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21"/>
  </p:notesMasterIdLst>
  <p:sldIdLst>
    <p:sldId id="256" r:id="rId2"/>
    <p:sldId id="275" r:id="rId3"/>
    <p:sldId id="265" r:id="rId4"/>
    <p:sldId id="266" r:id="rId5"/>
    <p:sldId id="274" r:id="rId6"/>
    <p:sldId id="259" r:id="rId7"/>
    <p:sldId id="267" r:id="rId8"/>
    <p:sldId id="273" r:id="rId9"/>
    <p:sldId id="257" r:id="rId10"/>
    <p:sldId id="258" r:id="rId11"/>
    <p:sldId id="269" r:id="rId12"/>
    <p:sldId id="270" r:id="rId13"/>
    <p:sldId id="271" r:id="rId14"/>
    <p:sldId id="261" r:id="rId15"/>
    <p:sldId id="272" r:id="rId16"/>
    <p:sldId id="263" r:id="rId17"/>
    <p:sldId id="264" r:id="rId18"/>
    <p:sldId id="262" r:id="rId19"/>
    <p:sldId id="260"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C6C1C6-B019-32DF-1768-1FF836ACA191}" v="160" dt="2026-06-12T15:42:42.724"/>
    <p1510:client id="{99BFA791-1354-0CD3-29A8-35D17AC758D2}" v="4" dt="2026-06-12T14:35:21.956"/>
    <p1510:client id="{AF2D6ACC-8CA2-DE6F-CB11-D6B1828C5C56}" v="38" dt="2026-06-12T14:36:40.424"/>
    <p1510:client id="{C30F5FE2-E13C-45AB-B699-293CD2AD1373}" v="59" dt="2026-06-12T15:49:09.178"/>
    <p1510:client id="{DFB4BC55-0D31-1D43-5BAA-9515D47A305A}" v="94" dt="2026-06-12T15:43:24.6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nka Marianov (2537253)" userId="S::2537253@student.uwtsd.ac.uk::3f82e54e-7554-414a-bb64-35e467f15d21" providerId="AD" clId="Web-{DFB4BC55-0D31-1D43-5BAA-9515D47A305A}"/>
    <pc:docChg chg="modSld">
      <pc:chgData name="Lenka Marianov (2537253)" userId="S::2537253@student.uwtsd.ac.uk::3f82e54e-7554-414a-bb64-35e467f15d21" providerId="AD" clId="Web-{DFB4BC55-0D31-1D43-5BAA-9515D47A305A}" dt="2026-06-12T15:43:24.634" v="71" actId="1076"/>
      <pc:docMkLst>
        <pc:docMk/>
      </pc:docMkLst>
      <pc:sldChg chg="modSp">
        <pc:chgData name="Lenka Marianov (2537253)" userId="S::2537253@student.uwtsd.ac.uk::3f82e54e-7554-414a-bb64-35e467f15d21" providerId="AD" clId="Web-{DFB4BC55-0D31-1D43-5BAA-9515D47A305A}" dt="2026-06-12T15:43:24.634" v="71" actId="1076"/>
        <pc:sldMkLst>
          <pc:docMk/>
          <pc:sldMk cId="3643030685" sldId="266"/>
        </pc:sldMkLst>
        <pc:spChg chg="mod">
          <ac:chgData name="Lenka Marianov (2537253)" userId="S::2537253@student.uwtsd.ac.uk::3f82e54e-7554-414a-bb64-35e467f15d21" providerId="AD" clId="Web-{DFB4BC55-0D31-1D43-5BAA-9515D47A305A}" dt="2026-06-12T15:43:24.634" v="71" actId="1076"/>
          <ac:spMkLst>
            <pc:docMk/>
            <pc:sldMk cId="3643030685" sldId="266"/>
            <ac:spMk id="4" creationId="{9FEE1F1B-FBBE-EC21-C240-5C56DDA65F84}"/>
          </ac:spMkLst>
        </pc:spChg>
      </pc:sldChg>
      <pc:sldChg chg="modSp">
        <pc:chgData name="Lenka Marianov (2537253)" userId="S::2537253@student.uwtsd.ac.uk::3f82e54e-7554-414a-bb64-35e467f15d21" providerId="AD" clId="Web-{DFB4BC55-0D31-1D43-5BAA-9515D47A305A}" dt="2026-06-12T15:35:25.102" v="50" actId="20577"/>
        <pc:sldMkLst>
          <pc:docMk/>
          <pc:sldMk cId="562739716" sldId="275"/>
        </pc:sldMkLst>
        <pc:spChg chg="mod">
          <ac:chgData name="Lenka Marianov (2537253)" userId="S::2537253@student.uwtsd.ac.uk::3f82e54e-7554-414a-bb64-35e467f15d21" providerId="AD" clId="Web-{DFB4BC55-0D31-1D43-5BAA-9515D47A305A}" dt="2026-06-12T15:31:18.993" v="30" actId="20577"/>
          <ac:spMkLst>
            <pc:docMk/>
            <pc:sldMk cId="562739716" sldId="275"/>
            <ac:spMk id="7" creationId="{2F43E7BC-DF49-EF5D-3643-214B7F3086E9}"/>
          </ac:spMkLst>
        </pc:spChg>
        <pc:spChg chg="mod">
          <ac:chgData name="Lenka Marianov (2537253)" userId="S::2537253@student.uwtsd.ac.uk::3f82e54e-7554-414a-bb64-35e467f15d21" providerId="AD" clId="Web-{DFB4BC55-0D31-1D43-5BAA-9515D47A305A}" dt="2026-06-12T15:35:25.102" v="50" actId="20577"/>
          <ac:spMkLst>
            <pc:docMk/>
            <pc:sldMk cId="562739716" sldId="275"/>
            <ac:spMk id="9" creationId="{CE08F55F-E8B0-EA5D-6E6C-693E7123B264}"/>
          </ac:spMkLst>
        </pc:spChg>
        <pc:spChg chg="mod">
          <ac:chgData name="Lenka Marianov (2537253)" userId="S::2537253@student.uwtsd.ac.uk::3f82e54e-7554-414a-bb64-35e467f15d21" providerId="AD" clId="Web-{DFB4BC55-0D31-1D43-5BAA-9515D47A305A}" dt="2026-06-12T15:30:26.333" v="8" actId="20577"/>
          <ac:spMkLst>
            <pc:docMk/>
            <pc:sldMk cId="562739716" sldId="275"/>
            <ac:spMk id="11" creationId="{8B3C8DD1-32D4-CDD4-20C3-B60F705AAD55}"/>
          </ac:spMkLst>
        </pc:spChg>
        <pc:picChg chg="mod">
          <ac:chgData name="Lenka Marianov (2537253)" userId="S::2537253@student.uwtsd.ac.uk::3f82e54e-7554-414a-bb64-35e467f15d21" providerId="AD" clId="Web-{DFB4BC55-0D31-1D43-5BAA-9515D47A305A}" dt="2026-06-12T15:34:54.413" v="31" actId="1076"/>
          <ac:picMkLst>
            <pc:docMk/>
            <pc:sldMk cId="562739716" sldId="275"/>
            <ac:picMk id="18" creationId="{35C8D306-6B69-ED5D-6D86-41C8D0D013C8}"/>
          </ac:picMkLst>
        </pc:picChg>
      </pc:sldChg>
    </pc:docChg>
  </pc:docChgLst>
  <pc:docChgLst>
    <pc:chgData name="Lenka Marianov (2537253)" userId="S::2537253@student.uwtsd.ac.uk::3f82e54e-7554-414a-bb64-35e467f15d21" providerId="AD" clId="Web-{9F92D7FB-B97C-BC5B-BFC5-AD6F82D933A7}"/>
    <pc:docChg chg="modSld">
      <pc:chgData name="Lenka Marianov (2537253)" userId="S::2537253@student.uwtsd.ac.uk::3f82e54e-7554-414a-bb64-35e467f15d21" providerId="AD" clId="Web-{9F92D7FB-B97C-BC5B-BFC5-AD6F82D933A7}" dt="2026-06-09T22:03:51.809" v="22" actId="20577"/>
      <pc:docMkLst>
        <pc:docMk/>
      </pc:docMkLst>
      <pc:sldChg chg="modSp">
        <pc:chgData name="Lenka Marianov (2537253)" userId="S::2537253@student.uwtsd.ac.uk::3f82e54e-7554-414a-bb64-35e467f15d21" providerId="AD" clId="Web-{9F92D7FB-B97C-BC5B-BFC5-AD6F82D933A7}" dt="2026-06-09T22:03:51.809" v="22" actId="20577"/>
        <pc:sldMkLst>
          <pc:docMk/>
          <pc:sldMk cId="2881843652" sldId="260"/>
        </pc:sldMkLst>
        <pc:spChg chg="mod">
          <ac:chgData name="Lenka Marianov (2537253)" userId="S::2537253@student.uwtsd.ac.uk::3f82e54e-7554-414a-bb64-35e467f15d21" providerId="AD" clId="Web-{9F92D7FB-B97C-BC5B-BFC5-AD6F82D933A7}" dt="2026-06-09T22:03:51.809" v="22" actId="20577"/>
          <ac:spMkLst>
            <pc:docMk/>
            <pc:sldMk cId="2881843652" sldId="260"/>
            <ac:spMk id="3" creationId="{23441B41-6EE3-114E-F505-D5FAB4357467}"/>
          </ac:spMkLst>
        </pc:spChg>
      </pc:sldChg>
    </pc:docChg>
  </pc:docChgLst>
  <pc:docChgLst>
    <pc:chgData name="Misbah Noreen (2536763)" userId="S::2536763@student.uwtsd.ac.uk::cb3c47c4-73fa-4e91-a2e5-4cd0bfa26536" providerId="AD" clId="Web-{AF2D6ACC-8CA2-DE6F-CB11-D6B1828C5C56}"/>
    <pc:docChg chg="modSld">
      <pc:chgData name="Misbah Noreen (2536763)" userId="S::2536763@student.uwtsd.ac.uk::cb3c47c4-73fa-4e91-a2e5-4cd0bfa26536" providerId="AD" clId="Web-{AF2D6ACC-8CA2-DE6F-CB11-D6B1828C5C56}" dt="2026-06-12T14:36:40.424" v="36" actId="20577"/>
      <pc:docMkLst>
        <pc:docMk/>
      </pc:docMkLst>
      <pc:sldChg chg="addSp delSp modSp">
        <pc:chgData name="Misbah Noreen (2536763)" userId="S::2536763@student.uwtsd.ac.uk::cb3c47c4-73fa-4e91-a2e5-4cd0bfa26536" providerId="AD" clId="Web-{AF2D6ACC-8CA2-DE6F-CB11-D6B1828C5C56}" dt="2026-06-12T14:36:40.424" v="36" actId="20577"/>
        <pc:sldMkLst>
          <pc:docMk/>
          <pc:sldMk cId="2508588369" sldId="258"/>
        </pc:sldMkLst>
        <pc:spChg chg="mod">
          <ac:chgData name="Misbah Noreen (2536763)" userId="S::2536763@student.uwtsd.ac.uk::cb3c47c4-73fa-4e91-a2e5-4cd0bfa26536" providerId="AD" clId="Web-{AF2D6ACC-8CA2-DE6F-CB11-D6B1828C5C56}" dt="2026-06-12T14:36:40.424" v="36" actId="20577"/>
          <ac:spMkLst>
            <pc:docMk/>
            <pc:sldMk cId="2508588369" sldId="258"/>
            <ac:spMk id="2" creationId="{F11A9798-F41D-7C20-7CEE-8F2FA7762D25}"/>
          </ac:spMkLst>
        </pc:spChg>
        <pc:spChg chg="del mod">
          <ac:chgData name="Misbah Noreen (2536763)" userId="S::2536763@student.uwtsd.ac.uk::cb3c47c4-73fa-4e91-a2e5-4cd0bfa26536" providerId="AD" clId="Web-{AF2D6ACC-8CA2-DE6F-CB11-D6B1828C5C56}" dt="2026-06-12T14:34:22.649" v="19"/>
          <ac:spMkLst>
            <pc:docMk/>
            <pc:sldMk cId="2508588369" sldId="258"/>
            <ac:spMk id="3" creationId="{DC5D5509-47EA-0301-EC95-7901D9BD7211}"/>
          </ac:spMkLst>
        </pc:spChg>
        <pc:spChg chg="add mod">
          <ac:chgData name="Misbah Noreen (2536763)" userId="S::2536763@student.uwtsd.ac.uk::cb3c47c4-73fa-4e91-a2e5-4cd0bfa26536" providerId="AD" clId="Web-{AF2D6ACC-8CA2-DE6F-CB11-D6B1828C5C56}" dt="2026-06-12T14:35:06.964" v="23"/>
          <ac:spMkLst>
            <pc:docMk/>
            <pc:sldMk cId="2508588369" sldId="258"/>
            <ac:spMk id="7" creationId="{B9F8CA46-24E2-1BED-68B0-4035138F6307}"/>
          </ac:spMkLst>
        </pc:spChg>
        <pc:picChg chg="add del mod">
          <ac:chgData name="Misbah Noreen (2536763)" userId="S::2536763@student.uwtsd.ac.uk::cb3c47c4-73fa-4e91-a2e5-4cd0bfa26536" providerId="AD" clId="Web-{AF2D6ACC-8CA2-DE6F-CB11-D6B1828C5C56}" dt="2026-06-12T14:33:36.551" v="11"/>
          <ac:picMkLst>
            <pc:docMk/>
            <pc:sldMk cId="2508588369" sldId="258"/>
            <ac:picMk id="4" creationId="{C11F85A3-7D90-94B9-B609-BB2D550DEFF4}"/>
          </ac:picMkLst>
        </pc:picChg>
        <pc:picChg chg="add del mod ord">
          <ac:chgData name="Misbah Noreen (2536763)" userId="S::2536763@student.uwtsd.ac.uk::cb3c47c4-73fa-4e91-a2e5-4cd0bfa26536" providerId="AD" clId="Web-{AF2D6ACC-8CA2-DE6F-CB11-D6B1828C5C56}" dt="2026-06-12T14:35:06.964" v="23"/>
          <ac:picMkLst>
            <pc:docMk/>
            <pc:sldMk cId="2508588369" sldId="258"/>
            <ac:picMk id="5" creationId="{9D044B05-77CB-3573-82F0-511AF8965651}"/>
          </ac:picMkLst>
        </pc:picChg>
      </pc:sldChg>
    </pc:docChg>
  </pc:docChgLst>
  <pc:docChgLst>
    <pc:chgData name="Aqsa Batool (2528574)" userId="S::2528574@student.uwtsd.ac.uk::d8f41f92-0235-4796-8a8c-584aac5b42c0" providerId="AD" clId="Web-{E69092C7-0F44-957C-AC58-5AD62E36B5EF}"/>
    <pc:docChg chg="addSld delSld modSld sldOrd">
      <pc:chgData name="Aqsa Batool (2528574)" userId="S::2528574@student.uwtsd.ac.uk::d8f41f92-0235-4796-8a8c-584aac5b42c0" providerId="AD" clId="Web-{E69092C7-0F44-957C-AC58-5AD62E36B5EF}" dt="2026-05-29T16:29:43.530" v="23" actId="20577"/>
      <pc:docMkLst>
        <pc:docMk/>
      </pc:docMkLst>
      <pc:sldChg chg="modSp mod ord modClrScheme chgLayout">
        <pc:chgData name="Aqsa Batool (2528574)" userId="S::2528574@student.uwtsd.ac.uk::d8f41f92-0235-4796-8a8c-584aac5b42c0" providerId="AD" clId="Web-{E69092C7-0F44-957C-AC58-5AD62E36B5EF}" dt="2026-05-29T16:28:53.654" v="21"/>
        <pc:sldMkLst>
          <pc:docMk/>
          <pc:sldMk cId="109857222" sldId="256"/>
        </pc:sldMkLst>
        <pc:spChg chg="mod ord">
          <ac:chgData name="Aqsa Batool (2528574)" userId="S::2528574@student.uwtsd.ac.uk::d8f41f92-0235-4796-8a8c-584aac5b42c0" providerId="AD" clId="Web-{E69092C7-0F44-957C-AC58-5AD62E36B5EF}" dt="2026-05-29T16:26:57.525" v="14"/>
          <ac:spMkLst>
            <pc:docMk/>
            <pc:sldMk cId="109857222" sldId="256"/>
            <ac:spMk id="2" creationId="{00000000-0000-0000-0000-000000000000}"/>
          </ac:spMkLst>
        </pc:spChg>
        <pc:spChg chg="mod ord">
          <ac:chgData name="Aqsa Batool (2528574)" userId="S::2528574@student.uwtsd.ac.uk::d8f41f92-0235-4796-8a8c-584aac5b42c0" providerId="AD" clId="Web-{E69092C7-0F44-957C-AC58-5AD62E36B5EF}" dt="2026-05-29T16:26:57.525" v="14"/>
          <ac:spMkLst>
            <pc:docMk/>
            <pc:sldMk cId="109857222" sldId="256"/>
            <ac:spMk id="3" creationId="{00000000-0000-0000-0000-000000000000}"/>
          </ac:spMkLst>
        </pc:spChg>
      </pc:sldChg>
      <pc:sldChg chg="modSp new">
        <pc:chgData name="Aqsa Batool (2528574)" userId="S::2528574@student.uwtsd.ac.uk::d8f41f92-0235-4796-8a8c-584aac5b42c0" providerId="AD" clId="Web-{E69092C7-0F44-957C-AC58-5AD62E36B5EF}" dt="2026-05-29T16:29:43.530" v="23" actId="20577"/>
        <pc:sldMkLst>
          <pc:docMk/>
          <pc:sldMk cId="3556319639" sldId="262"/>
        </pc:sldMkLst>
        <pc:spChg chg="mod">
          <ac:chgData name="Aqsa Batool (2528574)" userId="S::2528574@student.uwtsd.ac.uk::d8f41f92-0235-4796-8a8c-584aac5b42c0" providerId="AD" clId="Web-{E69092C7-0F44-957C-AC58-5AD62E36B5EF}" dt="2026-05-29T16:29:43.530" v="23" actId="20577"/>
          <ac:spMkLst>
            <pc:docMk/>
            <pc:sldMk cId="3556319639" sldId="262"/>
            <ac:spMk id="2" creationId="{D9788B39-6C53-E56C-A93F-141BE191DB6F}"/>
          </ac:spMkLst>
        </pc:spChg>
      </pc:sldChg>
    </pc:docChg>
  </pc:docChgLst>
  <pc:docChgLst>
    <pc:chgData name="Lenka Marianov (2537253)" userId="S::2537253@student.uwtsd.ac.uk::3f82e54e-7554-414a-bb64-35e467f15d21" providerId="AD" clId="Web-{836FB8BF-5340-44C0-BE6F-CA412A4A0F33}"/>
    <pc:docChg chg="addSld modSld sldOrd">
      <pc:chgData name="Lenka Marianov (2537253)" userId="S::2537253@student.uwtsd.ac.uk::3f82e54e-7554-414a-bb64-35e467f15d21" providerId="AD" clId="Web-{836FB8BF-5340-44C0-BE6F-CA412A4A0F33}" dt="2026-05-22T16:39:43.386" v="164" actId="20577"/>
      <pc:docMkLst>
        <pc:docMk/>
      </pc:docMkLst>
      <pc:sldChg chg="modSp">
        <pc:chgData name="Lenka Marianov (2537253)" userId="S::2537253@student.uwtsd.ac.uk::3f82e54e-7554-414a-bb64-35e467f15d21" providerId="AD" clId="Web-{836FB8BF-5340-44C0-BE6F-CA412A4A0F33}" dt="2026-05-22T16:36:58.140" v="152" actId="20577"/>
        <pc:sldMkLst>
          <pc:docMk/>
          <pc:sldMk cId="109857222" sldId="256"/>
        </pc:sldMkLst>
        <pc:spChg chg="mod">
          <ac:chgData name="Lenka Marianov (2537253)" userId="S::2537253@student.uwtsd.ac.uk::3f82e54e-7554-414a-bb64-35e467f15d21" providerId="AD" clId="Web-{836FB8BF-5340-44C0-BE6F-CA412A4A0F33}" dt="2026-05-22T16:36:58.140" v="152" actId="20577"/>
          <ac:spMkLst>
            <pc:docMk/>
            <pc:sldMk cId="109857222" sldId="256"/>
            <ac:spMk id="2" creationId="{00000000-0000-0000-0000-000000000000}"/>
          </ac:spMkLst>
        </pc:spChg>
        <pc:spChg chg="mod">
          <ac:chgData name="Lenka Marianov (2537253)" userId="S::2537253@student.uwtsd.ac.uk::3f82e54e-7554-414a-bb64-35e467f15d21" providerId="AD" clId="Web-{836FB8BF-5340-44C0-BE6F-CA412A4A0F33}" dt="2026-05-22T16:35:36.476" v="130" actId="20577"/>
          <ac:spMkLst>
            <pc:docMk/>
            <pc:sldMk cId="109857222" sldId="256"/>
            <ac:spMk id="3" creationId="{00000000-0000-0000-0000-000000000000}"/>
          </ac:spMkLst>
        </pc:spChg>
      </pc:sldChg>
      <pc:sldChg chg="modSp new ord">
        <pc:chgData name="Lenka Marianov (2537253)" userId="S::2537253@student.uwtsd.ac.uk::3f82e54e-7554-414a-bb64-35e467f15d21" providerId="AD" clId="Web-{836FB8BF-5340-44C0-BE6F-CA412A4A0F33}" dt="2026-05-22T16:35:46.649" v="131"/>
        <pc:sldMkLst>
          <pc:docMk/>
          <pc:sldMk cId="283526213" sldId="259"/>
        </pc:sldMkLst>
        <pc:spChg chg="mod">
          <ac:chgData name="Lenka Marianov (2537253)" userId="S::2537253@student.uwtsd.ac.uk::3f82e54e-7554-414a-bb64-35e467f15d21" providerId="AD" clId="Web-{836FB8BF-5340-44C0-BE6F-CA412A4A0F33}" dt="2026-05-22T16:34:00.574" v="85" actId="20577"/>
          <ac:spMkLst>
            <pc:docMk/>
            <pc:sldMk cId="283526213" sldId="259"/>
            <ac:spMk id="2" creationId="{61C4E4BC-ABC1-E772-E4B3-A5808A4C49A6}"/>
          </ac:spMkLst>
        </pc:spChg>
      </pc:sldChg>
      <pc:sldChg chg="modSp new">
        <pc:chgData name="Lenka Marianov (2537253)" userId="S::2537253@student.uwtsd.ac.uk::3f82e54e-7554-414a-bb64-35e467f15d21" providerId="AD" clId="Web-{836FB8BF-5340-44C0-BE6F-CA412A4A0F33}" dt="2026-05-22T16:39:43.386" v="164" actId="20577"/>
        <pc:sldMkLst>
          <pc:docMk/>
          <pc:sldMk cId="2881843652" sldId="260"/>
        </pc:sldMkLst>
        <pc:spChg chg="mod">
          <ac:chgData name="Lenka Marianov (2537253)" userId="S::2537253@student.uwtsd.ac.uk::3f82e54e-7554-414a-bb64-35e467f15d21" providerId="AD" clId="Web-{836FB8BF-5340-44C0-BE6F-CA412A4A0F33}" dt="2026-05-22T16:39:43.386" v="164" actId="20577"/>
          <ac:spMkLst>
            <pc:docMk/>
            <pc:sldMk cId="2881843652" sldId="260"/>
            <ac:spMk id="2" creationId="{10CEE19A-1465-6321-917A-F1AF7892C27F}"/>
          </ac:spMkLst>
        </pc:spChg>
      </pc:sldChg>
    </pc:docChg>
  </pc:docChgLst>
  <pc:docChgLst>
    <pc:chgData name="Aqsa Batool (2528574)" userId="S::2528574@student.uwtsd.ac.uk::d8f41f92-0235-4796-8a8c-584aac5b42c0" providerId="AD" clId="Web-{C30F5FE2-E13C-45AB-B699-293CD2AD1373}"/>
    <pc:docChg chg="modSld">
      <pc:chgData name="Aqsa Batool (2528574)" userId="S::2528574@student.uwtsd.ac.uk::d8f41f92-0235-4796-8a8c-584aac5b42c0" providerId="AD" clId="Web-{C30F5FE2-E13C-45AB-B699-293CD2AD1373}" dt="2026-06-12T15:49:09.178" v="61" actId="20577"/>
      <pc:docMkLst>
        <pc:docMk/>
      </pc:docMkLst>
      <pc:sldChg chg="modSp">
        <pc:chgData name="Aqsa Batool (2528574)" userId="S::2528574@student.uwtsd.ac.uk::d8f41f92-0235-4796-8a8c-584aac5b42c0" providerId="AD" clId="Web-{C30F5FE2-E13C-45AB-B699-293CD2AD1373}" dt="2026-06-12T15:49:09.178" v="61" actId="20577"/>
        <pc:sldMkLst>
          <pc:docMk/>
          <pc:sldMk cId="2881843652" sldId="260"/>
        </pc:sldMkLst>
        <pc:spChg chg="mod">
          <ac:chgData name="Aqsa Batool (2528574)" userId="S::2528574@student.uwtsd.ac.uk::d8f41f92-0235-4796-8a8c-584aac5b42c0" providerId="AD" clId="Web-{C30F5FE2-E13C-45AB-B699-293CD2AD1373}" dt="2026-06-12T15:49:09.178" v="61" actId="20577"/>
          <ac:spMkLst>
            <pc:docMk/>
            <pc:sldMk cId="2881843652" sldId="260"/>
            <ac:spMk id="3" creationId="{23441B41-6EE3-114E-F505-D5FAB4357467}"/>
          </ac:spMkLst>
        </pc:spChg>
      </pc:sldChg>
      <pc:sldChg chg="modSp">
        <pc:chgData name="Aqsa Batool (2528574)" userId="S::2528574@student.uwtsd.ac.uk::d8f41f92-0235-4796-8a8c-584aac5b42c0" providerId="AD" clId="Web-{C30F5FE2-E13C-45AB-B699-293CD2AD1373}" dt="2026-06-12T15:30:15.353" v="46" actId="20577"/>
        <pc:sldMkLst>
          <pc:docMk/>
          <pc:sldMk cId="1775309510" sldId="274"/>
        </pc:sldMkLst>
        <pc:spChg chg="mod">
          <ac:chgData name="Aqsa Batool (2528574)" userId="S::2528574@student.uwtsd.ac.uk::d8f41f92-0235-4796-8a8c-584aac5b42c0" providerId="AD" clId="Web-{C30F5FE2-E13C-45AB-B699-293CD2AD1373}" dt="2026-06-12T15:30:15.353" v="46" actId="20577"/>
          <ac:spMkLst>
            <pc:docMk/>
            <pc:sldMk cId="1775309510" sldId="274"/>
            <ac:spMk id="7" creationId="{F262AC1B-8781-B2AC-7451-D8C08CE5D9FE}"/>
          </ac:spMkLst>
        </pc:spChg>
        <pc:spChg chg="mod">
          <ac:chgData name="Aqsa Batool (2528574)" userId="S::2528574@student.uwtsd.ac.uk::d8f41f92-0235-4796-8a8c-584aac5b42c0" providerId="AD" clId="Web-{C30F5FE2-E13C-45AB-B699-293CD2AD1373}" dt="2026-06-12T15:22:59.462" v="25" actId="20577"/>
          <ac:spMkLst>
            <pc:docMk/>
            <pc:sldMk cId="1775309510" sldId="274"/>
            <ac:spMk id="9" creationId="{F78978B3-AFD8-E502-92A5-15262BBE26F3}"/>
          </ac:spMkLst>
        </pc:spChg>
        <pc:spChg chg="mod">
          <ac:chgData name="Aqsa Batool (2528574)" userId="S::2528574@student.uwtsd.ac.uk::d8f41f92-0235-4796-8a8c-584aac5b42c0" providerId="AD" clId="Web-{C30F5FE2-E13C-45AB-B699-293CD2AD1373}" dt="2026-06-12T15:22:52.368" v="10" actId="20577"/>
          <ac:spMkLst>
            <pc:docMk/>
            <pc:sldMk cId="1775309510" sldId="274"/>
            <ac:spMk id="11" creationId="{FBD5665E-BADB-4720-FADB-078B8A83E044}"/>
          </ac:spMkLst>
        </pc:spChg>
      </pc:sldChg>
    </pc:docChg>
  </pc:docChgLst>
  <pc:docChgLst>
    <pc:chgData name="Lenka Marianov (2537253)" userId="S::2537253@student.uwtsd.ac.uk::3f82e54e-7554-414a-bb64-35e467f15d21" providerId="AD" clId="Web-{D4860087-6D60-0496-C493-DA76DDEBF091}"/>
    <pc:docChg chg="mod addSld delSld modSld sldOrd addMainMaster delMainMaster">
      <pc:chgData name="Lenka Marianov (2537253)" userId="S::2537253@student.uwtsd.ac.uk::3f82e54e-7554-414a-bb64-35e467f15d21" providerId="AD" clId="Web-{D4860087-6D60-0496-C493-DA76DDEBF091}" dt="2026-06-09T21:45:09.157" v="1019" actId="20577"/>
      <pc:docMkLst>
        <pc:docMk/>
      </pc:docMkLst>
      <pc:sldChg chg="modSp mod modClrScheme chgLayout">
        <pc:chgData name="Lenka Marianov (2537253)" userId="S::2537253@student.uwtsd.ac.uk::3f82e54e-7554-414a-bb64-35e467f15d21" providerId="AD" clId="Web-{D4860087-6D60-0496-C493-DA76DDEBF091}" dt="2026-06-09T21:05:45.677" v="954"/>
        <pc:sldMkLst>
          <pc:docMk/>
          <pc:sldMk cId="109857222" sldId="256"/>
        </pc:sldMkLst>
        <pc:spChg chg="mod ord">
          <ac:chgData name="Lenka Marianov (2537253)" userId="S::2537253@student.uwtsd.ac.uk::3f82e54e-7554-414a-bb64-35e467f15d21" providerId="AD" clId="Web-{D4860087-6D60-0496-C493-DA76DDEBF091}" dt="2026-06-09T21:05:45.677" v="954"/>
          <ac:spMkLst>
            <pc:docMk/>
            <pc:sldMk cId="109857222" sldId="256"/>
            <ac:spMk id="2" creationId="{00000000-0000-0000-0000-000000000000}"/>
          </ac:spMkLst>
        </pc:spChg>
        <pc:spChg chg="mod ord">
          <ac:chgData name="Lenka Marianov (2537253)" userId="S::2537253@student.uwtsd.ac.uk::3f82e54e-7554-414a-bb64-35e467f15d21" providerId="AD" clId="Web-{D4860087-6D60-0496-C493-DA76DDEBF091}" dt="2026-06-09T21:05:45.677" v="954"/>
          <ac:spMkLst>
            <pc:docMk/>
            <pc:sldMk cId="109857222" sldId="256"/>
            <ac:spMk id="3" creationId="{00000000-0000-0000-0000-000000000000}"/>
          </ac:spMkLst>
        </pc:spChg>
      </pc:sldChg>
      <pc:sldChg chg="modSp mod modClrScheme chgLayout">
        <pc:chgData name="Lenka Marianov (2537253)" userId="S::2537253@student.uwtsd.ac.uk::3f82e54e-7554-414a-bb64-35e467f15d21" providerId="AD" clId="Web-{D4860087-6D60-0496-C493-DA76DDEBF091}" dt="2026-06-09T21:05:45.677" v="954"/>
        <pc:sldMkLst>
          <pc:docMk/>
          <pc:sldMk cId="283526213" sldId="259"/>
        </pc:sldMkLst>
        <pc:spChg chg="mod ord">
          <ac:chgData name="Lenka Marianov (2537253)" userId="S::2537253@student.uwtsd.ac.uk::3f82e54e-7554-414a-bb64-35e467f15d21" providerId="AD" clId="Web-{D4860087-6D60-0496-C493-DA76DDEBF091}" dt="2026-06-09T21:05:45.677" v="954"/>
          <ac:spMkLst>
            <pc:docMk/>
            <pc:sldMk cId="283526213" sldId="259"/>
            <ac:spMk id="2" creationId="{61C4E4BC-ABC1-E772-E4B3-A5808A4C49A6}"/>
          </ac:spMkLst>
        </pc:spChg>
        <pc:spChg chg="mod ord">
          <ac:chgData name="Lenka Marianov (2537253)" userId="S::2537253@student.uwtsd.ac.uk::3f82e54e-7554-414a-bb64-35e467f15d21" providerId="AD" clId="Web-{D4860087-6D60-0496-C493-DA76DDEBF091}" dt="2026-06-09T21:05:45.677" v="954"/>
          <ac:spMkLst>
            <pc:docMk/>
            <pc:sldMk cId="283526213" sldId="259"/>
            <ac:spMk id="3" creationId="{AFF4D1A1-CBBD-7DD8-E8B4-2E0C6780AFB9}"/>
          </ac:spMkLst>
        </pc:spChg>
      </pc:sldChg>
      <pc:sldChg chg="modSp mod modClrScheme chgLayout">
        <pc:chgData name="Lenka Marianov (2537253)" userId="S::2537253@student.uwtsd.ac.uk::3f82e54e-7554-414a-bb64-35e467f15d21" providerId="AD" clId="Web-{D4860087-6D60-0496-C493-DA76DDEBF091}" dt="2026-06-09T21:45:09.157" v="1019" actId="20577"/>
        <pc:sldMkLst>
          <pc:docMk/>
          <pc:sldMk cId="2881843652" sldId="260"/>
        </pc:sldMkLst>
        <pc:spChg chg="mod ord">
          <ac:chgData name="Lenka Marianov (2537253)" userId="S::2537253@student.uwtsd.ac.uk::3f82e54e-7554-414a-bb64-35e467f15d21" providerId="AD" clId="Web-{D4860087-6D60-0496-C493-DA76DDEBF091}" dt="2026-06-09T21:05:45.677" v="954"/>
          <ac:spMkLst>
            <pc:docMk/>
            <pc:sldMk cId="2881843652" sldId="260"/>
            <ac:spMk id="2" creationId="{10CEE19A-1465-6321-917A-F1AF7892C27F}"/>
          </ac:spMkLst>
        </pc:spChg>
        <pc:spChg chg="mod ord">
          <ac:chgData name="Lenka Marianov (2537253)" userId="S::2537253@student.uwtsd.ac.uk::3f82e54e-7554-414a-bb64-35e467f15d21" providerId="AD" clId="Web-{D4860087-6D60-0496-C493-DA76DDEBF091}" dt="2026-06-09T21:45:09.157" v="1019" actId="20577"/>
          <ac:spMkLst>
            <pc:docMk/>
            <pc:sldMk cId="2881843652" sldId="260"/>
            <ac:spMk id="3" creationId="{23441B41-6EE3-114E-F505-D5FAB4357467}"/>
          </ac:spMkLst>
        </pc:spChg>
      </pc:sldChg>
      <pc:sldChg chg="modSp mod modClrScheme chgLayout">
        <pc:chgData name="Lenka Marianov (2537253)" userId="S::2537253@student.uwtsd.ac.uk::3f82e54e-7554-414a-bb64-35e467f15d21" providerId="AD" clId="Web-{D4860087-6D60-0496-C493-DA76DDEBF091}" dt="2026-06-09T21:05:45.677" v="954"/>
        <pc:sldMkLst>
          <pc:docMk/>
          <pc:sldMk cId="3556319639" sldId="262"/>
        </pc:sldMkLst>
        <pc:spChg chg="mod ord">
          <ac:chgData name="Lenka Marianov (2537253)" userId="S::2537253@student.uwtsd.ac.uk::3f82e54e-7554-414a-bb64-35e467f15d21" providerId="AD" clId="Web-{D4860087-6D60-0496-C493-DA76DDEBF091}" dt="2026-06-09T21:05:45.677" v="954"/>
          <ac:spMkLst>
            <pc:docMk/>
            <pc:sldMk cId="3556319639" sldId="262"/>
            <ac:spMk id="2" creationId="{D9788B39-6C53-E56C-A93F-141BE191DB6F}"/>
          </ac:spMkLst>
        </pc:spChg>
        <pc:spChg chg="mod ord">
          <ac:chgData name="Lenka Marianov (2537253)" userId="S::2537253@student.uwtsd.ac.uk::3f82e54e-7554-414a-bb64-35e467f15d21" providerId="AD" clId="Web-{D4860087-6D60-0496-C493-DA76DDEBF091}" dt="2026-06-09T21:05:45.677" v="954"/>
          <ac:spMkLst>
            <pc:docMk/>
            <pc:sldMk cId="3556319639" sldId="262"/>
            <ac:spMk id="3" creationId="{296C6AF1-8B81-FB18-FE00-DA90FF0F335F}"/>
          </ac:spMkLst>
        </pc:spChg>
      </pc:sldChg>
      <pc:sldChg chg="modSp add">
        <pc:chgData name="Lenka Marianov (2537253)" userId="S::2537253@student.uwtsd.ac.uk::3f82e54e-7554-414a-bb64-35e467f15d21" providerId="AD" clId="Web-{D4860087-6D60-0496-C493-DA76DDEBF091}" dt="2026-06-09T21:29:40.179" v="961" actId="20577"/>
        <pc:sldMkLst>
          <pc:docMk/>
          <pc:sldMk cId="3089355604" sldId="265"/>
        </pc:sldMkLst>
        <pc:spChg chg="mod">
          <ac:chgData name="Lenka Marianov (2537253)" userId="S::2537253@student.uwtsd.ac.uk::3f82e54e-7554-414a-bb64-35e467f15d21" providerId="AD" clId="Web-{D4860087-6D60-0496-C493-DA76DDEBF091}" dt="2026-06-09T21:29:40.179" v="961" actId="20577"/>
          <ac:spMkLst>
            <pc:docMk/>
            <pc:sldMk cId="3089355604" sldId="265"/>
            <ac:spMk id="4" creationId="{B62F980A-1494-6854-8F8E-3A7E54F3DA74}"/>
          </ac:spMkLst>
        </pc:spChg>
      </pc:sldChg>
      <pc:sldChg chg="modSp add">
        <pc:chgData name="Lenka Marianov (2537253)" userId="S::2537253@student.uwtsd.ac.uk::3f82e54e-7554-414a-bb64-35e467f15d21" providerId="AD" clId="Web-{D4860087-6D60-0496-C493-DA76DDEBF091}" dt="2026-06-09T21:40:54.709" v="969" actId="14100"/>
        <pc:sldMkLst>
          <pc:docMk/>
          <pc:sldMk cId="3643030685" sldId="266"/>
        </pc:sldMkLst>
        <pc:spChg chg="mod">
          <ac:chgData name="Lenka Marianov (2537253)" userId="S::2537253@student.uwtsd.ac.uk::3f82e54e-7554-414a-bb64-35e467f15d21" providerId="AD" clId="Web-{D4860087-6D60-0496-C493-DA76DDEBF091}" dt="2026-06-09T21:40:54.709" v="969" actId="14100"/>
          <ac:spMkLst>
            <pc:docMk/>
            <pc:sldMk cId="3643030685" sldId="266"/>
            <ac:spMk id="4" creationId="{9FEE1F1B-FBBE-EC21-C240-5C56DDA65F84}"/>
          </ac:spMkLst>
        </pc:spChg>
      </pc:sldChg>
    </pc:docChg>
  </pc:docChgLst>
  <pc:docChgLst>
    <pc:chgData name="Misbah Noreen (2536763)" userId="S::2536763@student.uwtsd.ac.uk::cb3c47c4-73fa-4e91-a2e5-4cd0bfa26536" providerId="AD" clId="Web-{44C6C1C6-B019-32DF-1768-1FF836ACA191}"/>
    <pc:docChg chg="mod addSld delSld modSld addMainMaster delMainMaster">
      <pc:chgData name="Misbah Noreen (2536763)" userId="S::2536763@student.uwtsd.ac.uk::cb3c47c4-73fa-4e91-a2e5-4cd0bfa26536" providerId="AD" clId="Web-{44C6C1C6-B019-32DF-1768-1FF836ACA191}" dt="2026-06-12T15:42:42.724" v="162"/>
      <pc:docMkLst>
        <pc:docMk/>
      </pc:docMkLst>
      <pc:sldChg chg="modSp mod modClrScheme chgLayout">
        <pc:chgData name="Misbah Noreen (2536763)" userId="S::2536763@student.uwtsd.ac.uk::cb3c47c4-73fa-4e91-a2e5-4cd0bfa26536" providerId="AD" clId="Web-{44C6C1C6-B019-32DF-1768-1FF836ACA191}" dt="2026-06-12T15:16:06.248" v="73"/>
        <pc:sldMkLst>
          <pc:docMk/>
          <pc:sldMk cId="109857222" sldId="256"/>
        </pc:sldMkLst>
        <pc:spChg chg="mod ord">
          <ac:chgData name="Misbah Noreen (2536763)" userId="S::2536763@student.uwtsd.ac.uk::cb3c47c4-73fa-4e91-a2e5-4cd0bfa26536" providerId="AD" clId="Web-{44C6C1C6-B019-32DF-1768-1FF836ACA191}" dt="2026-06-12T15:16:06.248" v="73"/>
          <ac:spMkLst>
            <pc:docMk/>
            <pc:sldMk cId="109857222" sldId="256"/>
            <ac:spMk id="2" creationId="{00000000-0000-0000-0000-000000000000}"/>
          </ac:spMkLst>
        </pc:spChg>
        <pc:spChg chg="mod ord">
          <ac:chgData name="Misbah Noreen (2536763)" userId="S::2536763@student.uwtsd.ac.uk::cb3c47c4-73fa-4e91-a2e5-4cd0bfa26536" providerId="AD" clId="Web-{44C6C1C6-B019-32DF-1768-1FF836ACA191}" dt="2026-06-12T15:16:06.248" v="73"/>
          <ac:spMkLst>
            <pc:docMk/>
            <pc:sldMk cId="109857222" sldId="256"/>
            <ac:spMk id="3" creationId="{00000000-0000-0000-0000-000000000000}"/>
          </ac:spMkLst>
        </pc:spChg>
      </pc:sldChg>
      <pc:sldChg chg="add mod modClrScheme chgLayout">
        <pc:chgData name="Misbah Noreen (2536763)" userId="S::2536763@student.uwtsd.ac.uk::cb3c47c4-73fa-4e91-a2e5-4cd0bfa26536" providerId="AD" clId="Web-{44C6C1C6-B019-32DF-1768-1FF836ACA191}" dt="2026-06-12T15:16:06.248" v="73"/>
        <pc:sldMkLst>
          <pc:docMk/>
          <pc:sldMk cId="0" sldId="257"/>
        </pc:sldMkLst>
      </pc:sldChg>
      <pc:sldChg chg="modSp add mod modClrScheme chgLayout">
        <pc:chgData name="Misbah Noreen (2536763)" userId="S::2536763@student.uwtsd.ac.uk::cb3c47c4-73fa-4e91-a2e5-4cd0bfa26536" providerId="AD" clId="Web-{44C6C1C6-B019-32DF-1768-1FF836ACA191}" dt="2026-06-12T15:16:06.248" v="73"/>
        <pc:sldMkLst>
          <pc:docMk/>
          <pc:sldMk cId="0" sldId="258"/>
        </pc:sldMkLst>
        <pc:spChg chg="mod">
          <ac:chgData name="Misbah Noreen (2536763)" userId="S::2536763@student.uwtsd.ac.uk::cb3c47c4-73fa-4e91-a2e5-4cd0bfa26536" providerId="AD" clId="Web-{44C6C1C6-B019-32DF-1768-1FF836ACA191}" dt="2026-06-12T15:08:09.775" v="43" actId="14100"/>
          <ac:spMkLst>
            <pc:docMk/>
            <pc:sldMk cId="0" sldId="258"/>
            <ac:spMk id="6" creationId="{00000000-0000-0000-0000-000000000000}"/>
          </ac:spMkLst>
        </pc:spChg>
      </pc:sldChg>
      <pc:sldChg chg="addSp delSp modSp del mod setBg">
        <pc:chgData name="Misbah Noreen (2536763)" userId="S::2536763@student.uwtsd.ac.uk::cb3c47c4-73fa-4e91-a2e5-4cd0bfa26536" providerId="AD" clId="Web-{44C6C1C6-B019-32DF-1768-1FF836ACA191}" dt="2026-06-12T15:01:47.790" v="14"/>
        <pc:sldMkLst>
          <pc:docMk/>
          <pc:sldMk cId="2508588369" sldId="258"/>
        </pc:sldMkLst>
        <pc:spChg chg="mod ord">
          <ac:chgData name="Misbah Noreen (2536763)" userId="S::2536763@student.uwtsd.ac.uk::cb3c47c4-73fa-4e91-a2e5-4cd0bfa26536" providerId="AD" clId="Web-{44C6C1C6-B019-32DF-1768-1FF836ACA191}" dt="2026-06-12T15:01:28.179" v="13" actId="1076"/>
          <ac:spMkLst>
            <pc:docMk/>
            <pc:sldMk cId="2508588369" sldId="258"/>
            <ac:spMk id="2" creationId="{F11A9798-F41D-7C20-7CEE-8F2FA7762D25}"/>
          </ac:spMkLst>
        </pc:spChg>
        <pc:spChg chg="del mod">
          <ac:chgData name="Misbah Noreen (2536763)" userId="S::2536763@student.uwtsd.ac.uk::cb3c47c4-73fa-4e91-a2e5-4cd0bfa26536" providerId="AD" clId="Web-{44C6C1C6-B019-32DF-1768-1FF836ACA191}" dt="2026-06-12T14:59:57.706" v="5"/>
          <ac:spMkLst>
            <pc:docMk/>
            <pc:sldMk cId="2508588369" sldId="258"/>
            <ac:spMk id="7" creationId="{B9F8CA46-24E2-1BED-68B0-4035138F6307}"/>
          </ac:spMkLst>
        </pc:spChg>
        <pc:spChg chg="add del">
          <ac:chgData name="Misbah Noreen (2536763)" userId="S::2536763@student.uwtsd.ac.uk::cb3c47c4-73fa-4e91-a2e5-4cd0bfa26536" providerId="AD" clId="Web-{44C6C1C6-B019-32DF-1768-1FF836ACA191}" dt="2026-06-12T15:00:26.020" v="8"/>
          <ac:spMkLst>
            <pc:docMk/>
            <pc:sldMk cId="2508588369" sldId="258"/>
            <ac:spMk id="8" creationId="{37C89E4B-3C9F-44B9-8B86-D9E3D112D8EC}"/>
          </ac:spMkLst>
        </pc:spChg>
        <pc:spChg chg="add">
          <ac:chgData name="Misbah Noreen (2536763)" userId="S::2536763@student.uwtsd.ac.uk::cb3c47c4-73fa-4e91-a2e5-4cd0bfa26536" providerId="AD" clId="Web-{44C6C1C6-B019-32DF-1768-1FF836ACA191}" dt="2026-06-12T15:00:26.020" v="8"/>
          <ac:spMkLst>
            <pc:docMk/>
            <pc:sldMk cId="2508588369" sldId="258"/>
            <ac:spMk id="17" creationId="{37C89E4B-3C9F-44B9-8B86-D9E3D112D8EC}"/>
          </ac:spMkLst>
        </pc:spChg>
        <pc:picChg chg="add mod ord">
          <ac:chgData name="Misbah Noreen (2536763)" userId="S::2536763@student.uwtsd.ac.uk::cb3c47c4-73fa-4e91-a2e5-4cd0bfa26536" providerId="AD" clId="Web-{44C6C1C6-B019-32DF-1768-1FF836ACA191}" dt="2026-06-12T15:01:12.632" v="12" actId="1076"/>
          <ac:picMkLst>
            <pc:docMk/>
            <pc:sldMk cId="2508588369" sldId="258"/>
            <ac:picMk id="3" creationId="{312B0001-3F83-FFDD-28EA-E749862F6576}"/>
          </ac:picMkLst>
        </pc:picChg>
        <pc:cxnChg chg="add del">
          <ac:chgData name="Misbah Noreen (2536763)" userId="S::2536763@student.uwtsd.ac.uk::cb3c47c4-73fa-4e91-a2e5-4cd0bfa26536" providerId="AD" clId="Web-{44C6C1C6-B019-32DF-1768-1FF836ACA191}" dt="2026-06-12T15:00:26.020" v="8"/>
          <ac:cxnSpMkLst>
            <pc:docMk/>
            <pc:sldMk cId="2508588369" sldId="258"/>
            <ac:cxnSpMk id="10" creationId="{AA2EAA10-076F-46BD-8F0F-B9A2FB77A85C}"/>
          </ac:cxnSpMkLst>
        </pc:cxnChg>
        <pc:cxnChg chg="add del">
          <ac:chgData name="Misbah Noreen (2536763)" userId="S::2536763@student.uwtsd.ac.uk::cb3c47c4-73fa-4e91-a2e5-4cd0bfa26536" providerId="AD" clId="Web-{44C6C1C6-B019-32DF-1768-1FF836ACA191}" dt="2026-06-12T15:00:26.020" v="8"/>
          <ac:cxnSpMkLst>
            <pc:docMk/>
            <pc:sldMk cId="2508588369" sldId="258"/>
            <ac:cxnSpMk id="12" creationId="{D891E407-403B-4764-86C9-33A56D3BCAA3}"/>
          </ac:cxnSpMkLst>
        </pc:cxnChg>
        <pc:cxnChg chg="add">
          <ac:chgData name="Misbah Noreen (2536763)" userId="S::2536763@student.uwtsd.ac.uk::cb3c47c4-73fa-4e91-a2e5-4cd0bfa26536" providerId="AD" clId="Web-{44C6C1C6-B019-32DF-1768-1FF836ACA191}" dt="2026-06-12T15:00:26.020" v="8"/>
          <ac:cxnSpMkLst>
            <pc:docMk/>
            <pc:sldMk cId="2508588369" sldId="258"/>
            <ac:cxnSpMk id="19" creationId="{AA2EAA10-076F-46BD-8F0F-B9A2FB77A85C}"/>
          </ac:cxnSpMkLst>
        </pc:cxnChg>
        <pc:cxnChg chg="add">
          <ac:chgData name="Misbah Noreen (2536763)" userId="S::2536763@student.uwtsd.ac.uk::cb3c47c4-73fa-4e91-a2e5-4cd0bfa26536" providerId="AD" clId="Web-{44C6C1C6-B019-32DF-1768-1FF836ACA191}" dt="2026-06-12T15:00:26.020" v="8"/>
          <ac:cxnSpMkLst>
            <pc:docMk/>
            <pc:sldMk cId="2508588369" sldId="258"/>
            <ac:cxnSpMk id="21" creationId="{D891E407-403B-4764-86C9-33A56D3BCAA3}"/>
          </ac:cxnSpMkLst>
        </pc:cxnChg>
      </pc:sldChg>
      <pc:sldChg chg="modSp mod modClrScheme chgLayout">
        <pc:chgData name="Misbah Noreen (2536763)" userId="S::2536763@student.uwtsd.ac.uk::cb3c47c4-73fa-4e91-a2e5-4cd0bfa26536" providerId="AD" clId="Web-{44C6C1C6-B019-32DF-1768-1FF836ACA191}" dt="2026-06-12T15:16:06.248" v="73"/>
        <pc:sldMkLst>
          <pc:docMk/>
          <pc:sldMk cId="283526213" sldId="259"/>
        </pc:sldMkLst>
        <pc:spChg chg="mod ord">
          <ac:chgData name="Misbah Noreen (2536763)" userId="S::2536763@student.uwtsd.ac.uk::cb3c47c4-73fa-4e91-a2e5-4cd0bfa26536" providerId="AD" clId="Web-{44C6C1C6-B019-32DF-1768-1FF836ACA191}" dt="2026-06-12T15:16:06.248" v="73"/>
          <ac:spMkLst>
            <pc:docMk/>
            <pc:sldMk cId="283526213" sldId="259"/>
            <ac:spMk id="2" creationId="{61C4E4BC-ABC1-E772-E4B3-A5808A4C49A6}"/>
          </ac:spMkLst>
        </pc:spChg>
        <pc:spChg chg="mod ord">
          <ac:chgData name="Misbah Noreen (2536763)" userId="S::2536763@student.uwtsd.ac.uk::cb3c47c4-73fa-4e91-a2e5-4cd0bfa26536" providerId="AD" clId="Web-{44C6C1C6-B019-32DF-1768-1FF836ACA191}" dt="2026-06-12T15:16:06.248" v="73"/>
          <ac:spMkLst>
            <pc:docMk/>
            <pc:sldMk cId="283526213" sldId="259"/>
            <ac:spMk id="3" creationId="{AFF4D1A1-CBBD-7DD8-E8B4-2E0C6780AFB9}"/>
          </ac:spMkLst>
        </pc:spChg>
      </pc:sldChg>
      <pc:sldChg chg="addSp delSp modSp mod modClrScheme chgLayout">
        <pc:chgData name="Misbah Noreen (2536763)" userId="S::2536763@student.uwtsd.ac.uk::cb3c47c4-73fa-4e91-a2e5-4cd0bfa26536" providerId="AD" clId="Web-{44C6C1C6-B019-32DF-1768-1FF836ACA191}" dt="2026-06-12T15:42:22.801" v="161" actId="20577"/>
        <pc:sldMkLst>
          <pc:docMk/>
          <pc:sldMk cId="2881843652" sldId="260"/>
        </pc:sldMkLst>
        <pc:spChg chg="mod ord">
          <ac:chgData name="Misbah Noreen (2536763)" userId="S::2536763@student.uwtsd.ac.uk::cb3c47c4-73fa-4e91-a2e5-4cd0bfa26536" providerId="AD" clId="Web-{44C6C1C6-B019-32DF-1768-1FF836ACA191}" dt="2026-06-12T15:16:06.248" v="73"/>
          <ac:spMkLst>
            <pc:docMk/>
            <pc:sldMk cId="2881843652" sldId="260"/>
            <ac:spMk id="2" creationId="{10CEE19A-1465-6321-917A-F1AF7892C27F}"/>
          </ac:spMkLst>
        </pc:spChg>
        <pc:spChg chg="mod ord">
          <ac:chgData name="Misbah Noreen (2536763)" userId="S::2536763@student.uwtsd.ac.uk::cb3c47c4-73fa-4e91-a2e5-4cd0bfa26536" providerId="AD" clId="Web-{44C6C1C6-B019-32DF-1768-1FF836ACA191}" dt="2026-06-12T15:42:22.801" v="161" actId="20577"/>
          <ac:spMkLst>
            <pc:docMk/>
            <pc:sldMk cId="2881843652" sldId="260"/>
            <ac:spMk id="3" creationId="{23441B41-6EE3-114E-F505-D5FAB4357467}"/>
          </ac:spMkLst>
        </pc:spChg>
        <pc:spChg chg="add del">
          <ac:chgData name="Misbah Noreen (2536763)" userId="S::2536763@student.uwtsd.ac.uk::cb3c47c4-73fa-4e91-a2e5-4cd0bfa26536" providerId="AD" clId="Web-{44C6C1C6-B019-32DF-1768-1FF836ACA191}" dt="2026-06-12T15:40:31.093" v="147"/>
          <ac:spMkLst>
            <pc:docMk/>
            <pc:sldMk cId="2881843652" sldId="260"/>
            <ac:spMk id="5" creationId="{A92021F3-11FD-F292-7189-101DCAC09719}"/>
          </ac:spMkLst>
        </pc:spChg>
      </pc:sldChg>
      <pc:sldChg chg="add mod modClrScheme chgLayout">
        <pc:chgData name="Misbah Noreen (2536763)" userId="S::2536763@student.uwtsd.ac.uk::cb3c47c4-73fa-4e91-a2e5-4cd0bfa26536" providerId="AD" clId="Web-{44C6C1C6-B019-32DF-1768-1FF836ACA191}" dt="2026-06-12T15:16:06.248" v="73"/>
        <pc:sldMkLst>
          <pc:docMk/>
          <pc:sldMk cId="0" sldId="261"/>
        </pc:sldMkLst>
      </pc:sldChg>
      <pc:sldChg chg="modSp mod modClrScheme chgLayout">
        <pc:chgData name="Misbah Noreen (2536763)" userId="S::2536763@student.uwtsd.ac.uk::cb3c47c4-73fa-4e91-a2e5-4cd0bfa26536" providerId="AD" clId="Web-{44C6C1C6-B019-32DF-1768-1FF836ACA191}" dt="2026-06-12T15:16:06.248" v="73"/>
        <pc:sldMkLst>
          <pc:docMk/>
          <pc:sldMk cId="3556319639" sldId="262"/>
        </pc:sldMkLst>
        <pc:spChg chg="mod ord">
          <ac:chgData name="Misbah Noreen (2536763)" userId="S::2536763@student.uwtsd.ac.uk::cb3c47c4-73fa-4e91-a2e5-4cd0bfa26536" providerId="AD" clId="Web-{44C6C1C6-B019-32DF-1768-1FF836ACA191}" dt="2026-06-12T15:16:06.248" v="73"/>
          <ac:spMkLst>
            <pc:docMk/>
            <pc:sldMk cId="3556319639" sldId="262"/>
            <ac:spMk id="2" creationId="{D9788B39-6C53-E56C-A93F-141BE191DB6F}"/>
          </ac:spMkLst>
        </pc:spChg>
        <pc:spChg chg="mod ord">
          <ac:chgData name="Misbah Noreen (2536763)" userId="S::2536763@student.uwtsd.ac.uk::cb3c47c4-73fa-4e91-a2e5-4cd0bfa26536" providerId="AD" clId="Web-{44C6C1C6-B019-32DF-1768-1FF836ACA191}" dt="2026-06-12T15:16:06.248" v="73"/>
          <ac:spMkLst>
            <pc:docMk/>
            <pc:sldMk cId="3556319639" sldId="262"/>
            <ac:spMk id="3" creationId="{296C6AF1-8B81-FB18-FE00-DA90FF0F335F}"/>
          </ac:spMkLst>
        </pc:spChg>
      </pc:sldChg>
      <pc:sldChg chg="add mod modClrScheme chgLayout">
        <pc:chgData name="Misbah Noreen (2536763)" userId="S::2536763@student.uwtsd.ac.uk::cb3c47c4-73fa-4e91-a2e5-4cd0bfa26536" providerId="AD" clId="Web-{44C6C1C6-B019-32DF-1768-1FF836ACA191}" dt="2026-06-12T15:16:06.248" v="73"/>
        <pc:sldMkLst>
          <pc:docMk/>
          <pc:sldMk cId="0" sldId="263"/>
        </pc:sldMkLst>
      </pc:sldChg>
      <pc:sldChg chg="modSp add mod modClrScheme chgLayout">
        <pc:chgData name="Misbah Noreen (2536763)" userId="S::2536763@student.uwtsd.ac.uk::cb3c47c4-73fa-4e91-a2e5-4cd0bfa26536" providerId="AD" clId="Web-{44C6C1C6-B019-32DF-1768-1FF836ACA191}" dt="2026-06-12T15:41:47.253" v="155" actId="20577"/>
        <pc:sldMkLst>
          <pc:docMk/>
          <pc:sldMk cId="0" sldId="264"/>
        </pc:sldMkLst>
        <pc:spChg chg="mod">
          <ac:chgData name="Misbah Noreen (2536763)" userId="S::2536763@student.uwtsd.ac.uk::cb3c47c4-73fa-4e91-a2e5-4cd0bfa26536" providerId="AD" clId="Web-{44C6C1C6-B019-32DF-1768-1FF836ACA191}" dt="2026-06-12T15:38:09.619" v="143" actId="14100"/>
          <ac:spMkLst>
            <pc:docMk/>
            <pc:sldMk cId="0" sldId="264"/>
            <ac:spMk id="8" creationId="{00000000-0000-0000-0000-000000000000}"/>
          </ac:spMkLst>
        </pc:spChg>
        <pc:spChg chg="mod">
          <ac:chgData name="Misbah Noreen (2536763)" userId="S::2536763@student.uwtsd.ac.uk::cb3c47c4-73fa-4e91-a2e5-4cd0bfa26536" providerId="AD" clId="Web-{44C6C1C6-B019-32DF-1768-1FF836ACA191}" dt="2026-06-12T15:13:06.600" v="62" actId="20577"/>
          <ac:spMkLst>
            <pc:docMk/>
            <pc:sldMk cId="0" sldId="264"/>
            <ac:spMk id="12" creationId="{00000000-0000-0000-0000-000000000000}"/>
          </ac:spMkLst>
        </pc:spChg>
        <pc:spChg chg="mod">
          <ac:chgData name="Misbah Noreen (2536763)" userId="S::2536763@student.uwtsd.ac.uk::cb3c47c4-73fa-4e91-a2e5-4cd0bfa26536" providerId="AD" clId="Web-{44C6C1C6-B019-32DF-1768-1FF836ACA191}" dt="2026-06-12T15:13:33.758" v="64" actId="20577"/>
          <ac:spMkLst>
            <pc:docMk/>
            <pc:sldMk cId="0" sldId="264"/>
            <ac:spMk id="16" creationId="{00000000-0000-0000-0000-000000000000}"/>
          </ac:spMkLst>
        </pc:spChg>
        <pc:spChg chg="mod">
          <ac:chgData name="Misbah Noreen (2536763)" userId="S::2536763@student.uwtsd.ac.uk::cb3c47c4-73fa-4e91-a2e5-4cd0bfa26536" providerId="AD" clId="Web-{44C6C1C6-B019-32DF-1768-1FF836ACA191}" dt="2026-06-12T15:41:47.253" v="155" actId="20577"/>
          <ac:spMkLst>
            <pc:docMk/>
            <pc:sldMk cId="0" sldId="264"/>
            <ac:spMk id="20" creationId="{00000000-0000-0000-0000-000000000000}"/>
          </ac:spMkLst>
        </pc:spChg>
        <pc:spChg chg="mod">
          <ac:chgData name="Misbah Noreen (2536763)" userId="S::2536763@student.uwtsd.ac.uk::cb3c47c4-73fa-4e91-a2e5-4cd0bfa26536" providerId="AD" clId="Web-{44C6C1C6-B019-32DF-1768-1FF836ACA191}" dt="2026-06-12T15:14:05.259" v="66" actId="20577"/>
          <ac:spMkLst>
            <pc:docMk/>
            <pc:sldMk cId="0" sldId="264"/>
            <ac:spMk id="24" creationId="{00000000-0000-0000-0000-000000000000}"/>
          </ac:spMkLst>
        </pc:spChg>
      </pc:sldChg>
      <pc:sldChg chg="modSp mod modClrScheme chgLayout">
        <pc:chgData name="Misbah Noreen (2536763)" userId="S::2536763@student.uwtsd.ac.uk::cb3c47c4-73fa-4e91-a2e5-4cd0bfa26536" providerId="AD" clId="Web-{44C6C1C6-B019-32DF-1768-1FF836ACA191}" dt="2026-06-12T15:16:06.248" v="73"/>
        <pc:sldMkLst>
          <pc:docMk/>
          <pc:sldMk cId="3089355604" sldId="265"/>
        </pc:sldMkLst>
        <pc:spChg chg="mod ord">
          <ac:chgData name="Misbah Noreen (2536763)" userId="S::2536763@student.uwtsd.ac.uk::cb3c47c4-73fa-4e91-a2e5-4cd0bfa26536" providerId="AD" clId="Web-{44C6C1C6-B019-32DF-1768-1FF836ACA191}" dt="2026-06-12T15:16:06.248" v="73"/>
          <ac:spMkLst>
            <pc:docMk/>
            <pc:sldMk cId="3089355604" sldId="265"/>
            <ac:spMk id="2" creationId="{E380BD9E-A6E6-83E4-FB4D-C3C44CAE2411}"/>
          </ac:spMkLst>
        </pc:spChg>
        <pc:spChg chg="mod ord">
          <ac:chgData name="Misbah Noreen (2536763)" userId="S::2536763@student.uwtsd.ac.uk::cb3c47c4-73fa-4e91-a2e5-4cd0bfa26536" providerId="AD" clId="Web-{44C6C1C6-B019-32DF-1768-1FF836ACA191}" dt="2026-06-12T15:16:06.248" v="73"/>
          <ac:spMkLst>
            <pc:docMk/>
            <pc:sldMk cId="3089355604" sldId="265"/>
            <ac:spMk id="3" creationId="{87DA6476-9C28-749E-ACB2-3DFA5E668770}"/>
          </ac:spMkLst>
        </pc:spChg>
      </pc:sldChg>
      <pc:sldChg chg="modSp mod modClrScheme chgLayout">
        <pc:chgData name="Misbah Noreen (2536763)" userId="S::2536763@student.uwtsd.ac.uk::cb3c47c4-73fa-4e91-a2e5-4cd0bfa26536" providerId="AD" clId="Web-{44C6C1C6-B019-32DF-1768-1FF836ACA191}" dt="2026-06-12T15:16:06.248" v="73"/>
        <pc:sldMkLst>
          <pc:docMk/>
          <pc:sldMk cId="3643030685" sldId="266"/>
        </pc:sldMkLst>
        <pc:spChg chg="mod ord">
          <ac:chgData name="Misbah Noreen (2536763)" userId="S::2536763@student.uwtsd.ac.uk::cb3c47c4-73fa-4e91-a2e5-4cd0bfa26536" providerId="AD" clId="Web-{44C6C1C6-B019-32DF-1768-1FF836ACA191}" dt="2026-06-12T15:16:06.248" v="73"/>
          <ac:spMkLst>
            <pc:docMk/>
            <pc:sldMk cId="3643030685" sldId="266"/>
            <ac:spMk id="2" creationId="{3AF75686-7011-4502-2DC7-A3B436E4ABB7}"/>
          </ac:spMkLst>
        </pc:spChg>
        <pc:spChg chg="mod ord">
          <ac:chgData name="Misbah Noreen (2536763)" userId="S::2536763@student.uwtsd.ac.uk::cb3c47c4-73fa-4e91-a2e5-4cd0bfa26536" providerId="AD" clId="Web-{44C6C1C6-B019-32DF-1768-1FF836ACA191}" dt="2026-06-12T15:16:06.248" v="73"/>
          <ac:spMkLst>
            <pc:docMk/>
            <pc:sldMk cId="3643030685" sldId="266"/>
            <ac:spMk id="3" creationId="{670D07D7-8CEE-0D65-B83D-C96CACC78520}"/>
          </ac:spMkLst>
        </pc:spChg>
      </pc:sldChg>
      <pc:sldChg chg="modSp mod modClrScheme chgLayout">
        <pc:chgData name="Misbah Noreen (2536763)" userId="S::2536763@student.uwtsd.ac.uk::cb3c47c4-73fa-4e91-a2e5-4cd0bfa26536" providerId="AD" clId="Web-{44C6C1C6-B019-32DF-1768-1FF836ACA191}" dt="2026-06-12T15:16:06.248" v="73"/>
        <pc:sldMkLst>
          <pc:docMk/>
          <pc:sldMk cId="1887938372" sldId="267"/>
        </pc:sldMkLst>
        <pc:spChg chg="mod ord">
          <ac:chgData name="Misbah Noreen (2536763)" userId="S::2536763@student.uwtsd.ac.uk::cb3c47c4-73fa-4e91-a2e5-4cd0bfa26536" providerId="AD" clId="Web-{44C6C1C6-B019-32DF-1768-1FF836ACA191}" dt="2026-06-12T15:16:06.248" v="73"/>
          <ac:spMkLst>
            <pc:docMk/>
            <pc:sldMk cId="1887938372" sldId="267"/>
            <ac:spMk id="2" creationId="{0A2E166A-C60B-BEEB-BF10-96AA76EAA94A}"/>
          </ac:spMkLst>
        </pc:spChg>
        <pc:spChg chg="mod ord">
          <ac:chgData name="Misbah Noreen (2536763)" userId="S::2536763@student.uwtsd.ac.uk::cb3c47c4-73fa-4e91-a2e5-4cd0bfa26536" providerId="AD" clId="Web-{44C6C1C6-B019-32DF-1768-1FF836ACA191}" dt="2026-06-12T15:16:06.248" v="73"/>
          <ac:spMkLst>
            <pc:docMk/>
            <pc:sldMk cId="1887938372" sldId="267"/>
            <ac:spMk id="3" creationId="{73671765-6DF3-2C61-6681-658669E66767}"/>
          </ac:spMkLst>
        </pc:spChg>
      </pc:sldChg>
      <pc:sldChg chg="addSp delSp modSp new add del">
        <pc:chgData name="Misbah Noreen (2536763)" userId="S::2536763@student.uwtsd.ac.uk::cb3c47c4-73fa-4e91-a2e5-4cd0bfa26536" providerId="AD" clId="Web-{44C6C1C6-B019-32DF-1768-1FF836ACA191}" dt="2026-06-12T15:15:04.761" v="70"/>
        <pc:sldMkLst>
          <pc:docMk/>
          <pc:sldMk cId="2809777643" sldId="268"/>
        </pc:sldMkLst>
        <pc:spChg chg="mod">
          <ac:chgData name="Misbah Noreen (2536763)" userId="S::2536763@student.uwtsd.ac.uk::cb3c47c4-73fa-4e91-a2e5-4cd0bfa26536" providerId="AD" clId="Web-{44C6C1C6-B019-32DF-1768-1FF836ACA191}" dt="2026-06-12T15:04:33.078" v="38" actId="20577"/>
          <ac:spMkLst>
            <pc:docMk/>
            <pc:sldMk cId="2809777643" sldId="268"/>
            <ac:spMk id="2" creationId="{A8A6C58C-F8AD-07F1-7D1B-83E2EDEC7DFF}"/>
          </ac:spMkLst>
        </pc:spChg>
        <pc:spChg chg="add del mod">
          <ac:chgData name="Misbah Noreen (2536763)" userId="S::2536763@student.uwtsd.ac.uk::cb3c47c4-73fa-4e91-a2e5-4cd0bfa26536" providerId="AD" clId="Web-{44C6C1C6-B019-32DF-1768-1FF836ACA191}" dt="2026-06-12T15:04:20.124" v="36" actId="14100"/>
          <ac:spMkLst>
            <pc:docMk/>
            <pc:sldMk cId="2809777643" sldId="268"/>
            <ac:spMk id="3" creationId="{B206A399-0DBA-931B-4A65-1A9B93758C19}"/>
          </ac:spMkLst>
        </pc:spChg>
        <pc:spChg chg="add del mod">
          <ac:chgData name="Misbah Noreen (2536763)" userId="S::2536763@student.uwtsd.ac.uk::cb3c47c4-73fa-4e91-a2e5-4cd0bfa26536" providerId="AD" clId="Web-{44C6C1C6-B019-32DF-1768-1FF836ACA191}" dt="2026-06-12T15:04:13.077" v="33"/>
          <ac:spMkLst>
            <pc:docMk/>
            <pc:sldMk cId="2809777643" sldId="268"/>
            <ac:spMk id="6" creationId="{794C96E5-453B-191D-B74E-0915F84426E9}"/>
          </ac:spMkLst>
        </pc:spChg>
        <pc:picChg chg="add del mod ord">
          <ac:chgData name="Misbah Noreen (2536763)" userId="S::2536763@student.uwtsd.ac.uk::cb3c47c4-73fa-4e91-a2e5-4cd0bfa26536" providerId="AD" clId="Web-{44C6C1C6-B019-32DF-1768-1FF836ACA191}" dt="2026-06-12T15:04:16.702" v="35"/>
          <ac:picMkLst>
            <pc:docMk/>
            <pc:sldMk cId="2809777643" sldId="268"/>
            <ac:picMk id="4" creationId="{F78EF1BC-A3D2-A493-5A5F-A5A88D26AC19}"/>
          </ac:picMkLst>
        </pc:picChg>
      </pc:sldChg>
      <pc:sldChg chg="addSp delSp modSp new del">
        <pc:chgData name="Misbah Noreen (2536763)" userId="S::2536763@student.uwtsd.ac.uk::cb3c47c4-73fa-4e91-a2e5-4cd0bfa26536" providerId="AD" clId="Web-{44C6C1C6-B019-32DF-1768-1FF836ACA191}" dt="2026-06-12T15:09:44.982" v="52"/>
        <pc:sldMkLst>
          <pc:docMk/>
          <pc:sldMk cId="909052352" sldId="269"/>
        </pc:sldMkLst>
        <pc:spChg chg="add del mod">
          <ac:chgData name="Misbah Noreen (2536763)" userId="S::2536763@student.uwtsd.ac.uk::cb3c47c4-73fa-4e91-a2e5-4cd0bfa26536" providerId="AD" clId="Web-{44C6C1C6-B019-32DF-1768-1FF836ACA191}" dt="2026-06-12T15:08:59.293" v="50"/>
          <ac:spMkLst>
            <pc:docMk/>
            <pc:sldMk cId="909052352" sldId="269"/>
            <ac:spMk id="3" creationId="{18079BFF-C71F-D191-D5E1-92F5BCDAB705}"/>
          </ac:spMkLst>
        </pc:spChg>
        <pc:spChg chg="add">
          <ac:chgData name="Misbah Noreen (2536763)" userId="S::2536763@student.uwtsd.ac.uk::cb3c47c4-73fa-4e91-a2e5-4cd0bfa26536" providerId="AD" clId="Web-{44C6C1C6-B019-32DF-1768-1FF836ACA191}" dt="2026-06-12T15:09:15.809" v="51"/>
          <ac:spMkLst>
            <pc:docMk/>
            <pc:sldMk cId="909052352" sldId="269"/>
            <ac:spMk id="5" creationId="{D8734429-864F-14C7-153F-65E63DBBE065}"/>
          </ac:spMkLst>
        </pc:spChg>
      </pc:sldChg>
      <pc:sldChg chg="new del">
        <pc:chgData name="Misbah Noreen (2536763)" userId="S::2536763@student.uwtsd.ac.uk::cb3c47c4-73fa-4e91-a2e5-4cd0bfa26536" providerId="AD" clId="Web-{44C6C1C6-B019-32DF-1768-1FF836ACA191}" dt="2026-06-12T15:07:57.415" v="42"/>
        <pc:sldMkLst>
          <pc:docMk/>
          <pc:sldMk cId="1983518603" sldId="269"/>
        </pc:sldMkLst>
      </pc:sldChg>
      <pc:sldChg chg="add mod modClrScheme chgLayout">
        <pc:chgData name="Misbah Noreen (2536763)" userId="S::2536763@student.uwtsd.ac.uk::cb3c47c4-73fa-4e91-a2e5-4cd0bfa26536" providerId="AD" clId="Web-{44C6C1C6-B019-32DF-1768-1FF836ACA191}" dt="2026-06-12T15:16:06.248" v="73"/>
        <pc:sldMkLst>
          <pc:docMk/>
          <pc:sldMk cId="3320818501" sldId="269"/>
        </pc:sldMkLst>
      </pc:sldChg>
      <pc:sldChg chg="add mod modClrScheme chgLayout">
        <pc:chgData name="Misbah Noreen (2536763)" userId="S::2536763@student.uwtsd.ac.uk::cb3c47c4-73fa-4e91-a2e5-4cd0bfa26536" providerId="AD" clId="Web-{44C6C1C6-B019-32DF-1768-1FF836ACA191}" dt="2026-06-12T15:16:06.248" v="73"/>
        <pc:sldMkLst>
          <pc:docMk/>
          <pc:sldMk cId="1150559813" sldId="270"/>
        </pc:sldMkLst>
      </pc:sldChg>
      <pc:sldChg chg="add mod modClrScheme chgLayout">
        <pc:chgData name="Misbah Noreen (2536763)" userId="S::2536763@student.uwtsd.ac.uk::cb3c47c4-73fa-4e91-a2e5-4cd0bfa26536" providerId="AD" clId="Web-{44C6C1C6-B019-32DF-1768-1FF836ACA191}" dt="2026-06-12T15:16:06.248" v="73"/>
        <pc:sldMkLst>
          <pc:docMk/>
          <pc:sldMk cId="2602591428" sldId="271"/>
        </pc:sldMkLst>
      </pc:sldChg>
      <pc:sldChg chg="add mod modClrScheme chgLayout">
        <pc:chgData name="Misbah Noreen (2536763)" userId="S::2536763@student.uwtsd.ac.uk::cb3c47c4-73fa-4e91-a2e5-4cd0bfa26536" providerId="AD" clId="Web-{44C6C1C6-B019-32DF-1768-1FF836ACA191}" dt="2026-06-12T15:16:06.248" v="73"/>
        <pc:sldMkLst>
          <pc:docMk/>
          <pc:sldMk cId="211352873" sldId="272"/>
        </pc:sldMkLst>
      </pc:sldChg>
      <pc:sldChg chg="modSp add mod modClrScheme chgLayout">
        <pc:chgData name="Misbah Noreen (2536763)" userId="S::2536763@student.uwtsd.ac.uk::cb3c47c4-73fa-4e91-a2e5-4cd0bfa26536" providerId="AD" clId="Web-{44C6C1C6-B019-32DF-1768-1FF836ACA191}" dt="2026-06-12T15:25:51.384" v="142" actId="1076"/>
        <pc:sldMkLst>
          <pc:docMk/>
          <pc:sldMk cId="2132633412" sldId="273"/>
        </pc:sldMkLst>
        <pc:spChg chg="mod">
          <ac:chgData name="Misbah Noreen (2536763)" userId="S::2536763@student.uwtsd.ac.uk::cb3c47c4-73fa-4e91-a2e5-4cd0bfa26536" providerId="AD" clId="Web-{44C6C1C6-B019-32DF-1768-1FF836ACA191}" dt="2026-06-12T15:25:27.367" v="140" actId="20577"/>
          <ac:spMkLst>
            <pc:docMk/>
            <pc:sldMk cId="2132633412" sldId="273"/>
            <ac:spMk id="11" creationId="{00000000-0000-0000-0000-000000000000}"/>
          </ac:spMkLst>
        </pc:spChg>
        <pc:spChg chg="mod">
          <ac:chgData name="Misbah Noreen (2536763)" userId="S::2536763@student.uwtsd.ac.uk::cb3c47c4-73fa-4e91-a2e5-4cd0bfa26536" providerId="AD" clId="Web-{44C6C1C6-B019-32DF-1768-1FF836ACA191}" dt="2026-06-12T15:25:51.384" v="142" actId="1076"/>
          <ac:spMkLst>
            <pc:docMk/>
            <pc:sldMk cId="2132633412" sldId="273"/>
            <ac:spMk id="14" creationId="{00000000-0000-0000-0000-000000000000}"/>
          </ac:spMkLst>
        </pc:spChg>
        <pc:picChg chg="mod">
          <ac:chgData name="Misbah Noreen (2536763)" userId="S::2536763@student.uwtsd.ac.uk::cb3c47c4-73fa-4e91-a2e5-4cd0bfa26536" providerId="AD" clId="Web-{44C6C1C6-B019-32DF-1768-1FF836ACA191}" dt="2026-06-12T15:16:59.469" v="74" actId="14100"/>
          <ac:picMkLst>
            <pc:docMk/>
            <pc:sldMk cId="2132633412" sldId="273"/>
            <ac:picMk id="18" creationId="{775C46AE-896B-ED13-3EA1-8442C6EE7A3E}"/>
          </ac:picMkLst>
        </pc:picChg>
      </pc:sldChg>
      <pc:sldChg chg="modSp add replId">
        <pc:chgData name="Misbah Noreen (2536763)" userId="S::2536763@student.uwtsd.ac.uk::cb3c47c4-73fa-4e91-a2e5-4cd0bfa26536" providerId="AD" clId="Web-{44C6C1C6-B019-32DF-1768-1FF836ACA191}" dt="2026-06-12T15:20:07.775" v="106" actId="20577"/>
        <pc:sldMkLst>
          <pc:docMk/>
          <pc:sldMk cId="1775309510" sldId="274"/>
        </pc:sldMkLst>
        <pc:spChg chg="mod">
          <ac:chgData name="Misbah Noreen (2536763)" userId="S::2536763@student.uwtsd.ac.uk::cb3c47c4-73fa-4e91-a2e5-4cd0bfa26536" providerId="AD" clId="Web-{44C6C1C6-B019-32DF-1768-1FF836ACA191}" dt="2026-06-12T15:20:07.775" v="106" actId="20577"/>
          <ac:spMkLst>
            <pc:docMk/>
            <pc:sldMk cId="1775309510" sldId="274"/>
            <ac:spMk id="11" creationId="{FBD5665E-BADB-4720-FADB-078B8A83E044}"/>
          </ac:spMkLst>
        </pc:spChg>
      </pc:sldChg>
      <pc:sldChg chg="modSp add replId">
        <pc:chgData name="Misbah Noreen (2536763)" userId="S::2536763@student.uwtsd.ac.uk::cb3c47c4-73fa-4e91-a2e5-4cd0bfa26536" providerId="AD" clId="Web-{44C6C1C6-B019-32DF-1768-1FF836ACA191}" dt="2026-06-12T15:21:13.512" v="125" actId="20577"/>
        <pc:sldMkLst>
          <pc:docMk/>
          <pc:sldMk cId="562739716" sldId="275"/>
        </pc:sldMkLst>
        <pc:spChg chg="mod">
          <ac:chgData name="Misbah Noreen (2536763)" userId="S::2536763@student.uwtsd.ac.uk::cb3c47c4-73fa-4e91-a2e5-4cd0bfa26536" providerId="AD" clId="Web-{44C6C1C6-B019-32DF-1768-1FF836ACA191}" dt="2026-06-12T15:21:13.512" v="125" actId="20577"/>
          <ac:spMkLst>
            <pc:docMk/>
            <pc:sldMk cId="562739716" sldId="275"/>
            <ac:spMk id="11" creationId="{8B3C8DD1-32D4-CDD4-20C3-B60F705AAD55}"/>
          </ac:spMkLst>
        </pc:spChg>
      </pc:sldChg>
      <pc:sldChg chg="new del">
        <pc:chgData name="Misbah Noreen (2536763)" userId="S::2536763@student.uwtsd.ac.uk::cb3c47c4-73fa-4e91-a2e5-4cd0bfa26536" providerId="AD" clId="Web-{44C6C1C6-B019-32DF-1768-1FF836ACA191}" dt="2026-06-12T15:42:42.724" v="162"/>
        <pc:sldMkLst>
          <pc:docMk/>
          <pc:sldMk cId="3187148614" sldId="276"/>
        </pc:sldMkLst>
      </pc:sldChg>
      <pc:sldMasterChg chg="add del addSldLayout delSldLayout">
        <pc:chgData name="Misbah Noreen (2536763)" userId="S::2536763@student.uwtsd.ac.uk::cb3c47c4-73fa-4e91-a2e5-4cd0bfa26536" providerId="AD" clId="Web-{44C6C1C6-B019-32DF-1768-1FF836ACA191}" dt="2026-06-12T15:16:06.248" v="73"/>
        <pc:sldMasterMkLst>
          <pc:docMk/>
          <pc:sldMasterMk cId="2460954070" sldId="2147483660"/>
        </pc:sldMasterMkLst>
        <pc:sldLayoutChg chg="add del">
          <pc:chgData name="Misbah Noreen (2536763)" userId="S::2536763@student.uwtsd.ac.uk::cb3c47c4-73fa-4e91-a2e5-4cd0bfa26536" providerId="AD" clId="Web-{44C6C1C6-B019-32DF-1768-1FF836ACA191}" dt="2026-06-12T15:16:06.248" v="73"/>
          <pc:sldLayoutMkLst>
            <pc:docMk/>
            <pc:sldMasterMk cId="2460954070" sldId="2147483660"/>
            <pc:sldLayoutMk cId="2385387890" sldId="2147483661"/>
          </pc:sldLayoutMkLst>
        </pc:sldLayoutChg>
        <pc:sldLayoutChg chg="add del">
          <pc:chgData name="Misbah Noreen (2536763)" userId="S::2536763@student.uwtsd.ac.uk::cb3c47c4-73fa-4e91-a2e5-4cd0bfa26536" providerId="AD" clId="Web-{44C6C1C6-B019-32DF-1768-1FF836ACA191}" dt="2026-06-12T15:16:06.248" v="73"/>
          <pc:sldLayoutMkLst>
            <pc:docMk/>
            <pc:sldMasterMk cId="2460954070" sldId="2147483660"/>
            <pc:sldLayoutMk cId="949138452" sldId="2147483662"/>
          </pc:sldLayoutMkLst>
        </pc:sldLayoutChg>
        <pc:sldLayoutChg chg="add del">
          <pc:chgData name="Misbah Noreen (2536763)" userId="S::2536763@student.uwtsd.ac.uk::cb3c47c4-73fa-4e91-a2e5-4cd0bfa26536" providerId="AD" clId="Web-{44C6C1C6-B019-32DF-1768-1FF836ACA191}" dt="2026-06-12T15:16:06.248" v="73"/>
          <pc:sldLayoutMkLst>
            <pc:docMk/>
            <pc:sldMasterMk cId="2460954070" sldId="2147483660"/>
            <pc:sldLayoutMk cId="2591524520" sldId="2147483663"/>
          </pc:sldLayoutMkLst>
        </pc:sldLayoutChg>
        <pc:sldLayoutChg chg="add del">
          <pc:chgData name="Misbah Noreen (2536763)" userId="S::2536763@student.uwtsd.ac.uk::cb3c47c4-73fa-4e91-a2e5-4cd0bfa26536" providerId="AD" clId="Web-{44C6C1C6-B019-32DF-1768-1FF836ACA191}" dt="2026-06-12T15:16:06.248" v="73"/>
          <pc:sldLayoutMkLst>
            <pc:docMk/>
            <pc:sldMasterMk cId="2460954070" sldId="2147483660"/>
            <pc:sldLayoutMk cId="1203092039" sldId="2147483664"/>
          </pc:sldLayoutMkLst>
        </pc:sldLayoutChg>
        <pc:sldLayoutChg chg="add del">
          <pc:chgData name="Misbah Noreen (2536763)" userId="S::2536763@student.uwtsd.ac.uk::cb3c47c4-73fa-4e91-a2e5-4cd0bfa26536" providerId="AD" clId="Web-{44C6C1C6-B019-32DF-1768-1FF836ACA191}" dt="2026-06-12T15:16:06.248" v="73"/>
          <pc:sldLayoutMkLst>
            <pc:docMk/>
            <pc:sldMasterMk cId="2460954070" sldId="2147483660"/>
            <pc:sldLayoutMk cId="3733172339" sldId="2147483665"/>
          </pc:sldLayoutMkLst>
        </pc:sldLayoutChg>
        <pc:sldLayoutChg chg="add del">
          <pc:chgData name="Misbah Noreen (2536763)" userId="S::2536763@student.uwtsd.ac.uk::cb3c47c4-73fa-4e91-a2e5-4cd0bfa26536" providerId="AD" clId="Web-{44C6C1C6-B019-32DF-1768-1FF836ACA191}" dt="2026-06-12T15:16:06.248" v="73"/>
          <pc:sldLayoutMkLst>
            <pc:docMk/>
            <pc:sldMasterMk cId="2460954070" sldId="2147483660"/>
            <pc:sldLayoutMk cId="3210312558" sldId="2147483666"/>
          </pc:sldLayoutMkLst>
        </pc:sldLayoutChg>
        <pc:sldLayoutChg chg="add del">
          <pc:chgData name="Misbah Noreen (2536763)" userId="S::2536763@student.uwtsd.ac.uk::cb3c47c4-73fa-4e91-a2e5-4cd0bfa26536" providerId="AD" clId="Web-{44C6C1C6-B019-32DF-1768-1FF836ACA191}" dt="2026-06-12T15:16:06.248" v="73"/>
          <pc:sldLayoutMkLst>
            <pc:docMk/>
            <pc:sldMasterMk cId="2460954070" sldId="2147483660"/>
            <pc:sldLayoutMk cId="3146388984" sldId="2147483667"/>
          </pc:sldLayoutMkLst>
        </pc:sldLayoutChg>
        <pc:sldLayoutChg chg="add del">
          <pc:chgData name="Misbah Noreen (2536763)" userId="S::2536763@student.uwtsd.ac.uk::cb3c47c4-73fa-4e91-a2e5-4cd0bfa26536" providerId="AD" clId="Web-{44C6C1C6-B019-32DF-1768-1FF836ACA191}" dt="2026-06-12T15:16:06.248" v="73"/>
          <pc:sldLayoutMkLst>
            <pc:docMk/>
            <pc:sldMasterMk cId="2460954070" sldId="2147483660"/>
            <pc:sldLayoutMk cId="3171841454" sldId="2147483668"/>
          </pc:sldLayoutMkLst>
        </pc:sldLayoutChg>
        <pc:sldLayoutChg chg="add del">
          <pc:chgData name="Misbah Noreen (2536763)" userId="S::2536763@student.uwtsd.ac.uk::cb3c47c4-73fa-4e91-a2e5-4cd0bfa26536" providerId="AD" clId="Web-{44C6C1C6-B019-32DF-1768-1FF836ACA191}" dt="2026-06-12T15:16:06.248" v="73"/>
          <pc:sldLayoutMkLst>
            <pc:docMk/>
            <pc:sldMasterMk cId="2460954070" sldId="2147483660"/>
            <pc:sldLayoutMk cId="1718958274" sldId="2147483669"/>
          </pc:sldLayoutMkLst>
        </pc:sldLayoutChg>
        <pc:sldLayoutChg chg="add del">
          <pc:chgData name="Misbah Noreen (2536763)" userId="S::2536763@student.uwtsd.ac.uk::cb3c47c4-73fa-4e91-a2e5-4cd0bfa26536" providerId="AD" clId="Web-{44C6C1C6-B019-32DF-1768-1FF836ACA191}" dt="2026-06-12T15:16:06.248" v="73"/>
          <pc:sldLayoutMkLst>
            <pc:docMk/>
            <pc:sldMasterMk cId="2460954070" sldId="2147483660"/>
            <pc:sldLayoutMk cId="2202905451" sldId="2147483670"/>
          </pc:sldLayoutMkLst>
        </pc:sldLayoutChg>
        <pc:sldLayoutChg chg="add del">
          <pc:chgData name="Misbah Noreen (2536763)" userId="S::2536763@student.uwtsd.ac.uk::cb3c47c4-73fa-4e91-a2e5-4cd0bfa26536" providerId="AD" clId="Web-{44C6C1C6-B019-32DF-1768-1FF836ACA191}" dt="2026-06-12T15:16:06.248" v="73"/>
          <pc:sldLayoutMkLst>
            <pc:docMk/>
            <pc:sldMasterMk cId="2460954070" sldId="2147483660"/>
            <pc:sldLayoutMk cId="3479445657" sldId="2147483671"/>
          </pc:sldLayoutMkLst>
        </pc:sldLayoutChg>
        <pc:sldLayoutChg chg="add del">
          <pc:chgData name="Misbah Noreen (2536763)" userId="S::2536763@student.uwtsd.ac.uk::cb3c47c4-73fa-4e91-a2e5-4cd0bfa26536" providerId="AD" clId="Web-{44C6C1C6-B019-32DF-1768-1FF836ACA191}" dt="2026-06-12T15:16:06.248" v="73"/>
          <pc:sldLayoutMkLst>
            <pc:docMk/>
            <pc:sldMasterMk cId="2460954070" sldId="2147483660"/>
            <pc:sldLayoutMk cId="2891585246" sldId="2147483672"/>
          </pc:sldLayoutMkLst>
        </pc:sldLayoutChg>
      </pc:sldMasterChg>
      <pc:sldMasterChg chg="add del addSldLayout delSldLayout modSldLayout">
        <pc:chgData name="Misbah Noreen (2536763)" userId="S::2536763@student.uwtsd.ac.uk::cb3c47c4-73fa-4e91-a2e5-4cd0bfa26536" providerId="AD" clId="Web-{44C6C1C6-B019-32DF-1768-1FF836ACA191}" dt="2026-06-12T15:15:28.465" v="72"/>
        <pc:sldMasterMkLst>
          <pc:docMk/>
          <pc:sldMasterMk cId="213659738" sldId="2147483673"/>
        </pc:sldMasterMkLst>
        <pc:sldLayoutChg chg="add del mod replId">
          <pc:chgData name="Misbah Noreen (2536763)" userId="S::2536763@student.uwtsd.ac.uk::cb3c47c4-73fa-4e91-a2e5-4cd0bfa26536" providerId="AD" clId="Web-{44C6C1C6-B019-32DF-1768-1FF836ACA191}" dt="2026-06-12T15:15:28.465" v="72"/>
          <pc:sldLayoutMkLst>
            <pc:docMk/>
            <pc:sldMasterMk cId="213659738" sldId="2147483673"/>
            <pc:sldLayoutMk cId="1503005811" sldId="2147483674"/>
          </pc:sldLayoutMkLst>
        </pc:sldLayoutChg>
        <pc:sldLayoutChg chg="add del mod replId">
          <pc:chgData name="Misbah Noreen (2536763)" userId="S::2536763@student.uwtsd.ac.uk::cb3c47c4-73fa-4e91-a2e5-4cd0bfa26536" providerId="AD" clId="Web-{44C6C1C6-B019-32DF-1768-1FF836ACA191}" dt="2026-06-12T15:15:28.465" v="72"/>
          <pc:sldLayoutMkLst>
            <pc:docMk/>
            <pc:sldMasterMk cId="213659738" sldId="2147483673"/>
            <pc:sldLayoutMk cId="4268017910" sldId="2147483675"/>
          </pc:sldLayoutMkLst>
        </pc:sldLayoutChg>
        <pc:sldLayoutChg chg="add del mod replId">
          <pc:chgData name="Misbah Noreen (2536763)" userId="S::2536763@student.uwtsd.ac.uk::cb3c47c4-73fa-4e91-a2e5-4cd0bfa26536" providerId="AD" clId="Web-{44C6C1C6-B019-32DF-1768-1FF836ACA191}" dt="2026-06-12T15:15:28.465" v="72"/>
          <pc:sldLayoutMkLst>
            <pc:docMk/>
            <pc:sldMasterMk cId="213659738" sldId="2147483673"/>
            <pc:sldLayoutMk cId="797514048" sldId="2147483676"/>
          </pc:sldLayoutMkLst>
        </pc:sldLayoutChg>
        <pc:sldLayoutChg chg="add del mod replId">
          <pc:chgData name="Misbah Noreen (2536763)" userId="S::2536763@student.uwtsd.ac.uk::cb3c47c4-73fa-4e91-a2e5-4cd0bfa26536" providerId="AD" clId="Web-{44C6C1C6-B019-32DF-1768-1FF836ACA191}" dt="2026-06-12T15:15:28.465" v="72"/>
          <pc:sldLayoutMkLst>
            <pc:docMk/>
            <pc:sldMasterMk cId="213659738" sldId="2147483673"/>
            <pc:sldLayoutMk cId="3523443761" sldId="2147483677"/>
          </pc:sldLayoutMkLst>
        </pc:sldLayoutChg>
        <pc:sldLayoutChg chg="add del mod replId">
          <pc:chgData name="Misbah Noreen (2536763)" userId="S::2536763@student.uwtsd.ac.uk::cb3c47c4-73fa-4e91-a2e5-4cd0bfa26536" providerId="AD" clId="Web-{44C6C1C6-B019-32DF-1768-1FF836ACA191}" dt="2026-06-12T15:15:28.465" v="72"/>
          <pc:sldLayoutMkLst>
            <pc:docMk/>
            <pc:sldMasterMk cId="213659738" sldId="2147483673"/>
            <pc:sldLayoutMk cId="4008712156" sldId="2147483678"/>
          </pc:sldLayoutMkLst>
        </pc:sldLayoutChg>
        <pc:sldLayoutChg chg="add del mod replId">
          <pc:chgData name="Misbah Noreen (2536763)" userId="S::2536763@student.uwtsd.ac.uk::cb3c47c4-73fa-4e91-a2e5-4cd0bfa26536" providerId="AD" clId="Web-{44C6C1C6-B019-32DF-1768-1FF836ACA191}" dt="2026-06-12T15:15:28.465" v="72"/>
          <pc:sldLayoutMkLst>
            <pc:docMk/>
            <pc:sldMasterMk cId="213659738" sldId="2147483673"/>
            <pc:sldLayoutMk cId="3632533185" sldId="2147483679"/>
          </pc:sldLayoutMkLst>
        </pc:sldLayoutChg>
        <pc:sldLayoutChg chg="add del mod replId">
          <pc:chgData name="Misbah Noreen (2536763)" userId="S::2536763@student.uwtsd.ac.uk::cb3c47c4-73fa-4e91-a2e5-4cd0bfa26536" providerId="AD" clId="Web-{44C6C1C6-B019-32DF-1768-1FF836ACA191}" dt="2026-06-12T15:15:28.465" v="72"/>
          <pc:sldLayoutMkLst>
            <pc:docMk/>
            <pc:sldMasterMk cId="213659738" sldId="2147483673"/>
            <pc:sldLayoutMk cId="3776642605" sldId="2147483680"/>
          </pc:sldLayoutMkLst>
        </pc:sldLayoutChg>
        <pc:sldLayoutChg chg="add del mod replId">
          <pc:chgData name="Misbah Noreen (2536763)" userId="S::2536763@student.uwtsd.ac.uk::cb3c47c4-73fa-4e91-a2e5-4cd0bfa26536" providerId="AD" clId="Web-{44C6C1C6-B019-32DF-1768-1FF836ACA191}" dt="2026-06-12T15:15:28.465" v="72"/>
          <pc:sldLayoutMkLst>
            <pc:docMk/>
            <pc:sldMasterMk cId="213659738" sldId="2147483673"/>
            <pc:sldLayoutMk cId="3206663551" sldId="2147483681"/>
          </pc:sldLayoutMkLst>
        </pc:sldLayoutChg>
        <pc:sldLayoutChg chg="add del mod replId">
          <pc:chgData name="Misbah Noreen (2536763)" userId="S::2536763@student.uwtsd.ac.uk::cb3c47c4-73fa-4e91-a2e5-4cd0bfa26536" providerId="AD" clId="Web-{44C6C1C6-B019-32DF-1768-1FF836ACA191}" dt="2026-06-12T15:15:28.465" v="72"/>
          <pc:sldLayoutMkLst>
            <pc:docMk/>
            <pc:sldMasterMk cId="213659738" sldId="2147483673"/>
            <pc:sldLayoutMk cId="676325401" sldId="2147483682"/>
          </pc:sldLayoutMkLst>
        </pc:sldLayoutChg>
        <pc:sldLayoutChg chg="add del mod replId">
          <pc:chgData name="Misbah Noreen (2536763)" userId="S::2536763@student.uwtsd.ac.uk::cb3c47c4-73fa-4e91-a2e5-4cd0bfa26536" providerId="AD" clId="Web-{44C6C1C6-B019-32DF-1768-1FF836ACA191}" dt="2026-06-12T15:15:28.465" v="72"/>
          <pc:sldLayoutMkLst>
            <pc:docMk/>
            <pc:sldMasterMk cId="213659738" sldId="2147483673"/>
            <pc:sldLayoutMk cId="1320981516" sldId="2147483683"/>
          </pc:sldLayoutMkLst>
        </pc:sldLayoutChg>
        <pc:sldLayoutChg chg="add del mod replId">
          <pc:chgData name="Misbah Noreen (2536763)" userId="S::2536763@student.uwtsd.ac.uk::cb3c47c4-73fa-4e91-a2e5-4cd0bfa26536" providerId="AD" clId="Web-{44C6C1C6-B019-32DF-1768-1FF836ACA191}" dt="2026-06-12T15:15:28.465" v="72"/>
          <pc:sldLayoutMkLst>
            <pc:docMk/>
            <pc:sldMasterMk cId="213659738" sldId="2147483673"/>
            <pc:sldLayoutMk cId="1164261019" sldId="2147483684"/>
          </pc:sldLayoutMkLst>
        </pc:sldLayoutChg>
        <pc:sldLayoutChg chg="add del mod replId">
          <pc:chgData name="Misbah Noreen (2536763)" userId="S::2536763@student.uwtsd.ac.uk::cb3c47c4-73fa-4e91-a2e5-4cd0bfa26536" providerId="AD" clId="Web-{44C6C1C6-B019-32DF-1768-1FF836ACA191}" dt="2026-06-12T15:15:28.465" v="72"/>
          <pc:sldLayoutMkLst>
            <pc:docMk/>
            <pc:sldMasterMk cId="213659738" sldId="2147483673"/>
            <pc:sldLayoutMk cId="9646226" sldId="2147483685"/>
          </pc:sldLayoutMkLst>
        </pc:sldLayoutChg>
      </pc:sldMasterChg>
      <pc:sldMasterChg chg="add addSldLayout modSldLayout">
        <pc:chgData name="Misbah Noreen (2536763)" userId="S::2536763@student.uwtsd.ac.uk::cb3c47c4-73fa-4e91-a2e5-4cd0bfa26536" providerId="AD" clId="Web-{44C6C1C6-B019-32DF-1768-1FF836ACA191}" dt="2026-06-12T15:16:06.248" v="73"/>
        <pc:sldMasterMkLst>
          <pc:docMk/>
          <pc:sldMasterMk cId="899027941" sldId="2147483673"/>
        </pc:sldMasterMkLst>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3595320457" sldId="2147483674"/>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1161204958" sldId="2147483675"/>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3222380890" sldId="2147483676"/>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1356830917" sldId="2147483677"/>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3510738026" sldId="2147483678"/>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210491132" sldId="2147483679"/>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750723686" sldId="2147483680"/>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3408177445" sldId="2147483681"/>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2105178204" sldId="2147483682"/>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3494243784" sldId="2147483683"/>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3254807382" sldId="2147483684"/>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3502688919" sldId="2147483685"/>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218592673" sldId="2147483686"/>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961665832" sldId="2147483687"/>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3941800943" sldId="2147483688"/>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1832112424" sldId="2147483689"/>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1222904754" sldId="2147483690"/>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2364875001" sldId="2147483691"/>
          </pc:sldLayoutMkLst>
        </pc:sldLayoutChg>
      </pc:sldMasterChg>
    </pc:docChg>
  </pc:docChgLst>
  <pc:docChgLst>
    <pc:chgData name="Aqsa Batool (2528574)" userId="S::2528574@student.uwtsd.ac.uk::d8f41f92-0235-4796-8a8c-584aac5b42c0" providerId="AD" clId="Web-{F1325E11-9191-37E5-0104-FB6F22CB7BF8}"/>
    <pc:docChg chg="addSld modSld">
      <pc:chgData name="Aqsa Batool (2528574)" userId="S::2528574@student.uwtsd.ac.uk::d8f41f92-0235-4796-8a8c-584aac5b42c0" providerId="AD" clId="Web-{F1325E11-9191-37E5-0104-FB6F22CB7BF8}" dt="2026-06-09T21:46:41.544" v="980" actId="20577"/>
      <pc:docMkLst>
        <pc:docMk/>
      </pc:docMkLst>
      <pc:sldChg chg="modSp">
        <pc:chgData name="Aqsa Batool (2528574)" userId="S::2528574@student.uwtsd.ac.uk::d8f41f92-0235-4796-8a8c-584aac5b42c0" providerId="AD" clId="Web-{F1325E11-9191-37E5-0104-FB6F22CB7BF8}" dt="2026-06-09T21:43:37.493" v="933" actId="20577"/>
        <pc:sldMkLst>
          <pc:docMk/>
          <pc:sldMk cId="283526213" sldId="259"/>
        </pc:sldMkLst>
        <pc:spChg chg="mod">
          <ac:chgData name="Aqsa Batool (2528574)" userId="S::2528574@student.uwtsd.ac.uk::d8f41f92-0235-4796-8a8c-584aac5b42c0" providerId="AD" clId="Web-{F1325E11-9191-37E5-0104-FB6F22CB7BF8}" dt="2026-06-09T21:43:37.493" v="933" actId="20577"/>
          <ac:spMkLst>
            <pc:docMk/>
            <pc:sldMk cId="283526213" sldId="259"/>
            <ac:spMk id="3" creationId="{AFF4D1A1-CBBD-7DD8-E8B4-2E0C6780AFB9}"/>
          </ac:spMkLst>
        </pc:spChg>
      </pc:sldChg>
      <pc:sldChg chg="modSp">
        <pc:chgData name="Aqsa Batool (2528574)" userId="S::2528574@student.uwtsd.ac.uk::d8f41f92-0235-4796-8a8c-584aac5b42c0" providerId="AD" clId="Web-{F1325E11-9191-37E5-0104-FB6F22CB7BF8}" dt="2026-06-09T21:46:41.544" v="980" actId="20577"/>
        <pc:sldMkLst>
          <pc:docMk/>
          <pc:sldMk cId="2881843652" sldId="260"/>
        </pc:sldMkLst>
        <pc:spChg chg="mod">
          <ac:chgData name="Aqsa Batool (2528574)" userId="S::2528574@student.uwtsd.ac.uk::d8f41f92-0235-4796-8a8c-584aac5b42c0" providerId="AD" clId="Web-{F1325E11-9191-37E5-0104-FB6F22CB7BF8}" dt="2026-06-09T21:46:41.544" v="980" actId="20577"/>
          <ac:spMkLst>
            <pc:docMk/>
            <pc:sldMk cId="2881843652" sldId="260"/>
            <ac:spMk id="3" creationId="{23441B41-6EE3-114E-F505-D5FAB4357467}"/>
          </ac:spMkLst>
        </pc:spChg>
      </pc:sldChg>
      <pc:sldChg chg="modSp new">
        <pc:chgData name="Aqsa Batool (2528574)" userId="S::2528574@student.uwtsd.ac.uk::d8f41f92-0235-4796-8a8c-584aac5b42c0" providerId="AD" clId="Web-{F1325E11-9191-37E5-0104-FB6F22CB7BF8}" dt="2026-06-09T21:33:54.247" v="817" actId="20577"/>
        <pc:sldMkLst>
          <pc:docMk/>
          <pc:sldMk cId="1887938372" sldId="267"/>
        </pc:sldMkLst>
        <pc:spChg chg="mod">
          <ac:chgData name="Aqsa Batool (2528574)" userId="S::2528574@student.uwtsd.ac.uk::d8f41f92-0235-4796-8a8c-584aac5b42c0" providerId="AD" clId="Web-{F1325E11-9191-37E5-0104-FB6F22CB7BF8}" dt="2026-06-09T21:31:38.836" v="665" actId="20577"/>
          <ac:spMkLst>
            <pc:docMk/>
            <pc:sldMk cId="1887938372" sldId="267"/>
            <ac:spMk id="2" creationId="{0A2E166A-C60B-BEEB-BF10-96AA76EAA94A}"/>
          </ac:spMkLst>
        </pc:spChg>
        <pc:spChg chg="mod">
          <ac:chgData name="Aqsa Batool (2528574)" userId="S::2528574@student.uwtsd.ac.uk::d8f41f92-0235-4796-8a8c-584aac5b42c0" providerId="AD" clId="Web-{F1325E11-9191-37E5-0104-FB6F22CB7BF8}" dt="2026-06-09T21:33:54.247" v="817" actId="20577"/>
          <ac:spMkLst>
            <pc:docMk/>
            <pc:sldMk cId="1887938372" sldId="267"/>
            <ac:spMk id="3" creationId="{73671765-6DF3-2C61-6681-658669E66767}"/>
          </ac:spMkLst>
        </pc:spChg>
      </pc:sldChg>
    </pc:docChg>
  </pc:docChgLst>
  <pc:docChgLst>
    <pc:chgData name="Lenka Marianov (2537253)" userId="S::2537253@student.uwtsd.ac.uk::3f82e54e-7554-414a-bb64-35e467f15d21" providerId="AD" clId="Web-{4BE7E14C-665A-C34A-0F62-BE9F750A9422}"/>
    <pc:docChg chg="sldOrd">
      <pc:chgData name="Lenka Marianov (2537253)" userId="S::2537253@student.uwtsd.ac.uk::3f82e54e-7554-414a-bb64-35e467f15d21" providerId="AD" clId="Web-{4BE7E14C-665A-C34A-0F62-BE9F750A9422}" dt="2026-06-05T16:41:03.398" v="0"/>
      <pc:docMkLst>
        <pc:docMk/>
      </pc:docMkLst>
      <pc:sldChg chg="ord">
        <pc:chgData name="Lenka Marianov (2537253)" userId="S::2537253@student.uwtsd.ac.uk::3f82e54e-7554-414a-bb64-35e467f15d21" providerId="AD" clId="Web-{4BE7E14C-665A-C34A-0F62-BE9F750A9422}" dt="2026-06-05T16:41:03.398" v="0"/>
        <pc:sldMkLst>
          <pc:docMk/>
          <pc:sldMk cId="283526213" sldId="259"/>
        </pc:sldMkLst>
      </pc:sldChg>
    </pc:docChg>
  </pc:docChgLst>
  <pc:docChgLst>
    <pc:chgData name="Lenka Marianov (2537253)" userId="S::2537253@student.uwtsd.ac.uk::3f82e54e-7554-414a-bb64-35e467f15d21" providerId="AD" clId="Web-{487FBF95-110A-C74D-E8E5-C4E9CBFD82C9}"/>
    <pc:docChg chg="addSld modSld">
      <pc:chgData name="Lenka Marianov (2537253)" userId="S::2537253@student.uwtsd.ac.uk::3f82e54e-7554-414a-bb64-35e467f15d21" providerId="AD" clId="Web-{487FBF95-110A-C74D-E8E5-C4E9CBFD82C9}" dt="2026-06-08T21:11:34.162" v="28" actId="20577"/>
      <pc:docMkLst>
        <pc:docMk/>
      </pc:docMkLst>
    </pc:docChg>
  </pc:docChgLst>
  <pc:docChgLst>
    <pc:chgData name="Aqsa Batool (2528574)" userId="S::2528574@student.uwtsd.ac.uk::d8f41f92-0235-4796-8a8c-584aac5b42c0" providerId="AD" clId="Web-{99BFA791-1354-0CD3-29A8-35D17AC758D2}"/>
    <pc:docChg chg="modSld sldOrd">
      <pc:chgData name="Aqsa Batool (2528574)" userId="S::2528574@student.uwtsd.ac.uk::d8f41f92-0235-4796-8a8c-584aac5b42c0" providerId="AD" clId="Web-{99BFA791-1354-0CD3-29A8-35D17AC758D2}" dt="2026-06-12T14:35:21.956" v="3"/>
      <pc:docMkLst>
        <pc:docMk/>
      </pc:docMkLst>
      <pc:sldChg chg="modSp">
        <pc:chgData name="Aqsa Batool (2528574)" userId="S::2528574@student.uwtsd.ac.uk::d8f41f92-0235-4796-8a8c-584aac5b42c0" providerId="AD" clId="Web-{99BFA791-1354-0CD3-29A8-35D17AC758D2}" dt="2026-06-12T14:04:00.827" v="1" actId="20577"/>
        <pc:sldMkLst>
          <pc:docMk/>
          <pc:sldMk cId="283526213" sldId="259"/>
        </pc:sldMkLst>
        <pc:spChg chg="mod">
          <ac:chgData name="Aqsa Batool (2528574)" userId="S::2528574@student.uwtsd.ac.uk::d8f41f92-0235-4796-8a8c-584aac5b42c0" providerId="AD" clId="Web-{99BFA791-1354-0CD3-29A8-35D17AC758D2}" dt="2026-06-12T14:04:00.827" v="1" actId="20577"/>
          <ac:spMkLst>
            <pc:docMk/>
            <pc:sldMk cId="283526213" sldId="259"/>
            <ac:spMk id="3" creationId="{AFF4D1A1-CBBD-7DD8-E8B4-2E0C6780AFB9}"/>
          </ac:spMkLst>
        </pc:spChg>
      </pc:sldChg>
      <pc:sldChg chg="ord">
        <pc:chgData name="Aqsa Batool (2528574)" userId="S::2528574@student.uwtsd.ac.uk::d8f41f92-0235-4796-8a8c-584aac5b42c0" providerId="AD" clId="Web-{99BFA791-1354-0CD3-29A8-35D17AC758D2}" dt="2026-06-12T14:35:17.565" v="2"/>
        <pc:sldMkLst>
          <pc:docMk/>
          <pc:sldMk cId="3089355604" sldId="265"/>
        </pc:sldMkLst>
      </pc:sldChg>
      <pc:sldChg chg="ord">
        <pc:chgData name="Aqsa Batool (2528574)" userId="S::2528574@student.uwtsd.ac.uk::d8f41f92-0235-4796-8a8c-584aac5b42c0" providerId="AD" clId="Web-{99BFA791-1354-0CD3-29A8-35D17AC758D2}" dt="2026-06-12T14:35:21.956" v="3"/>
        <pc:sldMkLst>
          <pc:docMk/>
          <pc:sldMk cId="3643030685" sldId="2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DE67E6-F171-4602-ACF8-59B542F69C38}" type="datetimeFigureOut">
              <a:t>6/12/2026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67A0FB-4992-481A-AD08-8DDA02E3B592}" type="slidenum">
              <a:t>‹#›</a:t>
            </a:fld>
            <a:endParaRPr lang="en-US"/>
          </a:p>
        </p:txBody>
      </p:sp>
    </p:spTree>
    <p:extLst>
      <p:ext uri="{BB962C8B-B14F-4D97-AF65-F5344CB8AC3E}">
        <p14:creationId xmlns:p14="http://schemas.microsoft.com/office/powerpoint/2010/main" val="3618205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AF0A04-1C60-CE10-C2F5-45BA287F34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59205D-98E6-52E3-0EC2-388F5DD9C8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E0CE41-291E-1CF5-E4C8-1C8ECBD36720}"/>
              </a:ext>
            </a:extLst>
          </p:cNvPr>
          <p:cNvSpPr>
            <a:spLocks noGrp="1"/>
          </p:cNvSpPr>
          <p:nvPr>
            <p:ph type="body" idx="1"/>
          </p:nvPr>
        </p:nvSpPr>
        <p:spPr/>
        <p:txBody>
          <a:bodyPr/>
          <a:lstStyle/>
          <a:p>
            <a:r>
              <a:rPr lang="en-US"/>
              <a:t>Welcome! This is a presentation on Staff Scheduling and Rotas at Riverdale Nursing Home. Today I'll explain why we chose Microsoft PowerPoint as the tool to manage staff scheduling, and how it can improve efficiency and communication across both buildings. Let me start with an overview of what the case study involves.</a:t>
            </a:r>
          </a:p>
        </p:txBody>
      </p:sp>
      <p:sp>
        <p:nvSpPr>
          <p:cNvPr id="4" name="Slide Number Placeholder 3">
            <a:extLst>
              <a:ext uri="{FF2B5EF4-FFF2-40B4-BE49-F238E27FC236}">
                <a16:creationId xmlns:a16="http://schemas.microsoft.com/office/drawing/2014/main" id="{DEC95BDF-490C-D29F-886F-BB78B2D834F3}"/>
              </a:ext>
            </a:extLst>
          </p:cNvPr>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74237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E72D5C-4184-F575-AFDD-E1875EBB44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3811E2-85D9-8FD2-9E57-16E2CD407C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EF0FB7-87BD-9E2A-08F7-3C900C5430C9}"/>
              </a:ext>
            </a:extLst>
          </p:cNvPr>
          <p:cNvSpPr>
            <a:spLocks noGrp="1"/>
          </p:cNvSpPr>
          <p:nvPr>
            <p:ph type="body" idx="1"/>
          </p:nvPr>
        </p:nvSpPr>
        <p:spPr/>
        <p:txBody>
          <a:bodyPr/>
          <a:lstStyle/>
          <a:p>
            <a:r>
              <a:rPr lang="en-US"/>
              <a:t>Welcome! This is a presentation on Staff Scheduling and Rotas at Riverdale Nursing Home. Today I'll explain why we chose Microsoft PowerPoint as the tool to manage staff scheduling, and how it can improve efficiency and communication across both buildings. Let me start with an overview of what the case study involves.</a:t>
            </a:r>
          </a:p>
        </p:txBody>
      </p:sp>
      <p:sp>
        <p:nvSpPr>
          <p:cNvPr id="4" name="Slide Number Placeholder 3">
            <a:extLst>
              <a:ext uri="{FF2B5EF4-FFF2-40B4-BE49-F238E27FC236}">
                <a16:creationId xmlns:a16="http://schemas.microsoft.com/office/drawing/2014/main" id="{0A2BF1C4-CD82-9576-0E60-F953A9103381}"/>
              </a:ext>
            </a:extLst>
          </p:cNvPr>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9845338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Welcome! This is a presentation on Staff Scheduling and Rotas at Riverdale Nursing Home. Today I'll explain why we chose Microsoft PowerPoint as the tool to manage staff scheduling, and how it can improve efficiency and communication across both buildings. Let me start with an overview of what the case study involves.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Riverdale Nursing Home is a 40+ bed facility with older adults who need continuous care. Staff work across three eight-hour shifts in two separate buildings. Without proper scheduling, they face major issues: missed shifts, staff burnout, and poor communication. That's why we need a better solution. Research shows that 87% of nursing homes are experiencing staffing shortages, making proper scheduling critical (AHCA, 2022).</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Staff scheduling is about planning when and where each team member works. In nursing homes, this is critical — you need experienced staff on each shift, breaks must be managed, and you must comply with working time regulations. According to research by Gradisar et al. (2022), effective scheduling systems significantly reduce staff burnout and improve care quality. The American Health Care Association reported in 2022 that 87% of nursing homes are facing serious staffing challenges, making efficient scheduling essential for survival.</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3FBD8-F5E8-2F30-6997-BC401AE0F4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77152F-005A-E263-3E9F-CB1CA7871C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98E032-BE32-9808-7619-D8C69118A500}"/>
              </a:ext>
            </a:extLst>
          </p:cNvPr>
          <p:cNvSpPr>
            <a:spLocks noGrp="1"/>
          </p:cNvSpPr>
          <p:nvPr>
            <p:ph type="body" idx="1"/>
          </p:nvPr>
        </p:nvSpPr>
        <p:spPr/>
        <p:txBody>
          <a:bodyPr/>
          <a:lstStyle/>
          <a:p>
            <a:r>
              <a:rPr lang="en-US"/>
              <a:t>Riverdale Nursing Home is a 40+ bed facility with older adults who need continuous care. Staff work across three eight-hour shifts in two separate buildings. Without proper scheduling, they face major issues: missed shifts, staff burnout, and poor communication. That's why we need a better solution. Research shows that 87% of nursing homes are experiencing staffing shortages, making proper scheduling critical (AHCA, 2022).</a:t>
            </a:r>
          </a:p>
        </p:txBody>
      </p:sp>
      <p:sp>
        <p:nvSpPr>
          <p:cNvPr id="4" name="Slide Number Placeholder 3">
            <a:extLst>
              <a:ext uri="{FF2B5EF4-FFF2-40B4-BE49-F238E27FC236}">
                <a16:creationId xmlns:a16="http://schemas.microsoft.com/office/drawing/2014/main" id="{0B3C6ED4-A4C1-F465-A52A-13631A4B69B9}"/>
              </a:ext>
            </a:extLst>
          </p:cNvPr>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55258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chose PowerPoint because it's visual, flexible, and everyone at Riverdale already has access to Microsoft 365. Unlike paper rotas that get lost or outdated, a PowerPoint slide can be updated instantly and shared with all staff. You can color-code by shift (morning, afternoon, night), by location (building 1 or 2), and include notes about staff qualifications. If someone calls in sick, the rota manager updates the slide once, and all staff see it immediately via OneDrive or Teams. This reduces confusion and allows quick backfill decisions.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Let me explain the key benefits. First, a single PowerPoint slide becomes the source of truth — instead of staff asking multiple people about their shifts, they check one place. Second, time savings — the HR manager can update a rota in minutes instead of manually writing out copies and posting them. Third, accessibility — staff can check their schedule anytime, anywhere. If someone is sick, the manager updates the slide and notifies everyone immediately via Teams. This reduces the chaos of trying to reach people by phone. Research by Chang et al. (2022) shows that transparent, accessible scheduling improves staff satisfaction and reduces burnout.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PowerPoint rotas have clear advantages — they're visual, shareable, and cost-effective. However, there are limitations. Unlike specialized scheduling software, PowerPoint doesn't automatically check if a nurse is qualified for certain shifts, and it doesn't send automatic reminders. Also, if you include too much information, the slide becomes cluttered and hard to read. Some older staff members may also need training to access rotas on their phones. These limitations don't outweigh the benefits for a nursing home like Riverdale, but it's important to acknowledge them.</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implement rotas effectively in PowerPoint, follow these best practices. Use color coding so staff can quickly see their shifts at a glance. Keep the layout simple — days across the top, names down the left. Update weekly by creating a fresh slide each Monday. Include contact information for last-minute changes. And most importantly, proactively share new rotas through Teams and OneDrive so staff are always informed. This transparent approach reduces complaints and improves morale.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Microsoft PowerPoint is the best choice for Riverdale's staff scheduling needs. It provides a visual, shareable, and easily updatable rota system that directly addresses their challenges of missed shifts and poor communication. Unlike paper rotas, a PowerPoint slide can be updated instantly and accessed by all staff anytime, anywhere. The color-coding feature makes it intuitive — even newer staff can quickly identify their shifts. And because everyone has access to Microsoft 365, there's no additional cost. The investment in using PowerPoint for rotas will pay dividends in reduced staff burnout, fewer scheduling errors, and improved organizational efficiency.</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are the credible academic sources I've used to support my recommendations. The American Health Care Association (AHCA) provides current statistics about staffing shortages. Gradisar et al. (2022) and Chang et al. (2022) are peer-reviewed journal articles about scheduling and nursing administration. And Microsoft's official documentation confirms the features of PowerPoint and Microsoft 365. All sources are from 2020 to 2026, ensuring currency and relevance.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95320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161204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22380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56830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6/12/2026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10738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6/12/2026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0491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6/12/2026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50723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6/12/2026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08177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05178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94243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548073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5026889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85926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6/12/2026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616658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6/12/2026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41800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32112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229047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4875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6/12/2026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899027941"/>
      </p:ext>
    </p:extLst>
  </p:cSld>
  <p:clrMap bg1="dk1" tx1="lt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 id="2147483687" r:id="rId14"/>
    <p:sldLayoutId id="2147483688" r:id="rId15"/>
    <p:sldLayoutId id="2147483689" r:id="rId16"/>
    <p:sldLayoutId id="2147483690" r:id="rId17"/>
    <p:sldLayoutId id="2147483691" r:id="rId18"/>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t> LCHS4007 </a:t>
            </a:r>
            <a:br>
              <a:rPr lang="en-GB"/>
            </a:br>
            <a:r>
              <a:rPr lang="en-GB"/>
              <a:t> Digital Skills And Research</a:t>
            </a:r>
            <a:br>
              <a:rPr lang="en-GB"/>
            </a:br>
            <a:r>
              <a:rPr lang="en-GB"/>
              <a:t>Lecturer Bianca Dodgen  </a:t>
            </a:r>
          </a:p>
        </p:txBody>
      </p:sp>
      <p:sp>
        <p:nvSpPr>
          <p:cNvPr id="3" name="Subtitle 2"/>
          <p:cNvSpPr>
            <a:spLocks noGrp="1"/>
          </p:cNvSpPr>
          <p:nvPr>
            <p:ph type="subTitle" idx="1"/>
          </p:nvPr>
        </p:nvSpPr>
        <p:spPr/>
        <p:txBody>
          <a:bodyPr vert="horz" lIns="91440" tIns="45720" rIns="91440" bIns="45720" rtlCol="0" anchor="t">
            <a:normAutofit lnSpcReduction="10000"/>
          </a:bodyPr>
          <a:lstStyle/>
          <a:p>
            <a:r>
              <a:rPr lang="en-GB"/>
              <a:t>Aqsa Batool 2528574</a:t>
            </a:r>
          </a:p>
          <a:p>
            <a:r>
              <a:rPr lang="en-GB"/>
              <a:t>Misbah Noreen 2536763</a:t>
            </a:r>
          </a:p>
          <a:p>
            <a:r>
              <a:rPr lang="en-GB"/>
              <a:t>Lenka Marianov 2537253</a:t>
            </a:r>
          </a:p>
          <a:p>
            <a:r>
              <a:rPr lang="en-GB"/>
              <a:t>Paulina Szostak 2537474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A3A52"/>
        </a:solidFill>
        <a:effectLst/>
      </p:bgPr>
    </p:bg>
    <p:spTree>
      <p:nvGrpSpPr>
        <p:cNvPr id="1" name="">
          <a:extLst>
            <a:ext uri="{FF2B5EF4-FFF2-40B4-BE49-F238E27FC236}">
              <a16:creationId xmlns:a16="http://schemas.microsoft.com/office/drawing/2014/main" id="{EEBE3E36-B9B5-E2A5-BC76-22A1F0DE9C53}"/>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C38EF783-D4CC-F84D-8791-BB237AEAAC50}"/>
              </a:ext>
            </a:extLst>
          </p:cNvPr>
          <p:cNvSpPr/>
          <p:nvPr/>
        </p:nvSpPr>
        <p:spPr>
          <a:xfrm>
            <a:off x="0" y="0"/>
            <a:ext cx="268224" cy="685800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Shape 1">
            <a:extLst>
              <a:ext uri="{FF2B5EF4-FFF2-40B4-BE49-F238E27FC236}">
                <a16:creationId xmlns:a16="http://schemas.microsoft.com/office/drawing/2014/main" id="{FE796228-CADB-E938-DF52-A6B5A7479839}"/>
              </a:ext>
            </a:extLst>
          </p:cNvPr>
          <p:cNvSpPr/>
          <p:nvPr/>
        </p:nvSpPr>
        <p:spPr>
          <a:xfrm>
            <a:off x="9144000" y="0"/>
            <a:ext cx="3048000" cy="219456"/>
          </a:xfrm>
          <a:prstGeom prst="rect">
            <a:avLst/>
          </a:prstGeom>
          <a:solidFill>
            <a:srgbClr val="FF6B6B"/>
          </a:solidFill>
          <a:ln w="12700">
            <a:solidFill>
              <a:srgbClr val="FF6B6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4" name="Shape 2">
            <a:extLst>
              <a:ext uri="{FF2B5EF4-FFF2-40B4-BE49-F238E27FC236}">
                <a16:creationId xmlns:a16="http://schemas.microsoft.com/office/drawing/2014/main" id="{D8A34B7B-528A-9741-0D0A-6C9136D7E795}"/>
              </a:ext>
            </a:extLst>
          </p:cNvPr>
          <p:cNvSpPr/>
          <p:nvPr/>
        </p:nvSpPr>
        <p:spPr>
          <a:xfrm>
            <a:off x="7315200" y="6583680"/>
            <a:ext cx="4876800" cy="268224"/>
          </a:xfrm>
          <a:prstGeom prst="rect">
            <a:avLst/>
          </a:prstGeom>
          <a:solidFill>
            <a:srgbClr val="4DB6AC"/>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5" name="Shape 3">
            <a:extLst>
              <a:ext uri="{FF2B5EF4-FFF2-40B4-BE49-F238E27FC236}">
                <a16:creationId xmlns:a16="http://schemas.microsoft.com/office/drawing/2014/main" id="{953A2C90-19D8-20C1-2B18-0E324DB8A180}"/>
              </a:ext>
            </a:extLst>
          </p:cNvPr>
          <p:cNvSpPr/>
          <p:nvPr/>
        </p:nvSpPr>
        <p:spPr>
          <a:xfrm>
            <a:off x="609600" y="426720"/>
            <a:ext cx="2316480" cy="548640"/>
          </a:xfrm>
          <a:prstGeom prst="roundRect">
            <a:avLst>
              <a:gd name="adj" fmla="val 13333"/>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6" name="Text 4">
            <a:extLst>
              <a:ext uri="{FF2B5EF4-FFF2-40B4-BE49-F238E27FC236}">
                <a16:creationId xmlns:a16="http://schemas.microsoft.com/office/drawing/2014/main" id="{BBC240A9-7FBA-E7BE-2F77-0A3A343E6D43}"/>
              </a:ext>
            </a:extLst>
          </p:cNvPr>
          <p:cNvSpPr/>
          <p:nvPr/>
        </p:nvSpPr>
        <p:spPr>
          <a:xfrm>
            <a:off x="609600" y="426720"/>
            <a:ext cx="2316480" cy="5486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600" b="1">
                <a:solidFill>
                  <a:srgbClr val="FFFFFF"/>
                </a:solidFill>
              </a:rPr>
              <a:t>LCHS4007</a:t>
            </a:r>
            <a:endParaRPr lang="en-US" sz="1600"/>
          </a:p>
        </p:txBody>
      </p:sp>
      <p:sp>
        <p:nvSpPr>
          <p:cNvPr id="7" name="Text 5">
            <a:extLst>
              <a:ext uri="{FF2B5EF4-FFF2-40B4-BE49-F238E27FC236}">
                <a16:creationId xmlns:a16="http://schemas.microsoft.com/office/drawing/2014/main" id="{2F43E7BC-DF49-EF5D-3643-214B7F3086E9}"/>
              </a:ext>
            </a:extLst>
          </p:cNvPr>
          <p:cNvSpPr/>
          <p:nvPr/>
        </p:nvSpPr>
        <p:spPr>
          <a:xfrm>
            <a:off x="609600" y="1341120"/>
            <a:ext cx="11216640" cy="7924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3700">
                <a:solidFill>
                  <a:srgbClr val="4DB6AC"/>
                </a:solidFill>
              </a:rPr>
              <a:t>Secure file storage &amp; sharing</a:t>
            </a:r>
          </a:p>
        </p:txBody>
      </p:sp>
      <p:sp>
        <p:nvSpPr>
          <p:cNvPr id="8" name="Text 6">
            <a:extLst>
              <a:ext uri="{FF2B5EF4-FFF2-40B4-BE49-F238E27FC236}">
                <a16:creationId xmlns:a16="http://schemas.microsoft.com/office/drawing/2014/main" id="{DD451405-517A-BB65-36DD-BF2AF47FAD1B}"/>
              </a:ext>
            </a:extLst>
          </p:cNvPr>
          <p:cNvSpPr/>
          <p:nvPr/>
        </p:nvSpPr>
        <p:spPr>
          <a:xfrm>
            <a:off x="609600" y="2048256"/>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5333" b="1">
                <a:solidFill>
                  <a:srgbClr val="FFFFFF"/>
                </a:solidFill>
              </a:rPr>
              <a:t>Riverdale Nursing Home</a:t>
            </a:r>
            <a:endParaRPr lang="en-US" sz="5333"/>
          </a:p>
        </p:txBody>
      </p:sp>
      <p:sp>
        <p:nvSpPr>
          <p:cNvPr id="9" name="Text 7">
            <a:extLst>
              <a:ext uri="{FF2B5EF4-FFF2-40B4-BE49-F238E27FC236}">
                <a16:creationId xmlns:a16="http://schemas.microsoft.com/office/drawing/2014/main" id="{CE08F55F-E8B0-EA5D-6E6C-693E7123B264}"/>
              </a:ext>
            </a:extLst>
          </p:cNvPr>
          <p:cNvSpPr/>
          <p:nvPr/>
        </p:nvSpPr>
        <p:spPr>
          <a:xfrm>
            <a:off x="609600" y="3072384"/>
            <a:ext cx="11216640" cy="67056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2900" b="1">
                <a:solidFill>
                  <a:srgbClr val="FF6B6B"/>
                </a:solidFill>
              </a:rPr>
              <a:t>Using Microsoft OneDrive or SharePoint</a:t>
            </a:r>
            <a:endParaRPr lang="en-US" sz="2933"/>
          </a:p>
        </p:txBody>
      </p:sp>
      <p:sp>
        <p:nvSpPr>
          <p:cNvPr id="10" name="Shape 8">
            <a:extLst>
              <a:ext uri="{FF2B5EF4-FFF2-40B4-BE49-F238E27FC236}">
                <a16:creationId xmlns:a16="http://schemas.microsoft.com/office/drawing/2014/main" id="{68284FC7-C286-E7C1-75E7-109DBC7342CF}"/>
              </a:ext>
            </a:extLst>
          </p:cNvPr>
          <p:cNvSpPr/>
          <p:nvPr/>
        </p:nvSpPr>
        <p:spPr>
          <a:xfrm>
            <a:off x="609600" y="3925824"/>
            <a:ext cx="6705600" cy="48768"/>
          </a:xfrm>
          <a:prstGeom prst="rect">
            <a:avLst/>
          </a:prstGeom>
          <a:solidFill>
            <a:srgbClr val="4DB6AC"/>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1" name="Text 9">
            <a:extLst>
              <a:ext uri="{FF2B5EF4-FFF2-40B4-BE49-F238E27FC236}">
                <a16:creationId xmlns:a16="http://schemas.microsoft.com/office/drawing/2014/main" id="{8B3C8DD1-32D4-CDD4-20C3-B60F705AAD55}"/>
              </a:ext>
            </a:extLst>
          </p:cNvPr>
          <p:cNvSpPr/>
          <p:nvPr/>
        </p:nvSpPr>
        <p:spPr>
          <a:xfrm>
            <a:off x="609600" y="4120896"/>
            <a:ext cx="10363200" cy="11582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600" b="1">
                <a:solidFill>
                  <a:srgbClr val="4DB6AC"/>
                </a:solidFill>
              </a:rPr>
              <a:t>Student: </a:t>
            </a:r>
            <a:r>
              <a:rPr lang="en-US" sz="1600">
                <a:solidFill>
                  <a:srgbClr val="FFFFFF"/>
                </a:solidFill>
              </a:rPr>
              <a:t>Lenka Marianov
</a:t>
            </a:r>
            <a:r>
              <a:rPr lang="en-US" sz="1600" b="1">
                <a:solidFill>
                  <a:srgbClr val="4DB6AC"/>
                </a:solidFill>
              </a:rPr>
              <a:t>Module: </a:t>
            </a:r>
            <a:r>
              <a:rPr lang="en-US" sz="1600">
                <a:solidFill>
                  <a:srgbClr val="FFFFFF"/>
                </a:solidFill>
              </a:rPr>
              <a:t>Digital Skills and Research Methods
</a:t>
            </a:r>
            <a:r>
              <a:rPr lang="en-US" sz="1600" b="1">
                <a:solidFill>
                  <a:srgbClr val="4DB6AC"/>
                </a:solidFill>
              </a:rPr>
              <a:t>Lecturer: </a:t>
            </a:r>
            <a:r>
              <a:rPr lang="en-GB" sz="1600">
                <a:solidFill>
                  <a:srgbClr val="FFFFFF"/>
                </a:solidFill>
              </a:rPr>
              <a:t>Bianca </a:t>
            </a:r>
            <a:r>
              <a:rPr lang="en-GB" sz="1600" err="1">
                <a:solidFill>
                  <a:srgbClr val="FFFFFF"/>
                </a:solidFill>
              </a:rPr>
              <a:t>Dogden</a:t>
            </a:r>
            <a:r>
              <a:rPr lang="en-US" sz="1600">
                <a:solidFill>
                  <a:srgbClr val="FFFFFF"/>
                </a:solidFill>
              </a:rPr>
              <a:t> |  </a:t>
            </a:r>
            <a:r>
              <a:rPr lang="en-US" sz="1600" b="1">
                <a:solidFill>
                  <a:srgbClr val="4DB6AC"/>
                </a:solidFill>
              </a:rPr>
              <a:t>Program: </a:t>
            </a:r>
            <a:r>
              <a:rPr lang="en-US" sz="1600" err="1">
                <a:solidFill>
                  <a:srgbClr val="FFFFFF"/>
                </a:solidFill>
              </a:rPr>
              <a:t>CertHE</a:t>
            </a:r>
            <a:r>
              <a:rPr lang="en-US" sz="1600">
                <a:solidFill>
                  <a:srgbClr val="FFFFFF"/>
                </a:solidFill>
              </a:rPr>
              <a:t> Health &amp; Social Care</a:t>
            </a:r>
          </a:p>
          <a:p>
            <a:r>
              <a:rPr lang="en-US" sz="1600" b="1">
                <a:solidFill>
                  <a:srgbClr val="4DB6AC"/>
                </a:solidFill>
              </a:rPr>
              <a:t>Student: </a:t>
            </a:r>
            <a:r>
              <a:rPr lang="en-US" sz="1600">
                <a:solidFill>
                  <a:srgbClr val="FFFFFF"/>
                </a:solidFill>
              </a:rPr>
              <a:t>Lenka </a:t>
            </a:r>
            <a:r>
              <a:rPr lang="en-US" sz="1600" err="1">
                <a:solidFill>
                  <a:srgbClr val="FFFFFF"/>
                </a:solidFill>
              </a:rPr>
              <a:t>Marianov</a:t>
            </a:r>
            <a:r>
              <a:rPr lang="en-US" sz="1600">
                <a:solidFill>
                  <a:srgbClr val="FFFFFF"/>
                </a:solidFill>
              </a:rPr>
              <a:t> | </a:t>
            </a:r>
            <a:r>
              <a:rPr lang="en-US" sz="1600" b="1">
                <a:solidFill>
                  <a:srgbClr val="4DB6AC"/>
                </a:solidFill>
              </a:rPr>
              <a:t>Student ID:</a:t>
            </a:r>
            <a:r>
              <a:rPr lang="en-US" sz="1600" b="1"/>
              <a:t> </a:t>
            </a:r>
            <a:r>
              <a:rPr lang="en-GB" sz="1600" b="1"/>
              <a:t>2537253</a:t>
            </a:r>
            <a:endParaRPr lang="en-US" sz="1600"/>
          </a:p>
        </p:txBody>
      </p:sp>
      <p:sp>
        <p:nvSpPr>
          <p:cNvPr id="14" name="Text 12">
            <a:extLst>
              <a:ext uri="{FF2B5EF4-FFF2-40B4-BE49-F238E27FC236}">
                <a16:creationId xmlns:a16="http://schemas.microsoft.com/office/drawing/2014/main" id="{1383D70D-82CC-AE09-174C-140444EAD546}"/>
              </a:ext>
            </a:extLst>
          </p:cNvPr>
          <p:cNvSpPr/>
          <p:nvPr/>
        </p:nvSpPr>
        <p:spPr>
          <a:xfrm>
            <a:off x="609600" y="6096000"/>
            <a:ext cx="1097280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1333">
                <a:solidFill>
                  <a:srgbClr val="546E7A"/>
                </a:solidFill>
              </a:rPr>
              <a:t>Submitted: 15 June 2026</a:t>
            </a:r>
            <a:endParaRPr lang="en-US" sz="1333"/>
          </a:p>
        </p:txBody>
      </p:sp>
      <p:pic>
        <p:nvPicPr>
          <p:cNvPr id="18" name="Picture 17">
            <a:extLst>
              <a:ext uri="{FF2B5EF4-FFF2-40B4-BE49-F238E27FC236}">
                <a16:creationId xmlns:a16="http://schemas.microsoft.com/office/drawing/2014/main" id="{35C8D306-6B69-ED5D-6D86-41C8D0D013C8}"/>
              </a:ext>
            </a:extLst>
          </p:cNvPr>
          <p:cNvPicPr>
            <a:picLocks noChangeAspect="1"/>
          </p:cNvPicPr>
          <p:nvPr/>
        </p:nvPicPr>
        <p:blipFill>
          <a:blip r:embed="rId3"/>
          <a:stretch>
            <a:fillRect/>
          </a:stretch>
        </p:blipFill>
        <p:spPr>
          <a:xfrm>
            <a:off x="8383599" y="2039338"/>
            <a:ext cx="3327623" cy="2665479"/>
          </a:xfrm>
          <a:prstGeom prst="rect">
            <a:avLst/>
          </a:prstGeom>
        </p:spPr>
      </p:pic>
    </p:spTree>
    <p:extLst>
      <p:ext uri="{BB962C8B-B14F-4D97-AF65-F5344CB8AC3E}">
        <p14:creationId xmlns:p14="http://schemas.microsoft.com/office/powerpoint/2010/main" val="562739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0BD9E-A6E6-83E4-FB4D-C3C44CAE2411}"/>
              </a:ext>
            </a:extLst>
          </p:cNvPr>
          <p:cNvSpPr>
            <a:spLocks noGrp="1"/>
          </p:cNvSpPr>
          <p:nvPr>
            <p:ph type="title"/>
          </p:nvPr>
        </p:nvSpPr>
        <p:spPr>
          <a:xfrm>
            <a:off x="838200" y="365125"/>
            <a:ext cx="10515600" cy="521843"/>
          </a:xfrm>
        </p:spPr>
        <p:txBody>
          <a:bodyPr>
            <a:normAutofit fontScale="90000"/>
          </a:bodyPr>
          <a:lstStyle/>
          <a:p>
            <a:r>
              <a:rPr lang="en-GB"/>
              <a:t>Lenka Marianov</a:t>
            </a:r>
          </a:p>
        </p:txBody>
      </p:sp>
      <p:sp>
        <p:nvSpPr>
          <p:cNvPr id="3" name="Content Placeholder 2">
            <a:extLst>
              <a:ext uri="{FF2B5EF4-FFF2-40B4-BE49-F238E27FC236}">
                <a16:creationId xmlns:a16="http://schemas.microsoft.com/office/drawing/2014/main" id="{87DA6476-9C28-749E-ACB2-3DFA5E668770}"/>
              </a:ext>
            </a:extLst>
          </p:cNvPr>
          <p:cNvSpPr>
            <a:spLocks noGrp="1"/>
          </p:cNvSpPr>
          <p:nvPr>
            <p:ph idx="1"/>
          </p:nvPr>
        </p:nvSpPr>
        <p:spPr>
          <a:xfrm>
            <a:off x="838200" y="1155319"/>
            <a:ext cx="10692384" cy="3956177"/>
          </a:xfrm>
        </p:spPr>
        <p:txBody>
          <a:bodyPr vert="horz" lIns="91440" tIns="45720" rIns="91440" bIns="45720" rtlCol="0" anchor="t">
            <a:noAutofit/>
          </a:bodyPr>
          <a:lstStyle/>
          <a:p>
            <a:pPr marL="0" indent="0">
              <a:buNone/>
            </a:pPr>
            <a:r>
              <a:rPr lang="en-GB" sz="3000" b="1"/>
              <a:t>Secure file storage and sharing – for Riverdale Nursing Home</a:t>
            </a:r>
          </a:p>
          <a:p>
            <a:pPr>
              <a:buFont typeface="Calibri" panose="020B0604020202020204" pitchFamily="34" charset="0"/>
              <a:buChar char="-"/>
            </a:pPr>
            <a:r>
              <a:rPr lang="en-GB" sz="2200"/>
              <a:t>To arrange and managed immunization records, medical history, information about allergies, health and mental issues</a:t>
            </a:r>
          </a:p>
          <a:p>
            <a:pPr marL="0" indent="0">
              <a:buNone/>
            </a:pPr>
            <a:r>
              <a:rPr lang="en-GB" b="1"/>
              <a:t>Chosen Microsoft 365 tool: </a:t>
            </a:r>
          </a:p>
          <a:p>
            <a:r>
              <a:rPr lang="en-GB" sz="2200"/>
              <a:t>OneDrive or SharePoint – cloud storage for business or organization</a:t>
            </a:r>
          </a:p>
          <a:p>
            <a:r>
              <a:rPr lang="en-GB" sz="2200"/>
              <a:t>Files and documents saved on OneDrive can be viewed from different devices</a:t>
            </a:r>
          </a:p>
          <a:p>
            <a:r>
              <a:rPr lang="en-GB" sz="2200"/>
              <a:t>Central place for all documents</a:t>
            </a:r>
          </a:p>
          <a:p>
            <a:r>
              <a:rPr lang="en-GB" sz="2200"/>
              <a:t>Shortening of the time of search for medical history</a:t>
            </a:r>
          </a:p>
          <a:p>
            <a:r>
              <a:rPr lang="en-GB" sz="2200"/>
              <a:t>Sharing information with the colleges from different shifts</a:t>
            </a:r>
          </a:p>
          <a:p>
            <a:pPr marL="0" indent="0">
              <a:buNone/>
            </a:pPr>
            <a:endParaRPr lang="en-GB"/>
          </a:p>
          <a:p>
            <a:pPr marL="0" indent="0">
              <a:buNone/>
            </a:pPr>
            <a:endParaRPr lang="en-GB"/>
          </a:p>
          <a:p>
            <a:pPr>
              <a:buFont typeface="Calibri" panose="020B0604020202020204" pitchFamily="34" charset="0"/>
              <a:buChar char="-"/>
            </a:pPr>
            <a:endParaRPr lang="en-GB"/>
          </a:p>
        </p:txBody>
      </p:sp>
      <p:sp>
        <p:nvSpPr>
          <p:cNvPr id="4" name="TextBox 3">
            <a:extLst>
              <a:ext uri="{FF2B5EF4-FFF2-40B4-BE49-F238E27FC236}">
                <a16:creationId xmlns:a16="http://schemas.microsoft.com/office/drawing/2014/main" id="{B62F980A-1494-6854-8F8E-3A7E54F3DA74}"/>
              </a:ext>
            </a:extLst>
          </p:cNvPr>
          <p:cNvSpPr txBox="1"/>
          <p:nvPr/>
        </p:nvSpPr>
        <p:spPr>
          <a:xfrm>
            <a:off x="838200" y="5449824"/>
            <a:ext cx="10692384" cy="1200329"/>
          </a:xfrm>
          <a:prstGeom prst="rect">
            <a:avLst/>
          </a:prstGeom>
          <a:noFill/>
        </p:spPr>
        <p:txBody>
          <a:bodyPr wrap="square" lIns="91440" tIns="45720" rIns="91440" bIns="45720" rtlCol="0" anchor="t">
            <a:spAutoFit/>
          </a:bodyPr>
          <a:lstStyle/>
          <a:p>
            <a:r>
              <a:rPr lang="en-GB" sz="2400">
                <a:solidFill>
                  <a:srgbClr val="555555"/>
                </a:solidFill>
                <a:highlight>
                  <a:srgbClr val="FFFFFF"/>
                </a:highlight>
              </a:rPr>
              <a:t>Cloud enables medical specialists from different locations and fields enter patients' data and identify symptoms or observe the progression of disease.  Business World; New Delhi (2025)</a:t>
            </a:r>
            <a:endParaRPr lang="en-GB" sz="2400">
              <a:solidFill>
                <a:prstClr val="black"/>
              </a:solidFill>
            </a:endParaRPr>
          </a:p>
        </p:txBody>
      </p:sp>
    </p:spTree>
    <p:extLst>
      <p:ext uri="{BB962C8B-B14F-4D97-AF65-F5344CB8AC3E}">
        <p14:creationId xmlns:p14="http://schemas.microsoft.com/office/powerpoint/2010/main" val="3089355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75686-7011-4502-2DC7-A3B436E4ABB7}"/>
              </a:ext>
            </a:extLst>
          </p:cNvPr>
          <p:cNvSpPr>
            <a:spLocks noGrp="1"/>
          </p:cNvSpPr>
          <p:nvPr>
            <p:ph type="title"/>
          </p:nvPr>
        </p:nvSpPr>
        <p:spPr>
          <a:xfrm>
            <a:off x="838200" y="365125"/>
            <a:ext cx="10515600" cy="397487"/>
          </a:xfrm>
        </p:spPr>
        <p:txBody>
          <a:bodyPr>
            <a:normAutofit fontScale="90000"/>
          </a:bodyPr>
          <a:lstStyle/>
          <a:p>
            <a:r>
              <a:rPr lang="en-GB"/>
              <a:t>SharePoint:</a:t>
            </a:r>
          </a:p>
        </p:txBody>
      </p:sp>
      <p:sp>
        <p:nvSpPr>
          <p:cNvPr id="3" name="Content Placeholder 2">
            <a:extLst>
              <a:ext uri="{FF2B5EF4-FFF2-40B4-BE49-F238E27FC236}">
                <a16:creationId xmlns:a16="http://schemas.microsoft.com/office/drawing/2014/main" id="{670D07D7-8CEE-0D65-B83D-C96CACC78520}"/>
              </a:ext>
            </a:extLst>
          </p:cNvPr>
          <p:cNvSpPr>
            <a:spLocks noGrp="1"/>
          </p:cNvSpPr>
          <p:nvPr>
            <p:ph idx="1"/>
          </p:nvPr>
        </p:nvSpPr>
        <p:spPr>
          <a:xfrm>
            <a:off x="5056632" y="668999"/>
            <a:ext cx="6656832" cy="3721223"/>
          </a:xfrm>
        </p:spPr>
        <p:txBody>
          <a:bodyPr vert="horz" lIns="91440" tIns="45720" rIns="91440" bIns="45720" rtlCol="0" anchor="t">
            <a:normAutofit fontScale="92500" lnSpcReduction="10000"/>
          </a:bodyPr>
          <a:lstStyle/>
          <a:p>
            <a:pPr marL="0" indent="0">
              <a:buNone/>
            </a:pPr>
            <a:r>
              <a:rPr lang="en-GB" sz="3000" b="1">
                <a:solidFill>
                  <a:srgbClr val="555555"/>
                </a:solidFill>
                <a:highlight>
                  <a:srgbClr val="FFFFFF"/>
                </a:highlight>
                <a:ea typeface="+mn-lt"/>
                <a:cs typeface="+mn-lt"/>
              </a:rPr>
              <a:t>Advantages</a:t>
            </a:r>
            <a:endParaRPr lang="en-GB" sz="2400" b="1"/>
          </a:p>
          <a:p>
            <a:pPr marL="285750" indent="-285750">
              <a:buFont typeface="Calibri" panose="020B0604020202020204" pitchFamily="34" charset="0"/>
              <a:buChar char="-"/>
            </a:pPr>
            <a:r>
              <a:rPr lang="en-GB" sz="2400">
                <a:solidFill>
                  <a:srgbClr val="555555"/>
                </a:solidFill>
                <a:highlight>
                  <a:srgbClr val="FFFFFF"/>
                </a:highlight>
                <a:ea typeface="+mn-lt"/>
                <a:cs typeface="+mn-lt"/>
              </a:rPr>
              <a:t>Centralized system</a:t>
            </a:r>
          </a:p>
          <a:p>
            <a:pPr marL="285750" indent="-285750">
              <a:buFont typeface="Calibri" panose="020B0604020202020204" pitchFamily="34" charset="0"/>
              <a:buChar char="-"/>
            </a:pPr>
            <a:r>
              <a:rPr lang="en-GB" sz="2400">
                <a:solidFill>
                  <a:srgbClr val="555555"/>
                </a:solidFill>
                <a:highlight>
                  <a:srgbClr val="FFFFFF"/>
                </a:highlight>
                <a:ea typeface="+mn-lt"/>
                <a:cs typeface="+mn-lt"/>
              </a:rPr>
              <a:t>Not fixed with one device</a:t>
            </a:r>
          </a:p>
          <a:p>
            <a:pPr marL="285750" indent="-285750">
              <a:buFont typeface="Calibri" panose="020B0604020202020204" pitchFamily="34" charset="0"/>
              <a:buChar char="-"/>
            </a:pPr>
            <a:r>
              <a:rPr lang="en-GB" sz="2400">
                <a:solidFill>
                  <a:srgbClr val="555555"/>
                </a:solidFill>
                <a:highlight>
                  <a:srgbClr val="FFFFFF"/>
                </a:highlight>
                <a:ea typeface="+mn-lt"/>
                <a:cs typeface="+mn-lt"/>
              </a:rPr>
              <a:t>Integrates with other Microsoft tools</a:t>
            </a:r>
          </a:p>
          <a:p>
            <a:pPr marL="285750" indent="-285750">
              <a:buFont typeface="Calibri" panose="020B0604020202020204" pitchFamily="34" charset="0"/>
              <a:buChar char="-"/>
            </a:pPr>
            <a:endParaRPr lang="en-GB" sz="2400">
              <a:solidFill>
                <a:srgbClr val="555555"/>
              </a:solidFill>
              <a:highlight>
                <a:srgbClr val="FFFFFF"/>
              </a:highlight>
              <a:ea typeface="+mn-lt"/>
              <a:cs typeface="+mn-lt"/>
            </a:endParaRPr>
          </a:p>
          <a:p>
            <a:pPr marL="0" indent="0">
              <a:buNone/>
            </a:pPr>
            <a:r>
              <a:rPr lang="en-GB" sz="3000" b="1">
                <a:solidFill>
                  <a:srgbClr val="555555"/>
                </a:solidFill>
                <a:highlight>
                  <a:srgbClr val="FFFFFF"/>
                </a:highlight>
                <a:ea typeface="+mn-lt"/>
                <a:cs typeface="+mn-lt"/>
              </a:rPr>
              <a:t>Limitations</a:t>
            </a:r>
            <a:endParaRPr lang="en-GB" sz="2400" b="1">
              <a:solidFill>
                <a:srgbClr val="555555"/>
              </a:solidFill>
              <a:highlight>
                <a:srgbClr val="FFFFFF"/>
              </a:highlight>
              <a:ea typeface="+mn-lt"/>
              <a:cs typeface="+mn-lt"/>
            </a:endParaRPr>
          </a:p>
          <a:p>
            <a:pPr marL="342900" indent="-342900">
              <a:buFont typeface="Calibri" panose="020B0604020202020204" pitchFamily="34" charset="0"/>
              <a:buChar char="-"/>
            </a:pPr>
            <a:r>
              <a:rPr lang="en-GB" sz="2400">
                <a:solidFill>
                  <a:srgbClr val="555555"/>
                </a:solidFill>
                <a:highlight>
                  <a:srgbClr val="FFFFFF"/>
                </a:highlight>
                <a:ea typeface="+mn-lt"/>
                <a:cs typeface="+mn-lt"/>
              </a:rPr>
              <a:t>Concern of data security</a:t>
            </a:r>
          </a:p>
          <a:p>
            <a:pPr marL="342900" indent="-342900">
              <a:buFont typeface="Calibri" panose="020B0604020202020204" pitchFamily="34" charset="0"/>
              <a:buChar char="-"/>
            </a:pPr>
            <a:r>
              <a:rPr lang="en-GB" sz="2400">
                <a:solidFill>
                  <a:srgbClr val="555555"/>
                </a:solidFill>
                <a:highlight>
                  <a:srgbClr val="FFFFFF"/>
                </a:highlight>
                <a:ea typeface="+mn-lt"/>
                <a:cs typeface="+mn-lt"/>
              </a:rPr>
              <a:t>Limit of 1 OneDrive for home or 9 for work account</a:t>
            </a:r>
          </a:p>
          <a:p>
            <a:pPr marL="342900" indent="-342900">
              <a:buFont typeface="Calibri" panose="020B0604020202020204" pitchFamily="34" charset="0"/>
              <a:buChar char="-"/>
            </a:pPr>
            <a:r>
              <a:rPr lang="en-GB" sz="2400">
                <a:solidFill>
                  <a:srgbClr val="555555"/>
                </a:solidFill>
                <a:highlight>
                  <a:srgbClr val="FFFFFF"/>
                </a:highlight>
                <a:ea typeface="+mn-lt"/>
                <a:cs typeface="+mn-lt"/>
              </a:rPr>
              <a:t>When virus is detected in a file, it stops syncing</a:t>
            </a:r>
          </a:p>
          <a:p>
            <a:pPr marL="342900" indent="-342900">
              <a:buFont typeface="Calibri" panose="020B0604020202020204" pitchFamily="34" charset="0"/>
              <a:buChar char="-"/>
            </a:pPr>
            <a:endParaRPr lang="en-GB" sz="2000">
              <a:solidFill>
                <a:srgbClr val="555555"/>
              </a:solidFill>
              <a:highlight>
                <a:srgbClr val="FFFFFF"/>
              </a:highlight>
              <a:ea typeface="+mn-lt"/>
              <a:cs typeface="+mn-lt"/>
            </a:endParaRPr>
          </a:p>
          <a:p>
            <a:pPr marL="342900" indent="-342900">
              <a:buFont typeface="Calibri" panose="020B0604020202020204" pitchFamily="34" charset="0"/>
              <a:buChar char="-"/>
            </a:pPr>
            <a:endParaRPr lang="en-GB" sz="2000">
              <a:solidFill>
                <a:srgbClr val="1F1F1F"/>
              </a:solidFill>
              <a:highlight>
                <a:srgbClr val="FFFFFF"/>
              </a:highlight>
              <a:ea typeface="+mn-lt"/>
              <a:cs typeface="+mn-lt"/>
            </a:endParaRPr>
          </a:p>
        </p:txBody>
      </p:sp>
      <p:sp>
        <p:nvSpPr>
          <p:cNvPr id="4" name="TextBox 3">
            <a:extLst>
              <a:ext uri="{FF2B5EF4-FFF2-40B4-BE49-F238E27FC236}">
                <a16:creationId xmlns:a16="http://schemas.microsoft.com/office/drawing/2014/main" id="{9FEE1F1B-FBBE-EC21-C240-5C56DDA65F84}"/>
              </a:ext>
            </a:extLst>
          </p:cNvPr>
          <p:cNvSpPr txBox="1"/>
          <p:nvPr/>
        </p:nvSpPr>
        <p:spPr>
          <a:xfrm>
            <a:off x="836719" y="5262991"/>
            <a:ext cx="10517081" cy="14240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defRPr/>
            </a:pPr>
            <a:r>
              <a:rPr kumimoji="0" lang="en-GB" sz="2400" b="0" i="0" u="none" strike="noStrike" kern="1200" cap="none" spc="0" normalizeH="0" baseline="0" noProof="0">
                <a:ln>
                  <a:noFill/>
                </a:ln>
                <a:solidFill>
                  <a:srgbClr val="1F1F1F"/>
                </a:solidFill>
                <a:effectLst/>
                <a:highlight>
                  <a:srgbClr val="FFFFFF"/>
                </a:highlight>
                <a:uLnTx/>
                <a:uFillTx/>
                <a:latin typeface="Aptos" panose="020B0004020202020204"/>
                <a:ea typeface="+mn-ea"/>
                <a:cs typeface="+mn-cs"/>
              </a:rPr>
              <a:t>Even though cloud storage services as </a:t>
            </a:r>
            <a:r>
              <a:rPr lang="en-GB" sz="2400">
                <a:solidFill>
                  <a:srgbClr val="1F1F1F"/>
                </a:solidFill>
                <a:highlight>
                  <a:srgbClr val="FFFFFF"/>
                </a:highlight>
                <a:latin typeface="Aptos" panose="020B0004020202020204"/>
              </a:rPr>
              <a:t>Microsoft</a:t>
            </a:r>
            <a:r>
              <a:rPr kumimoji="0" lang="en-GB" sz="2400" b="0" i="0" u="none" strike="noStrike" kern="1200" cap="none" spc="0" normalizeH="0" baseline="0" noProof="0">
                <a:ln>
                  <a:noFill/>
                </a:ln>
                <a:solidFill>
                  <a:srgbClr val="1F1F1F"/>
                </a:solidFill>
                <a:effectLst/>
                <a:highlight>
                  <a:srgbClr val="FFFFFF"/>
                </a:highlight>
                <a:uLnTx/>
                <a:uFillTx/>
                <a:latin typeface="Aptos" panose="020B0004020202020204"/>
                <a:ea typeface="+mn-ea"/>
                <a:cs typeface="+mn-cs"/>
              </a:rPr>
              <a:t> OneDrive, Google Drive... are extremely popular, due to service data stored outside of the premises of the company, there are concerns about data security, in terms of confidentiality, integrity, and availability.</a:t>
            </a:r>
            <a:r>
              <a:rPr lang="en-GB" sz="2400">
                <a:solidFill>
                  <a:srgbClr val="1F1F1F"/>
                </a:solidFill>
                <a:highlight>
                  <a:srgbClr val="FFFFFF"/>
                </a:highlight>
                <a:latin typeface="Aptos" panose="020B0004020202020204"/>
              </a:rPr>
              <a:t> (</a:t>
            </a:r>
            <a:r>
              <a:rPr lang="en-GB" err="1">
                <a:solidFill>
                  <a:srgbClr val="000000"/>
                </a:solidFill>
                <a:highlight>
                  <a:srgbClr val="FFFFFF"/>
                </a:highlight>
                <a:latin typeface="Aptos" panose="020B0004020202020204"/>
              </a:rPr>
              <a:t>Niknia</a:t>
            </a:r>
            <a:r>
              <a:rPr lang="en-GB">
                <a:solidFill>
                  <a:srgbClr val="000000"/>
                </a:solidFill>
                <a:highlight>
                  <a:srgbClr val="FFFFFF"/>
                </a:highlight>
                <a:latin typeface="Aptos" panose="020B0004020202020204"/>
              </a:rPr>
              <a:t>, Correia and Karimpour 2021)</a:t>
            </a:r>
            <a:endParaRPr kumimoji="0" lang="en-GB" sz="2400" b="0" i="0" u="none" strike="noStrike" kern="1200" cap="none" spc="0" normalizeH="0" baseline="0" noProof="0">
              <a:ln>
                <a:noFill/>
              </a:ln>
              <a:solidFill>
                <a:prstClr val="black"/>
              </a:solidFill>
              <a:effectLst/>
              <a:uLnTx/>
              <a:uFillTx/>
              <a:latin typeface="Aptos" panose="020B0004020202020204"/>
              <a:ea typeface="+mn-ea"/>
              <a:cs typeface="+mn-cs"/>
            </a:endParaRPr>
          </a:p>
        </p:txBody>
      </p:sp>
      <p:pic>
        <p:nvPicPr>
          <p:cNvPr id="6" name="Picture 5">
            <a:extLst>
              <a:ext uri="{FF2B5EF4-FFF2-40B4-BE49-F238E27FC236}">
                <a16:creationId xmlns:a16="http://schemas.microsoft.com/office/drawing/2014/main" id="{2769494F-B600-1ECF-1E5E-E17468DF57A3}"/>
              </a:ext>
            </a:extLst>
          </p:cNvPr>
          <p:cNvPicPr>
            <a:picLocks noChangeAspect="1"/>
          </p:cNvPicPr>
          <p:nvPr/>
        </p:nvPicPr>
        <p:blipFill>
          <a:blip r:embed="rId2"/>
          <a:stretch>
            <a:fillRect/>
          </a:stretch>
        </p:blipFill>
        <p:spPr>
          <a:xfrm>
            <a:off x="836719" y="762612"/>
            <a:ext cx="3753569" cy="3627610"/>
          </a:xfrm>
          <a:prstGeom prst="rect">
            <a:avLst/>
          </a:prstGeom>
        </p:spPr>
      </p:pic>
    </p:spTree>
    <p:extLst>
      <p:ext uri="{BB962C8B-B14F-4D97-AF65-F5344CB8AC3E}">
        <p14:creationId xmlns:p14="http://schemas.microsoft.com/office/powerpoint/2010/main" val="3643030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A3A52"/>
        </a:solidFill>
        <a:effectLst/>
      </p:bgPr>
    </p:bg>
    <p:spTree>
      <p:nvGrpSpPr>
        <p:cNvPr id="1" name="">
          <a:extLst>
            <a:ext uri="{FF2B5EF4-FFF2-40B4-BE49-F238E27FC236}">
              <a16:creationId xmlns:a16="http://schemas.microsoft.com/office/drawing/2014/main" id="{2383FA5A-DCB6-3709-6947-B50329B42D3F}"/>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7D9F3F41-C785-3102-548A-DCBDEE2C2206}"/>
              </a:ext>
            </a:extLst>
          </p:cNvPr>
          <p:cNvSpPr/>
          <p:nvPr/>
        </p:nvSpPr>
        <p:spPr>
          <a:xfrm>
            <a:off x="0" y="0"/>
            <a:ext cx="268224" cy="685800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Shape 1">
            <a:extLst>
              <a:ext uri="{FF2B5EF4-FFF2-40B4-BE49-F238E27FC236}">
                <a16:creationId xmlns:a16="http://schemas.microsoft.com/office/drawing/2014/main" id="{2B3C6CD1-E1D7-86EF-B901-A41DFB1F9905}"/>
              </a:ext>
            </a:extLst>
          </p:cNvPr>
          <p:cNvSpPr/>
          <p:nvPr/>
        </p:nvSpPr>
        <p:spPr>
          <a:xfrm>
            <a:off x="9144000" y="0"/>
            <a:ext cx="3048000" cy="219456"/>
          </a:xfrm>
          <a:prstGeom prst="rect">
            <a:avLst/>
          </a:prstGeom>
          <a:solidFill>
            <a:srgbClr val="FF6B6B"/>
          </a:solidFill>
          <a:ln w="12700">
            <a:solidFill>
              <a:srgbClr val="FF6B6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4" name="Shape 2">
            <a:extLst>
              <a:ext uri="{FF2B5EF4-FFF2-40B4-BE49-F238E27FC236}">
                <a16:creationId xmlns:a16="http://schemas.microsoft.com/office/drawing/2014/main" id="{F6C01179-26A8-C1AD-29CD-04FFC01736D1}"/>
              </a:ext>
            </a:extLst>
          </p:cNvPr>
          <p:cNvSpPr/>
          <p:nvPr/>
        </p:nvSpPr>
        <p:spPr>
          <a:xfrm>
            <a:off x="7315200" y="6583680"/>
            <a:ext cx="4876800" cy="268224"/>
          </a:xfrm>
          <a:prstGeom prst="rect">
            <a:avLst/>
          </a:prstGeom>
          <a:solidFill>
            <a:srgbClr val="4DB6AC"/>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5" name="Shape 3">
            <a:extLst>
              <a:ext uri="{FF2B5EF4-FFF2-40B4-BE49-F238E27FC236}">
                <a16:creationId xmlns:a16="http://schemas.microsoft.com/office/drawing/2014/main" id="{CC661021-1C55-8C5E-621C-E35A9AA237E9}"/>
              </a:ext>
            </a:extLst>
          </p:cNvPr>
          <p:cNvSpPr/>
          <p:nvPr/>
        </p:nvSpPr>
        <p:spPr>
          <a:xfrm>
            <a:off x="609600" y="426720"/>
            <a:ext cx="2316480" cy="548640"/>
          </a:xfrm>
          <a:prstGeom prst="roundRect">
            <a:avLst>
              <a:gd name="adj" fmla="val 13333"/>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6" name="Text 4">
            <a:extLst>
              <a:ext uri="{FF2B5EF4-FFF2-40B4-BE49-F238E27FC236}">
                <a16:creationId xmlns:a16="http://schemas.microsoft.com/office/drawing/2014/main" id="{1B30B209-BFE3-B99C-E265-53082EDFEFE4}"/>
              </a:ext>
            </a:extLst>
          </p:cNvPr>
          <p:cNvSpPr/>
          <p:nvPr/>
        </p:nvSpPr>
        <p:spPr>
          <a:xfrm>
            <a:off x="609600" y="426720"/>
            <a:ext cx="2316480" cy="5486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600" b="1">
                <a:solidFill>
                  <a:srgbClr val="FFFFFF"/>
                </a:solidFill>
              </a:rPr>
              <a:t>LCHS4007</a:t>
            </a:r>
            <a:endParaRPr lang="en-US" sz="1600"/>
          </a:p>
        </p:txBody>
      </p:sp>
      <p:sp>
        <p:nvSpPr>
          <p:cNvPr id="7" name="Text 5">
            <a:extLst>
              <a:ext uri="{FF2B5EF4-FFF2-40B4-BE49-F238E27FC236}">
                <a16:creationId xmlns:a16="http://schemas.microsoft.com/office/drawing/2014/main" id="{F262AC1B-8781-B2AC-7451-D8C08CE5D9FE}"/>
              </a:ext>
            </a:extLst>
          </p:cNvPr>
          <p:cNvSpPr/>
          <p:nvPr/>
        </p:nvSpPr>
        <p:spPr>
          <a:xfrm>
            <a:off x="609600" y="1341120"/>
            <a:ext cx="11216640" cy="7924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3700">
                <a:solidFill>
                  <a:srgbClr val="4DB6AC"/>
                </a:solidFill>
              </a:rPr>
              <a:t>Staff Training </a:t>
            </a:r>
          </a:p>
        </p:txBody>
      </p:sp>
      <p:sp>
        <p:nvSpPr>
          <p:cNvPr id="8" name="Text 6">
            <a:extLst>
              <a:ext uri="{FF2B5EF4-FFF2-40B4-BE49-F238E27FC236}">
                <a16:creationId xmlns:a16="http://schemas.microsoft.com/office/drawing/2014/main" id="{D37D09B0-5CEB-157E-371B-2E38CBB22D31}"/>
              </a:ext>
            </a:extLst>
          </p:cNvPr>
          <p:cNvSpPr/>
          <p:nvPr/>
        </p:nvSpPr>
        <p:spPr>
          <a:xfrm>
            <a:off x="609600" y="2048256"/>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5333" b="1">
                <a:solidFill>
                  <a:srgbClr val="FFFFFF"/>
                </a:solidFill>
              </a:rPr>
              <a:t>Riverdale Nursing Home</a:t>
            </a:r>
            <a:endParaRPr lang="en-US" sz="5333"/>
          </a:p>
        </p:txBody>
      </p:sp>
      <p:sp>
        <p:nvSpPr>
          <p:cNvPr id="9" name="Text 7">
            <a:extLst>
              <a:ext uri="{FF2B5EF4-FFF2-40B4-BE49-F238E27FC236}">
                <a16:creationId xmlns:a16="http://schemas.microsoft.com/office/drawing/2014/main" id="{F78978B3-AFD8-E502-92A5-15262BBE26F3}"/>
              </a:ext>
            </a:extLst>
          </p:cNvPr>
          <p:cNvSpPr/>
          <p:nvPr/>
        </p:nvSpPr>
        <p:spPr>
          <a:xfrm>
            <a:off x="609600" y="3072384"/>
            <a:ext cx="11216640" cy="67056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2900" b="1">
                <a:solidFill>
                  <a:srgbClr val="FF6B6B"/>
                </a:solidFill>
              </a:rPr>
              <a:t>Using Microsoft Teams </a:t>
            </a:r>
            <a:endParaRPr lang="en-US" sz="2933"/>
          </a:p>
        </p:txBody>
      </p:sp>
      <p:sp>
        <p:nvSpPr>
          <p:cNvPr id="10" name="Shape 8">
            <a:extLst>
              <a:ext uri="{FF2B5EF4-FFF2-40B4-BE49-F238E27FC236}">
                <a16:creationId xmlns:a16="http://schemas.microsoft.com/office/drawing/2014/main" id="{D102F9C0-AA69-1149-E5BE-D73173295460}"/>
              </a:ext>
            </a:extLst>
          </p:cNvPr>
          <p:cNvSpPr/>
          <p:nvPr/>
        </p:nvSpPr>
        <p:spPr>
          <a:xfrm>
            <a:off x="609600" y="3925824"/>
            <a:ext cx="6705600" cy="48768"/>
          </a:xfrm>
          <a:prstGeom prst="rect">
            <a:avLst/>
          </a:prstGeom>
          <a:solidFill>
            <a:srgbClr val="4DB6AC"/>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1" name="Text 9">
            <a:extLst>
              <a:ext uri="{FF2B5EF4-FFF2-40B4-BE49-F238E27FC236}">
                <a16:creationId xmlns:a16="http://schemas.microsoft.com/office/drawing/2014/main" id="{FBD5665E-BADB-4720-FADB-078B8A83E044}"/>
              </a:ext>
            </a:extLst>
          </p:cNvPr>
          <p:cNvSpPr/>
          <p:nvPr/>
        </p:nvSpPr>
        <p:spPr>
          <a:xfrm>
            <a:off x="609600" y="4120896"/>
            <a:ext cx="10363200" cy="11582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600" b="1">
                <a:solidFill>
                  <a:srgbClr val="4DB6AC"/>
                </a:solidFill>
              </a:rPr>
              <a:t>Student: </a:t>
            </a:r>
            <a:r>
              <a:rPr lang="en-US" sz="1600">
                <a:solidFill>
                  <a:srgbClr val="FFFFFF"/>
                </a:solidFill>
              </a:rPr>
              <a:t>Aqsa Batool
</a:t>
            </a:r>
            <a:r>
              <a:rPr lang="en-US" sz="1600" b="1">
                <a:solidFill>
                  <a:srgbClr val="4DB6AC"/>
                </a:solidFill>
              </a:rPr>
              <a:t>Module: </a:t>
            </a:r>
            <a:r>
              <a:rPr lang="en-US" sz="1600">
                <a:solidFill>
                  <a:srgbClr val="FFFFFF"/>
                </a:solidFill>
              </a:rPr>
              <a:t>Digital Skills and Research Methods
</a:t>
            </a:r>
            <a:r>
              <a:rPr lang="en-US" sz="1600" b="1">
                <a:solidFill>
                  <a:srgbClr val="4DB6AC"/>
                </a:solidFill>
              </a:rPr>
              <a:t>Lecturer: </a:t>
            </a:r>
            <a:r>
              <a:rPr lang="en-GB" sz="1600">
                <a:solidFill>
                  <a:srgbClr val="FFFFFF"/>
                </a:solidFill>
              </a:rPr>
              <a:t>Bianca </a:t>
            </a:r>
            <a:r>
              <a:rPr lang="en-GB" sz="1600" err="1">
                <a:solidFill>
                  <a:srgbClr val="FFFFFF"/>
                </a:solidFill>
              </a:rPr>
              <a:t>Dogden</a:t>
            </a:r>
            <a:r>
              <a:rPr lang="en-US" sz="1600">
                <a:solidFill>
                  <a:srgbClr val="FFFFFF"/>
                </a:solidFill>
              </a:rPr>
              <a:t> |  </a:t>
            </a:r>
            <a:r>
              <a:rPr lang="en-US" sz="1600" b="1">
                <a:solidFill>
                  <a:srgbClr val="4DB6AC"/>
                </a:solidFill>
              </a:rPr>
              <a:t>Program: </a:t>
            </a:r>
            <a:r>
              <a:rPr lang="en-US" sz="1600" err="1">
                <a:solidFill>
                  <a:srgbClr val="FFFFFF"/>
                </a:solidFill>
              </a:rPr>
              <a:t>CertHE</a:t>
            </a:r>
            <a:r>
              <a:rPr lang="en-US" sz="1600">
                <a:solidFill>
                  <a:srgbClr val="FFFFFF"/>
                </a:solidFill>
              </a:rPr>
              <a:t> Health &amp; Social Care</a:t>
            </a:r>
          </a:p>
          <a:p>
            <a:r>
              <a:rPr lang="en-US" sz="1600" b="1">
                <a:solidFill>
                  <a:srgbClr val="4DB6AC"/>
                </a:solidFill>
              </a:rPr>
              <a:t>Student: </a:t>
            </a:r>
            <a:r>
              <a:rPr lang="en-US" sz="1600">
                <a:solidFill>
                  <a:srgbClr val="FFFFFF"/>
                </a:solidFill>
              </a:rPr>
              <a:t>Aqsa Batool  | </a:t>
            </a:r>
            <a:r>
              <a:rPr lang="en-US" sz="1600" b="1">
                <a:solidFill>
                  <a:srgbClr val="4DB6AC"/>
                </a:solidFill>
              </a:rPr>
              <a:t>Student ID:</a:t>
            </a:r>
            <a:r>
              <a:rPr lang="en-US" sz="1600" b="1"/>
              <a:t> 2528574</a:t>
            </a:r>
            <a:endParaRPr lang="en-GB" sz="1600" b="1"/>
          </a:p>
        </p:txBody>
      </p:sp>
      <p:sp>
        <p:nvSpPr>
          <p:cNvPr id="14" name="Text 12">
            <a:extLst>
              <a:ext uri="{FF2B5EF4-FFF2-40B4-BE49-F238E27FC236}">
                <a16:creationId xmlns:a16="http://schemas.microsoft.com/office/drawing/2014/main" id="{6EB3E58B-A7CA-6B69-DBC8-23C5828AF2DA}"/>
              </a:ext>
            </a:extLst>
          </p:cNvPr>
          <p:cNvSpPr/>
          <p:nvPr/>
        </p:nvSpPr>
        <p:spPr>
          <a:xfrm>
            <a:off x="609600" y="6096000"/>
            <a:ext cx="1097280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1333">
                <a:solidFill>
                  <a:srgbClr val="546E7A"/>
                </a:solidFill>
              </a:rPr>
              <a:t>Submitted: 15 June 2026</a:t>
            </a:r>
            <a:endParaRPr lang="en-US" sz="1333"/>
          </a:p>
        </p:txBody>
      </p:sp>
      <p:pic>
        <p:nvPicPr>
          <p:cNvPr id="18" name="Picture 17">
            <a:extLst>
              <a:ext uri="{FF2B5EF4-FFF2-40B4-BE49-F238E27FC236}">
                <a16:creationId xmlns:a16="http://schemas.microsoft.com/office/drawing/2014/main" id="{F8996EE5-1B1C-CE56-E5F8-2EB1AFCABDC1}"/>
              </a:ext>
            </a:extLst>
          </p:cNvPr>
          <p:cNvPicPr>
            <a:picLocks noChangeAspect="1"/>
          </p:cNvPicPr>
          <p:nvPr/>
        </p:nvPicPr>
        <p:blipFill>
          <a:blip r:embed="rId3"/>
          <a:stretch>
            <a:fillRect/>
          </a:stretch>
        </p:blipFill>
        <p:spPr>
          <a:xfrm>
            <a:off x="8498618" y="2024961"/>
            <a:ext cx="3327623" cy="2665479"/>
          </a:xfrm>
          <a:prstGeom prst="rect">
            <a:avLst/>
          </a:prstGeom>
        </p:spPr>
      </p:pic>
    </p:spTree>
    <p:extLst>
      <p:ext uri="{BB962C8B-B14F-4D97-AF65-F5344CB8AC3E}">
        <p14:creationId xmlns:p14="http://schemas.microsoft.com/office/powerpoint/2010/main" val="1775309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4E4BC-ABC1-E772-E4B3-A5808A4C49A6}"/>
              </a:ext>
            </a:extLst>
          </p:cNvPr>
          <p:cNvSpPr>
            <a:spLocks noGrp="1"/>
          </p:cNvSpPr>
          <p:nvPr>
            <p:ph type="title"/>
          </p:nvPr>
        </p:nvSpPr>
        <p:spPr/>
        <p:txBody>
          <a:bodyPr/>
          <a:lstStyle/>
          <a:p>
            <a:r>
              <a:rPr lang="en-GB"/>
              <a:t>Aqsa Batool</a:t>
            </a:r>
          </a:p>
        </p:txBody>
      </p:sp>
      <p:sp>
        <p:nvSpPr>
          <p:cNvPr id="3" name="Content Placeholder 2">
            <a:extLst>
              <a:ext uri="{FF2B5EF4-FFF2-40B4-BE49-F238E27FC236}">
                <a16:creationId xmlns:a16="http://schemas.microsoft.com/office/drawing/2014/main" id="{AFF4D1A1-CBBD-7DD8-E8B4-2E0C6780AFB9}"/>
              </a:ext>
            </a:extLst>
          </p:cNvPr>
          <p:cNvSpPr>
            <a:spLocks noGrp="1"/>
          </p:cNvSpPr>
          <p:nvPr>
            <p:ph idx="1"/>
          </p:nvPr>
        </p:nvSpPr>
        <p:spPr/>
        <p:txBody>
          <a:bodyPr vert="horz" lIns="91440" tIns="45720" rIns="91440" bIns="45720" rtlCol="0" anchor="t">
            <a:normAutofit fontScale="92500" lnSpcReduction="20000"/>
          </a:bodyPr>
          <a:lstStyle/>
          <a:p>
            <a:r>
              <a:rPr lang="en-GB" sz="1800">
                <a:latin typeface="Arial Nova"/>
              </a:rPr>
              <a:t>Staff Training- Riverdale Nursing Home </a:t>
            </a:r>
          </a:p>
          <a:p>
            <a:pPr marL="0" indent="0">
              <a:buNone/>
            </a:pPr>
            <a:r>
              <a:rPr lang="en-GB" sz="1800">
                <a:latin typeface="Arial Nova"/>
              </a:rPr>
              <a:t>The chosen Microsoft 365 tool is best for the staff training is Microsoft teams.</a:t>
            </a:r>
            <a:endParaRPr lang="en-GB" sz="1800">
              <a:latin typeface="Arial Nova"/>
              <a:ea typeface="MS Mincho"/>
              <a:cs typeface="Calibri"/>
            </a:endParaRPr>
          </a:p>
          <a:p>
            <a:pPr marL="0" indent="0">
              <a:buNone/>
            </a:pPr>
            <a:r>
              <a:rPr lang="en-GB" sz="1800">
                <a:latin typeface="Arial Nova"/>
                <a:ea typeface="MS Mincho"/>
                <a:cs typeface="Calibri"/>
              </a:rPr>
              <a:t>This is suitable because it allows staff from both Riverdale building to attend training together and managers can share training materials, presentations and updates on Microsoft teams. </a:t>
            </a:r>
          </a:p>
          <a:p>
            <a:pPr marL="0" indent="0">
              <a:buNone/>
            </a:pPr>
            <a:r>
              <a:rPr lang="en-GB" sz="1800">
                <a:latin typeface="Arial Nova"/>
                <a:ea typeface="MS Mincho"/>
                <a:cs typeface="Calibri"/>
              </a:rPr>
              <a:t>Improves efficiency and communication. </a:t>
            </a:r>
          </a:p>
          <a:p>
            <a:pPr marL="285750" indent="-285750"/>
            <a:r>
              <a:rPr lang="en-GB" sz="1800">
                <a:latin typeface="Arial Nova"/>
                <a:ea typeface="MS Mincho"/>
                <a:cs typeface="Calibri"/>
              </a:rPr>
              <a:t>Reduces travel between buildings.</a:t>
            </a:r>
          </a:p>
          <a:p>
            <a:pPr marL="285750" indent="-285750"/>
            <a:r>
              <a:rPr lang="en-GB" sz="1800">
                <a:latin typeface="Arial Nova"/>
                <a:ea typeface="MS Mincho"/>
                <a:cs typeface="Calibri"/>
              </a:rPr>
              <a:t>Provides quick access to information and record training sessions.</a:t>
            </a:r>
          </a:p>
          <a:p>
            <a:pPr marL="285750" indent="-285750"/>
            <a:r>
              <a:rPr lang="en-GB" sz="1800">
                <a:latin typeface="Arial Nova"/>
                <a:ea typeface="MS Mincho"/>
                <a:cs typeface="Calibri"/>
              </a:rPr>
              <a:t>Ensure all staff receive same information.</a:t>
            </a:r>
          </a:p>
          <a:p>
            <a:pPr marL="285750" indent="-285750"/>
            <a:r>
              <a:rPr lang="en-GB" sz="1800">
                <a:latin typeface="Arial Nova"/>
                <a:ea typeface="MS Mincho"/>
                <a:cs typeface="Calibri"/>
              </a:rPr>
              <a:t>Staff training helps ensure staff have the knowledge and skills required to provide safe care(skills for care 2025)</a:t>
            </a:r>
          </a:p>
          <a:p>
            <a:pPr marL="0" indent="0">
              <a:buNone/>
            </a:pPr>
            <a:r>
              <a:rPr lang="en-GB" sz="1800">
                <a:latin typeface="Arial Nova"/>
                <a:ea typeface="MS Mincho"/>
                <a:cs typeface="Calibri"/>
              </a:rPr>
              <a:t>Advantages.</a:t>
            </a:r>
          </a:p>
          <a:p>
            <a:pPr marL="285750" indent="-285750"/>
            <a:r>
              <a:rPr lang="en-GB" sz="1800">
                <a:latin typeface="Arial Nova"/>
                <a:ea typeface="MS Mincho"/>
                <a:cs typeface="Calibri"/>
              </a:rPr>
              <a:t>Easy communication </a:t>
            </a:r>
          </a:p>
          <a:p>
            <a:pPr marL="285750" indent="-285750"/>
            <a:r>
              <a:rPr lang="en-GB" sz="1800">
                <a:latin typeface="Arial Nova"/>
                <a:ea typeface="MS Mincho"/>
                <a:cs typeface="Calibri"/>
              </a:rPr>
              <a:t>Training can be accessed remotely.</a:t>
            </a:r>
          </a:p>
          <a:p>
            <a:pPr marL="285750" indent="-285750"/>
            <a:r>
              <a:rPr lang="en-GB" sz="1800">
                <a:latin typeface="Arial Nova"/>
                <a:ea typeface="MS Mincho"/>
                <a:cs typeface="Calibri"/>
              </a:rPr>
              <a:t>Sessions can be recorded to look back at. </a:t>
            </a:r>
          </a:p>
          <a:p>
            <a:pPr marL="285750" indent="-285750"/>
            <a:endParaRPr lang="en-GB">
              <a:latin typeface="Aptos" panose="020B0004020202020204"/>
              <a:ea typeface="MS Mincho"/>
              <a:cs typeface="Calibri"/>
            </a:endParaRPr>
          </a:p>
        </p:txBody>
      </p:sp>
    </p:spTree>
    <p:extLst>
      <p:ext uri="{BB962C8B-B14F-4D97-AF65-F5344CB8AC3E}">
        <p14:creationId xmlns:p14="http://schemas.microsoft.com/office/powerpoint/2010/main" val="283526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E166A-C60B-BEEB-BF10-96AA76EAA94A}"/>
              </a:ext>
            </a:extLst>
          </p:cNvPr>
          <p:cNvSpPr>
            <a:spLocks noGrp="1"/>
          </p:cNvSpPr>
          <p:nvPr>
            <p:ph type="title"/>
          </p:nvPr>
        </p:nvSpPr>
        <p:spPr/>
        <p:txBody>
          <a:bodyPr/>
          <a:lstStyle/>
          <a:p>
            <a:r>
              <a:rPr lang="en-GB"/>
              <a:t>Aqsa Batool</a:t>
            </a:r>
          </a:p>
        </p:txBody>
      </p:sp>
      <p:sp>
        <p:nvSpPr>
          <p:cNvPr id="3" name="Content Placeholder 2">
            <a:extLst>
              <a:ext uri="{FF2B5EF4-FFF2-40B4-BE49-F238E27FC236}">
                <a16:creationId xmlns:a16="http://schemas.microsoft.com/office/drawing/2014/main" id="{73671765-6DF3-2C61-6681-658669E66767}"/>
              </a:ext>
            </a:extLst>
          </p:cNvPr>
          <p:cNvSpPr>
            <a:spLocks noGrp="1"/>
          </p:cNvSpPr>
          <p:nvPr>
            <p:ph idx="1"/>
          </p:nvPr>
        </p:nvSpPr>
        <p:spPr/>
        <p:txBody>
          <a:bodyPr vert="horz" lIns="91440" tIns="45720" rIns="91440" bIns="45720" rtlCol="0" anchor="t">
            <a:normAutofit/>
          </a:bodyPr>
          <a:lstStyle/>
          <a:p>
            <a:pPr marL="0" indent="0">
              <a:buNone/>
            </a:pPr>
            <a:r>
              <a:rPr lang="en-GB">
                <a:latin typeface="Arial Nova"/>
              </a:rPr>
              <a:t>Limitations </a:t>
            </a:r>
            <a:endParaRPr lang="en-US">
              <a:latin typeface="Arial Nova"/>
            </a:endParaRPr>
          </a:p>
          <a:p>
            <a:pPr marL="285750" indent="-285750"/>
            <a:r>
              <a:rPr lang="en-GB" sz="1800">
                <a:latin typeface="Arial Nova"/>
              </a:rPr>
              <a:t>Requires internet access </a:t>
            </a:r>
          </a:p>
          <a:p>
            <a:pPr marL="285750" indent="-285750"/>
            <a:r>
              <a:rPr lang="en-GB" sz="1800">
                <a:latin typeface="Arial Nova"/>
              </a:rPr>
              <a:t>Staff may need training to use the system </a:t>
            </a:r>
          </a:p>
          <a:p>
            <a:pPr marL="285750" indent="-285750"/>
            <a:r>
              <a:rPr lang="en-GB" sz="1800">
                <a:latin typeface="Arial Nova"/>
              </a:rPr>
              <a:t>Technical issues can affect the sessions.</a:t>
            </a:r>
          </a:p>
          <a:p>
            <a:pPr marL="0" indent="0">
              <a:buNone/>
            </a:pPr>
            <a:endParaRPr lang="en-GB"/>
          </a:p>
          <a:p>
            <a:pPr marL="285750" indent="-285750"/>
            <a:endParaRPr lang="en-GB"/>
          </a:p>
          <a:p>
            <a:endParaRPr lang="en-GB"/>
          </a:p>
        </p:txBody>
      </p:sp>
    </p:spTree>
    <p:extLst>
      <p:ext uri="{BB962C8B-B14F-4D97-AF65-F5344CB8AC3E}">
        <p14:creationId xmlns:p14="http://schemas.microsoft.com/office/powerpoint/2010/main" val="1887938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1">
    <p:bg>
      <p:bgPr>
        <a:solidFill>
          <a:srgbClr val="1A3A52"/>
        </a:solidFill>
        <a:effectLst/>
      </p:bgPr>
    </p:bg>
    <p:spTree>
      <p:nvGrpSpPr>
        <p:cNvPr id="1" name=""/>
        <p:cNvGrpSpPr/>
        <p:nvPr/>
      </p:nvGrpSpPr>
      <p:grpSpPr>
        <a:xfrm>
          <a:off x="0" y="0"/>
          <a:ext cx="0" cy="0"/>
          <a:chOff x="0" y="0"/>
          <a:chExt cx="0" cy="0"/>
        </a:xfrm>
      </p:grpSpPr>
      <p:sp>
        <p:nvSpPr>
          <p:cNvPr id="2" name="Shape 0"/>
          <p:cNvSpPr/>
          <p:nvPr/>
        </p:nvSpPr>
        <p:spPr>
          <a:xfrm>
            <a:off x="0" y="0"/>
            <a:ext cx="268224" cy="685800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Shape 1"/>
          <p:cNvSpPr/>
          <p:nvPr/>
        </p:nvSpPr>
        <p:spPr>
          <a:xfrm>
            <a:off x="9144000" y="0"/>
            <a:ext cx="3048000" cy="219456"/>
          </a:xfrm>
          <a:prstGeom prst="rect">
            <a:avLst/>
          </a:prstGeom>
          <a:solidFill>
            <a:srgbClr val="FF6B6B"/>
          </a:solidFill>
          <a:ln w="12700">
            <a:solidFill>
              <a:srgbClr val="FF6B6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4" name="Shape 2"/>
          <p:cNvSpPr/>
          <p:nvPr/>
        </p:nvSpPr>
        <p:spPr>
          <a:xfrm>
            <a:off x="7315200" y="6583680"/>
            <a:ext cx="4876800" cy="268224"/>
          </a:xfrm>
          <a:prstGeom prst="rect">
            <a:avLst/>
          </a:prstGeom>
          <a:solidFill>
            <a:srgbClr val="4DB6AC"/>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5" name="Shape 3"/>
          <p:cNvSpPr/>
          <p:nvPr/>
        </p:nvSpPr>
        <p:spPr>
          <a:xfrm>
            <a:off x="609600" y="426720"/>
            <a:ext cx="2316480" cy="548640"/>
          </a:xfrm>
          <a:prstGeom prst="roundRect">
            <a:avLst>
              <a:gd name="adj" fmla="val 13333"/>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6" name="Text 4"/>
          <p:cNvSpPr/>
          <p:nvPr/>
        </p:nvSpPr>
        <p:spPr>
          <a:xfrm>
            <a:off x="609600" y="426720"/>
            <a:ext cx="2316480" cy="5486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600" b="1">
                <a:solidFill>
                  <a:srgbClr val="FFFFFF"/>
                </a:solidFill>
              </a:rPr>
              <a:t>LCHS4007</a:t>
            </a:r>
            <a:endParaRPr lang="en-US" sz="1600"/>
          </a:p>
        </p:txBody>
      </p:sp>
      <p:sp>
        <p:nvSpPr>
          <p:cNvPr id="7" name="Text 5"/>
          <p:cNvSpPr/>
          <p:nvPr/>
        </p:nvSpPr>
        <p:spPr>
          <a:xfrm>
            <a:off x="609600" y="1341120"/>
            <a:ext cx="11216640" cy="7924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3733">
                <a:solidFill>
                  <a:srgbClr val="4DB6AC"/>
                </a:solidFill>
              </a:rPr>
              <a:t>Staff Scheduling &amp; Rotas at</a:t>
            </a:r>
            <a:endParaRPr lang="en-US" sz="3733"/>
          </a:p>
        </p:txBody>
      </p:sp>
      <p:sp>
        <p:nvSpPr>
          <p:cNvPr id="8" name="Text 6"/>
          <p:cNvSpPr/>
          <p:nvPr/>
        </p:nvSpPr>
        <p:spPr>
          <a:xfrm>
            <a:off x="609600" y="2048256"/>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5333" b="1">
                <a:solidFill>
                  <a:srgbClr val="FFFFFF"/>
                </a:solidFill>
              </a:rPr>
              <a:t>Riverdale Nursing Home</a:t>
            </a:r>
            <a:endParaRPr lang="en-US" sz="5333"/>
          </a:p>
        </p:txBody>
      </p:sp>
      <p:sp>
        <p:nvSpPr>
          <p:cNvPr id="9" name="Text 7"/>
          <p:cNvSpPr/>
          <p:nvPr/>
        </p:nvSpPr>
        <p:spPr>
          <a:xfrm>
            <a:off x="609600" y="3072384"/>
            <a:ext cx="11216640" cy="67056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2933" b="1">
                <a:solidFill>
                  <a:srgbClr val="FF6B6B"/>
                </a:solidFill>
              </a:rPr>
              <a:t>Using Microsoft PowerPoint</a:t>
            </a:r>
            <a:endParaRPr lang="en-US" sz="2933"/>
          </a:p>
        </p:txBody>
      </p:sp>
      <p:sp>
        <p:nvSpPr>
          <p:cNvPr id="10" name="Shape 8"/>
          <p:cNvSpPr/>
          <p:nvPr/>
        </p:nvSpPr>
        <p:spPr>
          <a:xfrm>
            <a:off x="609600" y="3925824"/>
            <a:ext cx="6705600" cy="48768"/>
          </a:xfrm>
          <a:prstGeom prst="rect">
            <a:avLst/>
          </a:prstGeom>
          <a:solidFill>
            <a:srgbClr val="4DB6AC"/>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1" name="Text 9"/>
          <p:cNvSpPr/>
          <p:nvPr/>
        </p:nvSpPr>
        <p:spPr>
          <a:xfrm>
            <a:off x="609600" y="4120896"/>
            <a:ext cx="10363200" cy="11582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600" b="1">
                <a:solidFill>
                  <a:srgbClr val="4DB6AC"/>
                </a:solidFill>
              </a:rPr>
              <a:t>Student: </a:t>
            </a:r>
            <a:r>
              <a:rPr lang="en-US" sz="1600">
                <a:solidFill>
                  <a:srgbClr val="FFFFFF"/>
                </a:solidFill>
              </a:rPr>
              <a:t>Misbah Noreen
</a:t>
            </a:r>
            <a:r>
              <a:rPr lang="en-US" sz="1600" b="1">
                <a:solidFill>
                  <a:srgbClr val="4DB6AC"/>
                </a:solidFill>
              </a:rPr>
              <a:t>Module: </a:t>
            </a:r>
            <a:r>
              <a:rPr lang="en-US" sz="1600">
                <a:solidFill>
                  <a:srgbClr val="FFFFFF"/>
                </a:solidFill>
              </a:rPr>
              <a:t>Digital Skills and Research Methods
</a:t>
            </a:r>
            <a:r>
              <a:rPr lang="en-US" sz="1600" b="1">
                <a:solidFill>
                  <a:srgbClr val="4DB6AC"/>
                </a:solidFill>
              </a:rPr>
              <a:t>Lecturer: </a:t>
            </a:r>
            <a:r>
              <a:rPr lang="en-GB" sz="1600">
                <a:solidFill>
                  <a:srgbClr val="FFFFFF"/>
                </a:solidFill>
              </a:rPr>
              <a:t>Bianca </a:t>
            </a:r>
            <a:r>
              <a:rPr lang="en-GB" sz="1600" err="1">
                <a:solidFill>
                  <a:srgbClr val="FFFFFF"/>
                </a:solidFill>
              </a:rPr>
              <a:t>Dogden</a:t>
            </a:r>
            <a:r>
              <a:rPr lang="en-US" sz="1600">
                <a:solidFill>
                  <a:srgbClr val="FFFFFF"/>
                </a:solidFill>
              </a:rPr>
              <a:t> |  </a:t>
            </a:r>
            <a:r>
              <a:rPr lang="en-US" sz="1600" b="1">
                <a:solidFill>
                  <a:srgbClr val="4DB6AC"/>
                </a:solidFill>
              </a:rPr>
              <a:t>Program: </a:t>
            </a:r>
            <a:r>
              <a:rPr lang="en-US" sz="1600" err="1">
                <a:solidFill>
                  <a:srgbClr val="FFFFFF"/>
                </a:solidFill>
              </a:rPr>
              <a:t>CertHE</a:t>
            </a:r>
            <a:r>
              <a:rPr lang="en-US" sz="1600">
                <a:solidFill>
                  <a:srgbClr val="FFFFFF"/>
                </a:solidFill>
              </a:rPr>
              <a:t> Health &amp; Social Care</a:t>
            </a:r>
          </a:p>
          <a:p>
            <a:r>
              <a:rPr lang="en-US" sz="1600" b="1">
                <a:solidFill>
                  <a:srgbClr val="4DB6AC"/>
                </a:solidFill>
              </a:rPr>
              <a:t>Student: </a:t>
            </a:r>
            <a:r>
              <a:rPr lang="en-US" sz="1600">
                <a:solidFill>
                  <a:srgbClr val="FFFFFF"/>
                </a:solidFill>
              </a:rPr>
              <a:t>Misbah Noreen  | </a:t>
            </a:r>
            <a:r>
              <a:rPr lang="en-US" sz="1600" b="1">
                <a:solidFill>
                  <a:srgbClr val="4DB6AC"/>
                </a:solidFill>
              </a:rPr>
              <a:t>Student ID:</a:t>
            </a:r>
            <a:r>
              <a:rPr lang="en-US" sz="1600" b="1"/>
              <a:t> </a:t>
            </a:r>
            <a:r>
              <a:rPr lang="en-GB" sz="1600" b="1"/>
              <a:t>2536763</a:t>
            </a:r>
            <a:endParaRPr lang="en-US" sz="1600"/>
          </a:p>
        </p:txBody>
      </p:sp>
      <p:sp>
        <p:nvSpPr>
          <p:cNvPr id="14" name="Text 12"/>
          <p:cNvSpPr/>
          <p:nvPr/>
        </p:nvSpPr>
        <p:spPr>
          <a:xfrm>
            <a:off x="609600" y="6096000"/>
            <a:ext cx="1097280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1333">
                <a:solidFill>
                  <a:srgbClr val="546E7A"/>
                </a:solidFill>
              </a:rPr>
              <a:t>Submitted: 15 June 2026</a:t>
            </a:r>
            <a:endParaRPr lang="en-US" sz="1333"/>
          </a:p>
        </p:txBody>
      </p:sp>
      <p:pic>
        <p:nvPicPr>
          <p:cNvPr id="18" name="Picture 17">
            <a:extLst>
              <a:ext uri="{FF2B5EF4-FFF2-40B4-BE49-F238E27FC236}">
                <a16:creationId xmlns:a16="http://schemas.microsoft.com/office/drawing/2014/main" id="{775C46AE-896B-ED13-3EA1-8442C6EE7A3E}"/>
              </a:ext>
            </a:extLst>
          </p:cNvPr>
          <p:cNvPicPr>
            <a:picLocks noChangeAspect="1"/>
          </p:cNvPicPr>
          <p:nvPr/>
        </p:nvPicPr>
        <p:blipFill>
          <a:blip r:embed="rId3"/>
          <a:stretch>
            <a:fillRect/>
          </a:stretch>
        </p:blipFill>
        <p:spPr>
          <a:xfrm>
            <a:off x="8498618" y="2024961"/>
            <a:ext cx="3327623" cy="2665479"/>
          </a:xfrm>
          <a:prstGeom prst="rect">
            <a:avLst/>
          </a:prstGeom>
        </p:spPr>
      </p:pic>
    </p:spTree>
    <p:extLst>
      <p:ext uri="{BB962C8B-B14F-4D97-AF65-F5344CB8AC3E}">
        <p14:creationId xmlns:p14="http://schemas.microsoft.com/office/powerpoint/2010/main" val="2132633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2">
    <p:bg>
      <p:bgPr>
        <a:solidFill>
          <a:srgbClr val="F0F4F8"/>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1A3A52"/>
          </a:solidFill>
          <a:ln w="12700">
            <a:solidFill>
              <a:srgbClr val="1A3A52"/>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Text 1"/>
          <p:cNvSpPr/>
          <p:nvPr/>
        </p:nvSpPr>
        <p:spPr>
          <a:xfrm>
            <a:off x="487680" y="0"/>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3467" b="1">
                <a:solidFill>
                  <a:srgbClr val="FFFFFF"/>
                </a:solidFill>
              </a:rPr>
              <a:t>Case Study Overview: Riverdale Nursing Home</a:t>
            </a:r>
            <a:endParaRPr lang="en-US" sz="3467"/>
          </a:p>
        </p:txBody>
      </p:sp>
      <p:sp>
        <p:nvSpPr>
          <p:cNvPr id="4" name="Shape 2"/>
          <p:cNvSpPr/>
          <p:nvPr/>
        </p:nvSpPr>
        <p:spPr>
          <a:xfrm>
            <a:off x="0" y="0"/>
            <a:ext cx="146304" cy="685800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5" name="Shape 3"/>
          <p:cNvSpPr/>
          <p:nvPr/>
        </p:nvSpPr>
        <p:spPr>
          <a:xfrm>
            <a:off x="426720" y="1280160"/>
            <a:ext cx="7071360" cy="3048000"/>
          </a:xfrm>
          <a:prstGeom prst="roundRect">
            <a:avLst>
              <a:gd name="adj" fmla="val 4000"/>
            </a:avLst>
          </a:prstGeom>
          <a:solidFill>
            <a:srgbClr val="FFFFFF"/>
          </a:solidFill>
          <a:ln w="12700">
            <a:solidFill>
              <a:srgbClr val="4DB6AC"/>
            </a:solidFill>
            <a:prstDash val="solid"/>
          </a:ln>
          <a:effectLst>
            <a:outerShdw blurRad="76200" dist="25400" dir="8100000" algn="bl" rotWithShape="0">
              <a:srgbClr val="000000">
                <a:alpha val="10000"/>
              </a:srgbClr>
            </a:outerShdw>
          </a:effectLst>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6" name="Text 4"/>
          <p:cNvSpPr/>
          <p:nvPr/>
        </p:nvSpPr>
        <p:spPr>
          <a:xfrm>
            <a:off x="609600" y="1402080"/>
            <a:ext cx="6705600" cy="4876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2000" b="1">
                <a:solidFill>
                  <a:srgbClr val="1A3A52"/>
                </a:solidFill>
              </a:rPr>
              <a:t>🏥  Riverdale Nursing Home Challenges</a:t>
            </a:r>
            <a:endParaRPr lang="en-US" sz="2000"/>
          </a:p>
        </p:txBody>
      </p:sp>
      <p:sp>
        <p:nvSpPr>
          <p:cNvPr id="7" name="Text 5"/>
          <p:cNvSpPr/>
          <p:nvPr/>
        </p:nvSpPr>
        <p:spPr>
          <a:xfrm>
            <a:off x="661178" y="1964787"/>
            <a:ext cx="6804077" cy="21336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00897B"/>
                </a:solidFill>
              </a:rPr>
              <a:t>• </a:t>
            </a:r>
            <a:r>
              <a:rPr lang="en-US" sz="1600">
                <a:solidFill>
                  <a:srgbClr val="546E7A"/>
                </a:solidFill>
              </a:rPr>
              <a:t>Provides services to more than 40 patients who need daily assistance</a:t>
            </a:r>
          </a:p>
          <a:p>
            <a:r>
              <a:rPr lang="en-US" sz="1600" b="1">
                <a:solidFill>
                  <a:srgbClr val="00897B"/>
                </a:solidFill>
              </a:rPr>
              <a:t>• </a:t>
            </a:r>
            <a:r>
              <a:rPr lang="en-US" sz="1600">
                <a:solidFill>
                  <a:srgbClr val="546E7A"/>
                </a:solidFill>
              </a:rPr>
              <a:t>Workforce: professionals, seniors professionals, nurses, admin working in three shifts (8 hours each)</a:t>
            </a:r>
          </a:p>
          <a:p>
            <a:r>
              <a:rPr lang="en-US" sz="1600" b="1">
                <a:solidFill>
                  <a:srgbClr val="00897B"/>
                </a:solidFill>
              </a:rPr>
              <a:t>• </a:t>
            </a:r>
            <a:r>
              <a:rPr lang="en-US" sz="1600">
                <a:solidFill>
                  <a:srgbClr val="546E7A"/>
                </a:solidFill>
              </a:rPr>
              <a:t>TOW separate buildings with different scheduling</a:t>
            </a:r>
          </a:p>
          <a:p>
            <a:r>
              <a:rPr lang="en-US" sz="1600" b="1">
                <a:solidFill>
                  <a:srgbClr val="00897B"/>
                </a:solidFill>
              </a:rPr>
              <a:t>• </a:t>
            </a:r>
            <a:r>
              <a:rPr lang="en-US" sz="1600">
                <a:solidFill>
                  <a:srgbClr val="546E7A"/>
                </a:solidFill>
              </a:rPr>
              <a:t>Using Microsoft 365 but the workforce does not know how to create schedules effectively</a:t>
            </a:r>
          </a:p>
        </p:txBody>
      </p:sp>
      <p:sp>
        <p:nvSpPr>
          <p:cNvPr id="8" name="Shape 6"/>
          <p:cNvSpPr/>
          <p:nvPr/>
        </p:nvSpPr>
        <p:spPr>
          <a:xfrm>
            <a:off x="426720" y="4511040"/>
            <a:ext cx="7071360" cy="1828800"/>
          </a:xfrm>
          <a:prstGeom prst="roundRect">
            <a:avLst>
              <a:gd name="adj" fmla="val 6667"/>
            </a:avLst>
          </a:prstGeom>
          <a:solidFill>
            <a:srgbClr val="FFF3E0"/>
          </a:solidFill>
          <a:ln w="12700">
            <a:solidFill>
              <a:srgbClr val="FF6B6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9" name="Text 7"/>
          <p:cNvSpPr/>
          <p:nvPr/>
        </p:nvSpPr>
        <p:spPr>
          <a:xfrm>
            <a:off x="609600" y="4632960"/>
            <a:ext cx="670560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867" b="1">
                <a:solidFill>
                  <a:srgbClr val="B45000"/>
                </a:solidFill>
              </a:rPr>
              <a:t>⚠️  The Problem</a:t>
            </a:r>
            <a:endParaRPr lang="en-US" sz="1867"/>
          </a:p>
        </p:txBody>
      </p:sp>
      <p:sp>
        <p:nvSpPr>
          <p:cNvPr id="10" name="Text 8"/>
          <p:cNvSpPr/>
          <p:nvPr/>
        </p:nvSpPr>
        <p:spPr>
          <a:xfrm>
            <a:off x="609600" y="5084064"/>
            <a:ext cx="6705600" cy="11582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546E7A"/>
                </a:solidFill>
              </a:rPr>
              <a:t>Paper-based employee shift rotations → missed shifts, understaffing, lack of communication, burnout among employees (AHCA, 2022). The management requires a visual tool to help organize schedules.</a:t>
            </a:r>
          </a:p>
        </p:txBody>
      </p:sp>
      <p:pic>
        <p:nvPicPr>
          <p:cNvPr id="14" name="Picture 13">
            <a:extLst>
              <a:ext uri="{FF2B5EF4-FFF2-40B4-BE49-F238E27FC236}">
                <a16:creationId xmlns:a16="http://schemas.microsoft.com/office/drawing/2014/main" id="{8D5D2D9D-13F9-D8FA-20DB-747BB13BD2D2}"/>
              </a:ext>
            </a:extLst>
          </p:cNvPr>
          <p:cNvPicPr>
            <a:picLocks noChangeAspect="1"/>
          </p:cNvPicPr>
          <p:nvPr/>
        </p:nvPicPr>
        <p:blipFill>
          <a:blip r:embed="rId3"/>
          <a:stretch>
            <a:fillRect/>
          </a:stretch>
        </p:blipFill>
        <p:spPr>
          <a:xfrm>
            <a:off x="8047172" y="1328192"/>
            <a:ext cx="3534776" cy="2350741"/>
          </a:xfrm>
          <a:prstGeom prst="rect">
            <a:avLst/>
          </a:prstGeom>
        </p:spPr>
      </p:pic>
      <p:pic>
        <p:nvPicPr>
          <p:cNvPr id="16" name="Picture 15">
            <a:extLst>
              <a:ext uri="{FF2B5EF4-FFF2-40B4-BE49-F238E27FC236}">
                <a16:creationId xmlns:a16="http://schemas.microsoft.com/office/drawing/2014/main" id="{2F5642DA-B44D-4EA9-F3C2-5D69584F2216}"/>
              </a:ext>
            </a:extLst>
          </p:cNvPr>
          <p:cNvPicPr>
            <a:picLocks noChangeAspect="1"/>
          </p:cNvPicPr>
          <p:nvPr/>
        </p:nvPicPr>
        <p:blipFill>
          <a:blip r:embed="rId4"/>
          <a:stretch>
            <a:fillRect/>
          </a:stretch>
        </p:blipFill>
        <p:spPr>
          <a:xfrm>
            <a:off x="8047171" y="3790400"/>
            <a:ext cx="3534779" cy="2647672"/>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Text 1"/>
          <p:cNvSpPr/>
          <p:nvPr/>
        </p:nvSpPr>
        <p:spPr>
          <a:xfrm>
            <a:off x="487680" y="0"/>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3467" b="1">
                <a:solidFill>
                  <a:srgbClr val="FFFFFF"/>
                </a:solidFill>
              </a:rPr>
              <a:t>What is Staff Scheduling &amp; Rotas?</a:t>
            </a:r>
            <a:endParaRPr lang="en-US" sz="3467"/>
          </a:p>
        </p:txBody>
      </p:sp>
      <p:sp>
        <p:nvSpPr>
          <p:cNvPr id="4" name="Shape 2"/>
          <p:cNvSpPr/>
          <p:nvPr/>
        </p:nvSpPr>
        <p:spPr>
          <a:xfrm>
            <a:off x="365760" y="1341121"/>
            <a:ext cx="3657600" cy="4631193"/>
          </a:xfrm>
          <a:prstGeom prst="rect">
            <a:avLst/>
          </a:prstGeom>
          <a:solidFill>
            <a:srgbClr val="1A3A52"/>
          </a:solidFill>
          <a:ln w="12700">
            <a:solidFill>
              <a:srgbClr val="1A3A52"/>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5" name="Shape 3"/>
          <p:cNvSpPr/>
          <p:nvPr/>
        </p:nvSpPr>
        <p:spPr>
          <a:xfrm>
            <a:off x="365760" y="1341120"/>
            <a:ext cx="3657600" cy="97536"/>
          </a:xfrm>
          <a:prstGeom prst="rect">
            <a:avLst/>
          </a:prstGeom>
          <a:solidFill>
            <a:srgbClr val="FF6B6B"/>
          </a:solidFill>
          <a:ln w="12700">
            <a:solidFill>
              <a:srgbClr val="FF6B6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6" name="Text 4"/>
          <p:cNvSpPr/>
          <p:nvPr/>
        </p:nvSpPr>
        <p:spPr>
          <a:xfrm>
            <a:off x="500158" y="1308259"/>
            <a:ext cx="3376898" cy="64389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2000" b="1">
                <a:solidFill>
                  <a:srgbClr val="FFFFFF"/>
                </a:solidFill>
              </a:rPr>
              <a:t>📋  </a:t>
            </a:r>
            <a:r>
              <a:rPr lang="en-US" sz="2133" b="1">
                <a:solidFill>
                  <a:srgbClr val="FFFFFF"/>
                </a:solidFill>
              </a:rPr>
              <a:t>Definition</a:t>
            </a:r>
            <a:endParaRPr lang="en-US" sz="2133"/>
          </a:p>
        </p:txBody>
      </p:sp>
      <p:sp>
        <p:nvSpPr>
          <p:cNvPr id="7" name="Text 5"/>
          <p:cNvSpPr/>
          <p:nvPr/>
        </p:nvSpPr>
        <p:spPr>
          <a:xfrm>
            <a:off x="512064" y="1927270"/>
            <a:ext cx="3364992" cy="1444279"/>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r>
              <a:rPr lang="en-US" sz="1600">
                <a:solidFill>
                  <a:srgbClr val="FFFFFF"/>
                </a:solidFill>
              </a:rPr>
              <a:t>Staff scheduling refers to the strategic planning of employee working times to achieve continuous availability around the clock, meet rest requirements, and distribute shifts equitably among all staff members (</a:t>
            </a:r>
            <a:r>
              <a:rPr lang="en-US" sz="1600" err="1">
                <a:solidFill>
                  <a:srgbClr val="FFFFFF"/>
                </a:solidFill>
              </a:rPr>
              <a:t>Gradisar</a:t>
            </a:r>
            <a:r>
              <a:rPr lang="en-US" sz="1600">
                <a:solidFill>
                  <a:srgbClr val="FFFFFF"/>
                </a:solidFill>
              </a:rPr>
              <a:t> et al., 2022</a:t>
            </a:r>
            <a:r>
              <a:rPr lang="en-US" sz="1533">
                <a:solidFill>
                  <a:srgbClr val="FFFFFF"/>
                </a:solidFill>
              </a:rPr>
              <a:t>).</a:t>
            </a:r>
          </a:p>
        </p:txBody>
      </p:sp>
      <p:sp>
        <p:nvSpPr>
          <p:cNvPr id="8" name="Shape 6"/>
          <p:cNvSpPr/>
          <p:nvPr/>
        </p:nvSpPr>
        <p:spPr>
          <a:xfrm>
            <a:off x="4291584" y="1341121"/>
            <a:ext cx="3657600" cy="4631193"/>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9" name="Shape 7"/>
          <p:cNvSpPr/>
          <p:nvPr/>
        </p:nvSpPr>
        <p:spPr>
          <a:xfrm>
            <a:off x="4291584" y="1341120"/>
            <a:ext cx="3657600" cy="97536"/>
          </a:xfrm>
          <a:prstGeom prst="rect">
            <a:avLst/>
          </a:prstGeom>
          <a:solidFill>
            <a:srgbClr val="FF6B6B"/>
          </a:solidFill>
          <a:ln w="12700">
            <a:solidFill>
              <a:srgbClr val="FF6B6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0" name="Text 8"/>
          <p:cNvSpPr/>
          <p:nvPr/>
        </p:nvSpPr>
        <p:spPr>
          <a:xfrm>
            <a:off x="4437888" y="1463040"/>
            <a:ext cx="3364992" cy="5486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2000" b="1">
                <a:solidFill>
                  <a:srgbClr val="FFFFFF"/>
                </a:solidFill>
              </a:rPr>
              <a:t>⏰  In Nursing Homes</a:t>
            </a:r>
            <a:endParaRPr lang="en-US" sz="2000"/>
          </a:p>
        </p:txBody>
      </p:sp>
      <p:sp>
        <p:nvSpPr>
          <p:cNvPr id="11" name="Text 9"/>
          <p:cNvSpPr/>
          <p:nvPr/>
        </p:nvSpPr>
        <p:spPr>
          <a:xfrm>
            <a:off x="4437888" y="1927269"/>
            <a:ext cx="3364992" cy="1444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r>
              <a:rPr lang="en-US" sz="1533">
                <a:solidFill>
                  <a:srgbClr val="FFFFFF"/>
                </a:solidFill>
              </a:rPr>
              <a:t>Shifts are coordinated to provide staffing in required numbers, skills match care requirements, gaps minimized, breaks coordinated, and continuity of care ensured in multiple buildings and periods.</a:t>
            </a:r>
          </a:p>
        </p:txBody>
      </p:sp>
      <p:sp>
        <p:nvSpPr>
          <p:cNvPr id="12" name="Shape 10"/>
          <p:cNvSpPr/>
          <p:nvPr/>
        </p:nvSpPr>
        <p:spPr>
          <a:xfrm>
            <a:off x="8217408" y="1341121"/>
            <a:ext cx="3657600" cy="4631193"/>
          </a:xfrm>
          <a:prstGeom prst="rect">
            <a:avLst/>
          </a:prstGeom>
          <a:solidFill>
            <a:srgbClr val="00695C"/>
          </a:solidFill>
          <a:ln w="12700">
            <a:solidFill>
              <a:srgbClr val="00695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3" name="Shape 11"/>
          <p:cNvSpPr/>
          <p:nvPr/>
        </p:nvSpPr>
        <p:spPr>
          <a:xfrm>
            <a:off x="8217408" y="1341120"/>
            <a:ext cx="3657600" cy="97536"/>
          </a:xfrm>
          <a:prstGeom prst="rect">
            <a:avLst/>
          </a:prstGeom>
          <a:solidFill>
            <a:srgbClr val="FF6B6B"/>
          </a:solidFill>
          <a:ln w="12700">
            <a:solidFill>
              <a:srgbClr val="FF6B6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4" name="Text 12"/>
          <p:cNvSpPr/>
          <p:nvPr/>
        </p:nvSpPr>
        <p:spPr>
          <a:xfrm>
            <a:off x="8363712" y="1463040"/>
            <a:ext cx="3364992" cy="5486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2000" b="1">
                <a:solidFill>
                  <a:srgbClr val="FFFFFF"/>
                </a:solidFill>
              </a:rPr>
              <a:t>✅  Why It Matters</a:t>
            </a:r>
            <a:endParaRPr lang="en-US" sz="2000"/>
          </a:p>
        </p:txBody>
      </p:sp>
      <p:sp>
        <p:nvSpPr>
          <p:cNvPr id="15" name="Text 13"/>
          <p:cNvSpPr/>
          <p:nvPr/>
        </p:nvSpPr>
        <p:spPr>
          <a:xfrm>
            <a:off x="8363712" y="1927269"/>
            <a:ext cx="3364992" cy="1444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r>
              <a:rPr lang="en-US" sz="1533">
                <a:solidFill>
                  <a:srgbClr val="FFFFFF"/>
                </a:solidFill>
              </a:rPr>
              <a:t>Adequate scheduling will reduce stress on staff, improve patient safety, ensure compliance with regulation, and minimize emergency staffing expenses that are the major problems faced by 87% of UK nursing homes (AHCA, 2022).</a:t>
            </a:r>
            <a:endParaRPr lang="en-US" sz="1533"/>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0F4F8"/>
        </a:solidFill>
        <a:effectLst/>
      </p:bgPr>
    </p:bg>
    <p:spTree>
      <p:nvGrpSpPr>
        <p:cNvPr id="1" name="">
          <a:extLst>
            <a:ext uri="{FF2B5EF4-FFF2-40B4-BE49-F238E27FC236}">
              <a16:creationId xmlns:a16="http://schemas.microsoft.com/office/drawing/2014/main" id="{BA03C624-4417-F75C-464B-3E988082CA17}"/>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B741596D-9606-AE9C-F346-E1AEC1C6C4CA}"/>
              </a:ext>
            </a:extLst>
          </p:cNvPr>
          <p:cNvSpPr/>
          <p:nvPr/>
        </p:nvSpPr>
        <p:spPr>
          <a:xfrm>
            <a:off x="0" y="0"/>
            <a:ext cx="12192000" cy="1097280"/>
          </a:xfrm>
          <a:prstGeom prst="rect">
            <a:avLst/>
          </a:prstGeom>
          <a:solidFill>
            <a:srgbClr val="1A3A52"/>
          </a:solidFill>
          <a:ln w="12700">
            <a:solidFill>
              <a:srgbClr val="1A3A52"/>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a:extLst>
              <a:ext uri="{FF2B5EF4-FFF2-40B4-BE49-F238E27FC236}">
                <a16:creationId xmlns:a16="http://schemas.microsoft.com/office/drawing/2014/main" id="{6EB7CD6D-D86D-7DD0-65ED-113EC674B06B}"/>
              </a:ext>
            </a:extLst>
          </p:cNvPr>
          <p:cNvSpPr/>
          <p:nvPr/>
        </p:nvSpPr>
        <p:spPr>
          <a:xfrm>
            <a:off x="487680" y="0"/>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3467" b="1" i="0" u="none" strike="noStrike" kern="1200" cap="none" spc="0" normalizeH="0" baseline="0" noProof="0">
                <a:ln>
                  <a:noFill/>
                </a:ln>
                <a:solidFill>
                  <a:srgbClr val="FFFFFF"/>
                </a:solidFill>
                <a:effectLst/>
                <a:uLnTx/>
                <a:uFillTx/>
                <a:latin typeface="Calibri" panose="020F0502020204030204"/>
                <a:ea typeface="+mn-ea"/>
                <a:cs typeface="+mn-cs"/>
              </a:rPr>
              <a:t>Case Study Overview: Riverdale Nursing Home</a:t>
            </a:r>
            <a:endParaRPr kumimoji="0" lang="en-US" sz="3467"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hape 2">
            <a:extLst>
              <a:ext uri="{FF2B5EF4-FFF2-40B4-BE49-F238E27FC236}">
                <a16:creationId xmlns:a16="http://schemas.microsoft.com/office/drawing/2014/main" id="{32644DE7-A517-0286-3AE7-45FE61A372F9}"/>
              </a:ext>
            </a:extLst>
          </p:cNvPr>
          <p:cNvSpPr/>
          <p:nvPr/>
        </p:nvSpPr>
        <p:spPr>
          <a:xfrm>
            <a:off x="0" y="0"/>
            <a:ext cx="146304" cy="685800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hape 3">
            <a:extLst>
              <a:ext uri="{FF2B5EF4-FFF2-40B4-BE49-F238E27FC236}">
                <a16:creationId xmlns:a16="http://schemas.microsoft.com/office/drawing/2014/main" id="{797AAC59-AAB6-75A0-A672-0865E8D073F7}"/>
              </a:ext>
            </a:extLst>
          </p:cNvPr>
          <p:cNvSpPr/>
          <p:nvPr/>
        </p:nvSpPr>
        <p:spPr>
          <a:xfrm>
            <a:off x="426720" y="1280160"/>
            <a:ext cx="7071360" cy="3048000"/>
          </a:xfrm>
          <a:prstGeom prst="roundRect">
            <a:avLst>
              <a:gd name="adj" fmla="val 4000"/>
            </a:avLst>
          </a:prstGeom>
          <a:solidFill>
            <a:srgbClr val="FFFFFF"/>
          </a:solidFill>
          <a:ln w="12700">
            <a:solidFill>
              <a:srgbClr val="4DB6AC"/>
            </a:solidFill>
            <a:prstDash val="solid"/>
          </a:ln>
          <a:effectLst>
            <a:outerShdw blurRad="76200" dist="25400" dir="8100000" algn="bl" rotWithShape="0">
              <a:srgbClr val="000000">
                <a:alpha val="10000"/>
              </a:srgbClr>
            </a:outerShdw>
          </a:effectLst>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a:extLst>
              <a:ext uri="{FF2B5EF4-FFF2-40B4-BE49-F238E27FC236}">
                <a16:creationId xmlns:a16="http://schemas.microsoft.com/office/drawing/2014/main" id="{BEBC30AD-09CB-0972-A20F-5DF0DFB6CEFD}"/>
              </a:ext>
            </a:extLst>
          </p:cNvPr>
          <p:cNvSpPr/>
          <p:nvPr/>
        </p:nvSpPr>
        <p:spPr>
          <a:xfrm>
            <a:off x="609600" y="1402080"/>
            <a:ext cx="6705600" cy="4876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1A3A52"/>
                </a:solidFill>
                <a:effectLst/>
                <a:uLnTx/>
                <a:uFillTx/>
                <a:latin typeface="Calibri" panose="020F0502020204030204"/>
                <a:ea typeface="+mn-ea"/>
                <a:cs typeface="+mn-cs"/>
              </a:rPr>
              <a:t>🏥  Riverdale Nursing Home Challenges</a:t>
            </a:r>
            <a:endParaRPr kumimoji="0" lang="en-US" sz="20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ext 5">
            <a:extLst>
              <a:ext uri="{FF2B5EF4-FFF2-40B4-BE49-F238E27FC236}">
                <a16:creationId xmlns:a16="http://schemas.microsoft.com/office/drawing/2014/main" id="{17BCC9AB-276E-82F6-BF46-59421CBE6671}"/>
              </a:ext>
            </a:extLst>
          </p:cNvPr>
          <p:cNvSpPr/>
          <p:nvPr/>
        </p:nvSpPr>
        <p:spPr>
          <a:xfrm>
            <a:off x="661178" y="1964787"/>
            <a:ext cx="6804077" cy="21336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0897B"/>
                </a:solidFill>
                <a:effectLst/>
                <a:uLnTx/>
                <a:uFillTx/>
                <a:latin typeface="Calibri" panose="020F0502020204030204"/>
                <a:ea typeface="+mn-ea"/>
                <a:cs typeface="+mn-cs"/>
              </a:rPr>
              <a:t>• </a:t>
            </a:r>
            <a:r>
              <a:rPr kumimoji="0" lang="en-US" sz="1600" b="0" i="0" u="none" strike="noStrike" kern="1200" cap="none" spc="0" normalizeH="0" baseline="0" noProof="0">
                <a:ln>
                  <a:noFill/>
                </a:ln>
                <a:solidFill>
                  <a:srgbClr val="546E7A"/>
                </a:solidFill>
                <a:effectLst/>
                <a:uLnTx/>
                <a:uFillTx/>
                <a:latin typeface="Calibri" panose="020F0502020204030204"/>
                <a:ea typeface="+mn-ea"/>
                <a:cs typeface="+mn-cs"/>
              </a:rPr>
              <a:t>Provides services to more than 40 patients who need daily assistance</a:t>
            </a:r>
          </a:p>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0897B"/>
                </a:solidFill>
                <a:effectLst/>
                <a:uLnTx/>
                <a:uFillTx/>
                <a:latin typeface="Calibri" panose="020F0502020204030204"/>
                <a:ea typeface="+mn-ea"/>
                <a:cs typeface="+mn-cs"/>
              </a:rPr>
              <a:t>• </a:t>
            </a:r>
            <a:r>
              <a:rPr kumimoji="0" lang="en-US" sz="1600" b="0" i="0" u="none" strike="noStrike" kern="1200" cap="none" spc="0" normalizeH="0" baseline="0" noProof="0">
                <a:ln>
                  <a:noFill/>
                </a:ln>
                <a:solidFill>
                  <a:srgbClr val="546E7A"/>
                </a:solidFill>
                <a:effectLst/>
                <a:uLnTx/>
                <a:uFillTx/>
                <a:latin typeface="Calibri" panose="020F0502020204030204"/>
                <a:ea typeface="+mn-ea"/>
                <a:cs typeface="+mn-cs"/>
              </a:rPr>
              <a:t>Workforce: professionals, seniors professionals, nurses, admin working in three shifts (8 hours each)</a:t>
            </a:r>
          </a:p>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0897B"/>
                </a:solidFill>
                <a:effectLst/>
                <a:uLnTx/>
                <a:uFillTx/>
                <a:latin typeface="Calibri" panose="020F0502020204030204"/>
                <a:ea typeface="+mn-ea"/>
                <a:cs typeface="+mn-cs"/>
              </a:rPr>
              <a:t>• </a:t>
            </a:r>
            <a:r>
              <a:rPr kumimoji="0" lang="en-US" sz="1600" b="0" i="0" u="none" strike="noStrike" kern="1200" cap="none" spc="0" normalizeH="0" baseline="0" noProof="0">
                <a:ln>
                  <a:noFill/>
                </a:ln>
                <a:solidFill>
                  <a:srgbClr val="546E7A"/>
                </a:solidFill>
                <a:effectLst/>
                <a:uLnTx/>
                <a:uFillTx/>
                <a:latin typeface="Calibri" panose="020F0502020204030204"/>
                <a:ea typeface="+mn-ea"/>
                <a:cs typeface="+mn-cs"/>
              </a:rPr>
              <a:t>TOW separate buildings with different scheduling</a:t>
            </a:r>
          </a:p>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0897B"/>
                </a:solidFill>
                <a:effectLst/>
                <a:uLnTx/>
                <a:uFillTx/>
                <a:latin typeface="Calibri" panose="020F0502020204030204"/>
                <a:ea typeface="+mn-ea"/>
                <a:cs typeface="+mn-cs"/>
              </a:rPr>
              <a:t>• </a:t>
            </a:r>
            <a:r>
              <a:rPr kumimoji="0" lang="en-US" sz="1600" b="0" i="0" u="none" strike="noStrike" kern="1200" cap="none" spc="0" normalizeH="0" baseline="0" noProof="0">
                <a:ln>
                  <a:noFill/>
                </a:ln>
                <a:solidFill>
                  <a:srgbClr val="546E7A"/>
                </a:solidFill>
                <a:effectLst/>
                <a:uLnTx/>
                <a:uFillTx/>
                <a:latin typeface="Calibri" panose="020F0502020204030204"/>
                <a:ea typeface="+mn-ea"/>
                <a:cs typeface="+mn-cs"/>
              </a:rPr>
              <a:t>Using Microsoft 365 but the workforce does not know how to create schedules effectively</a:t>
            </a:r>
          </a:p>
        </p:txBody>
      </p:sp>
      <p:sp>
        <p:nvSpPr>
          <p:cNvPr id="8" name="Shape 6">
            <a:extLst>
              <a:ext uri="{FF2B5EF4-FFF2-40B4-BE49-F238E27FC236}">
                <a16:creationId xmlns:a16="http://schemas.microsoft.com/office/drawing/2014/main" id="{87AE3144-92E9-E106-B910-B137A71B5B30}"/>
              </a:ext>
            </a:extLst>
          </p:cNvPr>
          <p:cNvSpPr/>
          <p:nvPr/>
        </p:nvSpPr>
        <p:spPr>
          <a:xfrm>
            <a:off x="426720" y="4511040"/>
            <a:ext cx="7071360" cy="1828800"/>
          </a:xfrm>
          <a:prstGeom prst="roundRect">
            <a:avLst>
              <a:gd name="adj" fmla="val 6667"/>
            </a:avLst>
          </a:prstGeom>
          <a:solidFill>
            <a:srgbClr val="FFF3E0"/>
          </a:solidFill>
          <a:ln w="12700">
            <a:solidFill>
              <a:srgbClr val="FF6B6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 7">
            <a:extLst>
              <a:ext uri="{FF2B5EF4-FFF2-40B4-BE49-F238E27FC236}">
                <a16:creationId xmlns:a16="http://schemas.microsoft.com/office/drawing/2014/main" id="{25B8B627-80BD-85D1-A0D3-6BC228DA09ED}"/>
              </a:ext>
            </a:extLst>
          </p:cNvPr>
          <p:cNvSpPr/>
          <p:nvPr/>
        </p:nvSpPr>
        <p:spPr>
          <a:xfrm>
            <a:off x="609600" y="4632960"/>
            <a:ext cx="670560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a:ln>
                  <a:noFill/>
                </a:ln>
                <a:solidFill>
                  <a:srgbClr val="B45000"/>
                </a:solidFill>
                <a:effectLst/>
                <a:uLnTx/>
                <a:uFillTx/>
                <a:latin typeface="Calibri" panose="020F0502020204030204"/>
                <a:ea typeface="+mn-ea"/>
                <a:cs typeface="+mn-cs"/>
              </a:rPr>
              <a:t>⚠️  The Problem</a:t>
            </a:r>
            <a:endParaRPr kumimoji="0" lang="en-US" sz="1867"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Text 8">
            <a:extLst>
              <a:ext uri="{FF2B5EF4-FFF2-40B4-BE49-F238E27FC236}">
                <a16:creationId xmlns:a16="http://schemas.microsoft.com/office/drawing/2014/main" id="{15B1C9CF-FA93-1758-F9AF-22CEB13FEC63}"/>
              </a:ext>
            </a:extLst>
          </p:cNvPr>
          <p:cNvSpPr/>
          <p:nvPr/>
        </p:nvSpPr>
        <p:spPr>
          <a:xfrm>
            <a:off x="609600" y="5084064"/>
            <a:ext cx="6705600" cy="11582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533" b="0" i="0" u="none" strike="noStrike" kern="1200" cap="none" spc="0" normalizeH="0" baseline="0" noProof="0">
                <a:ln>
                  <a:noFill/>
                </a:ln>
                <a:solidFill>
                  <a:srgbClr val="546E7A"/>
                </a:solidFill>
                <a:effectLst/>
                <a:uLnTx/>
                <a:uFillTx/>
                <a:latin typeface="Calibri" panose="020F0502020204030204"/>
                <a:ea typeface="+mn-ea"/>
                <a:cs typeface="+mn-cs"/>
              </a:rPr>
              <a:t>Paper-based employee shift rotations → missed shifts, understaffing, lack of communication, burnout among employees (AHCA, 2022). The management requires a visual tool to help organize schedules.</a:t>
            </a:r>
          </a:p>
        </p:txBody>
      </p:sp>
      <p:pic>
        <p:nvPicPr>
          <p:cNvPr id="14" name="Picture 13">
            <a:extLst>
              <a:ext uri="{FF2B5EF4-FFF2-40B4-BE49-F238E27FC236}">
                <a16:creationId xmlns:a16="http://schemas.microsoft.com/office/drawing/2014/main" id="{89563F2A-A104-76C5-EBFB-3D8FD233988A}"/>
              </a:ext>
            </a:extLst>
          </p:cNvPr>
          <p:cNvPicPr>
            <a:picLocks noChangeAspect="1"/>
          </p:cNvPicPr>
          <p:nvPr/>
        </p:nvPicPr>
        <p:blipFill>
          <a:blip r:embed="rId3"/>
          <a:stretch>
            <a:fillRect/>
          </a:stretch>
        </p:blipFill>
        <p:spPr>
          <a:xfrm>
            <a:off x="8047172" y="1328192"/>
            <a:ext cx="3534776" cy="2350741"/>
          </a:xfrm>
          <a:prstGeom prst="rect">
            <a:avLst/>
          </a:prstGeom>
        </p:spPr>
      </p:pic>
      <p:pic>
        <p:nvPicPr>
          <p:cNvPr id="16" name="Picture 15">
            <a:extLst>
              <a:ext uri="{FF2B5EF4-FFF2-40B4-BE49-F238E27FC236}">
                <a16:creationId xmlns:a16="http://schemas.microsoft.com/office/drawing/2014/main" id="{6158D134-8218-1886-3922-8B5DFDD85971}"/>
              </a:ext>
            </a:extLst>
          </p:cNvPr>
          <p:cNvPicPr>
            <a:picLocks noChangeAspect="1"/>
          </p:cNvPicPr>
          <p:nvPr/>
        </p:nvPicPr>
        <p:blipFill>
          <a:blip r:embed="rId4"/>
          <a:stretch>
            <a:fillRect/>
          </a:stretch>
        </p:blipFill>
        <p:spPr>
          <a:xfrm>
            <a:off x="8047171" y="3790400"/>
            <a:ext cx="3534779" cy="2647672"/>
          </a:xfrm>
          <a:prstGeom prst="rect">
            <a:avLst/>
          </a:prstGeom>
        </p:spPr>
      </p:pic>
    </p:spTree>
    <p:extLst>
      <p:ext uri="{BB962C8B-B14F-4D97-AF65-F5344CB8AC3E}">
        <p14:creationId xmlns:p14="http://schemas.microsoft.com/office/powerpoint/2010/main" val="33208185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4">
    <p:bg>
      <p:bgPr>
        <a:solidFill>
          <a:srgbClr val="F0F4F8"/>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1A3A52"/>
          </a:solidFill>
          <a:ln w="12700">
            <a:solidFill>
              <a:srgbClr val="1A3A52"/>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Text 1"/>
          <p:cNvSpPr/>
          <p:nvPr/>
        </p:nvSpPr>
        <p:spPr>
          <a:xfrm>
            <a:off x="487680" y="0"/>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3200" b="1">
                <a:solidFill>
                  <a:srgbClr val="FFFFFF"/>
                </a:solidFill>
              </a:rPr>
              <a:t>Why Microsoft PowerPoint for Staff Scheduling?</a:t>
            </a:r>
            <a:endParaRPr lang="en-US" sz="3200"/>
          </a:p>
        </p:txBody>
      </p:sp>
      <p:sp>
        <p:nvSpPr>
          <p:cNvPr id="4" name="Text 2"/>
          <p:cNvSpPr/>
          <p:nvPr/>
        </p:nvSpPr>
        <p:spPr>
          <a:xfrm>
            <a:off x="426720" y="1280160"/>
            <a:ext cx="670560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2000" b="1">
                <a:solidFill>
                  <a:srgbClr val="1A3A52"/>
                </a:solidFill>
              </a:rPr>
              <a:t>Chosen Tool for Rotas &amp; Staff Scheduling</a:t>
            </a:r>
            <a:endParaRPr lang="en-US" sz="2000"/>
          </a:p>
        </p:txBody>
      </p:sp>
      <p:sp>
        <p:nvSpPr>
          <p:cNvPr id="5" name="Shape 3"/>
          <p:cNvSpPr/>
          <p:nvPr/>
        </p:nvSpPr>
        <p:spPr>
          <a:xfrm>
            <a:off x="426720" y="1828800"/>
            <a:ext cx="6827520" cy="560832"/>
          </a:xfrm>
          <a:prstGeom prst="roundRect">
            <a:avLst>
              <a:gd name="adj" fmla="val 13043"/>
            </a:avLst>
          </a:prstGeom>
          <a:solidFill>
            <a:srgbClr val="FFFFFF"/>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6" name="Shape 4"/>
          <p:cNvSpPr/>
          <p:nvPr/>
        </p:nvSpPr>
        <p:spPr>
          <a:xfrm>
            <a:off x="426720" y="1828800"/>
            <a:ext cx="121920" cy="560832"/>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7" name="Text 5"/>
          <p:cNvSpPr/>
          <p:nvPr/>
        </p:nvSpPr>
        <p:spPr>
          <a:xfrm>
            <a:off x="670560" y="1853184"/>
            <a:ext cx="6522720" cy="51206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A3A52"/>
                </a:solidFill>
              </a:rPr>
              <a:t>1. Helps to make visual </a:t>
            </a:r>
            <a:r>
              <a:rPr lang="en-US" sz="1533" err="1">
                <a:solidFill>
                  <a:srgbClr val="1A3A52"/>
                </a:solidFill>
              </a:rPr>
              <a:t>rota</a:t>
            </a:r>
            <a:r>
              <a:rPr lang="en-US" sz="1533">
                <a:solidFill>
                  <a:srgbClr val="1A3A52"/>
                </a:solidFill>
              </a:rPr>
              <a:t> charts easy to understand who will work when</a:t>
            </a:r>
          </a:p>
        </p:txBody>
      </p:sp>
      <p:sp>
        <p:nvSpPr>
          <p:cNvPr id="8" name="Shape 6"/>
          <p:cNvSpPr/>
          <p:nvPr/>
        </p:nvSpPr>
        <p:spPr>
          <a:xfrm>
            <a:off x="426720" y="2523744"/>
            <a:ext cx="6827520" cy="560832"/>
          </a:xfrm>
          <a:prstGeom prst="roundRect">
            <a:avLst>
              <a:gd name="adj" fmla="val 13043"/>
            </a:avLst>
          </a:prstGeom>
          <a:solidFill>
            <a:srgbClr val="FFFFFF"/>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9" name="Shape 7"/>
          <p:cNvSpPr/>
          <p:nvPr/>
        </p:nvSpPr>
        <p:spPr>
          <a:xfrm>
            <a:off x="426720" y="2523744"/>
            <a:ext cx="121920" cy="560832"/>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0" name="Text 8"/>
          <p:cNvSpPr/>
          <p:nvPr/>
        </p:nvSpPr>
        <p:spPr>
          <a:xfrm>
            <a:off x="670560" y="2548128"/>
            <a:ext cx="6522720" cy="51206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A3A52"/>
                </a:solidFill>
              </a:rPr>
              <a:t>2. Makes it possible to have shifts and roles of staff colored differently or by building number (buildings 1 and 2)</a:t>
            </a:r>
          </a:p>
        </p:txBody>
      </p:sp>
      <p:sp>
        <p:nvSpPr>
          <p:cNvPr id="11" name="Shape 9"/>
          <p:cNvSpPr/>
          <p:nvPr/>
        </p:nvSpPr>
        <p:spPr>
          <a:xfrm>
            <a:off x="426720" y="3218688"/>
            <a:ext cx="6827520" cy="560832"/>
          </a:xfrm>
          <a:prstGeom prst="roundRect">
            <a:avLst>
              <a:gd name="adj" fmla="val 13043"/>
            </a:avLst>
          </a:prstGeom>
          <a:solidFill>
            <a:srgbClr val="FFFFFF"/>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2" name="Shape 10"/>
          <p:cNvSpPr/>
          <p:nvPr/>
        </p:nvSpPr>
        <p:spPr>
          <a:xfrm>
            <a:off x="426720" y="3218688"/>
            <a:ext cx="121920" cy="560832"/>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3" name="Text 11"/>
          <p:cNvSpPr/>
          <p:nvPr/>
        </p:nvSpPr>
        <p:spPr>
          <a:xfrm>
            <a:off x="670560" y="3243072"/>
            <a:ext cx="6522720" cy="51206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A3A52"/>
                </a:solidFill>
              </a:rPr>
              <a:t>3. Includes notes and qualifications of staff along with contact information in one slide</a:t>
            </a:r>
          </a:p>
        </p:txBody>
      </p:sp>
      <p:sp>
        <p:nvSpPr>
          <p:cNvPr id="14" name="Shape 12"/>
          <p:cNvSpPr/>
          <p:nvPr/>
        </p:nvSpPr>
        <p:spPr>
          <a:xfrm>
            <a:off x="426720" y="3913632"/>
            <a:ext cx="6827520" cy="560832"/>
          </a:xfrm>
          <a:prstGeom prst="roundRect">
            <a:avLst>
              <a:gd name="adj" fmla="val 13043"/>
            </a:avLst>
          </a:prstGeom>
          <a:solidFill>
            <a:srgbClr val="FFFFFF"/>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5" name="Shape 13"/>
          <p:cNvSpPr/>
          <p:nvPr/>
        </p:nvSpPr>
        <p:spPr>
          <a:xfrm>
            <a:off x="426720" y="3913632"/>
            <a:ext cx="121920" cy="560832"/>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6" name="Text 14"/>
          <p:cNvSpPr/>
          <p:nvPr/>
        </p:nvSpPr>
        <p:spPr>
          <a:xfrm>
            <a:off x="670560" y="3938016"/>
            <a:ext cx="6522720" cy="51206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A3A52"/>
                </a:solidFill>
              </a:rPr>
              <a:t>4. Available online with the help of OneDrive or Teams accessible to everybody any time of the day</a:t>
            </a:r>
          </a:p>
        </p:txBody>
      </p:sp>
      <p:sp>
        <p:nvSpPr>
          <p:cNvPr id="17" name="Shape 15"/>
          <p:cNvSpPr/>
          <p:nvPr/>
        </p:nvSpPr>
        <p:spPr>
          <a:xfrm>
            <a:off x="426720" y="4608576"/>
            <a:ext cx="6827520" cy="560832"/>
          </a:xfrm>
          <a:prstGeom prst="roundRect">
            <a:avLst>
              <a:gd name="adj" fmla="val 13043"/>
            </a:avLst>
          </a:prstGeom>
          <a:solidFill>
            <a:srgbClr val="FFFFFF"/>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8" name="Shape 16"/>
          <p:cNvSpPr/>
          <p:nvPr/>
        </p:nvSpPr>
        <p:spPr>
          <a:xfrm>
            <a:off x="426720" y="4608576"/>
            <a:ext cx="121920" cy="560832"/>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9" name="Text 17"/>
          <p:cNvSpPr/>
          <p:nvPr/>
        </p:nvSpPr>
        <p:spPr>
          <a:xfrm>
            <a:off x="670560" y="4632960"/>
            <a:ext cx="6522720" cy="51206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A3A52"/>
                </a:solidFill>
              </a:rPr>
              <a:t>5. Changes instantly modify one slide, all changes will appear for everyone</a:t>
            </a:r>
          </a:p>
        </p:txBody>
      </p:sp>
      <p:sp>
        <p:nvSpPr>
          <p:cNvPr id="20" name="Shape 18"/>
          <p:cNvSpPr/>
          <p:nvPr/>
        </p:nvSpPr>
        <p:spPr>
          <a:xfrm>
            <a:off x="426720" y="5303520"/>
            <a:ext cx="6827520" cy="560832"/>
          </a:xfrm>
          <a:prstGeom prst="roundRect">
            <a:avLst>
              <a:gd name="adj" fmla="val 13043"/>
            </a:avLst>
          </a:prstGeom>
          <a:solidFill>
            <a:srgbClr val="FFFFFF"/>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1" name="Shape 19"/>
          <p:cNvSpPr/>
          <p:nvPr/>
        </p:nvSpPr>
        <p:spPr>
          <a:xfrm>
            <a:off x="426720" y="5303520"/>
            <a:ext cx="121920" cy="560832"/>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2" name="Text 20"/>
          <p:cNvSpPr/>
          <p:nvPr/>
        </p:nvSpPr>
        <p:spPr>
          <a:xfrm>
            <a:off x="670560" y="5327904"/>
            <a:ext cx="6522720" cy="51206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A3A52"/>
                </a:solidFill>
              </a:rPr>
              <a:t>6. Paper copies of the printed document may be stored in a meeting room or on a kitchen wall</a:t>
            </a:r>
            <a:endParaRPr lang="en-US" sz="1533"/>
          </a:p>
        </p:txBody>
      </p:sp>
      <p:sp>
        <p:nvSpPr>
          <p:cNvPr id="25" name="Text 23"/>
          <p:cNvSpPr/>
          <p:nvPr/>
        </p:nvSpPr>
        <p:spPr>
          <a:xfrm>
            <a:off x="426720" y="6339840"/>
            <a:ext cx="6827520" cy="34137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333" i="1">
                <a:solidFill>
                  <a:srgbClr val="546E7A"/>
                </a:solidFill>
              </a:rPr>
              <a:t>(Microsoft, 2023)</a:t>
            </a:r>
            <a:endParaRPr lang="en-US" sz="1333"/>
          </a:p>
        </p:txBody>
      </p:sp>
      <p:pic>
        <p:nvPicPr>
          <p:cNvPr id="27" name="Picture 26">
            <a:extLst>
              <a:ext uri="{FF2B5EF4-FFF2-40B4-BE49-F238E27FC236}">
                <a16:creationId xmlns:a16="http://schemas.microsoft.com/office/drawing/2014/main" id="{C0AA2566-9815-336A-F14F-9753F6C82412}"/>
              </a:ext>
            </a:extLst>
          </p:cNvPr>
          <p:cNvPicPr>
            <a:picLocks noChangeAspect="1"/>
          </p:cNvPicPr>
          <p:nvPr/>
        </p:nvPicPr>
        <p:blipFill>
          <a:blip r:embed="rId3"/>
          <a:stretch>
            <a:fillRect/>
          </a:stretch>
        </p:blipFill>
        <p:spPr>
          <a:xfrm>
            <a:off x="7376160" y="1624585"/>
            <a:ext cx="4421952" cy="4297680"/>
          </a:xfrm>
          <a:prstGeom prst="rect">
            <a:avLst/>
          </a:prstGeom>
        </p:spPr>
      </p:pic>
    </p:spTree>
    <p:extLst>
      <p:ext uri="{BB962C8B-B14F-4D97-AF65-F5344CB8AC3E}">
        <p14:creationId xmlns:p14="http://schemas.microsoft.com/office/powerpoint/2010/main" val="11505598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Text 1"/>
          <p:cNvSpPr/>
          <p:nvPr/>
        </p:nvSpPr>
        <p:spPr>
          <a:xfrm>
            <a:off x="487680" y="0"/>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2933" b="1">
                <a:solidFill>
                  <a:srgbClr val="FFFFFF"/>
                </a:solidFill>
              </a:rPr>
              <a:t>How PowerPoint Improves Efficiency &amp; Communication</a:t>
            </a:r>
            <a:endParaRPr lang="en-US" sz="2933"/>
          </a:p>
        </p:txBody>
      </p:sp>
      <p:sp>
        <p:nvSpPr>
          <p:cNvPr id="4" name="Shape 2"/>
          <p:cNvSpPr/>
          <p:nvPr/>
        </p:nvSpPr>
        <p:spPr>
          <a:xfrm>
            <a:off x="365760" y="1219200"/>
            <a:ext cx="5608320" cy="2316480"/>
          </a:xfrm>
          <a:prstGeom prst="roundRect">
            <a:avLst>
              <a:gd name="adj" fmla="val 5263"/>
            </a:avLst>
          </a:prstGeom>
          <a:solidFill>
            <a:srgbClr val="F0F4F8"/>
          </a:solidFill>
          <a:ln w="12700">
            <a:solidFill>
              <a:srgbClr val="4DB6AC"/>
            </a:solidFill>
            <a:prstDash val="solid"/>
          </a:ln>
          <a:effectLst>
            <a:outerShdw blurRad="63500" dist="25400" dir="8100000" algn="bl" rotWithShape="0">
              <a:srgbClr val="000000">
                <a:alpha val="8000"/>
              </a:srgbClr>
            </a:outerShdw>
          </a:effectLst>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5" name="Text 3"/>
          <p:cNvSpPr/>
          <p:nvPr/>
        </p:nvSpPr>
        <p:spPr>
          <a:xfrm>
            <a:off x="548640" y="1341120"/>
            <a:ext cx="5242560" cy="4876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800" b="1">
                <a:solidFill>
                  <a:srgbClr val="1A3A52"/>
                </a:solidFill>
              </a:rPr>
              <a:t>📊  Single Source of Truth</a:t>
            </a:r>
            <a:endParaRPr lang="en-US" sz="1800"/>
          </a:p>
        </p:txBody>
      </p:sp>
      <p:sp>
        <p:nvSpPr>
          <p:cNvPr id="6" name="Text 4"/>
          <p:cNvSpPr/>
          <p:nvPr/>
        </p:nvSpPr>
        <p:spPr>
          <a:xfrm>
            <a:off x="548640" y="1865376"/>
            <a:ext cx="5242560" cy="15240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467">
                <a:solidFill>
                  <a:srgbClr val="546E7A"/>
                </a:solidFill>
              </a:rPr>
              <a:t>In lieu of various calls, messages, and written documents that lead to misunderstandings and information loss, there is only one slide (Chang et al., 2022).</a:t>
            </a:r>
          </a:p>
        </p:txBody>
      </p:sp>
      <p:sp>
        <p:nvSpPr>
          <p:cNvPr id="7" name="Shape 5"/>
          <p:cNvSpPr/>
          <p:nvPr/>
        </p:nvSpPr>
        <p:spPr>
          <a:xfrm>
            <a:off x="6217920" y="1219200"/>
            <a:ext cx="5608320" cy="2316480"/>
          </a:xfrm>
          <a:prstGeom prst="roundRect">
            <a:avLst>
              <a:gd name="adj" fmla="val 5263"/>
            </a:avLst>
          </a:prstGeom>
          <a:solidFill>
            <a:srgbClr val="F0F4F8"/>
          </a:solidFill>
          <a:ln w="12700">
            <a:solidFill>
              <a:srgbClr val="4DB6AC"/>
            </a:solidFill>
            <a:prstDash val="solid"/>
          </a:ln>
          <a:effectLst>
            <a:outerShdw blurRad="63500" dist="25400" dir="8100000" algn="bl" rotWithShape="0">
              <a:srgbClr val="000000">
                <a:alpha val="8000"/>
              </a:srgbClr>
            </a:outerShdw>
          </a:effectLst>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8" name="Text 6"/>
          <p:cNvSpPr/>
          <p:nvPr/>
        </p:nvSpPr>
        <p:spPr>
          <a:xfrm>
            <a:off x="6400800" y="1341120"/>
            <a:ext cx="5242560" cy="4876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800" b="1">
                <a:solidFill>
                  <a:srgbClr val="1A3A52"/>
                </a:solidFill>
              </a:rPr>
              <a:t>⏱️  Time Savings</a:t>
            </a:r>
            <a:endParaRPr lang="en-US" sz="1800"/>
          </a:p>
        </p:txBody>
      </p:sp>
      <p:sp>
        <p:nvSpPr>
          <p:cNvPr id="9" name="Text 7"/>
          <p:cNvSpPr/>
          <p:nvPr/>
        </p:nvSpPr>
        <p:spPr>
          <a:xfrm>
            <a:off x="6400800" y="1865376"/>
            <a:ext cx="5242560" cy="15240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467">
                <a:solidFill>
                  <a:srgbClr val="546E7A"/>
                </a:solidFill>
              </a:rPr>
              <a:t>HR/Manager makes </a:t>
            </a:r>
            <a:r>
              <a:rPr lang="en-US" sz="1467" err="1">
                <a:solidFill>
                  <a:srgbClr val="546E7A"/>
                </a:solidFill>
              </a:rPr>
              <a:t>rota</a:t>
            </a:r>
            <a:r>
              <a:rPr lang="en-US" sz="1467">
                <a:solidFill>
                  <a:srgbClr val="546E7A"/>
                </a:solidFill>
              </a:rPr>
              <a:t> once, sends it out immediately. There is no need to copy, distribute the paper, and clarify updates anymore saving up to five hours per week.</a:t>
            </a:r>
          </a:p>
        </p:txBody>
      </p:sp>
      <p:sp>
        <p:nvSpPr>
          <p:cNvPr id="10" name="Shape 8"/>
          <p:cNvSpPr/>
          <p:nvPr/>
        </p:nvSpPr>
        <p:spPr>
          <a:xfrm>
            <a:off x="365760" y="3901440"/>
            <a:ext cx="5608320" cy="2316480"/>
          </a:xfrm>
          <a:prstGeom prst="roundRect">
            <a:avLst>
              <a:gd name="adj" fmla="val 5263"/>
            </a:avLst>
          </a:prstGeom>
          <a:solidFill>
            <a:srgbClr val="F0F4F8"/>
          </a:solidFill>
          <a:ln w="12700">
            <a:solidFill>
              <a:srgbClr val="4DB6AC"/>
            </a:solidFill>
            <a:prstDash val="solid"/>
          </a:ln>
          <a:effectLst>
            <a:outerShdw blurRad="63500" dist="25400" dir="8100000" algn="bl" rotWithShape="0">
              <a:srgbClr val="000000">
                <a:alpha val="8000"/>
              </a:srgbClr>
            </a:outerShdw>
          </a:effectLst>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1" name="Text 9"/>
          <p:cNvSpPr/>
          <p:nvPr/>
        </p:nvSpPr>
        <p:spPr>
          <a:xfrm>
            <a:off x="548640" y="4023360"/>
            <a:ext cx="5242560" cy="4876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800" b="1">
                <a:solidFill>
                  <a:srgbClr val="1A3A52"/>
                </a:solidFill>
              </a:rPr>
              <a:t>📱  Accessible 24/7</a:t>
            </a:r>
            <a:endParaRPr lang="en-US" sz="1800"/>
          </a:p>
        </p:txBody>
      </p:sp>
      <p:sp>
        <p:nvSpPr>
          <p:cNvPr id="12" name="Text 10"/>
          <p:cNvSpPr/>
          <p:nvPr/>
        </p:nvSpPr>
        <p:spPr>
          <a:xfrm>
            <a:off x="548640" y="4547616"/>
            <a:ext cx="5242560" cy="15240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467">
                <a:solidFill>
                  <a:srgbClr val="546E7A"/>
                </a:solidFill>
              </a:rPr>
              <a:t>Employees see OneDrive on their cell phones at either their workplace or at home, always knowing their </a:t>
            </a:r>
            <a:r>
              <a:rPr lang="en-US" sz="1467" err="1">
                <a:solidFill>
                  <a:srgbClr val="546E7A"/>
                </a:solidFill>
              </a:rPr>
              <a:t>rota</a:t>
            </a:r>
            <a:r>
              <a:rPr lang="en-US" sz="1467">
                <a:solidFill>
                  <a:srgbClr val="546E7A"/>
                </a:solidFill>
              </a:rPr>
              <a:t> and the latest updates (Microsoft, 2023).</a:t>
            </a:r>
          </a:p>
        </p:txBody>
      </p:sp>
      <p:sp>
        <p:nvSpPr>
          <p:cNvPr id="13" name="Shape 11"/>
          <p:cNvSpPr/>
          <p:nvPr/>
        </p:nvSpPr>
        <p:spPr>
          <a:xfrm>
            <a:off x="6217920" y="3901440"/>
            <a:ext cx="5608320" cy="2316480"/>
          </a:xfrm>
          <a:prstGeom prst="roundRect">
            <a:avLst>
              <a:gd name="adj" fmla="val 5263"/>
            </a:avLst>
          </a:prstGeom>
          <a:solidFill>
            <a:srgbClr val="F0F4F8"/>
          </a:solidFill>
          <a:ln w="12700">
            <a:solidFill>
              <a:srgbClr val="4DB6AC"/>
            </a:solidFill>
            <a:prstDash val="solid"/>
          </a:ln>
          <a:effectLst>
            <a:outerShdw blurRad="63500" dist="25400" dir="8100000" algn="bl" rotWithShape="0">
              <a:srgbClr val="000000">
                <a:alpha val="8000"/>
              </a:srgbClr>
            </a:outerShdw>
          </a:effectLst>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4" name="Text 12"/>
          <p:cNvSpPr/>
          <p:nvPr/>
        </p:nvSpPr>
        <p:spPr>
          <a:xfrm>
            <a:off x="6400800" y="4023360"/>
            <a:ext cx="5242560" cy="4876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800" b="1">
                <a:solidFill>
                  <a:srgbClr val="1A3A52"/>
                </a:solidFill>
              </a:rPr>
              <a:t>🔄  Agile Adjustments</a:t>
            </a:r>
            <a:endParaRPr lang="en-US" sz="1800"/>
          </a:p>
        </p:txBody>
      </p:sp>
      <p:sp>
        <p:nvSpPr>
          <p:cNvPr id="15" name="Text 13"/>
          <p:cNvSpPr/>
          <p:nvPr/>
        </p:nvSpPr>
        <p:spPr>
          <a:xfrm>
            <a:off x="6400800" y="4547616"/>
            <a:ext cx="5242560" cy="15240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467">
                <a:solidFill>
                  <a:srgbClr val="546E7A"/>
                </a:solidFill>
              </a:rPr>
              <a:t>In case of unexpected absence, the </a:t>
            </a:r>
            <a:r>
              <a:rPr lang="en-US" sz="1467" err="1">
                <a:solidFill>
                  <a:srgbClr val="546E7A"/>
                </a:solidFill>
              </a:rPr>
              <a:t>rota</a:t>
            </a:r>
            <a:r>
              <a:rPr lang="en-US" sz="1467">
                <a:solidFill>
                  <a:srgbClr val="546E7A"/>
                </a:solidFill>
              </a:rPr>
              <a:t> slide is updated, and the information sent to all staff members through Teams. In case of a new schedule pattern, it can be done within a couple of minutes using OneDrive.</a:t>
            </a:r>
            <a:endParaRPr lang="en-US" sz="1467"/>
          </a:p>
        </p:txBody>
      </p:sp>
    </p:spTree>
    <p:extLst>
      <p:ext uri="{BB962C8B-B14F-4D97-AF65-F5344CB8AC3E}">
        <p14:creationId xmlns:p14="http://schemas.microsoft.com/office/powerpoint/2010/main" val="26025914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6">
    <p:bg>
      <p:bgPr>
        <a:solidFill>
          <a:srgbClr val="F0F4F8"/>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1A3A52"/>
          </a:solidFill>
          <a:ln w="12700">
            <a:solidFill>
              <a:srgbClr val="1A3A52"/>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Text 1"/>
          <p:cNvSpPr/>
          <p:nvPr/>
        </p:nvSpPr>
        <p:spPr>
          <a:xfrm>
            <a:off x="487680" y="0"/>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3467" b="1">
                <a:solidFill>
                  <a:srgbClr val="FFFFFF"/>
                </a:solidFill>
              </a:rPr>
              <a:t>Advantages &amp; Limitations</a:t>
            </a:r>
            <a:endParaRPr lang="en-US" sz="3467"/>
          </a:p>
        </p:txBody>
      </p:sp>
      <p:sp>
        <p:nvSpPr>
          <p:cNvPr id="4" name="Shape 2"/>
          <p:cNvSpPr/>
          <p:nvPr/>
        </p:nvSpPr>
        <p:spPr>
          <a:xfrm>
            <a:off x="365760" y="1219200"/>
            <a:ext cx="5486400" cy="548640"/>
          </a:xfrm>
          <a:prstGeom prst="rect">
            <a:avLst/>
          </a:prstGeom>
          <a:solidFill>
            <a:srgbClr val="43A047"/>
          </a:solidFill>
          <a:ln w="12700">
            <a:solidFill>
              <a:srgbClr val="43A047"/>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5" name="Text 3"/>
          <p:cNvSpPr/>
          <p:nvPr/>
        </p:nvSpPr>
        <p:spPr>
          <a:xfrm>
            <a:off x="365760" y="1219200"/>
            <a:ext cx="5486400" cy="5486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FFFFFF"/>
                </a:solidFill>
              </a:rPr>
              <a:t>✅  ADVANTAGES</a:t>
            </a:r>
            <a:endParaRPr lang="en-US" sz="1867"/>
          </a:p>
        </p:txBody>
      </p:sp>
      <p:sp>
        <p:nvSpPr>
          <p:cNvPr id="6" name="Shape 4"/>
          <p:cNvSpPr/>
          <p:nvPr/>
        </p:nvSpPr>
        <p:spPr>
          <a:xfrm>
            <a:off x="365760" y="1828800"/>
            <a:ext cx="5486400" cy="707136"/>
          </a:xfrm>
          <a:prstGeom prst="roundRect">
            <a:avLst>
              <a:gd name="adj" fmla="val 10345"/>
            </a:avLst>
          </a:prstGeom>
          <a:solidFill>
            <a:srgbClr val="FFFFFF"/>
          </a:solidFill>
          <a:ln w="12700">
            <a:solidFill>
              <a:srgbClr val="A5D6A7"/>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7" name="Text 5"/>
          <p:cNvSpPr/>
          <p:nvPr/>
        </p:nvSpPr>
        <p:spPr>
          <a:xfrm>
            <a:off x="512064" y="186537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B5E20"/>
                </a:solidFill>
              </a:rPr>
              <a:t>✔ Easily visualized, comprehensible layout</a:t>
            </a:r>
          </a:p>
        </p:txBody>
      </p:sp>
      <p:sp>
        <p:nvSpPr>
          <p:cNvPr id="8" name="Shape 6"/>
          <p:cNvSpPr/>
          <p:nvPr/>
        </p:nvSpPr>
        <p:spPr>
          <a:xfrm>
            <a:off x="365760" y="2682240"/>
            <a:ext cx="5486400" cy="707136"/>
          </a:xfrm>
          <a:prstGeom prst="roundRect">
            <a:avLst>
              <a:gd name="adj" fmla="val 10345"/>
            </a:avLst>
          </a:prstGeom>
          <a:solidFill>
            <a:srgbClr val="FFFFFF"/>
          </a:solidFill>
          <a:ln w="12700">
            <a:solidFill>
              <a:srgbClr val="A5D6A7"/>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9" name="Text 7"/>
          <p:cNvSpPr/>
          <p:nvPr/>
        </p:nvSpPr>
        <p:spPr>
          <a:xfrm>
            <a:off x="512064" y="271881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B5E20"/>
                </a:solidFill>
              </a:rPr>
              <a:t>✔ Rapidly generates and updates shifts</a:t>
            </a:r>
          </a:p>
        </p:txBody>
      </p:sp>
      <p:sp>
        <p:nvSpPr>
          <p:cNvPr id="10" name="Shape 8"/>
          <p:cNvSpPr/>
          <p:nvPr/>
        </p:nvSpPr>
        <p:spPr>
          <a:xfrm>
            <a:off x="365760" y="3535680"/>
            <a:ext cx="5486400" cy="707136"/>
          </a:xfrm>
          <a:prstGeom prst="roundRect">
            <a:avLst>
              <a:gd name="adj" fmla="val 10345"/>
            </a:avLst>
          </a:prstGeom>
          <a:solidFill>
            <a:srgbClr val="FFFFFF"/>
          </a:solidFill>
          <a:ln w="12700">
            <a:solidFill>
              <a:srgbClr val="A5D6A7"/>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1" name="Text 9"/>
          <p:cNvSpPr/>
          <p:nvPr/>
        </p:nvSpPr>
        <p:spPr>
          <a:xfrm>
            <a:off x="512064" y="357225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B5E20"/>
                </a:solidFill>
              </a:rPr>
              <a:t>✔ Ability to color-code shifts or roles</a:t>
            </a:r>
          </a:p>
        </p:txBody>
      </p:sp>
      <p:sp>
        <p:nvSpPr>
          <p:cNvPr id="12" name="Shape 10"/>
          <p:cNvSpPr/>
          <p:nvPr/>
        </p:nvSpPr>
        <p:spPr>
          <a:xfrm>
            <a:off x="365760" y="4389120"/>
            <a:ext cx="5486400" cy="707136"/>
          </a:xfrm>
          <a:prstGeom prst="roundRect">
            <a:avLst>
              <a:gd name="adj" fmla="val 10345"/>
            </a:avLst>
          </a:prstGeom>
          <a:solidFill>
            <a:srgbClr val="FFFFFF"/>
          </a:solidFill>
          <a:ln w="12700">
            <a:solidFill>
              <a:srgbClr val="A5D6A7"/>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3" name="Text 11"/>
          <p:cNvSpPr/>
          <p:nvPr/>
        </p:nvSpPr>
        <p:spPr>
          <a:xfrm>
            <a:off x="512064" y="442569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B5E20"/>
                </a:solidFill>
              </a:rPr>
              <a:t>✔ Compatible with OneDrive and Microsoft Teams</a:t>
            </a:r>
          </a:p>
        </p:txBody>
      </p:sp>
      <p:sp>
        <p:nvSpPr>
          <p:cNvPr id="14" name="Shape 12"/>
          <p:cNvSpPr/>
          <p:nvPr/>
        </p:nvSpPr>
        <p:spPr>
          <a:xfrm>
            <a:off x="365760" y="5242560"/>
            <a:ext cx="5486400" cy="707136"/>
          </a:xfrm>
          <a:prstGeom prst="roundRect">
            <a:avLst>
              <a:gd name="adj" fmla="val 10345"/>
            </a:avLst>
          </a:prstGeom>
          <a:solidFill>
            <a:srgbClr val="FFFFFF"/>
          </a:solidFill>
          <a:ln w="12700">
            <a:solidFill>
              <a:srgbClr val="A5D6A7"/>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5" name="Text 13"/>
          <p:cNvSpPr/>
          <p:nvPr/>
        </p:nvSpPr>
        <p:spPr>
          <a:xfrm>
            <a:off x="512064" y="527913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B5E20"/>
                </a:solidFill>
              </a:rPr>
              <a:t>✔ Economical comes with MS Office 365</a:t>
            </a:r>
            <a:endParaRPr lang="en-US" sz="1533"/>
          </a:p>
        </p:txBody>
      </p:sp>
      <p:sp>
        <p:nvSpPr>
          <p:cNvPr id="16" name="Shape 14"/>
          <p:cNvSpPr/>
          <p:nvPr/>
        </p:nvSpPr>
        <p:spPr>
          <a:xfrm>
            <a:off x="6217920" y="1219200"/>
            <a:ext cx="5486400" cy="548640"/>
          </a:xfrm>
          <a:prstGeom prst="rect">
            <a:avLst/>
          </a:prstGeom>
          <a:solidFill>
            <a:srgbClr val="FF6B6B"/>
          </a:solidFill>
          <a:ln w="12700">
            <a:solidFill>
              <a:srgbClr val="FF6B6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7" name="Text 15"/>
          <p:cNvSpPr/>
          <p:nvPr/>
        </p:nvSpPr>
        <p:spPr>
          <a:xfrm>
            <a:off x="6217920" y="1219200"/>
            <a:ext cx="5486400" cy="5486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FFFFFF"/>
                </a:solidFill>
              </a:rPr>
              <a:t>⚠️  LIMITATIONS</a:t>
            </a:r>
            <a:endParaRPr lang="en-US" sz="1867"/>
          </a:p>
        </p:txBody>
      </p:sp>
      <p:sp>
        <p:nvSpPr>
          <p:cNvPr id="18" name="Shape 16"/>
          <p:cNvSpPr/>
          <p:nvPr/>
        </p:nvSpPr>
        <p:spPr>
          <a:xfrm>
            <a:off x="6217920" y="1828800"/>
            <a:ext cx="5486400" cy="707136"/>
          </a:xfrm>
          <a:prstGeom prst="roundRect">
            <a:avLst>
              <a:gd name="adj" fmla="val 10345"/>
            </a:avLst>
          </a:prstGeom>
          <a:solidFill>
            <a:srgbClr val="FFFFFF"/>
          </a:solidFill>
          <a:ln w="12700">
            <a:solidFill>
              <a:srgbClr val="EF9A9A"/>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9" name="Text 17"/>
          <p:cNvSpPr/>
          <p:nvPr/>
        </p:nvSpPr>
        <p:spPr>
          <a:xfrm>
            <a:off x="6364224" y="186537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B71C1C"/>
                </a:solidFill>
              </a:rPr>
              <a:t>✘ Manual process for scheduling no automation</a:t>
            </a:r>
          </a:p>
        </p:txBody>
      </p:sp>
      <p:sp>
        <p:nvSpPr>
          <p:cNvPr id="20" name="Shape 18"/>
          <p:cNvSpPr/>
          <p:nvPr/>
        </p:nvSpPr>
        <p:spPr>
          <a:xfrm>
            <a:off x="6217920" y="2682240"/>
            <a:ext cx="5486400" cy="707136"/>
          </a:xfrm>
          <a:prstGeom prst="roundRect">
            <a:avLst>
              <a:gd name="adj" fmla="val 10345"/>
            </a:avLst>
          </a:prstGeom>
          <a:solidFill>
            <a:srgbClr val="FFFFFF"/>
          </a:solidFill>
          <a:ln w="12700">
            <a:solidFill>
              <a:srgbClr val="EF9A9A"/>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1" name="Text 19"/>
          <p:cNvSpPr/>
          <p:nvPr/>
        </p:nvSpPr>
        <p:spPr>
          <a:xfrm>
            <a:off x="6364224" y="271881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B71C1C"/>
                </a:solidFill>
              </a:rPr>
              <a:t>✘ Qualification of employees is not automatically verified</a:t>
            </a:r>
          </a:p>
        </p:txBody>
      </p:sp>
      <p:sp>
        <p:nvSpPr>
          <p:cNvPr id="22" name="Shape 20"/>
          <p:cNvSpPr/>
          <p:nvPr/>
        </p:nvSpPr>
        <p:spPr>
          <a:xfrm>
            <a:off x="6217920" y="3535680"/>
            <a:ext cx="5486400" cy="707136"/>
          </a:xfrm>
          <a:prstGeom prst="roundRect">
            <a:avLst>
              <a:gd name="adj" fmla="val 10345"/>
            </a:avLst>
          </a:prstGeom>
          <a:solidFill>
            <a:srgbClr val="FFFFFF"/>
          </a:solidFill>
          <a:ln w="12700">
            <a:solidFill>
              <a:srgbClr val="EF9A9A"/>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3" name="Text 21"/>
          <p:cNvSpPr/>
          <p:nvPr/>
        </p:nvSpPr>
        <p:spPr>
          <a:xfrm>
            <a:off x="6364224" y="357225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B71C1C"/>
                </a:solidFill>
              </a:rPr>
              <a:t>✘ No notifications on shifts swapping/changes</a:t>
            </a:r>
          </a:p>
        </p:txBody>
      </p:sp>
      <p:sp>
        <p:nvSpPr>
          <p:cNvPr id="24" name="Shape 22"/>
          <p:cNvSpPr/>
          <p:nvPr/>
        </p:nvSpPr>
        <p:spPr>
          <a:xfrm>
            <a:off x="6217920" y="4389120"/>
            <a:ext cx="5486400" cy="707136"/>
          </a:xfrm>
          <a:prstGeom prst="roundRect">
            <a:avLst>
              <a:gd name="adj" fmla="val 10345"/>
            </a:avLst>
          </a:prstGeom>
          <a:solidFill>
            <a:srgbClr val="FFFFFF"/>
          </a:solidFill>
          <a:ln w="12700">
            <a:solidFill>
              <a:srgbClr val="EF9A9A"/>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5" name="Text 23"/>
          <p:cNvSpPr/>
          <p:nvPr/>
        </p:nvSpPr>
        <p:spPr>
          <a:xfrm>
            <a:off x="6364224" y="442569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B71C1C"/>
                </a:solidFill>
              </a:rPr>
              <a:t>✘ Overloaded = presentation will be cluttered</a:t>
            </a:r>
          </a:p>
        </p:txBody>
      </p:sp>
      <p:sp>
        <p:nvSpPr>
          <p:cNvPr id="26" name="Shape 24"/>
          <p:cNvSpPr/>
          <p:nvPr/>
        </p:nvSpPr>
        <p:spPr>
          <a:xfrm>
            <a:off x="6217920" y="5242560"/>
            <a:ext cx="5486400" cy="707136"/>
          </a:xfrm>
          <a:prstGeom prst="roundRect">
            <a:avLst>
              <a:gd name="adj" fmla="val 10345"/>
            </a:avLst>
          </a:prstGeom>
          <a:solidFill>
            <a:srgbClr val="FFFFFF"/>
          </a:solidFill>
          <a:ln w="12700">
            <a:solidFill>
              <a:srgbClr val="EF9A9A"/>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7" name="Text 25"/>
          <p:cNvSpPr/>
          <p:nvPr/>
        </p:nvSpPr>
        <p:spPr>
          <a:xfrm>
            <a:off x="6364224" y="527913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B71C1C"/>
                </a:solidFill>
              </a:rPr>
              <a:t>✘ Trainers can be required for older staff members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Text 1"/>
          <p:cNvSpPr/>
          <p:nvPr/>
        </p:nvSpPr>
        <p:spPr>
          <a:xfrm>
            <a:off x="487680" y="0"/>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3200" b="1">
                <a:solidFill>
                  <a:srgbClr val="FFFFFF"/>
                </a:solidFill>
              </a:rPr>
              <a:t>Best Practice: How to Use PowerPoint for Rotas</a:t>
            </a:r>
            <a:endParaRPr lang="en-US" sz="3200"/>
          </a:p>
        </p:txBody>
      </p:sp>
      <p:sp>
        <p:nvSpPr>
          <p:cNvPr id="4" name="Shape 2"/>
          <p:cNvSpPr/>
          <p:nvPr/>
        </p:nvSpPr>
        <p:spPr>
          <a:xfrm>
            <a:off x="426720" y="1280160"/>
            <a:ext cx="548640" cy="914400"/>
          </a:xfrm>
          <a:prstGeom prst="roundRect">
            <a:avLst>
              <a:gd name="adj" fmla="val 11111"/>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5" name="Text 3"/>
          <p:cNvSpPr/>
          <p:nvPr/>
        </p:nvSpPr>
        <p:spPr>
          <a:xfrm>
            <a:off x="426720" y="1280160"/>
            <a:ext cx="548640" cy="9144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2667" b="1">
                <a:solidFill>
                  <a:srgbClr val="FFFFFF"/>
                </a:solidFill>
              </a:rPr>
              <a:t>1</a:t>
            </a:r>
            <a:endParaRPr lang="en-US" sz="2667"/>
          </a:p>
        </p:txBody>
      </p:sp>
      <p:sp>
        <p:nvSpPr>
          <p:cNvPr id="6" name="Shape 4"/>
          <p:cNvSpPr/>
          <p:nvPr/>
        </p:nvSpPr>
        <p:spPr>
          <a:xfrm>
            <a:off x="1097280" y="1280160"/>
            <a:ext cx="10668000" cy="914400"/>
          </a:xfrm>
          <a:prstGeom prst="roundRect">
            <a:avLst>
              <a:gd name="adj" fmla="val 8000"/>
            </a:avLst>
          </a:prstGeom>
          <a:solidFill>
            <a:srgbClr val="F0F4F8"/>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7" name="Text 5"/>
          <p:cNvSpPr/>
          <p:nvPr/>
        </p:nvSpPr>
        <p:spPr>
          <a:xfrm>
            <a:off x="1219200" y="1341120"/>
            <a:ext cx="3657600" cy="36576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1A3A52"/>
                </a:solidFill>
              </a:rPr>
              <a:t>Use Color Coding</a:t>
            </a:r>
            <a:endParaRPr lang="en-US" sz="1733"/>
          </a:p>
        </p:txBody>
      </p:sp>
      <p:sp>
        <p:nvSpPr>
          <p:cNvPr id="8" name="Text 6"/>
          <p:cNvSpPr/>
          <p:nvPr/>
        </p:nvSpPr>
        <p:spPr>
          <a:xfrm>
            <a:off x="1219200" y="1706880"/>
            <a:ext cx="1042416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467">
                <a:solidFill>
                  <a:srgbClr val="546E7A"/>
                </a:solidFill>
              </a:rPr>
              <a:t>Blue: Morning, Green: Afternoon, Purple: Night. Makes it easy to scan the sheet.</a:t>
            </a:r>
          </a:p>
        </p:txBody>
      </p:sp>
      <p:sp>
        <p:nvSpPr>
          <p:cNvPr id="9" name="Shape 7"/>
          <p:cNvSpPr/>
          <p:nvPr/>
        </p:nvSpPr>
        <p:spPr>
          <a:xfrm>
            <a:off x="426720" y="2316480"/>
            <a:ext cx="548640" cy="914400"/>
          </a:xfrm>
          <a:prstGeom prst="roundRect">
            <a:avLst>
              <a:gd name="adj" fmla="val 11111"/>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0" name="Text 8"/>
          <p:cNvSpPr/>
          <p:nvPr/>
        </p:nvSpPr>
        <p:spPr>
          <a:xfrm>
            <a:off x="426720" y="2316480"/>
            <a:ext cx="548640" cy="9144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2667" b="1">
                <a:solidFill>
                  <a:srgbClr val="FFFFFF"/>
                </a:solidFill>
              </a:rPr>
              <a:t>2</a:t>
            </a:r>
            <a:endParaRPr lang="en-US" sz="2667"/>
          </a:p>
        </p:txBody>
      </p:sp>
      <p:sp>
        <p:nvSpPr>
          <p:cNvPr id="11" name="Shape 9"/>
          <p:cNvSpPr/>
          <p:nvPr/>
        </p:nvSpPr>
        <p:spPr>
          <a:xfrm>
            <a:off x="1097280" y="2316480"/>
            <a:ext cx="10668000" cy="914400"/>
          </a:xfrm>
          <a:prstGeom prst="roundRect">
            <a:avLst>
              <a:gd name="adj" fmla="val 8000"/>
            </a:avLst>
          </a:prstGeom>
          <a:solidFill>
            <a:srgbClr val="F0F4F8"/>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2" name="Text 10"/>
          <p:cNvSpPr/>
          <p:nvPr/>
        </p:nvSpPr>
        <p:spPr>
          <a:xfrm>
            <a:off x="1219200" y="2377440"/>
            <a:ext cx="3657600" cy="36576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1A3A52"/>
                </a:solidFill>
              </a:rPr>
              <a:t>Simple Table Layout</a:t>
            </a:r>
            <a:endParaRPr lang="en-US" sz="1733"/>
          </a:p>
        </p:txBody>
      </p:sp>
      <p:sp>
        <p:nvSpPr>
          <p:cNvPr id="13" name="Text 11"/>
          <p:cNvSpPr/>
          <p:nvPr/>
        </p:nvSpPr>
        <p:spPr>
          <a:xfrm>
            <a:off x="1219200" y="2743200"/>
            <a:ext cx="1042416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467">
                <a:solidFill>
                  <a:srgbClr val="546E7A"/>
                </a:solidFill>
              </a:rPr>
              <a:t>Days listed at the top (Monday - Sunday), names listed on the left-hand side of the sheet. Minimalist and simple.</a:t>
            </a:r>
          </a:p>
        </p:txBody>
      </p:sp>
      <p:sp>
        <p:nvSpPr>
          <p:cNvPr id="14" name="Shape 12"/>
          <p:cNvSpPr/>
          <p:nvPr/>
        </p:nvSpPr>
        <p:spPr>
          <a:xfrm>
            <a:off x="426720" y="3352800"/>
            <a:ext cx="548640" cy="914400"/>
          </a:xfrm>
          <a:prstGeom prst="roundRect">
            <a:avLst>
              <a:gd name="adj" fmla="val 11111"/>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5" name="Text 13"/>
          <p:cNvSpPr/>
          <p:nvPr/>
        </p:nvSpPr>
        <p:spPr>
          <a:xfrm>
            <a:off x="426720" y="3352800"/>
            <a:ext cx="548640" cy="9144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2667" b="1">
                <a:solidFill>
                  <a:srgbClr val="FFFFFF"/>
                </a:solidFill>
              </a:rPr>
              <a:t>3</a:t>
            </a:r>
            <a:endParaRPr lang="en-US" sz="2667"/>
          </a:p>
        </p:txBody>
      </p:sp>
      <p:sp>
        <p:nvSpPr>
          <p:cNvPr id="16" name="Shape 14"/>
          <p:cNvSpPr/>
          <p:nvPr/>
        </p:nvSpPr>
        <p:spPr>
          <a:xfrm>
            <a:off x="1097280" y="3352800"/>
            <a:ext cx="10668000" cy="914400"/>
          </a:xfrm>
          <a:prstGeom prst="roundRect">
            <a:avLst>
              <a:gd name="adj" fmla="val 8000"/>
            </a:avLst>
          </a:prstGeom>
          <a:solidFill>
            <a:srgbClr val="F0F4F8"/>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7" name="Text 15"/>
          <p:cNvSpPr/>
          <p:nvPr/>
        </p:nvSpPr>
        <p:spPr>
          <a:xfrm>
            <a:off x="1219200" y="3413760"/>
            <a:ext cx="3657600" cy="36576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1A3A52"/>
                </a:solidFill>
              </a:rPr>
              <a:t>Update Weekly</a:t>
            </a:r>
            <a:endParaRPr lang="en-US" sz="1733"/>
          </a:p>
        </p:txBody>
      </p:sp>
      <p:sp>
        <p:nvSpPr>
          <p:cNvPr id="18" name="Text 16"/>
          <p:cNvSpPr/>
          <p:nvPr/>
        </p:nvSpPr>
        <p:spPr>
          <a:xfrm>
            <a:off x="1219200" y="3779520"/>
            <a:ext cx="1042416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467">
                <a:solidFill>
                  <a:srgbClr val="546E7A"/>
                </a:solidFill>
              </a:rPr>
              <a:t>Make a new sheet each Monday for next week’s schedule. Version control system.</a:t>
            </a:r>
          </a:p>
        </p:txBody>
      </p:sp>
      <p:sp>
        <p:nvSpPr>
          <p:cNvPr id="19" name="Shape 17"/>
          <p:cNvSpPr/>
          <p:nvPr/>
        </p:nvSpPr>
        <p:spPr>
          <a:xfrm>
            <a:off x="426720" y="4389120"/>
            <a:ext cx="548640" cy="914400"/>
          </a:xfrm>
          <a:prstGeom prst="roundRect">
            <a:avLst>
              <a:gd name="adj" fmla="val 11111"/>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0" name="Text 18"/>
          <p:cNvSpPr/>
          <p:nvPr/>
        </p:nvSpPr>
        <p:spPr>
          <a:xfrm>
            <a:off x="426720" y="4389120"/>
            <a:ext cx="548640" cy="9144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2667" b="1">
                <a:solidFill>
                  <a:srgbClr val="FFFFFF"/>
                </a:solidFill>
              </a:rPr>
              <a:t>4</a:t>
            </a:r>
            <a:endParaRPr lang="en-US" sz="2667"/>
          </a:p>
        </p:txBody>
      </p:sp>
      <p:sp>
        <p:nvSpPr>
          <p:cNvPr id="21" name="Shape 19"/>
          <p:cNvSpPr/>
          <p:nvPr/>
        </p:nvSpPr>
        <p:spPr>
          <a:xfrm>
            <a:off x="1097280" y="4389120"/>
            <a:ext cx="10668000" cy="914400"/>
          </a:xfrm>
          <a:prstGeom prst="roundRect">
            <a:avLst>
              <a:gd name="adj" fmla="val 8000"/>
            </a:avLst>
          </a:prstGeom>
          <a:solidFill>
            <a:srgbClr val="F0F4F8"/>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2" name="Text 20"/>
          <p:cNvSpPr/>
          <p:nvPr/>
        </p:nvSpPr>
        <p:spPr>
          <a:xfrm>
            <a:off x="1219200" y="4450080"/>
            <a:ext cx="3657600" cy="36576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1A3A52"/>
                </a:solidFill>
              </a:rPr>
              <a:t>Add Contact Info</a:t>
            </a:r>
            <a:endParaRPr lang="en-US" sz="1733"/>
          </a:p>
        </p:txBody>
      </p:sp>
      <p:sp>
        <p:nvSpPr>
          <p:cNvPr id="23" name="Text 21"/>
          <p:cNvSpPr/>
          <p:nvPr/>
        </p:nvSpPr>
        <p:spPr>
          <a:xfrm>
            <a:off x="1219200" y="4815840"/>
            <a:ext cx="1042416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467">
                <a:solidFill>
                  <a:srgbClr val="546E7A"/>
                </a:solidFill>
              </a:rPr>
              <a:t>Put on call phone number(s) in notes section or at bottom of slide. Easily accessible.</a:t>
            </a:r>
          </a:p>
        </p:txBody>
      </p:sp>
      <p:sp>
        <p:nvSpPr>
          <p:cNvPr id="24" name="Shape 22"/>
          <p:cNvSpPr/>
          <p:nvPr/>
        </p:nvSpPr>
        <p:spPr>
          <a:xfrm>
            <a:off x="426720" y="5425440"/>
            <a:ext cx="548640" cy="914400"/>
          </a:xfrm>
          <a:prstGeom prst="roundRect">
            <a:avLst>
              <a:gd name="adj" fmla="val 11111"/>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5" name="Text 23"/>
          <p:cNvSpPr/>
          <p:nvPr/>
        </p:nvSpPr>
        <p:spPr>
          <a:xfrm>
            <a:off x="426720" y="5425440"/>
            <a:ext cx="548640" cy="9144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2667" b="1">
                <a:solidFill>
                  <a:srgbClr val="FFFFFF"/>
                </a:solidFill>
              </a:rPr>
              <a:t>5</a:t>
            </a:r>
            <a:endParaRPr lang="en-US" sz="2667"/>
          </a:p>
        </p:txBody>
      </p:sp>
      <p:sp>
        <p:nvSpPr>
          <p:cNvPr id="26" name="Shape 24"/>
          <p:cNvSpPr/>
          <p:nvPr/>
        </p:nvSpPr>
        <p:spPr>
          <a:xfrm>
            <a:off x="1097280" y="5425440"/>
            <a:ext cx="10668000" cy="914400"/>
          </a:xfrm>
          <a:prstGeom prst="roundRect">
            <a:avLst>
              <a:gd name="adj" fmla="val 8000"/>
            </a:avLst>
          </a:prstGeom>
          <a:solidFill>
            <a:srgbClr val="F0F4F8"/>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7" name="Text 25"/>
          <p:cNvSpPr/>
          <p:nvPr/>
        </p:nvSpPr>
        <p:spPr>
          <a:xfrm>
            <a:off x="1219200" y="5486400"/>
            <a:ext cx="3657600" cy="36576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1A3A52"/>
                </a:solidFill>
              </a:rPr>
              <a:t>Share Proactively</a:t>
            </a:r>
            <a:endParaRPr lang="en-US" sz="1733"/>
          </a:p>
        </p:txBody>
      </p:sp>
      <p:sp>
        <p:nvSpPr>
          <p:cNvPr id="28" name="Text 26"/>
          <p:cNvSpPr/>
          <p:nvPr/>
        </p:nvSpPr>
        <p:spPr>
          <a:xfrm>
            <a:off x="1219200" y="5852160"/>
            <a:ext cx="1042416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467">
                <a:solidFill>
                  <a:srgbClr val="546E7A"/>
                </a:solidFill>
              </a:rPr>
              <a:t>Upload sheet to Teams group and OneDrive, notify via Teams.</a:t>
            </a:r>
            <a:endParaRPr lang="en-US" sz="1467"/>
          </a:p>
        </p:txBody>
      </p:sp>
    </p:spTree>
    <p:extLst>
      <p:ext uri="{BB962C8B-B14F-4D97-AF65-F5344CB8AC3E}">
        <p14:creationId xmlns:p14="http://schemas.microsoft.com/office/powerpoint/2010/main" val="2113528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8">
    <p:bg>
      <p:bgPr>
        <a:solidFill>
          <a:srgbClr val="1A3A52"/>
        </a:solidFill>
        <a:effectLst/>
      </p:bgPr>
    </p:bg>
    <p:spTree>
      <p:nvGrpSpPr>
        <p:cNvPr id="1" name=""/>
        <p:cNvGrpSpPr/>
        <p:nvPr/>
      </p:nvGrpSpPr>
      <p:grpSpPr>
        <a:xfrm>
          <a:off x="0" y="0"/>
          <a:ext cx="0" cy="0"/>
          <a:chOff x="0" y="0"/>
          <a:chExt cx="0" cy="0"/>
        </a:xfrm>
      </p:grpSpPr>
      <p:sp>
        <p:nvSpPr>
          <p:cNvPr id="2" name="Shape 0"/>
          <p:cNvSpPr/>
          <p:nvPr/>
        </p:nvSpPr>
        <p:spPr>
          <a:xfrm>
            <a:off x="0" y="0"/>
            <a:ext cx="268224" cy="685800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Shape 1"/>
          <p:cNvSpPr/>
          <p:nvPr/>
        </p:nvSpPr>
        <p:spPr>
          <a:xfrm>
            <a:off x="0" y="6339840"/>
            <a:ext cx="12192000" cy="524256"/>
          </a:xfrm>
          <a:prstGeom prst="rect">
            <a:avLst/>
          </a:prstGeom>
          <a:solidFill>
            <a:srgbClr val="0A1F33"/>
          </a:solidFill>
          <a:ln w="12700">
            <a:solidFill>
              <a:srgbClr val="0A1F33"/>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4" name="Text 2"/>
          <p:cNvSpPr/>
          <p:nvPr/>
        </p:nvSpPr>
        <p:spPr>
          <a:xfrm>
            <a:off x="609600" y="365760"/>
            <a:ext cx="11216640" cy="7315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4000" b="1">
                <a:solidFill>
                  <a:srgbClr val="4DB6AC"/>
                </a:solidFill>
              </a:rPr>
              <a:t>Recommendation</a:t>
            </a:r>
            <a:endParaRPr lang="en-US" sz="4000"/>
          </a:p>
        </p:txBody>
      </p:sp>
      <p:sp>
        <p:nvSpPr>
          <p:cNvPr id="5" name="Shape 3"/>
          <p:cNvSpPr/>
          <p:nvPr/>
        </p:nvSpPr>
        <p:spPr>
          <a:xfrm>
            <a:off x="609600" y="1341120"/>
            <a:ext cx="6705600" cy="4389120"/>
          </a:xfrm>
          <a:prstGeom prst="roundRect">
            <a:avLst>
              <a:gd name="adj" fmla="val 3333"/>
            </a:avLst>
          </a:prstGeom>
          <a:solidFill>
            <a:srgbClr val="0A2E42"/>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6" name="Text 4"/>
          <p:cNvSpPr/>
          <p:nvPr/>
        </p:nvSpPr>
        <p:spPr>
          <a:xfrm>
            <a:off x="853440" y="1524000"/>
            <a:ext cx="6217920" cy="10363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2000" b="1">
                <a:solidFill>
                  <a:srgbClr val="FFFFFF"/>
                </a:solidFill>
              </a:rPr>
              <a:t>Microsoft PowerPoint is the ideal tool for Staff Scheduling at Riverdale Nursing Home.</a:t>
            </a:r>
            <a:endParaRPr lang="en-US" sz="2000"/>
          </a:p>
        </p:txBody>
      </p:sp>
      <p:sp>
        <p:nvSpPr>
          <p:cNvPr id="7" name="Text 5"/>
          <p:cNvSpPr/>
          <p:nvPr/>
        </p:nvSpPr>
        <p:spPr>
          <a:xfrm>
            <a:off x="853440" y="2621280"/>
            <a:ext cx="6217920" cy="28651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667">
                <a:solidFill>
                  <a:srgbClr val="FFFFFF"/>
                </a:solidFill>
              </a:rPr>
              <a:t>PowerPoint allows HR managers to generate visually structured rosters, which will be instantly available through OneDrive and Teams at both locations. PowerPoint solves all three major problems of Riverdale:</a:t>
            </a:r>
          </a:p>
          <a:p>
            <a:r>
              <a:rPr lang="en-US" sz="1667">
                <a:solidFill>
                  <a:srgbClr val="FFFFFF"/>
                </a:solidFill>
              </a:rPr>
              <a:t>• Missed shifts because of poor communications</a:t>
            </a:r>
          </a:p>
          <a:p>
            <a:r>
              <a:rPr lang="en-US" sz="1667">
                <a:solidFill>
                  <a:srgbClr val="FFFFFF"/>
                </a:solidFill>
              </a:rPr>
              <a:t>• Understaffing because of low visibility</a:t>
            </a:r>
          </a:p>
          <a:p>
            <a:r>
              <a:rPr lang="en-US" sz="1667">
                <a:solidFill>
                  <a:srgbClr val="FFFFFF"/>
                </a:solidFill>
              </a:rPr>
              <a:t>• Burnout of employees due to inefficiency in administration
</a:t>
            </a:r>
            <a:r>
              <a:rPr lang="en-US" sz="1333" i="1">
                <a:solidFill>
                  <a:srgbClr val="4DB6AC"/>
                </a:solidFill>
              </a:rPr>
              <a:t>(Gradisar et al., 2022; Chang et al., 2022; AHCA, 2022; Microsoft, 2023)</a:t>
            </a:r>
            <a:endParaRPr lang="en-US" sz="1600"/>
          </a:p>
        </p:txBody>
      </p:sp>
      <p:sp>
        <p:nvSpPr>
          <p:cNvPr id="8" name="Shape 6"/>
          <p:cNvSpPr/>
          <p:nvPr/>
        </p:nvSpPr>
        <p:spPr>
          <a:xfrm>
            <a:off x="7620000" y="1341120"/>
            <a:ext cx="4206240" cy="4389120"/>
          </a:xfrm>
          <a:prstGeom prst="roundRect">
            <a:avLst>
              <a:gd name="adj" fmla="val 3478"/>
            </a:avLst>
          </a:prstGeom>
          <a:solidFill>
            <a:srgbClr val="00897B"/>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9" name="Text 7"/>
          <p:cNvSpPr/>
          <p:nvPr/>
        </p:nvSpPr>
        <p:spPr>
          <a:xfrm>
            <a:off x="7741920" y="1463040"/>
            <a:ext cx="396240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733" b="1">
                <a:solidFill>
                  <a:srgbClr val="FFFFFF"/>
                </a:solidFill>
              </a:rPr>
              <a:t>Key Benefits</a:t>
            </a:r>
            <a:endParaRPr lang="en-US" sz="1733"/>
          </a:p>
        </p:txBody>
      </p:sp>
      <p:sp>
        <p:nvSpPr>
          <p:cNvPr id="10" name="Text 8"/>
          <p:cNvSpPr/>
          <p:nvPr/>
        </p:nvSpPr>
        <p:spPr>
          <a:xfrm>
            <a:off x="7741920" y="2011680"/>
            <a:ext cx="3962400" cy="46329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600">
                <a:solidFill>
                  <a:srgbClr val="FFFFFF"/>
                </a:solidFill>
              </a:rPr>
              <a:t>🎯  Visual &amp; easy to use</a:t>
            </a:r>
            <a:endParaRPr lang="en-US" sz="1600"/>
          </a:p>
        </p:txBody>
      </p:sp>
      <p:sp>
        <p:nvSpPr>
          <p:cNvPr id="11" name="Text 9"/>
          <p:cNvSpPr/>
          <p:nvPr/>
        </p:nvSpPr>
        <p:spPr>
          <a:xfrm>
            <a:off x="7741920" y="2560320"/>
            <a:ext cx="3962400" cy="46329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600">
                <a:solidFill>
                  <a:srgbClr val="FFFFFF"/>
                </a:solidFill>
              </a:rPr>
              <a:t>📊  Color-coded by shift</a:t>
            </a:r>
            <a:endParaRPr lang="en-US" sz="1600"/>
          </a:p>
        </p:txBody>
      </p:sp>
      <p:sp>
        <p:nvSpPr>
          <p:cNvPr id="12" name="Text 10"/>
          <p:cNvSpPr/>
          <p:nvPr/>
        </p:nvSpPr>
        <p:spPr>
          <a:xfrm>
            <a:off x="7741920" y="3108960"/>
            <a:ext cx="3962400" cy="46329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600">
                <a:solidFill>
                  <a:srgbClr val="FFFFFF"/>
                </a:solidFill>
              </a:rPr>
              <a:t>🔄  Update instantly</a:t>
            </a:r>
            <a:endParaRPr lang="en-US" sz="1600"/>
          </a:p>
        </p:txBody>
      </p:sp>
      <p:sp>
        <p:nvSpPr>
          <p:cNvPr id="13" name="Text 11"/>
          <p:cNvSpPr/>
          <p:nvPr/>
        </p:nvSpPr>
        <p:spPr>
          <a:xfrm>
            <a:off x="7741920" y="3657600"/>
            <a:ext cx="3962400" cy="46329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600">
                <a:solidFill>
                  <a:srgbClr val="FFFFFF"/>
                </a:solidFill>
              </a:rPr>
              <a:t>📱  Accessible on OneDrive</a:t>
            </a:r>
            <a:endParaRPr lang="en-US" sz="1600"/>
          </a:p>
        </p:txBody>
      </p:sp>
      <p:sp>
        <p:nvSpPr>
          <p:cNvPr id="14" name="Text 12"/>
          <p:cNvSpPr/>
          <p:nvPr/>
        </p:nvSpPr>
        <p:spPr>
          <a:xfrm>
            <a:off x="7741920" y="4206240"/>
            <a:ext cx="3962400" cy="46329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600">
                <a:solidFill>
                  <a:srgbClr val="FFFFFF"/>
                </a:solidFill>
              </a:rPr>
              <a:t>💡  Clear communication</a:t>
            </a:r>
            <a:endParaRPr lang="en-US" sz="1600"/>
          </a:p>
        </p:txBody>
      </p:sp>
      <p:sp>
        <p:nvSpPr>
          <p:cNvPr id="15" name="Text 13"/>
          <p:cNvSpPr/>
          <p:nvPr/>
        </p:nvSpPr>
        <p:spPr>
          <a:xfrm>
            <a:off x="7741920" y="4754880"/>
            <a:ext cx="3962400" cy="46329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600">
                <a:solidFill>
                  <a:srgbClr val="FFFFFF"/>
                </a:solidFill>
              </a:rPr>
              <a:t>💰  Cost-effective (MS 365)</a:t>
            </a:r>
            <a:endParaRPr lang="en-US" sz="1600"/>
          </a:p>
        </p:txBody>
      </p:sp>
      <p:sp>
        <p:nvSpPr>
          <p:cNvPr id="16" name="Text 14"/>
          <p:cNvSpPr/>
          <p:nvPr/>
        </p:nvSpPr>
        <p:spPr>
          <a:xfrm>
            <a:off x="609600" y="6364224"/>
            <a:ext cx="10972800" cy="34137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200">
                <a:solidFill>
                  <a:srgbClr val="546E7A"/>
                </a:solidFill>
              </a:rPr>
              <a:t>Riverdale Nursing Home  |  LCHS4007  |  Digital Skills &amp; Research Methods</a:t>
            </a:r>
            <a:endParaRPr lang="en-US" sz="12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Text 1"/>
          <p:cNvSpPr/>
          <p:nvPr/>
        </p:nvSpPr>
        <p:spPr>
          <a:xfrm>
            <a:off x="487680" y="0"/>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3733" b="1">
                <a:solidFill>
                  <a:srgbClr val="FFFFFF"/>
                </a:solidFill>
              </a:rPr>
              <a:t>References</a:t>
            </a:r>
            <a:endParaRPr lang="en-US" sz="3733"/>
          </a:p>
        </p:txBody>
      </p:sp>
      <p:sp>
        <p:nvSpPr>
          <p:cNvPr id="4" name="Shape 2"/>
          <p:cNvSpPr/>
          <p:nvPr/>
        </p:nvSpPr>
        <p:spPr>
          <a:xfrm>
            <a:off x="0" y="0"/>
            <a:ext cx="121920" cy="685800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5" name="Shape 3"/>
          <p:cNvSpPr/>
          <p:nvPr/>
        </p:nvSpPr>
        <p:spPr>
          <a:xfrm>
            <a:off x="300109" y="1147920"/>
            <a:ext cx="11460480" cy="1036320"/>
          </a:xfrm>
          <a:prstGeom prst="roundRect">
            <a:avLst>
              <a:gd name="adj" fmla="val 6818"/>
            </a:avLst>
          </a:prstGeom>
          <a:solidFill>
            <a:srgbClr val="F0F4F8"/>
          </a:solidFill>
          <a:ln w="12700">
            <a:solidFill>
              <a:srgbClr val="ECEFF1"/>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6" name="Shape 4"/>
          <p:cNvSpPr/>
          <p:nvPr/>
        </p:nvSpPr>
        <p:spPr>
          <a:xfrm>
            <a:off x="300109" y="1147920"/>
            <a:ext cx="365760" cy="1036320"/>
          </a:xfrm>
          <a:prstGeom prst="roundRect">
            <a:avLst>
              <a:gd name="adj" fmla="val 20000"/>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7" name="Text 5"/>
          <p:cNvSpPr/>
          <p:nvPr/>
        </p:nvSpPr>
        <p:spPr>
          <a:xfrm>
            <a:off x="300109" y="1147920"/>
            <a:ext cx="365760" cy="10363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600" b="1">
                <a:solidFill>
                  <a:srgbClr val="FFFFFF"/>
                </a:solidFill>
              </a:rPr>
              <a:t>1</a:t>
            </a:r>
            <a:endParaRPr lang="en-US" sz="1600"/>
          </a:p>
        </p:txBody>
      </p:sp>
      <p:sp>
        <p:nvSpPr>
          <p:cNvPr id="8" name="Text 6"/>
          <p:cNvSpPr/>
          <p:nvPr/>
        </p:nvSpPr>
        <p:spPr>
          <a:xfrm>
            <a:off x="788361" y="1158191"/>
            <a:ext cx="10826496" cy="1013285"/>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300">
                <a:solidFill>
                  <a:srgbClr val="546E7A"/>
                </a:solidFill>
              </a:rPr>
              <a:t>A</a:t>
            </a:r>
            <a:r>
              <a:rPr lang="en-US" sz="1300" i="1">
                <a:solidFill>
                  <a:srgbClr val="546E7A"/>
                </a:solidFill>
                <a:latin typeface="Source Sans Pro"/>
                <a:ea typeface="Source Sans Pro"/>
              </a:rPr>
              <a:t>merican Health Care Association (2022) AHCA Long Term Care Jobs Report. Available at: https://www.ahcancal.org (Accessed: 5 June 2026).</a:t>
            </a:r>
            <a:endParaRPr lang="en-US" sz="1300" i="1">
              <a:latin typeface="Source Sans Pro"/>
              <a:ea typeface="Source Sans Pro"/>
            </a:endParaRPr>
          </a:p>
        </p:txBody>
      </p:sp>
      <p:sp>
        <p:nvSpPr>
          <p:cNvPr id="9" name="Shape 7"/>
          <p:cNvSpPr/>
          <p:nvPr/>
        </p:nvSpPr>
        <p:spPr>
          <a:xfrm>
            <a:off x="300109" y="2306160"/>
            <a:ext cx="11460480" cy="1036320"/>
          </a:xfrm>
          <a:prstGeom prst="roundRect">
            <a:avLst>
              <a:gd name="adj" fmla="val 6818"/>
            </a:avLst>
          </a:prstGeom>
          <a:solidFill>
            <a:srgbClr val="F0F4F8"/>
          </a:solidFill>
          <a:ln w="12700">
            <a:solidFill>
              <a:srgbClr val="ECEFF1"/>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0" name="Shape 8"/>
          <p:cNvSpPr/>
          <p:nvPr/>
        </p:nvSpPr>
        <p:spPr>
          <a:xfrm>
            <a:off x="290731" y="2307099"/>
            <a:ext cx="365760" cy="1072896"/>
          </a:xfrm>
          <a:prstGeom prst="roundRect">
            <a:avLst>
              <a:gd name="adj" fmla="val 20000"/>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1" name="Text 9"/>
          <p:cNvSpPr/>
          <p:nvPr/>
        </p:nvSpPr>
        <p:spPr>
          <a:xfrm>
            <a:off x="300109" y="2306160"/>
            <a:ext cx="365760" cy="10363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600" b="1">
                <a:solidFill>
                  <a:srgbClr val="FFFFFF"/>
                </a:solidFill>
              </a:rPr>
              <a:t>2</a:t>
            </a:r>
            <a:endParaRPr lang="en-US" sz="1600"/>
          </a:p>
        </p:txBody>
      </p:sp>
      <p:sp>
        <p:nvSpPr>
          <p:cNvPr id="12" name="Text 10"/>
          <p:cNvSpPr/>
          <p:nvPr/>
        </p:nvSpPr>
        <p:spPr>
          <a:xfrm>
            <a:off x="812173" y="2340243"/>
            <a:ext cx="10826496" cy="965661"/>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300">
                <a:solidFill>
                  <a:srgbClr val="546E7A"/>
                </a:solidFill>
              </a:rPr>
              <a:t>C</a:t>
            </a:r>
            <a:r>
              <a:rPr lang="en-US" sz="1300" i="1">
                <a:solidFill>
                  <a:srgbClr val="546E7A"/>
                </a:solidFill>
              </a:rPr>
              <a:t>hang, C., Jen, H. and Su, W. (2022) 'Trends in artificial intelligence in nursing: impacts on nursing management', Journal of Nursing Administration and Management, 30(8), pp. 3644–3653. Available at: https://doi.org/10.1111/jonm.13770 (Accessed: 5 June 2026).</a:t>
            </a:r>
            <a:endParaRPr lang="en-US" sz="1300" i="1"/>
          </a:p>
        </p:txBody>
      </p:sp>
      <p:sp>
        <p:nvSpPr>
          <p:cNvPr id="13" name="Shape 11"/>
          <p:cNvSpPr/>
          <p:nvPr/>
        </p:nvSpPr>
        <p:spPr>
          <a:xfrm>
            <a:off x="300109" y="3464400"/>
            <a:ext cx="11460480" cy="1036320"/>
          </a:xfrm>
          <a:prstGeom prst="roundRect">
            <a:avLst>
              <a:gd name="adj" fmla="val 6818"/>
            </a:avLst>
          </a:prstGeom>
          <a:solidFill>
            <a:srgbClr val="F0F4F8"/>
          </a:solidFill>
          <a:ln w="12700">
            <a:solidFill>
              <a:srgbClr val="ECEFF1"/>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4" name="Shape 12"/>
          <p:cNvSpPr/>
          <p:nvPr/>
        </p:nvSpPr>
        <p:spPr>
          <a:xfrm>
            <a:off x="309488" y="3474717"/>
            <a:ext cx="365760" cy="1072896"/>
          </a:xfrm>
          <a:prstGeom prst="roundRect">
            <a:avLst>
              <a:gd name="adj" fmla="val 20000"/>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5" name="Text 13"/>
          <p:cNvSpPr/>
          <p:nvPr/>
        </p:nvSpPr>
        <p:spPr>
          <a:xfrm>
            <a:off x="300109" y="3464400"/>
            <a:ext cx="365760" cy="10363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600" b="1">
                <a:solidFill>
                  <a:srgbClr val="FFFFFF"/>
                </a:solidFill>
              </a:rPr>
              <a:t>3</a:t>
            </a:r>
            <a:endParaRPr lang="en-US" sz="1600"/>
          </a:p>
        </p:txBody>
      </p:sp>
      <p:sp>
        <p:nvSpPr>
          <p:cNvPr id="16" name="Text 14"/>
          <p:cNvSpPr/>
          <p:nvPr/>
        </p:nvSpPr>
        <p:spPr>
          <a:xfrm>
            <a:off x="776454" y="3498483"/>
            <a:ext cx="10826496" cy="965661"/>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300" err="1">
                <a:solidFill>
                  <a:srgbClr val="546E7A"/>
                </a:solidFill>
              </a:rPr>
              <a:t>G</a:t>
            </a:r>
            <a:r>
              <a:rPr lang="en-US" sz="1300" i="1" err="1">
                <a:solidFill>
                  <a:srgbClr val="546E7A"/>
                </a:solidFill>
              </a:rPr>
              <a:t>radisar</a:t>
            </a:r>
            <a:r>
              <a:rPr lang="en-US" sz="1300" i="1">
                <a:solidFill>
                  <a:srgbClr val="546E7A"/>
                </a:solidFill>
              </a:rPr>
              <a:t>, M., Turk, T., Hajdinjak, J.P. and </a:t>
            </a:r>
            <a:r>
              <a:rPr lang="en-US" sz="1300" i="1" err="1">
                <a:solidFill>
                  <a:srgbClr val="546E7A"/>
                </a:solidFill>
              </a:rPr>
              <a:t>Tomat</a:t>
            </a:r>
            <a:r>
              <a:rPr lang="en-US" sz="1300" i="1">
                <a:solidFill>
                  <a:srgbClr val="546E7A"/>
                </a:solidFill>
              </a:rPr>
              <a:t>, L. (2022) 'Interactive nurse scheduling', Computers in Nursing, 41, pp. 172–182. Available at: https://doi.org/10.1097/CIN.0000000000000941 (Accessed: 5 June 2026).</a:t>
            </a:r>
            <a:endParaRPr lang="en-US" sz="1300" i="1"/>
          </a:p>
        </p:txBody>
      </p:sp>
      <p:sp>
        <p:nvSpPr>
          <p:cNvPr id="17" name="Shape 15"/>
          <p:cNvSpPr/>
          <p:nvPr/>
        </p:nvSpPr>
        <p:spPr>
          <a:xfrm>
            <a:off x="300109" y="4622640"/>
            <a:ext cx="11460480" cy="1036320"/>
          </a:xfrm>
          <a:prstGeom prst="roundRect">
            <a:avLst>
              <a:gd name="adj" fmla="val 6818"/>
            </a:avLst>
          </a:prstGeom>
          <a:solidFill>
            <a:srgbClr val="F0F4F8"/>
          </a:solidFill>
          <a:ln w="12700">
            <a:solidFill>
              <a:srgbClr val="ECEFF1"/>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8" name="Shape 16"/>
          <p:cNvSpPr/>
          <p:nvPr/>
        </p:nvSpPr>
        <p:spPr>
          <a:xfrm>
            <a:off x="309488" y="4614200"/>
            <a:ext cx="365760" cy="1072896"/>
          </a:xfrm>
          <a:prstGeom prst="roundRect">
            <a:avLst>
              <a:gd name="adj" fmla="val 20000"/>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9" name="Text 17"/>
          <p:cNvSpPr/>
          <p:nvPr/>
        </p:nvSpPr>
        <p:spPr>
          <a:xfrm>
            <a:off x="300109" y="4622640"/>
            <a:ext cx="365760" cy="10363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600" b="1">
                <a:solidFill>
                  <a:srgbClr val="FFFFFF"/>
                </a:solidFill>
              </a:rPr>
              <a:t>4</a:t>
            </a:r>
            <a:endParaRPr lang="en-US" sz="1600"/>
          </a:p>
        </p:txBody>
      </p:sp>
      <p:sp>
        <p:nvSpPr>
          <p:cNvPr id="20" name="Text 18"/>
          <p:cNvSpPr/>
          <p:nvPr/>
        </p:nvSpPr>
        <p:spPr>
          <a:xfrm>
            <a:off x="812173" y="4656723"/>
            <a:ext cx="10826496" cy="965661"/>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300" err="1">
                <a:solidFill>
                  <a:srgbClr val="546E7A"/>
                </a:solidFill>
              </a:rPr>
              <a:t>G</a:t>
            </a:r>
            <a:r>
              <a:rPr lang="en-US" sz="1300" i="1" err="1">
                <a:solidFill>
                  <a:srgbClr val="546E7A"/>
                </a:solidFill>
              </a:rPr>
              <a:t>radisar</a:t>
            </a:r>
            <a:r>
              <a:rPr lang="en-US" sz="1300" i="1">
                <a:solidFill>
                  <a:srgbClr val="546E7A"/>
                </a:solidFill>
              </a:rPr>
              <a:t>, M., Turk, T., Hajdinjak, J.P. and </a:t>
            </a:r>
            <a:r>
              <a:rPr lang="en-US" sz="1300" i="1" err="1">
                <a:solidFill>
                  <a:srgbClr val="546E7A"/>
                </a:solidFill>
              </a:rPr>
              <a:t>Tomat</a:t>
            </a:r>
            <a:r>
              <a:rPr lang="en-US" sz="1300" i="1">
                <a:solidFill>
                  <a:srgbClr val="546E7A"/>
                </a:solidFill>
              </a:rPr>
              <a:t>, L. (2022) 'Interactive nurse scheduling', Computers in Nursing, 41, pp. 172–182. </a:t>
            </a:r>
            <a:r>
              <a:rPr lang="en-US" sz="1300" i="1" err="1">
                <a:solidFill>
                  <a:srgbClr val="546E7A"/>
                </a:solidFill>
              </a:rPr>
              <a:t>Availableat</a:t>
            </a:r>
            <a:r>
              <a:rPr lang="en-US" sz="1300" i="1">
                <a:solidFill>
                  <a:srgbClr val="546E7A"/>
                </a:solidFill>
              </a:rPr>
              <a:t>: https://doi.org/10.1097/CIN.0000000000000941 (Accessed: 5 June 2026).</a:t>
            </a:r>
            <a:endParaRPr lang="en-US" sz="1300">
              <a:solidFill>
                <a:srgbClr val="000000"/>
              </a:solidFill>
            </a:endParaRPr>
          </a:p>
          <a:p>
            <a:pPr marL="0" indent="0">
              <a:buNone/>
            </a:pPr>
            <a:endParaRPr lang="en-US" sz="1300" i="1">
              <a:solidFill>
                <a:srgbClr val="546E7A"/>
              </a:solidFill>
            </a:endParaRPr>
          </a:p>
        </p:txBody>
      </p:sp>
      <p:sp>
        <p:nvSpPr>
          <p:cNvPr id="21" name="Shape 19"/>
          <p:cNvSpPr/>
          <p:nvPr/>
        </p:nvSpPr>
        <p:spPr>
          <a:xfrm>
            <a:off x="300109" y="5780880"/>
            <a:ext cx="11460480" cy="1036320"/>
          </a:xfrm>
          <a:prstGeom prst="roundRect">
            <a:avLst>
              <a:gd name="adj" fmla="val 6818"/>
            </a:avLst>
          </a:prstGeom>
          <a:solidFill>
            <a:srgbClr val="F0F4F8"/>
          </a:solidFill>
          <a:ln w="12700">
            <a:solidFill>
              <a:srgbClr val="ECEFF1"/>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2" name="Shape 20"/>
          <p:cNvSpPr/>
          <p:nvPr/>
        </p:nvSpPr>
        <p:spPr>
          <a:xfrm>
            <a:off x="300109" y="5780880"/>
            <a:ext cx="365760" cy="1036320"/>
          </a:xfrm>
          <a:prstGeom prst="roundRect">
            <a:avLst>
              <a:gd name="adj" fmla="val 20000"/>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3" name="Text 21"/>
          <p:cNvSpPr/>
          <p:nvPr/>
        </p:nvSpPr>
        <p:spPr>
          <a:xfrm>
            <a:off x="290731" y="5753683"/>
            <a:ext cx="365760" cy="107289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600" b="1">
                <a:solidFill>
                  <a:srgbClr val="FFFFFF"/>
                </a:solidFill>
              </a:rPr>
              <a:t>5</a:t>
            </a:r>
            <a:endParaRPr lang="en-US" sz="1600"/>
          </a:p>
        </p:txBody>
      </p:sp>
      <p:sp>
        <p:nvSpPr>
          <p:cNvPr id="24" name="Text 22"/>
          <p:cNvSpPr/>
          <p:nvPr/>
        </p:nvSpPr>
        <p:spPr>
          <a:xfrm>
            <a:off x="812173" y="5814963"/>
            <a:ext cx="10826496" cy="965661"/>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300" err="1">
                <a:solidFill>
                  <a:srgbClr val="546E7A"/>
                </a:solidFill>
              </a:rPr>
              <a:t>P</a:t>
            </a:r>
            <a:r>
              <a:rPr lang="en-US" sz="1300" i="1" err="1">
                <a:solidFill>
                  <a:srgbClr val="546E7A"/>
                </a:solidFill>
              </a:rPr>
              <a:t>apershift</a:t>
            </a:r>
            <a:r>
              <a:rPr lang="en-US" sz="1300" i="1">
                <a:solidFill>
                  <a:srgbClr val="546E7A"/>
                </a:solidFill>
              </a:rPr>
              <a:t> (2026) Effective </a:t>
            </a:r>
            <a:r>
              <a:rPr lang="en-US" sz="1300" i="1" err="1">
                <a:solidFill>
                  <a:srgbClr val="546E7A"/>
                </a:solidFill>
              </a:rPr>
              <a:t>rota</a:t>
            </a:r>
            <a:r>
              <a:rPr lang="en-US" sz="1300" i="1">
                <a:solidFill>
                  <a:srgbClr val="546E7A"/>
                </a:solidFill>
              </a:rPr>
              <a:t> scheduling in care homes. Available at: https://www.papershift.com/en/blog/care-homes-employee-scheduling (Accessed: 5 June 2026).</a:t>
            </a:r>
            <a:endParaRPr lang="en-US" sz="1300" i="1"/>
          </a:p>
        </p:txBody>
      </p:sp>
      <p:sp>
        <p:nvSpPr>
          <p:cNvPr id="25" name="Text 23"/>
          <p:cNvSpPr/>
          <p:nvPr/>
        </p:nvSpPr>
        <p:spPr>
          <a:xfrm>
            <a:off x="365760" y="6461760"/>
            <a:ext cx="11460480" cy="26822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r">
              <a:buNone/>
            </a:pPr>
            <a:endParaRPr lang="en-US" sz="1267"/>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88B39-6C53-E56C-A93F-141BE191DB6F}"/>
              </a:ext>
            </a:extLst>
          </p:cNvPr>
          <p:cNvSpPr>
            <a:spLocks noGrp="1"/>
          </p:cNvSpPr>
          <p:nvPr>
            <p:ph type="title"/>
          </p:nvPr>
        </p:nvSpPr>
        <p:spPr/>
        <p:txBody>
          <a:bodyPr/>
          <a:lstStyle/>
          <a:p>
            <a:r>
              <a:rPr lang="en-GB"/>
              <a:t>Paulina Szostak</a:t>
            </a:r>
          </a:p>
        </p:txBody>
      </p:sp>
      <p:sp>
        <p:nvSpPr>
          <p:cNvPr id="3" name="Content Placeholder 2">
            <a:extLst>
              <a:ext uri="{FF2B5EF4-FFF2-40B4-BE49-F238E27FC236}">
                <a16:creationId xmlns:a16="http://schemas.microsoft.com/office/drawing/2014/main" id="{296C6AF1-8B81-FB18-FE00-DA90FF0F335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563196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EE19A-1465-6321-917A-F1AF7892C27F}"/>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23441B41-6EE3-114E-F505-D5FAB4357467}"/>
              </a:ext>
            </a:extLst>
          </p:cNvPr>
          <p:cNvSpPr>
            <a:spLocks noGrp="1"/>
          </p:cNvSpPr>
          <p:nvPr>
            <p:ph idx="1"/>
          </p:nvPr>
        </p:nvSpPr>
        <p:spPr/>
        <p:txBody>
          <a:bodyPr vert="horz" lIns="91440" tIns="45720" rIns="91440" bIns="45720" rtlCol="0" anchor="t">
            <a:normAutofit fontScale="77500" lnSpcReduction="20000"/>
          </a:bodyPr>
          <a:lstStyle/>
          <a:p>
            <a:r>
              <a:rPr lang="en-GB">
                <a:solidFill>
                  <a:schemeClr val="bg1"/>
                </a:solidFill>
                <a:highlight>
                  <a:srgbClr val="FFFFFF"/>
                </a:highlight>
                <a:latin typeface="Arial Nova"/>
                <a:ea typeface="Source Sans Pro"/>
              </a:rPr>
              <a:t>Business world (2025) </a:t>
            </a:r>
            <a:r>
              <a:rPr lang="en-GB" i="1">
                <a:solidFill>
                  <a:schemeClr val="bg1"/>
                </a:solidFill>
                <a:highlight>
                  <a:srgbClr val="FFFFFF"/>
                </a:highlight>
                <a:latin typeface="Arial Nova"/>
                <a:ea typeface="Source Sans Pro"/>
              </a:rPr>
              <a:t>Revolutionising Medical Imaging: How Cloud &amp; AI Are Transforming Diagnostics &amp; Patient Care; </a:t>
            </a:r>
            <a:r>
              <a:rPr lang="en-GB">
                <a:solidFill>
                  <a:schemeClr val="bg1"/>
                </a:solidFill>
                <a:highlight>
                  <a:srgbClr val="FFFFFF"/>
                </a:highlight>
                <a:latin typeface="Arial Nova"/>
                <a:ea typeface="Source Sans Pro"/>
              </a:rPr>
              <a:t>New Delhi: Athena Information Solutions </a:t>
            </a:r>
            <a:r>
              <a:rPr lang="en-GB" err="1">
                <a:solidFill>
                  <a:schemeClr val="bg1"/>
                </a:solidFill>
                <a:highlight>
                  <a:srgbClr val="FFFFFF"/>
                </a:highlight>
                <a:latin typeface="Arial Nova"/>
                <a:ea typeface="Source Sans Pro"/>
              </a:rPr>
              <a:t>Pvt.</a:t>
            </a:r>
            <a:r>
              <a:rPr lang="en-GB">
                <a:solidFill>
                  <a:schemeClr val="bg1"/>
                </a:solidFill>
                <a:highlight>
                  <a:srgbClr val="FFFFFF"/>
                </a:highlight>
                <a:latin typeface="Arial Nova"/>
                <a:ea typeface="Source Sans Pro"/>
              </a:rPr>
              <a:t> Ltd</a:t>
            </a:r>
            <a:endParaRPr lang="en-GB" i="1">
              <a:solidFill>
                <a:schemeClr val="bg1"/>
              </a:solidFill>
              <a:latin typeface="Arial Nova"/>
              <a:ea typeface="Source Sans Pro"/>
            </a:endParaRPr>
          </a:p>
          <a:p>
            <a:r>
              <a:rPr lang="en-GB" err="1">
                <a:solidFill>
                  <a:schemeClr val="bg1"/>
                </a:solidFill>
                <a:highlight>
                  <a:srgbClr val="FFFFFF"/>
                </a:highlight>
                <a:latin typeface="Arial Nova"/>
                <a:ea typeface="Source Sans Pro"/>
                <a:cs typeface="+mn-lt"/>
              </a:rPr>
              <a:t>Niknia</a:t>
            </a:r>
            <a:r>
              <a:rPr lang="en-GB">
                <a:solidFill>
                  <a:schemeClr val="bg1"/>
                </a:solidFill>
                <a:highlight>
                  <a:srgbClr val="FFFFFF"/>
                </a:highlight>
                <a:latin typeface="Arial Nova"/>
                <a:ea typeface="Source Sans Pro"/>
                <a:cs typeface="+mn-lt"/>
              </a:rPr>
              <a:t>, A; Correia, M and Karimpour, J (2021)</a:t>
            </a:r>
            <a:r>
              <a:rPr lang="en-GB" i="1">
                <a:solidFill>
                  <a:schemeClr val="bg1"/>
                </a:solidFill>
                <a:highlight>
                  <a:srgbClr val="FFFFFF"/>
                </a:highlight>
                <a:latin typeface="Arial Nova"/>
                <a:ea typeface="Source Sans Pro"/>
                <a:cs typeface="+mn-lt"/>
              </a:rPr>
              <a:t> </a:t>
            </a:r>
            <a:r>
              <a:rPr lang="en-GB" i="1">
                <a:solidFill>
                  <a:schemeClr val="bg1"/>
                </a:solidFill>
                <a:latin typeface="Arial Nova"/>
              </a:rPr>
              <a:t>Secure cloud-of-clouds storage with space-efficient secret sharing</a:t>
            </a:r>
            <a:r>
              <a:rPr lang="en-GB">
                <a:solidFill>
                  <a:schemeClr val="bg1"/>
                </a:solidFill>
                <a:latin typeface="Arial Nova"/>
              </a:rPr>
              <a:t>. </a:t>
            </a:r>
            <a:r>
              <a:rPr lang="en-GB">
                <a:solidFill>
                  <a:schemeClr val="bg1"/>
                </a:solidFill>
                <a:highlight>
                  <a:srgbClr val="FFFFFF"/>
                </a:highlight>
                <a:latin typeface="Arial Nova"/>
                <a:ea typeface="Source Sans Pro"/>
              </a:rPr>
              <a:t>Elsevier Ltd; Journal of information security and applications, 2021-06, Vol.59, p.102826, Article 102826</a:t>
            </a:r>
          </a:p>
          <a:p>
            <a:endParaRPr lang="en-GB" sz="3600">
              <a:solidFill>
                <a:schemeClr val="bg1"/>
              </a:solidFill>
              <a:highlight>
                <a:srgbClr val="FFFFFF"/>
              </a:highlight>
              <a:latin typeface="Arial Nova"/>
              <a:ea typeface="Source Sans Pro"/>
              <a:cs typeface="+mn-lt"/>
            </a:endParaRPr>
          </a:p>
          <a:p>
            <a:r>
              <a:rPr lang="en-GB">
                <a:solidFill>
                  <a:schemeClr val="bg1"/>
                </a:solidFill>
                <a:highlight>
                  <a:srgbClr val="FFFFFF"/>
                </a:highlight>
                <a:latin typeface="Arial Nova"/>
                <a:ea typeface="Source Sans Pro"/>
              </a:rPr>
              <a:t>Skills for care (2025) learning and development.</a:t>
            </a:r>
            <a:endParaRPr lang="en-GB" sz="1200">
              <a:solidFill>
                <a:schemeClr val="bg1"/>
              </a:solidFill>
              <a:highlight>
                <a:srgbClr val="FFFFFF"/>
              </a:highlight>
              <a:latin typeface="Arial Nova"/>
              <a:ea typeface="Source Sans Pro"/>
            </a:endParaRPr>
          </a:p>
          <a:p>
            <a:pPr>
              <a:buClr>
                <a:srgbClr val="8AD0D6"/>
              </a:buClr>
            </a:pPr>
            <a:r>
              <a:rPr lang="en-US" sz="1300">
                <a:solidFill>
                  <a:schemeClr val="bg1"/>
                </a:solidFill>
                <a:highlight>
                  <a:srgbClr val="FFFFFF"/>
                </a:highlight>
                <a:latin typeface="Century Gothic"/>
                <a:ea typeface="Source Sans Pro"/>
              </a:rPr>
              <a:t>A</a:t>
            </a:r>
            <a:r>
              <a:rPr lang="en-US" sz="1300" i="1">
                <a:solidFill>
                  <a:schemeClr val="bg1"/>
                </a:solidFill>
                <a:highlight>
                  <a:srgbClr val="FFFFFF"/>
                </a:highlight>
                <a:latin typeface="Source Sans Pro"/>
                <a:ea typeface="Source Sans Pro"/>
              </a:rPr>
              <a:t>merican Health Care Association (2022) AHCA Long Term Care Jobs Report. Available at: https://www.ahcancal.org (Accessed: 5 June 2026).</a:t>
            </a:r>
            <a:endParaRPr lang="en-GB" sz="1300">
              <a:solidFill>
                <a:schemeClr val="bg1"/>
              </a:solidFill>
              <a:highlight>
                <a:srgbClr val="FFFFFF"/>
              </a:highlight>
              <a:latin typeface="Source Sans Pro"/>
              <a:ea typeface="Source Sans Pro"/>
            </a:endParaRPr>
          </a:p>
          <a:p>
            <a:pPr>
              <a:buClr>
                <a:srgbClr val="8AD0D6"/>
              </a:buClr>
            </a:pPr>
            <a:r>
              <a:rPr lang="en-US" sz="1300">
                <a:solidFill>
                  <a:schemeClr val="bg1"/>
                </a:solidFill>
                <a:highlight>
                  <a:srgbClr val="FFFFFF"/>
                </a:highlight>
                <a:latin typeface="Century Gothic"/>
                <a:ea typeface="Source Sans Pro"/>
              </a:rPr>
              <a:t>C</a:t>
            </a:r>
            <a:r>
              <a:rPr lang="en-US" sz="1300" i="1">
                <a:solidFill>
                  <a:schemeClr val="bg1"/>
                </a:solidFill>
                <a:highlight>
                  <a:srgbClr val="FFFFFF"/>
                </a:highlight>
                <a:latin typeface="Century Gothic"/>
                <a:ea typeface="Source Sans Pro"/>
              </a:rPr>
              <a:t>hang, C., Jen, H. and Su, W. (2022) 'Trends in artificial intelligence in nursing: impacts on nursing management', Journal of </a:t>
            </a:r>
            <a:r>
              <a:rPr lang="en-US" sz="1300" i="1" err="1">
                <a:solidFill>
                  <a:schemeClr val="bg1"/>
                </a:solidFill>
                <a:highlight>
                  <a:srgbClr val="FFFFFF"/>
                </a:highlight>
                <a:latin typeface="Century Gothic"/>
                <a:ea typeface="Source Sans Pro"/>
              </a:rPr>
              <a:t>NursingAdministration</a:t>
            </a:r>
            <a:r>
              <a:rPr lang="en-US" sz="1300" i="1">
                <a:solidFill>
                  <a:schemeClr val="bg1"/>
                </a:solidFill>
                <a:highlight>
                  <a:srgbClr val="FFFFFF"/>
                </a:highlight>
                <a:latin typeface="Century Gothic"/>
                <a:ea typeface="Source Sans Pro"/>
              </a:rPr>
              <a:t> and Management, 30(8), pp. 3644–3653. Available at: https://doi.org/10.1111/jonm.13770 (Accessed: 5 June 2026).</a:t>
            </a:r>
            <a:endParaRPr lang="en-GB" sz="1300">
              <a:solidFill>
                <a:schemeClr val="bg1"/>
              </a:solidFill>
              <a:highlight>
                <a:srgbClr val="FFFFFF"/>
              </a:highlight>
              <a:latin typeface="Century Gothic"/>
              <a:ea typeface="Source Sans Pro"/>
            </a:endParaRPr>
          </a:p>
          <a:p>
            <a:pPr>
              <a:buClr>
                <a:srgbClr val="8AD0D6"/>
              </a:buClr>
            </a:pPr>
            <a:r>
              <a:rPr lang="en-US" sz="1400" err="1">
                <a:solidFill>
                  <a:schemeClr val="bg1"/>
                </a:solidFill>
                <a:highlight>
                  <a:srgbClr val="FFFFFF"/>
                </a:highlight>
                <a:latin typeface="Century Gothic"/>
                <a:ea typeface="Source Sans Pro"/>
              </a:rPr>
              <a:t>G</a:t>
            </a:r>
            <a:r>
              <a:rPr lang="en-US" sz="1400" i="1" err="1">
                <a:solidFill>
                  <a:schemeClr val="bg1"/>
                </a:solidFill>
                <a:highlight>
                  <a:srgbClr val="FFFFFF"/>
                </a:highlight>
                <a:latin typeface="Century Gothic"/>
                <a:ea typeface="Source Sans Pro"/>
              </a:rPr>
              <a:t>radisar</a:t>
            </a:r>
            <a:r>
              <a:rPr lang="en-US" sz="1400" i="1">
                <a:solidFill>
                  <a:schemeClr val="bg1"/>
                </a:solidFill>
                <a:highlight>
                  <a:srgbClr val="FFFFFF"/>
                </a:highlight>
                <a:latin typeface="Century Gothic"/>
                <a:ea typeface="Source Sans Pro"/>
              </a:rPr>
              <a:t>, M., Turk, T., Hajdinjak, J.P. and </a:t>
            </a:r>
            <a:r>
              <a:rPr lang="en-US" sz="1400" i="1" err="1">
                <a:solidFill>
                  <a:schemeClr val="bg1"/>
                </a:solidFill>
                <a:highlight>
                  <a:srgbClr val="FFFFFF"/>
                </a:highlight>
                <a:latin typeface="Century Gothic"/>
                <a:ea typeface="Source Sans Pro"/>
              </a:rPr>
              <a:t>Tomat</a:t>
            </a:r>
            <a:r>
              <a:rPr lang="en-US" sz="1400" i="1">
                <a:solidFill>
                  <a:schemeClr val="bg1"/>
                </a:solidFill>
                <a:highlight>
                  <a:srgbClr val="FFFFFF"/>
                </a:highlight>
                <a:latin typeface="Century Gothic"/>
                <a:ea typeface="Source Sans Pro"/>
              </a:rPr>
              <a:t>, L. (2022) 'Interactive nurse scheduling', Computers in Nursing, 41, pp. 172–182. </a:t>
            </a:r>
            <a:r>
              <a:rPr lang="en-US" sz="1400" i="1" err="1">
                <a:solidFill>
                  <a:schemeClr val="bg1"/>
                </a:solidFill>
                <a:highlight>
                  <a:srgbClr val="FFFFFF"/>
                </a:highlight>
                <a:latin typeface="Century Gothic"/>
                <a:ea typeface="Source Sans Pro"/>
              </a:rPr>
              <a:t>Availableat</a:t>
            </a:r>
            <a:r>
              <a:rPr lang="en-US" sz="1400" i="1">
                <a:solidFill>
                  <a:schemeClr val="bg1"/>
                </a:solidFill>
                <a:highlight>
                  <a:srgbClr val="FFFFFF"/>
                </a:highlight>
                <a:latin typeface="Century Gothic"/>
                <a:ea typeface="Source Sans Pro"/>
              </a:rPr>
              <a:t>: https://doi.org/10.1097/CIN.0000000000000941 (Accessed: 5 June 2026).</a:t>
            </a:r>
            <a:endParaRPr lang="en-GB" sz="1400">
              <a:solidFill>
                <a:schemeClr val="bg1"/>
              </a:solidFill>
              <a:highlight>
                <a:srgbClr val="FFFFFF"/>
              </a:highlight>
              <a:latin typeface="Century Gothic"/>
              <a:ea typeface="Source Sans Pro"/>
            </a:endParaRPr>
          </a:p>
          <a:p>
            <a:pPr>
              <a:buClr>
                <a:srgbClr val="8AD0D6"/>
              </a:buClr>
            </a:pPr>
            <a:r>
              <a:rPr lang="en-US" sz="1400" err="1">
                <a:solidFill>
                  <a:schemeClr val="bg1"/>
                </a:solidFill>
                <a:highlight>
                  <a:srgbClr val="FFFFFF"/>
                </a:highlight>
                <a:latin typeface="Century Gothic"/>
                <a:ea typeface="Source Sans Pro"/>
              </a:rPr>
              <a:t>G</a:t>
            </a:r>
            <a:r>
              <a:rPr lang="en-US" sz="1400" i="1" err="1">
                <a:solidFill>
                  <a:schemeClr val="bg1"/>
                </a:solidFill>
                <a:highlight>
                  <a:srgbClr val="FFFFFF"/>
                </a:highlight>
                <a:latin typeface="Century Gothic"/>
                <a:ea typeface="Source Sans Pro"/>
              </a:rPr>
              <a:t>radisar</a:t>
            </a:r>
            <a:r>
              <a:rPr lang="en-US" sz="1400" i="1">
                <a:solidFill>
                  <a:schemeClr val="bg1"/>
                </a:solidFill>
                <a:highlight>
                  <a:srgbClr val="FFFFFF"/>
                </a:highlight>
                <a:latin typeface="Century Gothic"/>
                <a:ea typeface="Source Sans Pro"/>
              </a:rPr>
              <a:t>, M., Turk, T., Hajdinjak, J.P. and </a:t>
            </a:r>
            <a:r>
              <a:rPr lang="en-US" sz="1400" i="1" err="1">
                <a:solidFill>
                  <a:schemeClr val="bg1"/>
                </a:solidFill>
                <a:highlight>
                  <a:srgbClr val="FFFFFF"/>
                </a:highlight>
                <a:latin typeface="Century Gothic"/>
                <a:ea typeface="Source Sans Pro"/>
              </a:rPr>
              <a:t>Tomat</a:t>
            </a:r>
            <a:r>
              <a:rPr lang="en-US" sz="1400" i="1">
                <a:solidFill>
                  <a:schemeClr val="bg1"/>
                </a:solidFill>
                <a:highlight>
                  <a:srgbClr val="FFFFFF"/>
                </a:highlight>
                <a:latin typeface="Century Gothic"/>
                <a:ea typeface="Source Sans Pro"/>
              </a:rPr>
              <a:t>, L. (2022) 'Interactive nurse scheduling', Computers in Nursing, 41, pp. 172–182. </a:t>
            </a:r>
            <a:r>
              <a:rPr lang="en-US" sz="1400" i="1" err="1">
                <a:solidFill>
                  <a:schemeClr val="bg1"/>
                </a:solidFill>
                <a:highlight>
                  <a:srgbClr val="FFFFFF"/>
                </a:highlight>
                <a:latin typeface="Century Gothic"/>
                <a:ea typeface="Source Sans Pro"/>
              </a:rPr>
              <a:t>Availableat</a:t>
            </a:r>
            <a:r>
              <a:rPr lang="en-US" sz="1400" i="1">
                <a:solidFill>
                  <a:schemeClr val="bg1"/>
                </a:solidFill>
                <a:highlight>
                  <a:srgbClr val="FFFFFF"/>
                </a:highlight>
                <a:latin typeface="Century Gothic"/>
                <a:ea typeface="Source Sans Pro"/>
              </a:rPr>
              <a:t>: https://doi.org/10.1097/CIN.0000000000000941 (Accessed: 5 June 2026).</a:t>
            </a:r>
            <a:endParaRPr lang="en-GB" sz="1400">
              <a:solidFill>
                <a:schemeClr val="bg1"/>
              </a:solidFill>
              <a:highlight>
                <a:srgbClr val="FFFFFF"/>
              </a:highlight>
              <a:latin typeface="Century Gothic"/>
              <a:ea typeface="Source Sans Pro"/>
            </a:endParaRPr>
          </a:p>
          <a:p>
            <a:pPr>
              <a:buClr>
                <a:srgbClr val="8AD0D6"/>
              </a:buClr>
            </a:pPr>
            <a:r>
              <a:rPr lang="en-US" sz="1500" err="1">
                <a:solidFill>
                  <a:schemeClr val="bg1"/>
                </a:solidFill>
                <a:highlight>
                  <a:srgbClr val="FFFFFF"/>
                </a:highlight>
                <a:latin typeface="Century Gothic"/>
                <a:ea typeface="Source Sans Pro"/>
              </a:rPr>
              <a:t>P</a:t>
            </a:r>
            <a:r>
              <a:rPr lang="en-US" sz="1500" i="1" err="1">
                <a:solidFill>
                  <a:schemeClr val="bg1"/>
                </a:solidFill>
                <a:highlight>
                  <a:srgbClr val="FFFFFF"/>
                </a:highlight>
                <a:latin typeface="Century Gothic"/>
                <a:ea typeface="Source Sans Pro"/>
              </a:rPr>
              <a:t>apershift</a:t>
            </a:r>
            <a:r>
              <a:rPr lang="en-US" sz="1500" i="1">
                <a:solidFill>
                  <a:schemeClr val="bg1"/>
                </a:solidFill>
                <a:highlight>
                  <a:srgbClr val="FFFFFF"/>
                </a:highlight>
                <a:latin typeface="Century Gothic"/>
                <a:ea typeface="Source Sans Pro"/>
              </a:rPr>
              <a:t> (2026) Effective </a:t>
            </a:r>
            <a:r>
              <a:rPr lang="en-US" sz="1500" i="1" err="1">
                <a:solidFill>
                  <a:schemeClr val="bg1"/>
                </a:solidFill>
                <a:highlight>
                  <a:srgbClr val="FFFFFF"/>
                </a:highlight>
                <a:latin typeface="Century Gothic"/>
                <a:ea typeface="Source Sans Pro"/>
              </a:rPr>
              <a:t>rota</a:t>
            </a:r>
            <a:r>
              <a:rPr lang="en-US" sz="1500" i="1">
                <a:solidFill>
                  <a:schemeClr val="bg1"/>
                </a:solidFill>
                <a:highlight>
                  <a:srgbClr val="FFFFFF"/>
                </a:highlight>
                <a:latin typeface="Century Gothic"/>
                <a:ea typeface="Source Sans Pro"/>
              </a:rPr>
              <a:t> scheduling in care homes. Available at: https://www.papershift.com/en/blog/care-homes-employee-scheduling (Accessed: 5 June 2026).</a:t>
            </a:r>
            <a:endParaRPr lang="en-GB" sz="1500">
              <a:solidFill>
                <a:schemeClr val="bg1"/>
              </a:solidFill>
              <a:highlight>
                <a:srgbClr val="FFFFFF"/>
              </a:highlight>
              <a:latin typeface="Century Gothic"/>
              <a:ea typeface="Source Sans Pro"/>
            </a:endParaRPr>
          </a:p>
          <a:p>
            <a:pPr>
              <a:buClr>
                <a:srgbClr val="8AD0D6"/>
              </a:buClr>
            </a:pPr>
            <a:endParaRPr lang="en-GB">
              <a:solidFill>
                <a:schemeClr val="bg1"/>
              </a:solidFill>
              <a:highlight>
                <a:srgbClr val="FFFFFF"/>
              </a:highlight>
              <a:latin typeface="Arial Nova"/>
              <a:ea typeface="Source Sans Pro"/>
            </a:endParaRPr>
          </a:p>
          <a:p>
            <a:pPr>
              <a:buClr>
                <a:srgbClr val="8AD0D6"/>
              </a:buClr>
            </a:pPr>
            <a:endParaRPr lang="en-GB">
              <a:solidFill>
                <a:srgbClr val="000000"/>
              </a:solidFill>
              <a:highlight>
                <a:srgbClr val="FFFFFF"/>
              </a:highlight>
              <a:latin typeface="Arial Nova"/>
              <a:ea typeface="Source Sans Pro"/>
            </a:endParaRPr>
          </a:p>
          <a:p>
            <a:pPr marL="0" indent="0">
              <a:buNone/>
            </a:pPr>
            <a:endParaRPr lang="en-GB" i="1">
              <a:solidFill>
                <a:srgbClr val="44707B"/>
              </a:solidFill>
              <a:highlight>
                <a:srgbClr val="FFFFFF"/>
              </a:highlight>
              <a:latin typeface="Source Sans Pro"/>
              <a:ea typeface="Source Sans Pro"/>
            </a:endParaRPr>
          </a:p>
          <a:p>
            <a:endParaRPr lang="en-GB">
              <a:solidFill>
                <a:srgbClr val="000000"/>
              </a:solidFill>
            </a:endParaRPr>
          </a:p>
        </p:txBody>
      </p:sp>
    </p:spTree>
    <p:extLst>
      <p:ext uri="{BB962C8B-B14F-4D97-AF65-F5344CB8AC3E}">
        <p14:creationId xmlns:p14="http://schemas.microsoft.com/office/powerpoint/2010/main" val="28818436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12</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Ion</vt:lpstr>
      <vt:lpstr> LCHS4007   Digital Skills And Research Lecturer Bianca Dodgen  </vt:lpstr>
      <vt:lpstr>PowerPoint Presentation</vt:lpstr>
      <vt:lpstr>Lenka Marianov</vt:lpstr>
      <vt:lpstr>SharePoint:</vt:lpstr>
      <vt:lpstr>PowerPoint Presentation</vt:lpstr>
      <vt:lpstr>Aqsa Batool</vt:lpstr>
      <vt:lpstr>Aqsa Batool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Paulina Szostak</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2026-05-22T16:30:13Z</dcterms:created>
  <dcterms:modified xsi:type="dcterms:W3CDTF">2026-06-12T15:49:28Z</dcterms:modified>
</cp:coreProperties>
</file>