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  <p:sldId id="263" r:id="rId9"/>
    <p:sldId id="265" r:id="rId10"/>
    <p:sldId id="266" r:id="rId11"/>
    <p:sldId id="268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143" autoAdjust="0"/>
  </p:normalViewPr>
  <p:slideViewPr>
    <p:cSldViewPr>
      <p:cViewPr varScale="1">
        <p:scale>
          <a:sx n="102" d="100"/>
          <a:sy n="102" d="100"/>
        </p:scale>
        <p:origin x="26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5" d="100"/>
        <a:sy n="6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42276B-6E51-4415-8AF6-C1B99AAF920D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034D3D-A9A7-47E6-9F36-8956D5874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565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F499A-AF0A-4C88-B707-4263A88849E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745879" y="1705213"/>
            <a:ext cx="5648623" cy="1204306"/>
          </a:xfrm>
        </p:spPr>
        <p:txBody>
          <a:bodyPr/>
          <a:lstStyle/>
          <a:p>
            <a:r>
              <a:rPr lang="en-GB" sz="8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Loot</a:t>
            </a:r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By Joe Orton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136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Joe Orton 1933-1967</a:t>
            </a:r>
            <a:endParaRPr lang="en-GB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52736"/>
            <a:ext cx="9144000" cy="4032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2062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JOE ORTON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Born  John Orton in Leicester.  Eldest of four children.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Fails the 11 +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 Starts at RADA. Meets Kenneth </a:t>
            </a:r>
            <a:r>
              <a:rPr lang="en-GB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Halliwell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- 1953  ASM at Ipswich Rep. 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Begins a writing collaboration with </a:t>
            </a:r>
            <a:r>
              <a:rPr lang="en-GB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Halliwell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0565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JOE ORTON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052736"/>
            <a:ext cx="7520940" cy="3579849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 was 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gay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His approach to life was irreverent.  He mocked the establishment and those in position of power. He wanted to shock.</a:t>
            </a:r>
          </a:p>
          <a:p>
            <a:endParaRPr lang="en-GB" sz="2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 was a mischief maker.</a:t>
            </a:r>
          </a:p>
        </p:txBody>
      </p:sp>
    </p:spTree>
    <p:extLst>
      <p:ext uri="{BB962C8B-B14F-4D97-AF65-F5344CB8AC3E}">
        <p14:creationId xmlns:p14="http://schemas.microsoft.com/office/powerpoint/2010/main" val="326208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JOE ORTON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052736"/>
            <a:ext cx="7520940" cy="3579849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1962 he and </a:t>
            </a:r>
            <a:r>
              <a:rPr lang="en-GB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Halliwell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were arrested for damaging library books.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They were sent to prison for six months.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 starts writing completely independently.</a:t>
            </a:r>
          </a:p>
        </p:txBody>
      </p:sp>
    </p:spTree>
    <p:extLst>
      <p:ext uri="{BB962C8B-B14F-4D97-AF65-F5344CB8AC3E}">
        <p14:creationId xmlns:p14="http://schemas.microsoft.com/office/powerpoint/2010/main" val="2382790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0"/>
            <a:ext cx="4286250" cy="509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6592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1" y="0"/>
            <a:ext cx="4608512" cy="5229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6126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0"/>
            <a:ext cx="5328592" cy="53617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1249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JOE ORTON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052736"/>
            <a:ext cx="7520940" cy="3579849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“The sexual innuendos and shenanigans in his plays reflect the clowning in his personal life, that of the farceur-trickster whose only means of fighting hypocrisy is on its own terms – throwing back at society its own contradictory behaviour and language.”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Susan </a:t>
            </a:r>
            <a:r>
              <a:rPr lang="en-GB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Rusinko</a:t>
            </a:r>
            <a:endParaRPr lang="en-GB" sz="2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7724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FARCE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Complicated plot</a:t>
            </a:r>
          </a:p>
          <a:p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Exaggerated, stylised performances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Fast pace comedic action, particularly physical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7528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JOE ORTON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052736"/>
            <a:ext cx="7520940" cy="3579849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Orton’s Farces are different because 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00" indent="-571500">
              <a:buAutoNum type="romanLcParenBoth"/>
            </a:pP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His use of language. He had an excellent ear for recording conversational idiom. </a:t>
            </a:r>
          </a:p>
          <a:p>
            <a:pPr marL="571500" indent="-571500">
              <a:buAutoNum type="romanLcParenBoth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material alluding to attitudes to sex</a:t>
            </a:r>
          </a:p>
        </p:txBody>
      </p:sp>
    </p:spTree>
    <p:extLst>
      <p:ext uri="{BB962C8B-B14F-4D97-AF65-F5344CB8AC3E}">
        <p14:creationId xmlns:p14="http://schemas.microsoft.com/office/powerpoint/2010/main" val="1579120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RUFFIAN ON THE STAIR 1964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Joyce – Have you got an appointment today?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Mike - I’m to be at King Cross station at eleven. I’m meeting a man in the toilet.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Joyce – You always go to such interesting places. 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1150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smtClean="0"/>
              <a:t>Entertaining Mr Sloane (1964)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+mj-lt"/>
                <a:cs typeface="Times New Roman" panose="02020603050405020304" pitchFamily="18" charset="0"/>
              </a:rPr>
              <a:t>Sloane, a handsome amoral young man joins Kath’s household as a lodger. He  sleeps with them both her and her brother, Ed.</a:t>
            </a:r>
          </a:p>
          <a:p>
            <a:endParaRPr lang="en-GB" sz="2800" dirty="0">
              <a:latin typeface="+mj-lt"/>
              <a:cs typeface="Times New Roman" panose="02020603050405020304" pitchFamily="18" charset="0"/>
            </a:endParaRP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Ed: You’ve had him for six months, I’ll have him the next six. I’m not robbing him off you permanently.  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721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What The Butler saw 1969</a:t>
            </a:r>
            <a:endParaRPr lang="en-GB" b="1" u="sng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268760"/>
            <a:ext cx="3793444" cy="5589240"/>
          </a:xfrm>
        </p:spPr>
      </p:pic>
    </p:spTree>
    <p:extLst>
      <p:ext uri="{BB962C8B-B14F-4D97-AF65-F5344CB8AC3E}">
        <p14:creationId xmlns:p14="http://schemas.microsoft.com/office/powerpoint/2010/main" val="3901747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206</TotalTime>
  <Words>313</Words>
  <Application>Microsoft Office PowerPoint</Application>
  <PresentationFormat>On-screen Show (4:3)</PresentationFormat>
  <Paragraphs>46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Calibri</vt:lpstr>
      <vt:lpstr>Franklin Gothic Book</vt:lpstr>
      <vt:lpstr>Franklin Gothic Medium</vt:lpstr>
      <vt:lpstr>Times New Roman</vt:lpstr>
      <vt:lpstr>Tunga</vt:lpstr>
      <vt:lpstr>Wingdings</vt:lpstr>
      <vt:lpstr>Angles</vt:lpstr>
      <vt:lpstr>Loot</vt:lpstr>
      <vt:lpstr>Joe Orton 1933-1967</vt:lpstr>
      <vt:lpstr>JOE ORTON</vt:lpstr>
      <vt:lpstr>JOE ORTON</vt:lpstr>
      <vt:lpstr>JOE ORTON</vt:lpstr>
      <vt:lpstr>PowerPoint Presentation</vt:lpstr>
      <vt:lpstr>PowerPoint Presentation</vt:lpstr>
      <vt:lpstr>PowerPoint Presentation</vt:lpstr>
      <vt:lpstr>JOE ORTON</vt:lpstr>
      <vt:lpstr>FARCE</vt:lpstr>
      <vt:lpstr>JOE ORTON</vt:lpstr>
      <vt:lpstr>RUFFIAN ON THE STAIR 1964</vt:lpstr>
      <vt:lpstr>Entertaining Mr Sloane (1964)</vt:lpstr>
      <vt:lpstr>What The Butler saw 1969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tech</dc:creator>
  <cp:lastModifiedBy>Dave Ainsworth</cp:lastModifiedBy>
  <cp:revision>22</cp:revision>
  <dcterms:created xsi:type="dcterms:W3CDTF">2013-01-16T14:55:05Z</dcterms:created>
  <dcterms:modified xsi:type="dcterms:W3CDTF">2018-11-12T09:20:23Z</dcterms:modified>
</cp:coreProperties>
</file>