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61" r:id="rId2"/>
    <p:sldId id="262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9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4EBEE9A-C20E-4D7D-B7BD-55E9AA1C7C57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F7BE3A5-4B3D-438D-B916-D3ED8C2EA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2882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29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DA2D4E6-A150-4655-AC92-7CCA7251CF47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C2460D4-9E05-45ED-98D7-73434AB3B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224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260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77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234DADD-78CA-4D3D-A9E5-E4A9FC48818F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69DDD2B-1B60-481E-99A3-C36CC53F8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61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2D120B9-C24F-4E0F-8B71-65B7DCFE29C5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EEB27B8-F4E9-4C3F-A657-FD5B21584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85010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81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27ED7F3-93E7-490B-949C-2C84991FD7D4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5AF8DCC-CA7E-4B2B-B5DF-2873DEB2F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224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826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621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13105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794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508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15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8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42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lvl="0"/>
            <a:fld id="{27EFE5F4-B111-4057-9B30-4D032D957F9C}" type="datetime1">
              <a:rPr lang="en-GB" smtClean="0"/>
              <a:pPr lvl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lvl="0"/>
            <a:fld id="{DB3110CC-AF3B-4277-B1AF-57971AC6D5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50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  <p:sldLayoutId id="2147483788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liera@uwtsd.ac.uk" TargetMode="Externa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video" Target="../media/media1.mp4" /><Relationship Id="rId1" Type="http://schemas.microsoft.com/office/2007/relationships/media" Target="../media/media1.mp4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F4C3D-9CA7-4874-BFB9-B90745876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13681" y="1146876"/>
            <a:ext cx="7981627" cy="1162371"/>
          </a:xfrm>
        </p:spPr>
        <p:txBody>
          <a:bodyPr>
            <a:normAutofit/>
          </a:bodyPr>
          <a:lstStyle/>
          <a:p>
            <a:r>
              <a:rPr lang="en-GB" sz="3200" dirty="0"/>
              <a:t>Student number: Zsanett Babos</a:t>
            </a:r>
            <a:br>
              <a:rPr lang="en-GB" sz="3200" dirty="0"/>
            </a:br>
            <a:r>
              <a:rPr lang="en-GB" sz="3200" dirty="0"/>
              <a:t>Student ID: 2020456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A09FC2-9DD4-4009-AF10-C3595B2789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2758698"/>
            <a:ext cx="8306095" cy="2750948"/>
          </a:xfrm>
        </p:spPr>
        <p:txBody>
          <a:bodyPr>
            <a:normAutofit/>
          </a:bodyPr>
          <a:lstStyle/>
          <a:p>
            <a:r>
              <a:rPr lang="en-GB" b="1" dirty="0"/>
              <a:t>Spanish</a:t>
            </a:r>
          </a:p>
          <a:p>
            <a:r>
              <a:rPr lang="en-GB" b="1" dirty="0"/>
              <a:t>BMIH5003</a:t>
            </a:r>
          </a:p>
          <a:p>
            <a:endParaRPr lang="en-GB" b="1" dirty="0"/>
          </a:p>
          <a:p>
            <a:r>
              <a:rPr lang="en-GB" b="1" dirty="0"/>
              <a:t>Rodrigo Aguilera</a:t>
            </a:r>
          </a:p>
          <a:p>
            <a:r>
              <a:rPr lang="en-GB" b="1" dirty="0">
                <a:hlinkClick r:id="rId2"/>
              </a:rPr>
              <a:t>Rodrigo.faguliera@uwtsd.ac.uk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251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4A61E-4DD6-411F-B1AD-042B5D3D0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753" y="618518"/>
            <a:ext cx="7718155" cy="1070798"/>
          </a:xfrm>
        </p:spPr>
        <p:txBody>
          <a:bodyPr/>
          <a:lstStyle/>
          <a:p>
            <a:r>
              <a:rPr lang="en-GB" dirty="0"/>
              <a:t>RESERVA de </a:t>
            </a:r>
            <a:r>
              <a:rPr lang="en-GB" dirty="0" err="1"/>
              <a:t>Habitacion</a:t>
            </a:r>
            <a:r>
              <a:rPr lang="en-GB" dirty="0"/>
              <a:t>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7B10B6-CDE5-4A85-A529-434B2F8A0B7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1035803" y="1689316"/>
            <a:ext cx="10120393" cy="4608263"/>
          </a:xfrm>
        </p:spPr>
      </p:pic>
      <p:pic>
        <p:nvPicPr>
          <p:cNvPr id="3" name="Screen_Recording_20220302-170945_One UI Home.mp4">
            <a:hlinkClick r:id="" action="ppaction://media"/>
            <a:extLst>
              <a:ext uri="{FF2B5EF4-FFF2-40B4-BE49-F238E27FC236}">
                <a16:creationId xmlns:a16="http://schemas.microsoft.com/office/drawing/2014/main" id="{9841EEAC-72AA-D14B-8746-E2BD7285FA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96963" y="3179123"/>
            <a:ext cx="1107550" cy="2458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47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471</TotalTime>
  <Words>27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Droplet</vt:lpstr>
      <vt:lpstr>Student number: Zsanett Babos Student ID: 2020456</vt:lpstr>
      <vt:lpstr>RESERVA de Habitacion…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BABOS ZSANETT</cp:lastModifiedBy>
  <cp:revision>31</cp:revision>
  <dcterms:created xsi:type="dcterms:W3CDTF">2021-10-31T19:51:30Z</dcterms:created>
  <dcterms:modified xsi:type="dcterms:W3CDTF">2022-03-03T23:57:14Z</dcterms:modified>
</cp:coreProperties>
</file>