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Default Extension="svg" ContentType="image/sv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ags/tag4.xml" ContentType="application/vnd.openxmlformats-officedocument.presentationml.tags+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Override PartName="/ppt/tags/tag2.xml" ContentType="application/vnd.openxmlformats-officedocument.presentationml.tags+xml"/>
  <Override PartName="/ppt/tags/tag3.xml" ContentType="application/vnd.openxmlformats-officedocument.presentationml.tags+xml"/>
  <Default Extension="rels" ContentType="application/vnd.openxmlformats-package.relationships+xml"/>
  <Default Extension="xml" ContentType="application/xml"/>
  <Override PartName="/ppt/presentation.xml" ContentType="application/vnd.openxmlformats-officedocument.presentationml.presentation.main+xml"/>
  <Override PartName="/ppt/tags/tag1.xml" ContentType="application/vnd.openxmlformats-officedocument.presentationml.tags+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89" r:id="rId3"/>
    <p:sldId id="265" r:id="rId4"/>
    <p:sldId id="283" r:id="rId5"/>
    <p:sldId id="273" r:id="rId6"/>
    <p:sldId id="293" r:id="rId7"/>
    <p:sldId id="285" r:id="rId8"/>
    <p:sldId id="263" r:id="rId9"/>
  </p:sldIdLst>
  <p:sldSz cx="12192000" cy="6858000"/>
  <p:notesSz cx="6858000" cy="9144000"/>
  <p:custDataLst>
    <p:tags r:id="rId1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416" userDrawn="1">
          <p15:clr>
            <a:srgbClr val="A4A3A4"/>
          </p15:clr>
        </p15:guide>
        <p15:guide id="2" pos="7256" userDrawn="1">
          <p15:clr>
            <a:srgbClr val="A4A3A4"/>
          </p15:clr>
        </p15:guide>
        <p15:guide id="3" orient="horz" pos="648" userDrawn="1">
          <p15:clr>
            <a:srgbClr val="A4A3A4"/>
          </p15:clr>
        </p15:guide>
        <p15:guide id="4" orient="horz" pos="712" userDrawn="1">
          <p15:clr>
            <a:srgbClr val="A4A3A4"/>
          </p15:clr>
        </p15:guide>
        <p15:guide id="5" orient="horz" pos="3928" userDrawn="1">
          <p15:clr>
            <a:srgbClr val="A4A3A4"/>
          </p15:clr>
        </p15:guide>
        <p15:guide id="6" orient="horz" pos="386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useTimings="0">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5E6CE"/>
    <a:srgbClr val="D99543"/>
    <a:srgbClr val="F4DFC7"/>
    <a:srgbClr val="6C6C73"/>
    <a:srgbClr val="DB994A"/>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horzBarState="maximized">
    <p:restoredLeft sz="15987" autoAdjust="0"/>
    <p:restoredTop sz="94660"/>
  </p:normalViewPr>
  <p:slideViewPr>
    <p:cSldViewPr snapToGrid="0" showGuides="1">
      <p:cViewPr varScale="1">
        <p:scale>
          <a:sx n="67" d="100"/>
          <a:sy n="67" d="100"/>
        </p:scale>
        <p:origin x="-744" y="-96"/>
      </p:cViewPr>
      <p:guideLst>
        <p:guide orient="horz" pos="648"/>
        <p:guide orient="horz" pos="712"/>
        <p:guide orient="horz" pos="3928"/>
        <p:guide orient="horz" pos="3864"/>
        <p:guide pos="416"/>
        <p:guide pos="7256"/>
      </p:guideLst>
    </p:cSldViewPr>
  </p:slideViewPr>
  <p:notesTextViewPr>
    <p:cViewPr>
      <p:scale>
        <a:sx n="1" d="1"/>
        <a:sy n="1" d="1"/>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pic>
        <p:nvPicPr>
          <p:cNvPr id="3052" name="图片 3051"/>
          <p:cNvPicPr>
            <a:picLocks noChangeAspect="1"/>
          </p:cNvPicPr>
          <p:nvPr userDrawn="1"/>
        </p:nvPicPr>
        <p:blipFill rotWithShape="1">
          <a:blip r:embed="rId2" cstate="print">
            <a:extLst>
              <a:ext uri="{28A0092B-C50C-407E-A947-70E740481C1C}">
                <a14:useLocalDpi xmlns:a14="http://schemas.microsoft.com/office/drawing/2010/main" xmlns="" val="0"/>
              </a:ext>
            </a:extLst>
          </a:blip>
          <a:srcRect t="21042" b="458"/>
          <a:stretch>
            <a:fillRect/>
          </a:stretch>
        </p:blipFill>
        <p:spPr>
          <a:xfrm>
            <a:off x="0" y="0"/>
            <a:ext cx="12192000" cy="6858000"/>
          </a:xfrm>
          <a:prstGeom prst="rect">
            <a:avLst/>
          </a:prstGeom>
        </p:spPr>
      </p:pic>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标题和内容">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xmlns="" val="0"/>
              </a:ext>
            </a:extLst>
          </a:blip>
          <a:srcRect l="-65" t="21449" r="-65" b="-51"/>
          <a:stretch>
            <a:fillRect/>
          </a:stretch>
        </p:blipFill>
        <p:spPr>
          <a:xfrm>
            <a:off x="-7904" y="-4446"/>
            <a:ext cx="12207808" cy="6866892"/>
          </a:xfrm>
          <a:prstGeom prst="rect">
            <a:avLst/>
          </a:prstGeom>
        </p:spPr>
      </p:pic>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节标题">
    <p:spTree>
      <p:nvGrpSpPr>
        <p:cNvPr id="1" name=""/>
        <p:cNvGrpSpPr/>
        <p:nvPr/>
      </p:nvGrpSpPr>
      <p:grpSpPr>
        <a:xfrm>
          <a:off x="0" y="0"/>
          <a:ext cx="0" cy="0"/>
          <a:chOff x="0" y="0"/>
          <a:chExt cx="0" cy="0"/>
        </a:xfrm>
      </p:grpSpPr>
      <p:pic>
        <p:nvPicPr>
          <p:cNvPr id="8" name="图片 7"/>
          <p:cNvPicPr>
            <a:picLocks noChangeAspect="1"/>
          </p:cNvPicPr>
          <p:nvPr userDrawn="1"/>
        </p:nvPicPr>
        <p:blipFill rotWithShape="1">
          <a:blip r:embed="rId2" cstate="print">
            <a:extLst>
              <a:ext uri="{28A0092B-C50C-407E-A947-70E740481C1C}">
                <a14:useLocalDpi xmlns:a14="http://schemas.microsoft.com/office/drawing/2010/main" xmlns="" val="0"/>
              </a:ext>
            </a:extLst>
          </a:blip>
          <a:srcRect t="21501"/>
          <a:stretch>
            <a:fillRect/>
          </a:stretch>
        </p:blipFill>
        <p:spPr>
          <a:xfrm>
            <a:off x="0" y="0"/>
            <a:ext cx="12192000" cy="6858000"/>
          </a:xfrm>
          <a:prstGeom prst="rect">
            <a:avLst/>
          </a:prstGeom>
        </p:spPr>
      </p:pic>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两栏内容">
    <p:spTree>
      <p:nvGrpSpPr>
        <p:cNvPr id="1" name=""/>
        <p:cNvGrpSpPr/>
        <p:nvPr/>
      </p:nvGrpSpPr>
      <p:grpSpPr>
        <a:xfrm>
          <a:off x="0" y="0"/>
          <a:ext cx="0" cy="0"/>
          <a:chOff x="0" y="0"/>
          <a:chExt cx="0" cy="0"/>
        </a:xfrm>
      </p:grpSpPr>
      <p:pic>
        <p:nvPicPr>
          <p:cNvPr id="9" name="图片 8"/>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435187" y="-441960"/>
            <a:ext cx="13763414" cy="7741920"/>
          </a:xfrm>
          <a:prstGeom prst="rect">
            <a:avLst/>
          </a:prstGeom>
        </p:spPr>
      </p:pic>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D997B5FA-0921-464F-AAE1-844C04324D75}" type="datetimeFigureOut">
              <a:rPr lang="zh-CN" altLang="en-US" smtClean="0"/>
              <a:pPr/>
              <a:t>2023/4/26</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565CE74E-AB26-4998-AD42-012C4C1AD076}" type="slidenum">
              <a:rPr lang="zh-CN" altLang="en-US" smtClean="0"/>
              <a:pPr/>
              <a:t>‹#›</a:t>
            </a:fld>
            <a:endParaRPr lang="zh-CN" altLang="en-US"/>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D997B5FA-0921-464F-AAE1-844C04324D75}" type="datetimeFigureOut">
              <a:rPr lang="zh-CN" altLang="en-US" smtClean="0"/>
              <a:pPr/>
              <a:t>2023/4/26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565CE74E-AB26-4998-AD42-012C4C1AD076}" type="slidenum">
              <a:rPr lang="zh-CN" altLang="en-US" smtClean="0"/>
              <a:pPr/>
              <a:t>‹#›</a:t>
            </a:fld>
            <a:endParaRPr lang="zh-CN" altLang="en-US"/>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D997B5FA-0921-464F-AAE1-844C04324D75}" type="datetimeFigureOut">
              <a:rPr lang="zh-CN" altLang="en-US" smtClean="0"/>
              <a:pPr/>
              <a:t>2023/4/26</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565CE74E-AB26-4998-AD42-012C4C1AD076}" type="slidenum">
              <a:rPr lang="zh-CN" altLang="en-US" smtClean="0"/>
              <a:pPr/>
              <a:t>‹#›</a:t>
            </a:fld>
            <a:endParaRPr lang="zh-CN" altLang="en-US"/>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pPr/>
              <a:t>2023/4/26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pPr/>
              <a:t>‹#›</a:t>
            </a:fld>
            <a:endParaRPr lang="zh-CN" altLang="en-US"/>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D997B5FA-0921-464F-AAE1-844C04324D75}" type="datetimeFigureOut">
              <a:rPr lang="zh-CN" altLang="en-US" smtClean="0"/>
              <a:pPr/>
              <a:t>2023/4/26</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565CE74E-AB26-4998-AD42-012C4C1AD076}" type="slidenum">
              <a:rPr lang="zh-CN" altLang="en-US" smtClean="0"/>
              <a:pPr/>
              <a:t>‹#›</a:t>
            </a:fld>
            <a:endParaRPr lang="zh-CN" altLang="en-US"/>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pPr/>
              <a:t>2023/4/26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pPr/>
              <a:t>‹#›</a:t>
            </a:fld>
            <a:endParaRPr lang="zh-CN" altLang="en-US"/>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D997B5FA-0921-464F-AAE1-844C04324D75}" type="datetimeFigureOut">
              <a:rPr lang="zh-CN" altLang="en-US" smtClean="0"/>
              <a:pPr/>
              <a:t>2023/4/26</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565CE74E-AB26-4998-AD42-012C4C1AD076}" type="slidenum">
              <a:rPr lang="zh-CN" altLang="en-US" smtClean="0"/>
              <a:pPr/>
              <a:t>‹#›</a:t>
            </a:fld>
            <a:endParaRPr lang="zh-CN" altLang="en-US"/>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997B5FA-0921-464F-AAE1-844C04324D75}" type="datetimeFigureOut">
              <a:rPr lang="zh-CN" altLang="en-US" smtClean="0"/>
              <a:pPr/>
              <a:t>2023/4/26</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5CE74E-AB26-4998-AD42-012C4C1AD076}" type="slidenum">
              <a:rPr lang="zh-CN" altLang="en-US" smtClean="0"/>
              <a:pPr/>
              <a:t>‹#›</a:t>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文本框 5"/>
          <p:cNvSpPr txBox="1"/>
          <p:nvPr/>
        </p:nvSpPr>
        <p:spPr>
          <a:xfrm>
            <a:off x="1038225" y="2211983"/>
            <a:ext cx="10596724" cy="1198880"/>
          </a:xfrm>
          <a:prstGeom prst="rect">
            <a:avLst/>
          </a:prstGeom>
          <a:noFill/>
        </p:spPr>
        <p:txBody>
          <a:bodyPr wrap="square" rtlCol="0">
            <a:spAutoFit/>
          </a:bodyPr>
          <a:lstStyle/>
          <a:p>
            <a:r>
              <a:rPr lang="en-US" altLang="zh-CN" sz="7200" dirty="0">
                <a:latin typeface="Times New Roman" panose="02020603050405020304" charset="0"/>
                <a:ea typeface="微软雅黑" panose="020B0503020204020204" pitchFamily="34" charset="-122"/>
                <a:cs typeface="Times New Roman" panose="02020603050405020304" charset="0"/>
              </a:rPr>
              <a:t>HR Skills Development</a:t>
            </a:r>
          </a:p>
        </p:txBody>
      </p:sp>
      <p:pic>
        <p:nvPicPr>
          <p:cNvPr id="3" name="图形 2"/>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2136000" y="3434069"/>
            <a:ext cx="7920000" cy="15260"/>
          </a:xfrm>
          <a:prstGeom prst="rect">
            <a:avLst/>
          </a:prstGeom>
        </p:spPr>
      </p:pic>
      <p:sp>
        <p:nvSpPr>
          <p:cNvPr id="4" name="文本框 3"/>
          <p:cNvSpPr txBox="1"/>
          <p:nvPr/>
        </p:nvSpPr>
        <p:spPr>
          <a:xfrm>
            <a:off x="1038225" y="3445688"/>
            <a:ext cx="10306050" cy="369332"/>
          </a:xfrm>
          <a:prstGeom prst="rect">
            <a:avLst/>
          </a:prstGeom>
          <a:gradFill flip="none" rotWithShape="1">
            <a:gsLst>
              <a:gs pos="0">
                <a:srgbClr val="F4DFC7">
                  <a:alpha val="20000"/>
                </a:srgbClr>
              </a:gs>
              <a:gs pos="100000">
                <a:schemeClr val="accent1">
                  <a:lumMod val="30000"/>
                  <a:lumOff val="70000"/>
                </a:schemeClr>
              </a:gs>
            </a:gsLst>
            <a:lin ang="16200000" scaled="1"/>
            <a:tileRect/>
          </a:gradFill>
        </p:spPr>
        <p:txBody>
          <a:bodyPr wrap="square" rtlCol="0">
            <a:spAutoFit/>
          </a:bodyPr>
          <a:lstStyle/>
          <a:p>
            <a:pPr algn="ctr"/>
            <a:endParaRPr lang="zh-CN" altLang="en-US" dirty="0">
              <a:latin typeface="GFS Didot" panose="02000500000000020003" pitchFamily="2" charset="0"/>
            </a:endParaRPr>
          </a:p>
        </p:txBody>
      </p:sp>
      <p:sp>
        <p:nvSpPr>
          <p:cNvPr id="2" name="文本框 1"/>
          <p:cNvSpPr txBox="1"/>
          <p:nvPr>
            <p:custDataLst>
              <p:tags r:id="rId1"/>
            </p:custDataLst>
          </p:nvPr>
        </p:nvSpPr>
        <p:spPr>
          <a:xfrm>
            <a:off x="1165225" y="3815358"/>
            <a:ext cx="10596724" cy="398780"/>
          </a:xfrm>
          <a:prstGeom prst="rect">
            <a:avLst/>
          </a:prstGeom>
          <a:noFill/>
        </p:spPr>
        <p:txBody>
          <a:bodyPr wrap="square" rtlCol="0">
            <a:spAutoFit/>
          </a:bodyPr>
          <a:lstStyle/>
          <a:p>
            <a:r>
              <a:rPr lang="en-US" altLang="zh-CN" sz="2000" dirty="0">
                <a:latin typeface="Times New Roman" panose="02020603050405020304" charset="0"/>
                <a:ea typeface="微软雅黑" panose="020B0503020204020204" pitchFamily="34" charset="-122"/>
                <a:cs typeface="Times New Roman" panose="02020603050405020304" charset="0"/>
              </a:rPr>
              <a:t>Student name: Zehong Wu</a:t>
            </a:r>
          </a:p>
        </p:txBody>
      </p:sp>
      <p:sp>
        <p:nvSpPr>
          <p:cNvPr id="5" name="文本框 4"/>
          <p:cNvSpPr txBox="1"/>
          <p:nvPr>
            <p:custDataLst>
              <p:tags r:id="rId2"/>
            </p:custDataLst>
          </p:nvPr>
        </p:nvSpPr>
        <p:spPr>
          <a:xfrm>
            <a:off x="1165225" y="4214138"/>
            <a:ext cx="10596724" cy="398780"/>
          </a:xfrm>
          <a:prstGeom prst="rect">
            <a:avLst/>
          </a:prstGeom>
          <a:noFill/>
        </p:spPr>
        <p:txBody>
          <a:bodyPr wrap="square" rtlCol="0">
            <a:spAutoFit/>
          </a:bodyPr>
          <a:lstStyle/>
          <a:p>
            <a:r>
              <a:rPr lang="en-US" altLang="zh-CN" sz="2000" dirty="0">
                <a:latin typeface="Times New Roman" panose="02020603050405020304" charset="0"/>
                <a:ea typeface="微软雅黑" panose="020B0503020204020204" pitchFamily="34" charset="-122"/>
                <a:cs typeface="Times New Roman" panose="02020603050405020304" charset="0"/>
              </a:rPr>
              <a:t>Student number: 2218753</a:t>
            </a:r>
          </a:p>
        </p:txBody>
      </p:sp>
      <p:sp>
        <p:nvSpPr>
          <p:cNvPr id="7" name="文本框 4"/>
          <p:cNvSpPr txBox="1"/>
          <p:nvPr>
            <p:custDataLst>
              <p:tags r:id="rId3"/>
            </p:custDataLst>
          </p:nvPr>
        </p:nvSpPr>
        <p:spPr>
          <a:xfrm>
            <a:off x="1174747" y="4623713"/>
            <a:ext cx="10596724" cy="398780"/>
          </a:xfrm>
          <a:prstGeom prst="rect">
            <a:avLst/>
          </a:prstGeom>
          <a:noFill/>
        </p:spPr>
        <p:txBody>
          <a:bodyPr wrap="square" rtlCol="0">
            <a:spAutoFit/>
          </a:bodyPr>
          <a:lstStyle/>
          <a:p>
            <a:r>
              <a:rPr lang="en-US" altLang="zh-CN" sz="2000" dirty="0" smtClean="0">
                <a:latin typeface="Times New Roman" panose="02020603050405020304" charset="0"/>
                <a:ea typeface="微软雅黑" panose="020B0503020204020204" pitchFamily="34" charset="-122"/>
                <a:cs typeface="Times New Roman" panose="02020603050405020304" charset="0"/>
              </a:rPr>
              <a:t>Video </a:t>
            </a:r>
            <a:r>
              <a:rPr lang="en-US" altLang="zh-CN" sz="2000" dirty="0" smtClean="0">
                <a:latin typeface="Times New Roman" panose="02020603050405020304" charset="0"/>
                <a:ea typeface="微软雅黑" panose="020B0503020204020204" pitchFamily="34" charset="-122"/>
                <a:cs typeface="Times New Roman" panose="02020603050405020304" charset="0"/>
              </a:rPr>
              <a:t>link: https://web.microsoftstream.com/video/a3419a06-ab15-4654-84e4-035d998baf3a</a:t>
            </a:r>
            <a:endParaRPr lang="en-US" altLang="zh-CN" sz="2000" dirty="0">
              <a:latin typeface="Times New Roman" panose="02020603050405020304" charset="0"/>
              <a:ea typeface="微软雅黑" panose="020B0503020204020204" pitchFamily="34" charset="-122"/>
              <a:cs typeface="Times New Roman" panose="02020603050405020304" charset="0"/>
            </a:endParaRPr>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1000"/>
                                        <p:tgtEl>
                                          <p:spTgt spid="2"/>
                                        </p:tgtEl>
                                      </p:cBhvr>
                                    </p:animEffect>
                                    <p:anim calcmode="lin" valueType="num">
                                      <p:cBhvr>
                                        <p:cTn id="25" dur="1000" fill="hold"/>
                                        <p:tgtEl>
                                          <p:spTgt spid="2"/>
                                        </p:tgtEl>
                                        <p:attrNameLst>
                                          <p:attrName>ppt_x</p:attrName>
                                        </p:attrNameLst>
                                      </p:cBhvr>
                                      <p:tavLst>
                                        <p:tav tm="0">
                                          <p:val>
                                            <p:strVal val="#ppt_x"/>
                                          </p:val>
                                        </p:tav>
                                        <p:tav tm="100000">
                                          <p:val>
                                            <p:strVal val="#ppt_x"/>
                                          </p:val>
                                        </p:tav>
                                      </p:tavLst>
                                    </p:anim>
                                    <p:anim calcmode="lin" valueType="num">
                                      <p:cBhvr>
                                        <p:cTn id="2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1000"/>
                                        <p:tgtEl>
                                          <p:spTgt spid="5"/>
                                        </p:tgtEl>
                                      </p:cBhvr>
                                    </p:animEffect>
                                    <p:anim calcmode="lin" valueType="num">
                                      <p:cBhvr>
                                        <p:cTn id="32" dur="1000" fill="hold"/>
                                        <p:tgtEl>
                                          <p:spTgt spid="5"/>
                                        </p:tgtEl>
                                        <p:attrNameLst>
                                          <p:attrName>ppt_x</p:attrName>
                                        </p:attrNameLst>
                                      </p:cBhvr>
                                      <p:tavLst>
                                        <p:tav tm="0">
                                          <p:val>
                                            <p:strVal val="#ppt_x"/>
                                          </p:val>
                                        </p:tav>
                                        <p:tav tm="100000">
                                          <p:val>
                                            <p:strVal val="#ppt_x"/>
                                          </p:val>
                                        </p:tav>
                                      </p:tavLst>
                                    </p:anim>
                                    <p:anim calcmode="lin" valueType="num">
                                      <p:cBhvr>
                                        <p:cTn id="3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grpId="0"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1000"/>
                                        <p:tgtEl>
                                          <p:spTgt spid="7"/>
                                        </p:tgtEl>
                                      </p:cBhvr>
                                    </p:animEffect>
                                    <p:anim calcmode="lin" valueType="num">
                                      <p:cBhvr>
                                        <p:cTn id="39" dur="1000" fill="hold"/>
                                        <p:tgtEl>
                                          <p:spTgt spid="7"/>
                                        </p:tgtEl>
                                        <p:attrNameLst>
                                          <p:attrName>ppt_x</p:attrName>
                                        </p:attrNameLst>
                                      </p:cBhvr>
                                      <p:tavLst>
                                        <p:tav tm="0">
                                          <p:val>
                                            <p:strVal val="#ppt_x"/>
                                          </p:val>
                                        </p:tav>
                                        <p:tav tm="100000">
                                          <p:val>
                                            <p:strVal val="#ppt_x"/>
                                          </p:val>
                                        </p:tav>
                                      </p:tavLst>
                                    </p:anim>
                                    <p:anim calcmode="lin" valueType="num">
                                      <p:cBhvr>
                                        <p:cTn id="4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4" grpId="0" animBg="1"/>
      <p:bldP spid="2" grpId="0"/>
      <p:bldP spid="5" grpId="0"/>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íṡḷiḋè"/>
          <p:cNvSpPr/>
          <p:nvPr/>
        </p:nvSpPr>
        <p:spPr>
          <a:xfrm rot="5400000">
            <a:off x="2052258" y="1929693"/>
            <a:ext cx="4783148" cy="3768562"/>
          </a:xfrm>
          <a:prstGeom prst="blockArc">
            <a:avLst>
              <a:gd name="adj1" fmla="val 12357386"/>
              <a:gd name="adj2" fmla="val 20163184"/>
              <a:gd name="adj3" fmla="val 6776"/>
            </a:avLst>
          </a:prstGeom>
          <a:gradFill>
            <a:gsLst>
              <a:gs pos="0">
                <a:sysClr val="window" lastClr="FFFFFF">
                  <a:lumMod val="85000"/>
                  <a:alpha val="51000"/>
                </a:sysClr>
              </a:gs>
              <a:gs pos="100000">
                <a:sysClr val="window" lastClr="FFFFFF"/>
              </a:gs>
            </a:gsLst>
            <a:lin ang="5400000" scaled="1"/>
          </a:gradFill>
          <a:ln w="12700" cap="flat" cmpd="sng" algn="ctr">
            <a:noFill/>
            <a:prstDash val="solid"/>
            <a:miter lim="800000"/>
          </a:ln>
          <a:effectLst/>
        </p:spPr>
        <p:txBody>
          <a:bodyPr wrap="square" lIns="91440" tIns="45720" rIns="91440" bIns="45720" rtlCol="0" anchor="ctr">
            <a:normAutofit/>
          </a:bodyP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a:ln>
                <a:noFill/>
              </a:ln>
              <a:solidFill>
                <a:srgbClr val="AFA397"/>
              </a:solidFill>
              <a:effectLst/>
              <a:uLnTx/>
              <a:uFillTx/>
              <a:latin typeface="Calibri" panose="020F0502020204030204"/>
              <a:ea typeface="宋体" panose="02010600030101010101" pitchFamily="2" charset="-122"/>
              <a:cs typeface="+mn-cs"/>
            </a:endParaRPr>
          </a:p>
        </p:txBody>
      </p:sp>
      <p:sp>
        <p:nvSpPr>
          <p:cNvPr id="12" name="椭圆 11"/>
          <p:cNvSpPr/>
          <p:nvPr/>
        </p:nvSpPr>
        <p:spPr>
          <a:xfrm>
            <a:off x="1393044" y="2114813"/>
            <a:ext cx="3730892" cy="3730892"/>
          </a:xfrm>
          <a:prstGeom prst="ellipse">
            <a:avLst/>
          </a:prstGeom>
          <a:blipFill>
            <a:blip r:embed="rId2">
              <a:extLst>
                <a:ext uri="{28A0092B-C50C-407E-A947-70E740481C1C}">
                  <a14:useLocalDpi xmlns:a14="http://schemas.microsoft.com/office/drawing/2010/main" xmlns="" val="0"/>
                </a:ext>
              </a:extLst>
            </a:blip>
            <a:srcRect/>
            <a:stretch>
              <a:fillRect/>
            </a:stretch>
          </a:blip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endParaRPr kumimoji="0" lang="zh-CN" altLang="en-US" sz="1800" b="0" i="0" u="none" strike="noStrike" kern="0" cap="none" spc="0" normalizeH="0" baseline="0" noProof="0" dirty="0">
              <a:ln>
                <a:noFill/>
              </a:ln>
              <a:solidFill>
                <a:prstClr val="white"/>
              </a:solidFill>
              <a:effectLst/>
              <a:uLnTx/>
              <a:uFillTx/>
              <a:latin typeface="Calibri" panose="020F0502020204030204"/>
              <a:ea typeface="宋体" panose="02010600030101010101" pitchFamily="2" charset="-122"/>
              <a:cs typeface="+mn-cs"/>
            </a:endParaRPr>
          </a:p>
        </p:txBody>
      </p:sp>
      <p:grpSp>
        <p:nvGrpSpPr>
          <p:cNvPr id="13" name="组合 12"/>
          <p:cNvGrpSpPr/>
          <p:nvPr/>
        </p:nvGrpSpPr>
        <p:grpSpPr>
          <a:xfrm>
            <a:off x="5066515" y="1746189"/>
            <a:ext cx="789924" cy="789920"/>
            <a:chOff x="4860857" y="1605726"/>
            <a:chExt cx="789924" cy="789920"/>
          </a:xfrm>
        </p:grpSpPr>
        <p:sp>
          <p:nvSpPr>
            <p:cNvPr id="14" name="î$1íḑe"/>
            <p:cNvSpPr/>
            <p:nvPr/>
          </p:nvSpPr>
          <p:spPr>
            <a:xfrm>
              <a:off x="4860857" y="1605726"/>
              <a:ext cx="789924" cy="789920"/>
            </a:xfrm>
            <a:prstGeom prst="ellipse">
              <a:avLst/>
            </a:prstGeom>
            <a:solidFill>
              <a:schemeClr val="accent1"/>
            </a:solidFill>
            <a:ln w="38100" cap="flat" cmpd="sng" algn="ctr">
              <a:noFill/>
              <a:prstDash val="solid"/>
              <a:round/>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Oval 10"/>
            <p:cNvSpPr/>
            <p:nvPr/>
          </p:nvSpPr>
          <p:spPr>
            <a:xfrm>
              <a:off x="5098844" y="1819275"/>
              <a:ext cx="377008" cy="375748"/>
            </a:xfrm>
            <a:custGeom>
              <a:avLst/>
              <a:gdLst>
                <a:gd name="connsiteX0" fmla="*/ 81603 w 608615"/>
                <a:gd name="connsiteY0" fmla="*/ 176901 h 606580"/>
                <a:gd name="connsiteX1" fmla="*/ 42180 w 608615"/>
                <a:gd name="connsiteY1" fmla="*/ 215826 h 606580"/>
                <a:gd name="connsiteX2" fmla="*/ 25449 w 608615"/>
                <a:gd name="connsiteY2" fmla="*/ 362636 h 606580"/>
                <a:gd name="connsiteX3" fmla="*/ 29543 w 608615"/>
                <a:gd name="connsiteY3" fmla="*/ 376411 h 606580"/>
                <a:gd name="connsiteX4" fmla="*/ 38798 w 608615"/>
                <a:gd name="connsiteY4" fmla="*/ 380765 h 606580"/>
                <a:gd name="connsiteX5" fmla="*/ 48409 w 608615"/>
                <a:gd name="connsiteY5" fmla="*/ 380765 h 606580"/>
                <a:gd name="connsiteX6" fmla="*/ 61046 w 608615"/>
                <a:gd name="connsiteY6" fmla="*/ 392496 h 606580"/>
                <a:gd name="connsiteX7" fmla="*/ 75018 w 608615"/>
                <a:gd name="connsiteY7" fmla="*/ 581341 h 606580"/>
                <a:gd name="connsiteX8" fmla="*/ 152796 w 608615"/>
                <a:gd name="connsiteY8" fmla="*/ 581341 h 606580"/>
                <a:gd name="connsiteX9" fmla="*/ 166768 w 608615"/>
                <a:gd name="connsiteY9" fmla="*/ 392496 h 606580"/>
                <a:gd name="connsiteX10" fmla="*/ 179405 w 608615"/>
                <a:gd name="connsiteY10" fmla="*/ 380765 h 606580"/>
                <a:gd name="connsiteX11" fmla="*/ 189016 w 608615"/>
                <a:gd name="connsiteY11" fmla="*/ 380765 h 606580"/>
                <a:gd name="connsiteX12" fmla="*/ 198271 w 608615"/>
                <a:gd name="connsiteY12" fmla="*/ 376411 h 606580"/>
                <a:gd name="connsiteX13" fmla="*/ 202365 w 608615"/>
                <a:gd name="connsiteY13" fmla="*/ 362636 h 606580"/>
                <a:gd name="connsiteX14" fmla="*/ 185634 w 608615"/>
                <a:gd name="connsiteY14" fmla="*/ 215826 h 606580"/>
                <a:gd name="connsiteX15" fmla="*/ 146211 w 608615"/>
                <a:gd name="connsiteY15" fmla="*/ 176901 h 606580"/>
                <a:gd name="connsiteX16" fmla="*/ 329132 w 608615"/>
                <a:gd name="connsiteY16" fmla="*/ 176837 h 606580"/>
                <a:gd name="connsiteX17" fmla="*/ 455700 w 608615"/>
                <a:gd name="connsiteY17" fmla="*/ 303299 h 606580"/>
                <a:gd name="connsiteX18" fmla="*/ 329132 w 608615"/>
                <a:gd name="connsiteY18" fmla="*/ 429673 h 606580"/>
                <a:gd name="connsiteX19" fmla="*/ 252585 w 608615"/>
                <a:gd name="connsiteY19" fmla="*/ 403456 h 606580"/>
                <a:gd name="connsiteX20" fmla="*/ 250182 w 608615"/>
                <a:gd name="connsiteY20" fmla="*/ 385682 h 606580"/>
                <a:gd name="connsiteX21" fmla="*/ 267984 w 608615"/>
                <a:gd name="connsiteY21" fmla="*/ 383372 h 606580"/>
                <a:gd name="connsiteX22" fmla="*/ 329132 w 608615"/>
                <a:gd name="connsiteY22" fmla="*/ 404434 h 606580"/>
                <a:gd name="connsiteX23" fmla="*/ 430422 w 608615"/>
                <a:gd name="connsiteY23" fmla="*/ 303299 h 606580"/>
                <a:gd name="connsiteX24" fmla="*/ 329132 w 608615"/>
                <a:gd name="connsiteY24" fmla="*/ 202165 h 606580"/>
                <a:gd name="connsiteX25" fmla="*/ 258816 w 608615"/>
                <a:gd name="connsiteY25" fmla="*/ 230781 h 606580"/>
                <a:gd name="connsiteX26" fmla="*/ 240925 w 608615"/>
                <a:gd name="connsiteY26" fmla="*/ 230426 h 606580"/>
                <a:gd name="connsiteX27" fmla="*/ 241192 w 608615"/>
                <a:gd name="connsiteY27" fmla="*/ 212563 h 606580"/>
                <a:gd name="connsiteX28" fmla="*/ 329132 w 608615"/>
                <a:gd name="connsiteY28" fmla="*/ 176837 h 606580"/>
                <a:gd name="connsiteX29" fmla="*/ 81603 w 608615"/>
                <a:gd name="connsiteY29" fmla="*/ 151574 h 606580"/>
                <a:gd name="connsiteX30" fmla="*/ 146211 w 608615"/>
                <a:gd name="connsiteY30" fmla="*/ 151574 h 606580"/>
                <a:gd name="connsiteX31" fmla="*/ 210819 w 608615"/>
                <a:gd name="connsiteY31" fmla="*/ 212982 h 606580"/>
                <a:gd name="connsiteX32" fmla="*/ 227549 w 608615"/>
                <a:gd name="connsiteY32" fmla="*/ 359793 h 606580"/>
                <a:gd name="connsiteX33" fmla="*/ 217137 w 608615"/>
                <a:gd name="connsiteY33" fmla="*/ 393296 h 606580"/>
                <a:gd name="connsiteX34" fmla="*/ 191152 w 608615"/>
                <a:gd name="connsiteY34" fmla="*/ 406004 h 606580"/>
                <a:gd name="connsiteX35" fmla="*/ 177180 w 608615"/>
                <a:gd name="connsiteY35" fmla="*/ 594938 h 606580"/>
                <a:gd name="connsiteX36" fmla="*/ 164543 w 608615"/>
                <a:gd name="connsiteY36" fmla="*/ 606580 h 606580"/>
                <a:gd name="connsiteX37" fmla="*/ 63271 w 608615"/>
                <a:gd name="connsiteY37" fmla="*/ 606580 h 606580"/>
                <a:gd name="connsiteX38" fmla="*/ 50634 w 608615"/>
                <a:gd name="connsiteY38" fmla="*/ 594938 h 606580"/>
                <a:gd name="connsiteX39" fmla="*/ 36662 w 608615"/>
                <a:gd name="connsiteY39" fmla="*/ 406004 h 606580"/>
                <a:gd name="connsiteX40" fmla="*/ 10677 w 608615"/>
                <a:gd name="connsiteY40" fmla="*/ 393296 h 606580"/>
                <a:gd name="connsiteX41" fmla="*/ 265 w 608615"/>
                <a:gd name="connsiteY41" fmla="*/ 359793 h 606580"/>
                <a:gd name="connsiteX42" fmla="*/ 17084 w 608615"/>
                <a:gd name="connsiteY42" fmla="*/ 212982 h 606580"/>
                <a:gd name="connsiteX43" fmla="*/ 81603 w 608615"/>
                <a:gd name="connsiteY43" fmla="*/ 151574 h 606580"/>
                <a:gd name="connsiteX44" fmla="*/ 113916 w 608615"/>
                <a:gd name="connsiteY44" fmla="*/ 25241 h 606580"/>
                <a:gd name="connsiteX45" fmla="*/ 75923 w 608615"/>
                <a:gd name="connsiteY45" fmla="*/ 63191 h 606580"/>
                <a:gd name="connsiteX46" fmla="*/ 113916 w 608615"/>
                <a:gd name="connsiteY46" fmla="*/ 101053 h 606580"/>
                <a:gd name="connsiteX47" fmla="*/ 151909 w 608615"/>
                <a:gd name="connsiteY47" fmla="*/ 63191 h 606580"/>
                <a:gd name="connsiteX48" fmla="*/ 113916 w 608615"/>
                <a:gd name="connsiteY48" fmla="*/ 25241 h 606580"/>
                <a:gd name="connsiteX49" fmla="*/ 409385 w 608615"/>
                <a:gd name="connsiteY49" fmla="*/ 24335 h 606580"/>
                <a:gd name="connsiteX50" fmla="*/ 430612 w 608615"/>
                <a:gd name="connsiteY50" fmla="*/ 28235 h 606580"/>
                <a:gd name="connsiteX51" fmla="*/ 493358 w 608615"/>
                <a:gd name="connsiteY51" fmla="*/ 65385 h 606580"/>
                <a:gd name="connsiteX52" fmla="*/ 512404 w 608615"/>
                <a:gd name="connsiteY52" fmla="*/ 103335 h 606580"/>
                <a:gd name="connsiteX53" fmla="*/ 495227 w 608615"/>
                <a:gd name="connsiteY53" fmla="*/ 141463 h 606580"/>
                <a:gd name="connsiteX54" fmla="*/ 492023 w 608615"/>
                <a:gd name="connsiteY54" fmla="*/ 173902 h 606580"/>
                <a:gd name="connsiteX55" fmla="*/ 513650 w 608615"/>
                <a:gd name="connsiteY55" fmla="*/ 212297 h 606580"/>
                <a:gd name="connsiteX56" fmla="*/ 541864 w 608615"/>
                <a:gd name="connsiteY56" fmla="*/ 225539 h 606580"/>
                <a:gd name="connsiteX57" fmla="*/ 582894 w 608615"/>
                <a:gd name="connsiteY57" fmla="*/ 228917 h 606580"/>
                <a:gd name="connsiteX58" fmla="*/ 606212 w 608615"/>
                <a:gd name="connsiteY58" fmla="*/ 265089 h 606580"/>
                <a:gd name="connsiteX59" fmla="*/ 608615 w 608615"/>
                <a:gd name="connsiteY59" fmla="*/ 302417 h 606580"/>
                <a:gd name="connsiteX60" fmla="*/ 606212 w 608615"/>
                <a:gd name="connsiteY60" fmla="*/ 339656 h 606580"/>
                <a:gd name="connsiteX61" fmla="*/ 582894 w 608615"/>
                <a:gd name="connsiteY61" fmla="*/ 375828 h 606580"/>
                <a:gd name="connsiteX62" fmla="*/ 542131 w 608615"/>
                <a:gd name="connsiteY62" fmla="*/ 379383 h 606580"/>
                <a:gd name="connsiteX63" fmla="*/ 513650 w 608615"/>
                <a:gd name="connsiteY63" fmla="*/ 392448 h 606580"/>
                <a:gd name="connsiteX64" fmla="*/ 492023 w 608615"/>
                <a:gd name="connsiteY64" fmla="*/ 430843 h 606580"/>
                <a:gd name="connsiteX65" fmla="*/ 495227 w 608615"/>
                <a:gd name="connsiteY65" fmla="*/ 463282 h 606580"/>
                <a:gd name="connsiteX66" fmla="*/ 512404 w 608615"/>
                <a:gd name="connsiteY66" fmla="*/ 501410 h 606580"/>
                <a:gd name="connsiteX67" fmla="*/ 493358 w 608615"/>
                <a:gd name="connsiteY67" fmla="*/ 539449 h 606580"/>
                <a:gd name="connsiteX68" fmla="*/ 430612 w 608615"/>
                <a:gd name="connsiteY68" fmla="*/ 576510 h 606580"/>
                <a:gd name="connsiteX69" fmla="*/ 388692 w 608615"/>
                <a:gd name="connsiteY69" fmla="*/ 574644 h 606580"/>
                <a:gd name="connsiteX70" fmla="*/ 364483 w 608615"/>
                <a:gd name="connsiteY70" fmla="*/ 540071 h 606580"/>
                <a:gd name="connsiteX71" fmla="*/ 339029 w 608615"/>
                <a:gd name="connsiteY71" fmla="*/ 521229 h 606580"/>
                <a:gd name="connsiteX72" fmla="*/ 295952 w 608615"/>
                <a:gd name="connsiteY72" fmla="*/ 521229 h 606580"/>
                <a:gd name="connsiteX73" fmla="*/ 270497 w 608615"/>
                <a:gd name="connsiteY73" fmla="*/ 540071 h 606580"/>
                <a:gd name="connsiteX74" fmla="*/ 250917 w 608615"/>
                <a:gd name="connsiteY74" fmla="*/ 571711 h 606580"/>
                <a:gd name="connsiteX75" fmla="*/ 223504 w 608615"/>
                <a:gd name="connsiteY75" fmla="*/ 580421 h 606580"/>
                <a:gd name="connsiteX76" fmla="*/ 215138 w 608615"/>
                <a:gd name="connsiteY76" fmla="*/ 579710 h 606580"/>
                <a:gd name="connsiteX77" fmla="*/ 204903 w 608615"/>
                <a:gd name="connsiteY77" fmla="*/ 565045 h 606580"/>
                <a:gd name="connsiteX78" fmla="*/ 219499 w 608615"/>
                <a:gd name="connsiteY78" fmla="*/ 554825 h 606580"/>
                <a:gd name="connsiteX79" fmla="*/ 236232 w 608615"/>
                <a:gd name="connsiteY79" fmla="*/ 551003 h 606580"/>
                <a:gd name="connsiteX80" fmla="*/ 245488 w 608615"/>
                <a:gd name="connsiteY80" fmla="*/ 535983 h 606580"/>
                <a:gd name="connsiteX81" fmla="*/ 298533 w 608615"/>
                <a:gd name="connsiteY81" fmla="*/ 496077 h 606580"/>
                <a:gd name="connsiteX82" fmla="*/ 336359 w 608615"/>
                <a:gd name="connsiteY82" fmla="*/ 496077 h 606580"/>
                <a:gd name="connsiteX83" fmla="*/ 389404 w 608615"/>
                <a:gd name="connsiteY83" fmla="*/ 535983 h 606580"/>
                <a:gd name="connsiteX84" fmla="*/ 400885 w 608615"/>
                <a:gd name="connsiteY84" fmla="*/ 552425 h 606580"/>
                <a:gd name="connsiteX85" fmla="*/ 420465 w 608615"/>
                <a:gd name="connsiteY85" fmla="*/ 553225 h 606580"/>
                <a:gd name="connsiteX86" fmla="*/ 477782 w 608615"/>
                <a:gd name="connsiteY86" fmla="*/ 519363 h 606580"/>
                <a:gd name="connsiteX87" fmla="*/ 487039 w 608615"/>
                <a:gd name="connsiteY87" fmla="*/ 500877 h 606580"/>
                <a:gd name="connsiteX88" fmla="*/ 478850 w 608615"/>
                <a:gd name="connsiteY88" fmla="*/ 482568 h 606580"/>
                <a:gd name="connsiteX89" fmla="*/ 471285 w 608615"/>
                <a:gd name="connsiteY89" fmla="*/ 416356 h 606580"/>
                <a:gd name="connsiteX90" fmla="*/ 490421 w 608615"/>
                <a:gd name="connsiteY90" fmla="*/ 382227 h 606580"/>
                <a:gd name="connsiteX91" fmla="*/ 550942 w 608615"/>
                <a:gd name="connsiteY91" fmla="*/ 355654 h 606580"/>
                <a:gd name="connsiteX92" fmla="*/ 569899 w 608615"/>
                <a:gd name="connsiteY92" fmla="*/ 354143 h 606580"/>
                <a:gd name="connsiteX93" fmla="*/ 581113 w 608615"/>
                <a:gd name="connsiteY93" fmla="*/ 336545 h 606580"/>
                <a:gd name="connsiteX94" fmla="*/ 583250 w 608615"/>
                <a:gd name="connsiteY94" fmla="*/ 302328 h 606580"/>
                <a:gd name="connsiteX95" fmla="*/ 581113 w 608615"/>
                <a:gd name="connsiteY95" fmla="*/ 268200 h 606580"/>
                <a:gd name="connsiteX96" fmla="*/ 569899 w 608615"/>
                <a:gd name="connsiteY96" fmla="*/ 250602 h 606580"/>
                <a:gd name="connsiteX97" fmla="*/ 551209 w 608615"/>
                <a:gd name="connsiteY97" fmla="*/ 249003 h 606580"/>
                <a:gd name="connsiteX98" fmla="*/ 490421 w 608615"/>
                <a:gd name="connsiteY98" fmla="*/ 222429 h 606580"/>
                <a:gd name="connsiteX99" fmla="*/ 471374 w 608615"/>
                <a:gd name="connsiteY99" fmla="*/ 188389 h 606580"/>
                <a:gd name="connsiteX100" fmla="*/ 478939 w 608615"/>
                <a:gd name="connsiteY100" fmla="*/ 122177 h 606580"/>
                <a:gd name="connsiteX101" fmla="*/ 487039 w 608615"/>
                <a:gd name="connsiteY101" fmla="*/ 103868 h 606580"/>
                <a:gd name="connsiteX102" fmla="*/ 477782 w 608615"/>
                <a:gd name="connsiteY102" fmla="*/ 85293 h 606580"/>
                <a:gd name="connsiteX103" fmla="*/ 420554 w 608615"/>
                <a:gd name="connsiteY103" fmla="*/ 51431 h 606580"/>
                <a:gd name="connsiteX104" fmla="*/ 400885 w 608615"/>
                <a:gd name="connsiteY104" fmla="*/ 52320 h 606580"/>
                <a:gd name="connsiteX105" fmla="*/ 389404 w 608615"/>
                <a:gd name="connsiteY105" fmla="*/ 68762 h 606580"/>
                <a:gd name="connsiteX106" fmla="*/ 336359 w 608615"/>
                <a:gd name="connsiteY106" fmla="*/ 108667 h 606580"/>
                <a:gd name="connsiteX107" fmla="*/ 298622 w 608615"/>
                <a:gd name="connsiteY107" fmla="*/ 108667 h 606580"/>
                <a:gd name="connsiteX108" fmla="*/ 245488 w 608615"/>
                <a:gd name="connsiteY108" fmla="*/ 68762 h 606580"/>
                <a:gd name="connsiteX109" fmla="*/ 234986 w 608615"/>
                <a:gd name="connsiteY109" fmla="*/ 52942 h 606580"/>
                <a:gd name="connsiteX110" fmla="*/ 216117 w 608615"/>
                <a:gd name="connsiteY110" fmla="*/ 50987 h 606580"/>
                <a:gd name="connsiteX111" fmla="*/ 200008 w 608615"/>
                <a:gd name="connsiteY111" fmla="*/ 43166 h 606580"/>
                <a:gd name="connsiteX112" fmla="*/ 207929 w 608615"/>
                <a:gd name="connsiteY112" fmla="*/ 27079 h 606580"/>
                <a:gd name="connsiteX113" fmla="*/ 247980 w 608615"/>
                <a:gd name="connsiteY113" fmla="*/ 31257 h 606580"/>
                <a:gd name="connsiteX114" fmla="*/ 270497 w 608615"/>
                <a:gd name="connsiteY114" fmla="*/ 64674 h 606580"/>
                <a:gd name="connsiteX115" fmla="*/ 295863 w 608615"/>
                <a:gd name="connsiteY115" fmla="*/ 83516 h 606580"/>
                <a:gd name="connsiteX116" fmla="*/ 339029 w 608615"/>
                <a:gd name="connsiteY116" fmla="*/ 83516 h 606580"/>
                <a:gd name="connsiteX117" fmla="*/ 364483 w 608615"/>
                <a:gd name="connsiteY117" fmla="*/ 64674 h 606580"/>
                <a:gd name="connsiteX118" fmla="*/ 388692 w 608615"/>
                <a:gd name="connsiteY118" fmla="*/ 30101 h 606580"/>
                <a:gd name="connsiteX119" fmla="*/ 409385 w 608615"/>
                <a:gd name="connsiteY119" fmla="*/ 24335 h 606580"/>
                <a:gd name="connsiteX120" fmla="*/ 113916 w 608615"/>
                <a:gd name="connsiteY120" fmla="*/ 0 h 606580"/>
                <a:gd name="connsiteX121" fmla="*/ 177178 w 608615"/>
                <a:gd name="connsiteY121" fmla="*/ 63191 h 606580"/>
                <a:gd name="connsiteX122" fmla="*/ 113916 w 608615"/>
                <a:gd name="connsiteY122" fmla="*/ 126383 h 606580"/>
                <a:gd name="connsiteX123" fmla="*/ 50654 w 608615"/>
                <a:gd name="connsiteY123" fmla="*/ 63191 h 606580"/>
                <a:gd name="connsiteX124" fmla="*/ 113916 w 608615"/>
                <a:gd name="connsiteY124" fmla="*/ 0 h 606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Lst>
              <a:rect l="l" t="t" r="r" b="b"/>
              <a:pathLst>
                <a:path w="608615" h="606580">
                  <a:moveTo>
                    <a:pt x="81603" y="176901"/>
                  </a:moveTo>
                  <a:cubicBezTo>
                    <a:pt x="61669" y="176901"/>
                    <a:pt x="44761" y="193609"/>
                    <a:pt x="42180" y="215826"/>
                  </a:cubicBezTo>
                  <a:lnTo>
                    <a:pt x="25449" y="362636"/>
                  </a:lnTo>
                  <a:cubicBezTo>
                    <a:pt x="24827" y="367791"/>
                    <a:pt x="26339" y="372767"/>
                    <a:pt x="29543" y="376411"/>
                  </a:cubicBezTo>
                  <a:cubicBezTo>
                    <a:pt x="30967" y="378011"/>
                    <a:pt x="34171" y="380765"/>
                    <a:pt x="38798" y="380765"/>
                  </a:cubicBezTo>
                  <a:lnTo>
                    <a:pt x="48409" y="380765"/>
                  </a:lnTo>
                  <a:cubicBezTo>
                    <a:pt x="55084" y="380765"/>
                    <a:pt x="60512" y="385920"/>
                    <a:pt x="61046" y="392496"/>
                  </a:cubicBezTo>
                  <a:lnTo>
                    <a:pt x="75018" y="581341"/>
                  </a:lnTo>
                  <a:lnTo>
                    <a:pt x="152796" y="581341"/>
                  </a:lnTo>
                  <a:lnTo>
                    <a:pt x="166768" y="392496"/>
                  </a:lnTo>
                  <a:cubicBezTo>
                    <a:pt x="167213" y="385920"/>
                    <a:pt x="172730" y="380765"/>
                    <a:pt x="179405" y="380765"/>
                  </a:cubicBezTo>
                  <a:lnTo>
                    <a:pt x="189016" y="380765"/>
                  </a:lnTo>
                  <a:cubicBezTo>
                    <a:pt x="193643" y="380765"/>
                    <a:pt x="196847" y="378011"/>
                    <a:pt x="198271" y="376411"/>
                  </a:cubicBezTo>
                  <a:cubicBezTo>
                    <a:pt x="201475" y="372767"/>
                    <a:pt x="202987" y="367791"/>
                    <a:pt x="202365" y="362636"/>
                  </a:cubicBezTo>
                  <a:lnTo>
                    <a:pt x="185634" y="215826"/>
                  </a:lnTo>
                  <a:cubicBezTo>
                    <a:pt x="183053" y="193609"/>
                    <a:pt x="166145" y="176901"/>
                    <a:pt x="146211" y="176901"/>
                  </a:cubicBezTo>
                  <a:close/>
                  <a:moveTo>
                    <a:pt x="329132" y="176837"/>
                  </a:moveTo>
                  <a:cubicBezTo>
                    <a:pt x="398913" y="176837"/>
                    <a:pt x="455700" y="233536"/>
                    <a:pt x="455700" y="303299"/>
                  </a:cubicBezTo>
                  <a:cubicBezTo>
                    <a:pt x="455700" y="372974"/>
                    <a:pt x="398913" y="429673"/>
                    <a:pt x="329132" y="429673"/>
                  </a:cubicBezTo>
                  <a:cubicBezTo>
                    <a:pt x="301539" y="429673"/>
                    <a:pt x="275104" y="420608"/>
                    <a:pt x="252585" y="403456"/>
                  </a:cubicBezTo>
                  <a:cubicBezTo>
                    <a:pt x="247067" y="399190"/>
                    <a:pt x="245999" y="391281"/>
                    <a:pt x="250182" y="385682"/>
                  </a:cubicBezTo>
                  <a:cubicBezTo>
                    <a:pt x="254455" y="380172"/>
                    <a:pt x="262465" y="379106"/>
                    <a:pt x="267984" y="383372"/>
                  </a:cubicBezTo>
                  <a:cubicBezTo>
                    <a:pt x="286052" y="397146"/>
                    <a:pt x="307147" y="404434"/>
                    <a:pt x="329132" y="404434"/>
                  </a:cubicBezTo>
                  <a:cubicBezTo>
                    <a:pt x="384939" y="404434"/>
                    <a:pt x="430422" y="359021"/>
                    <a:pt x="430422" y="303299"/>
                  </a:cubicBezTo>
                  <a:cubicBezTo>
                    <a:pt x="430422" y="247489"/>
                    <a:pt x="384939" y="202165"/>
                    <a:pt x="329132" y="202165"/>
                  </a:cubicBezTo>
                  <a:cubicBezTo>
                    <a:pt x="302874" y="202165"/>
                    <a:pt x="277863" y="212296"/>
                    <a:pt x="258816" y="230781"/>
                  </a:cubicBezTo>
                  <a:cubicBezTo>
                    <a:pt x="253831" y="235580"/>
                    <a:pt x="245821" y="235491"/>
                    <a:pt x="240925" y="230426"/>
                  </a:cubicBezTo>
                  <a:cubicBezTo>
                    <a:pt x="236030" y="225449"/>
                    <a:pt x="236208" y="217451"/>
                    <a:pt x="241192" y="212563"/>
                  </a:cubicBezTo>
                  <a:cubicBezTo>
                    <a:pt x="265046" y="189545"/>
                    <a:pt x="296288" y="176837"/>
                    <a:pt x="329132" y="176837"/>
                  </a:cubicBezTo>
                  <a:close/>
                  <a:moveTo>
                    <a:pt x="81603" y="151574"/>
                  </a:moveTo>
                  <a:lnTo>
                    <a:pt x="146211" y="151574"/>
                  </a:lnTo>
                  <a:cubicBezTo>
                    <a:pt x="179049" y="151574"/>
                    <a:pt x="206814" y="177968"/>
                    <a:pt x="210819" y="212982"/>
                  </a:cubicBezTo>
                  <a:lnTo>
                    <a:pt x="227549" y="359793"/>
                  </a:lnTo>
                  <a:cubicBezTo>
                    <a:pt x="228973" y="372056"/>
                    <a:pt x="225146" y="384320"/>
                    <a:pt x="217137" y="393296"/>
                  </a:cubicBezTo>
                  <a:cubicBezTo>
                    <a:pt x="210285" y="401027"/>
                    <a:pt x="201119" y="405471"/>
                    <a:pt x="191152" y="406004"/>
                  </a:cubicBezTo>
                  <a:lnTo>
                    <a:pt x="177180" y="594938"/>
                  </a:lnTo>
                  <a:cubicBezTo>
                    <a:pt x="176646" y="601515"/>
                    <a:pt x="171129" y="606580"/>
                    <a:pt x="164543" y="606580"/>
                  </a:cubicBezTo>
                  <a:lnTo>
                    <a:pt x="63271" y="606580"/>
                  </a:lnTo>
                  <a:cubicBezTo>
                    <a:pt x="56685" y="606580"/>
                    <a:pt x="51168" y="601515"/>
                    <a:pt x="50634" y="594938"/>
                  </a:cubicBezTo>
                  <a:lnTo>
                    <a:pt x="36662" y="406004"/>
                  </a:lnTo>
                  <a:cubicBezTo>
                    <a:pt x="26695" y="405471"/>
                    <a:pt x="17529" y="400939"/>
                    <a:pt x="10677" y="393296"/>
                  </a:cubicBezTo>
                  <a:cubicBezTo>
                    <a:pt x="2668" y="384320"/>
                    <a:pt x="-1070" y="372056"/>
                    <a:pt x="265" y="359793"/>
                  </a:cubicBezTo>
                  <a:lnTo>
                    <a:pt x="17084" y="212982"/>
                  </a:lnTo>
                  <a:cubicBezTo>
                    <a:pt x="21000" y="177968"/>
                    <a:pt x="48765" y="151574"/>
                    <a:pt x="81603" y="151574"/>
                  </a:cubicBezTo>
                  <a:close/>
                  <a:moveTo>
                    <a:pt x="113916" y="25241"/>
                  </a:moveTo>
                  <a:cubicBezTo>
                    <a:pt x="93007" y="25241"/>
                    <a:pt x="75923" y="42217"/>
                    <a:pt x="75923" y="63191"/>
                  </a:cubicBezTo>
                  <a:cubicBezTo>
                    <a:pt x="75923" y="84078"/>
                    <a:pt x="93007" y="101053"/>
                    <a:pt x="113916" y="101053"/>
                  </a:cubicBezTo>
                  <a:cubicBezTo>
                    <a:pt x="134825" y="101053"/>
                    <a:pt x="151909" y="84078"/>
                    <a:pt x="151909" y="63191"/>
                  </a:cubicBezTo>
                  <a:cubicBezTo>
                    <a:pt x="151909" y="42217"/>
                    <a:pt x="134825" y="25241"/>
                    <a:pt x="113916" y="25241"/>
                  </a:cubicBezTo>
                  <a:close/>
                  <a:moveTo>
                    <a:pt x="409385" y="24335"/>
                  </a:moveTo>
                  <a:cubicBezTo>
                    <a:pt x="416527" y="24013"/>
                    <a:pt x="423758" y="25302"/>
                    <a:pt x="430612" y="28235"/>
                  </a:cubicBezTo>
                  <a:cubicBezTo>
                    <a:pt x="452862" y="37833"/>
                    <a:pt x="473955" y="50365"/>
                    <a:pt x="493358" y="65385"/>
                  </a:cubicBezTo>
                  <a:cubicBezTo>
                    <a:pt x="505106" y="74539"/>
                    <a:pt x="512048" y="88404"/>
                    <a:pt x="512404" y="103335"/>
                  </a:cubicBezTo>
                  <a:cubicBezTo>
                    <a:pt x="512671" y="118177"/>
                    <a:pt x="506441" y="132042"/>
                    <a:pt x="495227" y="141463"/>
                  </a:cubicBezTo>
                  <a:cubicBezTo>
                    <a:pt x="485971" y="149284"/>
                    <a:pt x="484547" y="163237"/>
                    <a:pt x="492023" y="173902"/>
                  </a:cubicBezTo>
                  <a:cubicBezTo>
                    <a:pt x="500478" y="185901"/>
                    <a:pt x="507687" y="198788"/>
                    <a:pt x="513650" y="212297"/>
                  </a:cubicBezTo>
                  <a:cubicBezTo>
                    <a:pt x="518634" y="223851"/>
                    <a:pt x="531094" y="229716"/>
                    <a:pt x="541864" y="225539"/>
                  </a:cubicBezTo>
                  <a:cubicBezTo>
                    <a:pt x="555570" y="220207"/>
                    <a:pt x="570433" y="221540"/>
                    <a:pt x="582894" y="228917"/>
                  </a:cubicBezTo>
                  <a:cubicBezTo>
                    <a:pt x="595799" y="236649"/>
                    <a:pt x="604343" y="249891"/>
                    <a:pt x="606212" y="265089"/>
                  </a:cubicBezTo>
                  <a:cubicBezTo>
                    <a:pt x="607814" y="277354"/>
                    <a:pt x="608615" y="289885"/>
                    <a:pt x="608615" y="302417"/>
                  </a:cubicBezTo>
                  <a:cubicBezTo>
                    <a:pt x="608615" y="314860"/>
                    <a:pt x="607814" y="327391"/>
                    <a:pt x="606212" y="339656"/>
                  </a:cubicBezTo>
                  <a:cubicBezTo>
                    <a:pt x="604343" y="354943"/>
                    <a:pt x="595799" y="368096"/>
                    <a:pt x="582894" y="375828"/>
                  </a:cubicBezTo>
                  <a:cubicBezTo>
                    <a:pt x="570433" y="383205"/>
                    <a:pt x="555659" y="384538"/>
                    <a:pt x="542131" y="379383"/>
                  </a:cubicBezTo>
                  <a:cubicBezTo>
                    <a:pt x="531094" y="375117"/>
                    <a:pt x="518634" y="380894"/>
                    <a:pt x="513650" y="392448"/>
                  </a:cubicBezTo>
                  <a:cubicBezTo>
                    <a:pt x="507776" y="405957"/>
                    <a:pt x="500478" y="418844"/>
                    <a:pt x="492023" y="430843"/>
                  </a:cubicBezTo>
                  <a:cubicBezTo>
                    <a:pt x="484547" y="441508"/>
                    <a:pt x="485971" y="455461"/>
                    <a:pt x="495227" y="463282"/>
                  </a:cubicBezTo>
                  <a:cubicBezTo>
                    <a:pt x="506441" y="472703"/>
                    <a:pt x="512671" y="486657"/>
                    <a:pt x="512404" y="501410"/>
                  </a:cubicBezTo>
                  <a:cubicBezTo>
                    <a:pt x="512048" y="516430"/>
                    <a:pt x="505106" y="530295"/>
                    <a:pt x="493358" y="539449"/>
                  </a:cubicBezTo>
                  <a:cubicBezTo>
                    <a:pt x="473955" y="554469"/>
                    <a:pt x="452862" y="566912"/>
                    <a:pt x="430612" y="576510"/>
                  </a:cubicBezTo>
                  <a:cubicBezTo>
                    <a:pt x="416905" y="582376"/>
                    <a:pt x="401686" y="581754"/>
                    <a:pt x="388692" y="574644"/>
                  </a:cubicBezTo>
                  <a:cubicBezTo>
                    <a:pt x="375697" y="567534"/>
                    <a:pt x="366886" y="554913"/>
                    <a:pt x="364483" y="540071"/>
                  </a:cubicBezTo>
                  <a:cubicBezTo>
                    <a:pt x="362436" y="527984"/>
                    <a:pt x="351667" y="519807"/>
                    <a:pt x="339029" y="521229"/>
                  </a:cubicBezTo>
                  <a:cubicBezTo>
                    <a:pt x="324788" y="522740"/>
                    <a:pt x="310103" y="522740"/>
                    <a:pt x="295952" y="521229"/>
                  </a:cubicBezTo>
                  <a:cubicBezTo>
                    <a:pt x="283225" y="519807"/>
                    <a:pt x="272455" y="527984"/>
                    <a:pt x="270497" y="540071"/>
                  </a:cubicBezTo>
                  <a:cubicBezTo>
                    <a:pt x="268361" y="553047"/>
                    <a:pt x="261508" y="564245"/>
                    <a:pt x="250917" y="571711"/>
                  </a:cubicBezTo>
                  <a:cubicBezTo>
                    <a:pt x="242729" y="577399"/>
                    <a:pt x="233206" y="580421"/>
                    <a:pt x="223504" y="580421"/>
                  </a:cubicBezTo>
                  <a:cubicBezTo>
                    <a:pt x="220745" y="580421"/>
                    <a:pt x="217897" y="580154"/>
                    <a:pt x="215138" y="579710"/>
                  </a:cubicBezTo>
                  <a:cubicBezTo>
                    <a:pt x="208285" y="578465"/>
                    <a:pt x="203657" y="571889"/>
                    <a:pt x="204903" y="565045"/>
                  </a:cubicBezTo>
                  <a:cubicBezTo>
                    <a:pt x="206060" y="558113"/>
                    <a:pt x="212824" y="553491"/>
                    <a:pt x="219499" y="554825"/>
                  </a:cubicBezTo>
                  <a:cubicBezTo>
                    <a:pt x="225374" y="555802"/>
                    <a:pt x="231337" y="554469"/>
                    <a:pt x="236232" y="551003"/>
                  </a:cubicBezTo>
                  <a:cubicBezTo>
                    <a:pt x="241216" y="547537"/>
                    <a:pt x="244509" y="542204"/>
                    <a:pt x="245488" y="535983"/>
                  </a:cubicBezTo>
                  <a:cubicBezTo>
                    <a:pt x="249671" y="510387"/>
                    <a:pt x="272277" y="493233"/>
                    <a:pt x="298533" y="496077"/>
                  </a:cubicBezTo>
                  <a:cubicBezTo>
                    <a:pt x="310993" y="497411"/>
                    <a:pt x="323987" y="497411"/>
                    <a:pt x="336359" y="496077"/>
                  </a:cubicBezTo>
                  <a:cubicBezTo>
                    <a:pt x="361902" y="493145"/>
                    <a:pt x="385310" y="510831"/>
                    <a:pt x="389404" y="535983"/>
                  </a:cubicBezTo>
                  <a:cubicBezTo>
                    <a:pt x="390561" y="543093"/>
                    <a:pt x="394744" y="549048"/>
                    <a:pt x="400885" y="552425"/>
                  </a:cubicBezTo>
                  <a:cubicBezTo>
                    <a:pt x="406848" y="555713"/>
                    <a:pt x="414057" y="555980"/>
                    <a:pt x="420465" y="553225"/>
                  </a:cubicBezTo>
                  <a:cubicBezTo>
                    <a:pt x="440847" y="544515"/>
                    <a:pt x="460071" y="533139"/>
                    <a:pt x="477782" y="519363"/>
                  </a:cubicBezTo>
                  <a:cubicBezTo>
                    <a:pt x="483568" y="514919"/>
                    <a:pt x="486861" y="508165"/>
                    <a:pt x="487039" y="500877"/>
                  </a:cubicBezTo>
                  <a:cubicBezTo>
                    <a:pt x="487217" y="493767"/>
                    <a:pt x="484191" y="487101"/>
                    <a:pt x="478850" y="482568"/>
                  </a:cubicBezTo>
                  <a:cubicBezTo>
                    <a:pt x="459448" y="466215"/>
                    <a:pt x="456244" y="437775"/>
                    <a:pt x="471285" y="416356"/>
                  </a:cubicBezTo>
                  <a:cubicBezTo>
                    <a:pt x="478761" y="405691"/>
                    <a:pt x="485170" y="394226"/>
                    <a:pt x="490421" y="382227"/>
                  </a:cubicBezTo>
                  <a:cubicBezTo>
                    <a:pt x="500923" y="358320"/>
                    <a:pt x="527445" y="346588"/>
                    <a:pt x="550942" y="355654"/>
                  </a:cubicBezTo>
                  <a:cubicBezTo>
                    <a:pt x="557439" y="358142"/>
                    <a:pt x="564114" y="357520"/>
                    <a:pt x="569899" y="354143"/>
                  </a:cubicBezTo>
                  <a:cubicBezTo>
                    <a:pt x="576040" y="350410"/>
                    <a:pt x="580134" y="344011"/>
                    <a:pt x="581113" y="336545"/>
                  </a:cubicBezTo>
                  <a:cubicBezTo>
                    <a:pt x="582538" y="325258"/>
                    <a:pt x="583250" y="313793"/>
                    <a:pt x="583250" y="302328"/>
                  </a:cubicBezTo>
                  <a:cubicBezTo>
                    <a:pt x="583250" y="290952"/>
                    <a:pt x="582538" y="279487"/>
                    <a:pt x="581113" y="268200"/>
                  </a:cubicBezTo>
                  <a:cubicBezTo>
                    <a:pt x="580134" y="260734"/>
                    <a:pt x="576040" y="254335"/>
                    <a:pt x="569899" y="250602"/>
                  </a:cubicBezTo>
                  <a:cubicBezTo>
                    <a:pt x="564114" y="247136"/>
                    <a:pt x="557528" y="246603"/>
                    <a:pt x="551209" y="249003"/>
                  </a:cubicBezTo>
                  <a:cubicBezTo>
                    <a:pt x="527445" y="258068"/>
                    <a:pt x="500923" y="246425"/>
                    <a:pt x="490421" y="222429"/>
                  </a:cubicBezTo>
                  <a:cubicBezTo>
                    <a:pt x="485170" y="210430"/>
                    <a:pt x="478761" y="199054"/>
                    <a:pt x="471374" y="188389"/>
                  </a:cubicBezTo>
                  <a:cubicBezTo>
                    <a:pt x="456244" y="166970"/>
                    <a:pt x="459537" y="138530"/>
                    <a:pt x="478939" y="122177"/>
                  </a:cubicBezTo>
                  <a:cubicBezTo>
                    <a:pt x="484280" y="117644"/>
                    <a:pt x="487217" y="110978"/>
                    <a:pt x="487039" y="103868"/>
                  </a:cubicBezTo>
                  <a:cubicBezTo>
                    <a:pt x="486861" y="96491"/>
                    <a:pt x="483568" y="89737"/>
                    <a:pt x="477782" y="85293"/>
                  </a:cubicBezTo>
                  <a:cubicBezTo>
                    <a:pt x="460160" y="71606"/>
                    <a:pt x="440847" y="60230"/>
                    <a:pt x="420554" y="51431"/>
                  </a:cubicBezTo>
                  <a:cubicBezTo>
                    <a:pt x="414057" y="48676"/>
                    <a:pt x="406937" y="49032"/>
                    <a:pt x="400885" y="52320"/>
                  </a:cubicBezTo>
                  <a:cubicBezTo>
                    <a:pt x="394744" y="55697"/>
                    <a:pt x="390561" y="61652"/>
                    <a:pt x="389404" y="68762"/>
                  </a:cubicBezTo>
                  <a:cubicBezTo>
                    <a:pt x="385399" y="93914"/>
                    <a:pt x="362436" y="111600"/>
                    <a:pt x="336359" y="108667"/>
                  </a:cubicBezTo>
                  <a:cubicBezTo>
                    <a:pt x="323987" y="107334"/>
                    <a:pt x="310993" y="107334"/>
                    <a:pt x="298622" y="108667"/>
                  </a:cubicBezTo>
                  <a:cubicBezTo>
                    <a:pt x="272366" y="111512"/>
                    <a:pt x="249671" y="94270"/>
                    <a:pt x="245488" y="68762"/>
                  </a:cubicBezTo>
                  <a:cubicBezTo>
                    <a:pt x="244420" y="61919"/>
                    <a:pt x="240682" y="56320"/>
                    <a:pt x="234986" y="52942"/>
                  </a:cubicBezTo>
                  <a:cubicBezTo>
                    <a:pt x="229290" y="49565"/>
                    <a:pt x="222436" y="48854"/>
                    <a:pt x="216117" y="50987"/>
                  </a:cubicBezTo>
                  <a:cubicBezTo>
                    <a:pt x="209442" y="53209"/>
                    <a:pt x="202233" y="49743"/>
                    <a:pt x="200008" y="43166"/>
                  </a:cubicBezTo>
                  <a:cubicBezTo>
                    <a:pt x="197783" y="36589"/>
                    <a:pt x="201254" y="29390"/>
                    <a:pt x="207929" y="27079"/>
                  </a:cubicBezTo>
                  <a:cubicBezTo>
                    <a:pt x="221279" y="22547"/>
                    <a:pt x="235876" y="24058"/>
                    <a:pt x="247980" y="31257"/>
                  </a:cubicBezTo>
                  <a:cubicBezTo>
                    <a:pt x="259995" y="38456"/>
                    <a:pt x="268183" y="50632"/>
                    <a:pt x="270497" y="64674"/>
                  </a:cubicBezTo>
                  <a:cubicBezTo>
                    <a:pt x="272455" y="76761"/>
                    <a:pt x="283314" y="84849"/>
                    <a:pt x="295863" y="83516"/>
                  </a:cubicBezTo>
                  <a:cubicBezTo>
                    <a:pt x="310103" y="82005"/>
                    <a:pt x="324877" y="82005"/>
                    <a:pt x="339029" y="83516"/>
                  </a:cubicBezTo>
                  <a:cubicBezTo>
                    <a:pt x="351578" y="84938"/>
                    <a:pt x="362436" y="76761"/>
                    <a:pt x="364483" y="64674"/>
                  </a:cubicBezTo>
                  <a:cubicBezTo>
                    <a:pt x="366886" y="49832"/>
                    <a:pt x="375697" y="37300"/>
                    <a:pt x="388692" y="30101"/>
                  </a:cubicBezTo>
                  <a:cubicBezTo>
                    <a:pt x="395189" y="26591"/>
                    <a:pt x="402242" y="24658"/>
                    <a:pt x="409385" y="24335"/>
                  </a:cubicBezTo>
                  <a:close/>
                  <a:moveTo>
                    <a:pt x="113916" y="0"/>
                  </a:moveTo>
                  <a:cubicBezTo>
                    <a:pt x="148795" y="0"/>
                    <a:pt x="177178" y="28352"/>
                    <a:pt x="177178" y="63191"/>
                  </a:cubicBezTo>
                  <a:cubicBezTo>
                    <a:pt x="177178" y="98031"/>
                    <a:pt x="148795" y="126383"/>
                    <a:pt x="113916" y="126383"/>
                  </a:cubicBezTo>
                  <a:cubicBezTo>
                    <a:pt x="79037" y="126383"/>
                    <a:pt x="50654" y="98031"/>
                    <a:pt x="50654" y="63191"/>
                  </a:cubicBezTo>
                  <a:cubicBezTo>
                    <a:pt x="50654" y="28352"/>
                    <a:pt x="79037" y="0"/>
                    <a:pt x="113916" y="0"/>
                  </a:cubicBezTo>
                  <a:close/>
                </a:path>
              </a:pathLst>
            </a:custGeom>
            <a:solidFill>
              <a:sysClr val="window" lastClr="FFFFFF"/>
            </a:solidFill>
            <a:ln w="12700" cap="flat" cmpd="sng" algn="ctr">
              <a:noFill/>
              <a:prstDash val="solid"/>
              <a:miter lim="800000"/>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AFA397">
                    <a:lumMod val="85000"/>
                    <a:lumOff val="15000"/>
                  </a:srgbClr>
                </a:solidFill>
                <a:effectLst/>
                <a:uLnTx/>
                <a:uFillTx/>
                <a:latin typeface="Calibri" panose="020F0502020204030204"/>
                <a:ea typeface="宋体" panose="02010600030101010101" pitchFamily="2" charset="-122"/>
                <a:cs typeface="+mn-cs"/>
              </a:endParaRPr>
            </a:p>
          </p:txBody>
        </p:sp>
      </p:grpSp>
      <p:grpSp>
        <p:nvGrpSpPr>
          <p:cNvPr id="16" name="组合 15"/>
          <p:cNvGrpSpPr/>
          <p:nvPr/>
        </p:nvGrpSpPr>
        <p:grpSpPr>
          <a:xfrm>
            <a:off x="5727872" y="3967965"/>
            <a:ext cx="789924" cy="789920"/>
            <a:chOff x="5779835" y="3215551"/>
            <a:chExt cx="789924" cy="789920"/>
          </a:xfrm>
        </p:grpSpPr>
        <p:sp>
          <p:nvSpPr>
            <p:cNvPr id="17" name="íṡḷíḋê"/>
            <p:cNvSpPr/>
            <p:nvPr/>
          </p:nvSpPr>
          <p:spPr>
            <a:xfrm>
              <a:off x="5779835" y="3215551"/>
              <a:ext cx="789924" cy="789920"/>
            </a:xfrm>
            <a:prstGeom prst="ellipse">
              <a:avLst/>
            </a:prstGeom>
            <a:solidFill>
              <a:schemeClr val="accent2"/>
            </a:solidFill>
            <a:ln w="38100" cap="flat" cmpd="sng" algn="ctr">
              <a:noFill/>
              <a:prstDash val="solid"/>
              <a:round/>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1"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33"/>
            <p:cNvSpPr/>
            <p:nvPr/>
          </p:nvSpPr>
          <p:spPr>
            <a:xfrm>
              <a:off x="5959108" y="3410456"/>
              <a:ext cx="400762" cy="400110"/>
            </a:xfrm>
            <a:custGeom>
              <a:avLst/>
              <a:gdLst>
                <a:gd name="connsiteX0" fmla="*/ 279086 w 606580"/>
                <a:gd name="connsiteY0" fmla="*/ 279044 h 605592"/>
                <a:gd name="connsiteX1" fmla="*/ 279086 w 606580"/>
                <a:gd name="connsiteY1" fmla="*/ 338184 h 605592"/>
                <a:gd name="connsiteX2" fmla="*/ 297654 w 606580"/>
                <a:gd name="connsiteY2" fmla="*/ 327710 h 605592"/>
                <a:gd name="connsiteX3" fmla="*/ 304802 w 606580"/>
                <a:gd name="connsiteY3" fmla="*/ 307873 h 605592"/>
                <a:gd name="connsiteX4" fmla="*/ 298768 w 606580"/>
                <a:gd name="connsiteY4" fmla="*/ 290353 h 605592"/>
                <a:gd name="connsiteX5" fmla="*/ 279086 w 606580"/>
                <a:gd name="connsiteY5" fmla="*/ 279044 h 605592"/>
                <a:gd name="connsiteX6" fmla="*/ 257084 w 606580"/>
                <a:gd name="connsiteY6" fmla="*/ 176799 h 605592"/>
                <a:gd name="connsiteX7" fmla="*/ 242880 w 606580"/>
                <a:gd name="connsiteY7" fmla="*/ 187181 h 605592"/>
                <a:gd name="connsiteX8" fmla="*/ 237495 w 606580"/>
                <a:gd name="connsiteY8" fmla="*/ 203218 h 605592"/>
                <a:gd name="connsiteX9" fmla="*/ 242323 w 606580"/>
                <a:gd name="connsiteY9" fmla="*/ 218142 h 605592"/>
                <a:gd name="connsiteX10" fmla="*/ 257084 w 606580"/>
                <a:gd name="connsiteY10" fmla="*/ 229266 h 605592"/>
                <a:gd name="connsiteX11" fmla="*/ 257084 w 606580"/>
                <a:gd name="connsiteY11" fmla="*/ 128782 h 605592"/>
                <a:gd name="connsiteX12" fmla="*/ 279086 w 606580"/>
                <a:gd name="connsiteY12" fmla="*/ 128782 h 605592"/>
                <a:gd name="connsiteX13" fmla="*/ 279086 w 606580"/>
                <a:gd name="connsiteY13" fmla="*/ 143799 h 605592"/>
                <a:gd name="connsiteX14" fmla="*/ 317521 w 606580"/>
                <a:gd name="connsiteY14" fmla="*/ 160206 h 605592"/>
                <a:gd name="connsiteX15" fmla="*/ 335810 w 606580"/>
                <a:gd name="connsiteY15" fmla="*/ 196543 h 605592"/>
                <a:gd name="connsiteX16" fmla="*/ 297375 w 606580"/>
                <a:gd name="connsiteY16" fmla="*/ 201549 h 605592"/>
                <a:gd name="connsiteX17" fmla="*/ 279086 w 606580"/>
                <a:gd name="connsiteY17" fmla="*/ 177263 h 605592"/>
                <a:gd name="connsiteX18" fmla="*/ 279086 w 606580"/>
                <a:gd name="connsiteY18" fmla="*/ 236589 h 605592"/>
                <a:gd name="connsiteX19" fmla="*/ 328754 w 606580"/>
                <a:gd name="connsiteY19" fmla="*/ 262173 h 605592"/>
                <a:gd name="connsiteX20" fmla="*/ 342030 w 606580"/>
                <a:gd name="connsiteY20" fmla="*/ 302403 h 605592"/>
                <a:gd name="connsiteX21" fmla="*/ 325412 w 606580"/>
                <a:gd name="connsiteY21" fmla="*/ 348659 h 605592"/>
                <a:gd name="connsiteX22" fmla="*/ 279086 w 606580"/>
                <a:gd name="connsiteY22" fmla="*/ 371741 h 605592"/>
                <a:gd name="connsiteX23" fmla="*/ 279086 w 606580"/>
                <a:gd name="connsiteY23" fmla="*/ 400106 h 605592"/>
                <a:gd name="connsiteX24" fmla="*/ 257084 w 606580"/>
                <a:gd name="connsiteY24" fmla="*/ 400106 h 605592"/>
                <a:gd name="connsiteX25" fmla="*/ 257084 w 606580"/>
                <a:gd name="connsiteY25" fmla="*/ 372482 h 605592"/>
                <a:gd name="connsiteX26" fmla="*/ 214471 w 606580"/>
                <a:gd name="connsiteY26" fmla="*/ 352923 h 605592"/>
                <a:gd name="connsiteX27" fmla="*/ 193490 w 606580"/>
                <a:gd name="connsiteY27" fmla="*/ 306667 h 605592"/>
                <a:gd name="connsiteX28" fmla="*/ 233132 w 606580"/>
                <a:gd name="connsiteY28" fmla="*/ 302403 h 605592"/>
                <a:gd name="connsiteX29" fmla="*/ 242230 w 606580"/>
                <a:gd name="connsiteY29" fmla="*/ 323353 h 605592"/>
                <a:gd name="connsiteX30" fmla="*/ 257084 w 606580"/>
                <a:gd name="connsiteY30" fmla="*/ 336052 h 605592"/>
                <a:gd name="connsiteX31" fmla="*/ 257084 w 606580"/>
                <a:gd name="connsiteY31" fmla="*/ 272555 h 605592"/>
                <a:gd name="connsiteX32" fmla="*/ 213450 w 606580"/>
                <a:gd name="connsiteY32" fmla="*/ 246878 h 605592"/>
                <a:gd name="connsiteX33" fmla="*/ 199525 w 606580"/>
                <a:gd name="connsiteY33" fmla="*/ 205072 h 605592"/>
                <a:gd name="connsiteX34" fmla="*/ 215307 w 606580"/>
                <a:gd name="connsiteY34" fmla="*/ 163265 h 605592"/>
                <a:gd name="connsiteX35" fmla="*/ 257084 w 606580"/>
                <a:gd name="connsiteY35" fmla="*/ 143799 h 605592"/>
                <a:gd name="connsiteX36" fmla="*/ 265083 w 606580"/>
                <a:gd name="connsiteY36" fmla="*/ 37821 h 605592"/>
                <a:gd name="connsiteX37" fmla="*/ 37882 w 606580"/>
                <a:gd name="connsiteY37" fmla="*/ 264651 h 605592"/>
                <a:gd name="connsiteX38" fmla="*/ 265083 w 606580"/>
                <a:gd name="connsiteY38" fmla="*/ 491574 h 605592"/>
                <a:gd name="connsiteX39" fmla="*/ 492376 w 606580"/>
                <a:gd name="connsiteY39" fmla="*/ 264651 h 605592"/>
                <a:gd name="connsiteX40" fmla="*/ 265083 w 606580"/>
                <a:gd name="connsiteY40" fmla="*/ 37821 h 605592"/>
                <a:gd name="connsiteX41" fmla="*/ 265083 w 606580"/>
                <a:gd name="connsiteY41" fmla="*/ 0 h 605592"/>
                <a:gd name="connsiteX42" fmla="*/ 530259 w 606580"/>
                <a:gd name="connsiteY42" fmla="*/ 264651 h 605592"/>
                <a:gd name="connsiteX43" fmla="*/ 465357 w 606580"/>
                <a:gd name="connsiteY43" fmla="*/ 437810 h 605592"/>
                <a:gd name="connsiteX44" fmla="*/ 606580 w 606580"/>
                <a:gd name="connsiteY44" fmla="*/ 578895 h 605592"/>
                <a:gd name="connsiteX45" fmla="*/ 579840 w 606580"/>
                <a:gd name="connsiteY45" fmla="*/ 605592 h 605592"/>
                <a:gd name="connsiteX46" fmla="*/ 438524 w 606580"/>
                <a:gd name="connsiteY46" fmla="*/ 464599 h 605592"/>
                <a:gd name="connsiteX47" fmla="*/ 265083 w 606580"/>
                <a:gd name="connsiteY47" fmla="*/ 529395 h 605592"/>
                <a:gd name="connsiteX48" fmla="*/ 0 w 606580"/>
                <a:gd name="connsiteY48" fmla="*/ 264651 h 605592"/>
                <a:gd name="connsiteX49" fmla="*/ 265083 w 606580"/>
                <a:gd name="connsiteY49" fmla="*/ 0 h 605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606580" h="605592">
                  <a:moveTo>
                    <a:pt x="279086" y="279044"/>
                  </a:moveTo>
                  <a:lnTo>
                    <a:pt x="279086" y="338184"/>
                  </a:lnTo>
                  <a:cubicBezTo>
                    <a:pt x="286699" y="336794"/>
                    <a:pt x="292919" y="333271"/>
                    <a:pt x="297654" y="327710"/>
                  </a:cubicBezTo>
                  <a:cubicBezTo>
                    <a:pt x="302388" y="322055"/>
                    <a:pt x="304802" y="315474"/>
                    <a:pt x="304802" y="307873"/>
                  </a:cubicBezTo>
                  <a:cubicBezTo>
                    <a:pt x="304802" y="301106"/>
                    <a:pt x="302760" y="295266"/>
                    <a:pt x="298768" y="290353"/>
                  </a:cubicBezTo>
                  <a:cubicBezTo>
                    <a:pt x="294776" y="285440"/>
                    <a:pt x="288277" y="281732"/>
                    <a:pt x="279086" y="279044"/>
                  </a:cubicBezTo>
                  <a:close/>
                  <a:moveTo>
                    <a:pt x="257084" y="176799"/>
                  </a:moveTo>
                  <a:cubicBezTo>
                    <a:pt x="251142" y="178838"/>
                    <a:pt x="246407" y="182268"/>
                    <a:pt x="242880" y="187181"/>
                  </a:cubicBezTo>
                  <a:cubicBezTo>
                    <a:pt x="239259" y="192001"/>
                    <a:pt x="237495" y="197378"/>
                    <a:pt x="237495" y="203218"/>
                  </a:cubicBezTo>
                  <a:cubicBezTo>
                    <a:pt x="237495" y="208594"/>
                    <a:pt x="239166" y="213600"/>
                    <a:pt x="242323" y="218142"/>
                  </a:cubicBezTo>
                  <a:cubicBezTo>
                    <a:pt x="245572" y="222777"/>
                    <a:pt x="250492" y="226485"/>
                    <a:pt x="257084" y="229266"/>
                  </a:cubicBezTo>
                  <a:close/>
                  <a:moveTo>
                    <a:pt x="257084" y="128782"/>
                  </a:moveTo>
                  <a:lnTo>
                    <a:pt x="279086" y="128782"/>
                  </a:lnTo>
                  <a:lnTo>
                    <a:pt x="279086" y="143799"/>
                  </a:lnTo>
                  <a:cubicBezTo>
                    <a:pt x="295240" y="145653"/>
                    <a:pt x="308052" y="151215"/>
                    <a:pt x="317521" y="160206"/>
                  </a:cubicBezTo>
                  <a:cubicBezTo>
                    <a:pt x="327083" y="169291"/>
                    <a:pt x="333118" y="181434"/>
                    <a:pt x="335810" y="196543"/>
                  </a:cubicBezTo>
                  <a:lnTo>
                    <a:pt x="297375" y="201549"/>
                  </a:lnTo>
                  <a:cubicBezTo>
                    <a:pt x="295054" y="189684"/>
                    <a:pt x="288927" y="181527"/>
                    <a:pt x="279086" y="177263"/>
                  </a:cubicBezTo>
                  <a:lnTo>
                    <a:pt x="279086" y="236589"/>
                  </a:lnTo>
                  <a:cubicBezTo>
                    <a:pt x="303410" y="243170"/>
                    <a:pt x="320028" y="251698"/>
                    <a:pt x="328754" y="262173"/>
                  </a:cubicBezTo>
                  <a:cubicBezTo>
                    <a:pt x="337574" y="272648"/>
                    <a:pt x="342030" y="285996"/>
                    <a:pt x="342030" y="302403"/>
                  </a:cubicBezTo>
                  <a:cubicBezTo>
                    <a:pt x="342030" y="320757"/>
                    <a:pt x="336460" y="336145"/>
                    <a:pt x="325412" y="348659"/>
                  </a:cubicBezTo>
                  <a:cubicBezTo>
                    <a:pt x="314272" y="361266"/>
                    <a:pt x="298861" y="368867"/>
                    <a:pt x="279086" y="371741"/>
                  </a:cubicBezTo>
                  <a:lnTo>
                    <a:pt x="279086" y="400106"/>
                  </a:lnTo>
                  <a:lnTo>
                    <a:pt x="257084" y="400106"/>
                  </a:lnTo>
                  <a:lnTo>
                    <a:pt x="257084" y="372482"/>
                  </a:lnTo>
                  <a:cubicBezTo>
                    <a:pt x="239630" y="370350"/>
                    <a:pt x="225333" y="363861"/>
                    <a:pt x="214471" y="352923"/>
                  </a:cubicBezTo>
                  <a:cubicBezTo>
                    <a:pt x="203517" y="341985"/>
                    <a:pt x="196554" y="326597"/>
                    <a:pt x="193490" y="306667"/>
                  </a:cubicBezTo>
                  <a:lnTo>
                    <a:pt x="233132" y="302403"/>
                  </a:lnTo>
                  <a:cubicBezTo>
                    <a:pt x="234710" y="310561"/>
                    <a:pt x="237774" y="317513"/>
                    <a:pt x="242230" y="323353"/>
                  </a:cubicBezTo>
                  <a:cubicBezTo>
                    <a:pt x="246686" y="329193"/>
                    <a:pt x="251606" y="333457"/>
                    <a:pt x="257084" y="336052"/>
                  </a:cubicBezTo>
                  <a:lnTo>
                    <a:pt x="257084" y="272555"/>
                  </a:lnTo>
                  <a:cubicBezTo>
                    <a:pt x="237217" y="266900"/>
                    <a:pt x="222734" y="258280"/>
                    <a:pt x="213450" y="246878"/>
                  </a:cubicBezTo>
                  <a:cubicBezTo>
                    <a:pt x="204166" y="235383"/>
                    <a:pt x="199525" y="221479"/>
                    <a:pt x="199525" y="205072"/>
                  </a:cubicBezTo>
                  <a:cubicBezTo>
                    <a:pt x="199525" y="188479"/>
                    <a:pt x="204816" y="174574"/>
                    <a:pt x="215307" y="163265"/>
                  </a:cubicBezTo>
                  <a:cubicBezTo>
                    <a:pt x="225705" y="151956"/>
                    <a:pt x="239723" y="145467"/>
                    <a:pt x="257084" y="143799"/>
                  </a:cubicBezTo>
                  <a:close/>
                  <a:moveTo>
                    <a:pt x="265083" y="37821"/>
                  </a:moveTo>
                  <a:cubicBezTo>
                    <a:pt x="139830" y="37821"/>
                    <a:pt x="37882" y="139602"/>
                    <a:pt x="37882" y="264651"/>
                  </a:cubicBezTo>
                  <a:cubicBezTo>
                    <a:pt x="37882" y="389793"/>
                    <a:pt x="139830" y="491574"/>
                    <a:pt x="265083" y="491574"/>
                  </a:cubicBezTo>
                  <a:cubicBezTo>
                    <a:pt x="390429" y="491574"/>
                    <a:pt x="492376" y="389793"/>
                    <a:pt x="492376" y="264651"/>
                  </a:cubicBezTo>
                  <a:cubicBezTo>
                    <a:pt x="492376" y="139602"/>
                    <a:pt x="390429" y="37821"/>
                    <a:pt x="265083" y="37821"/>
                  </a:cubicBezTo>
                  <a:close/>
                  <a:moveTo>
                    <a:pt x="265083" y="0"/>
                  </a:moveTo>
                  <a:cubicBezTo>
                    <a:pt x="411505" y="0"/>
                    <a:pt x="530259" y="118467"/>
                    <a:pt x="530259" y="264651"/>
                  </a:cubicBezTo>
                  <a:cubicBezTo>
                    <a:pt x="530259" y="330930"/>
                    <a:pt x="505654" y="391368"/>
                    <a:pt x="465357" y="437810"/>
                  </a:cubicBezTo>
                  <a:lnTo>
                    <a:pt x="606580" y="578895"/>
                  </a:lnTo>
                  <a:lnTo>
                    <a:pt x="579840" y="605592"/>
                  </a:lnTo>
                  <a:lnTo>
                    <a:pt x="438524" y="464599"/>
                  </a:lnTo>
                  <a:cubicBezTo>
                    <a:pt x="392007" y="504830"/>
                    <a:pt x="331470" y="529395"/>
                    <a:pt x="265083" y="529395"/>
                  </a:cubicBezTo>
                  <a:cubicBezTo>
                    <a:pt x="118661" y="529395"/>
                    <a:pt x="0" y="410835"/>
                    <a:pt x="0" y="264651"/>
                  </a:cubicBezTo>
                  <a:cubicBezTo>
                    <a:pt x="0" y="118467"/>
                    <a:pt x="118753" y="0"/>
                    <a:pt x="265083" y="0"/>
                  </a:cubicBezTo>
                  <a:close/>
                </a:path>
              </a:pathLst>
            </a:custGeom>
            <a:solidFill>
              <a:sysClr val="window" lastClr="FFFFFF"/>
            </a:solidFill>
            <a:ln w="12700" cap="flat" cmpd="sng" algn="ctr">
              <a:noFill/>
              <a:prstDash val="solid"/>
              <a:miter lim="800000"/>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AFA397">
                    <a:lumMod val="85000"/>
                    <a:lumOff val="15000"/>
                  </a:srgbClr>
                </a:solidFill>
                <a:effectLst/>
                <a:uLnTx/>
                <a:uFillTx/>
                <a:latin typeface="Calibri" panose="020F0502020204030204"/>
                <a:ea typeface="宋体" panose="02010600030101010101" pitchFamily="2" charset="-122"/>
                <a:cs typeface="+mn-cs"/>
              </a:endParaRPr>
            </a:p>
          </p:txBody>
        </p:sp>
      </p:grpSp>
      <p:grpSp>
        <p:nvGrpSpPr>
          <p:cNvPr id="19" name="组合 18"/>
          <p:cNvGrpSpPr/>
          <p:nvPr/>
        </p:nvGrpSpPr>
        <p:grpSpPr>
          <a:xfrm>
            <a:off x="4961348" y="5201032"/>
            <a:ext cx="789924" cy="789920"/>
            <a:chOff x="4860857" y="5047708"/>
            <a:chExt cx="789924" cy="789920"/>
          </a:xfrm>
        </p:grpSpPr>
        <p:sp>
          <p:nvSpPr>
            <p:cNvPr id="20" name="í$1îḍe"/>
            <p:cNvSpPr/>
            <p:nvPr/>
          </p:nvSpPr>
          <p:spPr>
            <a:xfrm>
              <a:off x="4860857" y="5047708"/>
              <a:ext cx="789924" cy="789920"/>
            </a:xfrm>
            <a:prstGeom prst="ellipse">
              <a:avLst/>
            </a:prstGeom>
            <a:solidFill>
              <a:schemeClr val="accent1"/>
            </a:solidFill>
            <a:ln w="38100" cap="flat" cmpd="sng" algn="ctr">
              <a:noFill/>
              <a:prstDash val="solid"/>
              <a:round/>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1"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1" name="Oval 41"/>
            <p:cNvSpPr/>
            <p:nvPr/>
          </p:nvSpPr>
          <p:spPr>
            <a:xfrm>
              <a:off x="5098844" y="5288973"/>
              <a:ext cx="313518" cy="307751"/>
            </a:xfrm>
            <a:custGeom>
              <a:avLst/>
              <a:gdLst>
                <a:gd name="connsiteX0" fmla="*/ 244277 w 606086"/>
                <a:gd name="connsiteY0" fmla="*/ 198378 h 594937"/>
                <a:gd name="connsiteX1" fmla="*/ 198685 w 606086"/>
                <a:gd name="connsiteY1" fmla="*/ 243894 h 594937"/>
                <a:gd name="connsiteX2" fmla="*/ 198685 w 606086"/>
                <a:gd name="connsiteY2" fmla="*/ 340675 h 594937"/>
                <a:gd name="connsiteX3" fmla="*/ 228863 w 606086"/>
                <a:gd name="connsiteY3" fmla="*/ 383317 h 594937"/>
                <a:gd name="connsiteX4" fmla="*/ 238798 w 606086"/>
                <a:gd name="connsiteY4" fmla="*/ 397501 h 594937"/>
                <a:gd name="connsiteX5" fmla="*/ 238798 w 606086"/>
                <a:gd name="connsiteY5" fmla="*/ 534235 h 594937"/>
                <a:gd name="connsiteX6" fmla="*/ 268884 w 606086"/>
                <a:gd name="connsiteY6" fmla="*/ 564271 h 594937"/>
                <a:gd name="connsiteX7" fmla="*/ 337690 w 606086"/>
                <a:gd name="connsiteY7" fmla="*/ 564271 h 594937"/>
                <a:gd name="connsiteX8" fmla="*/ 367775 w 606086"/>
                <a:gd name="connsiteY8" fmla="*/ 534235 h 594937"/>
                <a:gd name="connsiteX9" fmla="*/ 367775 w 606086"/>
                <a:gd name="connsiteY9" fmla="*/ 397501 h 594937"/>
                <a:gd name="connsiteX10" fmla="*/ 377710 w 606086"/>
                <a:gd name="connsiteY10" fmla="*/ 383317 h 594937"/>
                <a:gd name="connsiteX11" fmla="*/ 407517 w 606086"/>
                <a:gd name="connsiteY11" fmla="*/ 340675 h 594937"/>
                <a:gd name="connsiteX12" fmla="*/ 407517 w 606086"/>
                <a:gd name="connsiteY12" fmla="*/ 243894 h 594937"/>
                <a:gd name="connsiteX13" fmla="*/ 362018 w 606086"/>
                <a:gd name="connsiteY13" fmla="*/ 198378 h 594937"/>
                <a:gd name="connsiteX14" fmla="*/ 465039 w 606086"/>
                <a:gd name="connsiteY14" fmla="*/ 168299 h 594937"/>
                <a:gd name="connsiteX15" fmla="*/ 530224 w 606086"/>
                <a:gd name="connsiteY15" fmla="*/ 168299 h 594937"/>
                <a:gd name="connsiteX16" fmla="*/ 606086 w 606086"/>
                <a:gd name="connsiteY16" fmla="*/ 243932 h 594937"/>
                <a:gd name="connsiteX17" fmla="*/ 606086 w 606086"/>
                <a:gd name="connsiteY17" fmla="*/ 340697 h 594937"/>
                <a:gd name="connsiteX18" fmla="*/ 566251 w 606086"/>
                <a:gd name="connsiteY18" fmla="*/ 407339 h 594937"/>
                <a:gd name="connsiteX19" fmla="*/ 566251 w 606086"/>
                <a:gd name="connsiteY19" fmla="*/ 534598 h 594937"/>
                <a:gd name="connsiteX20" fmla="*/ 505803 w 606086"/>
                <a:gd name="connsiteY20" fmla="*/ 594937 h 594937"/>
                <a:gd name="connsiteX21" fmla="*/ 436997 w 606086"/>
                <a:gd name="connsiteY21" fmla="*/ 594937 h 594937"/>
                <a:gd name="connsiteX22" fmla="*/ 421769 w 606086"/>
                <a:gd name="connsiteY22" fmla="*/ 579736 h 594937"/>
                <a:gd name="connsiteX23" fmla="*/ 436997 w 606086"/>
                <a:gd name="connsiteY23" fmla="*/ 564536 h 594937"/>
                <a:gd name="connsiteX24" fmla="*/ 505803 w 606086"/>
                <a:gd name="connsiteY24" fmla="*/ 564536 h 594937"/>
                <a:gd name="connsiteX25" fmla="*/ 535888 w 606086"/>
                <a:gd name="connsiteY25" fmla="*/ 534505 h 594937"/>
                <a:gd name="connsiteX26" fmla="*/ 535888 w 606086"/>
                <a:gd name="connsiteY26" fmla="*/ 397792 h 594937"/>
                <a:gd name="connsiteX27" fmla="*/ 545823 w 606086"/>
                <a:gd name="connsiteY27" fmla="*/ 383611 h 594937"/>
                <a:gd name="connsiteX28" fmla="*/ 575722 w 606086"/>
                <a:gd name="connsiteY28" fmla="*/ 340975 h 594937"/>
                <a:gd name="connsiteX29" fmla="*/ 575722 w 606086"/>
                <a:gd name="connsiteY29" fmla="*/ 244210 h 594937"/>
                <a:gd name="connsiteX30" fmla="*/ 530224 w 606086"/>
                <a:gd name="connsiteY30" fmla="*/ 198700 h 594937"/>
                <a:gd name="connsiteX31" fmla="*/ 465039 w 606086"/>
                <a:gd name="connsiteY31" fmla="*/ 198700 h 594937"/>
                <a:gd name="connsiteX32" fmla="*/ 449811 w 606086"/>
                <a:gd name="connsiteY32" fmla="*/ 183500 h 594937"/>
                <a:gd name="connsiteX33" fmla="*/ 465039 w 606086"/>
                <a:gd name="connsiteY33" fmla="*/ 168299 h 594937"/>
                <a:gd name="connsiteX34" fmla="*/ 244091 w 606086"/>
                <a:gd name="connsiteY34" fmla="*/ 168157 h 594937"/>
                <a:gd name="connsiteX35" fmla="*/ 361832 w 606086"/>
                <a:gd name="connsiteY35" fmla="*/ 168157 h 594937"/>
                <a:gd name="connsiteX36" fmla="*/ 437788 w 606086"/>
                <a:gd name="connsiteY36" fmla="*/ 243894 h 594937"/>
                <a:gd name="connsiteX37" fmla="*/ 437788 w 606086"/>
                <a:gd name="connsiteY37" fmla="*/ 340675 h 594937"/>
                <a:gd name="connsiteX38" fmla="*/ 397860 w 606086"/>
                <a:gd name="connsiteY38" fmla="*/ 407327 h 594937"/>
                <a:gd name="connsiteX39" fmla="*/ 397860 w 606086"/>
                <a:gd name="connsiteY39" fmla="*/ 534235 h 594937"/>
                <a:gd name="connsiteX40" fmla="*/ 337504 w 606086"/>
                <a:gd name="connsiteY40" fmla="*/ 594584 h 594937"/>
                <a:gd name="connsiteX41" fmla="*/ 268605 w 606086"/>
                <a:gd name="connsiteY41" fmla="*/ 594584 h 594937"/>
                <a:gd name="connsiteX42" fmla="*/ 208063 w 606086"/>
                <a:gd name="connsiteY42" fmla="*/ 534235 h 594937"/>
                <a:gd name="connsiteX43" fmla="*/ 208063 w 606086"/>
                <a:gd name="connsiteY43" fmla="*/ 407327 h 594937"/>
                <a:gd name="connsiteX44" fmla="*/ 168228 w 606086"/>
                <a:gd name="connsiteY44" fmla="*/ 340675 h 594937"/>
                <a:gd name="connsiteX45" fmla="*/ 168228 w 606086"/>
                <a:gd name="connsiteY45" fmla="*/ 243894 h 594937"/>
                <a:gd name="connsiteX46" fmla="*/ 244091 w 606086"/>
                <a:gd name="connsiteY46" fmla="*/ 168157 h 594937"/>
                <a:gd name="connsiteX47" fmla="*/ 75862 w 606086"/>
                <a:gd name="connsiteY47" fmla="*/ 168016 h 594937"/>
                <a:gd name="connsiteX48" fmla="*/ 140861 w 606086"/>
                <a:gd name="connsiteY48" fmla="*/ 168016 h 594937"/>
                <a:gd name="connsiteX49" fmla="*/ 156089 w 606086"/>
                <a:gd name="connsiteY49" fmla="*/ 183217 h 594937"/>
                <a:gd name="connsiteX50" fmla="*/ 140861 w 606086"/>
                <a:gd name="connsiteY50" fmla="*/ 198419 h 594937"/>
                <a:gd name="connsiteX51" fmla="*/ 76048 w 606086"/>
                <a:gd name="connsiteY51" fmla="*/ 198419 h 594937"/>
                <a:gd name="connsiteX52" fmla="*/ 30456 w 606086"/>
                <a:gd name="connsiteY52" fmla="*/ 243931 h 594937"/>
                <a:gd name="connsiteX53" fmla="*/ 30456 w 606086"/>
                <a:gd name="connsiteY53" fmla="*/ 340701 h 594937"/>
                <a:gd name="connsiteX54" fmla="*/ 60263 w 606086"/>
                <a:gd name="connsiteY54" fmla="*/ 383339 h 594937"/>
                <a:gd name="connsiteX55" fmla="*/ 70198 w 606086"/>
                <a:gd name="connsiteY55" fmla="*/ 397521 h 594937"/>
                <a:gd name="connsiteX56" fmla="*/ 70198 w 606086"/>
                <a:gd name="connsiteY56" fmla="*/ 534149 h 594937"/>
                <a:gd name="connsiteX57" fmla="*/ 100283 w 606086"/>
                <a:gd name="connsiteY57" fmla="*/ 564181 h 594937"/>
                <a:gd name="connsiteX58" fmla="*/ 169089 w 606086"/>
                <a:gd name="connsiteY58" fmla="*/ 564181 h 594937"/>
                <a:gd name="connsiteX59" fmla="*/ 184317 w 606086"/>
                <a:gd name="connsiteY59" fmla="*/ 579383 h 594937"/>
                <a:gd name="connsiteX60" fmla="*/ 169089 w 606086"/>
                <a:gd name="connsiteY60" fmla="*/ 594584 h 594937"/>
                <a:gd name="connsiteX61" fmla="*/ 100283 w 606086"/>
                <a:gd name="connsiteY61" fmla="*/ 594584 h 594937"/>
                <a:gd name="connsiteX62" fmla="*/ 39835 w 606086"/>
                <a:gd name="connsiteY62" fmla="*/ 534149 h 594937"/>
                <a:gd name="connsiteX63" fmla="*/ 39835 w 606086"/>
                <a:gd name="connsiteY63" fmla="*/ 407161 h 594937"/>
                <a:gd name="connsiteX64" fmla="*/ 0 w 606086"/>
                <a:gd name="connsiteY64" fmla="*/ 340608 h 594937"/>
                <a:gd name="connsiteX65" fmla="*/ 0 w 606086"/>
                <a:gd name="connsiteY65" fmla="*/ 243838 h 594937"/>
                <a:gd name="connsiteX66" fmla="*/ 75862 w 606086"/>
                <a:gd name="connsiteY66" fmla="*/ 168016 h 594937"/>
                <a:gd name="connsiteX67" fmla="*/ 478786 w 606086"/>
                <a:gd name="connsiteY67" fmla="*/ 30314 h 594937"/>
                <a:gd name="connsiteX68" fmla="*/ 432649 w 606086"/>
                <a:gd name="connsiteY68" fmla="*/ 76387 h 594937"/>
                <a:gd name="connsiteX69" fmla="*/ 478786 w 606086"/>
                <a:gd name="connsiteY69" fmla="*/ 122553 h 594937"/>
                <a:gd name="connsiteX70" fmla="*/ 525016 w 606086"/>
                <a:gd name="connsiteY70" fmla="*/ 76387 h 594937"/>
                <a:gd name="connsiteX71" fmla="*/ 478786 w 606086"/>
                <a:gd name="connsiteY71" fmla="*/ 30314 h 594937"/>
                <a:gd name="connsiteX72" fmla="*/ 303043 w 606086"/>
                <a:gd name="connsiteY72" fmla="*/ 30314 h 594937"/>
                <a:gd name="connsiteX73" fmla="*/ 256885 w 606086"/>
                <a:gd name="connsiteY73" fmla="*/ 76387 h 594937"/>
                <a:gd name="connsiteX74" fmla="*/ 303043 w 606086"/>
                <a:gd name="connsiteY74" fmla="*/ 122553 h 594937"/>
                <a:gd name="connsiteX75" fmla="*/ 349201 w 606086"/>
                <a:gd name="connsiteY75" fmla="*/ 76387 h 594937"/>
                <a:gd name="connsiteX76" fmla="*/ 303043 w 606086"/>
                <a:gd name="connsiteY76" fmla="*/ 30314 h 594937"/>
                <a:gd name="connsiteX77" fmla="*/ 127300 w 606086"/>
                <a:gd name="connsiteY77" fmla="*/ 30314 h 594937"/>
                <a:gd name="connsiteX78" fmla="*/ 81070 w 606086"/>
                <a:gd name="connsiteY78" fmla="*/ 76387 h 594937"/>
                <a:gd name="connsiteX79" fmla="*/ 127300 w 606086"/>
                <a:gd name="connsiteY79" fmla="*/ 122553 h 594937"/>
                <a:gd name="connsiteX80" fmla="*/ 173437 w 606086"/>
                <a:gd name="connsiteY80" fmla="*/ 76387 h 594937"/>
                <a:gd name="connsiteX81" fmla="*/ 127300 w 606086"/>
                <a:gd name="connsiteY81" fmla="*/ 30314 h 594937"/>
                <a:gd name="connsiteX82" fmla="*/ 478786 w 606086"/>
                <a:gd name="connsiteY82" fmla="*/ 0 h 594937"/>
                <a:gd name="connsiteX83" fmla="*/ 555279 w 606086"/>
                <a:gd name="connsiteY83" fmla="*/ 76387 h 594937"/>
                <a:gd name="connsiteX84" fmla="*/ 478786 w 606086"/>
                <a:gd name="connsiteY84" fmla="*/ 152774 h 594937"/>
                <a:gd name="connsiteX85" fmla="*/ 402293 w 606086"/>
                <a:gd name="connsiteY85" fmla="*/ 76387 h 594937"/>
                <a:gd name="connsiteX86" fmla="*/ 478786 w 606086"/>
                <a:gd name="connsiteY86" fmla="*/ 0 h 594937"/>
                <a:gd name="connsiteX87" fmla="*/ 303043 w 606086"/>
                <a:gd name="connsiteY87" fmla="*/ 0 h 594937"/>
                <a:gd name="connsiteX88" fmla="*/ 379571 w 606086"/>
                <a:gd name="connsiteY88" fmla="*/ 76387 h 594937"/>
                <a:gd name="connsiteX89" fmla="*/ 303043 w 606086"/>
                <a:gd name="connsiteY89" fmla="*/ 152774 h 594937"/>
                <a:gd name="connsiteX90" fmla="*/ 226515 w 606086"/>
                <a:gd name="connsiteY90" fmla="*/ 76387 h 594937"/>
                <a:gd name="connsiteX91" fmla="*/ 303043 w 606086"/>
                <a:gd name="connsiteY91" fmla="*/ 0 h 594937"/>
                <a:gd name="connsiteX92" fmla="*/ 127300 w 606086"/>
                <a:gd name="connsiteY92" fmla="*/ 0 h 594937"/>
                <a:gd name="connsiteX93" fmla="*/ 203793 w 606086"/>
                <a:gd name="connsiteY93" fmla="*/ 76387 h 594937"/>
                <a:gd name="connsiteX94" fmla="*/ 127300 w 606086"/>
                <a:gd name="connsiteY94" fmla="*/ 152774 h 594937"/>
                <a:gd name="connsiteX95" fmla="*/ 50807 w 606086"/>
                <a:gd name="connsiteY95" fmla="*/ 76387 h 594937"/>
                <a:gd name="connsiteX96" fmla="*/ 127300 w 606086"/>
                <a:gd name="connsiteY96" fmla="*/ 0 h 594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606086" h="594937">
                  <a:moveTo>
                    <a:pt x="244277" y="198378"/>
                  </a:moveTo>
                  <a:cubicBezTo>
                    <a:pt x="219113" y="198378"/>
                    <a:pt x="198685" y="218772"/>
                    <a:pt x="198685" y="243894"/>
                  </a:cubicBezTo>
                  <a:lnTo>
                    <a:pt x="198685" y="340675"/>
                  </a:lnTo>
                  <a:cubicBezTo>
                    <a:pt x="198685" y="359586"/>
                    <a:pt x="210663" y="376735"/>
                    <a:pt x="228863" y="383317"/>
                  </a:cubicBezTo>
                  <a:cubicBezTo>
                    <a:pt x="234806" y="385542"/>
                    <a:pt x="238798" y="391197"/>
                    <a:pt x="238798" y="397501"/>
                  </a:cubicBezTo>
                  <a:lnTo>
                    <a:pt x="238798" y="534235"/>
                  </a:lnTo>
                  <a:cubicBezTo>
                    <a:pt x="238798" y="550829"/>
                    <a:pt x="252262" y="564271"/>
                    <a:pt x="268884" y="564271"/>
                  </a:cubicBezTo>
                  <a:lnTo>
                    <a:pt x="337690" y="564271"/>
                  </a:lnTo>
                  <a:cubicBezTo>
                    <a:pt x="354311" y="564271"/>
                    <a:pt x="367775" y="550829"/>
                    <a:pt x="367775" y="534235"/>
                  </a:cubicBezTo>
                  <a:lnTo>
                    <a:pt x="367775" y="397501"/>
                  </a:lnTo>
                  <a:cubicBezTo>
                    <a:pt x="367775" y="391197"/>
                    <a:pt x="371768" y="385542"/>
                    <a:pt x="377710" y="383317"/>
                  </a:cubicBezTo>
                  <a:cubicBezTo>
                    <a:pt x="395539" y="376735"/>
                    <a:pt x="407517" y="359586"/>
                    <a:pt x="407517" y="340675"/>
                  </a:cubicBezTo>
                  <a:lnTo>
                    <a:pt x="407517" y="243894"/>
                  </a:lnTo>
                  <a:cubicBezTo>
                    <a:pt x="407517" y="218772"/>
                    <a:pt x="387089" y="198378"/>
                    <a:pt x="362018" y="198378"/>
                  </a:cubicBezTo>
                  <a:close/>
                  <a:moveTo>
                    <a:pt x="465039" y="168299"/>
                  </a:moveTo>
                  <a:lnTo>
                    <a:pt x="530224" y="168299"/>
                  </a:lnTo>
                  <a:cubicBezTo>
                    <a:pt x="572008" y="168299"/>
                    <a:pt x="606086" y="202130"/>
                    <a:pt x="606086" y="243932"/>
                  </a:cubicBezTo>
                  <a:lnTo>
                    <a:pt x="606086" y="340697"/>
                  </a:lnTo>
                  <a:cubicBezTo>
                    <a:pt x="606086" y="368595"/>
                    <a:pt x="590486" y="394177"/>
                    <a:pt x="566251" y="407339"/>
                  </a:cubicBezTo>
                  <a:lnTo>
                    <a:pt x="566251" y="534598"/>
                  </a:lnTo>
                  <a:cubicBezTo>
                    <a:pt x="566251" y="567872"/>
                    <a:pt x="539138" y="594937"/>
                    <a:pt x="505803" y="594937"/>
                  </a:cubicBezTo>
                  <a:lnTo>
                    <a:pt x="436997" y="594937"/>
                  </a:lnTo>
                  <a:cubicBezTo>
                    <a:pt x="428547" y="594937"/>
                    <a:pt x="421769" y="588078"/>
                    <a:pt x="421769" y="579736"/>
                  </a:cubicBezTo>
                  <a:cubicBezTo>
                    <a:pt x="421769" y="571302"/>
                    <a:pt x="428547" y="564536"/>
                    <a:pt x="436997" y="564536"/>
                  </a:cubicBezTo>
                  <a:lnTo>
                    <a:pt x="505803" y="564536"/>
                  </a:lnTo>
                  <a:cubicBezTo>
                    <a:pt x="522424" y="564536"/>
                    <a:pt x="535888" y="551003"/>
                    <a:pt x="535888" y="534505"/>
                  </a:cubicBezTo>
                  <a:lnTo>
                    <a:pt x="535888" y="397792"/>
                  </a:lnTo>
                  <a:cubicBezTo>
                    <a:pt x="535888" y="391489"/>
                    <a:pt x="539880" y="385835"/>
                    <a:pt x="545823" y="383611"/>
                  </a:cubicBezTo>
                  <a:cubicBezTo>
                    <a:pt x="563744" y="377030"/>
                    <a:pt x="575722" y="359883"/>
                    <a:pt x="575722" y="340975"/>
                  </a:cubicBezTo>
                  <a:lnTo>
                    <a:pt x="575722" y="244210"/>
                  </a:lnTo>
                  <a:cubicBezTo>
                    <a:pt x="575722" y="219091"/>
                    <a:pt x="555294" y="198700"/>
                    <a:pt x="530224" y="198700"/>
                  </a:cubicBezTo>
                  <a:lnTo>
                    <a:pt x="465039" y="198700"/>
                  </a:lnTo>
                  <a:cubicBezTo>
                    <a:pt x="456682" y="198700"/>
                    <a:pt x="449811" y="191934"/>
                    <a:pt x="449811" y="183500"/>
                  </a:cubicBezTo>
                  <a:cubicBezTo>
                    <a:pt x="449811" y="175065"/>
                    <a:pt x="456682" y="168299"/>
                    <a:pt x="465039" y="168299"/>
                  </a:cubicBezTo>
                  <a:close/>
                  <a:moveTo>
                    <a:pt x="244091" y="168157"/>
                  </a:moveTo>
                  <a:lnTo>
                    <a:pt x="361832" y="168157"/>
                  </a:lnTo>
                  <a:cubicBezTo>
                    <a:pt x="403710" y="168157"/>
                    <a:pt x="437788" y="202086"/>
                    <a:pt x="437788" y="243894"/>
                  </a:cubicBezTo>
                  <a:lnTo>
                    <a:pt x="437788" y="340675"/>
                  </a:lnTo>
                  <a:cubicBezTo>
                    <a:pt x="437788" y="368578"/>
                    <a:pt x="422188" y="394163"/>
                    <a:pt x="397860" y="407327"/>
                  </a:cubicBezTo>
                  <a:lnTo>
                    <a:pt x="397860" y="534235"/>
                  </a:lnTo>
                  <a:cubicBezTo>
                    <a:pt x="397860" y="567515"/>
                    <a:pt x="370746" y="594584"/>
                    <a:pt x="337504" y="594584"/>
                  </a:cubicBezTo>
                  <a:lnTo>
                    <a:pt x="268605" y="594584"/>
                  </a:lnTo>
                  <a:cubicBezTo>
                    <a:pt x="235363" y="594584"/>
                    <a:pt x="208249" y="567515"/>
                    <a:pt x="208063" y="534235"/>
                  </a:cubicBezTo>
                  <a:lnTo>
                    <a:pt x="208063" y="407327"/>
                  </a:lnTo>
                  <a:cubicBezTo>
                    <a:pt x="183828" y="394163"/>
                    <a:pt x="168228" y="368578"/>
                    <a:pt x="168228" y="340675"/>
                  </a:cubicBezTo>
                  <a:lnTo>
                    <a:pt x="168228" y="243894"/>
                  </a:lnTo>
                  <a:cubicBezTo>
                    <a:pt x="168228" y="202086"/>
                    <a:pt x="202306" y="168157"/>
                    <a:pt x="244091" y="168157"/>
                  </a:cubicBezTo>
                  <a:close/>
                  <a:moveTo>
                    <a:pt x="75862" y="168016"/>
                  </a:moveTo>
                  <a:lnTo>
                    <a:pt x="140861" y="168016"/>
                  </a:lnTo>
                  <a:cubicBezTo>
                    <a:pt x="149311" y="168016"/>
                    <a:pt x="156089" y="174875"/>
                    <a:pt x="156089" y="183217"/>
                  </a:cubicBezTo>
                  <a:cubicBezTo>
                    <a:pt x="156089" y="191652"/>
                    <a:pt x="149311" y="198419"/>
                    <a:pt x="140861" y="198419"/>
                  </a:cubicBezTo>
                  <a:lnTo>
                    <a:pt x="76048" y="198419"/>
                  </a:lnTo>
                  <a:cubicBezTo>
                    <a:pt x="50884" y="198419"/>
                    <a:pt x="30456" y="218811"/>
                    <a:pt x="30456" y="243931"/>
                  </a:cubicBezTo>
                  <a:lnTo>
                    <a:pt x="30456" y="340701"/>
                  </a:lnTo>
                  <a:cubicBezTo>
                    <a:pt x="30456" y="359703"/>
                    <a:pt x="42435" y="376758"/>
                    <a:pt x="60263" y="383339"/>
                  </a:cubicBezTo>
                  <a:cubicBezTo>
                    <a:pt x="66206" y="385564"/>
                    <a:pt x="70198" y="391218"/>
                    <a:pt x="70198" y="397521"/>
                  </a:cubicBezTo>
                  <a:lnTo>
                    <a:pt x="70198" y="534149"/>
                  </a:lnTo>
                  <a:cubicBezTo>
                    <a:pt x="70198" y="550648"/>
                    <a:pt x="83662" y="564181"/>
                    <a:pt x="100283" y="564181"/>
                  </a:cubicBezTo>
                  <a:lnTo>
                    <a:pt x="169089" y="564181"/>
                  </a:lnTo>
                  <a:cubicBezTo>
                    <a:pt x="177539" y="564181"/>
                    <a:pt x="184317" y="570948"/>
                    <a:pt x="184317" y="579383"/>
                  </a:cubicBezTo>
                  <a:cubicBezTo>
                    <a:pt x="184317" y="587725"/>
                    <a:pt x="177539" y="594584"/>
                    <a:pt x="169089" y="594584"/>
                  </a:cubicBezTo>
                  <a:lnTo>
                    <a:pt x="100283" y="594584"/>
                  </a:lnTo>
                  <a:cubicBezTo>
                    <a:pt x="66948" y="594584"/>
                    <a:pt x="39835" y="567518"/>
                    <a:pt x="39835" y="534149"/>
                  </a:cubicBezTo>
                  <a:lnTo>
                    <a:pt x="39835" y="407161"/>
                  </a:lnTo>
                  <a:cubicBezTo>
                    <a:pt x="15600" y="394091"/>
                    <a:pt x="0" y="368509"/>
                    <a:pt x="0" y="340608"/>
                  </a:cubicBezTo>
                  <a:lnTo>
                    <a:pt x="0" y="243838"/>
                  </a:lnTo>
                  <a:cubicBezTo>
                    <a:pt x="0" y="202034"/>
                    <a:pt x="34078" y="168016"/>
                    <a:pt x="75862" y="168016"/>
                  </a:cubicBezTo>
                  <a:close/>
                  <a:moveTo>
                    <a:pt x="478786" y="30314"/>
                  </a:moveTo>
                  <a:cubicBezTo>
                    <a:pt x="453350" y="30314"/>
                    <a:pt x="432649" y="50986"/>
                    <a:pt x="432649" y="76387"/>
                  </a:cubicBezTo>
                  <a:cubicBezTo>
                    <a:pt x="432649" y="101880"/>
                    <a:pt x="453350" y="122553"/>
                    <a:pt x="478786" y="122553"/>
                  </a:cubicBezTo>
                  <a:cubicBezTo>
                    <a:pt x="504315" y="122553"/>
                    <a:pt x="525016" y="101880"/>
                    <a:pt x="525016" y="76387"/>
                  </a:cubicBezTo>
                  <a:cubicBezTo>
                    <a:pt x="525016" y="50986"/>
                    <a:pt x="504315" y="30314"/>
                    <a:pt x="478786" y="30314"/>
                  </a:cubicBezTo>
                  <a:close/>
                  <a:moveTo>
                    <a:pt x="303043" y="30314"/>
                  </a:moveTo>
                  <a:cubicBezTo>
                    <a:pt x="277503" y="30314"/>
                    <a:pt x="256885" y="51079"/>
                    <a:pt x="256885" y="76387"/>
                  </a:cubicBezTo>
                  <a:cubicBezTo>
                    <a:pt x="256885" y="101880"/>
                    <a:pt x="277503" y="122553"/>
                    <a:pt x="303043" y="122553"/>
                  </a:cubicBezTo>
                  <a:cubicBezTo>
                    <a:pt x="328583" y="122553"/>
                    <a:pt x="349201" y="101880"/>
                    <a:pt x="349201" y="76387"/>
                  </a:cubicBezTo>
                  <a:cubicBezTo>
                    <a:pt x="349201" y="50986"/>
                    <a:pt x="328583" y="30314"/>
                    <a:pt x="303043" y="30314"/>
                  </a:cubicBezTo>
                  <a:close/>
                  <a:moveTo>
                    <a:pt x="127300" y="30314"/>
                  </a:moveTo>
                  <a:cubicBezTo>
                    <a:pt x="101771" y="30314"/>
                    <a:pt x="81070" y="51079"/>
                    <a:pt x="81070" y="76387"/>
                  </a:cubicBezTo>
                  <a:cubicBezTo>
                    <a:pt x="81070" y="101880"/>
                    <a:pt x="101771" y="122553"/>
                    <a:pt x="127300" y="122553"/>
                  </a:cubicBezTo>
                  <a:cubicBezTo>
                    <a:pt x="152736" y="122553"/>
                    <a:pt x="173437" y="101880"/>
                    <a:pt x="173437" y="76387"/>
                  </a:cubicBezTo>
                  <a:cubicBezTo>
                    <a:pt x="173437" y="50986"/>
                    <a:pt x="152736" y="30314"/>
                    <a:pt x="127300" y="30314"/>
                  </a:cubicBezTo>
                  <a:close/>
                  <a:moveTo>
                    <a:pt x="478786" y="0"/>
                  </a:moveTo>
                  <a:cubicBezTo>
                    <a:pt x="521024" y="0"/>
                    <a:pt x="555279" y="34300"/>
                    <a:pt x="555279" y="76387"/>
                  </a:cubicBezTo>
                  <a:cubicBezTo>
                    <a:pt x="555279" y="118567"/>
                    <a:pt x="521024" y="152774"/>
                    <a:pt x="478786" y="152774"/>
                  </a:cubicBezTo>
                  <a:cubicBezTo>
                    <a:pt x="436641" y="152774"/>
                    <a:pt x="402293" y="118567"/>
                    <a:pt x="402293" y="76387"/>
                  </a:cubicBezTo>
                  <a:cubicBezTo>
                    <a:pt x="402293" y="34300"/>
                    <a:pt x="436641" y="0"/>
                    <a:pt x="478786" y="0"/>
                  </a:cubicBezTo>
                  <a:close/>
                  <a:moveTo>
                    <a:pt x="303043" y="0"/>
                  </a:moveTo>
                  <a:cubicBezTo>
                    <a:pt x="345301" y="0"/>
                    <a:pt x="379571" y="34300"/>
                    <a:pt x="379571" y="76387"/>
                  </a:cubicBezTo>
                  <a:cubicBezTo>
                    <a:pt x="379571" y="118567"/>
                    <a:pt x="345301" y="152774"/>
                    <a:pt x="303043" y="152774"/>
                  </a:cubicBezTo>
                  <a:cubicBezTo>
                    <a:pt x="260785" y="152774"/>
                    <a:pt x="226515" y="118567"/>
                    <a:pt x="226515" y="76387"/>
                  </a:cubicBezTo>
                  <a:cubicBezTo>
                    <a:pt x="226515" y="34300"/>
                    <a:pt x="260785" y="0"/>
                    <a:pt x="303043" y="0"/>
                  </a:cubicBezTo>
                  <a:close/>
                  <a:moveTo>
                    <a:pt x="127300" y="0"/>
                  </a:moveTo>
                  <a:cubicBezTo>
                    <a:pt x="169445" y="0"/>
                    <a:pt x="203793" y="34300"/>
                    <a:pt x="203793" y="76387"/>
                  </a:cubicBezTo>
                  <a:cubicBezTo>
                    <a:pt x="203793" y="118567"/>
                    <a:pt x="169353" y="152774"/>
                    <a:pt x="127300" y="152774"/>
                  </a:cubicBezTo>
                  <a:cubicBezTo>
                    <a:pt x="85062" y="152774"/>
                    <a:pt x="50807" y="118567"/>
                    <a:pt x="50807" y="76387"/>
                  </a:cubicBezTo>
                  <a:cubicBezTo>
                    <a:pt x="50807" y="34300"/>
                    <a:pt x="85062" y="0"/>
                    <a:pt x="127300" y="0"/>
                  </a:cubicBezTo>
                  <a:close/>
                </a:path>
              </a:pathLst>
            </a:custGeom>
            <a:solidFill>
              <a:sysClr val="window" lastClr="FFFFFF"/>
            </a:solidFill>
            <a:ln w="12700" cap="flat" cmpd="sng" algn="ctr">
              <a:noFill/>
              <a:prstDash val="solid"/>
              <a:miter lim="800000"/>
            </a:ln>
            <a:effectLst/>
          </p:spPr>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a:ln>
                  <a:noFill/>
                </a:ln>
                <a:solidFill>
                  <a:srgbClr val="AFA397">
                    <a:lumMod val="85000"/>
                    <a:lumOff val="15000"/>
                  </a:srgbClr>
                </a:solidFill>
                <a:effectLst/>
                <a:uLnTx/>
                <a:uFillTx/>
                <a:latin typeface="Calibri" panose="020F0502020204030204"/>
                <a:ea typeface="宋体" panose="02010600030101010101" pitchFamily="2" charset="-122"/>
                <a:cs typeface="+mn-cs"/>
              </a:endParaRPr>
            </a:p>
          </p:txBody>
        </p:sp>
      </p:grpSp>
      <p:sp>
        <p:nvSpPr>
          <p:cNvPr id="23" name="Rectangle 35"/>
          <p:cNvSpPr/>
          <p:nvPr/>
        </p:nvSpPr>
        <p:spPr>
          <a:xfrm>
            <a:off x="6380770" y="1842854"/>
            <a:ext cx="4954084" cy="2011045"/>
          </a:xfrm>
          <a:prstGeom prst="rect">
            <a:avLst/>
          </a:prstGeom>
        </p:spPr>
        <p:txBody>
          <a:bodyPr wrap="square">
            <a:spAutoFit/>
          </a:bodyPr>
          <a:lstStyle/>
          <a:p>
            <a:pPr>
              <a:lnSpc>
                <a:spcPct val="130000"/>
              </a:lnSpc>
            </a:pPr>
            <a:r>
              <a:rPr lang="en-US" sz="16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Although the human resources department of HeFei U-right English Education&amp;Technology Agency has established various evaluation and incentive models, the company has been advocating that managers be treated equally (Liu Y, 2020) . </a:t>
            </a:r>
          </a:p>
        </p:txBody>
      </p:sp>
      <p:sp>
        <p:nvSpPr>
          <p:cNvPr id="26" name="Rectangle 35"/>
          <p:cNvSpPr/>
          <p:nvPr/>
        </p:nvSpPr>
        <p:spPr>
          <a:xfrm>
            <a:off x="6662590" y="4179599"/>
            <a:ext cx="4433074" cy="1021433"/>
          </a:xfrm>
          <a:prstGeom prst="rect">
            <a:avLst/>
          </a:prstGeom>
        </p:spPr>
        <p:txBody>
          <a:bodyPr wrap="square">
            <a:spAutoFit/>
          </a:bodyPr>
          <a:lstStyle/>
          <a:p>
            <a:pPr>
              <a:lnSpc>
                <a:spcPct val="130000"/>
              </a:lnSpc>
            </a:pPr>
            <a:r>
              <a:rPr lang="en-US" sz="16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In fact, based on the management results in recent years, the company has not achieved better returns. </a:t>
            </a:r>
          </a:p>
        </p:txBody>
      </p:sp>
      <p:sp>
        <p:nvSpPr>
          <p:cNvPr id="29" name="Rectangle 35"/>
          <p:cNvSpPr/>
          <p:nvPr/>
        </p:nvSpPr>
        <p:spPr>
          <a:xfrm>
            <a:off x="6059990" y="5445110"/>
            <a:ext cx="4954084" cy="730885"/>
          </a:xfrm>
          <a:prstGeom prst="rect">
            <a:avLst/>
          </a:prstGeom>
        </p:spPr>
        <p:txBody>
          <a:bodyPr wrap="square">
            <a:spAutoFit/>
          </a:bodyPr>
          <a:lstStyle/>
          <a:p>
            <a:pPr>
              <a:lnSpc>
                <a:spcPct val="130000"/>
              </a:lnSpc>
            </a:pPr>
            <a:r>
              <a:rPr lang="en-US" sz="16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Actually, the equally treating is not the ture fairness (Wang Y. 2021).</a:t>
            </a:r>
          </a:p>
        </p:txBody>
      </p:sp>
      <p:sp>
        <p:nvSpPr>
          <p:cNvPr id="31" name="文本框 30"/>
          <p:cNvSpPr txBox="1"/>
          <p:nvPr/>
        </p:nvSpPr>
        <p:spPr>
          <a:xfrm>
            <a:off x="5445003" y="376205"/>
            <a:ext cx="3124445" cy="646331"/>
          </a:xfrm>
          <a:prstGeom prst="rect">
            <a:avLst/>
          </a:prstGeom>
          <a:noFill/>
        </p:spPr>
        <p:txBody>
          <a:bodyPr wrap="none" rtlCol="0">
            <a:spAutoFit/>
          </a:bodyPr>
          <a:lstStyle/>
          <a:p>
            <a:r>
              <a:rPr lang="en-US" altLang="zh-CN" sz="3600" dirty="0">
                <a:solidFill>
                  <a:srgbClr val="D99543"/>
                </a:solidFill>
                <a:latin typeface="微软雅黑" panose="020B0503020204020204" pitchFamily="34" charset="-122"/>
                <a:ea typeface="微软雅黑" panose="020B0503020204020204" pitchFamily="34" charset="-122"/>
              </a:rPr>
              <a:t>The Problem </a:t>
            </a:r>
            <a:endParaRPr lang="zh-CN" altLang="en-US" sz="3600" dirty="0">
              <a:solidFill>
                <a:srgbClr val="D99543"/>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6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par>
                          <p:cTn id="10" fill="hold">
                            <p:stCondLst>
                              <p:cond delay="500"/>
                            </p:stCondLst>
                            <p:childTnLst>
                              <p:par>
                                <p:cTn id="11" presetID="22" presetClass="entr" presetSubtype="1" fill="hold" grpId="0" nodeType="after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wipe(up)">
                                      <p:cBhvr>
                                        <p:cTn id="13" dur="500"/>
                                        <p:tgtEl>
                                          <p:spTgt spid="2"/>
                                        </p:tgtEl>
                                      </p:cBhvr>
                                    </p:animEffect>
                                  </p:childTnLst>
                                </p:cTn>
                              </p:par>
                            </p:childTnLst>
                          </p:cTn>
                        </p:par>
                        <p:par>
                          <p:cTn id="14" fill="hold">
                            <p:stCondLst>
                              <p:cond delay="1000"/>
                            </p:stCondLst>
                            <p:childTnLst>
                              <p:par>
                                <p:cTn id="15" presetID="14" presetClass="entr" presetSubtype="10" fill="hold" nodeType="after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randombar(horizontal)">
                                      <p:cBhvr>
                                        <p:cTn id="17" dur="500"/>
                                        <p:tgtEl>
                                          <p:spTgt spid="13"/>
                                        </p:tgtEl>
                                      </p:cBhvr>
                                    </p:animEffect>
                                  </p:childTnLst>
                                </p:cTn>
                              </p:par>
                            </p:childTnLst>
                          </p:cTn>
                        </p:par>
                        <p:par>
                          <p:cTn id="18" fill="hold">
                            <p:stCondLst>
                              <p:cond delay="1500"/>
                            </p:stCondLst>
                            <p:childTnLst>
                              <p:par>
                                <p:cTn id="19" presetID="14" presetClass="entr" presetSubtype="10" fill="hold"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randombar(horizontal)">
                                      <p:cBhvr>
                                        <p:cTn id="21" dur="500"/>
                                        <p:tgtEl>
                                          <p:spTgt spid="16"/>
                                        </p:tgtEl>
                                      </p:cBhvr>
                                    </p:animEffect>
                                  </p:childTnLst>
                                </p:cTn>
                              </p:par>
                            </p:childTnLst>
                          </p:cTn>
                        </p:par>
                        <p:par>
                          <p:cTn id="22" fill="hold">
                            <p:stCondLst>
                              <p:cond delay="2000"/>
                            </p:stCondLst>
                            <p:childTnLst>
                              <p:par>
                                <p:cTn id="23" presetID="14" presetClass="entr" presetSubtype="10" fill="hold" nodeType="after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randombar(horizontal)">
                                      <p:cBhvr>
                                        <p:cTn id="2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2"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Freeform 5"/>
          <p:cNvSpPr/>
          <p:nvPr/>
        </p:nvSpPr>
        <p:spPr bwMode="auto">
          <a:xfrm>
            <a:off x="10688639" y="1076325"/>
            <a:ext cx="11112" cy="0"/>
          </a:xfrm>
          <a:custGeom>
            <a:avLst/>
            <a:gdLst>
              <a:gd name="T0" fmla="*/ 0 w 4"/>
              <a:gd name="T1" fmla="*/ 4 w 4"/>
              <a:gd name="T2" fmla="*/ 4 w 4"/>
              <a:gd name="T3" fmla="*/ 0 w 4"/>
              <a:gd name="T4" fmla="*/ 0 w 4"/>
            </a:gdLst>
            <a:ahLst/>
            <a:cxnLst>
              <a:cxn ang="0">
                <a:pos x="T0" y="0"/>
              </a:cxn>
              <a:cxn ang="0">
                <a:pos x="T1" y="0"/>
              </a:cxn>
              <a:cxn ang="0">
                <a:pos x="T2" y="0"/>
              </a:cxn>
              <a:cxn ang="0">
                <a:pos x="T3" y="0"/>
              </a:cxn>
              <a:cxn ang="0">
                <a:pos x="T4" y="0"/>
              </a:cxn>
            </a:cxnLst>
            <a:rect l="0" t="0" r="r" b="b"/>
            <a:pathLst>
              <a:path w="4">
                <a:moveTo>
                  <a:pt x="0" y="0"/>
                </a:moveTo>
                <a:cubicBezTo>
                  <a:pt x="1" y="0"/>
                  <a:pt x="3" y="0"/>
                  <a:pt x="4" y="0"/>
                </a:cubicBezTo>
                <a:cubicBezTo>
                  <a:pt x="4" y="0"/>
                  <a:pt x="4" y="0"/>
                  <a:pt x="4" y="0"/>
                </a:cubicBezTo>
                <a:cubicBezTo>
                  <a:pt x="3" y="0"/>
                  <a:pt x="1" y="0"/>
                  <a:pt x="0" y="0"/>
                </a:cubicBezTo>
                <a:cubicBezTo>
                  <a:pt x="0" y="0"/>
                  <a:pt x="0" y="0"/>
                  <a:pt x="0" y="0"/>
                </a:cubicBezTo>
                <a:close/>
              </a:path>
            </a:pathLst>
          </a:custGeom>
          <a:solidFill>
            <a:srgbClr val="7FCECD"/>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endParaRPr lang="en-US" sz="1350" dirty="0"/>
          </a:p>
        </p:txBody>
      </p:sp>
      <p:sp>
        <p:nvSpPr>
          <p:cNvPr id="72" name="Freeform 9"/>
          <p:cNvSpPr/>
          <p:nvPr/>
        </p:nvSpPr>
        <p:spPr bwMode="auto">
          <a:xfrm>
            <a:off x="5928381" y="2837365"/>
            <a:ext cx="45719" cy="228509"/>
          </a:xfrm>
          <a:custGeom>
            <a:avLst/>
            <a:gdLst>
              <a:gd name="T0" fmla="*/ 0 w 1"/>
              <a:gd name="T1" fmla="*/ 3 h 3"/>
              <a:gd name="T2" fmla="*/ 1 w 1"/>
              <a:gd name="T3" fmla="*/ 0 h 3"/>
              <a:gd name="T4" fmla="*/ 0 w 1"/>
              <a:gd name="T5" fmla="*/ 3 h 3"/>
            </a:gdLst>
            <a:ahLst/>
            <a:cxnLst>
              <a:cxn ang="0">
                <a:pos x="T0" y="T1"/>
              </a:cxn>
              <a:cxn ang="0">
                <a:pos x="T2" y="T3"/>
              </a:cxn>
              <a:cxn ang="0">
                <a:pos x="T4" y="T5"/>
              </a:cxn>
            </a:cxnLst>
            <a:rect l="0" t="0" r="r" b="b"/>
            <a:pathLst>
              <a:path w="1" h="3">
                <a:moveTo>
                  <a:pt x="0" y="3"/>
                </a:moveTo>
                <a:cubicBezTo>
                  <a:pt x="0" y="1"/>
                  <a:pt x="1" y="0"/>
                  <a:pt x="1" y="0"/>
                </a:cubicBezTo>
                <a:cubicBezTo>
                  <a:pt x="1" y="0"/>
                  <a:pt x="0" y="1"/>
                  <a:pt x="0" y="3"/>
                </a:cubicBezTo>
                <a:close/>
              </a:path>
            </a:pathLst>
          </a:custGeom>
          <a:solidFill>
            <a:srgbClr val="35A549"/>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endParaRPr lang="en-US" sz="1350" dirty="0"/>
          </a:p>
        </p:txBody>
      </p:sp>
      <p:grpSp>
        <p:nvGrpSpPr>
          <p:cNvPr id="73" name="Group 29"/>
          <p:cNvGrpSpPr>
            <a:grpSpLocks noChangeAspect="1"/>
          </p:cNvGrpSpPr>
          <p:nvPr/>
        </p:nvGrpSpPr>
        <p:grpSpPr>
          <a:xfrm>
            <a:off x="4363745" y="1638300"/>
            <a:ext cx="3048323" cy="5219700"/>
            <a:chOff x="3985340" y="0"/>
            <a:chExt cx="4108772" cy="6858000"/>
          </a:xfrm>
        </p:grpSpPr>
        <p:sp>
          <p:nvSpPr>
            <p:cNvPr id="74" name="Freeform 10"/>
            <p:cNvSpPr>
              <a:spLocks noChangeAspect="1" noEditPoints="1"/>
            </p:cNvSpPr>
            <p:nvPr/>
          </p:nvSpPr>
          <p:spPr bwMode="auto">
            <a:xfrm>
              <a:off x="3985340" y="0"/>
              <a:ext cx="4108772" cy="6858000"/>
            </a:xfrm>
            <a:custGeom>
              <a:avLst/>
              <a:gdLst>
                <a:gd name="T0" fmla="*/ 89 w 1526"/>
                <a:gd name="T1" fmla="*/ 1055 h 2553"/>
                <a:gd name="T2" fmla="*/ 110 w 1526"/>
                <a:gd name="T3" fmla="*/ 1036 h 2553"/>
                <a:gd name="T4" fmla="*/ 165 w 1526"/>
                <a:gd name="T5" fmla="*/ 1005 h 2553"/>
                <a:gd name="T6" fmla="*/ 267 w 1526"/>
                <a:gd name="T7" fmla="*/ 983 h 2553"/>
                <a:gd name="T8" fmla="*/ 339 w 1526"/>
                <a:gd name="T9" fmla="*/ 989 h 2553"/>
                <a:gd name="T10" fmla="*/ 414 w 1526"/>
                <a:gd name="T11" fmla="*/ 1012 h 2553"/>
                <a:gd name="T12" fmla="*/ 496 w 1526"/>
                <a:gd name="T13" fmla="*/ 1061 h 2553"/>
                <a:gd name="T14" fmla="*/ 644 w 1526"/>
                <a:gd name="T15" fmla="*/ 1236 h 2553"/>
                <a:gd name="T16" fmla="*/ 664 w 1526"/>
                <a:gd name="T17" fmla="*/ 1303 h 2553"/>
                <a:gd name="T18" fmla="*/ 665 w 1526"/>
                <a:gd name="T19" fmla="*/ 1320 h 2553"/>
                <a:gd name="T20" fmla="*/ 666 w 1526"/>
                <a:gd name="T21" fmla="*/ 1360 h 2553"/>
                <a:gd name="T22" fmla="*/ 662 w 1526"/>
                <a:gd name="T23" fmla="*/ 1374 h 2553"/>
                <a:gd name="T24" fmla="*/ 591 w 1526"/>
                <a:gd name="T25" fmla="*/ 1788 h 2553"/>
                <a:gd name="T26" fmla="*/ 155 w 1526"/>
                <a:gd name="T27" fmla="*/ 1866 h 2553"/>
                <a:gd name="T28" fmla="*/ 110 w 1526"/>
                <a:gd name="T29" fmla="*/ 2057 h 2553"/>
                <a:gd name="T30" fmla="*/ 349 w 1526"/>
                <a:gd name="T31" fmla="*/ 1873 h 2553"/>
                <a:gd name="T32" fmla="*/ 646 w 1526"/>
                <a:gd name="T33" fmla="*/ 1947 h 2553"/>
                <a:gd name="T34" fmla="*/ 770 w 1526"/>
                <a:gd name="T35" fmla="*/ 2156 h 2553"/>
                <a:gd name="T36" fmla="*/ 763 w 1526"/>
                <a:gd name="T37" fmla="*/ 2382 h 2553"/>
                <a:gd name="T38" fmla="*/ 654 w 1526"/>
                <a:gd name="T39" fmla="*/ 2553 h 2553"/>
                <a:gd name="T40" fmla="*/ 1045 w 1526"/>
                <a:gd name="T41" fmla="*/ 2287 h 2553"/>
                <a:gd name="T42" fmla="*/ 846 w 1526"/>
                <a:gd name="T43" fmla="*/ 1787 h 2553"/>
                <a:gd name="T44" fmla="*/ 854 w 1526"/>
                <a:gd name="T45" fmla="*/ 1579 h 2553"/>
                <a:gd name="T46" fmla="*/ 899 w 1526"/>
                <a:gd name="T47" fmla="*/ 1391 h 2553"/>
                <a:gd name="T48" fmla="*/ 1309 w 1526"/>
                <a:gd name="T49" fmla="*/ 1327 h 2553"/>
                <a:gd name="T50" fmla="*/ 1343 w 1526"/>
                <a:gd name="T51" fmla="*/ 1258 h 2553"/>
                <a:gd name="T52" fmla="*/ 870 w 1526"/>
                <a:gd name="T53" fmla="*/ 1272 h 2553"/>
                <a:gd name="T54" fmla="*/ 794 w 1526"/>
                <a:gd name="T55" fmla="*/ 1069 h 2553"/>
                <a:gd name="T56" fmla="*/ 766 w 1526"/>
                <a:gd name="T57" fmla="*/ 979 h 2553"/>
                <a:gd name="T58" fmla="*/ 765 w 1526"/>
                <a:gd name="T59" fmla="*/ 970 h 2553"/>
                <a:gd name="T60" fmla="*/ 766 w 1526"/>
                <a:gd name="T61" fmla="*/ 910 h 2553"/>
                <a:gd name="T62" fmla="*/ 770 w 1526"/>
                <a:gd name="T63" fmla="*/ 878 h 2553"/>
                <a:gd name="T64" fmla="*/ 815 w 1526"/>
                <a:gd name="T65" fmla="*/ 671 h 2553"/>
                <a:gd name="T66" fmla="*/ 915 w 1526"/>
                <a:gd name="T67" fmla="*/ 572 h 2553"/>
                <a:gd name="T68" fmla="*/ 1040 w 1526"/>
                <a:gd name="T69" fmla="*/ 507 h 2553"/>
                <a:gd name="T70" fmla="*/ 1309 w 1526"/>
                <a:gd name="T71" fmla="*/ 527 h 2553"/>
                <a:gd name="T72" fmla="*/ 1367 w 1526"/>
                <a:gd name="T73" fmla="*/ 460 h 2553"/>
                <a:gd name="T74" fmla="*/ 1024 w 1526"/>
                <a:gd name="T75" fmla="*/ 400 h 2553"/>
                <a:gd name="T76" fmla="*/ 813 w 1526"/>
                <a:gd name="T77" fmla="*/ 388 h 2553"/>
                <a:gd name="T78" fmla="*/ 725 w 1526"/>
                <a:gd name="T79" fmla="*/ 190 h 2553"/>
                <a:gd name="T80" fmla="*/ 316 w 1526"/>
                <a:gd name="T81" fmla="*/ 3 h 2553"/>
                <a:gd name="T82" fmla="*/ 238 w 1526"/>
                <a:gd name="T83" fmla="*/ 85 h 2553"/>
                <a:gd name="T84" fmla="*/ 359 w 1526"/>
                <a:gd name="T85" fmla="*/ 89 h 2553"/>
                <a:gd name="T86" fmla="*/ 618 w 1526"/>
                <a:gd name="T87" fmla="*/ 268 h 2553"/>
                <a:gd name="T88" fmla="*/ 636 w 1526"/>
                <a:gd name="T89" fmla="*/ 317 h 2553"/>
                <a:gd name="T90" fmla="*/ 661 w 1526"/>
                <a:gd name="T91" fmla="*/ 407 h 2553"/>
                <a:gd name="T92" fmla="*/ 666 w 1526"/>
                <a:gd name="T93" fmla="*/ 542 h 2553"/>
                <a:gd name="T94" fmla="*/ 662 w 1526"/>
                <a:gd name="T95" fmla="*/ 586 h 2553"/>
                <a:gd name="T96" fmla="*/ 568 w 1526"/>
                <a:gd name="T97" fmla="*/ 936 h 2553"/>
                <a:gd name="T98" fmla="*/ 105 w 1526"/>
                <a:gd name="T99" fmla="*/ 887 h 2553"/>
                <a:gd name="T100" fmla="*/ 15 w 1526"/>
                <a:gd name="T101" fmla="*/ 1059 h 2553"/>
                <a:gd name="T102" fmla="*/ 905 w 1526"/>
                <a:gd name="T103" fmla="*/ 579 h 2553"/>
                <a:gd name="T104" fmla="*/ 769 w 1526"/>
                <a:gd name="T105" fmla="*/ 879 h 2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1526" h="2553">
                  <a:moveTo>
                    <a:pt x="15" y="1059"/>
                  </a:moveTo>
                  <a:cubicBezTo>
                    <a:pt x="20" y="1071"/>
                    <a:pt x="38" y="1078"/>
                    <a:pt x="50" y="1074"/>
                  </a:cubicBezTo>
                  <a:cubicBezTo>
                    <a:pt x="64" y="1069"/>
                    <a:pt x="78" y="1066"/>
                    <a:pt x="89" y="1055"/>
                  </a:cubicBezTo>
                  <a:cubicBezTo>
                    <a:pt x="95" y="1050"/>
                    <a:pt x="99" y="1045"/>
                    <a:pt x="104" y="1040"/>
                  </a:cubicBezTo>
                  <a:cubicBezTo>
                    <a:pt x="105" y="1039"/>
                    <a:pt x="106" y="1038"/>
                    <a:pt x="107" y="1038"/>
                  </a:cubicBezTo>
                  <a:cubicBezTo>
                    <a:pt x="107" y="1037"/>
                    <a:pt x="108" y="1037"/>
                    <a:pt x="110" y="1036"/>
                  </a:cubicBezTo>
                  <a:cubicBezTo>
                    <a:pt x="120" y="1029"/>
                    <a:pt x="130" y="1022"/>
                    <a:pt x="141" y="1016"/>
                  </a:cubicBezTo>
                  <a:cubicBezTo>
                    <a:pt x="146" y="1013"/>
                    <a:pt x="151" y="1011"/>
                    <a:pt x="156" y="1008"/>
                  </a:cubicBezTo>
                  <a:cubicBezTo>
                    <a:pt x="157" y="1008"/>
                    <a:pt x="162" y="1006"/>
                    <a:pt x="165" y="1005"/>
                  </a:cubicBezTo>
                  <a:cubicBezTo>
                    <a:pt x="188" y="996"/>
                    <a:pt x="210" y="990"/>
                    <a:pt x="234" y="985"/>
                  </a:cubicBezTo>
                  <a:cubicBezTo>
                    <a:pt x="235" y="985"/>
                    <a:pt x="243" y="984"/>
                    <a:pt x="245" y="984"/>
                  </a:cubicBezTo>
                  <a:cubicBezTo>
                    <a:pt x="252" y="983"/>
                    <a:pt x="260" y="983"/>
                    <a:pt x="267" y="983"/>
                  </a:cubicBezTo>
                  <a:cubicBezTo>
                    <a:pt x="281" y="982"/>
                    <a:pt x="294" y="983"/>
                    <a:pt x="307" y="984"/>
                  </a:cubicBezTo>
                  <a:cubicBezTo>
                    <a:pt x="310" y="984"/>
                    <a:pt x="325" y="986"/>
                    <a:pt x="322" y="986"/>
                  </a:cubicBezTo>
                  <a:cubicBezTo>
                    <a:pt x="328" y="987"/>
                    <a:pt x="334" y="988"/>
                    <a:pt x="339" y="989"/>
                  </a:cubicBezTo>
                  <a:cubicBezTo>
                    <a:pt x="353" y="992"/>
                    <a:pt x="366" y="995"/>
                    <a:pt x="379" y="999"/>
                  </a:cubicBezTo>
                  <a:cubicBezTo>
                    <a:pt x="387" y="1002"/>
                    <a:pt x="395" y="1004"/>
                    <a:pt x="403" y="1007"/>
                  </a:cubicBezTo>
                  <a:cubicBezTo>
                    <a:pt x="404" y="1008"/>
                    <a:pt x="413" y="1012"/>
                    <a:pt x="414" y="1012"/>
                  </a:cubicBezTo>
                  <a:cubicBezTo>
                    <a:pt x="426" y="1017"/>
                    <a:pt x="438" y="1023"/>
                    <a:pt x="449" y="1030"/>
                  </a:cubicBezTo>
                  <a:cubicBezTo>
                    <a:pt x="462" y="1037"/>
                    <a:pt x="475" y="1045"/>
                    <a:pt x="487" y="1054"/>
                  </a:cubicBezTo>
                  <a:cubicBezTo>
                    <a:pt x="489" y="1055"/>
                    <a:pt x="495" y="1060"/>
                    <a:pt x="496" y="1061"/>
                  </a:cubicBezTo>
                  <a:cubicBezTo>
                    <a:pt x="501" y="1065"/>
                    <a:pt x="507" y="1070"/>
                    <a:pt x="512" y="1074"/>
                  </a:cubicBezTo>
                  <a:cubicBezTo>
                    <a:pt x="542" y="1102"/>
                    <a:pt x="562" y="1136"/>
                    <a:pt x="606" y="1136"/>
                  </a:cubicBezTo>
                  <a:cubicBezTo>
                    <a:pt x="618" y="1169"/>
                    <a:pt x="631" y="1202"/>
                    <a:pt x="644" y="1236"/>
                  </a:cubicBezTo>
                  <a:cubicBezTo>
                    <a:pt x="651" y="1256"/>
                    <a:pt x="657" y="1276"/>
                    <a:pt x="662" y="1296"/>
                  </a:cubicBezTo>
                  <a:cubicBezTo>
                    <a:pt x="663" y="1299"/>
                    <a:pt x="664" y="1303"/>
                    <a:pt x="664" y="1306"/>
                  </a:cubicBezTo>
                  <a:cubicBezTo>
                    <a:pt x="664" y="1305"/>
                    <a:pt x="664" y="1304"/>
                    <a:pt x="664" y="1303"/>
                  </a:cubicBezTo>
                  <a:cubicBezTo>
                    <a:pt x="664" y="1304"/>
                    <a:pt x="664" y="1306"/>
                    <a:pt x="664" y="1307"/>
                  </a:cubicBezTo>
                  <a:cubicBezTo>
                    <a:pt x="665" y="1309"/>
                    <a:pt x="665" y="1310"/>
                    <a:pt x="665" y="1312"/>
                  </a:cubicBezTo>
                  <a:cubicBezTo>
                    <a:pt x="666" y="1316"/>
                    <a:pt x="666" y="1321"/>
                    <a:pt x="665" y="1320"/>
                  </a:cubicBezTo>
                  <a:cubicBezTo>
                    <a:pt x="666" y="1324"/>
                    <a:pt x="666" y="1328"/>
                    <a:pt x="666" y="1332"/>
                  </a:cubicBezTo>
                  <a:cubicBezTo>
                    <a:pt x="666" y="1342"/>
                    <a:pt x="666" y="1351"/>
                    <a:pt x="665" y="1360"/>
                  </a:cubicBezTo>
                  <a:cubicBezTo>
                    <a:pt x="665" y="1360"/>
                    <a:pt x="665" y="1360"/>
                    <a:pt x="666" y="1360"/>
                  </a:cubicBezTo>
                  <a:cubicBezTo>
                    <a:pt x="665" y="1360"/>
                    <a:pt x="665" y="1360"/>
                    <a:pt x="665" y="1361"/>
                  </a:cubicBezTo>
                  <a:cubicBezTo>
                    <a:pt x="665" y="1364"/>
                    <a:pt x="665" y="1367"/>
                    <a:pt x="664" y="1369"/>
                  </a:cubicBezTo>
                  <a:cubicBezTo>
                    <a:pt x="664" y="1376"/>
                    <a:pt x="663" y="1376"/>
                    <a:pt x="662" y="1374"/>
                  </a:cubicBezTo>
                  <a:cubicBezTo>
                    <a:pt x="658" y="1393"/>
                    <a:pt x="652" y="1412"/>
                    <a:pt x="645" y="1431"/>
                  </a:cubicBezTo>
                  <a:cubicBezTo>
                    <a:pt x="615" y="1517"/>
                    <a:pt x="588" y="1610"/>
                    <a:pt x="584" y="1702"/>
                  </a:cubicBezTo>
                  <a:cubicBezTo>
                    <a:pt x="583" y="1731"/>
                    <a:pt x="586" y="1760"/>
                    <a:pt x="591" y="1788"/>
                  </a:cubicBezTo>
                  <a:cubicBezTo>
                    <a:pt x="571" y="1780"/>
                    <a:pt x="551" y="1774"/>
                    <a:pt x="530" y="1769"/>
                  </a:cubicBezTo>
                  <a:cubicBezTo>
                    <a:pt x="463" y="1753"/>
                    <a:pt x="392" y="1753"/>
                    <a:pt x="325" y="1771"/>
                  </a:cubicBezTo>
                  <a:cubicBezTo>
                    <a:pt x="261" y="1788"/>
                    <a:pt x="203" y="1822"/>
                    <a:pt x="155" y="1866"/>
                  </a:cubicBezTo>
                  <a:cubicBezTo>
                    <a:pt x="131" y="1887"/>
                    <a:pt x="110" y="1912"/>
                    <a:pt x="93" y="1939"/>
                  </a:cubicBezTo>
                  <a:cubicBezTo>
                    <a:pt x="74" y="1968"/>
                    <a:pt x="56" y="1999"/>
                    <a:pt x="59" y="2035"/>
                  </a:cubicBezTo>
                  <a:cubicBezTo>
                    <a:pt x="60" y="2063"/>
                    <a:pt x="89" y="2073"/>
                    <a:pt x="110" y="2057"/>
                  </a:cubicBezTo>
                  <a:cubicBezTo>
                    <a:pt x="132" y="2039"/>
                    <a:pt x="144" y="2015"/>
                    <a:pt x="162" y="1994"/>
                  </a:cubicBezTo>
                  <a:cubicBezTo>
                    <a:pt x="179" y="1974"/>
                    <a:pt x="198" y="1955"/>
                    <a:pt x="218" y="1939"/>
                  </a:cubicBezTo>
                  <a:cubicBezTo>
                    <a:pt x="256" y="1906"/>
                    <a:pt x="301" y="1885"/>
                    <a:pt x="349" y="1873"/>
                  </a:cubicBezTo>
                  <a:cubicBezTo>
                    <a:pt x="399" y="1861"/>
                    <a:pt x="452" y="1863"/>
                    <a:pt x="501" y="1876"/>
                  </a:cubicBezTo>
                  <a:cubicBezTo>
                    <a:pt x="528" y="1883"/>
                    <a:pt x="548" y="1891"/>
                    <a:pt x="570" y="1903"/>
                  </a:cubicBezTo>
                  <a:cubicBezTo>
                    <a:pt x="596" y="1917"/>
                    <a:pt x="620" y="1933"/>
                    <a:pt x="646" y="1947"/>
                  </a:cubicBezTo>
                  <a:cubicBezTo>
                    <a:pt x="647" y="1947"/>
                    <a:pt x="648" y="1948"/>
                    <a:pt x="649" y="1948"/>
                  </a:cubicBezTo>
                  <a:cubicBezTo>
                    <a:pt x="653" y="1956"/>
                    <a:pt x="658" y="1964"/>
                    <a:pt x="663" y="1972"/>
                  </a:cubicBezTo>
                  <a:cubicBezTo>
                    <a:pt x="698" y="2034"/>
                    <a:pt x="740" y="2091"/>
                    <a:pt x="770" y="2156"/>
                  </a:cubicBezTo>
                  <a:cubicBezTo>
                    <a:pt x="777" y="2176"/>
                    <a:pt x="783" y="2196"/>
                    <a:pt x="786" y="2217"/>
                  </a:cubicBezTo>
                  <a:cubicBezTo>
                    <a:pt x="789" y="2242"/>
                    <a:pt x="788" y="2268"/>
                    <a:pt x="786" y="2294"/>
                  </a:cubicBezTo>
                  <a:cubicBezTo>
                    <a:pt x="781" y="2324"/>
                    <a:pt x="773" y="2353"/>
                    <a:pt x="763" y="2382"/>
                  </a:cubicBezTo>
                  <a:cubicBezTo>
                    <a:pt x="753" y="2403"/>
                    <a:pt x="741" y="2424"/>
                    <a:pt x="728" y="2444"/>
                  </a:cubicBezTo>
                  <a:cubicBezTo>
                    <a:pt x="716" y="2458"/>
                    <a:pt x="703" y="2471"/>
                    <a:pt x="690" y="2483"/>
                  </a:cubicBezTo>
                  <a:cubicBezTo>
                    <a:pt x="669" y="2502"/>
                    <a:pt x="658" y="2527"/>
                    <a:pt x="654" y="2553"/>
                  </a:cubicBezTo>
                  <a:cubicBezTo>
                    <a:pt x="968" y="2553"/>
                    <a:pt x="968" y="2553"/>
                    <a:pt x="968" y="2553"/>
                  </a:cubicBezTo>
                  <a:cubicBezTo>
                    <a:pt x="978" y="2535"/>
                    <a:pt x="988" y="2517"/>
                    <a:pt x="995" y="2499"/>
                  </a:cubicBezTo>
                  <a:cubicBezTo>
                    <a:pt x="1025" y="2430"/>
                    <a:pt x="1043" y="2363"/>
                    <a:pt x="1045" y="2287"/>
                  </a:cubicBezTo>
                  <a:cubicBezTo>
                    <a:pt x="1047" y="2225"/>
                    <a:pt x="1038" y="2159"/>
                    <a:pt x="1016" y="2100"/>
                  </a:cubicBezTo>
                  <a:cubicBezTo>
                    <a:pt x="992" y="2037"/>
                    <a:pt x="961" y="1979"/>
                    <a:pt x="925" y="1922"/>
                  </a:cubicBezTo>
                  <a:cubicBezTo>
                    <a:pt x="897" y="1878"/>
                    <a:pt x="868" y="1835"/>
                    <a:pt x="846" y="1787"/>
                  </a:cubicBezTo>
                  <a:cubicBezTo>
                    <a:pt x="840" y="1770"/>
                    <a:pt x="835" y="1753"/>
                    <a:pt x="831" y="1735"/>
                  </a:cubicBezTo>
                  <a:cubicBezTo>
                    <a:pt x="830" y="1716"/>
                    <a:pt x="831" y="1697"/>
                    <a:pt x="832" y="1678"/>
                  </a:cubicBezTo>
                  <a:cubicBezTo>
                    <a:pt x="838" y="1645"/>
                    <a:pt x="846" y="1612"/>
                    <a:pt x="854" y="1579"/>
                  </a:cubicBezTo>
                  <a:cubicBezTo>
                    <a:pt x="867" y="1531"/>
                    <a:pt x="877" y="1485"/>
                    <a:pt x="881" y="1436"/>
                  </a:cubicBezTo>
                  <a:cubicBezTo>
                    <a:pt x="882" y="1426"/>
                    <a:pt x="882" y="1416"/>
                    <a:pt x="883" y="1406"/>
                  </a:cubicBezTo>
                  <a:cubicBezTo>
                    <a:pt x="888" y="1401"/>
                    <a:pt x="893" y="1396"/>
                    <a:pt x="899" y="1391"/>
                  </a:cubicBezTo>
                  <a:cubicBezTo>
                    <a:pt x="919" y="1374"/>
                    <a:pt x="941" y="1358"/>
                    <a:pt x="964" y="1344"/>
                  </a:cubicBezTo>
                  <a:cubicBezTo>
                    <a:pt x="1015" y="1313"/>
                    <a:pt x="1067" y="1293"/>
                    <a:pt x="1126" y="1291"/>
                  </a:cubicBezTo>
                  <a:cubicBezTo>
                    <a:pt x="1190" y="1289"/>
                    <a:pt x="1250" y="1303"/>
                    <a:pt x="1309" y="1327"/>
                  </a:cubicBezTo>
                  <a:cubicBezTo>
                    <a:pt x="1362" y="1348"/>
                    <a:pt x="1419" y="1372"/>
                    <a:pt x="1460" y="1414"/>
                  </a:cubicBezTo>
                  <a:cubicBezTo>
                    <a:pt x="1483" y="1437"/>
                    <a:pt x="1526" y="1405"/>
                    <a:pt x="1506" y="1378"/>
                  </a:cubicBezTo>
                  <a:cubicBezTo>
                    <a:pt x="1463" y="1320"/>
                    <a:pt x="1408" y="1284"/>
                    <a:pt x="1343" y="1258"/>
                  </a:cubicBezTo>
                  <a:cubicBezTo>
                    <a:pt x="1275" y="1230"/>
                    <a:pt x="1202" y="1207"/>
                    <a:pt x="1129" y="1200"/>
                  </a:cubicBezTo>
                  <a:cubicBezTo>
                    <a:pt x="1055" y="1193"/>
                    <a:pt x="980" y="1207"/>
                    <a:pt x="915" y="1243"/>
                  </a:cubicBezTo>
                  <a:cubicBezTo>
                    <a:pt x="899" y="1252"/>
                    <a:pt x="884" y="1262"/>
                    <a:pt x="870" y="1272"/>
                  </a:cubicBezTo>
                  <a:cubicBezTo>
                    <a:pt x="864" y="1245"/>
                    <a:pt x="856" y="1219"/>
                    <a:pt x="846" y="1193"/>
                  </a:cubicBezTo>
                  <a:cubicBezTo>
                    <a:pt x="831" y="1155"/>
                    <a:pt x="814" y="1117"/>
                    <a:pt x="798" y="1080"/>
                  </a:cubicBezTo>
                  <a:cubicBezTo>
                    <a:pt x="797" y="1076"/>
                    <a:pt x="795" y="1073"/>
                    <a:pt x="794" y="1069"/>
                  </a:cubicBezTo>
                  <a:cubicBezTo>
                    <a:pt x="791" y="1062"/>
                    <a:pt x="788" y="1056"/>
                    <a:pt x="786" y="1049"/>
                  </a:cubicBezTo>
                  <a:cubicBezTo>
                    <a:pt x="781" y="1035"/>
                    <a:pt x="776" y="1020"/>
                    <a:pt x="772" y="1005"/>
                  </a:cubicBezTo>
                  <a:cubicBezTo>
                    <a:pt x="770" y="997"/>
                    <a:pt x="768" y="988"/>
                    <a:pt x="766" y="979"/>
                  </a:cubicBezTo>
                  <a:cubicBezTo>
                    <a:pt x="766" y="980"/>
                    <a:pt x="766" y="982"/>
                    <a:pt x="766" y="984"/>
                  </a:cubicBezTo>
                  <a:cubicBezTo>
                    <a:pt x="766" y="981"/>
                    <a:pt x="766" y="978"/>
                    <a:pt x="765" y="976"/>
                  </a:cubicBezTo>
                  <a:cubicBezTo>
                    <a:pt x="765" y="973"/>
                    <a:pt x="765" y="971"/>
                    <a:pt x="765" y="970"/>
                  </a:cubicBezTo>
                  <a:cubicBezTo>
                    <a:pt x="764" y="953"/>
                    <a:pt x="765" y="936"/>
                    <a:pt x="765" y="919"/>
                  </a:cubicBezTo>
                  <a:cubicBezTo>
                    <a:pt x="766" y="917"/>
                    <a:pt x="766" y="914"/>
                    <a:pt x="766" y="912"/>
                  </a:cubicBezTo>
                  <a:cubicBezTo>
                    <a:pt x="764" y="928"/>
                    <a:pt x="764" y="927"/>
                    <a:pt x="766" y="910"/>
                  </a:cubicBezTo>
                  <a:cubicBezTo>
                    <a:pt x="767" y="903"/>
                    <a:pt x="768" y="896"/>
                    <a:pt x="769" y="890"/>
                  </a:cubicBezTo>
                  <a:cubicBezTo>
                    <a:pt x="769" y="888"/>
                    <a:pt x="769" y="885"/>
                    <a:pt x="769" y="882"/>
                  </a:cubicBezTo>
                  <a:cubicBezTo>
                    <a:pt x="769" y="881"/>
                    <a:pt x="769" y="880"/>
                    <a:pt x="770" y="878"/>
                  </a:cubicBezTo>
                  <a:cubicBezTo>
                    <a:pt x="773" y="861"/>
                    <a:pt x="776" y="843"/>
                    <a:pt x="779" y="826"/>
                  </a:cubicBezTo>
                  <a:cubicBezTo>
                    <a:pt x="789" y="776"/>
                    <a:pt x="801" y="727"/>
                    <a:pt x="810" y="677"/>
                  </a:cubicBezTo>
                  <a:cubicBezTo>
                    <a:pt x="812" y="675"/>
                    <a:pt x="813" y="673"/>
                    <a:pt x="815" y="671"/>
                  </a:cubicBezTo>
                  <a:cubicBezTo>
                    <a:pt x="824" y="660"/>
                    <a:pt x="834" y="649"/>
                    <a:pt x="844" y="639"/>
                  </a:cubicBezTo>
                  <a:cubicBezTo>
                    <a:pt x="862" y="617"/>
                    <a:pt x="883" y="597"/>
                    <a:pt x="905" y="580"/>
                  </a:cubicBezTo>
                  <a:cubicBezTo>
                    <a:pt x="908" y="577"/>
                    <a:pt x="912" y="575"/>
                    <a:pt x="915" y="572"/>
                  </a:cubicBezTo>
                  <a:cubicBezTo>
                    <a:pt x="921" y="568"/>
                    <a:pt x="927" y="564"/>
                    <a:pt x="933" y="560"/>
                  </a:cubicBezTo>
                  <a:cubicBezTo>
                    <a:pt x="945" y="552"/>
                    <a:pt x="957" y="545"/>
                    <a:pt x="969" y="538"/>
                  </a:cubicBezTo>
                  <a:cubicBezTo>
                    <a:pt x="996" y="523"/>
                    <a:pt x="1012" y="516"/>
                    <a:pt x="1040" y="507"/>
                  </a:cubicBezTo>
                  <a:cubicBezTo>
                    <a:pt x="1094" y="491"/>
                    <a:pt x="1146" y="485"/>
                    <a:pt x="1204" y="491"/>
                  </a:cubicBezTo>
                  <a:cubicBezTo>
                    <a:pt x="1225" y="494"/>
                    <a:pt x="1256" y="500"/>
                    <a:pt x="1279" y="509"/>
                  </a:cubicBezTo>
                  <a:cubicBezTo>
                    <a:pt x="1289" y="514"/>
                    <a:pt x="1299" y="521"/>
                    <a:pt x="1309" y="527"/>
                  </a:cubicBezTo>
                  <a:cubicBezTo>
                    <a:pt x="1321" y="533"/>
                    <a:pt x="1334" y="537"/>
                    <a:pt x="1345" y="544"/>
                  </a:cubicBezTo>
                  <a:cubicBezTo>
                    <a:pt x="1368" y="556"/>
                    <a:pt x="1397" y="536"/>
                    <a:pt x="1389" y="509"/>
                  </a:cubicBezTo>
                  <a:cubicBezTo>
                    <a:pt x="1385" y="493"/>
                    <a:pt x="1378" y="473"/>
                    <a:pt x="1367" y="460"/>
                  </a:cubicBezTo>
                  <a:cubicBezTo>
                    <a:pt x="1355" y="448"/>
                    <a:pt x="1339" y="437"/>
                    <a:pt x="1325" y="428"/>
                  </a:cubicBezTo>
                  <a:cubicBezTo>
                    <a:pt x="1296" y="411"/>
                    <a:pt x="1263" y="399"/>
                    <a:pt x="1230" y="393"/>
                  </a:cubicBezTo>
                  <a:cubicBezTo>
                    <a:pt x="1161" y="381"/>
                    <a:pt x="1092" y="384"/>
                    <a:pt x="1024" y="400"/>
                  </a:cubicBezTo>
                  <a:cubicBezTo>
                    <a:pt x="958" y="415"/>
                    <a:pt x="895" y="438"/>
                    <a:pt x="837" y="474"/>
                  </a:cubicBezTo>
                  <a:cubicBezTo>
                    <a:pt x="833" y="476"/>
                    <a:pt x="828" y="479"/>
                    <a:pt x="824" y="482"/>
                  </a:cubicBezTo>
                  <a:cubicBezTo>
                    <a:pt x="822" y="451"/>
                    <a:pt x="818" y="419"/>
                    <a:pt x="813" y="388"/>
                  </a:cubicBezTo>
                  <a:cubicBezTo>
                    <a:pt x="807" y="355"/>
                    <a:pt x="798" y="323"/>
                    <a:pt x="786" y="293"/>
                  </a:cubicBezTo>
                  <a:cubicBezTo>
                    <a:pt x="778" y="273"/>
                    <a:pt x="771" y="252"/>
                    <a:pt x="759" y="235"/>
                  </a:cubicBezTo>
                  <a:cubicBezTo>
                    <a:pt x="748" y="219"/>
                    <a:pt x="737" y="204"/>
                    <a:pt x="725" y="190"/>
                  </a:cubicBezTo>
                  <a:cubicBezTo>
                    <a:pt x="685" y="140"/>
                    <a:pt x="634" y="107"/>
                    <a:pt x="581" y="73"/>
                  </a:cubicBezTo>
                  <a:cubicBezTo>
                    <a:pt x="530" y="40"/>
                    <a:pt x="471" y="17"/>
                    <a:pt x="411" y="7"/>
                  </a:cubicBezTo>
                  <a:cubicBezTo>
                    <a:pt x="380" y="1"/>
                    <a:pt x="348" y="0"/>
                    <a:pt x="316" y="3"/>
                  </a:cubicBezTo>
                  <a:cubicBezTo>
                    <a:pt x="299" y="4"/>
                    <a:pt x="282" y="7"/>
                    <a:pt x="265" y="10"/>
                  </a:cubicBezTo>
                  <a:cubicBezTo>
                    <a:pt x="250" y="13"/>
                    <a:pt x="237" y="21"/>
                    <a:pt x="224" y="29"/>
                  </a:cubicBezTo>
                  <a:cubicBezTo>
                    <a:pt x="198" y="45"/>
                    <a:pt x="210" y="83"/>
                    <a:pt x="238" y="85"/>
                  </a:cubicBezTo>
                  <a:cubicBezTo>
                    <a:pt x="250" y="86"/>
                    <a:pt x="261" y="88"/>
                    <a:pt x="273" y="87"/>
                  </a:cubicBezTo>
                  <a:cubicBezTo>
                    <a:pt x="282" y="87"/>
                    <a:pt x="292" y="86"/>
                    <a:pt x="301" y="86"/>
                  </a:cubicBezTo>
                  <a:cubicBezTo>
                    <a:pt x="321" y="85"/>
                    <a:pt x="340" y="86"/>
                    <a:pt x="359" y="89"/>
                  </a:cubicBezTo>
                  <a:cubicBezTo>
                    <a:pt x="397" y="95"/>
                    <a:pt x="435" y="104"/>
                    <a:pt x="471" y="119"/>
                  </a:cubicBezTo>
                  <a:cubicBezTo>
                    <a:pt x="504" y="133"/>
                    <a:pt x="536" y="152"/>
                    <a:pt x="560" y="178"/>
                  </a:cubicBezTo>
                  <a:cubicBezTo>
                    <a:pt x="583" y="204"/>
                    <a:pt x="601" y="232"/>
                    <a:pt x="618" y="268"/>
                  </a:cubicBezTo>
                  <a:cubicBezTo>
                    <a:pt x="618" y="270"/>
                    <a:pt x="622" y="278"/>
                    <a:pt x="622" y="280"/>
                  </a:cubicBezTo>
                  <a:cubicBezTo>
                    <a:pt x="624" y="284"/>
                    <a:pt x="626" y="289"/>
                    <a:pt x="627" y="294"/>
                  </a:cubicBezTo>
                  <a:cubicBezTo>
                    <a:pt x="630" y="303"/>
                    <a:pt x="633" y="309"/>
                    <a:pt x="636" y="317"/>
                  </a:cubicBezTo>
                  <a:cubicBezTo>
                    <a:pt x="636" y="318"/>
                    <a:pt x="637" y="320"/>
                    <a:pt x="637" y="321"/>
                  </a:cubicBezTo>
                  <a:cubicBezTo>
                    <a:pt x="644" y="339"/>
                    <a:pt x="650" y="357"/>
                    <a:pt x="654" y="376"/>
                  </a:cubicBezTo>
                  <a:cubicBezTo>
                    <a:pt x="657" y="386"/>
                    <a:pt x="659" y="397"/>
                    <a:pt x="661" y="407"/>
                  </a:cubicBezTo>
                  <a:cubicBezTo>
                    <a:pt x="662" y="412"/>
                    <a:pt x="664" y="425"/>
                    <a:pt x="664" y="425"/>
                  </a:cubicBezTo>
                  <a:cubicBezTo>
                    <a:pt x="666" y="442"/>
                    <a:pt x="667" y="459"/>
                    <a:pt x="668" y="476"/>
                  </a:cubicBezTo>
                  <a:cubicBezTo>
                    <a:pt x="668" y="498"/>
                    <a:pt x="668" y="520"/>
                    <a:pt x="666" y="542"/>
                  </a:cubicBezTo>
                  <a:cubicBezTo>
                    <a:pt x="666" y="551"/>
                    <a:pt x="665" y="559"/>
                    <a:pt x="664" y="568"/>
                  </a:cubicBezTo>
                  <a:cubicBezTo>
                    <a:pt x="664" y="573"/>
                    <a:pt x="663" y="578"/>
                    <a:pt x="662" y="583"/>
                  </a:cubicBezTo>
                  <a:cubicBezTo>
                    <a:pt x="662" y="584"/>
                    <a:pt x="662" y="585"/>
                    <a:pt x="662" y="586"/>
                  </a:cubicBezTo>
                  <a:cubicBezTo>
                    <a:pt x="655" y="625"/>
                    <a:pt x="647" y="663"/>
                    <a:pt x="635" y="701"/>
                  </a:cubicBezTo>
                  <a:cubicBezTo>
                    <a:pt x="622" y="745"/>
                    <a:pt x="602" y="787"/>
                    <a:pt x="588" y="831"/>
                  </a:cubicBezTo>
                  <a:cubicBezTo>
                    <a:pt x="577" y="865"/>
                    <a:pt x="570" y="901"/>
                    <a:pt x="568" y="936"/>
                  </a:cubicBezTo>
                  <a:cubicBezTo>
                    <a:pt x="551" y="924"/>
                    <a:pt x="533" y="914"/>
                    <a:pt x="514" y="904"/>
                  </a:cubicBezTo>
                  <a:cubicBezTo>
                    <a:pt x="448" y="869"/>
                    <a:pt x="376" y="849"/>
                    <a:pt x="301" y="845"/>
                  </a:cubicBezTo>
                  <a:cubicBezTo>
                    <a:pt x="235" y="842"/>
                    <a:pt x="162" y="852"/>
                    <a:pt x="105" y="887"/>
                  </a:cubicBezTo>
                  <a:cubicBezTo>
                    <a:pt x="74" y="906"/>
                    <a:pt x="48" y="929"/>
                    <a:pt x="28" y="960"/>
                  </a:cubicBezTo>
                  <a:cubicBezTo>
                    <a:pt x="19" y="973"/>
                    <a:pt x="9" y="990"/>
                    <a:pt x="5" y="1005"/>
                  </a:cubicBezTo>
                  <a:cubicBezTo>
                    <a:pt x="0" y="1025"/>
                    <a:pt x="8" y="1042"/>
                    <a:pt x="15" y="1059"/>
                  </a:cubicBezTo>
                  <a:close/>
                  <a:moveTo>
                    <a:pt x="905" y="579"/>
                  </a:moveTo>
                  <a:cubicBezTo>
                    <a:pt x="905" y="579"/>
                    <a:pt x="906" y="579"/>
                    <a:pt x="906" y="579"/>
                  </a:cubicBezTo>
                  <a:cubicBezTo>
                    <a:pt x="909" y="576"/>
                    <a:pt x="909" y="577"/>
                    <a:pt x="905" y="579"/>
                  </a:cubicBezTo>
                  <a:close/>
                  <a:moveTo>
                    <a:pt x="769" y="879"/>
                  </a:moveTo>
                  <a:cubicBezTo>
                    <a:pt x="769" y="877"/>
                    <a:pt x="770" y="876"/>
                    <a:pt x="770" y="876"/>
                  </a:cubicBezTo>
                  <a:cubicBezTo>
                    <a:pt x="770" y="876"/>
                    <a:pt x="769" y="877"/>
                    <a:pt x="769" y="879"/>
                  </a:cubicBezTo>
                  <a:close/>
                </a:path>
              </a:pathLst>
            </a:custGeom>
            <a:solidFill>
              <a:schemeClr val="accent3">
                <a:lumMod val="50000"/>
              </a:schemeClr>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endParaRPr lang="en-US" sz="1350" dirty="0"/>
            </a:p>
          </p:txBody>
        </p:sp>
        <p:sp>
          <p:nvSpPr>
            <p:cNvPr id="75" name="Freeform 11"/>
            <p:cNvSpPr/>
            <p:nvPr/>
          </p:nvSpPr>
          <p:spPr bwMode="auto">
            <a:xfrm>
              <a:off x="5877912" y="3445658"/>
              <a:ext cx="239546" cy="1611781"/>
            </a:xfrm>
            <a:custGeom>
              <a:avLst/>
              <a:gdLst>
                <a:gd name="T0" fmla="*/ 43 w 89"/>
                <a:gd name="T1" fmla="*/ 10 h 600"/>
                <a:gd name="T2" fmla="*/ 39 w 89"/>
                <a:gd name="T3" fmla="*/ 171 h 600"/>
                <a:gd name="T4" fmla="*/ 9 w 89"/>
                <a:gd name="T5" fmla="*/ 311 h 600"/>
                <a:gd name="T6" fmla="*/ 58 w 89"/>
                <a:gd name="T7" fmla="*/ 584 h 600"/>
                <a:gd name="T8" fmla="*/ 81 w 89"/>
                <a:gd name="T9" fmla="*/ 570 h 600"/>
                <a:gd name="T10" fmla="*/ 37 w 89"/>
                <a:gd name="T11" fmla="*/ 293 h 600"/>
                <a:gd name="T12" fmla="*/ 67 w 89"/>
                <a:gd name="T13" fmla="*/ 152 h 600"/>
                <a:gd name="T14" fmla="*/ 58 w 89"/>
                <a:gd name="T15" fmla="*/ 8 h 600"/>
                <a:gd name="T16" fmla="*/ 43 w 89"/>
                <a:gd name="T17" fmla="*/ 10 h 6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9" h="600">
                  <a:moveTo>
                    <a:pt x="43" y="10"/>
                  </a:moveTo>
                  <a:cubicBezTo>
                    <a:pt x="50" y="65"/>
                    <a:pt x="53" y="117"/>
                    <a:pt x="39" y="171"/>
                  </a:cubicBezTo>
                  <a:cubicBezTo>
                    <a:pt x="26" y="218"/>
                    <a:pt x="13" y="263"/>
                    <a:pt x="9" y="311"/>
                  </a:cubicBezTo>
                  <a:cubicBezTo>
                    <a:pt x="0" y="404"/>
                    <a:pt x="18" y="500"/>
                    <a:pt x="58" y="584"/>
                  </a:cubicBezTo>
                  <a:cubicBezTo>
                    <a:pt x="65" y="600"/>
                    <a:pt x="89" y="586"/>
                    <a:pt x="81" y="570"/>
                  </a:cubicBezTo>
                  <a:cubicBezTo>
                    <a:pt x="42" y="483"/>
                    <a:pt x="27" y="388"/>
                    <a:pt x="37" y="293"/>
                  </a:cubicBezTo>
                  <a:cubicBezTo>
                    <a:pt x="42" y="245"/>
                    <a:pt x="59" y="200"/>
                    <a:pt x="67" y="152"/>
                  </a:cubicBezTo>
                  <a:cubicBezTo>
                    <a:pt x="75" y="104"/>
                    <a:pt x="67" y="55"/>
                    <a:pt x="58" y="8"/>
                  </a:cubicBezTo>
                  <a:cubicBezTo>
                    <a:pt x="56" y="0"/>
                    <a:pt x="42" y="2"/>
                    <a:pt x="43" y="10"/>
                  </a:cubicBezTo>
                  <a:close/>
                </a:path>
              </a:pathLst>
            </a:custGeom>
            <a:solidFill>
              <a:schemeClr val="accent3">
                <a:lumMod val="60000"/>
                <a:lumOff val="40000"/>
              </a:schemeClr>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endParaRPr lang="en-US" sz="1350" dirty="0"/>
            </a:p>
          </p:txBody>
        </p:sp>
        <p:sp>
          <p:nvSpPr>
            <p:cNvPr id="76" name="Freeform 12"/>
            <p:cNvSpPr/>
            <p:nvPr/>
          </p:nvSpPr>
          <p:spPr bwMode="auto">
            <a:xfrm>
              <a:off x="5708169" y="1007364"/>
              <a:ext cx="471160" cy="1492801"/>
            </a:xfrm>
            <a:custGeom>
              <a:avLst/>
              <a:gdLst>
                <a:gd name="T0" fmla="*/ 49 w 175"/>
                <a:gd name="T1" fmla="*/ 15 h 556"/>
                <a:gd name="T2" fmla="*/ 53 w 175"/>
                <a:gd name="T3" fmla="*/ 269 h 556"/>
                <a:gd name="T4" fmla="*/ 33 w 175"/>
                <a:gd name="T5" fmla="*/ 541 h 556"/>
                <a:gd name="T6" fmla="*/ 57 w 175"/>
                <a:gd name="T7" fmla="*/ 535 h 556"/>
                <a:gd name="T8" fmla="*/ 62 w 175"/>
                <a:gd name="T9" fmla="*/ 8 h 556"/>
                <a:gd name="T10" fmla="*/ 49 w 175"/>
                <a:gd name="T11" fmla="*/ 15 h 556"/>
              </a:gdLst>
              <a:ahLst/>
              <a:cxnLst>
                <a:cxn ang="0">
                  <a:pos x="T0" y="T1"/>
                </a:cxn>
                <a:cxn ang="0">
                  <a:pos x="T2" y="T3"/>
                </a:cxn>
                <a:cxn ang="0">
                  <a:pos x="T4" y="T5"/>
                </a:cxn>
                <a:cxn ang="0">
                  <a:pos x="T6" y="T7"/>
                </a:cxn>
                <a:cxn ang="0">
                  <a:pos x="T8" y="T9"/>
                </a:cxn>
                <a:cxn ang="0">
                  <a:pos x="T10" y="T11"/>
                </a:cxn>
              </a:cxnLst>
              <a:rect l="0" t="0" r="r" b="b"/>
              <a:pathLst>
                <a:path w="175" h="556">
                  <a:moveTo>
                    <a:pt x="49" y="15"/>
                  </a:moveTo>
                  <a:cubicBezTo>
                    <a:pt x="95" y="93"/>
                    <a:pt x="75" y="187"/>
                    <a:pt x="53" y="269"/>
                  </a:cubicBezTo>
                  <a:cubicBezTo>
                    <a:pt x="30" y="357"/>
                    <a:pt x="0" y="452"/>
                    <a:pt x="33" y="541"/>
                  </a:cubicBezTo>
                  <a:cubicBezTo>
                    <a:pt x="39" y="556"/>
                    <a:pt x="62" y="550"/>
                    <a:pt x="57" y="535"/>
                  </a:cubicBezTo>
                  <a:cubicBezTo>
                    <a:pt x="3" y="361"/>
                    <a:pt x="175" y="170"/>
                    <a:pt x="62" y="8"/>
                  </a:cubicBezTo>
                  <a:cubicBezTo>
                    <a:pt x="57" y="0"/>
                    <a:pt x="44" y="7"/>
                    <a:pt x="49" y="15"/>
                  </a:cubicBezTo>
                  <a:close/>
                </a:path>
              </a:pathLst>
            </a:custGeom>
            <a:solidFill>
              <a:schemeClr val="accent3">
                <a:lumMod val="60000"/>
                <a:lumOff val="40000"/>
              </a:schemeClr>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endParaRPr lang="en-US" sz="1350" dirty="0"/>
            </a:p>
          </p:txBody>
        </p:sp>
        <p:sp>
          <p:nvSpPr>
            <p:cNvPr id="77" name="Freeform 13"/>
            <p:cNvSpPr/>
            <p:nvPr/>
          </p:nvSpPr>
          <p:spPr bwMode="auto">
            <a:xfrm>
              <a:off x="5595534" y="2479540"/>
              <a:ext cx="185608" cy="469574"/>
            </a:xfrm>
            <a:custGeom>
              <a:avLst/>
              <a:gdLst>
                <a:gd name="T0" fmla="*/ 3 w 69"/>
                <a:gd name="T1" fmla="*/ 10 h 175"/>
                <a:gd name="T2" fmla="*/ 42 w 69"/>
                <a:gd name="T3" fmla="*/ 163 h 175"/>
                <a:gd name="T4" fmla="*/ 64 w 69"/>
                <a:gd name="T5" fmla="*/ 153 h 175"/>
                <a:gd name="T6" fmla="*/ 38 w 69"/>
                <a:gd name="T7" fmla="*/ 82 h 175"/>
                <a:gd name="T8" fmla="*/ 17 w 69"/>
                <a:gd name="T9" fmla="*/ 8 h 175"/>
                <a:gd name="T10" fmla="*/ 3 w 69"/>
                <a:gd name="T11" fmla="*/ 10 h 175"/>
              </a:gdLst>
              <a:ahLst/>
              <a:cxnLst>
                <a:cxn ang="0">
                  <a:pos x="T0" y="T1"/>
                </a:cxn>
                <a:cxn ang="0">
                  <a:pos x="T2" y="T3"/>
                </a:cxn>
                <a:cxn ang="0">
                  <a:pos x="T4" y="T5"/>
                </a:cxn>
                <a:cxn ang="0">
                  <a:pos x="T6" y="T7"/>
                </a:cxn>
                <a:cxn ang="0">
                  <a:pos x="T8" y="T9"/>
                </a:cxn>
                <a:cxn ang="0">
                  <a:pos x="T10" y="T11"/>
                </a:cxn>
              </a:cxnLst>
              <a:rect l="0" t="0" r="r" b="b"/>
              <a:pathLst>
                <a:path w="69" h="175">
                  <a:moveTo>
                    <a:pt x="3" y="10"/>
                  </a:moveTo>
                  <a:cubicBezTo>
                    <a:pt x="0" y="60"/>
                    <a:pt x="19" y="119"/>
                    <a:pt x="42" y="163"/>
                  </a:cubicBezTo>
                  <a:cubicBezTo>
                    <a:pt x="48" y="175"/>
                    <a:pt x="69" y="166"/>
                    <a:pt x="64" y="153"/>
                  </a:cubicBezTo>
                  <a:cubicBezTo>
                    <a:pt x="55" y="129"/>
                    <a:pt x="45" y="106"/>
                    <a:pt x="38" y="82"/>
                  </a:cubicBezTo>
                  <a:cubicBezTo>
                    <a:pt x="30" y="58"/>
                    <a:pt x="26" y="32"/>
                    <a:pt x="17" y="8"/>
                  </a:cubicBezTo>
                  <a:cubicBezTo>
                    <a:pt x="15" y="0"/>
                    <a:pt x="3" y="2"/>
                    <a:pt x="3" y="10"/>
                  </a:cubicBezTo>
                  <a:close/>
                </a:path>
              </a:pathLst>
            </a:custGeom>
            <a:solidFill>
              <a:schemeClr val="accent3">
                <a:lumMod val="60000"/>
                <a:lumOff val="40000"/>
              </a:schemeClr>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endParaRPr lang="en-US" sz="1350" dirty="0"/>
            </a:p>
          </p:txBody>
        </p:sp>
        <p:sp>
          <p:nvSpPr>
            <p:cNvPr id="78" name="Freeform 14"/>
            <p:cNvSpPr/>
            <p:nvPr/>
          </p:nvSpPr>
          <p:spPr bwMode="auto">
            <a:xfrm>
              <a:off x="6391905" y="5220837"/>
              <a:ext cx="182436" cy="513993"/>
            </a:xfrm>
            <a:custGeom>
              <a:avLst/>
              <a:gdLst>
                <a:gd name="T0" fmla="*/ 4 w 68"/>
                <a:gd name="T1" fmla="*/ 16 h 191"/>
                <a:gd name="T2" fmla="*/ 45 w 68"/>
                <a:gd name="T3" fmla="*/ 177 h 191"/>
                <a:gd name="T4" fmla="*/ 68 w 68"/>
                <a:gd name="T5" fmla="*/ 177 h 191"/>
                <a:gd name="T6" fmla="*/ 17 w 68"/>
                <a:gd name="T7" fmla="*/ 8 h 191"/>
                <a:gd name="T8" fmla="*/ 4 w 68"/>
                <a:gd name="T9" fmla="*/ 16 h 191"/>
              </a:gdLst>
              <a:ahLst/>
              <a:cxnLst>
                <a:cxn ang="0">
                  <a:pos x="T0" y="T1"/>
                </a:cxn>
                <a:cxn ang="0">
                  <a:pos x="T2" y="T3"/>
                </a:cxn>
                <a:cxn ang="0">
                  <a:pos x="T4" y="T5"/>
                </a:cxn>
                <a:cxn ang="0">
                  <a:pos x="T6" y="T7"/>
                </a:cxn>
                <a:cxn ang="0">
                  <a:pos x="T8" y="T9"/>
                </a:cxn>
              </a:cxnLst>
              <a:rect l="0" t="0" r="r" b="b"/>
              <a:pathLst>
                <a:path w="68" h="191">
                  <a:moveTo>
                    <a:pt x="4" y="16"/>
                  </a:moveTo>
                  <a:cubicBezTo>
                    <a:pt x="29" y="67"/>
                    <a:pt x="41" y="121"/>
                    <a:pt x="45" y="177"/>
                  </a:cubicBezTo>
                  <a:cubicBezTo>
                    <a:pt x="46" y="191"/>
                    <a:pt x="68" y="191"/>
                    <a:pt x="68" y="177"/>
                  </a:cubicBezTo>
                  <a:cubicBezTo>
                    <a:pt x="66" y="117"/>
                    <a:pt x="47" y="60"/>
                    <a:pt x="17" y="8"/>
                  </a:cubicBezTo>
                  <a:cubicBezTo>
                    <a:pt x="12" y="0"/>
                    <a:pt x="0" y="7"/>
                    <a:pt x="4" y="16"/>
                  </a:cubicBezTo>
                  <a:close/>
                </a:path>
              </a:pathLst>
            </a:custGeom>
            <a:solidFill>
              <a:schemeClr val="accent3">
                <a:lumMod val="60000"/>
                <a:lumOff val="40000"/>
              </a:schemeClr>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endParaRPr lang="en-US" sz="1350" dirty="0"/>
            </a:p>
          </p:txBody>
        </p:sp>
        <p:sp>
          <p:nvSpPr>
            <p:cNvPr id="79" name="Freeform 15"/>
            <p:cNvSpPr/>
            <p:nvPr/>
          </p:nvSpPr>
          <p:spPr bwMode="auto">
            <a:xfrm>
              <a:off x="5839839" y="5076476"/>
              <a:ext cx="138016" cy="228441"/>
            </a:xfrm>
            <a:custGeom>
              <a:avLst/>
              <a:gdLst>
                <a:gd name="T0" fmla="*/ 3 w 51"/>
                <a:gd name="T1" fmla="*/ 13 h 85"/>
                <a:gd name="T2" fmla="*/ 30 w 51"/>
                <a:gd name="T3" fmla="*/ 76 h 85"/>
                <a:gd name="T4" fmla="*/ 45 w 51"/>
                <a:gd name="T5" fmla="*/ 67 h 85"/>
                <a:gd name="T6" fmla="*/ 17 w 51"/>
                <a:gd name="T7" fmla="*/ 9 h 85"/>
                <a:gd name="T8" fmla="*/ 3 w 51"/>
                <a:gd name="T9" fmla="*/ 13 h 85"/>
              </a:gdLst>
              <a:ahLst/>
              <a:cxnLst>
                <a:cxn ang="0">
                  <a:pos x="T0" y="T1"/>
                </a:cxn>
                <a:cxn ang="0">
                  <a:pos x="T2" y="T3"/>
                </a:cxn>
                <a:cxn ang="0">
                  <a:pos x="T4" y="T5"/>
                </a:cxn>
                <a:cxn ang="0">
                  <a:pos x="T6" y="T7"/>
                </a:cxn>
                <a:cxn ang="0">
                  <a:pos x="T8" y="T9"/>
                </a:cxn>
              </a:cxnLst>
              <a:rect l="0" t="0" r="r" b="b"/>
              <a:pathLst>
                <a:path w="51" h="85">
                  <a:moveTo>
                    <a:pt x="3" y="13"/>
                  </a:moveTo>
                  <a:cubicBezTo>
                    <a:pt x="8" y="35"/>
                    <a:pt x="17" y="57"/>
                    <a:pt x="30" y="76"/>
                  </a:cubicBezTo>
                  <a:cubicBezTo>
                    <a:pt x="36" y="85"/>
                    <a:pt x="51" y="77"/>
                    <a:pt x="45" y="67"/>
                  </a:cubicBezTo>
                  <a:cubicBezTo>
                    <a:pt x="34" y="48"/>
                    <a:pt x="24" y="30"/>
                    <a:pt x="17" y="9"/>
                  </a:cubicBezTo>
                  <a:cubicBezTo>
                    <a:pt x="14" y="0"/>
                    <a:pt x="0" y="3"/>
                    <a:pt x="3" y="13"/>
                  </a:cubicBezTo>
                  <a:close/>
                </a:path>
              </a:pathLst>
            </a:custGeom>
            <a:solidFill>
              <a:schemeClr val="accent3">
                <a:lumMod val="60000"/>
                <a:lumOff val="40000"/>
              </a:schemeClr>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endParaRPr lang="en-US" sz="1350" dirty="0"/>
            </a:p>
          </p:txBody>
        </p:sp>
      </p:grpSp>
      <p:grpSp>
        <p:nvGrpSpPr>
          <p:cNvPr id="80" name="Group 27"/>
          <p:cNvGrpSpPr/>
          <p:nvPr/>
        </p:nvGrpSpPr>
        <p:grpSpPr>
          <a:xfrm>
            <a:off x="4111458" y="1218399"/>
            <a:ext cx="1105992" cy="1103213"/>
            <a:chOff x="4100003" y="0"/>
            <a:chExt cx="1428458" cy="1424872"/>
          </a:xfrm>
        </p:grpSpPr>
        <p:grpSp>
          <p:nvGrpSpPr>
            <p:cNvPr id="81" name="Group 2"/>
            <p:cNvGrpSpPr/>
            <p:nvPr/>
          </p:nvGrpSpPr>
          <p:grpSpPr>
            <a:xfrm>
              <a:off x="4100003" y="0"/>
              <a:ext cx="1428458" cy="1424872"/>
              <a:chOff x="3866359" y="44421"/>
              <a:chExt cx="1895746" cy="1890987"/>
            </a:xfrm>
          </p:grpSpPr>
          <p:sp>
            <p:nvSpPr>
              <p:cNvPr id="83" name="Oval 17"/>
              <p:cNvSpPr>
                <a:spLocks noChangeArrowheads="1"/>
              </p:cNvSpPr>
              <p:nvPr/>
            </p:nvSpPr>
            <p:spPr bwMode="auto">
              <a:xfrm>
                <a:off x="3866359" y="44421"/>
                <a:ext cx="1895746" cy="1890987"/>
              </a:xfrm>
              <a:prstGeom prst="ellipse">
                <a:avLst/>
              </a:prstGeom>
              <a:solidFill>
                <a:schemeClr val="accent1"/>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pPr algn="ctr"/>
                <a:endParaRPr lang="en-US" sz="2800" dirty="0">
                  <a:latin typeface="GFS Didot" panose="02000500000000020003" pitchFamily="2" charset="0"/>
                </a:endParaRPr>
              </a:p>
            </p:txBody>
          </p:sp>
          <p:sp>
            <p:nvSpPr>
              <p:cNvPr id="84" name="Oval 21"/>
              <p:cNvSpPr>
                <a:spLocks noChangeArrowheads="1"/>
              </p:cNvSpPr>
              <p:nvPr/>
            </p:nvSpPr>
            <p:spPr bwMode="auto">
              <a:xfrm>
                <a:off x="4048795" y="228442"/>
                <a:ext cx="1529288" cy="1524530"/>
              </a:xfrm>
              <a:prstGeom prst="ellipse">
                <a:avLst/>
              </a:prstGeom>
              <a:solidFill>
                <a:srgbClr val="FFFFFF"/>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pPr algn="ctr"/>
                <a:endParaRPr lang="en-US" sz="2800" dirty="0">
                  <a:latin typeface="GFS Didot" panose="02000500000000020003" pitchFamily="2" charset="0"/>
                </a:endParaRPr>
              </a:p>
            </p:txBody>
          </p:sp>
        </p:grpSp>
        <p:sp>
          <p:nvSpPr>
            <p:cNvPr id="82" name="TextBox 94"/>
            <p:cNvSpPr txBox="1"/>
            <p:nvPr/>
          </p:nvSpPr>
          <p:spPr>
            <a:xfrm>
              <a:off x="4292545" y="360627"/>
              <a:ext cx="947777" cy="675773"/>
            </a:xfrm>
            <a:prstGeom prst="rect">
              <a:avLst/>
            </a:prstGeom>
            <a:noFill/>
          </p:spPr>
          <p:txBody>
            <a:bodyPr wrap="square" rtlCol="0">
              <a:spAutoFit/>
            </a:bodyPr>
            <a:lstStyle/>
            <a:p>
              <a:pPr algn="ctr"/>
              <a:r>
                <a:rPr lang="en-US" sz="2800" b="1" dirty="0">
                  <a:solidFill>
                    <a:schemeClr val="tx1">
                      <a:lumMod val="85000"/>
                      <a:lumOff val="15000"/>
                    </a:schemeClr>
                  </a:solidFill>
                  <a:latin typeface="GFS Didot" panose="02000500000000020003" pitchFamily="2" charset="0"/>
                </a:rPr>
                <a:t>01</a:t>
              </a:r>
            </a:p>
          </p:txBody>
        </p:sp>
      </p:grpSp>
      <p:grpSp>
        <p:nvGrpSpPr>
          <p:cNvPr id="85" name="Group 26"/>
          <p:cNvGrpSpPr/>
          <p:nvPr/>
        </p:nvGrpSpPr>
        <p:grpSpPr>
          <a:xfrm>
            <a:off x="3636181" y="3048208"/>
            <a:ext cx="1163422" cy="1160499"/>
            <a:chOff x="3933432" y="2228603"/>
            <a:chExt cx="1428458" cy="1424872"/>
          </a:xfrm>
        </p:grpSpPr>
        <p:grpSp>
          <p:nvGrpSpPr>
            <p:cNvPr id="86" name="Group 3"/>
            <p:cNvGrpSpPr/>
            <p:nvPr/>
          </p:nvGrpSpPr>
          <p:grpSpPr>
            <a:xfrm>
              <a:off x="3933432" y="2228603"/>
              <a:ext cx="1428458" cy="1424872"/>
              <a:chOff x="3699788" y="2398635"/>
              <a:chExt cx="1895746" cy="1890987"/>
            </a:xfrm>
          </p:grpSpPr>
          <p:sp>
            <p:nvSpPr>
              <p:cNvPr id="88" name="Oval 18"/>
              <p:cNvSpPr>
                <a:spLocks noChangeArrowheads="1"/>
              </p:cNvSpPr>
              <p:nvPr/>
            </p:nvSpPr>
            <p:spPr bwMode="auto">
              <a:xfrm>
                <a:off x="3699788" y="2398635"/>
                <a:ext cx="1895746" cy="1890987"/>
              </a:xfrm>
              <a:prstGeom prst="ellipse">
                <a:avLst/>
              </a:prstGeom>
              <a:solidFill>
                <a:schemeClr val="accent2"/>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pPr algn="ctr"/>
                <a:endParaRPr lang="en-US" sz="2800" dirty="0">
                  <a:latin typeface="GFS Didot" panose="02000500000000020003" pitchFamily="2" charset="0"/>
                </a:endParaRPr>
              </a:p>
            </p:txBody>
          </p:sp>
          <p:sp>
            <p:nvSpPr>
              <p:cNvPr id="89" name="Oval 22"/>
              <p:cNvSpPr>
                <a:spLocks noChangeArrowheads="1"/>
              </p:cNvSpPr>
              <p:nvPr/>
            </p:nvSpPr>
            <p:spPr bwMode="auto">
              <a:xfrm>
                <a:off x="3882224" y="2581071"/>
                <a:ext cx="1529288" cy="1526115"/>
              </a:xfrm>
              <a:prstGeom prst="ellipse">
                <a:avLst/>
              </a:prstGeom>
              <a:solidFill>
                <a:srgbClr val="FFFFFF"/>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pPr algn="ctr"/>
                <a:endParaRPr lang="en-US" sz="2800" dirty="0">
                  <a:latin typeface="GFS Didot" panose="02000500000000020003" pitchFamily="2" charset="0"/>
                </a:endParaRPr>
              </a:p>
            </p:txBody>
          </p:sp>
        </p:grpSp>
        <p:sp>
          <p:nvSpPr>
            <p:cNvPr id="87" name="TextBox 95"/>
            <p:cNvSpPr txBox="1"/>
            <p:nvPr/>
          </p:nvSpPr>
          <p:spPr>
            <a:xfrm>
              <a:off x="4141340" y="2652157"/>
              <a:ext cx="947778" cy="642415"/>
            </a:xfrm>
            <a:prstGeom prst="rect">
              <a:avLst/>
            </a:prstGeom>
            <a:noFill/>
          </p:spPr>
          <p:txBody>
            <a:bodyPr wrap="square" rtlCol="0">
              <a:spAutoFit/>
            </a:bodyPr>
            <a:lstStyle/>
            <a:p>
              <a:pPr algn="ctr"/>
              <a:r>
                <a:rPr lang="en-US" sz="2800" b="1" dirty="0">
                  <a:solidFill>
                    <a:schemeClr val="tx1">
                      <a:lumMod val="85000"/>
                      <a:lumOff val="15000"/>
                    </a:schemeClr>
                  </a:solidFill>
                  <a:latin typeface="GFS Didot" panose="02000500000000020003" pitchFamily="2" charset="0"/>
                </a:rPr>
                <a:t>02</a:t>
              </a:r>
            </a:p>
          </p:txBody>
        </p:sp>
      </p:grpSp>
      <p:grpSp>
        <p:nvGrpSpPr>
          <p:cNvPr id="90" name="Group 25"/>
          <p:cNvGrpSpPr/>
          <p:nvPr/>
        </p:nvGrpSpPr>
        <p:grpSpPr>
          <a:xfrm>
            <a:off x="4101991" y="5377377"/>
            <a:ext cx="1124183" cy="1121360"/>
            <a:chOff x="4100003" y="4789426"/>
            <a:chExt cx="1428458" cy="1424872"/>
          </a:xfrm>
        </p:grpSpPr>
        <p:grpSp>
          <p:nvGrpSpPr>
            <p:cNvPr id="91" name="Group 93"/>
            <p:cNvGrpSpPr/>
            <p:nvPr/>
          </p:nvGrpSpPr>
          <p:grpSpPr>
            <a:xfrm>
              <a:off x="4100003" y="4789426"/>
              <a:ext cx="1428458" cy="1424872"/>
              <a:chOff x="3866359" y="4859138"/>
              <a:chExt cx="1895746" cy="1890987"/>
            </a:xfrm>
          </p:grpSpPr>
          <p:sp>
            <p:nvSpPr>
              <p:cNvPr id="93" name="Oval 20"/>
              <p:cNvSpPr>
                <a:spLocks noChangeArrowheads="1"/>
              </p:cNvSpPr>
              <p:nvPr/>
            </p:nvSpPr>
            <p:spPr bwMode="auto">
              <a:xfrm>
                <a:off x="3866359" y="4859138"/>
                <a:ext cx="1895746" cy="1890987"/>
              </a:xfrm>
              <a:prstGeom prst="ellipse">
                <a:avLst/>
              </a:prstGeom>
              <a:solidFill>
                <a:schemeClr val="accent4"/>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pPr algn="ctr"/>
                <a:endParaRPr lang="en-US" sz="2800" dirty="0">
                  <a:latin typeface="GFS Didot" panose="02000500000000020003" pitchFamily="2" charset="0"/>
                </a:endParaRPr>
              </a:p>
            </p:txBody>
          </p:sp>
          <p:sp>
            <p:nvSpPr>
              <p:cNvPr id="94" name="Oval 25"/>
              <p:cNvSpPr>
                <a:spLocks noChangeArrowheads="1"/>
              </p:cNvSpPr>
              <p:nvPr/>
            </p:nvSpPr>
            <p:spPr bwMode="auto">
              <a:xfrm>
                <a:off x="4048795" y="5041575"/>
                <a:ext cx="1529288" cy="1526115"/>
              </a:xfrm>
              <a:prstGeom prst="ellipse">
                <a:avLst/>
              </a:prstGeom>
              <a:solidFill>
                <a:srgbClr val="FFFFFF"/>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pPr algn="ctr"/>
                <a:endParaRPr lang="en-US" sz="2800" dirty="0">
                  <a:latin typeface="GFS Didot" panose="02000500000000020003" pitchFamily="2" charset="0"/>
                </a:endParaRPr>
              </a:p>
            </p:txBody>
          </p:sp>
        </p:grpSp>
        <p:sp>
          <p:nvSpPr>
            <p:cNvPr id="92" name="TextBox 96"/>
            <p:cNvSpPr txBox="1"/>
            <p:nvPr/>
          </p:nvSpPr>
          <p:spPr>
            <a:xfrm>
              <a:off x="4301960" y="5169444"/>
              <a:ext cx="947778" cy="664837"/>
            </a:xfrm>
            <a:prstGeom prst="rect">
              <a:avLst/>
            </a:prstGeom>
            <a:noFill/>
          </p:spPr>
          <p:txBody>
            <a:bodyPr wrap="square" rtlCol="0">
              <a:spAutoFit/>
            </a:bodyPr>
            <a:lstStyle/>
            <a:p>
              <a:pPr algn="ctr"/>
              <a:r>
                <a:rPr lang="en-US" sz="2800" b="1" dirty="0">
                  <a:solidFill>
                    <a:schemeClr val="tx1">
                      <a:lumMod val="85000"/>
                      <a:lumOff val="15000"/>
                    </a:schemeClr>
                  </a:solidFill>
                  <a:latin typeface="GFS Didot" panose="02000500000000020003" pitchFamily="2" charset="0"/>
                </a:rPr>
                <a:t>03</a:t>
              </a:r>
            </a:p>
          </p:txBody>
        </p:sp>
      </p:grpSp>
      <p:grpSp>
        <p:nvGrpSpPr>
          <p:cNvPr id="95" name="Group 1"/>
          <p:cNvGrpSpPr/>
          <p:nvPr/>
        </p:nvGrpSpPr>
        <p:grpSpPr>
          <a:xfrm>
            <a:off x="6908720" y="4012232"/>
            <a:ext cx="1112237" cy="1109443"/>
            <a:chOff x="6673141" y="3229922"/>
            <a:chExt cx="1428458" cy="1424872"/>
          </a:xfrm>
        </p:grpSpPr>
        <p:grpSp>
          <p:nvGrpSpPr>
            <p:cNvPr id="96" name="Group 92"/>
            <p:cNvGrpSpPr/>
            <p:nvPr/>
          </p:nvGrpSpPr>
          <p:grpSpPr>
            <a:xfrm>
              <a:off x="6673141" y="3229922"/>
              <a:ext cx="1428458" cy="1424872"/>
              <a:chOff x="6439497" y="3344128"/>
              <a:chExt cx="1895746" cy="1890987"/>
            </a:xfrm>
          </p:grpSpPr>
          <p:sp>
            <p:nvSpPr>
              <p:cNvPr id="98" name="Oval 19"/>
              <p:cNvSpPr>
                <a:spLocks noChangeArrowheads="1"/>
              </p:cNvSpPr>
              <p:nvPr/>
            </p:nvSpPr>
            <p:spPr bwMode="auto">
              <a:xfrm>
                <a:off x="6439497" y="3344128"/>
                <a:ext cx="1895746" cy="1890987"/>
              </a:xfrm>
              <a:prstGeom prst="ellipse">
                <a:avLst/>
              </a:prstGeom>
              <a:solidFill>
                <a:schemeClr val="accent6"/>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pPr algn="ctr"/>
                <a:endParaRPr lang="en-US" sz="2800" dirty="0">
                  <a:latin typeface="GFS Didot" panose="02000500000000020003" pitchFamily="2" charset="0"/>
                </a:endParaRPr>
              </a:p>
            </p:txBody>
          </p:sp>
          <p:sp>
            <p:nvSpPr>
              <p:cNvPr id="99" name="Oval 24"/>
              <p:cNvSpPr>
                <a:spLocks noChangeArrowheads="1"/>
              </p:cNvSpPr>
              <p:nvPr/>
            </p:nvSpPr>
            <p:spPr bwMode="auto">
              <a:xfrm>
                <a:off x="6623520" y="3526564"/>
                <a:ext cx="1529288" cy="1526115"/>
              </a:xfrm>
              <a:prstGeom prst="ellipse">
                <a:avLst/>
              </a:prstGeom>
              <a:solidFill>
                <a:srgbClr val="FFFFFF"/>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pPr algn="ctr"/>
                <a:endParaRPr lang="en-US" sz="2800" dirty="0">
                  <a:latin typeface="GFS Didot" panose="02000500000000020003" pitchFamily="2" charset="0"/>
                </a:endParaRPr>
              </a:p>
            </p:txBody>
          </p:sp>
        </p:grpSp>
        <p:sp>
          <p:nvSpPr>
            <p:cNvPr id="97" name="TextBox 97"/>
            <p:cNvSpPr txBox="1"/>
            <p:nvPr/>
          </p:nvSpPr>
          <p:spPr>
            <a:xfrm>
              <a:off x="6908831" y="3606368"/>
              <a:ext cx="947776" cy="671978"/>
            </a:xfrm>
            <a:prstGeom prst="rect">
              <a:avLst/>
            </a:prstGeom>
            <a:noFill/>
          </p:spPr>
          <p:txBody>
            <a:bodyPr wrap="square" rtlCol="0">
              <a:spAutoFit/>
            </a:bodyPr>
            <a:lstStyle/>
            <a:p>
              <a:pPr algn="ctr"/>
              <a:r>
                <a:rPr lang="en-US" sz="2800" b="1" dirty="0">
                  <a:solidFill>
                    <a:schemeClr val="tx1">
                      <a:lumMod val="85000"/>
                      <a:lumOff val="15000"/>
                    </a:schemeClr>
                  </a:solidFill>
                  <a:latin typeface="GFS Didot" panose="02000500000000020003" pitchFamily="2" charset="0"/>
                </a:rPr>
                <a:t>05</a:t>
              </a:r>
            </a:p>
          </p:txBody>
        </p:sp>
      </p:grpSp>
      <p:grpSp>
        <p:nvGrpSpPr>
          <p:cNvPr id="100" name="Group 28"/>
          <p:cNvGrpSpPr/>
          <p:nvPr/>
        </p:nvGrpSpPr>
        <p:grpSpPr>
          <a:xfrm>
            <a:off x="6378456" y="2020836"/>
            <a:ext cx="1215688" cy="1212635"/>
            <a:chOff x="6424090" y="994386"/>
            <a:chExt cx="1428458" cy="1424872"/>
          </a:xfrm>
        </p:grpSpPr>
        <p:grpSp>
          <p:nvGrpSpPr>
            <p:cNvPr id="101" name="Group 91"/>
            <p:cNvGrpSpPr/>
            <p:nvPr/>
          </p:nvGrpSpPr>
          <p:grpSpPr>
            <a:xfrm>
              <a:off x="6424090" y="994386"/>
              <a:ext cx="1428458" cy="1424872"/>
              <a:chOff x="6171396" y="1097788"/>
              <a:chExt cx="1895746" cy="1890987"/>
            </a:xfrm>
          </p:grpSpPr>
          <p:sp>
            <p:nvSpPr>
              <p:cNvPr id="103" name="Oval 16"/>
              <p:cNvSpPr>
                <a:spLocks noChangeArrowheads="1"/>
              </p:cNvSpPr>
              <p:nvPr/>
            </p:nvSpPr>
            <p:spPr bwMode="auto">
              <a:xfrm>
                <a:off x="6171396" y="1097788"/>
                <a:ext cx="1895746" cy="1890987"/>
              </a:xfrm>
              <a:prstGeom prst="ellipse">
                <a:avLst/>
              </a:prstGeom>
              <a:solidFill>
                <a:schemeClr val="accent5"/>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pPr algn="ctr"/>
                <a:endParaRPr lang="en-US" sz="2800" dirty="0">
                  <a:latin typeface="GFS Didot" panose="02000500000000020003" pitchFamily="2" charset="0"/>
                </a:endParaRPr>
              </a:p>
            </p:txBody>
          </p:sp>
          <p:sp>
            <p:nvSpPr>
              <p:cNvPr id="104" name="Oval 23"/>
              <p:cNvSpPr>
                <a:spLocks noChangeArrowheads="1"/>
              </p:cNvSpPr>
              <p:nvPr/>
            </p:nvSpPr>
            <p:spPr bwMode="auto">
              <a:xfrm>
                <a:off x="6353832" y="1280223"/>
                <a:ext cx="1529288" cy="1526115"/>
              </a:xfrm>
              <a:prstGeom prst="ellipse">
                <a:avLst/>
              </a:prstGeom>
              <a:solidFill>
                <a:srgbClr val="FFFFFF"/>
              </a:solidFill>
              <a:ln>
                <a:noFill/>
              </a:ln>
              <a:extLst>
                <a:ext uri="{91240B29-F687-4F45-9708-019B960494DF}">
                  <a14:hiddenLine xmlns:a14="http://schemas.microsoft.com/office/drawing/2010/main" xmlns="" w="9525">
                    <a:solidFill>
                      <a:srgbClr val="000000"/>
                    </a:solidFill>
                    <a:round/>
                  </a14:hiddenLine>
                </a:ext>
              </a:extLst>
            </p:spPr>
            <p:txBody>
              <a:bodyPr vert="horz" wrap="square" lIns="91440" tIns="45720" rIns="91440" bIns="45720" numCol="1" anchor="t" anchorCtr="0" compatLnSpc="1"/>
              <a:lstStyle/>
              <a:p>
                <a:pPr algn="ctr"/>
                <a:endParaRPr lang="en-US" sz="2800" dirty="0">
                  <a:latin typeface="GFS Didot" panose="02000500000000020003" pitchFamily="2" charset="0"/>
                </a:endParaRPr>
              </a:p>
            </p:txBody>
          </p:sp>
        </p:grpSp>
        <p:sp>
          <p:nvSpPr>
            <p:cNvPr id="102" name="TextBox 98"/>
            <p:cNvSpPr txBox="1"/>
            <p:nvPr/>
          </p:nvSpPr>
          <p:spPr>
            <a:xfrm>
              <a:off x="6655026" y="1426427"/>
              <a:ext cx="947777" cy="614795"/>
            </a:xfrm>
            <a:prstGeom prst="rect">
              <a:avLst/>
            </a:prstGeom>
            <a:noFill/>
          </p:spPr>
          <p:txBody>
            <a:bodyPr wrap="square" rtlCol="0">
              <a:spAutoFit/>
            </a:bodyPr>
            <a:lstStyle/>
            <a:p>
              <a:pPr algn="ctr"/>
              <a:r>
                <a:rPr lang="en-US" sz="2800" b="1" dirty="0">
                  <a:solidFill>
                    <a:schemeClr val="tx1">
                      <a:lumMod val="85000"/>
                      <a:lumOff val="15000"/>
                    </a:schemeClr>
                  </a:solidFill>
                  <a:latin typeface="GFS Didot" panose="02000500000000020003" pitchFamily="2" charset="0"/>
                </a:rPr>
                <a:t>04</a:t>
              </a:r>
            </a:p>
          </p:txBody>
        </p:sp>
      </p:grpSp>
      <p:sp>
        <p:nvSpPr>
          <p:cNvPr id="52" name="文本框 51"/>
          <p:cNvSpPr txBox="1"/>
          <p:nvPr/>
        </p:nvSpPr>
        <p:spPr>
          <a:xfrm>
            <a:off x="2575229" y="289169"/>
            <a:ext cx="7041543" cy="584775"/>
          </a:xfrm>
          <a:prstGeom prst="rect">
            <a:avLst/>
          </a:prstGeom>
          <a:noFill/>
        </p:spPr>
        <p:txBody>
          <a:bodyPr wrap="none" rtlCol="0">
            <a:spAutoFit/>
          </a:bodyPr>
          <a:lstStyle/>
          <a:p>
            <a:r>
              <a:rPr lang="en-US" altLang="zh-CN" sz="3200" dirty="0">
                <a:solidFill>
                  <a:srgbClr val="D99543"/>
                </a:solidFill>
                <a:latin typeface="GFS Didot" panose="02000500000000020003" pitchFamily="2" charset="0"/>
                <a:ea typeface="汉仪中黑S" panose="00020600040101010101" pitchFamily="18" charset="-122"/>
              </a:rPr>
              <a:t>The Importance of Fairness Management</a:t>
            </a:r>
            <a:endParaRPr lang="zh-CN" altLang="en-US" sz="3200" dirty="0">
              <a:solidFill>
                <a:srgbClr val="D99543"/>
              </a:solidFill>
              <a:latin typeface="GFS Didot" panose="02000500000000020003" pitchFamily="2" charset="0"/>
              <a:ea typeface="汉仪中黑S" panose="00020600040101010101" pitchFamily="18" charset="-122"/>
            </a:endParaRPr>
          </a:p>
        </p:txBody>
      </p:sp>
      <p:sp>
        <p:nvSpPr>
          <p:cNvPr id="55" name="Rectangle 35"/>
          <p:cNvSpPr/>
          <p:nvPr/>
        </p:nvSpPr>
        <p:spPr>
          <a:xfrm>
            <a:off x="774629" y="1650092"/>
            <a:ext cx="3061749" cy="706604"/>
          </a:xfrm>
          <a:prstGeom prst="rect">
            <a:avLst/>
          </a:prstGeom>
        </p:spPr>
        <p:txBody>
          <a:bodyPr wrap="square">
            <a:spAutoFit/>
          </a:bodyPr>
          <a:lstStyle/>
          <a:p>
            <a:pPr algn="r">
              <a:lnSpc>
                <a:spcPct val="130000"/>
              </a:lnSpc>
            </a:pPr>
            <a:r>
              <a:rPr lang="en-US" sz="16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Improving the performance of enterprise employees</a:t>
            </a:r>
          </a:p>
        </p:txBody>
      </p:sp>
      <p:sp>
        <p:nvSpPr>
          <p:cNvPr id="58" name="Rectangle 35"/>
          <p:cNvSpPr/>
          <p:nvPr/>
        </p:nvSpPr>
        <p:spPr>
          <a:xfrm>
            <a:off x="502598" y="3491611"/>
            <a:ext cx="3061749" cy="1370965"/>
          </a:xfrm>
          <a:prstGeom prst="rect">
            <a:avLst/>
          </a:prstGeom>
        </p:spPr>
        <p:txBody>
          <a:bodyPr wrap="square">
            <a:spAutoFit/>
          </a:bodyPr>
          <a:lstStyle/>
          <a:p>
            <a:pPr algn="r">
              <a:lnSpc>
                <a:spcPct val="130000"/>
              </a:lnSpc>
            </a:pPr>
            <a:r>
              <a:rPr lang="en-US" sz="16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Enhance the sense of belonging and responsibility of employees (</a:t>
            </a:r>
            <a:r>
              <a:rPr lang="en-US" sz="16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Maxwell S M, 2015)</a:t>
            </a:r>
            <a:endParaRPr lang="en-US" sz="16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p:txBody>
      </p:sp>
      <p:sp>
        <p:nvSpPr>
          <p:cNvPr id="61" name="Rectangle 35"/>
          <p:cNvSpPr/>
          <p:nvPr/>
        </p:nvSpPr>
        <p:spPr>
          <a:xfrm>
            <a:off x="909365" y="5400562"/>
            <a:ext cx="3061749" cy="701346"/>
          </a:xfrm>
          <a:prstGeom prst="rect">
            <a:avLst/>
          </a:prstGeom>
        </p:spPr>
        <p:txBody>
          <a:bodyPr wrap="square">
            <a:spAutoFit/>
          </a:bodyPr>
          <a:lstStyle/>
          <a:p>
            <a:pPr algn="r">
              <a:lnSpc>
                <a:spcPct val="130000"/>
              </a:lnSpc>
            </a:pPr>
            <a:r>
              <a:rPr lang="en-US" sz="16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Give employees strong confidence</a:t>
            </a:r>
          </a:p>
        </p:txBody>
      </p:sp>
      <p:sp>
        <p:nvSpPr>
          <p:cNvPr id="64" name="Rectangle 35"/>
          <p:cNvSpPr/>
          <p:nvPr/>
        </p:nvSpPr>
        <p:spPr>
          <a:xfrm>
            <a:off x="7923002" y="2364531"/>
            <a:ext cx="3061749" cy="706604"/>
          </a:xfrm>
          <a:prstGeom prst="rect">
            <a:avLst/>
          </a:prstGeom>
        </p:spPr>
        <p:txBody>
          <a:bodyPr wrap="square">
            <a:spAutoFit/>
          </a:bodyPr>
          <a:lstStyle/>
          <a:p>
            <a:pPr>
              <a:lnSpc>
                <a:spcPct val="130000"/>
              </a:lnSpc>
            </a:pPr>
            <a:r>
              <a:rPr lang="en-US" sz="16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Enhance the innovation</a:t>
            </a:r>
          </a:p>
          <a:p>
            <a:pPr>
              <a:lnSpc>
                <a:spcPct val="130000"/>
              </a:lnSpc>
            </a:pPr>
            <a:endParaRPr lang="en-US" sz="16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p:txBody>
      </p:sp>
      <p:sp>
        <p:nvSpPr>
          <p:cNvPr id="67" name="Rectangle 35"/>
          <p:cNvSpPr/>
          <p:nvPr/>
        </p:nvSpPr>
        <p:spPr>
          <a:xfrm>
            <a:off x="8013662" y="4372733"/>
            <a:ext cx="3061749" cy="706604"/>
          </a:xfrm>
          <a:prstGeom prst="rect">
            <a:avLst/>
          </a:prstGeom>
        </p:spPr>
        <p:txBody>
          <a:bodyPr wrap="square">
            <a:spAutoFit/>
          </a:bodyPr>
          <a:lstStyle/>
          <a:p>
            <a:pPr>
              <a:lnSpc>
                <a:spcPct val="130000"/>
              </a:lnSpc>
            </a:pPr>
            <a:r>
              <a:rPr lang="en-US" sz="16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Improving the loyalty of enterprise employees. </a:t>
            </a:r>
          </a:p>
        </p:txBody>
      </p:sp>
      <p:sp>
        <p:nvSpPr>
          <p:cNvPr id="6" name="矩形: 圆角 5"/>
          <p:cNvSpPr/>
          <p:nvPr/>
        </p:nvSpPr>
        <p:spPr>
          <a:xfrm>
            <a:off x="4945456" y="3391422"/>
            <a:ext cx="1746118" cy="1317834"/>
          </a:xfrm>
          <a:prstGeom prst="roundRect">
            <a:avLst/>
          </a:prstGeom>
          <a:solidFill>
            <a:srgbClr val="F5E6C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文本框 4"/>
          <p:cNvSpPr txBox="1"/>
          <p:nvPr/>
        </p:nvSpPr>
        <p:spPr>
          <a:xfrm>
            <a:off x="4963842" y="3451185"/>
            <a:ext cx="1921968" cy="1200329"/>
          </a:xfrm>
          <a:prstGeom prst="rect">
            <a:avLst/>
          </a:prstGeom>
          <a:noFill/>
        </p:spPr>
        <p:txBody>
          <a:bodyPr wrap="square">
            <a:spAutoFit/>
          </a:bodyPr>
          <a:lstStyle/>
          <a:p>
            <a:r>
              <a:rPr lang="en-US" altLang="zh-CN" dirty="0">
                <a:solidFill>
                  <a:srgbClr val="6C6C73"/>
                </a:solidFill>
                <a:latin typeface="微软雅黑" panose="020B0503020204020204" pitchFamily="34" charset="-122"/>
                <a:ea typeface="微软雅黑" panose="020B0503020204020204" pitchFamily="34" charset="-122"/>
              </a:rPr>
              <a:t>How can we promote fair management of enterprises?</a:t>
            </a:r>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wipe(down)">
                                      <p:cBhvr>
                                        <p:cTn id="7" dur="500"/>
                                        <p:tgtEl>
                                          <p:spTgt spid="73"/>
                                        </p:tgtEl>
                                      </p:cBhvr>
                                    </p:animEffect>
                                  </p:childTnLst>
                                </p:cTn>
                              </p:par>
                            </p:childTnLst>
                          </p:cTn>
                        </p:par>
                        <p:par>
                          <p:cTn id="8" fill="hold">
                            <p:stCondLst>
                              <p:cond delay="500"/>
                            </p:stCondLst>
                            <p:childTnLst>
                              <p:par>
                                <p:cTn id="9" presetID="53" presetClass="entr" presetSubtype="16" fill="hold" nodeType="afterEffect">
                                  <p:stCondLst>
                                    <p:cond delay="0"/>
                                  </p:stCondLst>
                                  <p:childTnLst>
                                    <p:set>
                                      <p:cBhvr>
                                        <p:cTn id="10" dur="1" fill="hold">
                                          <p:stCondLst>
                                            <p:cond delay="0"/>
                                          </p:stCondLst>
                                        </p:cTn>
                                        <p:tgtEl>
                                          <p:spTgt spid="80"/>
                                        </p:tgtEl>
                                        <p:attrNameLst>
                                          <p:attrName>style.visibility</p:attrName>
                                        </p:attrNameLst>
                                      </p:cBhvr>
                                      <p:to>
                                        <p:strVal val="visible"/>
                                      </p:to>
                                    </p:set>
                                    <p:anim calcmode="lin" valueType="num">
                                      <p:cBhvr>
                                        <p:cTn id="11" dur="500" fill="hold"/>
                                        <p:tgtEl>
                                          <p:spTgt spid="80"/>
                                        </p:tgtEl>
                                        <p:attrNameLst>
                                          <p:attrName>ppt_w</p:attrName>
                                        </p:attrNameLst>
                                      </p:cBhvr>
                                      <p:tavLst>
                                        <p:tav tm="0">
                                          <p:val>
                                            <p:fltVal val="0"/>
                                          </p:val>
                                        </p:tav>
                                        <p:tav tm="100000">
                                          <p:val>
                                            <p:strVal val="#ppt_w"/>
                                          </p:val>
                                        </p:tav>
                                      </p:tavLst>
                                    </p:anim>
                                    <p:anim calcmode="lin" valueType="num">
                                      <p:cBhvr>
                                        <p:cTn id="12" dur="500" fill="hold"/>
                                        <p:tgtEl>
                                          <p:spTgt spid="80"/>
                                        </p:tgtEl>
                                        <p:attrNameLst>
                                          <p:attrName>ppt_h</p:attrName>
                                        </p:attrNameLst>
                                      </p:cBhvr>
                                      <p:tavLst>
                                        <p:tav tm="0">
                                          <p:val>
                                            <p:fltVal val="0"/>
                                          </p:val>
                                        </p:tav>
                                        <p:tav tm="100000">
                                          <p:val>
                                            <p:strVal val="#ppt_h"/>
                                          </p:val>
                                        </p:tav>
                                      </p:tavLst>
                                    </p:anim>
                                    <p:animEffect transition="in" filter="fade">
                                      <p:cBhvr>
                                        <p:cTn id="13" dur="500"/>
                                        <p:tgtEl>
                                          <p:spTgt spid="80"/>
                                        </p:tgtEl>
                                      </p:cBhvr>
                                    </p:animEffect>
                                  </p:childTnLst>
                                </p:cTn>
                              </p:par>
                            </p:childTnLst>
                          </p:cTn>
                        </p:par>
                        <p:par>
                          <p:cTn id="14" fill="hold">
                            <p:stCondLst>
                              <p:cond delay="1000"/>
                            </p:stCondLst>
                            <p:childTnLst>
                              <p:par>
                                <p:cTn id="15" presetID="53" presetClass="entr" presetSubtype="16" fill="hold" nodeType="afterEffect">
                                  <p:stCondLst>
                                    <p:cond delay="0"/>
                                  </p:stCondLst>
                                  <p:childTnLst>
                                    <p:set>
                                      <p:cBhvr>
                                        <p:cTn id="16" dur="1" fill="hold">
                                          <p:stCondLst>
                                            <p:cond delay="0"/>
                                          </p:stCondLst>
                                        </p:cTn>
                                        <p:tgtEl>
                                          <p:spTgt spid="85"/>
                                        </p:tgtEl>
                                        <p:attrNameLst>
                                          <p:attrName>style.visibility</p:attrName>
                                        </p:attrNameLst>
                                      </p:cBhvr>
                                      <p:to>
                                        <p:strVal val="visible"/>
                                      </p:to>
                                    </p:set>
                                    <p:anim calcmode="lin" valueType="num">
                                      <p:cBhvr>
                                        <p:cTn id="17" dur="500" fill="hold"/>
                                        <p:tgtEl>
                                          <p:spTgt spid="85"/>
                                        </p:tgtEl>
                                        <p:attrNameLst>
                                          <p:attrName>ppt_w</p:attrName>
                                        </p:attrNameLst>
                                      </p:cBhvr>
                                      <p:tavLst>
                                        <p:tav tm="0">
                                          <p:val>
                                            <p:fltVal val="0"/>
                                          </p:val>
                                        </p:tav>
                                        <p:tav tm="100000">
                                          <p:val>
                                            <p:strVal val="#ppt_w"/>
                                          </p:val>
                                        </p:tav>
                                      </p:tavLst>
                                    </p:anim>
                                    <p:anim calcmode="lin" valueType="num">
                                      <p:cBhvr>
                                        <p:cTn id="18" dur="500" fill="hold"/>
                                        <p:tgtEl>
                                          <p:spTgt spid="85"/>
                                        </p:tgtEl>
                                        <p:attrNameLst>
                                          <p:attrName>ppt_h</p:attrName>
                                        </p:attrNameLst>
                                      </p:cBhvr>
                                      <p:tavLst>
                                        <p:tav tm="0">
                                          <p:val>
                                            <p:fltVal val="0"/>
                                          </p:val>
                                        </p:tav>
                                        <p:tav tm="100000">
                                          <p:val>
                                            <p:strVal val="#ppt_h"/>
                                          </p:val>
                                        </p:tav>
                                      </p:tavLst>
                                    </p:anim>
                                    <p:animEffect transition="in" filter="fade">
                                      <p:cBhvr>
                                        <p:cTn id="19" dur="500"/>
                                        <p:tgtEl>
                                          <p:spTgt spid="85"/>
                                        </p:tgtEl>
                                      </p:cBhvr>
                                    </p:animEffect>
                                  </p:childTnLst>
                                </p:cTn>
                              </p:par>
                            </p:childTnLst>
                          </p:cTn>
                        </p:par>
                        <p:par>
                          <p:cTn id="20" fill="hold">
                            <p:stCondLst>
                              <p:cond delay="1500"/>
                            </p:stCondLst>
                            <p:childTnLst>
                              <p:par>
                                <p:cTn id="21" presetID="53" presetClass="entr" presetSubtype="16" fill="hold" nodeType="afterEffect">
                                  <p:stCondLst>
                                    <p:cond delay="0"/>
                                  </p:stCondLst>
                                  <p:childTnLst>
                                    <p:set>
                                      <p:cBhvr>
                                        <p:cTn id="22" dur="1" fill="hold">
                                          <p:stCondLst>
                                            <p:cond delay="0"/>
                                          </p:stCondLst>
                                        </p:cTn>
                                        <p:tgtEl>
                                          <p:spTgt spid="90"/>
                                        </p:tgtEl>
                                        <p:attrNameLst>
                                          <p:attrName>style.visibility</p:attrName>
                                        </p:attrNameLst>
                                      </p:cBhvr>
                                      <p:to>
                                        <p:strVal val="visible"/>
                                      </p:to>
                                    </p:set>
                                    <p:anim calcmode="lin" valueType="num">
                                      <p:cBhvr>
                                        <p:cTn id="23" dur="500" fill="hold"/>
                                        <p:tgtEl>
                                          <p:spTgt spid="90"/>
                                        </p:tgtEl>
                                        <p:attrNameLst>
                                          <p:attrName>ppt_w</p:attrName>
                                        </p:attrNameLst>
                                      </p:cBhvr>
                                      <p:tavLst>
                                        <p:tav tm="0">
                                          <p:val>
                                            <p:fltVal val="0"/>
                                          </p:val>
                                        </p:tav>
                                        <p:tav tm="100000">
                                          <p:val>
                                            <p:strVal val="#ppt_w"/>
                                          </p:val>
                                        </p:tav>
                                      </p:tavLst>
                                    </p:anim>
                                    <p:anim calcmode="lin" valueType="num">
                                      <p:cBhvr>
                                        <p:cTn id="24" dur="500" fill="hold"/>
                                        <p:tgtEl>
                                          <p:spTgt spid="90"/>
                                        </p:tgtEl>
                                        <p:attrNameLst>
                                          <p:attrName>ppt_h</p:attrName>
                                        </p:attrNameLst>
                                      </p:cBhvr>
                                      <p:tavLst>
                                        <p:tav tm="0">
                                          <p:val>
                                            <p:fltVal val="0"/>
                                          </p:val>
                                        </p:tav>
                                        <p:tav tm="100000">
                                          <p:val>
                                            <p:strVal val="#ppt_h"/>
                                          </p:val>
                                        </p:tav>
                                      </p:tavLst>
                                    </p:anim>
                                    <p:animEffect transition="in" filter="fade">
                                      <p:cBhvr>
                                        <p:cTn id="25" dur="500"/>
                                        <p:tgtEl>
                                          <p:spTgt spid="90"/>
                                        </p:tgtEl>
                                      </p:cBhvr>
                                    </p:animEffect>
                                  </p:childTnLst>
                                </p:cTn>
                              </p:par>
                            </p:childTnLst>
                          </p:cTn>
                        </p:par>
                        <p:par>
                          <p:cTn id="26" fill="hold">
                            <p:stCondLst>
                              <p:cond delay="2000"/>
                            </p:stCondLst>
                            <p:childTnLst>
                              <p:par>
                                <p:cTn id="27" presetID="53" presetClass="entr" presetSubtype="16" fill="hold" nodeType="afterEffect">
                                  <p:stCondLst>
                                    <p:cond delay="0"/>
                                  </p:stCondLst>
                                  <p:childTnLst>
                                    <p:set>
                                      <p:cBhvr>
                                        <p:cTn id="28" dur="1" fill="hold">
                                          <p:stCondLst>
                                            <p:cond delay="0"/>
                                          </p:stCondLst>
                                        </p:cTn>
                                        <p:tgtEl>
                                          <p:spTgt spid="100"/>
                                        </p:tgtEl>
                                        <p:attrNameLst>
                                          <p:attrName>style.visibility</p:attrName>
                                        </p:attrNameLst>
                                      </p:cBhvr>
                                      <p:to>
                                        <p:strVal val="visible"/>
                                      </p:to>
                                    </p:set>
                                    <p:anim calcmode="lin" valueType="num">
                                      <p:cBhvr>
                                        <p:cTn id="29" dur="500" fill="hold"/>
                                        <p:tgtEl>
                                          <p:spTgt spid="100"/>
                                        </p:tgtEl>
                                        <p:attrNameLst>
                                          <p:attrName>ppt_w</p:attrName>
                                        </p:attrNameLst>
                                      </p:cBhvr>
                                      <p:tavLst>
                                        <p:tav tm="0">
                                          <p:val>
                                            <p:fltVal val="0"/>
                                          </p:val>
                                        </p:tav>
                                        <p:tav tm="100000">
                                          <p:val>
                                            <p:strVal val="#ppt_w"/>
                                          </p:val>
                                        </p:tav>
                                      </p:tavLst>
                                    </p:anim>
                                    <p:anim calcmode="lin" valueType="num">
                                      <p:cBhvr>
                                        <p:cTn id="30" dur="500" fill="hold"/>
                                        <p:tgtEl>
                                          <p:spTgt spid="100"/>
                                        </p:tgtEl>
                                        <p:attrNameLst>
                                          <p:attrName>ppt_h</p:attrName>
                                        </p:attrNameLst>
                                      </p:cBhvr>
                                      <p:tavLst>
                                        <p:tav tm="0">
                                          <p:val>
                                            <p:fltVal val="0"/>
                                          </p:val>
                                        </p:tav>
                                        <p:tav tm="100000">
                                          <p:val>
                                            <p:strVal val="#ppt_h"/>
                                          </p:val>
                                        </p:tav>
                                      </p:tavLst>
                                    </p:anim>
                                    <p:animEffect transition="in" filter="fade">
                                      <p:cBhvr>
                                        <p:cTn id="31" dur="500"/>
                                        <p:tgtEl>
                                          <p:spTgt spid="100"/>
                                        </p:tgtEl>
                                      </p:cBhvr>
                                    </p:animEffect>
                                  </p:childTnLst>
                                </p:cTn>
                              </p:par>
                            </p:childTnLst>
                          </p:cTn>
                        </p:par>
                        <p:par>
                          <p:cTn id="32" fill="hold">
                            <p:stCondLst>
                              <p:cond delay="2500"/>
                            </p:stCondLst>
                            <p:childTnLst>
                              <p:par>
                                <p:cTn id="33" presetID="53" presetClass="entr" presetSubtype="16" fill="hold" nodeType="afterEffect">
                                  <p:stCondLst>
                                    <p:cond delay="0"/>
                                  </p:stCondLst>
                                  <p:childTnLst>
                                    <p:set>
                                      <p:cBhvr>
                                        <p:cTn id="34" dur="1" fill="hold">
                                          <p:stCondLst>
                                            <p:cond delay="0"/>
                                          </p:stCondLst>
                                        </p:cTn>
                                        <p:tgtEl>
                                          <p:spTgt spid="95"/>
                                        </p:tgtEl>
                                        <p:attrNameLst>
                                          <p:attrName>style.visibility</p:attrName>
                                        </p:attrNameLst>
                                      </p:cBhvr>
                                      <p:to>
                                        <p:strVal val="visible"/>
                                      </p:to>
                                    </p:set>
                                    <p:anim calcmode="lin" valueType="num">
                                      <p:cBhvr>
                                        <p:cTn id="35" dur="500" fill="hold"/>
                                        <p:tgtEl>
                                          <p:spTgt spid="95"/>
                                        </p:tgtEl>
                                        <p:attrNameLst>
                                          <p:attrName>ppt_w</p:attrName>
                                        </p:attrNameLst>
                                      </p:cBhvr>
                                      <p:tavLst>
                                        <p:tav tm="0">
                                          <p:val>
                                            <p:fltVal val="0"/>
                                          </p:val>
                                        </p:tav>
                                        <p:tav tm="100000">
                                          <p:val>
                                            <p:strVal val="#ppt_w"/>
                                          </p:val>
                                        </p:tav>
                                      </p:tavLst>
                                    </p:anim>
                                    <p:anim calcmode="lin" valueType="num">
                                      <p:cBhvr>
                                        <p:cTn id="36" dur="500" fill="hold"/>
                                        <p:tgtEl>
                                          <p:spTgt spid="95"/>
                                        </p:tgtEl>
                                        <p:attrNameLst>
                                          <p:attrName>ppt_h</p:attrName>
                                        </p:attrNameLst>
                                      </p:cBhvr>
                                      <p:tavLst>
                                        <p:tav tm="0">
                                          <p:val>
                                            <p:fltVal val="0"/>
                                          </p:val>
                                        </p:tav>
                                        <p:tav tm="100000">
                                          <p:val>
                                            <p:strVal val="#ppt_h"/>
                                          </p:val>
                                        </p:tav>
                                      </p:tavLst>
                                    </p:anim>
                                    <p:animEffect transition="in" filter="fade">
                                      <p:cBhvr>
                                        <p:cTn id="37" dur="5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圆角矩形 19"/>
          <p:cNvSpPr/>
          <p:nvPr/>
        </p:nvSpPr>
        <p:spPr>
          <a:xfrm rot="5400000" flipH="1">
            <a:off x="4120696" y="-1868659"/>
            <a:ext cx="1460936" cy="7570656"/>
          </a:xfrm>
          <a:prstGeom prst="roundRect">
            <a:avLst>
              <a:gd name="adj" fmla="val 50000"/>
            </a:avLst>
          </a:prstGeom>
          <a:no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Normal" panose="020B0400000000000000" pitchFamily="34" charset="-122"/>
              <a:ea typeface="思源黑体 Normal" panose="020B0400000000000000" pitchFamily="34" charset="-122"/>
            </a:endParaRPr>
          </a:p>
        </p:txBody>
      </p:sp>
      <p:sp>
        <p:nvSpPr>
          <p:cNvPr id="3" name="圆角矩形 20"/>
          <p:cNvSpPr/>
          <p:nvPr/>
        </p:nvSpPr>
        <p:spPr>
          <a:xfrm>
            <a:off x="1185798" y="1214281"/>
            <a:ext cx="1748422" cy="1353108"/>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Normal" panose="020B0400000000000000" pitchFamily="34" charset="-122"/>
              <a:ea typeface="思源黑体 Normal" panose="020B0400000000000000" pitchFamily="34" charset="-122"/>
            </a:endParaRPr>
          </a:p>
        </p:txBody>
      </p:sp>
      <p:sp>
        <p:nvSpPr>
          <p:cNvPr id="4" name="空心弧 3"/>
          <p:cNvSpPr/>
          <p:nvPr/>
        </p:nvSpPr>
        <p:spPr>
          <a:xfrm rot="5400000" flipH="1">
            <a:off x="7252625" y="1214281"/>
            <a:ext cx="1353108" cy="1353108"/>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Normal" panose="020B0400000000000000" pitchFamily="34" charset="-122"/>
              <a:ea typeface="思源黑体 Normal" panose="020B0400000000000000" pitchFamily="34" charset="-122"/>
            </a:endParaRPr>
          </a:p>
        </p:txBody>
      </p:sp>
      <p:sp>
        <p:nvSpPr>
          <p:cNvPr id="5" name="任意多边形 22"/>
          <p:cNvSpPr/>
          <p:nvPr/>
        </p:nvSpPr>
        <p:spPr bwMode="auto">
          <a:xfrm>
            <a:off x="1659554" y="1637914"/>
            <a:ext cx="800909" cy="637622"/>
          </a:xfrm>
          <a:custGeom>
            <a:avLst/>
            <a:gdLst>
              <a:gd name="connsiteX0" fmla="*/ 393307 w 442913"/>
              <a:gd name="connsiteY0" fmla="*/ 42025 h 420687"/>
              <a:gd name="connsiteX1" fmla="*/ 404196 w 442913"/>
              <a:gd name="connsiteY1" fmla="*/ 48258 h 420687"/>
              <a:gd name="connsiteX2" fmla="*/ 411973 w 442913"/>
              <a:gd name="connsiteY2" fmla="*/ 137862 h 420687"/>
              <a:gd name="connsiteX3" fmla="*/ 404196 w 442913"/>
              <a:gd name="connsiteY3" fmla="*/ 142537 h 420687"/>
              <a:gd name="connsiteX4" fmla="*/ 385529 w 442913"/>
              <a:gd name="connsiteY4" fmla="*/ 130849 h 420687"/>
              <a:gd name="connsiteX5" fmla="*/ 371529 w 442913"/>
              <a:gd name="connsiteY5" fmla="*/ 133966 h 420687"/>
              <a:gd name="connsiteX6" fmla="*/ 282086 w 442913"/>
              <a:gd name="connsiteY6" fmla="*/ 267203 h 420687"/>
              <a:gd name="connsiteX7" fmla="*/ 267308 w 442913"/>
              <a:gd name="connsiteY7" fmla="*/ 272658 h 420687"/>
              <a:gd name="connsiteX8" fmla="*/ 167754 w 442913"/>
              <a:gd name="connsiteY8" fmla="*/ 234478 h 420687"/>
              <a:gd name="connsiteX9" fmla="*/ 151421 w 442913"/>
              <a:gd name="connsiteY9" fmla="*/ 239153 h 420687"/>
              <a:gd name="connsiteX10" fmla="*/ 72088 w 442913"/>
              <a:gd name="connsiteY10" fmla="*/ 331874 h 420687"/>
              <a:gd name="connsiteX11" fmla="*/ 65088 w 442913"/>
              <a:gd name="connsiteY11" fmla="*/ 329537 h 420687"/>
              <a:gd name="connsiteX12" fmla="*/ 65088 w 442913"/>
              <a:gd name="connsiteY12" fmla="*/ 267983 h 420687"/>
              <a:gd name="connsiteX13" fmla="*/ 72088 w 442913"/>
              <a:gd name="connsiteY13" fmla="*/ 250062 h 420687"/>
              <a:gd name="connsiteX14" fmla="*/ 133532 w 442913"/>
              <a:gd name="connsiteY14" fmla="*/ 174483 h 420687"/>
              <a:gd name="connsiteX15" fmla="*/ 149865 w 442913"/>
              <a:gd name="connsiteY15" fmla="*/ 170587 h 420687"/>
              <a:gd name="connsiteX16" fmla="*/ 248642 w 442913"/>
              <a:gd name="connsiteY16" fmla="*/ 207987 h 420687"/>
              <a:gd name="connsiteX17" fmla="*/ 264197 w 442913"/>
              <a:gd name="connsiteY17" fmla="*/ 202533 h 420687"/>
              <a:gd name="connsiteX18" fmla="*/ 327196 w 442913"/>
              <a:gd name="connsiteY18" fmla="*/ 106695 h 420687"/>
              <a:gd name="connsiteX19" fmla="*/ 324085 w 442913"/>
              <a:gd name="connsiteY19" fmla="*/ 91891 h 420687"/>
              <a:gd name="connsiteX20" fmla="*/ 308530 w 442913"/>
              <a:gd name="connsiteY20" fmla="*/ 82541 h 420687"/>
              <a:gd name="connsiteX21" fmla="*/ 309308 w 442913"/>
              <a:gd name="connsiteY21" fmla="*/ 73191 h 420687"/>
              <a:gd name="connsiteX22" fmla="*/ 393307 w 442913"/>
              <a:gd name="connsiteY22" fmla="*/ 42025 h 420687"/>
              <a:gd name="connsiteX23" fmla="*/ 16289 w 442913"/>
              <a:gd name="connsiteY23" fmla="*/ 0 h 420687"/>
              <a:gd name="connsiteX24" fmla="*/ 33354 w 442913"/>
              <a:gd name="connsiteY24" fmla="*/ 13971 h 420687"/>
              <a:gd name="connsiteX25" fmla="*/ 33354 w 442913"/>
              <a:gd name="connsiteY25" fmla="*/ 366355 h 420687"/>
              <a:gd name="connsiteX26" fmla="*/ 53522 w 442913"/>
              <a:gd name="connsiteY26" fmla="*/ 386535 h 420687"/>
              <a:gd name="connsiteX27" fmla="*/ 429727 w 442913"/>
              <a:gd name="connsiteY27" fmla="*/ 386535 h 420687"/>
              <a:gd name="connsiteX28" fmla="*/ 442913 w 442913"/>
              <a:gd name="connsiteY28" fmla="*/ 403611 h 420687"/>
              <a:gd name="connsiteX29" fmla="*/ 429727 w 442913"/>
              <a:gd name="connsiteY29" fmla="*/ 420687 h 420687"/>
              <a:gd name="connsiteX30" fmla="*/ 20168 w 442913"/>
              <a:gd name="connsiteY30" fmla="*/ 420687 h 420687"/>
              <a:gd name="connsiteX31" fmla="*/ 0 w 442913"/>
              <a:gd name="connsiteY31" fmla="*/ 399730 h 420687"/>
              <a:gd name="connsiteX32" fmla="*/ 0 w 442913"/>
              <a:gd name="connsiteY32" fmla="*/ 13971 h 420687"/>
              <a:gd name="connsiteX33" fmla="*/ 16289 w 442913"/>
              <a:gd name="connsiteY33" fmla="*/ 0 h 420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42913" h="420687">
                <a:moveTo>
                  <a:pt x="393307" y="42025"/>
                </a:moveTo>
                <a:cubicBezTo>
                  <a:pt x="398751" y="39687"/>
                  <a:pt x="403418" y="42804"/>
                  <a:pt x="404196" y="48258"/>
                </a:cubicBezTo>
                <a:cubicBezTo>
                  <a:pt x="404196" y="48258"/>
                  <a:pt x="404196" y="48258"/>
                  <a:pt x="411973" y="137862"/>
                </a:cubicBezTo>
                <a:cubicBezTo>
                  <a:pt x="412751" y="143316"/>
                  <a:pt x="408862" y="145654"/>
                  <a:pt x="404196" y="142537"/>
                </a:cubicBezTo>
                <a:lnTo>
                  <a:pt x="385529" y="130849"/>
                </a:lnTo>
                <a:cubicBezTo>
                  <a:pt x="380863" y="127733"/>
                  <a:pt x="374640" y="129291"/>
                  <a:pt x="371529" y="133966"/>
                </a:cubicBezTo>
                <a:cubicBezTo>
                  <a:pt x="371529" y="133966"/>
                  <a:pt x="371529" y="133966"/>
                  <a:pt x="282086" y="267203"/>
                </a:cubicBezTo>
                <a:cubicBezTo>
                  <a:pt x="278975" y="271878"/>
                  <a:pt x="271975" y="274216"/>
                  <a:pt x="267308" y="272658"/>
                </a:cubicBezTo>
                <a:cubicBezTo>
                  <a:pt x="267308" y="272658"/>
                  <a:pt x="267308" y="272658"/>
                  <a:pt x="167754" y="234478"/>
                </a:cubicBezTo>
                <a:cubicBezTo>
                  <a:pt x="162309" y="232920"/>
                  <a:pt x="155309" y="234478"/>
                  <a:pt x="151421" y="239153"/>
                </a:cubicBezTo>
                <a:cubicBezTo>
                  <a:pt x="151421" y="239153"/>
                  <a:pt x="151421" y="239153"/>
                  <a:pt x="72088" y="331874"/>
                </a:cubicBezTo>
                <a:cubicBezTo>
                  <a:pt x="68199" y="336549"/>
                  <a:pt x="65088" y="334991"/>
                  <a:pt x="65088" y="329537"/>
                </a:cubicBezTo>
                <a:cubicBezTo>
                  <a:pt x="65088" y="329537"/>
                  <a:pt x="65088" y="329537"/>
                  <a:pt x="65088" y="267983"/>
                </a:cubicBezTo>
                <a:cubicBezTo>
                  <a:pt x="65088" y="262528"/>
                  <a:pt x="68199" y="253958"/>
                  <a:pt x="72088" y="250062"/>
                </a:cubicBezTo>
                <a:cubicBezTo>
                  <a:pt x="72088" y="250062"/>
                  <a:pt x="72088" y="250062"/>
                  <a:pt x="133532" y="174483"/>
                </a:cubicBezTo>
                <a:cubicBezTo>
                  <a:pt x="137421" y="170587"/>
                  <a:pt x="145198" y="168249"/>
                  <a:pt x="149865" y="170587"/>
                </a:cubicBezTo>
                <a:cubicBezTo>
                  <a:pt x="149865" y="170587"/>
                  <a:pt x="149865" y="170587"/>
                  <a:pt x="248642" y="207987"/>
                </a:cubicBezTo>
                <a:cubicBezTo>
                  <a:pt x="254086" y="209545"/>
                  <a:pt x="261086" y="207208"/>
                  <a:pt x="264197" y="202533"/>
                </a:cubicBezTo>
                <a:cubicBezTo>
                  <a:pt x="264197" y="202533"/>
                  <a:pt x="264197" y="202533"/>
                  <a:pt x="327196" y="106695"/>
                </a:cubicBezTo>
                <a:cubicBezTo>
                  <a:pt x="330308" y="101241"/>
                  <a:pt x="328752" y="95008"/>
                  <a:pt x="324085" y="91891"/>
                </a:cubicBezTo>
                <a:cubicBezTo>
                  <a:pt x="324085" y="91891"/>
                  <a:pt x="324085" y="91891"/>
                  <a:pt x="308530" y="82541"/>
                </a:cubicBezTo>
                <a:cubicBezTo>
                  <a:pt x="303863" y="79424"/>
                  <a:pt x="304641" y="75529"/>
                  <a:pt x="309308" y="73191"/>
                </a:cubicBezTo>
                <a:cubicBezTo>
                  <a:pt x="309308" y="73191"/>
                  <a:pt x="309308" y="73191"/>
                  <a:pt x="393307" y="42025"/>
                </a:cubicBezTo>
                <a:close/>
                <a:moveTo>
                  <a:pt x="16289" y="0"/>
                </a:moveTo>
                <a:cubicBezTo>
                  <a:pt x="25597" y="0"/>
                  <a:pt x="33354" y="2328"/>
                  <a:pt x="33354" y="13971"/>
                </a:cubicBezTo>
                <a:cubicBezTo>
                  <a:pt x="33354" y="366355"/>
                  <a:pt x="33354" y="366355"/>
                  <a:pt x="33354" y="366355"/>
                </a:cubicBezTo>
                <a:cubicBezTo>
                  <a:pt x="33354" y="377221"/>
                  <a:pt x="42662" y="386535"/>
                  <a:pt x="53522" y="386535"/>
                </a:cubicBezTo>
                <a:cubicBezTo>
                  <a:pt x="429727" y="386535"/>
                  <a:pt x="429727" y="386535"/>
                  <a:pt x="429727" y="386535"/>
                </a:cubicBezTo>
                <a:cubicBezTo>
                  <a:pt x="440586" y="386535"/>
                  <a:pt x="442913" y="394297"/>
                  <a:pt x="442913" y="403611"/>
                </a:cubicBezTo>
                <a:cubicBezTo>
                  <a:pt x="442913" y="412925"/>
                  <a:pt x="440586" y="420687"/>
                  <a:pt x="429727" y="420687"/>
                </a:cubicBezTo>
                <a:cubicBezTo>
                  <a:pt x="20168" y="420687"/>
                  <a:pt x="20168" y="420687"/>
                  <a:pt x="20168" y="420687"/>
                </a:cubicBezTo>
                <a:cubicBezTo>
                  <a:pt x="9308" y="420687"/>
                  <a:pt x="0" y="410597"/>
                  <a:pt x="0" y="399730"/>
                </a:cubicBezTo>
                <a:cubicBezTo>
                  <a:pt x="0" y="13971"/>
                  <a:pt x="0" y="13971"/>
                  <a:pt x="0" y="13971"/>
                </a:cubicBezTo>
                <a:cubicBezTo>
                  <a:pt x="0" y="2328"/>
                  <a:pt x="6981" y="0"/>
                  <a:pt x="16289" y="0"/>
                </a:cubicBezTo>
                <a:close/>
              </a:path>
            </a:pathLst>
          </a:custGeom>
          <a:solidFill>
            <a:schemeClr val="bg1"/>
          </a:solidFill>
          <a:ln>
            <a:noFill/>
          </a:ln>
        </p:spPr>
        <p:txBody>
          <a:bodyPr vert="horz" wrap="square" lIns="91440" tIns="45720" rIns="91440" bIns="45720" numCol="1" anchor="t" anchorCtr="0" compatLnSpc="1">
            <a:noAutofit/>
          </a:bodyPr>
          <a:lstStyle/>
          <a:p>
            <a:endParaRPr lang="zh-CN" altLang="en-US" dirty="0">
              <a:latin typeface="思源黑体 Normal" panose="020B0400000000000000" pitchFamily="34" charset="-122"/>
              <a:ea typeface="思源黑体 Normal" panose="020B0400000000000000" pitchFamily="34" charset="-122"/>
            </a:endParaRPr>
          </a:p>
        </p:txBody>
      </p:sp>
      <p:sp>
        <p:nvSpPr>
          <p:cNvPr id="8" name="圆角矩形 26"/>
          <p:cNvSpPr/>
          <p:nvPr/>
        </p:nvSpPr>
        <p:spPr>
          <a:xfrm rot="16200000">
            <a:off x="6163397" y="-587898"/>
            <a:ext cx="1460936" cy="8195970"/>
          </a:xfrm>
          <a:prstGeom prst="roundRect">
            <a:avLst>
              <a:gd name="adj" fmla="val 50000"/>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Normal" panose="020B0400000000000000" pitchFamily="34" charset="-122"/>
              <a:ea typeface="思源黑体 Normal" panose="020B0400000000000000" pitchFamily="34" charset="-122"/>
            </a:endParaRPr>
          </a:p>
        </p:txBody>
      </p:sp>
      <p:sp>
        <p:nvSpPr>
          <p:cNvPr id="9" name="圆角矩形 27"/>
          <p:cNvSpPr/>
          <p:nvPr/>
        </p:nvSpPr>
        <p:spPr>
          <a:xfrm>
            <a:off x="9156930" y="2833532"/>
            <a:ext cx="1748422" cy="1353108"/>
          </a:xfrm>
          <a:prstGeom prst="roundRect">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Normal" panose="020B0400000000000000" pitchFamily="34" charset="-122"/>
              <a:ea typeface="思源黑体 Normal" panose="020B0400000000000000" pitchFamily="34" charset="-122"/>
            </a:endParaRPr>
          </a:p>
        </p:txBody>
      </p:sp>
      <p:sp>
        <p:nvSpPr>
          <p:cNvPr id="10" name="空心弧 9"/>
          <p:cNvSpPr/>
          <p:nvPr/>
        </p:nvSpPr>
        <p:spPr>
          <a:xfrm rot="16200000">
            <a:off x="2884469" y="2833532"/>
            <a:ext cx="1353108" cy="1353108"/>
          </a:xfrm>
          <a:prstGeom prst="blockArc">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Normal" panose="020B0400000000000000" pitchFamily="34" charset="-122"/>
              <a:ea typeface="思源黑体 Normal" panose="020B0400000000000000" pitchFamily="34" charset="-122"/>
            </a:endParaRPr>
          </a:p>
        </p:txBody>
      </p:sp>
      <p:sp>
        <p:nvSpPr>
          <p:cNvPr id="11" name="任意多边形 29"/>
          <p:cNvSpPr/>
          <p:nvPr/>
        </p:nvSpPr>
        <p:spPr bwMode="auto">
          <a:xfrm>
            <a:off x="9669082" y="3198806"/>
            <a:ext cx="800909" cy="637622"/>
          </a:xfrm>
          <a:custGeom>
            <a:avLst/>
            <a:gdLst>
              <a:gd name="connsiteX0" fmla="*/ 542180 w 547688"/>
              <a:gd name="connsiteY0" fmla="*/ 59519 h 355600"/>
              <a:gd name="connsiteX1" fmla="*/ 543735 w 547688"/>
              <a:gd name="connsiteY1" fmla="*/ 59519 h 355600"/>
              <a:gd name="connsiteX2" fmla="*/ 543735 w 547688"/>
              <a:gd name="connsiteY2" fmla="*/ 60325 h 355600"/>
              <a:gd name="connsiteX3" fmla="*/ 545351 w 547688"/>
              <a:gd name="connsiteY3" fmla="*/ 60325 h 355600"/>
              <a:gd name="connsiteX4" fmla="*/ 546130 w 547688"/>
              <a:gd name="connsiteY4" fmla="*/ 60325 h 355600"/>
              <a:gd name="connsiteX5" fmla="*/ 547688 w 547688"/>
              <a:gd name="connsiteY5" fmla="*/ 62662 h 355600"/>
              <a:gd name="connsiteX6" fmla="*/ 547688 w 547688"/>
              <a:gd name="connsiteY6" fmla="*/ 343885 h 355600"/>
              <a:gd name="connsiteX7" fmla="*/ 542953 w 547688"/>
              <a:gd name="connsiteY7" fmla="*/ 348282 h 355600"/>
              <a:gd name="connsiteX8" fmla="*/ 542277 w 547688"/>
              <a:gd name="connsiteY8" fmla="*/ 352085 h 355600"/>
              <a:gd name="connsiteX9" fmla="*/ 536734 w 547688"/>
              <a:gd name="connsiteY9" fmla="*/ 355600 h 355600"/>
              <a:gd name="connsiteX10" fmla="*/ 14002 w 547688"/>
              <a:gd name="connsiteY10" fmla="*/ 355600 h 355600"/>
              <a:gd name="connsiteX11" fmla="*/ 0 w 547688"/>
              <a:gd name="connsiteY11" fmla="*/ 343882 h 355600"/>
              <a:gd name="connsiteX12" fmla="*/ 0 w 547688"/>
              <a:gd name="connsiteY12" fmla="*/ 62644 h 355600"/>
              <a:gd name="connsiteX13" fmla="*/ 3112 w 547688"/>
              <a:gd name="connsiteY13" fmla="*/ 60301 h 355600"/>
              <a:gd name="connsiteX14" fmla="*/ 7779 w 547688"/>
              <a:gd name="connsiteY14" fmla="*/ 61082 h 355600"/>
              <a:gd name="connsiteX15" fmla="*/ 186522 w 547688"/>
              <a:gd name="connsiteY15" fmla="*/ 194014 h 355600"/>
              <a:gd name="connsiteX16" fmla="*/ 244997 w 547688"/>
              <a:gd name="connsiteY16" fmla="*/ 237502 h 355600"/>
              <a:gd name="connsiteX17" fmla="*/ 274716 w 547688"/>
              <a:gd name="connsiteY17" fmla="*/ 259511 h 355600"/>
              <a:gd name="connsiteX18" fmla="*/ 277702 w 547688"/>
              <a:gd name="connsiteY18" fmla="*/ 259511 h 355600"/>
              <a:gd name="connsiteX19" fmla="*/ 14875 w 547688"/>
              <a:gd name="connsiteY19" fmla="*/ 0 h 355600"/>
              <a:gd name="connsiteX20" fmla="*/ 536799 w 547688"/>
              <a:gd name="connsiteY20" fmla="*/ 0 h 355600"/>
              <a:gd name="connsiteX21" fmla="*/ 547688 w 547688"/>
              <a:gd name="connsiteY21" fmla="*/ 9331 h 355600"/>
              <a:gd name="connsiteX22" fmla="*/ 547688 w 547688"/>
              <a:gd name="connsiteY22" fmla="*/ 13218 h 355600"/>
              <a:gd name="connsiteX23" fmla="*/ 278559 w 547688"/>
              <a:gd name="connsiteY23" fmla="*/ 190500 h 355600"/>
              <a:gd name="connsiteX24" fmla="*/ 277003 w 547688"/>
              <a:gd name="connsiteY24" fmla="*/ 190500 h 355600"/>
              <a:gd name="connsiteX25" fmla="*/ 275448 w 547688"/>
              <a:gd name="connsiteY25" fmla="*/ 190500 h 355600"/>
              <a:gd name="connsiteX26" fmla="*/ 274260 w 547688"/>
              <a:gd name="connsiteY26" fmla="*/ 189726 h 355600"/>
              <a:gd name="connsiteX27" fmla="*/ 273425 w 547688"/>
              <a:gd name="connsiteY27" fmla="*/ 189726 h 355600"/>
              <a:gd name="connsiteX28" fmla="*/ 0 w 547688"/>
              <a:gd name="connsiteY28" fmla="*/ 13976 h 355600"/>
              <a:gd name="connsiteX29" fmla="*/ 0 w 547688"/>
              <a:gd name="connsiteY29" fmla="*/ 9330 h 355600"/>
              <a:gd name="connsiteX30" fmla="*/ 4674 w 547688"/>
              <a:gd name="connsiteY30" fmla="*/ 3427 h 355600"/>
              <a:gd name="connsiteX31" fmla="*/ 12919 w 547688"/>
              <a:gd name="connsiteY31" fmla="*/ 1805 h 355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47688" h="355600">
                <a:moveTo>
                  <a:pt x="542180" y="59519"/>
                </a:moveTo>
                <a:cubicBezTo>
                  <a:pt x="542957" y="59519"/>
                  <a:pt x="542957" y="58738"/>
                  <a:pt x="543735" y="59519"/>
                </a:cubicBezTo>
                <a:lnTo>
                  <a:pt x="543735" y="60325"/>
                </a:lnTo>
                <a:lnTo>
                  <a:pt x="545351" y="60325"/>
                </a:lnTo>
                <a:cubicBezTo>
                  <a:pt x="545351" y="60325"/>
                  <a:pt x="546130" y="60325"/>
                  <a:pt x="546130" y="60325"/>
                </a:cubicBezTo>
                <a:cubicBezTo>
                  <a:pt x="546909" y="61104"/>
                  <a:pt x="547688" y="61883"/>
                  <a:pt x="547688" y="62662"/>
                </a:cubicBezTo>
                <a:cubicBezTo>
                  <a:pt x="547688" y="62662"/>
                  <a:pt x="547688" y="62662"/>
                  <a:pt x="547688" y="343885"/>
                </a:cubicBezTo>
                <a:lnTo>
                  <a:pt x="542953" y="348282"/>
                </a:lnTo>
                <a:lnTo>
                  <a:pt x="542277" y="352085"/>
                </a:lnTo>
                <a:cubicBezTo>
                  <a:pt x="541207" y="354233"/>
                  <a:pt x="539457" y="355600"/>
                  <a:pt x="536734" y="355600"/>
                </a:cubicBezTo>
                <a:cubicBezTo>
                  <a:pt x="536734" y="355600"/>
                  <a:pt x="536734" y="355600"/>
                  <a:pt x="14002" y="355600"/>
                </a:cubicBezTo>
                <a:cubicBezTo>
                  <a:pt x="7779" y="355600"/>
                  <a:pt x="0" y="350132"/>
                  <a:pt x="0" y="343882"/>
                </a:cubicBezTo>
                <a:cubicBezTo>
                  <a:pt x="0" y="343882"/>
                  <a:pt x="0" y="343882"/>
                  <a:pt x="0" y="62644"/>
                </a:cubicBezTo>
                <a:cubicBezTo>
                  <a:pt x="0" y="61863"/>
                  <a:pt x="2334" y="61082"/>
                  <a:pt x="3112" y="60301"/>
                </a:cubicBezTo>
                <a:cubicBezTo>
                  <a:pt x="3889" y="60301"/>
                  <a:pt x="7001" y="60301"/>
                  <a:pt x="7779" y="61082"/>
                </a:cubicBezTo>
                <a:cubicBezTo>
                  <a:pt x="7779" y="61082"/>
                  <a:pt x="7779" y="61082"/>
                  <a:pt x="186522" y="194014"/>
                </a:cubicBezTo>
                <a:lnTo>
                  <a:pt x="244997" y="237502"/>
                </a:lnTo>
                <a:lnTo>
                  <a:pt x="274716" y="259511"/>
                </a:lnTo>
                <a:lnTo>
                  <a:pt x="277702" y="259511"/>
                </a:lnTo>
                <a:close/>
                <a:moveTo>
                  <a:pt x="14875" y="0"/>
                </a:moveTo>
                <a:cubicBezTo>
                  <a:pt x="14875" y="0"/>
                  <a:pt x="14875" y="0"/>
                  <a:pt x="536799" y="0"/>
                </a:cubicBezTo>
                <a:cubicBezTo>
                  <a:pt x="543021" y="0"/>
                  <a:pt x="547688" y="3888"/>
                  <a:pt x="547688" y="9331"/>
                </a:cubicBezTo>
                <a:cubicBezTo>
                  <a:pt x="547688" y="9331"/>
                  <a:pt x="547688" y="9331"/>
                  <a:pt x="547688" y="13218"/>
                </a:cubicBezTo>
                <a:cubicBezTo>
                  <a:pt x="547688" y="13218"/>
                  <a:pt x="547688" y="13218"/>
                  <a:pt x="278559" y="190500"/>
                </a:cubicBezTo>
                <a:cubicBezTo>
                  <a:pt x="277781" y="190500"/>
                  <a:pt x="277003" y="190500"/>
                  <a:pt x="277003" y="190500"/>
                </a:cubicBezTo>
                <a:cubicBezTo>
                  <a:pt x="276226" y="190500"/>
                  <a:pt x="276226" y="190500"/>
                  <a:pt x="275448" y="190500"/>
                </a:cubicBezTo>
                <a:lnTo>
                  <a:pt x="274260" y="189726"/>
                </a:lnTo>
                <a:lnTo>
                  <a:pt x="273425" y="189726"/>
                </a:lnTo>
                <a:cubicBezTo>
                  <a:pt x="273425" y="189726"/>
                  <a:pt x="273425" y="189726"/>
                  <a:pt x="0" y="13976"/>
                </a:cubicBezTo>
                <a:cubicBezTo>
                  <a:pt x="0" y="13976"/>
                  <a:pt x="0" y="13976"/>
                  <a:pt x="0" y="9330"/>
                </a:cubicBezTo>
                <a:cubicBezTo>
                  <a:pt x="0" y="6621"/>
                  <a:pt x="1948" y="4685"/>
                  <a:pt x="4674" y="3427"/>
                </a:cubicBezTo>
                <a:lnTo>
                  <a:pt x="12919" y="1805"/>
                </a:lnTo>
                <a:close/>
              </a:path>
            </a:pathLst>
          </a:custGeom>
          <a:solidFill>
            <a:schemeClr val="bg1"/>
          </a:solidFill>
          <a:ln>
            <a:noFill/>
          </a:ln>
        </p:spPr>
        <p:txBody>
          <a:bodyPr vert="horz" wrap="square" lIns="91440" tIns="45720" rIns="91440" bIns="45720" numCol="1" anchor="t" anchorCtr="0" compatLnSpc="1">
            <a:noAutofit/>
          </a:bodyPr>
          <a:lstStyle/>
          <a:p>
            <a:endParaRPr lang="zh-CN" altLang="en-US" dirty="0">
              <a:latin typeface="思源黑体 Normal" panose="020B0400000000000000" pitchFamily="34" charset="-122"/>
              <a:ea typeface="思源黑体 Normal" panose="020B0400000000000000" pitchFamily="34" charset="-122"/>
            </a:endParaRPr>
          </a:p>
        </p:txBody>
      </p:sp>
      <p:sp>
        <p:nvSpPr>
          <p:cNvPr id="14" name="圆角矩形 33"/>
          <p:cNvSpPr/>
          <p:nvPr/>
        </p:nvSpPr>
        <p:spPr>
          <a:xfrm rot="5400000" flipH="1">
            <a:off x="5473481" y="23938"/>
            <a:ext cx="1460937" cy="10223500"/>
          </a:xfrm>
          <a:prstGeom prst="roundRect">
            <a:avLst>
              <a:gd name="adj" fmla="val 50000"/>
            </a:avLst>
          </a:prstGeom>
          <a:noFill/>
          <a:ln w="190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Normal" panose="020B0400000000000000" pitchFamily="34" charset="-122"/>
              <a:ea typeface="思源黑体 Normal" panose="020B0400000000000000" pitchFamily="34" charset="-122"/>
            </a:endParaRPr>
          </a:p>
        </p:txBody>
      </p:sp>
      <p:sp>
        <p:nvSpPr>
          <p:cNvPr id="15" name="圆角矩形 34"/>
          <p:cNvSpPr/>
          <p:nvPr/>
        </p:nvSpPr>
        <p:spPr>
          <a:xfrm>
            <a:off x="1209032" y="4459134"/>
            <a:ext cx="1748422" cy="1353108"/>
          </a:xfrm>
          <a:prstGeom prst="roundRect">
            <a:avLst>
              <a:gd name="adj" fmla="val 5000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Normal" panose="020B0400000000000000" pitchFamily="34" charset="-122"/>
              <a:ea typeface="思源黑体 Normal" panose="020B0400000000000000" pitchFamily="34" charset="-122"/>
            </a:endParaRPr>
          </a:p>
        </p:txBody>
      </p:sp>
      <p:sp>
        <p:nvSpPr>
          <p:cNvPr id="16" name="空心弧 15"/>
          <p:cNvSpPr/>
          <p:nvPr/>
        </p:nvSpPr>
        <p:spPr>
          <a:xfrm rot="5400000" flipH="1">
            <a:off x="9909933" y="4460690"/>
            <a:ext cx="1353108" cy="1353108"/>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latin typeface="思源黑体 Normal" panose="020B0400000000000000" pitchFamily="34" charset="-122"/>
              <a:ea typeface="思源黑体 Normal" panose="020B0400000000000000" pitchFamily="34" charset="-122"/>
            </a:endParaRPr>
          </a:p>
        </p:txBody>
      </p:sp>
      <p:sp>
        <p:nvSpPr>
          <p:cNvPr id="17" name="Freeform 11"/>
          <p:cNvSpPr/>
          <p:nvPr/>
        </p:nvSpPr>
        <p:spPr bwMode="auto">
          <a:xfrm>
            <a:off x="1682788" y="4836078"/>
            <a:ext cx="800909" cy="637622"/>
          </a:xfrm>
          <a:custGeom>
            <a:avLst/>
            <a:gdLst>
              <a:gd name="T0" fmla="*/ 562 w 664"/>
              <a:gd name="T1" fmla="*/ 379 h 583"/>
              <a:gd name="T2" fmla="*/ 485 w 664"/>
              <a:gd name="T3" fmla="*/ 414 h 583"/>
              <a:gd name="T4" fmla="*/ 328 w 664"/>
              <a:gd name="T5" fmla="*/ 332 h 583"/>
              <a:gd name="T6" fmla="*/ 338 w 664"/>
              <a:gd name="T7" fmla="*/ 274 h 583"/>
              <a:gd name="T8" fmla="*/ 324 w 664"/>
              <a:gd name="T9" fmla="*/ 208 h 583"/>
              <a:gd name="T10" fmla="*/ 447 w 664"/>
              <a:gd name="T11" fmla="*/ 134 h 583"/>
              <a:gd name="T12" fmla="*/ 495 w 664"/>
              <a:gd name="T13" fmla="*/ 152 h 583"/>
              <a:gd name="T14" fmla="*/ 571 w 664"/>
              <a:gd name="T15" fmla="*/ 76 h 583"/>
              <a:gd name="T16" fmla="*/ 495 w 664"/>
              <a:gd name="T17" fmla="*/ 0 h 583"/>
              <a:gd name="T18" fmla="*/ 419 w 664"/>
              <a:gd name="T19" fmla="*/ 76 h 583"/>
              <a:gd name="T20" fmla="*/ 422 w 664"/>
              <a:gd name="T21" fmla="*/ 95 h 583"/>
              <a:gd name="T22" fmla="*/ 300 w 664"/>
              <a:gd name="T23" fmla="*/ 168 h 583"/>
              <a:gd name="T24" fmla="*/ 169 w 664"/>
              <a:gd name="T25" fmla="*/ 105 h 583"/>
              <a:gd name="T26" fmla="*/ 0 w 664"/>
              <a:gd name="T27" fmla="*/ 274 h 583"/>
              <a:gd name="T28" fmla="*/ 169 w 664"/>
              <a:gd name="T29" fmla="*/ 443 h 583"/>
              <a:gd name="T30" fmla="*/ 306 w 664"/>
              <a:gd name="T31" fmla="*/ 373 h 583"/>
              <a:gd name="T32" fmla="*/ 464 w 664"/>
              <a:gd name="T33" fmla="*/ 456 h 583"/>
              <a:gd name="T34" fmla="*/ 460 w 664"/>
              <a:gd name="T35" fmla="*/ 481 h 583"/>
              <a:gd name="T36" fmla="*/ 562 w 664"/>
              <a:gd name="T37" fmla="*/ 583 h 583"/>
              <a:gd name="T38" fmla="*/ 664 w 664"/>
              <a:gd name="T39" fmla="*/ 481 h 583"/>
              <a:gd name="T40" fmla="*/ 562 w 664"/>
              <a:gd name="T41" fmla="*/ 379 h 5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664" h="583">
                <a:moveTo>
                  <a:pt x="562" y="379"/>
                </a:moveTo>
                <a:cubicBezTo>
                  <a:pt x="532" y="379"/>
                  <a:pt x="504" y="393"/>
                  <a:pt x="485" y="414"/>
                </a:cubicBezTo>
                <a:cubicBezTo>
                  <a:pt x="328" y="332"/>
                  <a:pt x="328" y="332"/>
                  <a:pt x="328" y="332"/>
                </a:cubicBezTo>
                <a:cubicBezTo>
                  <a:pt x="334" y="314"/>
                  <a:pt x="338" y="295"/>
                  <a:pt x="338" y="274"/>
                </a:cubicBezTo>
                <a:cubicBezTo>
                  <a:pt x="338" y="251"/>
                  <a:pt x="333" y="229"/>
                  <a:pt x="324" y="208"/>
                </a:cubicBezTo>
                <a:cubicBezTo>
                  <a:pt x="447" y="134"/>
                  <a:pt x="447" y="134"/>
                  <a:pt x="447" y="134"/>
                </a:cubicBezTo>
                <a:cubicBezTo>
                  <a:pt x="460" y="145"/>
                  <a:pt x="477" y="152"/>
                  <a:pt x="495" y="152"/>
                </a:cubicBezTo>
                <a:cubicBezTo>
                  <a:pt x="537" y="152"/>
                  <a:pt x="571" y="118"/>
                  <a:pt x="571" y="76"/>
                </a:cubicBezTo>
                <a:cubicBezTo>
                  <a:pt x="571" y="34"/>
                  <a:pt x="537" y="0"/>
                  <a:pt x="495" y="0"/>
                </a:cubicBezTo>
                <a:cubicBezTo>
                  <a:pt x="453" y="0"/>
                  <a:pt x="419" y="34"/>
                  <a:pt x="419" y="76"/>
                </a:cubicBezTo>
                <a:cubicBezTo>
                  <a:pt x="419" y="83"/>
                  <a:pt x="421" y="89"/>
                  <a:pt x="422" y="95"/>
                </a:cubicBezTo>
                <a:cubicBezTo>
                  <a:pt x="300" y="168"/>
                  <a:pt x="300" y="168"/>
                  <a:pt x="300" y="168"/>
                </a:cubicBezTo>
                <a:cubicBezTo>
                  <a:pt x="269" y="130"/>
                  <a:pt x="222" y="105"/>
                  <a:pt x="169" y="105"/>
                </a:cubicBezTo>
                <a:cubicBezTo>
                  <a:pt x="76" y="105"/>
                  <a:pt x="0" y="181"/>
                  <a:pt x="0" y="274"/>
                </a:cubicBezTo>
                <a:cubicBezTo>
                  <a:pt x="0" y="368"/>
                  <a:pt x="76" y="443"/>
                  <a:pt x="169" y="443"/>
                </a:cubicBezTo>
                <a:cubicBezTo>
                  <a:pt x="225" y="443"/>
                  <a:pt x="275" y="416"/>
                  <a:pt x="306" y="373"/>
                </a:cubicBezTo>
                <a:cubicBezTo>
                  <a:pt x="464" y="456"/>
                  <a:pt x="464" y="456"/>
                  <a:pt x="464" y="456"/>
                </a:cubicBezTo>
                <a:cubicBezTo>
                  <a:pt x="461" y="464"/>
                  <a:pt x="460" y="472"/>
                  <a:pt x="460" y="481"/>
                </a:cubicBezTo>
                <a:cubicBezTo>
                  <a:pt x="460" y="538"/>
                  <a:pt x="506" y="583"/>
                  <a:pt x="562" y="583"/>
                </a:cubicBezTo>
                <a:cubicBezTo>
                  <a:pt x="619" y="583"/>
                  <a:pt x="664" y="538"/>
                  <a:pt x="664" y="481"/>
                </a:cubicBezTo>
                <a:cubicBezTo>
                  <a:pt x="664" y="425"/>
                  <a:pt x="619" y="379"/>
                  <a:pt x="562" y="379"/>
                </a:cubicBezTo>
                <a:close/>
              </a:path>
            </a:pathLst>
          </a:custGeom>
          <a:solidFill>
            <a:schemeClr val="bg1"/>
          </a:solidFill>
          <a:ln>
            <a:noFill/>
          </a:ln>
        </p:spPr>
        <p:txBody>
          <a:bodyPr vert="horz" wrap="square" lIns="91440" tIns="45720" rIns="91440" bIns="45720" numCol="1" anchor="t" anchorCtr="0" compatLnSpc="1"/>
          <a:lstStyle/>
          <a:p>
            <a:endParaRPr lang="zh-CN" altLang="en-US" dirty="0">
              <a:latin typeface="思源黑体 Normal" panose="020B0400000000000000" pitchFamily="34" charset="-122"/>
              <a:ea typeface="思源黑体 Normal" panose="020B0400000000000000" pitchFamily="34" charset="-122"/>
            </a:endParaRPr>
          </a:p>
        </p:txBody>
      </p:sp>
      <p:sp>
        <p:nvSpPr>
          <p:cNvPr id="23" name="Rectangle 35"/>
          <p:cNvSpPr/>
          <p:nvPr/>
        </p:nvSpPr>
        <p:spPr>
          <a:xfrm>
            <a:off x="2835831" y="1565693"/>
            <a:ext cx="5769902" cy="625171"/>
          </a:xfrm>
          <a:prstGeom prst="rect">
            <a:avLst/>
          </a:prstGeom>
        </p:spPr>
        <p:txBody>
          <a:bodyPr wrap="square">
            <a:spAutoFit/>
          </a:bodyPr>
          <a:lstStyle/>
          <a:p>
            <a:pPr>
              <a:lnSpc>
                <a:spcPct val="130000"/>
              </a:lnSpc>
            </a:pPr>
            <a:r>
              <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Enterprise human resource managers need to further improve their knowledge reserves(Ardichvili A., 2001). </a:t>
            </a:r>
            <a:r>
              <a:rPr lang="en-US" sz="1400" b="1"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(3-6months)</a:t>
            </a:r>
          </a:p>
        </p:txBody>
      </p:sp>
      <p:sp>
        <p:nvSpPr>
          <p:cNvPr id="24" name="Rectangle 35"/>
          <p:cNvSpPr/>
          <p:nvPr/>
        </p:nvSpPr>
        <p:spPr>
          <a:xfrm>
            <a:off x="3500047" y="2913504"/>
            <a:ext cx="5779814" cy="1209675"/>
          </a:xfrm>
          <a:prstGeom prst="rect">
            <a:avLst/>
          </a:prstGeom>
        </p:spPr>
        <p:txBody>
          <a:bodyPr wrap="square">
            <a:spAutoFit/>
          </a:bodyPr>
          <a:lstStyle/>
          <a:p>
            <a:pPr>
              <a:lnSpc>
                <a:spcPct val="130000"/>
              </a:lnSpc>
            </a:pPr>
            <a:r>
              <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Involve leaders throughout the organization in planning and implementing organizational goals, and even discuss organizational vision, goals, and goal segmentation in plenary meetings</a:t>
            </a:r>
            <a:r>
              <a:rPr lang="en-US" sz="1400" b="1"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 (It would take about one day)</a:t>
            </a:r>
          </a:p>
        </p:txBody>
      </p:sp>
      <p:sp>
        <p:nvSpPr>
          <p:cNvPr id="25" name="Rectangle 35"/>
          <p:cNvSpPr/>
          <p:nvPr/>
        </p:nvSpPr>
        <p:spPr>
          <a:xfrm>
            <a:off x="2835831" y="4482979"/>
            <a:ext cx="7673381" cy="1185324"/>
          </a:xfrm>
          <a:prstGeom prst="rect">
            <a:avLst/>
          </a:prstGeom>
        </p:spPr>
        <p:txBody>
          <a:bodyPr wrap="square">
            <a:spAutoFit/>
          </a:bodyPr>
          <a:lstStyle/>
          <a:p>
            <a:pPr>
              <a:lnSpc>
                <a:spcPct val="130000"/>
              </a:lnSpc>
            </a:pPr>
            <a:r>
              <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The Human Resources Department should take on the responsibility of refining their respective goals according to departments and employees with different abilities, and should have the ability to develop a scientific and reasonable compensation system(Fiedler F E.,1998) </a:t>
            </a:r>
            <a:r>
              <a:rPr lang="en-US" sz="1400" b="1"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.(It would take about one day)</a:t>
            </a:r>
          </a:p>
        </p:txBody>
      </p:sp>
      <p:sp>
        <p:nvSpPr>
          <p:cNvPr id="26" name="文本框 25"/>
          <p:cNvSpPr txBox="1"/>
          <p:nvPr/>
        </p:nvSpPr>
        <p:spPr>
          <a:xfrm>
            <a:off x="3856316" y="376205"/>
            <a:ext cx="5299656" cy="584775"/>
          </a:xfrm>
          <a:prstGeom prst="rect">
            <a:avLst/>
          </a:prstGeom>
          <a:noFill/>
        </p:spPr>
        <p:txBody>
          <a:bodyPr wrap="none" rtlCol="0">
            <a:spAutoFit/>
          </a:bodyPr>
          <a:lstStyle/>
          <a:p>
            <a:r>
              <a:rPr lang="en-US" altLang="zh-CN" sz="3200" dirty="0">
                <a:solidFill>
                  <a:srgbClr val="D99543"/>
                </a:solidFill>
                <a:latin typeface="微软雅黑" panose="020B0503020204020204" pitchFamily="34" charset="-122"/>
                <a:ea typeface="微软雅黑" panose="020B0503020204020204" pitchFamily="34" charset="-122"/>
              </a:rPr>
              <a:t>Action Plan for Managers </a:t>
            </a:r>
            <a:endParaRPr lang="zh-CN" altLang="en-US" sz="3200" dirty="0">
              <a:solidFill>
                <a:srgbClr val="D99543"/>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1+#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1+#ppt_w/2"/>
                                          </p:val>
                                        </p:tav>
                                        <p:tav tm="100000">
                                          <p:val>
                                            <p:strVal val="#ppt_x"/>
                                          </p:val>
                                        </p:tav>
                                      </p:tavLst>
                                    </p:anim>
                                    <p:anim calcmode="lin" valueType="num">
                                      <p:cBhvr additive="base">
                                        <p:cTn id="16" dur="500" fill="hold"/>
                                        <p:tgtEl>
                                          <p:spTgt spid="4"/>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1+#ppt_w/2"/>
                                          </p:val>
                                        </p:tav>
                                        <p:tav tm="100000">
                                          <p:val>
                                            <p:strVal val="#ppt_x"/>
                                          </p:val>
                                        </p:tav>
                                      </p:tavLst>
                                    </p:anim>
                                    <p:anim calcmode="lin" valueType="num">
                                      <p:cBhvr additive="base">
                                        <p:cTn id="20" dur="500" fill="hold"/>
                                        <p:tgtEl>
                                          <p:spTgt spid="5"/>
                                        </p:tgtEl>
                                        <p:attrNameLst>
                                          <p:attrName>ppt_y</p:attrName>
                                        </p:attrNameLst>
                                      </p:cBhvr>
                                      <p:tavLst>
                                        <p:tav tm="0">
                                          <p:val>
                                            <p:strVal val="#ppt_y"/>
                                          </p:val>
                                        </p:tav>
                                        <p:tav tm="100000">
                                          <p:val>
                                            <p:strVal val="#ppt_y"/>
                                          </p:val>
                                        </p:tav>
                                      </p:tavLst>
                                    </p:anim>
                                  </p:childTnLst>
                                </p:cTn>
                              </p:par>
                              <p:par>
                                <p:cTn id="21" presetID="2" presetClass="entr" presetSubtype="2" fill="hold" grpId="0" nodeType="withEffect">
                                  <p:stCondLst>
                                    <p:cond delay="0"/>
                                  </p:stCondLst>
                                  <p:childTnLst>
                                    <p:set>
                                      <p:cBhvr>
                                        <p:cTn id="22" dur="1" fill="hold">
                                          <p:stCondLst>
                                            <p:cond delay="0"/>
                                          </p:stCondLst>
                                        </p:cTn>
                                        <p:tgtEl>
                                          <p:spTgt spid="23"/>
                                        </p:tgtEl>
                                        <p:attrNameLst>
                                          <p:attrName>style.visibility</p:attrName>
                                        </p:attrNameLst>
                                      </p:cBhvr>
                                      <p:to>
                                        <p:strVal val="visible"/>
                                      </p:to>
                                    </p:set>
                                    <p:anim calcmode="lin" valueType="num">
                                      <p:cBhvr additive="base">
                                        <p:cTn id="23" dur="500" fill="hold"/>
                                        <p:tgtEl>
                                          <p:spTgt spid="23"/>
                                        </p:tgtEl>
                                        <p:attrNameLst>
                                          <p:attrName>ppt_x</p:attrName>
                                        </p:attrNameLst>
                                      </p:cBhvr>
                                      <p:tavLst>
                                        <p:tav tm="0">
                                          <p:val>
                                            <p:strVal val="1+#ppt_w/2"/>
                                          </p:val>
                                        </p:tav>
                                        <p:tav tm="100000">
                                          <p:val>
                                            <p:strVal val="#ppt_x"/>
                                          </p:val>
                                        </p:tav>
                                      </p:tavLst>
                                    </p:anim>
                                    <p:anim calcmode="lin" valueType="num">
                                      <p:cBhvr additive="base">
                                        <p:cTn id="24"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additive="base">
                                        <p:cTn id="29" dur="500" fill="hold"/>
                                        <p:tgtEl>
                                          <p:spTgt spid="8"/>
                                        </p:tgtEl>
                                        <p:attrNameLst>
                                          <p:attrName>ppt_x</p:attrName>
                                        </p:attrNameLst>
                                      </p:cBhvr>
                                      <p:tavLst>
                                        <p:tav tm="0">
                                          <p:val>
                                            <p:strVal val="0-#ppt_w/2"/>
                                          </p:val>
                                        </p:tav>
                                        <p:tav tm="100000">
                                          <p:val>
                                            <p:strVal val="#ppt_x"/>
                                          </p:val>
                                        </p:tav>
                                      </p:tavLst>
                                    </p:anim>
                                    <p:anim calcmode="lin" valueType="num">
                                      <p:cBhvr additive="base">
                                        <p:cTn id="30" dur="500" fill="hold"/>
                                        <p:tgtEl>
                                          <p:spTgt spid="8"/>
                                        </p:tgtEl>
                                        <p:attrNameLst>
                                          <p:attrName>ppt_y</p:attrName>
                                        </p:attrNameLst>
                                      </p:cBhvr>
                                      <p:tavLst>
                                        <p:tav tm="0">
                                          <p:val>
                                            <p:strVal val="#ppt_y"/>
                                          </p:val>
                                        </p:tav>
                                        <p:tav tm="100000">
                                          <p:val>
                                            <p:strVal val="#ppt_y"/>
                                          </p:val>
                                        </p:tav>
                                      </p:tavLst>
                                    </p:anim>
                                  </p:childTnLst>
                                </p:cTn>
                              </p:par>
                              <p:par>
                                <p:cTn id="31" presetID="2" presetClass="entr" presetSubtype="8"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 calcmode="lin" valueType="num">
                                      <p:cBhvr additive="base">
                                        <p:cTn id="33" dur="500" fill="hold"/>
                                        <p:tgtEl>
                                          <p:spTgt spid="9"/>
                                        </p:tgtEl>
                                        <p:attrNameLst>
                                          <p:attrName>ppt_x</p:attrName>
                                        </p:attrNameLst>
                                      </p:cBhvr>
                                      <p:tavLst>
                                        <p:tav tm="0">
                                          <p:val>
                                            <p:strVal val="0-#ppt_w/2"/>
                                          </p:val>
                                        </p:tav>
                                        <p:tav tm="100000">
                                          <p:val>
                                            <p:strVal val="#ppt_x"/>
                                          </p:val>
                                        </p:tav>
                                      </p:tavLst>
                                    </p:anim>
                                    <p:anim calcmode="lin" valueType="num">
                                      <p:cBhvr additive="base">
                                        <p:cTn id="34" dur="500" fill="hold"/>
                                        <p:tgtEl>
                                          <p:spTgt spid="9"/>
                                        </p:tgtEl>
                                        <p:attrNameLst>
                                          <p:attrName>ppt_y</p:attrName>
                                        </p:attrNameLst>
                                      </p:cBhvr>
                                      <p:tavLst>
                                        <p:tav tm="0">
                                          <p:val>
                                            <p:strVal val="#ppt_y"/>
                                          </p:val>
                                        </p:tav>
                                        <p:tav tm="100000">
                                          <p:val>
                                            <p:strVal val="#ppt_y"/>
                                          </p:val>
                                        </p:tav>
                                      </p:tavLst>
                                    </p:anim>
                                  </p:childTnLst>
                                </p:cTn>
                              </p:par>
                              <p:par>
                                <p:cTn id="35" presetID="2" presetClass="entr" presetSubtype="8" fill="hold" grpId="0" nodeType="withEffect">
                                  <p:stCondLst>
                                    <p:cond delay="0"/>
                                  </p:stCondLst>
                                  <p:childTnLst>
                                    <p:set>
                                      <p:cBhvr>
                                        <p:cTn id="36" dur="1" fill="hold">
                                          <p:stCondLst>
                                            <p:cond delay="0"/>
                                          </p:stCondLst>
                                        </p:cTn>
                                        <p:tgtEl>
                                          <p:spTgt spid="10"/>
                                        </p:tgtEl>
                                        <p:attrNameLst>
                                          <p:attrName>style.visibility</p:attrName>
                                        </p:attrNameLst>
                                      </p:cBhvr>
                                      <p:to>
                                        <p:strVal val="visible"/>
                                      </p:to>
                                    </p:set>
                                    <p:anim calcmode="lin" valueType="num">
                                      <p:cBhvr additive="base">
                                        <p:cTn id="37" dur="500" fill="hold"/>
                                        <p:tgtEl>
                                          <p:spTgt spid="10"/>
                                        </p:tgtEl>
                                        <p:attrNameLst>
                                          <p:attrName>ppt_x</p:attrName>
                                        </p:attrNameLst>
                                      </p:cBhvr>
                                      <p:tavLst>
                                        <p:tav tm="0">
                                          <p:val>
                                            <p:strVal val="0-#ppt_w/2"/>
                                          </p:val>
                                        </p:tav>
                                        <p:tav tm="100000">
                                          <p:val>
                                            <p:strVal val="#ppt_x"/>
                                          </p:val>
                                        </p:tav>
                                      </p:tavLst>
                                    </p:anim>
                                    <p:anim calcmode="lin" valueType="num">
                                      <p:cBhvr additive="base">
                                        <p:cTn id="38" dur="500" fill="hold"/>
                                        <p:tgtEl>
                                          <p:spTgt spid="10"/>
                                        </p:tgtEl>
                                        <p:attrNameLst>
                                          <p:attrName>ppt_y</p:attrName>
                                        </p:attrNameLst>
                                      </p:cBhvr>
                                      <p:tavLst>
                                        <p:tav tm="0">
                                          <p:val>
                                            <p:strVal val="#ppt_y"/>
                                          </p:val>
                                        </p:tav>
                                        <p:tav tm="100000">
                                          <p:val>
                                            <p:strVal val="#ppt_y"/>
                                          </p:val>
                                        </p:tav>
                                      </p:tavLst>
                                    </p:anim>
                                  </p:childTnLst>
                                </p:cTn>
                              </p:par>
                              <p:par>
                                <p:cTn id="39" presetID="2" presetClass="entr" presetSubtype="8"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anim calcmode="lin" valueType="num">
                                      <p:cBhvr additive="base">
                                        <p:cTn id="41" dur="500" fill="hold"/>
                                        <p:tgtEl>
                                          <p:spTgt spid="11"/>
                                        </p:tgtEl>
                                        <p:attrNameLst>
                                          <p:attrName>ppt_x</p:attrName>
                                        </p:attrNameLst>
                                      </p:cBhvr>
                                      <p:tavLst>
                                        <p:tav tm="0">
                                          <p:val>
                                            <p:strVal val="0-#ppt_w/2"/>
                                          </p:val>
                                        </p:tav>
                                        <p:tav tm="100000">
                                          <p:val>
                                            <p:strVal val="#ppt_x"/>
                                          </p:val>
                                        </p:tav>
                                      </p:tavLst>
                                    </p:anim>
                                    <p:anim calcmode="lin" valueType="num">
                                      <p:cBhvr additive="base">
                                        <p:cTn id="42" dur="500" fill="hold"/>
                                        <p:tgtEl>
                                          <p:spTgt spid="11"/>
                                        </p:tgtEl>
                                        <p:attrNameLst>
                                          <p:attrName>ppt_y</p:attrName>
                                        </p:attrNameLst>
                                      </p:cBhvr>
                                      <p:tavLst>
                                        <p:tav tm="0">
                                          <p:val>
                                            <p:strVal val="#ppt_y"/>
                                          </p:val>
                                        </p:tav>
                                        <p:tav tm="100000">
                                          <p:val>
                                            <p:strVal val="#ppt_y"/>
                                          </p:val>
                                        </p:tav>
                                      </p:tavLst>
                                    </p:anim>
                                  </p:childTnLst>
                                </p:cTn>
                              </p:par>
                              <p:par>
                                <p:cTn id="43" presetID="2" presetClass="entr" presetSubtype="8" fill="hold" grpId="0" nodeType="withEffect">
                                  <p:stCondLst>
                                    <p:cond delay="0"/>
                                  </p:stCondLst>
                                  <p:childTnLst>
                                    <p:set>
                                      <p:cBhvr>
                                        <p:cTn id="44" dur="1" fill="hold">
                                          <p:stCondLst>
                                            <p:cond delay="0"/>
                                          </p:stCondLst>
                                        </p:cTn>
                                        <p:tgtEl>
                                          <p:spTgt spid="24"/>
                                        </p:tgtEl>
                                        <p:attrNameLst>
                                          <p:attrName>style.visibility</p:attrName>
                                        </p:attrNameLst>
                                      </p:cBhvr>
                                      <p:to>
                                        <p:strVal val="visible"/>
                                      </p:to>
                                    </p:set>
                                    <p:anim calcmode="lin" valueType="num">
                                      <p:cBhvr additive="base">
                                        <p:cTn id="45" dur="500" fill="hold"/>
                                        <p:tgtEl>
                                          <p:spTgt spid="24"/>
                                        </p:tgtEl>
                                        <p:attrNameLst>
                                          <p:attrName>ppt_x</p:attrName>
                                        </p:attrNameLst>
                                      </p:cBhvr>
                                      <p:tavLst>
                                        <p:tav tm="0">
                                          <p:val>
                                            <p:strVal val="0-#ppt_w/2"/>
                                          </p:val>
                                        </p:tav>
                                        <p:tav tm="100000">
                                          <p:val>
                                            <p:strVal val="#ppt_x"/>
                                          </p:val>
                                        </p:tav>
                                      </p:tavLst>
                                    </p:anim>
                                    <p:anim calcmode="lin" valueType="num">
                                      <p:cBhvr additive="base">
                                        <p:cTn id="46" dur="50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2" fill="hold" grpId="0" nodeType="clickEffect">
                                  <p:stCondLst>
                                    <p:cond delay="0"/>
                                  </p:stCondLst>
                                  <p:childTnLst>
                                    <p:set>
                                      <p:cBhvr>
                                        <p:cTn id="50" dur="1" fill="hold">
                                          <p:stCondLst>
                                            <p:cond delay="0"/>
                                          </p:stCondLst>
                                        </p:cTn>
                                        <p:tgtEl>
                                          <p:spTgt spid="14"/>
                                        </p:tgtEl>
                                        <p:attrNameLst>
                                          <p:attrName>style.visibility</p:attrName>
                                        </p:attrNameLst>
                                      </p:cBhvr>
                                      <p:to>
                                        <p:strVal val="visible"/>
                                      </p:to>
                                    </p:set>
                                    <p:anim calcmode="lin" valueType="num">
                                      <p:cBhvr additive="base">
                                        <p:cTn id="51" dur="500" fill="hold"/>
                                        <p:tgtEl>
                                          <p:spTgt spid="14"/>
                                        </p:tgtEl>
                                        <p:attrNameLst>
                                          <p:attrName>ppt_x</p:attrName>
                                        </p:attrNameLst>
                                      </p:cBhvr>
                                      <p:tavLst>
                                        <p:tav tm="0">
                                          <p:val>
                                            <p:strVal val="1+#ppt_w/2"/>
                                          </p:val>
                                        </p:tav>
                                        <p:tav tm="100000">
                                          <p:val>
                                            <p:strVal val="#ppt_x"/>
                                          </p:val>
                                        </p:tav>
                                      </p:tavLst>
                                    </p:anim>
                                    <p:anim calcmode="lin" valueType="num">
                                      <p:cBhvr additive="base">
                                        <p:cTn id="52" dur="500" fill="hold"/>
                                        <p:tgtEl>
                                          <p:spTgt spid="14"/>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stCondLst>
                                    <p:cond delay="0"/>
                                  </p:stCondLst>
                                  <p:childTnLst>
                                    <p:set>
                                      <p:cBhvr>
                                        <p:cTn id="54" dur="1" fill="hold">
                                          <p:stCondLst>
                                            <p:cond delay="0"/>
                                          </p:stCondLst>
                                        </p:cTn>
                                        <p:tgtEl>
                                          <p:spTgt spid="15"/>
                                        </p:tgtEl>
                                        <p:attrNameLst>
                                          <p:attrName>style.visibility</p:attrName>
                                        </p:attrNameLst>
                                      </p:cBhvr>
                                      <p:to>
                                        <p:strVal val="visible"/>
                                      </p:to>
                                    </p:set>
                                    <p:anim calcmode="lin" valueType="num">
                                      <p:cBhvr additive="base">
                                        <p:cTn id="55" dur="500" fill="hold"/>
                                        <p:tgtEl>
                                          <p:spTgt spid="15"/>
                                        </p:tgtEl>
                                        <p:attrNameLst>
                                          <p:attrName>ppt_x</p:attrName>
                                        </p:attrNameLst>
                                      </p:cBhvr>
                                      <p:tavLst>
                                        <p:tav tm="0">
                                          <p:val>
                                            <p:strVal val="1+#ppt_w/2"/>
                                          </p:val>
                                        </p:tav>
                                        <p:tav tm="100000">
                                          <p:val>
                                            <p:strVal val="#ppt_x"/>
                                          </p:val>
                                        </p:tav>
                                      </p:tavLst>
                                    </p:anim>
                                    <p:anim calcmode="lin" valueType="num">
                                      <p:cBhvr additive="base">
                                        <p:cTn id="56" dur="500" fill="hold"/>
                                        <p:tgtEl>
                                          <p:spTgt spid="15"/>
                                        </p:tgtEl>
                                        <p:attrNameLst>
                                          <p:attrName>ppt_y</p:attrName>
                                        </p:attrNameLst>
                                      </p:cBhvr>
                                      <p:tavLst>
                                        <p:tav tm="0">
                                          <p:val>
                                            <p:strVal val="#ppt_y"/>
                                          </p:val>
                                        </p:tav>
                                        <p:tav tm="100000">
                                          <p:val>
                                            <p:strVal val="#ppt_y"/>
                                          </p:val>
                                        </p:tav>
                                      </p:tavLst>
                                    </p:anim>
                                  </p:childTnLst>
                                </p:cTn>
                              </p:par>
                              <p:par>
                                <p:cTn id="57" presetID="2" presetClass="entr" presetSubtype="2" fill="hold" grpId="0" nodeType="withEffect">
                                  <p:stCondLst>
                                    <p:cond delay="0"/>
                                  </p:stCondLst>
                                  <p:childTnLst>
                                    <p:set>
                                      <p:cBhvr>
                                        <p:cTn id="58" dur="1" fill="hold">
                                          <p:stCondLst>
                                            <p:cond delay="0"/>
                                          </p:stCondLst>
                                        </p:cTn>
                                        <p:tgtEl>
                                          <p:spTgt spid="16"/>
                                        </p:tgtEl>
                                        <p:attrNameLst>
                                          <p:attrName>style.visibility</p:attrName>
                                        </p:attrNameLst>
                                      </p:cBhvr>
                                      <p:to>
                                        <p:strVal val="visible"/>
                                      </p:to>
                                    </p:set>
                                    <p:anim calcmode="lin" valueType="num">
                                      <p:cBhvr additive="base">
                                        <p:cTn id="59" dur="500" fill="hold"/>
                                        <p:tgtEl>
                                          <p:spTgt spid="16"/>
                                        </p:tgtEl>
                                        <p:attrNameLst>
                                          <p:attrName>ppt_x</p:attrName>
                                        </p:attrNameLst>
                                      </p:cBhvr>
                                      <p:tavLst>
                                        <p:tav tm="0">
                                          <p:val>
                                            <p:strVal val="1+#ppt_w/2"/>
                                          </p:val>
                                        </p:tav>
                                        <p:tav tm="100000">
                                          <p:val>
                                            <p:strVal val="#ppt_x"/>
                                          </p:val>
                                        </p:tav>
                                      </p:tavLst>
                                    </p:anim>
                                    <p:anim calcmode="lin" valueType="num">
                                      <p:cBhvr additive="base">
                                        <p:cTn id="60" dur="500" fill="hold"/>
                                        <p:tgtEl>
                                          <p:spTgt spid="16"/>
                                        </p:tgtEl>
                                        <p:attrNameLst>
                                          <p:attrName>ppt_y</p:attrName>
                                        </p:attrNameLst>
                                      </p:cBhvr>
                                      <p:tavLst>
                                        <p:tav tm="0">
                                          <p:val>
                                            <p:strVal val="#ppt_y"/>
                                          </p:val>
                                        </p:tav>
                                        <p:tav tm="100000">
                                          <p:val>
                                            <p:strVal val="#ppt_y"/>
                                          </p:val>
                                        </p:tav>
                                      </p:tavLst>
                                    </p:anim>
                                  </p:childTnLst>
                                </p:cTn>
                              </p:par>
                              <p:par>
                                <p:cTn id="61" presetID="2" presetClass="entr" presetSubtype="2" fill="hold" grpId="0" nodeType="withEffect">
                                  <p:stCondLst>
                                    <p:cond delay="0"/>
                                  </p:stCondLst>
                                  <p:childTnLst>
                                    <p:set>
                                      <p:cBhvr>
                                        <p:cTn id="62" dur="1" fill="hold">
                                          <p:stCondLst>
                                            <p:cond delay="0"/>
                                          </p:stCondLst>
                                        </p:cTn>
                                        <p:tgtEl>
                                          <p:spTgt spid="17"/>
                                        </p:tgtEl>
                                        <p:attrNameLst>
                                          <p:attrName>style.visibility</p:attrName>
                                        </p:attrNameLst>
                                      </p:cBhvr>
                                      <p:to>
                                        <p:strVal val="visible"/>
                                      </p:to>
                                    </p:set>
                                    <p:anim calcmode="lin" valueType="num">
                                      <p:cBhvr additive="base">
                                        <p:cTn id="63" dur="500" fill="hold"/>
                                        <p:tgtEl>
                                          <p:spTgt spid="17"/>
                                        </p:tgtEl>
                                        <p:attrNameLst>
                                          <p:attrName>ppt_x</p:attrName>
                                        </p:attrNameLst>
                                      </p:cBhvr>
                                      <p:tavLst>
                                        <p:tav tm="0">
                                          <p:val>
                                            <p:strVal val="1+#ppt_w/2"/>
                                          </p:val>
                                        </p:tav>
                                        <p:tav tm="100000">
                                          <p:val>
                                            <p:strVal val="#ppt_x"/>
                                          </p:val>
                                        </p:tav>
                                      </p:tavLst>
                                    </p:anim>
                                    <p:anim calcmode="lin" valueType="num">
                                      <p:cBhvr additive="base">
                                        <p:cTn id="64" dur="500" fill="hold"/>
                                        <p:tgtEl>
                                          <p:spTgt spid="17"/>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stCondLst>
                                    <p:cond delay="0"/>
                                  </p:stCondLst>
                                  <p:childTnLst>
                                    <p:set>
                                      <p:cBhvr>
                                        <p:cTn id="66" dur="1" fill="hold">
                                          <p:stCondLst>
                                            <p:cond delay="0"/>
                                          </p:stCondLst>
                                        </p:cTn>
                                        <p:tgtEl>
                                          <p:spTgt spid="25"/>
                                        </p:tgtEl>
                                        <p:attrNameLst>
                                          <p:attrName>style.visibility</p:attrName>
                                        </p:attrNameLst>
                                      </p:cBhvr>
                                      <p:to>
                                        <p:strVal val="visible"/>
                                      </p:to>
                                    </p:set>
                                    <p:anim calcmode="lin" valueType="num">
                                      <p:cBhvr additive="base">
                                        <p:cTn id="67" dur="500" fill="hold"/>
                                        <p:tgtEl>
                                          <p:spTgt spid="25"/>
                                        </p:tgtEl>
                                        <p:attrNameLst>
                                          <p:attrName>ppt_x</p:attrName>
                                        </p:attrNameLst>
                                      </p:cBhvr>
                                      <p:tavLst>
                                        <p:tav tm="0">
                                          <p:val>
                                            <p:strVal val="1+#ppt_w/2"/>
                                          </p:val>
                                        </p:tav>
                                        <p:tav tm="100000">
                                          <p:val>
                                            <p:strVal val="#ppt_x"/>
                                          </p:val>
                                        </p:tav>
                                      </p:tavLst>
                                    </p:anim>
                                    <p:anim calcmode="lin" valueType="num">
                                      <p:cBhvr additive="base">
                                        <p:cTn id="68" dur="500" fill="hold"/>
                                        <p:tgtEl>
                                          <p:spTgt spid="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8" grpId="0" animBg="1"/>
      <p:bldP spid="9" grpId="0" animBg="1"/>
      <p:bldP spid="10" grpId="0" animBg="1"/>
      <p:bldP spid="11" grpId="0" animBg="1"/>
      <p:bldP spid="14" grpId="0" animBg="1"/>
      <p:bldP spid="15" grpId="0" animBg="1"/>
      <p:bldP spid="16" grpId="0" animBg="1"/>
      <p:bldP spid="17" grpId="0" animBg="1"/>
      <p:bldP spid="23" grpId="0"/>
      <p:bldP spid="24" grpId="0"/>
      <p:bldP spid="2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 name="组合 28"/>
          <p:cNvGrpSpPr/>
          <p:nvPr/>
        </p:nvGrpSpPr>
        <p:grpSpPr>
          <a:xfrm>
            <a:off x="1475898" y="2649288"/>
            <a:ext cx="8993617" cy="3220206"/>
            <a:chOff x="2503987" y="2498596"/>
            <a:chExt cx="6903975" cy="2472000"/>
          </a:xfrm>
        </p:grpSpPr>
        <p:grpSp>
          <p:nvGrpSpPr>
            <p:cNvPr id="30" name="Google Shape;652;p27"/>
            <p:cNvGrpSpPr/>
            <p:nvPr/>
          </p:nvGrpSpPr>
          <p:grpSpPr>
            <a:xfrm>
              <a:off x="2767175" y="3596971"/>
              <a:ext cx="6350375" cy="273600"/>
              <a:chOff x="1385125" y="2342000"/>
              <a:chExt cx="6350375" cy="273600"/>
            </a:xfrm>
          </p:grpSpPr>
          <p:sp>
            <p:nvSpPr>
              <p:cNvPr id="46" name="Google Shape;653;p27"/>
              <p:cNvSpPr/>
              <p:nvPr/>
            </p:nvSpPr>
            <p:spPr>
              <a:xfrm>
                <a:off x="1890525" y="2435775"/>
                <a:ext cx="1330500" cy="861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47" name="Google Shape;654;p27"/>
              <p:cNvSpPr/>
              <p:nvPr/>
            </p:nvSpPr>
            <p:spPr>
              <a:xfrm>
                <a:off x="3895064" y="2435775"/>
                <a:ext cx="1330500" cy="861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48" name="Google Shape;655;p27"/>
              <p:cNvSpPr/>
              <p:nvPr/>
            </p:nvSpPr>
            <p:spPr>
              <a:xfrm>
                <a:off x="5899602" y="2435775"/>
                <a:ext cx="1330500" cy="86100"/>
              </a:xfrm>
              <a:prstGeom prst="rect">
                <a:avLst/>
              </a:prstGeom>
              <a:solidFill>
                <a:schemeClr val="accent2">
                  <a:lumMod val="90000"/>
                </a:schemeClr>
              </a:solidFill>
              <a:ln>
                <a:solidFill>
                  <a:schemeClr val="accent5"/>
                </a:solid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49" name="Google Shape;656;p27"/>
              <p:cNvSpPr/>
              <p:nvPr/>
            </p:nvSpPr>
            <p:spPr>
              <a:xfrm>
                <a:off x="1385125" y="2342000"/>
                <a:ext cx="273600" cy="2736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50" name="Google Shape;657;p27"/>
              <p:cNvSpPr/>
              <p:nvPr/>
            </p:nvSpPr>
            <p:spPr>
              <a:xfrm>
                <a:off x="3410717" y="2342000"/>
                <a:ext cx="273600" cy="273600"/>
              </a:xfrm>
              <a:prstGeom prst="ellips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51" name="Google Shape;658;p27"/>
              <p:cNvSpPr/>
              <p:nvPr/>
            </p:nvSpPr>
            <p:spPr>
              <a:xfrm>
                <a:off x="5425783" y="2342000"/>
                <a:ext cx="273600" cy="273600"/>
              </a:xfrm>
              <a:prstGeom prst="ellips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52" name="Google Shape;659;p27"/>
              <p:cNvSpPr/>
              <p:nvPr/>
            </p:nvSpPr>
            <p:spPr>
              <a:xfrm>
                <a:off x="7461900" y="2342000"/>
                <a:ext cx="273600" cy="273600"/>
              </a:xfrm>
              <a:prstGeom prst="ellipse">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53" name="Google Shape;660;p27"/>
              <p:cNvSpPr/>
              <p:nvPr/>
            </p:nvSpPr>
            <p:spPr>
              <a:xfrm>
                <a:off x="1450025" y="2406875"/>
                <a:ext cx="144000" cy="1440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54" name="Google Shape;661;p27"/>
              <p:cNvSpPr/>
              <p:nvPr/>
            </p:nvSpPr>
            <p:spPr>
              <a:xfrm>
                <a:off x="3475513" y="2406875"/>
                <a:ext cx="144000" cy="1440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55" name="Google Shape;662;p27"/>
              <p:cNvSpPr/>
              <p:nvPr/>
            </p:nvSpPr>
            <p:spPr>
              <a:xfrm>
                <a:off x="5492038" y="2406875"/>
                <a:ext cx="144000" cy="1440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56" name="Google Shape;663;p27"/>
              <p:cNvSpPr/>
              <p:nvPr/>
            </p:nvSpPr>
            <p:spPr>
              <a:xfrm>
                <a:off x="7529638" y="2406875"/>
                <a:ext cx="144000" cy="1440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grpSp>
        <p:sp>
          <p:nvSpPr>
            <p:cNvPr id="31" name="Google Shape;664;p27"/>
            <p:cNvSpPr/>
            <p:nvPr/>
          </p:nvSpPr>
          <p:spPr>
            <a:xfrm>
              <a:off x="2503987" y="2498596"/>
              <a:ext cx="821100" cy="778800"/>
            </a:xfrm>
            <a:prstGeom prst="wedgeEllipseCallout">
              <a:avLst>
                <a:gd name="adj1" fmla="val -1288"/>
                <a:gd name="adj2" fmla="val 65328"/>
              </a:avLst>
            </a:prstGeom>
            <a:noFill/>
            <a:ln w="38100" cap="flat"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32" name="Google Shape;665;p27"/>
            <p:cNvSpPr/>
            <p:nvPr/>
          </p:nvSpPr>
          <p:spPr>
            <a:xfrm>
              <a:off x="6534566" y="2498596"/>
              <a:ext cx="821100" cy="778800"/>
            </a:xfrm>
            <a:prstGeom prst="wedgeEllipseCallout">
              <a:avLst>
                <a:gd name="adj1" fmla="val -1288"/>
                <a:gd name="adj2" fmla="val 65328"/>
              </a:avLst>
            </a:prstGeom>
            <a:noFill/>
            <a:ln w="38100"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33" name="Google Shape;666;p27"/>
            <p:cNvSpPr/>
            <p:nvPr/>
          </p:nvSpPr>
          <p:spPr>
            <a:xfrm rot="10800000" flipH="1">
              <a:off x="4535670" y="4191796"/>
              <a:ext cx="821100" cy="778800"/>
            </a:xfrm>
            <a:prstGeom prst="wedgeEllipseCallout">
              <a:avLst>
                <a:gd name="adj1" fmla="val -1288"/>
                <a:gd name="adj2" fmla="val 65328"/>
              </a:avLst>
            </a:prstGeom>
            <a:noFill/>
            <a:ln w="38100"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34" name="Google Shape;667;p27"/>
            <p:cNvSpPr/>
            <p:nvPr/>
          </p:nvSpPr>
          <p:spPr>
            <a:xfrm rot="10800000" flipH="1">
              <a:off x="8586862" y="4191796"/>
              <a:ext cx="821100" cy="778800"/>
            </a:xfrm>
            <a:prstGeom prst="wedgeEllipseCallout">
              <a:avLst>
                <a:gd name="adj1" fmla="val -1288"/>
                <a:gd name="adj2" fmla="val 65328"/>
              </a:avLst>
            </a:prstGeom>
            <a:noFill/>
            <a:ln w="38100" cap="flat" cmpd="sng">
              <a:solidFill>
                <a:schemeClr val="accent4"/>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35" name="Google Shape;668;p27"/>
            <p:cNvSpPr/>
            <p:nvPr/>
          </p:nvSpPr>
          <p:spPr>
            <a:xfrm>
              <a:off x="2710387" y="2683834"/>
              <a:ext cx="408300" cy="408300"/>
            </a:xfrm>
            <a:prstGeom prst="ellipse">
              <a:avLst/>
            </a:prstGeom>
            <a:solidFill>
              <a:schemeClr val="accent6"/>
            </a:solidFill>
            <a:ln>
              <a:noFill/>
            </a:ln>
          </p:spPr>
          <p:txBody>
            <a:bodyPr spcFirstLastPara="1" wrap="square" lIns="0" tIns="91425" rIns="0" bIns="91425" anchor="ctr" anchorCtr="0">
              <a:noAutofit/>
            </a:bodyPr>
            <a:lstStyle/>
            <a:p>
              <a:pPr marL="0" lvl="0" indent="0" algn="ctr" rtl="0">
                <a:spcBef>
                  <a:spcPts val="0"/>
                </a:spcBef>
                <a:spcAft>
                  <a:spcPts val="0"/>
                </a:spcAft>
                <a:buClr>
                  <a:schemeClr val="dk1"/>
                </a:buClr>
                <a:buSzPts val="1100"/>
                <a:buFont typeface="Arial" panose="020B0604020202020204"/>
                <a:buNone/>
              </a:pPr>
              <a:r>
                <a:rPr lang="en-US" sz="1600" dirty="0">
                  <a:solidFill>
                    <a:schemeClr val="lt1"/>
                  </a:solidFill>
                  <a:latin typeface="思源黑体" panose="020B0500000000000000" pitchFamily="34" charset="-122"/>
                  <a:ea typeface="思源黑体" panose="020B0500000000000000" pitchFamily="34" charset="-122"/>
                  <a:cs typeface="Fira Sans Extra Condensed Medium"/>
                  <a:sym typeface="思源黑体" panose="020B0500000000000000" pitchFamily="34" charset="-122"/>
                </a:rPr>
                <a:t>01</a:t>
              </a:r>
              <a:endParaRPr sz="1200" dirty="0">
                <a:solidFill>
                  <a:schemeClr val="lt1"/>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36" name="Google Shape;669;p27"/>
            <p:cNvSpPr/>
            <p:nvPr/>
          </p:nvSpPr>
          <p:spPr>
            <a:xfrm>
              <a:off x="4742070" y="4377034"/>
              <a:ext cx="408300" cy="408300"/>
            </a:xfrm>
            <a:prstGeom prst="ellipse">
              <a:avLst/>
            </a:prstGeom>
            <a:solidFill>
              <a:schemeClr val="accent1"/>
            </a:solidFill>
            <a:ln>
              <a:noFill/>
            </a:ln>
          </p:spPr>
          <p:txBody>
            <a:bodyPr spcFirstLastPara="1" wrap="square" lIns="0" tIns="91425" rIns="0" bIns="91425" anchor="ctr" anchorCtr="0">
              <a:noAutofit/>
            </a:bodyPr>
            <a:lstStyle/>
            <a:p>
              <a:pPr marL="0" lvl="0" indent="0" algn="ctr" rtl="0">
                <a:spcBef>
                  <a:spcPts val="0"/>
                </a:spcBef>
                <a:spcAft>
                  <a:spcPts val="0"/>
                </a:spcAft>
                <a:buClr>
                  <a:schemeClr val="dk1"/>
                </a:buClr>
                <a:buSzPts val="1100"/>
                <a:buFont typeface="Arial" panose="020B0604020202020204"/>
                <a:buNone/>
              </a:pPr>
              <a:r>
                <a:rPr lang="en-US" sz="1600" dirty="0">
                  <a:solidFill>
                    <a:schemeClr val="lt1"/>
                  </a:solidFill>
                  <a:latin typeface="思源黑体" panose="020B0500000000000000" pitchFamily="34" charset="-122"/>
                  <a:ea typeface="思源黑体" panose="020B0500000000000000" pitchFamily="34" charset="-122"/>
                  <a:cs typeface="Fira Sans Extra Condensed Medium"/>
                  <a:sym typeface="思源黑体" panose="020B0500000000000000" pitchFamily="34" charset="-122"/>
                </a:rPr>
                <a:t>02</a:t>
              </a:r>
              <a:endParaRPr sz="1200" dirty="0">
                <a:solidFill>
                  <a:schemeClr val="lt1"/>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37" name="Google Shape;670;p27"/>
            <p:cNvSpPr/>
            <p:nvPr/>
          </p:nvSpPr>
          <p:spPr>
            <a:xfrm>
              <a:off x="6740966" y="2683834"/>
              <a:ext cx="408300" cy="408300"/>
            </a:xfrm>
            <a:prstGeom prst="ellipse">
              <a:avLst/>
            </a:prstGeom>
            <a:solidFill>
              <a:schemeClr val="accent5"/>
            </a:solidFill>
            <a:ln>
              <a:noFill/>
            </a:ln>
          </p:spPr>
          <p:txBody>
            <a:bodyPr spcFirstLastPara="1" wrap="square" lIns="0" tIns="91425" rIns="0" bIns="91425" anchor="ctr" anchorCtr="0">
              <a:noAutofit/>
            </a:bodyPr>
            <a:lstStyle/>
            <a:p>
              <a:pPr marL="0" lvl="0" indent="0" algn="ctr" rtl="0">
                <a:spcBef>
                  <a:spcPts val="0"/>
                </a:spcBef>
                <a:spcAft>
                  <a:spcPts val="0"/>
                </a:spcAft>
                <a:buClr>
                  <a:schemeClr val="dk1"/>
                </a:buClr>
                <a:buSzPts val="1100"/>
                <a:buFont typeface="Arial" panose="020B0604020202020204"/>
                <a:buNone/>
              </a:pPr>
              <a:r>
                <a:rPr lang="en-US" sz="1600" dirty="0">
                  <a:solidFill>
                    <a:schemeClr val="lt1"/>
                  </a:solidFill>
                  <a:latin typeface="思源黑体" panose="020B0500000000000000" pitchFamily="34" charset="-122"/>
                  <a:ea typeface="思源黑体" panose="020B0500000000000000" pitchFamily="34" charset="-122"/>
                  <a:cs typeface="Fira Sans Extra Condensed Medium"/>
                  <a:sym typeface="思源黑体" panose="020B0500000000000000" pitchFamily="34" charset="-122"/>
                </a:rPr>
                <a:t>03</a:t>
              </a:r>
              <a:endParaRPr sz="1200" dirty="0">
                <a:solidFill>
                  <a:schemeClr val="lt1"/>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38" name="Google Shape;671;p27"/>
            <p:cNvSpPr/>
            <p:nvPr/>
          </p:nvSpPr>
          <p:spPr>
            <a:xfrm>
              <a:off x="8751589" y="4315913"/>
              <a:ext cx="491644" cy="491644"/>
            </a:xfrm>
            <a:prstGeom prst="ellipse">
              <a:avLst/>
            </a:prstGeom>
            <a:solidFill>
              <a:schemeClr val="accent4"/>
            </a:solidFill>
            <a:ln>
              <a:noFill/>
            </a:ln>
          </p:spPr>
          <p:txBody>
            <a:bodyPr spcFirstLastPara="1" wrap="square" lIns="0" tIns="91425" rIns="0" bIns="91425" anchor="ctr" anchorCtr="0">
              <a:noAutofit/>
            </a:bodyPr>
            <a:lstStyle/>
            <a:p>
              <a:pPr marL="0" lvl="0" indent="0" algn="ctr" rtl="0">
                <a:spcBef>
                  <a:spcPts val="0"/>
                </a:spcBef>
                <a:spcAft>
                  <a:spcPts val="0"/>
                </a:spcAft>
                <a:buClr>
                  <a:schemeClr val="dk1"/>
                </a:buClr>
                <a:buSzPts val="1100"/>
                <a:buFont typeface="Arial" panose="020B0604020202020204"/>
                <a:buNone/>
              </a:pPr>
              <a:r>
                <a:rPr lang="en-US" sz="1600" dirty="0">
                  <a:solidFill>
                    <a:schemeClr val="lt1"/>
                  </a:solidFill>
                  <a:latin typeface="思源黑体" panose="020B0500000000000000" pitchFamily="34" charset="-122"/>
                  <a:ea typeface="思源黑体" panose="020B0500000000000000" pitchFamily="34" charset="-122"/>
                  <a:cs typeface="Fira Sans Extra Condensed Medium"/>
                  <a:sym typeface="思源黑体" panose="020B0500000000000000" pitchFamily="34" charset="-122"/>
                </a:rPr>
                <a:t>04</a:t>
              </a:r>
              <a:endParaRPr sz="1200" dirty="0">
                <a:solidFill>
                  <a:schemeClr val="lt1"/>
                </a:solidFill>
                <a:latin typeface="思源黑体" panose="020B0500000000000000" pitchFamily="34" charset="-122"/>
                <a:ea typeface="思源黑体" panose="020B0500000000000000" pitchFamily="34" charset="-122"/>
                <a:sym typeface="思源黑体" panose="020B0500000000000000" pitchFamily="34" charset="-122"/>
              </a:endParaRPr>
            </a:p>
          </p:txBody>
        </p:sp>
      </p:grpSp>
      <p:sp>
        <p:nvSpPr>
          <p:cNvPr id="57" name="文本框 56"/>
          <p:cNvSpPr txBox="1"/>
          <p:nvPr/>
        </p:nvSpPr>
        <p:spPr>
          <a:xfrm>
            <a:off x="3546552" y="223805"/>
            <a:ext cx="5098896" cy="584775"/>
          </a:xfrm>
          <a:prstGeom prst="rect">
            <a:avLst/>
          </a:prstGeom>
          <a:noFill/>
        </p:spPr>
        <p:txBody>
          <a:bodyPr wrap="none" rtlCol="0">
            <a:spAutoFit/>
          </a:bodyPr>
          <a:lstStyle/>
          <a:p>
            <a:r>
              <a:rPr lang="en-US" altLang="zh-CN" sz="3200" dirty="0">
                <a:solidFill>
                  <a:srgbClr val="D99543"/>
                </a:solidFill>
                <a:latin typeface="GFS Didot" panose="02000500000000020003" pitchFamily="2" charset="0"/>
                <a:ea typeface="汉仪中黑S" panose="00020600040101010101" pitchFamily="18" charset="-122"/>
              </a:rPr>
              <a:t>The Solution--HR department</a:t>
            </a:r>
            <a:endParaRPr lang="zh-CN" altLang="en-US" sz="3200" dirty="0">
              <a:solidFill>
                <a:srgbClr val="D99543"/>
              </a:solidFill>
              <a:latin typeface="GFS Didot" panose="02000500000000020003" pitchFamily="2" charset="0"/>
              <a:ea typeface="汉仪中黑S" panose="00020600040101010101" pitchFamily="18" charset="-122"/>
            </a:endParaRPr>
          </a:p>
        </p:txBody>
      </p:sp>
      <p:sp>
        <p:nvSpPr>
          <p:cNvPr id="60" name="Rectangle 35"/>
          <p:cNvSpPr/>
          <p:nvPr/>
        </p:nvSpPr>
        <p:spPr>
          <a:xfrm>
            <a:off x="3144073" y="2740096"/>
            <a:ext cx="3377381" cy="1209675"/>
          </a:xfrm>
          <a:prstGeom prst="rect">
            <a:avLst/>
          </a:prstGeom>
        </p:spPr>
        <p:txBody>
          <a:bodyPr wrap="square">
            <a:spAutoFit/>
          </a:bodyPr>
          <a:lstStyle/>
          <a:p>
            <a:pPr>
              <a:lnSpc>
                <a:spcPct val="130000"/>
              </a:lnSpc>
            </a:pPr>
            <a:r>
              <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Bring into play the role of corporate culture in promoting human resource development and management (</a:t>
            </a:r>
            <a:r>
              <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Zhang, Jin, 2010)</a:t>
            </a:r>
            <a:endPar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p:txBody>
      </p:sp>
      <p:sp>
        <p:nvSpPr>
          <p:cNvPr id="62" name="Rectangle 35"/>
          <p:cNvSpPr/>
          <p:nvPr/>
        </p:nvSpPr>
        <p:spPr>
          <a:xfrm>
            <a:off x="8125514" y="2740096"/>
            <a:ext cx="3574968" cy="1185324"/>
          </a:xfrm>
          <a:prstGeom prst="rect">
            <a:avLst/>
          </a:prstGeom>
        </p:spPr>
        <p:txBody>
          <a:bodyPr wrap="square">
            <a:spAutoFit/>
          </a:bodyPr>
          <a:lstStyle/>
          <a:p>
            <a:pPr>
              <a:lnSpc>
                <a:spcPct val="130000"/>
              </a:lnSpc>
            </a:pPr>
            <a:r>
              <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Establish diversified positions and compensation due to diversified talents, and establish a more flexible job incentive mechanism.</a:t>
            </a:r>
          </a:p>
        </p:txBody>
      </p:sp>
      <p:sp>
        <p:nvSpPr>
          <p:cNvPr id="2" name="矩形: 圆角 1"/>
          <p:cNvSpPr/>
          <p:nvPr/>
        </p:nvSpPr>
        <p:spPr>
          <a:xfrm>
            <a:off x="613496" y="1056780"/>
            <a:ext cx="10905404" cy="1556549"/>
          </a:xfrm>
          <a:prstGeom prst="roundRect">
            <a:avLst/>
          </a:prstGeom>
          <a:solidFill>
            <a:srgbClr val="F5E6CE">
              <a:alpha val="7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lt1">
                  <a:alpha val="99000"/>
                </a:schemeClr>
              </a:solidFill>
            </a:endParaRPr>
          </a:p>
        </p:txBody>
      </p:sp>
      <p:sp>
        <p:nvSpPr>
          <p:cNvPr id="3" name="Rectangle 35"/>
          <p:cNvSpPr/>
          <p:nvPr/>
        </p:nvSpPr>
        <p:spPr>
          <a:xfrm>
            <a:off x="638783" y="1010388"/>
            <a:ext cx="10905404" cy="905248"/>
          </a:xfrm>
          <a:prstGeom prst="rect">
            <a:avLst/>
          </a:prstGeom>
        </p:spPr>
        <p:txBody>
          <a:bodyPr wrap="square">
            <a:spAutoFit/>
          </a:bodyPr>
          <a:lstStyle/>
          <a:p>
            <a:pPr>
              <a:lnSpc>
                <a:spcPct val="130000"/>
              </a:lnSpc>
            </a:pPr>
            <a:r>
              <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Let HR department managers learn to formulate and master the enterprise's incentive system, and ensure the rationality and scientificity of the performance bonus scheme formulated by the HR department(Maxwell S M., 2015).</a:t>
            </a:r>
          </a:p>
          <a:p>
            <a:pPr>
              <a:lnSpc>
                <a:spcPct val="130000"/>
              </a:lnSpc>
            </a:pPr>
            <a:r>
              <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On the basis of fair management, human resources should also be managed in a diversified manner(Huijin, Li., 2020) .</a:t>
            </a:r>
          </a:p>
        </p:txBody>
      </p:sp>
      <p:sp>
        <p:nvSpPr>
          <p:cNvPr id="6" name="Rectangle 35"/>
          <p:cNvSpPr/>
          <p:nvPr/>
        </p:nvSpPr>
        <p:spPr>
          <a:xfrm>
            <a:off x="669886" y="4660087"/>
            <a:ext cx="3377381" cy="1745478"/>
          </a:xfrm>
          <a:prstGeom prst="rect">
            <a:avLst/>
          </a:prstGeom>
        </p:spPr>
        <p:txBody>
          <a:bodyPr wrap="square">
            <a:spAutoFit/>
          </a:bodyPr>
          <a:lstStyle/>
          <a:p>
            <a:pPr>
              <a:lnSpc>
                <a:spcPct val="130000"/>
              </a:lnSpc>
            </a:pPr>
            <a:r>
              <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Transforming diverse values into common values that are commonly accepted by most employees enables employees to unify the organization's goals with their value goals.</a:t>
            </a:r>
          </a:p>
        </p:txBody>
      </p:sp>
      <p:sp>
        <p:nvSpPr>
          <p:cNvPr id="7" name="Rectangle 35"/>
          <p:cNvSpPr/>
          <p:nvPr/>
        </p:nvSpPr>
        <p:spPr>
          <a:xfrm>
            <a:off x="5651327" y="4660087"/>
            <a:ext cx="3574968" cy="1209675"/>
          </a:xfrm>
          <a:prstGeom prst="rect">
            <a:avLst/>
          </a:prstGeom>
        </p:spPr>
        <p:txBody>
          <a:bodyPr wrap="square">
            <a:spAutoFit/>
          </a:bodyPr>
          <a:lstStyle/>
          <a:p>
            <a:pPr>
              <a:lnSpc>
                <a:spcPct val="130000"/>
              </a:lnSpc>
            </a:pPr>
            <a:r>
              <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Further improve diversified human resource management, deployment, training, and organization in practical work. (</a:t>
            </a:r>
            <a:r>
              <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Liu Y, Cao X, Wang K,2015)</a:t>
            </a:r>
            <a:endParaRPr lang="en-US" sz="14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p:txBody>
      </p:sp>
      <p:sp>
        <p:nvSpPr>
          <p:cNvPr id="4" name="箭头: 下 3"/>
          <p:cNvSpPr/>
          <p:nvPr/>
        </p:nvSpPr>
        <p:spPr>
          <a:xfrm>
            <a:off x="5774570" y="2312825"/>
            <a:ext cx="633830" cy="48442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文本框 4"/>
          <p:cNvSpPr txBox="1"/>
          <p:nvPr/>
        </p:nvSpPr>
        <p:spPr>
          <a:xfrm>
            <a:off x="3822991" y="1932374"/>
            <a:ext cx="4533319" cy="328920"/>
          </a:xfrm>
          <a:prstGeom prst="rect">
            <a:avLst/>
          </a:prstGeom>
          <a:noFill/>
        </p:spPr>
        <p:txBody>
          <a:bodyPr wrap="square" rtlCol="0">
            <a:noAutofit/>
          </a:bodyPr>
          <a:lstStyle/>
          <a:p>
            <a:r>
              <a:rPr lang="en-US" altLang="zh-CN" b="1" dirty="0">
                <a:solidFill>
                  <a:srgbClr val="FF0000"/>
                </a:solidFill>
                <a:latin typeface="微软雅黑" panose="020B0503020204020204" pitchFamily="34" charset="-122"/>
                <a:ea typeface="微软雅黑" panose="020B0503020204020204" pitchFamily="34" charset="-122"/>
              </a:rPr>
              <a:t>It woud take about one week time </a:t>
            </a:r>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animEffect transition="in" filter="wipe(left)">
                                      <p:cBhvr>
                                        <p:cTn id="7" dur="500"/>
                                        <p:tgtEl>
                                          <p:spTgt spid="2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60"/>
                                        </p:tgtEl>
                                        <p:attrNameLst>
                                          <p:attrName>style.visibility</p:attrName>
                                        </p:attrNameLst>
                                      </p:cBhvr>
                                      <p:to>
                                        <p:strVal val="visible"/>
                                      </p:to>
                                    </p:set>
                                    <p:animEffect transition="in" filter="fade">
                                      <p:cBhvr>
                                        <p:cTn id="12" dur="1000"/>
                                        <p:tgtEl>
                                          <p:spTgt spid="60"/>
                                        </p:tgtEl>
                                      </p:cBhvr>
                                    </p:animEffect>
                                    <p:anim calcmode="lin" valueType="num">
                                      <p:cBhvr>
                                        <p:cTn id="13" dur="1000" fill="hold"/>
                                        <p:tgtEl>
                                          <p:spTgt spid="60"/>
                                        </p:tgtEl>
                                        <p:attrNameLst>
                                          <p:attrName>ppt_x</p:attrName>
                                        </p:attrNameLst>
                                      </p:cBhvr>
                                      <p:tavLst>
                                        <p:tav tm="0">
                                          <p:val>
                                            <p:strVal val="#ppt_x"/>
                                          </p:val>
                                        </p:tav>
                                        <p:tav tm="100000">
                                          <p:val>
                                            <p:strVal val="#ppt_x"/>
                                          </p:val>
                                        </p:tav>
                                      </p:tavLst>
                                    </p:anim>
                                    <p:anim calcmode="lin" valueType="num">
                                      <p:cBhvr>
                                        <p:cTn id="14" dur="1000" fill="hold"/>
                                        <p:tgtEl>
                                          <p:spTgt spid="6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2"/>
                                        </p:tgtEl>
                                        <p:attrNameLst>
                                          <p:attrName>style.visibility</p:attrName>
                                        </p:attrNameLst>
                                      </p:cBhvr>
                                      <p:to>
                                        <p:strVal val="visible"/>
                                      </p:to>
                                    </p:set>
                                    <p:animEffect transition="in" filter="fade">
                                      <p:cBhvr>
                                        <p:cTn id="19" dur="1000"/>
                                        <p:tgtEl>
                                          <p:spTgt spid="62"/>
                                        </p:tgtEl>
                                      </p:cBhvr>
                                    </p:animEffect>
                                    <p:anim calcmode="lin" valueType="num">
                                      <p:cBhvr>
                                        <p:cTn id="20" dur="1000" fill="hold"/>
                                        <p:tgtEl>
                                          <p:spTgt spid="62"/>
                                        </p:tgtEl>
                                        <p:attrNameLst>
                                          <p:attrName>ppt_x</p:attrName>
                                        </p:attrNameLst>
                                      </p:cBhvr>
                                      <p:tavLst>
                                        <p:tav tm="0">
                                          <p:val>
                                            <p:strVal val="#ppt_x"/>
                                          </p:val>
                                        </p:tav>
                                        <p:tav tm="100000">
                                          <p:val>
                                            <p:strVal val="#ppt_x"/>
                                          </p:val>
                                        </p:tav>
                                      </p:tavLst>
                                    </p:anim>
                                    <p:anim calcmode="lin" valueType="num">
                                      <p:cBhvr>
                                        <p:cTn id="21" dur="1000" fill="hold"/>
                                        <p:tgtEl>
                                          <p:spTgt spid="6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fade">
                                      <p:cBhvr>
                                        <p:cTn id="26" dur="1000"/>
                                        <p:tgtEl>
                                          <p:spTgt spid="3"/>
                                        </p:tgtEl>
                                      </p:cBhvr>
                                    </p:animEffect>
                                    <p:anim calcmode="lin" valueType="num">
                                      <p:cBhvr>
                                        <p:cTn id="27" dur="1000" fill="hold"/>
                                        <p:tgtEl>
                                          <p:spTgt spid="3"/>
                                        </p:tgtEl>
                                        <p:attrNameLst>
                                          <p:attrName>ppt_x</p:attrName>
                                        </p:attrNameLst>
                                      </p:cBhvr>
                                      <p:tavLst>
                                        <p:tav tm="0">
                                          <p:val>
                                            <p:strVal val="#ppt_x"/>
                                          </p:val>
                                        </p:tav>
                                        <p:tav tm="100000">
                                          <p:val>
                                            <p:strVal val="#ppt_x"/>
                                          </p:val>
                                        </p:tav>
                                      </p:tavLst>
                                    </p:anim>
                                    <p:anim calcmode="lin" valueType="num">
                                      <p:cBhvr>
                                        <p:cTn id="28"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1000"/>
                                        <p:tgtEl>
                                          <p:spTgt spid="6"/>
                                        </p:tgtEl>
                                      </p:cBhvr>
                                    </p:animEffect>
                                    <p:anim calcmode="lin" valueType="num">
                                      <p:cBhvr>
                                        <p:cTn id="34" dur="1000" fill="hold"/>
                                        <p:tgtEl>
                                          <p:spTgt spid="6"/>
                                        </p:tgtEl>
                                        <p:attrNameLst>
                                          <p:attrName>ppt_x</p:attrName>
                                        </p:attrNameLst>
                                      </p:cBhvr>
                                      <p:tavLst>
                                        <p:tav tm="0">
                                          <p:val>
                                            <p:strVal val="#ppt_x"/>
                                          </p:val>
                                        </p:tav>
                                        <p:tav tm="100000">
                                          <p:val>
                                            <p:strVal val="#ppt_x"/>
                                          </p:val>
                                        </p:tav>
                                      </p:tavLst>
                                    </p:anim>
                                    <p:anim calcmode="lin" valueType="num">
                                      <p:cBhvr>
                                        <p:cTn id="35"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fade">
                                      <p:cBhvr>
                                        <p:cTn id="40" dur="1000"/>
                                        <p:tgtEl>
                                          <p:spTgt spid="7"/>
                                        </p:tgtEl>
                                      </p:cBhvr>
                                    </p:animEffect>
                                    <p:anim calcmode="lin" valueType="num">
                                      <p:cBhvr>
                                        <p:cTn id="41" dur="1000" fill="hold"/>
                                        <p:tgtEl>
                                          <p:spTgt spid="7"/>
                                        </p:tgtEl>
                                        <p:attrNameLst>
                                          <p:attrName>ppt_x</p:attrName>
                                        </p:attrNameLst>
                                      </p:cBhvr>
                                      <p:tavLst>
                                        <p:tav tm="0">
                                          <p:val>
                                            <p:strVal val="#ppt_x"/>
                                          </p:val>
                                        </p:tav>
                                        <p:tav tm="100000">
                                          <p:val>
                                            <p:strVal val="#ppt_x"/>
                                          </p:val>
                                        </p:tav>
                                      </p:tavLst>
                                    </p:anim>
                                    <p:anim calcmode="lin" valueType="num">
                                      <p:cBhvr>
                                        <p:cTn id="42"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 grpId="0"/>
      <p:bldP spid="62" grpId="0"/>
      <p:bldP spid="3" grpId="0"/>
      <p:bldP spid="6"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13"/>
          <p:cNvSpPr>
            <a:spLocks noEditPoints="1"/>
          </p:cNvSpPr>
          <p:nvPr/>
        </p:nvSpPr>
        <p:spPr bwMode="auto">
          <a:xfrm>
            <a:off x="660400" y="1159049"/>
            <a:ext cx="2923181" cy="3455962"/>
          </a:xfrm>
          <a:custGeom>
            <a:avLst/>
            <a:gdLst>
              <a:gd name="T0" fmla="*/ 774 w 1058"/>
              <a:gd name="T1" fmla="*/ 1252 h 1252"/>
              <a:gd name="T2" fmla="*/ 283 w 1058"/>
              <a:gd name="T3" fmla="*/ 1252 h 1252"/>
              <a:gd name="T4" fmla="*/ 248 w 1058"/>
              <a:gd name="T5" fmla="*/ 1218 h 1252"/>
              <a:gd name="T6" fmla="*/ 142 w 1058"/>
              <a:gd name="T7" fmla="*/ 887 h 1252"/>
              <a:gd name="T8" fmla="*/ 110 w 1058"/>
              <a:gd name="T9" fmla="*/ 831 h 1252"/>
              <a:gd name="T10" fmla="*/ 0 w 1058"/>
              <a:gd name="T11" fmla="*/ 529 h 1252"/>
              <a:gd name="T12" fmla="*/ 529 w 1058"/>
              <a:gd name="T13" fmla="*/ 0 h 1252"/>
              <a:gd name="T14" fmla="*/ 1058 w 1058"/>
              <a:gd name="T15" fmla="*/ 529 h 1252"/>
              <a:gd name="T16" fmla="*/ 947 w 1058"/>
              <a:gd name="T17" fmla="*/ 831 h 1252"/>
              <a:gd name="T18" fmla="*/ 916 w 1058"/>
              <a:gd name="T19" fmla="*/ 887 h 1252"/>
              <a:gd name="T20" fmla="*/ 810 w 1058"/>
              <a:gd name="T21" fmla="*/ 1218 h 1252"/>
              <a:gd name="T22" fmla="*/ 774 w 1058"/>
              <a:gd name="T23" fmla="*/ 1252 h 1252"/>
              <a:gd name="T24" fmla="*/ 315 w 1058"/>
              <a:gd name="T25" fmla="*/ 1180 h 1252"/>
              <a:gd name="T26" fmla="*/ 742 w 1058"/>
              <a:gd name="T27" fmla="*/ 1180 h 1252"/>
              <a:gd name="T28" fmla="*/ 851 w 1058"/>
              <a:gd name="T29" fmla="*/ 857 h 1252"/>
              <a:gd name="T30" fmla="*/ 885 w 1058"/>
              <a:gd name="T31" fmla="*/ 794 h 1252"/>
              <a:gd name="T32" fmla="*/ 986 w 1058"/>
              <a:gd name="T33" fmla="*/ 529 h 1252"/>
              <a:gd name="T34" fmla="*/ 529 w 1058"/>
              <a:gd name="T35" fmla="*/ 72 h 1252"/>
              <a:gd name="T36" fmla="*/ 72 w 1058"/>
              <a:gd name="T37" fmla="*/ 529 h 1252"/>
              <a:gd name="T38" fmla="*/ 172 w 1058"/>
              <a:gd name="T39" fmla="*/ 794 h 1252"/>
              <a:gd name="T40" fmla="*/ 207 w 1058"/>
              <a:gd name="T41" fmla="*/ 857 h 1252"/>
              <a:gd name="T42" fmla="*/ 315 w 1058"/>
              <a:gd name="T43" fmla="*/ 1180 h 1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058" h="1252">
                <a:moveTo>
                  <a:pt x="774" y="1252"/>
                </a:moveTo>
                <a:cubicBezTo>
                  <a:pt x="283" y="1252"/>
                  <a:pt x="283" y="1252"/>
                  <a:pt x="283" y="1252"/>
                </a:cubicBezTo>
                <a:cubicBezTo>
                  <a:pt x="264" y="1252"/>
                  <a:pt x="249" y="1237"/>
                  <a:pt x="248" y="1218"/>
                </a:cubicBezTo>
                <a:cubicBezTo>
                  <a:pt x="247" y="1217"/>
                  <a:pt x="239" y="1097"/>
                  <a:pt x="142" y="887"/>
                </a:cubicBezTo>
                <a:cubicBezTo>
                  <a:pt x="135" y="873"/>
                  <a:pt x="123" y="853"/>
                  <a:pt x="110" y="831"/>
                </a:cubicBezTo>
                <a:cubicBezTo>
                  <a:pt x="66" y="755"/>
                  <a:pt x="0" y="640"/>
                  <a:pt x="0" y="529"/>
                </a:cubicBezTo>
                <a:cubicBezTo>
                  <a:pt x="0" y="238"/>
                  <a:pt x="237" y="0"/>
                  <a:pt x="529" y="0"/>
                </a:cubicBezTo>
                <a:cubicBezTo>
                  <a:pt x="820" y="0"/>
                  <a:pt x="1058" y="238"/>
                  <a:pt x="1058" y="529"/>
                </a:cubicBezTo>
                <a:cubicBezTo>
                  <a:pt x="1058" y="640"/>
                  <a:pt x="991" y="755"/>
                  <a:pt x="947" y="831"/>
                </a:cubicBezTo>
                <a:cubicBezTo>
                  <a:pt x="934" y="853"/>
                  <a:pt x="923" y="873"/>
                  <a:pt x="916" y="887"/>
                </a:cubicBezTo>
                <a:cubicBezTo>
                  <a:pt x="818" y="1097"/>
                  <a:pt x="810" y="1217"/>
                  <a:pt x="810" y="1218"/>
                </a:cubicBezTo>
                <a:cubicBezTo>
                  <a:pt x="809" y="1237"/>
                  <a:pt x="793" y="1252"/>
                  <a:pt x="774" y="1252"/>
                </a:cubicBezTo>
                <a:close/>
                <a:moveTo>
                  <a:pt x="315" y="1180"/>
                </a:moveTo>
                <a:cubicBezTo>
                  <a:pt x="742" y="1180"/>
                  <a:pt x="742" y="1180"/>
                  <a:pt x="742" y="1180"/>
                </a:cubicBezTo>
                <a:cubicBezTo>
                  <a:pt x="751" y="1127"/>
                  <a:pt x="776" y="1017"/>
                  <a:pt x="851" y="857"/>
                </a:cubicBezTo>
                <a:cubicBezTo>
                  <a:pt x="859" y="840"/>
                  <a:pt x="871" y="819"/>
                  <a:pt x="885" y="794"/>
                </a:cubicBezTo>
                <a:cubicBezTo>
                  <a:pt x="928" y="721"/>
                  <a:pt x="986" y="621"/>
                  <a:pt x="986" y="529"/>
                </a:cubicBezTo>
                <a:cubicBezTo>
                  <a:pt x="986" y="277"/>
                  <a:pt x="781" y="72"/>
                  <a:pt x="529" y="72"/>
                </a:cubicBezTo>
                <a:cubicBezTo>
                  <a:pt x="277" y="72"/>
                  <a:pt x="72" y="277"/>
                  <a:pt x="72" y="529"/>
                </a:cubicBezTo>
                <a:cubicBezTo>
                  <a:pt x="72" y="621"/>
                  <a:pt x="130" y="721"/>
                  <a:pt x="172" y="794"/>
                </a:cubicBezTo>
                <a:cubicBezTo>
                  <a:pt x="187" y="819"/>
                  <a:pt x="199" y="840"/>
                  <a:pt x="207" y="857"/>
                </a:cubicBezTo>
                <a:cubicBezTo>
                  <a:pt x="281" y="1017"/>
                  <a:pt x="307" y="1127"/>
                  <a:pt x="315" y="1180"/>
                </a:cubicBezTo>
                <a:close/>
              </a:path>
            </a:pathLst>
          </a:custGeom>
          <a:solidFill>
            <a:schemeClr val="accent1"/>
          </a:solidFill>
          <a:ln>
            <a:noFill/>
          </a:ln>
        </p:spPr>
        <p:txBody>
          <a:bodyPr vert="horz" wrap="square" lIns="91435" tIns="45718" rIns="91435" bIns="45718" numCol="1" anchor="t" anchorCtr="0" compatLnSpc="1"/>
          <a:lstStyle/>
          <a:p>
            <a:pPr algn="just" defTabSz="866775" fontAlgn="base">
              <a:lnSpc>
                <a:spcPct val="120000"/>
              </a:lnSpc>
            </a:pPr>
            <a:endParaRPr lang="id-ID" sz="760" dirty="0">
              <a:solidFill>
                <a:prstClr val="black"/>
              </a:solidFill>
              <a:latin typeface="Arial" panose="020B0604020202020204" pitchFamily="34" charset="0"/>
              <a:ea typeface="思源黑体 Normal" panose="020B0400000000000000" pitchFamily="34" charset="-122"/>
              <a:sym typeface="Arial" panose="020B0604020202020204" pitchFamily="34" charset="0"/>
            </a:endParaRPr>
          </a:p>
        </p:txBody>
      </p:sp>
      <p:sp>
        <p:nvSpPr>
          <p:cNvPr id="5" name="Freeform 16"/>
          <p:cNvSpPr>
            <a:spLocks noEditPoints="1"/>
          </p:cNvSpPr>
          <p:nvPr/>
        </p:nvSpPr>
        <p:spPr bwMode="auto">
          <a:xfrm>
            <a:off x="1374135" y="4845968"/>
            <a:ext cx="1494000" cy="1198362"/>
          </a:xfrm>
          <a:custGeom>
            <a:avLst/>
            <a:gdLst>
              <a:gd name="T0" fmla="*/ 495 w 541"/>
              <a:gd name="T1" fmla="*/ 223 h 434"/>
              <a:gd name="T2" fmla="*/ 540 w 541"/>
              <a:gd name="T3" fmla="*/ 168 h 434"/>
              <a:gd name="T4" fmla="*/ 494 w 541"/>
              <a:gd name="T5" fmla="*/ 112 h 434"/>
              <a:gd name="T6" fmla="*/ 540 w 541"/>
              <a:gd name="T7" fmla="*/ 57 h 434"/>
              <a:gd name="T8" fmla="*/ 483 w 541"/>
              <a:gd name="T9" fmla="*/ 0 h 434"/>
              <a:gd name="T10" fmla="*/ 56 w 541"/>
              <a:gd name="T11" fmla="*/ 0 h 434"/>
              <a:gd name="T12" fmla="*/ 0 w 541"/>
              <a:gd name="T13" fmla="*/ 56 h 434"/>
              <a:gd name="T14" fmla="*/ 46 w 541"/>
              <a:gd name="T15" fmla="*/ 112 h 434"/>
              <a:gd name="T16" fmla="*/ 0 w 541"/>
              <a:gd name="T17" fmla="*/ 167 h 434"/>
              <a:gd name="T18" fmla="*/ 46 w 541"/>
              <a:gd name="T19" fmla="*/ 223 h 434"/>
              <a:gd name="T20" fmla="*/ 1 w 541"/>
              <a:gd name="T21" fmla="*/ 278 h 434"/>
              <a:gd name="T22" fmla="*/ 57 w 541"/>
              <a:gd name="T23" fmla="*/ 334 h 434"/>
              <a:gd name="T24" fmla="*/ 157 w 541"/>
              <a:gd name="T25" fmla="*/ 334 h 434"/>
              <a:gd name="T26" fmla="*/ 161 w 541"/>
              <a:gd name="T27" fmla="*/ 351 h 434"/>
              <a:gd name="T28" fmla="*/ 272 w 541"/>
              <a:gd name="T29" fmla="*/ 433 h 434"/>
              <a:gd name="T30" fmla="*/ 383 w 541"/>
              <a:gd name="T31" fmla="*/ 335 h 434"/>
              <a:gd name="T32" fmla="*/ 484 w 541"/>
              <a:gd name="T33" fmla="*/ 335 h 434"/>
              <a:gd name="T34" fmla="*/ 541 w 541"/>
              <a:gd name="T35" fmla="*/ 278 h 434"/>
              <a:gd name="T36" fmla="*/ 495 w 541"/>
              <a:gd name="T37" fmla="*/ 223 h 434"/>
              <a:gd name="T38" fmla="*/ 423 w 541"/>
              <a:gd name="T39" fmla="*/ 241 h 434"/>
              <a:gd name="T40" fmla="*/ 118 w 541"/>
              <a:gd name="T41" fmla="*/ 241 h 434"/>
              <a:gd name="T42" fmla="*/ 104 w 541"/>
              <a:gd name="T43" fmla="*/ 227 h 434"/>
              <a:gd name="T44" fmla="*/ 118 w 541"/>
              <a:gd name="T45" fmla="*/ 213 h 434"/>
              <a:gd name="T46" fmla="*/ 423 w 541"/>
              <a:gd name="T47" fmla="*/ 213 h 434"/>
              <a:gd name="T48" fmla="*/ 437 w 541"/>
              <a:gd name="T49" fmla="*/ 227 h 434"/>
              <a:gd name="T50" fmla="*/ 423 w 541"/>
              <a:gd name="T51" fmla="*/ 241 h 434"/>
              <a:gd name="T52" fmla="*/ 423 w 541"/>
              <a:gd name="T53" fmla="*/ 116 h 434"/>
              <a:gd name="T54" fmla="*/ 118 w 541"/>
              <a:gd name="T55" fmla="*/ 116 h 434"/>
              <a:gd name="T56" fmla="*/ 104 w 541"/>
              <a:gd name="T57" fmla="*/ 102 h 434"/>
              <a:gd name="T58" fmla="*/ 118 w 541"/>
              <a:gd name="T59" fmla="*/ 88 h 434"/>
              <a:gd name="T60" fmla="*/ 423 w 541"/>
              <a:gd name="T61" fmla="*/ 88 h 434"/>
              <a:gd name="T62" fmla="*/ 437 w 541"/>
              <a:gd name="T63" fmla="*/ 102 h 434"/>
              <a:gd name="T64" fmla="*/ 423 w 541"/>
              <a:gd name="T65" fmla="*/ 116 h 4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541" h="434">
                <a:moveTo>
                  <a:pt x="495" y="223"/>
                </a:moveTo>
                <a:cubicBezTo>
                  <a:pt x="521" y="218"/>
                  <a:pt x="540" y="195"/>
                  <a:pt x="540" y="168"/>
                </a:cubicBezTo>
                <a:cubicBezTo>
                  <a:pt x="540" y="140"/>
                  <a:pt x="520" y="117"/>
                  <a:pt x="494" y="112"/>
                </a:cubicBezTo>
                <a:cubicBezTo>
                  <a:pt x="520" y="107"/>
                  <a:pt x="540" y="84"/>
                  <a:pt x="540" y="57"/>
                </a:cubicBezTo>
                <a:cubicBezTo>
                  <a:pt x="540" y="26"/>
                  <a:pt x="514" y="0"/>
                  <a:pt x="483" y="0"/>
                </a:cubicBezTo>
                <a:cubicBezTo>
                  <a:pt x="56" y="0"/>
                  <a:pt x="56" y="0"/>
                  <a:pt x="56" y="0"/>
                </a:cubicBezTo>
                <a:cubicBezTo>
                  <a:pt x="25" y="0"/>
                  <a:pt x="0" y="25"/>
                  <a:pt x="0" y="56"/>
                </a:cubicBezTo>
                <a:cubicBezTo>
                  <a:pt x="0" y="84"/>
                  <a:pt x="20" y="107"/>
                  <a:pt x="46" y="112"/>
                </a:cubicBezTo>
                <a:cubicBezTo>
                  <a:pt x="20" y="117"/>
                  <a:pt x="0" y="140"/>
                  <a:pt x="0" y="167"/>
                </a:cubicBezTo>
                <a:cubicBezTo>
                  <a:pt x="0" y="195"/>
                  <a:pt x="20" y="218"/>
                  <a:pt x="46" y="223"/>
                </a:cubicBezTo>
                <a:cubicBezTo>
                  <a:pt x="20" y="228"/>
                  <a:pt x="1" y="250"/>
                  <a:pt x="1" y="278"/>
                </a:cubicBezTo>
                <a:cubicBezTo>
                  <a:pt x="1" y="309"/>
                  <a:pt x="26" y="334"/>
                  <a:pt x="57" y="334"/>
                </a:cubicBezTo>
                <a:cubicBezTo>
                  <a:pt x="157" y="334"/>
                  <a:pt x="157" y="334"/>
                  <a:pt x="157" y="334"/>
                </a:cubicBezTo>
                <a:cubicBezTo>
                  <a:pt x="158" y="340"/>
                  <a:pt x="159" y="345"/>
                  <a:pt x="161" y="351"/>
                </a:cubicBezTo>
                <a:cubicBezTo>
                  <a:pt x="175" y="399"/>
                  <a:pt x="219" y="434"/>
                  <a:pt x="272" y="433"/>
                </a:cubicBezTo>
                <a:cubicBezTo>
                  <a:pt x="331" y="433"/>
                  <a:pt x="380" y="392"/>
                  <a:pt x="383" y="335"/>
                </a:cubicBezTo>
                <a:cubicBezTo>
                  <a:pt x="484" y="335"/>
                  <a:pt x="484" y="335"/>
                  <a:pt x="484" y="335"/>
                </a:cubicBezTo>
                <a:cubicBezTo>
                  <a:pt x="515" y="335"/>
                  <a:pt x="541" y="309"/>
                  <a:pt x="541" y="278"/>
                </a:cubicBezTo>
                <a:cubicBezTo>
                  <a:pt x="541" y="251"/>
                  <a:pt x="521" y="228"/>
                  <a:pt x="495" y="223"/>
                </a:cubicBezTo>
                <a:close/>
                <a:moveTo>
                  <a:pt x="423" y="241"/>
                </a:moveTo>
                <a:cubicBezTo>
                  <a:pt x="118" y="241"/>
                  <a:pt x="118" y="241"/>
                  <a:pt x="118" y="241"/>
                </a:cubicBezTo>
                <a:cubicBezTo>
                  <a:pt x="110" y="241"/>
                  <a:pt x="104" y="234"/>
                  <a:pt x="104" y="227"/>
                </a:cubicBezTo>
                <a:cubicBezTo>
                  <a:pt x="104" y="219"/>
                  <a:pt x="110" y="213"/>
                  <a:pt x="118" y="213"/>
                </a:cubicBezTo>
                <a:cubicBezTo>
                  <a:pt x="423" y="213"/>
                  <a:pt x="423" y="213"/>
                  <a:pt x="423" y="213"/>
                </a:cubicBezTo>
                <a:cubicBezTo>
                  <a:pt x="431" y="213"/>
                  <a:pt x="437" y="219"/>
                  <a:pt x="437" y="227"/>
                </a:cubicBezTo>
                <a:cubicBezTo>
                  <a:pt x="437" y="234"/>
                  <a:pt x="431" y="241"/>
                  <a:pt x="423" y="241"/>
                </a:cubicBezTo>
                <a:close/>
                <a:moveTo>
                  <a:pt x="423" y="116"/>
                </a:moveTo>
                <a:cubicBezTo>
                  <a:pt x="118" y="116"/>
                  <a:pt x="118" y="116"/>
                  <a:pt x="118" y="116"/>
                </a:cubicBezTo>
                <a:cubicBezTo>
                  <a:pt x="110" y="116"/>
                  <a:pt x="104" y="110"/>
                  <a:pt x="104" y="102"/>
                </a:cubicBezTo>
                <a:cubicBezTo>
                  <a:pt x="104" y="95"/>
                  <a:pt x="110" y="88"/>
                  <a:pt x="118" y="88"/>
                </a:cubicBezTo>
                <a:cubicBezTo>
                  <a:pt x="423" y="88"/>
                  <a:pt x="423" y="88"/>
                  <a:pt x="423" y="88"/>
                </a:cubicBezTo>
                <a:cubicBezTo>
                  <a:pt x="431" y="88"/>
                  <a:pt x="437" y="95"/>
                  <a:pt x="437" y="102"/>
                </a:cubicBezTo>
                <a:cubicBezTo>
                  <a:pt x="437" y="110"/>
                  <a:pt x="431" y="116"/>
                  <a:pt x="423" y="116"/>
                </a:cubicBezTo>
                <a:close/>
              </a:path>
            </a:pathLst>
          </a:custGeom>
          <a:solidFill>
            <a:schemeClr val="accent1"/>
          </a:solidFill>
          <a:ln>
            <a:noFill/>
          </a:ln>
        </p:spPr>
        <p:txBody>
          <a:bodyPr vert="horz" wrap="square" lIns="91435" tIns="45718" rIns="91435" bIns="45718" numCol="1" anchor="t" anchorCtr="0" compatLnSpc="1"/>
          <a:lstStyle/>
          <a:p>
            <a:pPr algn="just" defTabSz="866775" fontAlgn="base">
              <a:lnSpc>
                <a:spcPct val="120000"/>
              </a:lnSpc>
            </a:pPr>
            <a:endParaRPr lang="id-ID" sz="760" dirty="0">
              <a:solidFill>
                <a:prstClr val="black"/>
              </a:solidFill>
              <a:latin typeface="Arial" panose="020B0604020202020204" pitchFamily="34" charset="0"/>
              <a:ea typeface="思源黑体 Normal" panose="020B0400000000000000" pitchFamily="34" charset="-122"/>
              <a:sym typeface="Arial" panose="020B0604020202020204" pitchFamily="34" charset="0"/>
            </a:endParaRPr>
          </a:p>
        </p:txBody>
      </p:sp>
      <p:grpSp>
        <p:nvGrpSpPr>
          <p:cNvPr id="6" name="Group 12"/>
          <p:cNvGrpSpPr/>
          <p:nvPr/>
        </p:nvGrpSpPr>
        <p:grpSpPr>
          <a:xfrm>
            <a:off x="969493" y="1561082"/>
            <a:ext cx="2300613" cy="2059155"/>
            <a:chOff x="8169276" y="952501"/>
            <a:chExt cx="3781424" cy="3384550"/>
          </a:xfrm>
          <a:solidFill>
            <a:srgbClr val="E9CCA9"/>
          </a:solidFill>
        </p:grpSpPr>
        <p:sp>
          <p:nvSpPr>
            <p:cNvPr id="7" name="Freeform 10"/>
            <p:cNvSpPr/>
            <p:nvPr/>
          </p:nvSpPr>
          <p:spPr bwMode="auto">
            <a:xfrm>
              <a:off x="9297988" y="1533526"/>
              <a:ext cx="1392237" cy="1004888"/>
            </a:xfrm>
            <a:custGeom>
              <a:avLst/>
              <a:gdLst>
                <a:gd name="T0" fmla="*/ 142 w 370"/>
                <a:gd name="T1" fmla="*/ 228 h 267"/>
                <a:gd name="T2" fmla="*/ 241 w 370"/>
                <a:gd name="T3" fmla="*/ 248 h 267"/>
                <a:gd name="T4" fmla="*/ 303 w 370"/>
                <a:gd name="T5" fmla="*/ 226 h 267"/>
                <a:gd name="T6" fmla="*/ 368 w 370"/>
                <a:gd name="T7" fmla="*/ 107 h 267"/>
                <a:gd name="T8" fmla="*/ 278 w 370"/>
                <a:gd name="T9" fmla="*/ 11 h 267"/>
                <a:gd name="T10" fmla="*/ 179 w 370"/>
                <a:gd name="T11" fmla="*/ 58 h 267"/>
                <a:gd name="T12" fmla="*/ 168 w 370"/>
                <a:gd name="T13" fmla="*/ 65 h 267"/>
                <a:gd name="T14" fmla="*/ 155 w 370"/>
                <a:gd name="T15" fmla="*/ 60 h 267"/>
                <a:gd name="T16" fmla="*/ 67 w 370"/>
                <a:gd name="T17" fmla="*/ 47 h 267"/>
                <a:gd name="T18" fmla="*/ 0 w 370"/>
                <a:gd name="T19" fmla="*/ 116 h 267"/>
                <a:gd name="T20" fmla="*/ 9 w 370"/>
                <a:gd name="T21" fmla="*/ 121 h 267"/>
                <a:gd name="T22" fmla="*/ 84 w 370"/>
                <a:gd name="T23" fmla="*/ 267 h 267"/>
                <a:gd name="T24" fmla="*/ 142 w 370"/>
                <a:gd name="T25" fmla="*/ 228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70" h="267">
                  <a:moveTo>
                    <a:pt x="142" y="228"/>
                  </a:moveTo>
                  <a:cubicBezTo>
                    <a:pt x="189" y="219"/>
                    <a:pt x="225" y="237"/>
                    <a:pt x="241" y="248"/>
                  </a:cubicBezTo>
                  <a:cubicBezTo>
                    <a:pt x="253" y="241"/>
                    <a:pt x="275" y="230"/>
                    <a:pt x="303" y="226"/>
                  </a:cubicBezTo>
                  <a:cubicBezTo>
                    <a:pt x="304" y="191"/>
                    <a:pt x="319" y="134"/>
                    <a:pt x="368" y="107"/>
                  </a:cubicBezTo>
                  <a:cubicBezTo>
                    <a:pt x="370" y="82"/>
                    <a:pt x="350" y="22"/>
                    <a:pt x="278" y="11"/>
                  </a:cubicBezTo>
                  <a:cubicBezTo>
                    <a:pt x="211" y="0"/>
                    <a:pt x="181" y="56"/>
                    <a:pt x="179" y="58"/>
                  </a:cubicBezTo>
                  <a:cubicBezTo>
                    <a:pt x="177" y="62"/>
                    <a:pt x="173" y="65"/>
                    <a:pt x="168" y="65"/>
                  </a:cubicBezTo>
                  <a:cubicBezTo>
                    <a:pt x="163" y="66"/>
                    <a:pt x="158" y="64"/>
                    <a:pt x="155" y="60"/>
                  </a:cubicBezTo>
                  <a:cubicBezTo>
                    <a:pt x="155" y="59"/>
                    <a:pt x="133" y="32"/>
                    <a:pt x="67" y="47"/>
                  </a:cubicBezTo>
                  <a:cubicBezTo>
                    <a:pt x="14" y="60"/>
                    <a:pt x="2" y="101"/>
                    <a:pt x="0" y="116"/>
                  </a:cubicBezTo>
                  <a:cubicBezTo>
                    <a:pt x="3" y="117"/>
                    <a:pt x="6" y="119"/>
                    <a:pt x="9" y="121"/>
                  </a:cubicBezTo>
                  <a:cubicBezTo>
                    <a:pt x="63" y="161"/>
                    <a:pt x="80" y="224"/>
                    <a:pt x="84" y="267"/>
                  </a:cubicBezTo>
                  <a:cubicBezTo>
                    <a:pt x="96" y="250"/>
                    <a:pt x="114" y="234"/>
                    <a:pt x="142" y="228"/>
                  </a:cubicBezTo>
                  <a:close/>
                </a:path>
              </a:pathLst>
            </a:custGeom>
            <a:solidFill>
              <a:schemeClr val="accent2"/>
            </a:solidFill>
            <a:ln>
              <a:noFill/>
            </a:ln>
          </p:spPr>
          <p:txBody>
            <a:bodyPr vert="horz" wrap="square" lIns="91435" tIns="45718" rIns="91435" bIns="45718" numCol="1" anchor="t" anchorCtr="0" compatLnSpc="1"/>
            <a:lstStyle/>
            <a:p>
              <a:pPr algn="just" defTabSz="866775" fontAlgn="base">
                <a:lnSpc>
                  <a:spcPct val="120000"/>
                </a:lnSpc>
              </a:pPr>
              <a:endParaRPr lang="id-ID" sz="760" dirty="0">
                <a:solidFill>
                  <a:prstClr val="black"/>
                </a:solidFill>
                <a:latin typeface="Arial" panose="020B0604020202020204" pitchFamily="34" charset="0"/>
                <a:ea typeface="思源黑体 Normal" panose="020B0400000000000000" pitchFamily="34" charset="-122"/>
                <a:sym typeface="Arial" panose="020B0604020202020204" pitchFamily="34" charset="0"/>
              </a:endParaRPr>
            </a:p>
          </p:txBody>
        </p:sp>
        <p:sp>
          <p:nvSpPr>
            <p:cNvPr id="8" name="Freeform 11"/>
            <p:cNvSpPr/>
            <p:nvPr/>
          </p:nvSpPr>
          <p:spPr bwMode="auto">
            <a:xfrm>
              <a:off x="8169276" y="952501"/>
              <a:ext cx="3781424" cy="3384550"/>
            </a:xfrm>
            <a:custGeom>
              <a:avLst/>
              <a:gdLst>
                <a:gd name="T0" fmla="*/ 932 w 1005"/>
                <a:gd name="T1" fmla="*/ 313 h 899"/>
                <a:gd name="T2" fmla="*/ 693 w 1005"/>
                <a:gd name="T3" fmla="*/ 126 h 899"/>
                <a:gd name="T4" fmla="*/ 192 w 1005"/>
                <a:gd name="T5" fmla="*/ 181 h 899"/>
                <a:gd name="T6" fmla="*/ 261 w 1005"/>
                <a:gd name="T7" fmla="*/ 549 h 899"/>
                <a:gd name="T8" fmla="*/ 292 w 1005"/>
                <a:gd name="T9" fmla="*/ 298 h 899"/>
                <a:gd name="T10" fmla="*/ 155 w 1005"/>
                <a:gd name="T11" fmla="*/ 377 h 899"/>
                <a:gd name="T12" fmla="*/ 244 w 1005"/>
                <a:gd name="T13" fmla="*/ 409 h 899"/>
                <a:gd name="T14" fmla="*/ 255 w 1005"/>
                <a:gd name="T15" fmla="*/ 435 h 899"/>
                <a:gd name="T16" fmla="*/ 128 w 1005"/>
                <a:gd name="T17" fmla="*/ 388 h 899"/>
                <a:gd name="T18" fmla="*/ 274 w 1005"/>
                <a:gd name="T19" fmla="*/ 257 h 899"/>
                <a:gd name="T20" fmla="*/ 464 w 1005"/>
                <a:gd name="T21" fmla="*/ 184 h 899"/>
                <a:gd name="T22" fmla="*/ 673 w 1005"/>
                <a:gd name="T23" fmla="*/ 190 h 899"/>
                <a:gd name="T24" fmla="*/ 851 w 1005"/>
                <a:gd name="T25" fmla="*/ 291 h 899"/>
                <a:gd name="T26" fmla="*/ 914 w 1005"/>
                <a:gd name="T27" fmla="*/ 518 h 899"/>
                <a:gd name="T28" fmla="*/ 747 w 1005"/>
                <a:gd name="T29" fmla="*/ 572 h 899"/>
                <a:gd name="T30" fmla="*/ 474 w 1005"/>
                <a:gd name="T31" fmla="*/ 615 h 899"/>
                <a:gd name="T32" fmla="*/ 421 w 1005"/>
                <a:gd name="T33" fmla="*/ 572 h 899"/>
                <a:gd name="T34" fmla="*/ 446 w 1005"/>
                <a:gd name="T35" fmla="*/ 560 h 899"/>
                <a:gd name="T36" fmla="*/ 553 w 1005"/>
                <a:gd name="T37" fmla="*/ 547 h 899"/>
                <a:gd name="T38" fmla="*/ 854 w 1005"/>
                <a:gd name="T39" fmla="*/ 560 h 899"/>
                <a:gd name="T40" fmla="*/ 857 w 1005"/>
                <a:gd name="T41" fmla="*/ 427 h 899"/>
                <a:gd name="T42" fmla="*/ 831 w 1005"/>
                <a:gd name="T43" fmla="*/ 311 h 899"/>
                <a:gd name="T44" fmla="*/ 632 w 1005"/>
                <a:gd name="T45" fmla="*/ 378 h 899"/>
                <a:gd name="T46" fmla="*/ 742 w 1005"/>
                <a:gd name="T47" fmla="*/ 461 h 899"/>
                <a:gd name="T48" fmla="*/ 549 w 1005"/>
                <a:gd name="T49" fmla="*/ 430 h 899"/>
                <a:gd name="T50" fmla="*/ 447 w 1005"/>
                <a:gd name="T51" fmla="*/ 410 h 899"/>
                <a:gd name="T52" fmla="*/ 381 w 1005"/>
                <a:gd name="T53" fmla="*/ 488 h 899"/>
                <a:gd name="T54" fmla="*/ 300 w 1005"/>
                <a:gd name="T55" fmla="*/ 535 h 899"/>
                <a:gd name="T56" fmla="*/ 298 w 1005"/>
                <a:gd name="T57" fmla="*/ 538 h 899"/>
                <a:gd name="T58" fmla="*/ 274 w 1005"/>
                <a:gd name="T59" fmla="*/ 618 h 899"/>
                <a:gd name="T60" fmla="*/ 288 w 1005"/>
                <a:gd name="T61" fmla="*/ 665 h 899"/>
                <a:gd name="T62" fmla="*/ 352 w 1005"/>
                <a:gd name="T63" fmla="*/ 724 h 899"/>
                <a:gd name="T64" fmla="*/ 571 w 1005"/>
                <a:gd name="T65" fmla="*/ 769 h 899"/>
                <a:gd name="T66" fmla="*/ 570 w 1005"/>
                <a:gd name="T67" fmla="*/ 769 h 899"/>
                <a:gd name="T68" fmla="*/ 681 w 1005"/>
                <a:gd name="T69" fmla="*/ 675 h 899"/>
                <a:gd name="T70" fmla="*/ 650 w 1005"/>
                <a:gd name="T71" fmla="*/ 634 h 899"/>
                <a:gd name="T72" fmla="*/ 708 w 1005"/>
                <a:gd name="T73" fmla="*/ 665 h 899"/>
                <a:gd name="T74" fmla="*/ 691 w 1005"/>
                <a:gd name="T75" fmla="*/ 750 h 899"/>
                <a:gd name="T76" fmla="*/ 491 w 1005"/>
                <a:gd name="T77" fmla="*/ 785 h 899"/>
                <a:gd name="T78" fmla="*/ 787 w 1005"/>
                <a:gd name="T79" fmla="*/ 830 h 899"/>
                <a:gd name="T80" fmla="*/ 1001 w 1005"/>
                <a:gd name="T81" fmla="*/ 474 h 8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005" h="899">
                  <a:moveTo>
                    <a:pt x="1001" y="474"/>
                  </a:moveTo>
                  <a:cubicBezTo>
                    <a:pt x="997" y="357"/>
                    <a:pt x="932" y="313"/>
                    <a:pt x="932" y="313"/>
                  </a:cubicBezTo>
                  <a:cubicBezTo>
                    <a:pt x="932" y="313"/>
                    <a:pt x="924" y="257"/>
                    <a:pt x="873" y="197"/>
                  </a:cubicBezTo>
                  <a:cubicBezTo>
                    <a:pt x="794" y="111"/>
                    <a:pt x="693" y="126"/>
                    <a:pt x="693" y="126"/>
                  </a:cubicBezTo>
                  <a:cubicBezTo>
                    <a:pt x="563" y="0"/>
                    <a:pt x="430" y="97"/>
                    <a:pt x="430" y="97"/>
                  </a:cubicBezTo>
                  <a:cubicBezTo>
                    <a:pt x="245" y="36"/>
                    <a:pt x="192" y="181"/>
                    <a:pt x="192" y="181"/>
                  </a:cubicBezTo>
                  <a:cubicBezTo>
                    <a:pt x="86" y="193"/>
                    <a:pt x="0" y="317"/>
                    <a:pt x="77" y="450"/>
                  </a:cubicBezTo>
                  <a:cubicBezTo>
                    <a:pt x="136" y="552"/>
                    <a:pt x="224" y="554"/>
                    <a:pt x="261" y="549"/>
                  </a:cubicBezTo>
                  <a:cubicBezTo>
                    <a:pt x="274" y="517"/>
                    <a:pt x="300" y="481"/>
                    <a:pt x="357" y="465"/>
                  </a:cubicBezTo>
                  <a:cubicBezTo>
                    <a:pt x="358" y="459"/>
                    <a:pt x="365" y="350"/>
                    <a:pt x="292" y="298"/>
                  </a:cubicBezTo>
                  <a:cubicBezTo>
                    <a:pt x="249" y="267"/>
                    <a:pt x="201" y="275"/>
                    <a:pt x="174" y="295"/>
                  </a:cubicBezTo>
                  <a:cubicBezTo>
                    <a:pt x="149" y="315"/>
                    <a:pt x="142" y="345"/>
                    <a:pt x="155" y="377"/>
                  </a:cubicBezTo>
                  <a:cubicBezTo>
                    <a:pt x="161" y="394"/>
                    <a:pt x="171" y="405"/>
                    <a:pt x="185" y="411"/>
                  </a:cubicBezTo>
                  <a:cubicBezTo>
                    <a:pt x="212" y="422"/>
                    <a:pt x="243" y="409"/>
                    <a:pt x="244" y="409"/>
                  </a:cubicBezTo>
                  <a:cubicBezTo>
                    <a:pt x="251" y="406"/>
                    <a:pt x="259" y="410"/>
                    <a:pt x="262" y="417"/>
                  </a:cubicBezTo>
                  <a:cubicBezTo>
                    <a:pt x="265" y="424"/>
                    <a:pt x="262" y="432"/>
                    <a:pt x="255" y="435"/>
                  </a:cubicBezTo>
                  <a:cubicBezTo>
                    <a:pt x="253" y="436"/>
                    <a:pt x="212" y="453"/>
                    <a:pt x="174" y="437"/>
                  </a:cubicBezTo>
                  <a:cubicBezTo>
                    <a:pt x="154" y="429"/>
                    <a:pt x="138" y="412"/>
                    <a:pt x="128" y="388"/>
                  </a:cubicBezTo>
                  <a:cubicBezTo>
                    <a:pt x="111" y="343"/>
                    <a:pt x="122" y="300"/>
                    <a:pt x="157" y="273"/>
                  </a:cubicBezTo>
                  <a:cubicBezTo>
                    <a:pt x="189" y="248"/>
                    <a:pt x="234" y="243"/>
                    <a:pt x="274" y="257"/>
                  </a:cubicBezTo>
                  <a:cubicBezTo>
                    <a:pt x="281" y="227"/>
                    <a:pt x="304" y="187"/>
                    <a:pt x="361" y="174"/>
                  </a:cubicBezTo>
                  <a:cubicBezTo>
                    <a:pt x="415" y="161"/>
                    <a:pt x="447" y="173"/>
                    <a:pt x="464" y="184"/>
                  </a:cubicBezTo>
                  <a:cubicBezTo>
                    <a:pt x="484" y="158"/>
                    <a:pt x="524" y="127"/>
                    <a:pt x="582" y="137"/>
                  </a:cubicBezTo>
                  <a:cubicBezTo>
                    <a:pt x="631" y="145"/>
                    <a:pt x="658" y="170"/>
                    <a:pt x="673" y="190"/>
                  </a:cubicBezTo>
                  <a:cubicBezTo>
                    <a:pt x="686" y="208"/>
                    <a:pt x="694" y="230"/>
                    <a:pt x="696" y="250"/>
                  </a:cubicBezTo>
                  <a:cubicBezTo>
                    <a:pt x="751" y="237"/>
                    <a:pt x="814" y="253"/>
                    <a:pt x="851" y="291"/>
                  </a:cubicBezTo>
                  <a:cubicBezTo>
                    <a:pt x="881" y="322"/>
                    <a:pt x="892" y="365"/>
                    <a:pt x="881" y="411"/>
                  </a:cubicBezTo>
                  <a:cubicBezTo>
                    <a:pt x="895" y="424"/>
                    <a:pt x="922" y="459"/>
                    <a:pt x="914" y="518"/>
                  </a:cubicBezTo>
                  <a:cubicBezTo>
                    <a:pt x="910" y="549"/>
                    <a:pt x="893" y="573"/>
                    <a:pt x="866" y="586"/>
                  </a:cubicBezTo>
                  <a:cubicBezTo>
                    <a:pt x="831" y="602"/>
                    <a:pt x="785" y="596"/>
                    <a:pt x="747" y="572"/>
                  </a:cubicBezTo>
                  <a:cubicBezTo>
                    <a:pt x="693" y="538"/>
                    <a:pt x="609" y="536"/>
                    <a:pt x="571" y="568"/>
                  </a:cubicBezTo>
                  <a:cubicBezTo>
                    <a:pt x="541" y="593"/>
                    <a:pt x="507" y="618"/>
                    <a:pt x="474" y="615"/>
                  </a:cubicBezTo>
                  <a:cubicBezTo>
                    <a:pt x="472" y="615"/>
                    <a:pt x="469" y="615"/>
                    <a:pt x="466" y="614"/>
                  </a:cubicBezTo>
                  <a:cubicBezTo>
                    <a:pt x="447" y="610"/>
                    <a:pt x="432" y="596"/>
                    <a:pt x="421" y="572"/>
                  </a:cubicBezTo>
                  <a:cubicBezTo>
                    <a:pt x="417" y="565"/>
                    <a:pt x="420" y="557"/>
                    <a:pt x="427" y="554"/>
                  </a:cubicBezTo>
                  <a:cubicBezTo>
                    <a:pt x="434" y="550"/>
                    <a:pt x="443" y="553"/>
                    <a:pt x="446" y="560"/>
                  </a:cubicBezTo>
                  <a:cubicBezTo>
                    <a:pt x="453" y="576"/>
                    <a:pt x="462" y="584"/>
                    <a:pt x="473" y="586"/>
                  </a:cubicBezTo>
                  <a:cubicBezTo>
                    <a:pt x="496" y="592"/>
                    <a:pt x="530" y="566"/>
                    <a:pt x="553" y="547"/>
                  </a:cubicBezTo>
                  <a:cubicBezTo>
                    <a:pt x="601" y="506"/>
                    <a:pt x="697" y="507"/>
                    <a:pt x="762" y="548"/>
                  </a:cubicBezTo>
                  <a:cubicBezTo>
                    <a:pt x="792" y="567"/>
                    <a:pt x="828" y="572"/>
                    <a:pt x="854" y="560"/>
                  </a:cubicBezTo>
                  <a:cubicBezTo>
                    <a:pt x="872" y="552"/>
                    <a:pt x="883" y="536"/>
                    <a:pt x="886" y="514"/>
                  </a:cubicBezTo>
                  <a:cubicBezTo>
                    <a:pt x="895" y="455"/>
                    <a:pt x="858" y="427"/>
                    <a:pt x="857" y="427"/>
                  </a:cubicBezTo>
                  <a:cubicBezTo>
                    <a:pt x="852" y="424"/>
                    <a:pt x="850" y="418"/>
                    <a:pt x="852" y="412"/>
                  </a:cubicBezTo>
                  <a:cubicBezTo>
                    <a:pt x="863" y="372"/>
                    <a:pt x="856" y="337"/>
                    <a:pt x="831" y="311"/>
                  </a:cubicBezTo>
                  <a:cubicBezTo>
                    <a:pt x="800" y="280"/>
                    <a:pt x="747" y="266"/>
                    <a:pt x="702" y="278"/>
                  </a:cubicBezTo>
                  <a:cubicBezTo>
                    <a:pt x="642" y="293"/>
                    <a:pt x="633" y="357"/>
                    <a:pt x="632" y="378"/>
                  </a:cubicBezTo>
                  <a:cubicBezTo>
                    <a:pt x="667" y="380"/>
                    <a:pt x="707" y="396"/>
                    <a:pt x="744" y="441"/>
                  </a:cubicBezTo>
                  <a:cubicBezTo>
                    <a:pt x="749" y="447"/>
                    <a:pt x="748" y="456"/>
                    <a:pt x="742" y="461"/>
                  </a:cubicBezTo>
                  <a:cubicBezTo>
                    <a:pt x="736" y="466"/>
                    <a:pt x="727" y="465"/>
                    <a:pt x="722" y="459"/>
                  </a:cubicBezTo>
                  <a:cubicBezTo>
                    <a:pt x="643" y="362"/>
                    <a:pt x="552" y="428"/>
                    <a:pt x="549" y="430"/>
                  </a:cubicBezTo>
                  <a:cubicBezTo>
                    <a:pt x="543" y="434"/>
                    <a:pt x="536" y="434"/>
                    <a:pt x="531" y="430"/>
                  </a:cubicBezTo>
                  <a:cubicBezTo>
                    <a:pt x="529" y="429"/>
                    <a:pt x="496" y="400"/>
                    <a:pt x="447" y="410"/>
                  </a:cubicBezTo>
                  <a:cubicBezTo>
                    <a:pt x="401" y="419"/>
                    <a:pt x="393" y="476"/>
                    <a:pt x="393" y="476"/>
                  </a:cubicBezTo>
                  <a:cubicBezTo>
                    <a:pt x="392" y="482"/>
                    <a:pt x="387" y="487"/>
                    <a:pt x="381" y="488"/>
                  </a:cubicBezTo>
                  <a:cubicBezTo>
                    <a:pt x="339" y="496"/>
                    <a:pt x="315" y="514"/>
                    <a:pt x="300" y="535"/>
                  </a:cubicBezTo>
                  <a:cubicBezTo>
                    <a:pt x="300" y="535"/>
                    <a:pt x="300" y="535"/>
                    <a:pt x="300" y="535"/>
                  </a:cubicBezTo>
                  <a:cubicBezTo>
                    <a:pt x="300" y="535"/>
                    <a:pt x="300" y="535"/>
                    <a:pt x="300" y="535"/>
                  </a:cubicBezTo>
                  <a:cubicBezTo>
                    <a:pt x="299" y="536"/>
                    <a:pt x="299" y="537"/>
                    <a:pt x="298" y="538"/>
                  </a:cubicBezTo>
                  <a:cubicBezTo>
                    <a:pt x="278" y="568"/>
                    <a:pt x="273" y="596"/>
                    <a:pt x="275" y="618"/>
                  </a:cubicBezTo>
                  <a:cubicBezTo>
                    <a:pt x="275" y="618"/>
                    <a:pt x="274" y="618"/>
                    <a:pt x="274" y="618"/>
                  </a:cubicBezTo>
                  <a:cubicBezTo>
                    <a:pt x="275" y="625"/>
                    <a:pt x="276" y="631"/>
                    <a:pt x="278" y="637"/>
                  </a:cubicBezTo>
                  <a:cubicBezTo>
                    <a:pt x="281" y="654"/>
                    <a:pt x="288" y="664"/>
                    <a:pt x="288" y="665"/>
                  </a:cubicBezTo>
                  <a:cubicBezTo>
                    <a:pt x="302" y="693"/>
                    <a:pt x="326" y="711"/>
                    <a:pt x="352" y="724"/>
                  </a:cubicBezTo>
                  <a:cubicBezTo>
                    <a:pt x="352" y="724"/>
                    <a:pt x="352" y="724"/>
                    <a:pt x="352" y="724"/>
                  </a:cubicBezTo>
                  <a:cubicBezTo>
                    <a:pt x="352" y="724"/>
                    <a:pt x="418" y="758"/>
                    <a:pt x="552" y="768"/>
                  </a:cubicBezTo>
                  <a:cubicBezTo>
                    <a:pt x="558" y="768"/>
                    <a:pt x="565" y="769"/>
                    <a:pt x="571" y="769"/>
                  </a:cubicBezTo>
                  <a:cubicBezTo>
                    <a:pt x="571" y="769"/>
                    <a:pt x="570" y="769"/>
                    <a:pt x="570" y="769"/>
                  </a:cubicBezTo>
                  <a:cubicBezTo>
                    <a:pt x="570" y="769"/>
                    <a:pt x="570" y="769"/>
                    <a:pt x="570" y="769"/>
                  </a:cubicBezTo>
                  <a:cubicBezTo>
                    <a:pt x="606" y="770"/>
                    <a:pt x="643" y="762"/>
                    <a:pt x="668" y="733"/>
                  </a:cubicBezTo>
                  <a:cubicBezTo>
                    <a:pt x="682" y="710"/>
                    <a:pt x="687" y="689"/>
                    <a:pt x="681" y="675"/>
                  </a:cubicBezTo>
                  <a:cubicBezTo>
                    <a:pt x="675" y="658"/>
                    <a:pt x="659" y="652"/>
                    <a:pt x="659" y="652"/>
                  </a:cubicBezTo>
                  <a:cubicBezTo>
                    <a:pt x="651" y="649"/>
                    <a:pt x="648" y="641"/>
                    <a:pt x="650" y="634"/>
                  </a:cubicBezTo>
                  <a:cubicBezTo>
                    <a:pt x="653" y="627"/>
                    <a:pt x="661" y="623"/>
                    <a:pt x="668" y="625"/>
                  </a:cubicBezTo>
                  <a:cubicBezTo>
                    <a:pt x="669" y="626"/>
                    <a:pt x="698" y="636"/>
                    <a:pt x="708" y="665"/>
                  </a:cubicBezTo>
                  <a:cubicBezTo>
                    <a:pt x="717" y="689"/>
                    <a:pt x="711" y="717"/>
                    <a:pt x="692" y="749"/>
                  </a:cubicBezTo>
                  <a:cubicBezTo>
                    <a:pt x="691" y="749"/>
                    <a:pt x="691" y="750"/>
                    <a:pt x="691" y="750"/>
                  </a:cubicBezTo>
                  <a:cubicBezTo>
                    <a:pt x="655" y="793"/>
                    <a:pt x="601" y="800"/>
                    <a:pt x="556" y="797"/>
                  </a:cubicBezTo>
                  <a:cubicBezTo>
                    <a:pt x="530" y="795"/>
                    <a:pt x="507" y="789"/>
                    <a:pt x="491" y="785"/>
                  </a:cubicBezTo>
                  <a:cubicBezTo>
                    <a:pt x="524" y="857"/>
                    <a:pt x="598" y="891"/>
                    <a:pt x="677" y="895"/>
                  </a:cubicBezTo>
                  <a:cubicBezTo>
                    <a:pt x="769" y="899"/>
                    <a:pt x="787" y="830"/>
                    <a:pt x="787" y="830"/>
                  </a:cubicBezTo>
                  <a:cubicBezTo>
                    <a:pt x="911" y="781"/>
                    <a:pt x="884" y="656"/>
                    <a:pt x="884" y="656"/>
                  </a:cubicBezTo>
                  <a:cubicBezTo>
                    <a:pt x="936" y="648"/>
                    <a:pt x="1005" y="590"/>
                    <a:pt x="1001" y="474"/>
                  </a:cubicBezTo>
                  <a:close/>
                </a:path>
              </a:pathLst>
            </a:custGeom>
            <a:solidFill>
              <a:schemeClr val="accent2"/>
            </a:solidFill>
            <a:ln>
              <a:noFill/>
            </a:ln>
          </p:spPr>
          <p:txBody>
            <a:bodyPr vert="horz" wrap="square" lIns="91435" tIns="45718" rIns="91435" bIns="45718" numCol="1" anchor="t" anchorCtr="0" compatLnSpc="1"/>
            <a:lstStyle/>
            <a:p>
              <a:pPr algn="just" defTabSz="866775" fontAlgn="base">
                <a:lnSpc>
                  <a:spcPct val="120000"/>
                </a:lnSpc>
              </a:pPr>
              <a:endParaRPr lang="id-ID" sz="760" dirty="0">
                <a:solidFill>
                  <a:prstClr val="black"/>
                </a:solidFill>
                <a:latin typeface="Arial" panose="020B0604020202020204" pitchFamily="34" charset="0"/>
                <a:ea typeface="思源黑体 Normal" panose="020B0400000000000000" pitchFamily="34" charset="-122"/>
                <a:sym typeface="Arial" panose="020B0604020202020204" pitchFamily="34" charset="0"/>
              </a:endParaRPr>
            </a:p>
          </p:txBody>
        </p:sp>
      </p:grpSp>
      <p:sp>
        <p:nvSpPr>
          <p:cNvPr id="9" name="Oval 4"/>
          <p:cNvSpPr/>
          <p:nvPr/>
        </p:nvSpPr>
        <p:spPr>
          <a:xfrm>
            <a:off x="3735948" y="1108916"/>
            <a:ext cx="1068679" cy="1068679"/>
          </a:xfrm>
          <a:prstGeom prst="ellipse">
            <a:avLst/>
          </a:prstGeom>
          <a:solidFill>
            <a:schemeClr val="accent2"/>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defTabSz="866775" fontAlgn="base">
              <a:lnSpc>
                <a:spcPct val="120000"/>
              </a:lnSpc>
            </a:pPr>
            <a:r>
              <a:rPr lang="en-US" sz="3200" dirty="0">
                <a:solidFill>
                  <a:prstClr val="white"/>
                </a:solidFill>
                <a:latin typeface="微软雅黑" panose="020B0503020204020204" pitchFamily="34" charset="-122"/>
                <a:ea typeface="微软雅黑" panose="020B0503020204020204" pitchFamily="34" charset="-122"/>
                <a:sym typeface="Arial" panose="020B0604020202020204" pitchFamily="34" charset="0"/>
              </a:rPr>
              <a:t>01</a:t>
            </a:r>
          </a:p>
        </p:txBody>
      </p:sp>
      <p:sp>
        <p:nvSpPr>
          <p:cNvPr id="10" name="Oval 19"/>
          <p:cNvSpPr/>
          <p:nvPr/>
        </p:nvSpPr>
        <p:spPr>
          <a:xfrm>
            <a:off x="3735947" y="3594407"/>
            <a:ext cx="1068679" cy="1068679"/>
          </a:xfrm>
          <a:prstGeom prst="ellipse">
            <a:avLst/>
          </a:prstGeom>
          <a:solidFill>
            <a:schemeClr val="accent1"/>
          </a:solidFill>
          <a:ln>
            <a:noFill/>
          </a:ln>
          <a:effectLst>
            <a:outerShdw blurRad="76200" dir="18900000" sy="23000" kx="-1200000" algn="bl"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lstStyle/>
          <a:p>
            <a:pPr algn="ctr" defTabSz="866775" fontAlgn="base">
              <a:lnSpc>
                <a:spcPct val="120000"/>
              </a:lnSpc>
            </a:pPr>
            <a:r>
              <a:rPr lang="en-US" sz="3200" dirty="0">
                <a:solidFill>
                  <a:prstClr val="white"/>
                </a:solidFill>
                <a:latin typeface="微软雅黑" panose="020B0503020204020204" pitchFamily="34" charset="-122"/>
                <a:ea typeface="微软雅黑" panose="020B0503020204020204" pitchFamily="34" charset="-122"/>
                <a:sym typeface="Arial" panose="020B0604020202020204" pitchFamily="34" charset="0"/>
              </a:rPr>
              <a:t>02</a:t>
            </a:r>
          </a:p>
        </p:txBody>
      </p:sp>
      <p:sp>
        <p:nvSpPr>
          <p:cNvPr id="25" name="文本框 24"/>
          <p:cNvSpPr txBox="1"/>
          <p:nvPr/>
        </p:nvSpPr>
        <p:spPr>
          <a:xfrm>
            <a:off x="4918434" y="223805"/>
            <a:ext cx="2355132" cy="584775"/>
          </a:xfrm>
          <a:prstGeom prst="rect">
            <a:avLst/>
          </a:prstGeom>
          <a:noFill/>
        </p:spPr>
        <p:txBody>
          <a:bodyPr wrap="none" rtlCol="0">
            <a:spAutoFit/>
          </a:bodyPr>
          <a:lstStyle/>
          <a:p>
            <a:r>
              <a:rPr lang="en-US" altLang="zh-CN" sz="3200" dirty="0">
                <a:solidFill>
                  <a:srgbClr val="D99543"/>
                </a:solidFill>
                <a:latin typeface="微软雅黑" panose="020B0503020204020204" pitchFamily="34" charset="-122"/>
                <a:ea typeface="微软雅黑" panose="020B0503020204020204" pitchFamily="34" charset="-122"/>
              </a:rPr>
              <a:t>Conclusion</a:t>
            </a:r>
            <a:endParaRPr lang="zh-CN" altLang="en-US" sz="3200" dirty="0">
              <a:solidFill>
                <a:srgbClr val="D99543"/>
              </a:solidFill>
              <a:latin typeface="微软雅黑" panose="020B0503020204020204" pitchFamily="34" charset="-122"/>
              <a:ea typeface="微软雅黑" panose="020B0503020204020204" pitchFamily="34" charset="-122"/>
            </a:endParaRPr>
          </a:p>
        </p:txBody>
      </p:sp>
      <p:sp>
        <p:nvSpPr>
          <p:cNvPr id="26" name="矩形: 圆角 25"/>
          <p:cNvSpPr/>
          <p:nvPr/>
        </p:nvSpPr>
        <p:spPr>
          <a:xfrm>
            <a:off x="4889155" y="1211890"/>
            <a:ext cx="6600717" cy="21296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7" name="矩形: 圆角 26"/>
          <p:cNvSpPr/>
          <p:nvPr/>
        </p:nvSpPr>
        <p:spPr>
          <a:xfrm>
            <a:off x="4918434" y="3579425"/>
            <a:ext cx="6600717" cy="2129644"/>
          </a:xfrm>
          <a:prstGeom prst="roundRect">
            <a:avLst/>
          </a:prstGeom>
          <a:solidFill>
            <a:srgbClr val="F5E6C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文本框 27"/>
          <p:cNvSpPr txBox="1"/>
          <p:nvPr/>
        </p:nvSpPr>
        <p:spPr>
          <a:xfrm>
            <a:off x="5054064" y="1564752"/>
            <a:ext cx="6168443" cy="1384995"/>
          </a:xfrm>
          <a:prstGeom prst="rect">
            <a:avLst/>
          </a:prstGeom>
          <a:noFill/>
        </p:spPr>
        <p:txBody>
          <a:bodyPr wrap="square" rtlCol="0">
            <a:spAutoFit/>
          </a:bodyPr>
          <a:lstStyle/>
          <a:p>
            <a:r>
              <a:rPr lang="zh-CN" altLang="en-US" sz="1400" i="0" dirty="0">
                <a:solidFill>
                  <a:schemeClr val="bg1"/>
                </a:solidFill>
                <a:latin typeface="微软雅黑" panose="020B0503020204020204" pitchFamily="34" charset="-122"/>
                <a:ea typeface="微软雅黑" panose="020B0503020204020204" pitchFamily="34" charset="-122"/>
              </a:rPr>
              <a:t>In the context of the development of human resource diversification, it is of great significance for human resource management departments to actively learn and master the skills of diversification management on </a:t>
            </a:r>
            <a:r>
              <a:rPr lang="zh-CN" altLang="en-US" sz="1400" i="0" dirty="0">
                <a:solidFill>
                  <a:schemeClr val="bg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the basis of the fact that enterprises already have a fair</a:t>
            </a:r>
            <a:r>
              <a:rPr lang="en-US" altLang="zh-CN" sz="1400" i="0" dirty="0">
                <a:solidFill>
                  <a:schemeClr val="bg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a:t>
            </a:r>
            <a:r>
              <a:rPr lang="zh-CN" altLang="en-US" sz="1400" dirty="0">
                <a:solidFill>
                  <a:schemeClr val="bg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sym typeface="+mn-ea"/>
              </a:rPr>
              <a:t>Sezerel H,  Tonus H Z.</a:t>
            </a:r>
            <a:r>
              <a:rPr lang="en-US" altLang="zh-CN" sz="1400" dirty="0">
                <a:solidFill>
                  <a:schemeClr val="bg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sym typeface="+mn-ea"/>
              </a:rPr>
              <a:t>2014)</a:t>
            </a:r>
            <a:r>
              <a:rPr lang="zh-CN" altLang="en-US" sz="1400" i="0" dirty="0">
                <a:solidFill>
                  <a:schemeClr val="bg1"/>
                </a:solidFill>
                <a:effectLst>
                  <a:outerShdw blurRad="38100" dist="19050" dir="2700000" algn="tl" rotWithShape="0">
                    <a:schemeClr val="dk1">
                      <a:alpha val="40000"/>
                    </a:schemeClr>
                  </a:outerShdw>
                </a:effectLst>
                <a:latin typeface="微软雅黑" panose="020B0503020204020204" pitchFamily="34" charset="-122"/>
                <a:ea typeface="微软雅黑" panose="020B0503020204020204" pitchFamily="34" charset="-122"/>
              </a:rPr>
              <a:t>,</a:t>
            </a:r>
            <a:r>
              <a:rPr lang="zh-CN" altLang="en-US" sz="1400" i="0" dirty="0">
                <a:solidFill>
                  <a:schemeClr val="bg1"/>
                </a:solidFill>
                <a:latin typeface="微软雅黑" panose="020B0503020204020204" pitchFamily="34" charset="-122"/>
                <a:ea typeface="微软雅黑" panose="020B0503020204020204" pitchFamily="34" charset="-122"/>
              </a:rPr>
              <a:t> reasonable, and scientific human resource management system.</a:t>
            </a:r>
            <a:endParaRPr lang="zh-CN" altLang="en-US" sz="1400" dirty="0">
              <a:solidFill>
                <a:schemeClr val="bg1"/>
              </a:solidFill>
              <a:latin typeface="微软雅黑" panose="020B0503020204020204" pitchFamily="34" charset="-122"/>
              <a:ea typeface="微软雅黑" panose="020B0503020204020204" pitchFamily="34" charset="-122"/>
            </a:endParaRPr>
          </a:p>
        </p:txBody>
      </p:sp>
      <p:sp>
        <p:nvSpPr>
          <p:cNvPr id="29" name="文本框 28"/>
          <p:cNvSpPr txBox="1"/>
          <p:nvPr/>
        </p:nvSpPr>
        <p:spPr>
          <a:xfrm>
            <a:off x="5054064" y="3945529"/>
            <a:ext cx="6168443" cy="1169551"/>
          </a:xfrm>
          <a:prstGeom prst="rect">
            <a:avLst/>
          </a:prstGeom>
          <a:noFill/>
        </p:spPr>
        <p:txBody>
          <a:bodyPr wrap="square" rtlCol="0">
            <a:spAutoFit/>
          </a:bodyPr>
          <a:lstStyle/>
          <a:p>
            <a:r>
              <a:rPr lang="en-US" altLang="zh-CN" sz="1400" i="0" dirty="0">
                <a:solidFill>
                  <a:schemeClr val="tx2"/>
                </a:solidFill>
                <a:latin typeface="微软雅黑" panose="020B0503020204020204" pitchFamily="34" charset="-122"/>
                <a:ea typeface="微软雅黑" panose="020B0503020204020204" pitchFamily="34" charset="-122"/>
              </a:rPr>
              <a:t>Diversified human resource management can influence and interact with each othe(Evans P., 2015) r. When the human resources department applies the effective management of diverse talents within an organization, it can quickly provide sufficient impetus for the sustainable development of the organization(Schwarz G M., 2010).</a:t>
            </a:r>
            <a:endParaRPr lang="zh-CN" altLang="en-US" sz="1400" dirty="0">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9"/>
                                        </p:tgtEl>
                                        <p:attrNameLst>
                                          <p:attrName>style.visibility</p:attrName>
                                        </p:attrNameLst>
                                      </p:cBhvr>
                                      <p:to>
                                        <p:strVal val="visible"/>
                                      </p:to>
                                    </p:set>
                                    <p:anim calcmode="lin" valueType="num">
                                      <p:cBhvr additive="base">
                                        <p:cTn id="18" dur="500" fill="hold"/>
                                        <p:tgtEl>
                                          <p:spTgt spid="9"/>
                                        </p:tgtEl>
                                        <p:attrNameLst>
                                          <p:attrName>ppt_x</p:attrName>
                                        </p:attrNameLst>
                                      </p:cBhvr>
                                      <p:tavLst>
                                        <p:tav tm="0">
                                          <p:val>
                                            <p:strVal val="#ppt_x"/>
                                          </p:val>
                                        </p:tav>
                                        <p:tav tm="100000">
                                          <p:val>
                                            <p:strVal val="#ppt_x"/>
                                          </p:val>
                                        </p:tav>
                                      </p:tavLst>
                                    </p:anim>
                                    <p:anim calcmode="lin" valueType="num">
                                      <p:cBhvr additive="base">
                                        <p:cTn id="19" dur="500" fill="hold"/>
                                        <p:tgtEl>
                                          <p:spTgt spid="9"/>
                                        </p:tgtEl>
                                        <p:attrNameLst>
                                          <p:attrName>ppt_y</p:attrName>
                                        </p:attrNameLst>
                                      </p:cBhvr>
                                      <p:tavLst>
                                        <p:tav tm="0">
                                          <p:val>
                                            <p:strVal val="1+#ppt_h/2"/>
                                          </p:val>
                                        </p:tav>
                                        <p:tav tm="100000">
                                          <p:val>
                                            <p:strVal val="#ppt_y"/>
                                          </p:val>
                                        </p:tav>
                                      </p:tavLst>
                                    </p:anim>
                                  </p:childTnLst>
                                </p:cTn>
                              </p:par>
                              <p:par>
                                <p:cTn id="20" presetID="2" presetClass="entr" presetSubtype="4"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 calcmode="lin" valueType="num">
                                      <p:cBhvr additive="base">
                                        <p:cTn id="22" dur="500" fill="hold"/>
                                        <p:tgtEl>
                                          <p:spTgt spid="10"/>
                                        </p:tgtEl>
                                        <p:attrNameLst>
                                          <p:attrName>ppt_x</p:attrName>
                                        </p:attrNameLst>
                                      </p:cBhvr>
                                      <p:tavLst>
                                        <p:tav tm="0">
                                          <p:val>
                                            <p:strVal val="#ppt_x"/>
                                          </p:val>
                                        </p:tav>
                                        <p:tav tm="100000">
                                          <p:val>
                                            <p:strVal val="#ppt_x"/>
                                          </p:val>
                                        </p:tav>
                                      </p:tavLst>
                                    </p:anim>
                                    <p:anim calcmode="lin" valueType="num">
                                      <p:cBhvr additive="base">
                                        <p:cTn id="2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9" grpId="0" animBg="1"/>
      <p:bldP spid="1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11"/>
          <p:cNvSpPr/>
          <p:nvPr/>
        </p:nvSpPr>
        <p:spPr bwMode="auto">
          <a:xfrm>
            <a:off x="882406" y="808190"/>
            <a:ext cx="493649" cy="1402802"/>
          </a:xfrm>
          <a:custGeom>
            <a:avLst/>
            <a:gdLst>
              <a:gd name="T0" fmla="*/ 697 w 697"/>
              <a:gd name="T1" fmla="*/ 2372 h 2372"/>
              <a:gd name="T2" fmla="*/ 0 w 697"/>
              <a:gd name="T3" fmla="*/ 2372 h 2372"/>
              <a:gd name="T4" fmla="*/ 0 w 697"/>
              <a:gd name="T5" fmla="*/ 0 h 2372"/>
            </a:gdLst>
            <a:ahLst/>
            <a:cxnLst>
              <a:cxn ang="0">
                <a:pos x="T0" y="T1"/>
              </a:cxn>
              <a:cxn ang="0">
                <a:pos x="T2" y="T3"/>
              </a:cxn>
              <a:cxn ang="0">
                <a:pos x="T4" y="T5"/>
              </a:cxn>
            </a:cxnLst>
            <a:rect l="0" t="0" r="r" b="b"/>
            <a:pathLst>
              <a:path w="697" h="2372">
                <a:moveTo>
                  <a:pt x="697" y="2372"/>
                </a:moveTo>
                <a:lnTo>
                  <a:pt x="0" y="2372"/>
                </a:lnTo>
                <a:lnTo>
                  <a:pt x="0" y="0"/>
                </a:lnTo>
              </a:path>
            </a:pathLst>
          </a:custGeom>
          <a:noFill/>
          <a:ln w="9525" cap="flat">
            <a:solidFill>
              <a:srgbClr val="4D4D4D">
                <a:lumMod val="60000"/>
                <a:lumOff val="40000"/>
              </a:srgbClr>
            </a:solidFill>
            <a:prstDash val="dash"/>
            <a:miter lim="800000"/>
            <a:headEnd type="oval" w="med" len="med"/>
            <a:tailEnd type="oval" w="med" len="med"/>
          </a:ln>
          <a:extLst>
            <a:ext uri="{909E8E84-426E-40DD-AFC4-6F175D3DCCD1}">
              <a14:hiddenFill xmlns:a14="http://schemas.microsoft.com/office/drawing/2010/main" xmlns="">
                <a:solidFill>
                  <a:srgbClr val="FFFFFF"/>
                </a:solidFill>
              </a14:hiddenFill>
            </a:ext>
          </a:extLst>
        </p:spPr>
        <p:txBody>
          <a:bodyPr vert="horz" wrap="square" lIns="91428" tIns="45714" rIns="91428" bIns="45714" numCol="1" anchor="t" anchorCtr="0" compatLnSpc="1"/>
          <a:lstStyle/>
          <a:p>
            <a:pPr marL="0" marR="0" lvl="0" indent="0" defTabSz="91440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0" cap="none" spc="0" normalizeH="0" baseline="0" noProof="0">
              <a:ln>
                <a:noFill/>
              </a:ln>
              <a:solidFill>
                <a:srgbClr val="4D4D4D"/>
              </a:solidFill>
              <a:effectLst/>
              <a:uLnTx/>
              <a:uFillTx/>
              <a:latin typeface="Arial" panose="020B0604020202020204" pitchFamily="34" charset="0"/>
              <a:ea typeface="宋体" panose="02010600030101010101" pitchFamily="2" charset="-122"/>
            </a:endParaRPr>
          </a:p>
        </p:txBody>
      </p:sp>
      <p:sp>
        <p:nvSpPr>
          <p:cNvPr id="6" name="Freeform 14"/>
          <p:cNvSpPr/>
          <p:nvPr/>
        </p:nvSpPr>
        <p:spPr bwMode="auto">
          <a:xfrm rot="10800000">
            <a:off x="10852632" y="5495402"/>
            <a:ext cx="455554" cy="1652373"/>
          </a:xfrm>
          <a:custGeom>
            <a:avLst/>
            <a:gdLst>
              <a:gd name="T0" fmla="*/ 644 w 644"/>
              <a:gd name="T1" fmla="*/ 0 h 2329"/>
              <a:gd name="T2" fmla="*/ 0 w 644"/>
              <a:gd name="T3" fmla="*/ 0 h 2329"/>
              <a:gd name="T4" fmla="*/ 0 w 644"/>
              <a:gd name="T5" fmla="*/ 2329 h 2329"/>
            </a:gdLst>
            <a:ahLst/>
            <a:cxnLst>
              <a:cxn ang="0">
                <a:pos x="T0" y="T1"/>
              </a:cxn>
              <a:cxn ang="0">
                <a:pos x="T2" y="T3"/>
              </a:cxn>
              <a:cxn ang="0">
                <a:pos x="T4" y="T5"/>
              </a:cxn>
            </a:cxnLst>
            <a:rect l="0" t="0" r="r" b="b"/>
            <a:pathLst>
              <a:path w="644" h="2329">
                <a:moveTo>
                  <a:pt x="644" y="0"/>
                </a:moveTo>
                <a:lnTo>
                  <a:pt x="0" y="0"/>
                </a:lnTo>
                <a:lnTo>
                  <a:pt x="0" y="2329"/>
                </a:lnTo>
              </a:path>
            </a:pathLst>
          </a:custGeom>
          <a:noFill/>
          <a:ln w="9525" cap="flat">
            <a:solidFill>
              <a:srgbClr val="4D4D4D">
                <a:lumMod val="60000"/>
                <a:lumOff val="40000"/>
              </a:srgbClr>
            </a:solidFill>
            <a:prstDash val="dash"/>
            <a:miter lim="800000"/>
            <a:headEnd type="oval" w="med" len="med"/>
            <a:tailEnd type="oval" w="med" len="med"/>
          </a:ln>
          <a:extLst>
            <a:ext uri="{909E8E84-426E-40DD-AFC4-6F175D3DCCD1}">
              <a14:hiddenFill xmlns:a14="http://schemas.microsoft.com/office/drawing/2010/main" xmlns="">
                <a:solidFill>
                  <a:srgbClr val="FFFFFF"/>
                </a:solidFill>
              </a14:hiddenFill>
            </a:ext>
          </a:extLst>
        </p:spPr>
        <p:txBody>
          <a:bodyPr vert="horz" wrap="square" lIns="91428" tIns="45714" rIns="91428" bIns="45714" numCol="1" anchor="t" anchorCtr="0" compatLnSpc="1"/>
          <a:lstStyle/>
          <a:p>
            <a:pPr marL="0" marR="0" lvl="0" indent="0" defTabSz="914400" eaLnBrk="1" fontAlgn="base" latinLnBrk="0" hangingPunct="1">
              <a:lnSpc>
                <a:spcPct val="100000"/>
              </a:lnSpc>
              <a:spcBef>
                <a:spcPct val="0"/>
              </a:spcBef>
              <a:spcAft>
                <a:spcPct val="0"/>
              </a:spcAft>
              <a:buClrTx/>
              <a:buSzTx/>
              <a:buFont typeface="Arial" panose="020B0604020202020204" pitchFamily="34" charset="0"/>
              <a:buNone/>
              <a:defRPr/>
            </a:pPr>
            <a:endParaRPr kumimoji="0" lang="zh-CN" altLang="en-US" sz="1800" b="0" i="0" u="none" strike="noStrike" kern="0" cap="none" spc="0" normalizeH="0" baseline="0" noProof="0">
              <a:ln>
                <a:noFill/>
              </a:ln>
              <a:solidFill>
                <a:srgbClr val="4D4D4D"/>
              </a:solidFill>
              <a:effectLst/>
              <a:uLnTx/>
              <a:uFillTx/>
              <a:latin typeface="Arial" panose="020B0604020202020204" pitchFamily="34" charset="0"/>
              <a:ea typeface="宋体" panose="02010600030101010101" pitchFamily="2" charset="-122"/>
            </a:endParaRPr>
          </a:p>
        </p:txBody>
      </p:sp>
      <p:sp>
        <p:nvSpPr>
          <p:cNvPr id="40" name="Rectangle 35"/>
          <p:cNvSpPr/>
          <p:nvPr/>
        </p:nvSpPr>
        <p:spPr>
          <a:xfrm>
            <a:off x="1170940" y="414020"/>
            <a:ext cx="10544810" cy="6961505"/>
          </a:xfrm>
          <a:prstGeom prst="rect">
            <a:avLst/>
          </a:prstGeom>
        </p:spPr>
        <p:txBody>
          <a:bodyPr wrap="square">
            <a:noAutofit/>
          </a:bodyPr>
          <a:lstStyle/>
          <a:p>
            <a:pPr>
              <a:lnSpc>
                <a:spcPct val="130000"/>
              </a:lnSpc>
            </a:pP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Liu Y . Analysis of Human Resource Management Mode and Its Selection Factors Based on Decision Tree Algorithm[C]// 2020 International Conference on Advance in Ambient Computing and Intelligence (ICAACI). 2020.</a:t>
            </a:r>
          </a:p>
          <a:p>
            <a:pPr>
              <a:lnSpc>
                <a:spcPct val="130000"/>
              </a:lnSpc>
            </a:pP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a:p>
            <a:pPr>
              <a:lnSpc>
                <a:spcPct val="130000"/>
              </a:lnSpc>
            </a:pP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Ardichvili A. Leadership styles and work‐related values of managers and employees of manufacturing enterprises in post‐communist countries[J]. Human Resource Development Quarterly, 2001, 12(4):363–383.</a:t>
            </a:r>
          </a:p>
          <a:p>
            <a:pPr>
              <a:lnSpc>
                <a:spcPct val="130000"/>
              </a:lnSpc>
            </a:pP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endParaRPr>
          </a:p>
          <a:p>
            <a:pPr>
              <a:lnSpc>
                <a:spcPct val="130000"/>
              </a:lnSpc>
            </a:pP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Maxwell S M. An Exploration of Human Resource Personnel and Toxic Leadership[J]. Dissertations &amp; Theses - Gradworks, 2015.</a:t>
            </a: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a:p>
            <a:pPr>
              <a:lnSpc>
                <a:spcPct val="130000"/>
              </a:lnSpc>
            </a:pP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endParaRPr>
          </a:p>
          <a:p>
            <a:pPr>
              <a:lnSpc>
                <a:spcPct val="130000"/>
              </a:lnSpc>
            </a:pP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Wang Y. Research on Innovation of Enterprise Green Human Resource Management Mode. 2021</a:t>
            </a:r>
          </a:p>
          <a:p>
            <a:pPr>
              <a:lnSpc>
                <a:spcPct val="130000"/>
              </a:lnSpc>
            </a:pP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a:p>
            <a:pPr>
              <a:lnSpc>
                <a:spcPct val="130000"/>
              </a:lnSpc>
            </a:pP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Fiedler F E . The leadership situation: a missing factor in selecting and training managers[J]. Human Resource Management Review, 1998, 8(4):335-350.</a:t>
            </a:r>
          </a:p>
          <a:p>
            <a:pPr>
              <a:lnSpc>
                <a:spcPct val="130000"/>
              </a:lnSpc>
            </a:pP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endParaRPr>
          </a:p>
          <a:p>
            <a:pPr>
              <a:lnSpc>
                <a:spcPct val="130000"/>
              </a:lnSpc>
            </a:pP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Huijin, Li. Research on Humanized Management of Diversified and Compound Talents in Enterprise Human Resource Management[C].2020</a:t>
            </a:r>
          </a:p>
          <a:p>
            <a:pPr>
              <a:lnSpc>
                <a:spcPct val="130000"/>
              </a:lnSpc>
            </a:pP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a:p>
            <a:pPr>
              <a:lnSpc>
                <a:spcPct val="130000"/>
              </a:lnSpc>
            </a:pP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Sezerel H,  Tonus H Z. The Soft Element of Strategic Human Resource Management: The Employee's Perception of Diversity Climate[J]. Procedia - Social and Behavioral Sciences, 2014, 150(11):354-359.</a:t>
            </a:r>
          </a:p>
          <a:p>
            <a:pPr>
              <a:lnSpc>
                <a:spcPct val="130000"/>
              </a:lnSpc>
            </a:pP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
            </a:r>
            <a:b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br>
            <a:r>
              <a:rPr lang="zh-CN" altLang="en-US" sz="1200" dirty="0">
                <a:latin typeface="微软雅黑" panose="020B0503020204020204" pitchFamily="34" charset="-122"/>
                <a:ea typeface="微软雅黑" panose="020B0503020204020204" pitchFamily="34" charset="-122"/>
                <a:sym typeface="+mn-ea"/>
              </a:rPr>
              <a:t>Schwarz G M. Positioning hierarchy in enterprise system change[J]. New Technology Work &amp; Employment, 2010, 21(3).</a:t>
            </a:r>
          </a:p>
          <a:p>
            <a:pPr>
              <a:lnSpc>
                <a:spcPct val="130000"/>
              </a:lnSpc>
            </a:pPr>
            <a:r>
              <a:rPr lang="zh-CN" altLang="en-US" sz="1200" dirty="0">
                <a:latin typeface="微软雅黑" panose="020B0503020204020204" pitchFamily="34" charset="-122"/>
                <a:ea typeface="微软雅黑" panose="020B0503020204020204" pitchFamily="34" charset="-122"/>
                <a:sym typeface="+mn-ea"/>
              </a:rPr>
              <a:t/>
            </a:r>
            <a:br>
              <a:rPr lang="zh-CN" altLang="en-US" sz="1200" dirty="0">
                <a:latin typeface="微软雅黑" panose="020B0503020204020204" pitchFamily="34" charset="-122"/>
                <a:ea typeface="微软雅黑" panose="020B0503020204020204" pitchFamily="34" charset="-122"/>
                <a:sym typeface="+mn-ea"/>
              </a:rPr>
            </a:b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Evans P. The Impact of globalization on human resource management: centralization - decentralization. </a:t>
            </a:r>
          </a:p>
          <a:p>
            <a:pPr>
              <a:lnSpc>
                <a:spcPct val="130000"/>
              </a:lnSpc>
            </a:pP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
            </a:r>
            <a:b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b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Zhang Huilin, Jin Fei A Preliminary Study on the Diversified Management Mode of Human Resources in Modern Enterprises [J] </a:t>
            </a:r>
          </a:p>
          <a:p>
            <a:pPr>
              <a:lnSpc>
                <a:spcPct val="130000"/>
              </a:lnSpc>
            </a:pP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sym typeface="+mn-ea"/>
              </a:rPr>
              <a:t>Journal of Chongqing University of Science and Technology: Social Science Edition, 2010 (14): 3.</a:t>
            </a: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a:p>
            <a:pPr>
              <a:lnSpc>
                <a:spcPct val="130000"/>
              </a:lnSpc>
            </a:pP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a:p>
            <a:pPr>
              <a:lnSpc>
                <a:spcPct val="130000"/>
              </a:lnSpc>
            </a:pPr>
            <a:r>
              <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rPr>
              <a:t>Liu Yaqi, Cao Xia, Wang Kai Review and Prospect of Research on Human Resource Diversity Management [J] China Human Resources Development, 2015 (19): 9.</a:t>
            </a:r>
          </a:p>
          <a:p>
            <a:pPr>
              <a:lnSpc>
                <a:spcPct val="130000"/>
              </a:lnSpc>
            </a:pPr>
            <a:endParaRPr lang="zh-CN" altLang="en-US" sz="1200" dirty="0">
              <a:latin typeface="微软雅黑" panose="020B0503020204020204" pitchFamily="34" charset="-122"/>
              <a:ea typeface="微软雅黑" panose="020B0503020204020204" pitchFamily="34" charset="-122"/>
            </a:endParaRPr>
          </a:p>
          <a:p>
            <a:pPr>
              <a:lnSpc>
                <a:spcPct val="130000"/>
              </a:lnSpc>
            </a:pP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a:p>
            <a:pPr>
              <a:lnSpc>
                <a:spcPct val="130000"/>
              </a:lnSpc>
            </a:pP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a:p>
            <a:pPr>
              <a:lnSpc>
                <a:spcPct val="130000"/>
              </a:lnSpc>
            </a:pP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a:p>
            <a:pPr>
              <a:lnSpc>
                <a:spcPct val="130000"/>
              </a:lnSpc>
            </a:pPr>
            <a:endParaRPr lang="en-US" sz="1200" dirty="0">
              <a:solidFill>
                <a:srgbClr val="6C6C73"/>
              </a:solidFill>
              <a:latin typeface="微软雅黑" panose="020B0503020204020204" pitchFamily="34" charset="-122"/>
              <a:ea typeface="微软雅黑" panose="020B0503020204020204" pitchFamily="34" charset="-122"/>
              <a:cs typeface="Segoe UI" panose="020B0502040204020203" pitchFamily="34" charset="0"/>
            </a:endParaRPr>
          </a:p>
        </p:txBody>
      </p:sp>
      <p:sp>
        <p:nvSpPr>
          <p:cNvPr id="7" name="文本框 6"/>
          <p:cNvSpPr txBox="1"/>
          <p:nvPr/>
        </p:nvSpPr>
        <p:spPr>
          <a:xfrm>
            <a:off x="6858060" y="-291815"/>
            <a:ext cx="2449710" cy="584775"/>
          </a:xfrm>
          <a:prstGeom prst="rect">
            <a:avLst/>
          </a:prstGeom>
          <a:noFill/>
        </p:spPr>
        <p:txBody>
          <a:bodyPr wrap="none" rtlCol="0">
            <a:spAutoFit/>
          </a:bodyPr>
          <a:lstStyle/>
          <a:p>
            <a:r>
              <a:rPr lang="en-US" altLang="zh-CN" sz="3200" dirty="0">
                <a:solidFill>
                  <a:srgbClr val="D99543"/>
                </a:solidFill>
                <a:latin typeface="微软雅黑" panose="020B0503020204020204" pitchFamily="34" charset="-122"/>
                <a:ea typeface="微软雅黑" panose="020B0503020204020204" pitchFamily="34" charset="-122"/>
              </a:rPr>
              <a:t>REFERENCE</a:t>
            </a:r>
            <a:endParaRPr lang="zh-CN" altLang="en-US" sz="3200" dirty="0">
              <a:solidFill>
                <a:srgbClr val="D99543"/>
              </a:solidFill>
              <a:latin typeface="微软雅黑" panose="020B0503020204020204" pitchFamily="34" charset="-122"/>
              <a:ea typeface="微软雅黑" panose="020B0503020204020204" pitchFamily="34" charset="-122"/>
            </a:endParaRPr>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wheel(1)">
                                      <p:cBhvr>
                                        <p:cTn id="10"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ldLvl="0" animBg="1"/>
      <p:bldP spid="6" grpId="0" bldLvl="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形 9"/>
          <p:cNvPicPr>
            <a:picLocks noChangeAspect="1"/>
          </p:cNvPicPr>
          <p:nvPr/>
        </p:nvPicPr>
        <p:blipFill>
          <a:blip r:embed="rId2">
            <a:extLst>
              <a:ext uri="{96DAC541-7B7A-43D3-8B79-37D633B846F1}">
                <asvg:svgBlip xmlns:asvg="http://schemas.microsoft.com/office/drawing/2016/SVG/main" xmlns="" r:embed="rId3"/>
              </a:ext>
            </a:extLst>
          </a:blip>
          <a:stretch>
            <a:fillRect/>
          </a:stretch>
        </p:blipFill>
        <p:spPr>
          <a:xfrm>
            <a:off x="2136000" y="3434069"/>
            <a:ext cx="7920000" cy="15260"/>
          </a:xfrm>
          <a:prstGeom prst="rect">
            <a:avLst/>
          </a:prstGeom>
        </p:spPr>
      </p:pic>
      <p:sp>
        <p:nvSpPr>
          <p:cNvPr id="11" name="文本框 10"/>
          <p:cNvSpPr txBox="1"/>
          <p:nvPr/>
        </p:nvSpPr>
        <p:spPr>
          <a:xfrm>
            <a:off x="2136000" y="3445688"/>
            <a:ext cx="7920000" cy="369332"/>
          </a:xfrm>
          <a:prstGeom prst="rect">
            <a:avLst/>
          </a:prstGeom>
          <a:gradFill flip="none" rotWithShape="1">
            <a:gsLst>
              <a:gs pos="0">
                <a:srgbClr val="F4DFC7">
                  <a:alpha val="20000"/>
                </a:srgbClr>
              </a:gs>
              <a:gs pos="100000">
                <a:schemeClr val="accent1">
                  <a:lumMod val="30000"/>
                  <a:lumOff val="70000"/>
                </a:schemeClr>
              </a:gs>
            </a:gsLst>
            <a:lin ang="16200000" scaled="1"/>
            <a:tileRect/>
          </a:gra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zh-CN" altLang="en-US" sz="1800" b="0" i="0" u="none" strike="noStrike" kern="1200" cap="none" spc="0" normalizeH="0" baseline="0" noProof="0" dirty="0">
              <a:ln>
                <a:noFill/>
              </a:ln>
              <a:solidFill>
                <a:srgbClr val="6C6C73"/>
              </a:solidFill>
              <a:effectLst/>
              <a:uLnTx/>
              <a:uFillTx/>
              <a:latin typeface="GFS Didot" panose="02000500000000020003" pitchFamily="2" charset="0"/>
              <a:ea typeface="微软雅黑" panose="020B0503020204020204" pitchFamily="34" charset="-122"/>
              <a:cs typeface="+mn-cs"/>
            </a:endParaRPr>
          </a:p>
        </p:txBody>
      </p:sp>
      <p:sp>
        <p:nvSpPr>
          <p:cNvPr id="2" name="文本框 1"/>
          <p:cNvSpPr txBox="1"/>
          <p:nvPr/>
        </p:nvSpPr>
        <p:spPr>
          <a:xfrm>
            <a:off x="3155901" y="2341387"/>
            <a:ext cx="5880198" cy="1200329"/>
          </a:xfrm>
          <a:prstGeom prst="rect">
            <a:avLst/>
          </a:prstGeom>
          <a:noFill/>
        </p:spPr>
        <p:txBody>
          <a:bodyPr wrap="square" rtlCol="0">
            <a:spAutoFit/>
          </a:bodyPr>
          <a:lstStyle/>
          <a:p>
            <a:r>
              <a:rPr lang="en-US" altLang="zh-CN" sz="7200" dirty="0">
                <a:latin typeface="微软雅黑" panose="020B0503020204020204" pitchFamily="34" charset="-122"/>
                <a:ea typeface="微软雅黑" panose="020B0503020204020204" pitchFamily="34" charset="-122"/>
              </a:rPr>
              <a:t>Thank you!</a:t>
            </a:r>
          </a:p>
        </p:txBody>
      </p:sp>
    </p:spTree>
  </p:cSld>
  <p:clrMapOvr>
    <a:masterClrMapping/>
  </p:clrMapOvr>
  <mc:AlternateContent xmlns:mc="http://schemas.openxmlformats.org/markup-compatibility/2006">
    <mc:Choice xmlns:p15="http://schemas.microsoft.com/office/powerpoint/2012/main" xmlns="" Requires="p15">
      <p:transition xmlns:p14="http://schemas.microsoft.com/office/powerpoint/2010/main" spd="slow" Requires="p14"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1000"/>
                                        <p:tgtEl>
                                          <p:spTgt spid="11"/>
                                        </p:tgtEl>
                                      </p:cBhvr>
                                    </p:animEffect>
                                    <p:anim calcmode="lin" valueType="num">
                                      <p:cBhvr>
                                        <p:cTn id="13" dur="1000" fill="hold"/>
                                        <p:tgtEl>
                                          <p:spTgt spid="11"/>
                                        </p:tgtEl>
                                        <p:attrNameLst>
                                          <p:attrName>ppt_x</p:attrName>
                                        </p:attrNameLst>
                                      </p:cBhvr>
                                      <p:tavLst>
                                        <p:tav tm="0">
                                          <p:val>
                                            <p:strVal val="#ppt_x"/>
                                          </p:val>
                                        </p:tav>
                                        <p:tav tm="100000">
                                          <p:val>
                                            <p:strVal val="#ppt_x"/>
                                          </p:val>
                                        </p:tav>
                                      </p:tavLst>
                                    </p:anim>
                                    <p:anim calcmode="lin" valueType="num">
                                      <p:cBhvr>
                                        <p:cTn id="14"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tags/tag1.xml><?xml version="1.0" encoding="utf-8"?>
<p:tagLst xmlns:a="http://schemas.openxmlformats.org/drawingml/2006/main" xmlns:r="http://schemas.openxmlformats.org/officeDocument/2006/relationships" xmlns:p="http://schemas.openxmlformats.org/presentationml/2006/main">
  <p:tag name="ISLIDE.GUIDESSETTING" val="{&quot;Id&quot;:&quot;GuidesStyle_Normal&quot;,&quot;Name&quot;:&quot;GuidesStyle_Normal&quot;,&quot;Kind&quot;:&quot;System&quot;,&quot;OldGuidesSetting&quot;:{&quot;HeaderHeight&quot;:15.0,&quot;FooterHeight&quot;:9.0,&quot;SideMargin&quot;:5.5,&quot;TopMargin&quot;:0.0,&quot;BottomMargin&quot;:0.0,&quot;IntervalMargin&quot;:1.5}}"/>
  <p:tag name="KSO_WPP_MARK_KEY" val="51f4361e-5e54-452b-8454-2222abde0683"/>
  <p:tag name="COMMONDATA" val="eyJoZGlkIjoiYWJjZjhjMGYwMWJlZmMwYTZmMjI1MzQwNTU1YTNlNmYifQ=="/>
</p:tagLst>
</file>

<file path=ppt/tags/tag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heme/theme1.xml><?xml version="1.0" encoding="utf-8"?>
<a:theme xmlns:a="http://schemas.openxmlformats.org/drawingml/2006/main" name="Office 主题">
  <a:themeElements>
    <a:clrScheme name="柔和质感金色系">
      <a:dk1>
        <a:srgbClr val="6C6C73"/>
      </a:dk1>
      <a:lt1>
        <a:sysClr val="window" lastClr="FFFFFF"/>
      </a:lt1>
      <a:dk2>
        <a:srgbClr val="6C6C73"/>
      </a:dk2>
      <a:lt2>
        <a:srgbClr val="E7E6E6"/>
      </a:lt2>
      <a:accent1>
        <a:srgbClr val="D99543"/>
      </a:accent1>
      <a:accent2>
        <a:srgbClr val="F2E8D5"/>
      </a:accent2>
      <a:accent3>
        <a:srgbClr val="BAD9D3"/>
      </a:accent3>
      <a:accent4>
        <a:srgbClr val="68A69B"/>
      </a:accent4>
      <a:accent5>
        <a:srgbClr val="68A69B"/>
      </a:accent5>
      <a:accent6>
        <a:srgbClr val="A67D03"/>
      </a:accent6>
      <a:hlink>
        <a:srgbClr val="D9D9D9"/>
      </a:hlink>
      <a:folHlink>
        <a:srgbClr val="6C6C73"/>
      </a:folHlink>
    </a:clrScheme>
    <a:fontScheme name="Office">
      <a:majorFont>
        <a:latin typeface="Calibri"/>
        <a:ea typeface=""/>
        <a:cs typeface=""/>
        <a:font script="Jpan" typeface="ＭＳ Ｐゴシック"/>
        <a:font script="Hang" typeface="맑은 고딕"/>
        <a:font script="Hans" typeface="微软雅黑"/>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微软雅黑"/>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726</Words>
  <Application>WPS 演示</Application>
  <PresentationFormat>自定义</PresentationFormat>
  <Paragraphs>65</Paragraphs>
  <Slides>8</Slides>
  <Notes>0</Notes>
  <HiddenSlides>0</HiddenSlides>
  <MMClips>0</MMClips>
  <ScaleCrop>false</ScaleCrop>
  <HeadingPairs>
    <vt:vector size="4" baseType="variant">
      <vt:variant>
        <vt:lpstr>主题</vt:lpstr>
      </vt:variant>
      <vt:variant>
        <vt:i4>1</vt:i4>
      </vt:variant>
      <vt:variant>
        <vt:lpstr>幻灯片标题</vt:lpstr>
      </vt:variant>
      <vt:variant>
        <vt:i4>8</vt:i4>
      </vt:variant>
    </vt:vector>
  </HeadingPairs>
  <TitlesOfParts>
    <vt:vector size="9" baseType="lpstr">
      <vt:lpstr>Office 主题</vt:lpstr>
      <vt:lpstr>幻灯片 1</vt:lpstr>
      <vt:lpstr>幻灯片 2</vt:lpstr>
      <vt:lpstr>幻灯片 3</vt:lpstr>
      <vt:lpstr>幻灯片 4</vt:lpstr>
      <vt:lpstr>幻灯片 5</vt:lpstr>
      <vt:lpstr>幻灯片 6</vt:lpstr>
      <vt:lpstr>幻灯片 7</vt:lpstr>
      <vt:lpstr>幻灯片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Whitney</dc:creator>
  <cp:lastModifiedBy>tclsevers</cp:lastModifiedBy>
  <cp:revision>40</cp:revision>
  <dcterms:created xsi:type="dcterms:W3CDTF">2021-12-17T07:52:00Z</dcterms:created>
  <dcterms:modified xsi:type="dcterms:W3CDTF">2023-04-26T14:48:28Z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F5AC7ECCCB1A4046832114558DA02E93_12</vt:lpwstr>
  </property>
  <property fmtid="{D5CDD505-2E9C-101B-9397-08002B2CF9AE}" pid="3" name="KSOProductBuildVer">
    <vt:lpwstr>2052-11.1.0.14036</vt:lpwstr>
  </property>
</Properties>
</file>