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61"/>
  </p:notesMasterIdLst>
  <p:sldIdLst>
    <p:sldId id="256" r:id="rId7"/>
    <p:sldId id="259" r:id="rId8"/>
    <p:sldId id="680" r:id="rId9"/>
    <p:sldId id="705" r:id="rId10"/>
    <p:sldId id="707" r:id="rId11"/>
    <p:sldId id="718" r:id="rId12"/>
    <p:sldId id="590" r:id="rId13"/>
    <p:sldId id="448" r:id="rId14"/>
    <p:sldId id="307" r:id="rId15"/>
    <p:sldId id="661" r:id="rId16"/>
    <p:sldId id="682" r:id="rId17"/>
    <p:sldId id="670" r:id="rId18"/>
    <p:sldId id="717" r:id="rId19"/>
    <p:sldId id="662" r:id="rId20"/>
    <p:sldId id="268" r:id="rId21"/>
    <p:sldId id="369" r:id="rId22"/>
    <p:sldId id="719" r:id="rId23"/>
    <p:sldId id="726" r:id="rId24"/>
    <p:sldId id="712" r:id="rId25"/>
    <p:sldId id="683" r:id="rId26"/>
    <p:sldId id="721" r:id="rId27"/>
    <p:sldId id="703" r:id="rId28"/>
    <p:sldId id="657" r:id="rId29"/>
    <p:sldId id="690" r:id="rId30"/>
    <p:sldId id="459" r:id="rId31"/>
    <p:sldId id="722" r:id="rId32"/>
    <p:sldId id="418" r:id="rId33"/>
    <p:sldId id="495" r:id="rId34"/>
    <p:sldId id="472" r:id="rId35"/>
    <p:sldId id="271" r:id="rId36"/>
    <p:sldId id="572" r:id="rId37"/>
    <p:sldId id="727" r:id="rId38"/>
    <p:sldId id="714" r:id="rId39"/>
    <p:sldId id="725" r:id="rId40"/>
    <p:sldId id="673" r:id="rId41"/>
    <p:sldId id="258" r:id="rId42"/>
    <p:sldId id="723" r:id="rId43"/>
    <p:sldId id="713" r:id="rId44"/>
    <p:sldId id="724" r:id="rId45"/>
    <p:sldId id="529" r:id="rId46"/>
    <p:sldId id="708" r:id="rId47"/>
    <p:sldId id="530" r:id="rId48"/>
    <p:sldId id="653" r:id="rId49"/>
    <p:sldId id="709" r:id="rId50"/>
    <p:sldId id="658" r:id="rId51"/>
    <p:sldId id="273" r:id="rId52"/>
    <p:sldId id="654" r:id="rId53"/>
    <p:sldId id="664" r:id="rId54"/>
    <p:sldId id="686" r:id="rId55"/>
    <p:sldId id="473" r:id="rId56"/>
    <p:sldId id="274" r:id="rId57"/>
    <p:sldId id="402" r:id="rId58"/>
    <p:sldId id="687" r:id="rId59"/>
    <p:sldId id="689" r:id="rId6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1C83F57-13C9-4AB1-535B-305C4349A10F}" v="510" dt="2026-10-16T11:11:10.138"/>
    <p1510:client id="{AB74E75B-77CC-4C42-BAAE-C23D53895D99}" v="551" dt="2026-10-16T12:20:59.8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5" d="100"/>
          <a:sy n="105" d="100"/>
        </p:scale>
        <p:origin x="798" y="114"/>
      </p:cViewPr>
      <p:guideLst/>
    </p:cSldViewPr>
  </p:slideViewPr>
  <p:notesTextViewPr>
    <p:cViewPr>
      <p:scale>
        <a:sx n="1" d="1"/>
        <a:sy n="1" d="1"/>
      </p:scale>
      <p:origin x="0" y="0"/>
    </p:cViewPr>
  </p:notesTextViewPr>
  <p:sorterViewPr>
    <p:cViewPr>
      <p:scale>
        <a:sx n="100" d="100"/>
        <a:sy n="100" d="100"/>
      </p:scale>
      <p:origin x="0" y="-7752"/>
    </p:cViewPr>
  </p:sorter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0.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slide" Target="slides/slide44.xml"/><Relationship Id="rId55" Type="http://schemas.openxmlformats.org/officeDocument/2006/relationships/slide" Target="slides/slide49.xml"/><Relationship Id="rId63" Type="http://schemas.openxmlformats.org/officeDocument/2006/relationships/viewProps" Target="viewProps.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slide" Target="slides/slide47.xml"/><Relationship Id="rId58" Type="http://schemas.openxmlformats.org/officeDocument/2006/relationships/slide" Target="slides/slide52.xml"/><Relationship Id="rId66" Type="http://schemas.microsoft.com/office/2016/11/relationships/changesInfo" Target="changesInfos/changesInfo1.xml"/><Relationship Id="rId5" Type="http://schemas.openxmlformats.org/officeDocument/2006/relationships/slideMaster" Target="slideMasters/slideMaster2.xml"/><Relationship Id="rId61" Type="http://schemas.openxmlformats.org/officeDocument/2006/relationships/notesMaster" Target="notesMasters/notesMaster1.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64" Type="http://schemas.openxmlformats.org/officeDocument/2006/relationships/theme" Target="theme/theme1.xml"/><Relationship Id="rId8" Type="http://schemas.openxmlformats.org/officeDocument/2006/relationships/slide" Target="slides/slide2.xml"/><Relationship Id="rId51" Type="http://schemas.openxmlformats.org/officeDocument/2006/relationships/slide" Target="slides/slide45.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slide" Target="slides/slide53.xml"/><Relationship Id="rId67" Type="http://schemas.microsoft.com/office/2015/10/relationships/revisionInfo" Target="revisionInfo.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slide" Target="slides/slide54.xml"/><Relationship Id="rId65"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3.xml"/><Relationship Id="rId13" Type="http://schemas.openxmlformats.org/officeDocument/2006/relationships/slide" Target="slides/slide7.xml"/><Relationship Id="rId18" Type="http://schemas.openxmlformats.org/officeDocument/2006/relationships/slide" Target="slides/slide12.xml"/><Relationship Id="rId39" Type="http://schemas.openxmlformats.org/officeDocument/2006/relationships/slide" Target="slides/slide3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 Ellis" userId="S::l.ellis@uwtsd.ac.uk::1e3b8b31-18a3-40b3-8e12-8230c5071370" providerId="AD" clId="Web-{61C83F57-13C9-4AB1-535B-305C4349A10F}"/>
    <pc:docChg chg="addSld modSld">
      <pc:chgData name="Lisa Ellis" userId="S::l.ellis@uwtsd.ac.uk::1e3b8b31-18a3-40b3-8e12-8230c5071370" providerId="AD" clId="Web-{61C83F57-13C9-4AB1-535B-305C4349A10F}" dt="2026-10-16T11:11:10.138" v="308" actId="1076"/>
      <pc:docMkLst>
        <pc:docMk/>
      </pc:docMkLst>
      <pc:sldChg chg="modSp">
        <pc:chgData name="Lisa Ellis" userId="S::l.ellis@uwtsd.ac.uk::1e3b8b31-18a3-40b3-8e12-8230c5071370" providerId="AD" clId="Web-{61C83F57-13C9-4AB1-535B-305C4349A10F}" dt="2026-10-16T10:27:15.929" v="64" actId="20577"/>
        <pc:sldMkLst>
          <pc:docMk/>
          <pc:sldMk cId="1038796962" sldId="530"/>
        </pc:sldMkLst>
        <pc:spChg chg="mod">
          <ac:chgData name="Lisa Ellis" userId="S::l.ellis@uwtsd.ac.uk::1e3b8b31-18a3-40b3-8e12-8230c5071370" providerId="AD" clId="Web-{61C83F57-13C9-4AB1-535B-305C4349A10F}" dt="2026-10-16T10:27:15.929" v="64" actId="20577"/>
          <ac:spMkLst>
            <pc:docMk/>
            <pc:sldMk cId="1038796962" sldId="530"/>
            <ac:spMk id="3" creationId="{00000000-0000-0000-0000-000000000000}"/>
          </ac:spMkLst>
        </pc:spChg>
      </pc:sldChg>
      <pc:sldChg chg="addSp modSp">
        <pc:chgData name="Lisa Ellis" userId="S::l.ellis@uwtsd.ac.uk::1e3b8b31-18a3-40b3-8e12-8230c5071370" providerId="AD" clId="Web-{61C83F57-13C9-4AB1-535B-305C4349A10F}" dt="2026-10-16T10:28:11.697" v="80" actId="1076"/>
        <pc:sldMkLst>
          <pc:docMk/>
          <pc:sldMk cId="1190758769" sldId="572"/>
        </pc:sldMkLst>
        <pc:spChg chg="add mod">
          <ac:chgData name="Lisa Ellis" userId="S::l.ellis@uwtsd.ac.uk::1e3b8b31-18a3-40b3-8e12-8230c5071370" providerId="AD" clId="Web-{61C83F57-13C9-4AB1-535B-305C4349A10F}" dt="2026-10-16T10:28:05.306" v="78" actId="1076"/>
          <ac:spMkLst>
            <pc:docMk/>
            <pc:sldMk cId="1190758769" sldId="572"/>
            <ac:spMk id="2" creationId="{596615F6-C0A4-C6AD-FE65-5DAD7F8FF09B}"/>
          </ac:spMkLst>
        </pc:spChg>
        <pc:spChg chg="mod">
          <ac:chgData name="Lisa Ellis" userId="S::l.ellis@uwtsd.ac.uk::1e3b8b31-18a3-40b3-8e12-8230c5071370" providerId="AD" clId="Web-{61C83F57-13C9-4AB1-535B-305C4349A10F}" dt="2026-10-16T10:28:11.697" v="80" actId="1076"/>
          <ac:spMkLst>
            <pc:docMk/>
            <pc:sldMk cId="1190758769" sldId="572"/>
            <ac:spMk id="5" creationId="{33A1AC0A-D70C-719B-9C6E-DDC29DCDA4D0}"/>
          </ac:spMkLst>
        </pc:spChg>
        <pc:spChg chg="mod">
          <ac:chgData name="Lisa Ellis" userId="S::l.ellis@uwtsd.ac.uk::1e3b8b31-18a3-40b3-8e12-8230c5071370" providerId="AD" clId="Web-{61C83F57-13C9-4AB1-535B-305C4349A10F}" dt="2026-10-16T10:28:08.588" v="79" actId="1076"/>
          <ac:spMkLst>
            <pc:docMk/>
            <pc:sldMk cId="1190758769" sldId="572"/>
            <ac:spMk id="11" creationId="{D92420CA-AEE8-4CA8-AB01-42C508CC15D8}"/>
          </ac:spMkLst>
        </pc:spChg>
      </pc:sldChg>
      <pc:sldChg chg="modSp">
        <pc:chgData name="Lisa Ellis" userId="S::l.ellis@uwtsd.ac.uk::1e3b8b31-18a3-40b3-8e12-8230c5071370" providerId="AD" clId="Web-{61C83F57-13C9-4AB1-535B-305C4349A10F}" dt="2026-10-16T10:26:51.553" v="61" actId="1076"/>
        <pc:sldMkLst>
          <pc:docMk/>
          <pc:sldMk cId="460147010" sldId="670"/>
        </pc:sldMkLst>
        <pc:spChg chg="mod">
          <ac:chgData name="Lisa Ellis" userId="S::l.ellis@uwtsd.ac.uk::1e3b8b31-18a3-40b3-8e12-8230c5071370" providerId="AD" clId="Web-{61C83F57-13C9-4AB1-535B-305C4349A10F}" dt="2026-10-16T10:26:38.209" v="58" actId="1076"/>
          <ac:spMkLst>
            <pc:docMk/>
            <pc:sldMk cId="460147010" sldId="670"/>
            <ac:spMk id="3" creationId="{DE20CD3F-7E6B-8405-B120-AFD2E7ACC9EE}"/>
          </ac:spMkLst>
        </pc:spChg>
        <pc:spChg chg="mod">
          <ac:chgData name="Lisa Ellis" userId="S::l.ellis@uwtsd.ac.uk::1e3b8b31-18a3-40b3-8e12-8230c5071370" providerId="AD" clId="Web-{61C83F57-13C9-4AB1-535B-305C4349A10F}" dt="2026-10-16T10:26:42.803" v="59" actId="1076"/>
          <ac:spMkLst>
            <pc:docMk/>
            <pc:sldMk cId="460147010" sldId="670"/>
            <ac:spMk id="4" creationId="{BE448A93-D980-6994-885D-99F78FF4252B}"/>
          </ac:spMkLst>
        </pc:spChg>
        <pc:spChg chg="mod">
          <ac:chgData name="Lisa Ellis" userId="S::l.ellis@uwtsd.ac.uk::1e3b8b31-18a3-40b3-8e12-8230c5071370" providerId="AD" clId="Web-{61C83F57-13C9-4AB1-535B-305C4349A10F}" dt="2026-10-16T10:26:35.131" v="57" actId="1076"/>
          <ac:spMkLst>
            <pc:docMk/>
            <pc:sldMk cId="460147010" sldId="670"/>
            <ac:spMk id="5" creationId="{A91A19DF-9249-9386-1DD6-ADD39815E080}"/>
          </ac:spMkLst>
        </pc:spChg>
        <pc:spChg chg="mod">
          <ac:chgData name="Lisa Ellis" userId="S::l.ellis@uwtsd.ac.uk::1e3b8b31-18a3-40b3-8e12-8230c5071370" providerId="AD" clId="Web-{61C83F57-13C9-4AB1-535B-305C4349A10F}" dt="2026-10-16T10:26:51.553" v="61" actId="1076"/>
          <ac:spMkLst>
            <pc:docMk/>
            <pc:sldMk cId="460147010" sldId="670"/>
            <ac:spMk id="7" creationId="{B6E46DC5-A3D1-D9BF-761B-A10DE1EB33AC}"/>
          </ac:spMkLst>
        </pc:spChg>
        <pc:spChg chg="mod">
          <ac:chgData name="Lisa Ellis" userId="S::l.ellis@uwtsd.ac.uk::1e3b8b31-18a3-40b3-8e12-8230c5071370" providerId="AD" clId="Web-{61C83F57-13C9-4AB1-535B-305C4349A10F}" dt="2026-10-16T10:26:46.319" v="60" actId="1076"/>
          <ac:spMkLst>
            <pc:docMk/>
            <pc:sldMk cId="460147010" sldId="670"/>
            <ac:spMk id="8" creationId="{40D9115E-A78C-8C7C-CE17-D901824E7885}"/>
          </ac:spMkLst>
        </pc:spChg>
      </pc:sldChg>
      <pc:sldChg chg="addSp delSp modSp new">
        <pc:chgData name="Lisa Ellis" userId="S::l.ellis@uwtsd.ac.uk::1e3b8b31-18a3-40b3-8e12-8230c5071370" providerId="AD" clId="Web-{61C83F57-13C9-4AB1-535B-305C4349A10F}" dt="2026-10-16T11:11:10.138" v="308" actId="1076"/>
        <pc:sldMkLst>
          <pc:docMk/>
          <pc:sldMk cId="507946018" sldId="726"/>
        </pc:sldMkLst>
        <pc:spChg chg="mod">
          <ac:chgData name="Lisa Ellis" userId="S::l.ellis@uwtsd.ac.uk::1e3b8b31-18a3-40b3-8e12-8230c5071370" providerId="AD" clId="Web-{61C83F57-13C9-4AB1-535B-305C4349A10F}" dt="2026-10-16T11:07:52.271" v="277" actId="20577"/>
          <ac:spMkLst>
            <pc:docMk/>
            <pc:sldMk cId="507946018" sldId="726"/>
            <ac:spMk id="2" creationId="{865131BC-224E-020D-894F-B5E3B78B90C1}"/>
          </ac:spMkLst>
        </pc:spChg>
        <pc:spChg chg="del">
          <ac:chgData name="Lisa Ellis" userId="S::l.ellis@uwtsd.ac.uk::1e3b8b31-18a3-40b3-8e12-8230c5071370" providerId="AD" clId="Web-{61C83F57-13C9-4AB1-535B-305C4349A10F}" dt="2026-10-16T11:01:12.994" v="94"/>
          <ac:spMkLst>
            <pc:docMk/>
            <pc:sldMk cId="507946018" sldId="726"/>
            <ac:spMk id="3" creationId="{93504A72-CE8F-AEFC-CFDC-5A247AFB7479}"/>
          </ac:spMkLst>
        </pc:spChg>
        <pc:spChg chg="add del mod">
          <ac:chgData name="Lisa Ellis" userId="S::l.ellis@uwtsd.ac.uk::1e3b8b31-18a3-40b3-8e12-8230c5071370" providerId="AD" clId="Web-{61C83F57-13C9-4AB1-535B-305C4349A10F}" dt="2026-10-16T11:02:34.356" v="99"/>
          <ac:spMkLst>
            <pc:docMk/>
            <pc:sldMk cId="507946018" sldId="726"/>
            <ac:spMk id="6" creationId="{FD9EA660-3D5A-9A49-F0AE-6B693D5F2BAF}"/>
          </ac:spMkLst>
        </pc:spChg>
        <pc:spChg chg="add mod">
          <ac:chgData name="Lisa Ellis" userId="S::l.ellis@uwtsd.ac.uk::1e3b8b31-18a3-40b3-8e12-8230c5071370" providerId="AD" clId="Web-{61C83F57-13C9-4AB1-535B-305C4349A10F}" dt="2026-10-16T11:10:56.872" v="306" actId="20577"/>
          <ac:spMkLst>
            <pc:docMk/>
            <pc:sldMk cId="507946018" sldId="726"/>
            <ac:spMk id="8" creationId="{0F7F5EAC-4275-DCFA-F252-F2699005A504}"/>
          </ac:spMkLst>
        </pc:spChg>
        <pc:picChg chg="add del mod ord">
          <ac:chgData name="Lisa Ellis" userId="S::l.ellis@uwtsd.ac.uk::1e3b8b31-18a3-40b3-8e12-8230c5071370" providerId="AD" clId="Web-{61C83F57-13C9-4AB1-535B-305C4349A10F}" dt="2026-10-16T11:02:32.105" v="98"/>
          <ac:picMkLst>
            <pc:docMk/>
            <pc:sldMk cId="507946018" sldId="726"/>
            <ac:picMk id="4" creationId="{79D8049F-1E84-13B2-66A2-82D632A96B0E}"/>
          </ac:picMkLst>
        </pc:picChg>
        <pc:picChg chg="add mod ord">
          <ac:chgData name="Lisa Ellis" userId="S::l.ellis@uwtsd.ac.uk::1e3b8b31-18a3-40b3-8e12-8230c5071370" providerId="AD" clId="Web-{61C83F57-13C9-4AB1-535B-305C4349A10F}" dt="2026-10-16T11:11:10.138" v="308" actId="1076"/>
          <ac:picMkLst>
            <pc:docMk/>
            <pc:sldMk cId="507946018" sldId="726"/>
            <ac:picMk id="7" creationId="{64946F8B-89D6-5594-CAE4-69C8016A04D1}"/>
          </ac:picMkLst>
        </pc:picChg>
        <pc:cxnChg chg="add mod">
          <ac:chgData name="Lisa Ellis" userId="S::l.ellis@uwtsd.ac.uk::1e3b8b31-18a3-40b3-8e12-8230c5071370" providerId="AD" clId="Web-{61C83F57-13C9-4AB1-535B-305C4349A10F}" dt="2026-10-16T11:08:33.101" v="283" actId="14100"/>
          <ac:cxnSpMkLst>
            <pc:docMk/>
            <pc:sldMk cId="507946018" sldId="726"/>
            <ac:cxnSpMk id="9" creationId="{D5B25F31-F166-41DC-8758-875B934C7188}"/>
          </ac:cxnSpMkLst>
        </pc:cxnChg>
        <pc:cxnChg chg="add mod">
          <ac:chgData name="Lisa Ellis" userId="S::l.ellis@uwtsd.ac.uk::1e3b8b31-18a3-40b3-8e12-8230c5071370" providerId="AD" clId="Web-{61C83F57-13C9-4AB1-535B-305C4349A10F}" dt="2026-10-16T11:08:19.225" v="281" actId="14100"/>
          <ac:cxnSpMkLst>
            <pc:docMk/>
            <pc:sldMk cId="507946018" sldId="726"/>
            <ac:cxnSpMk id="10" creationId="{C3BF9AA6-D1F3-E6FB-B430-092166388BD2}"/>
          </ac:cxnSpMkLst>
        </pc:cxnChg>
        <pc:cxnChg chg="add mod">
          <ac:chgData name="Lisa Ellis" userId="S::l.ellis@uwtsd.ac.uk::1e3b8b31-18a3-40b3-8e12-8230c5071370" providerId="AD" clId="Web-{61C83F57-13C9-4AB1-535B-305C4349A10F}" dt="2026-10-16T11:08:49.992" v="286" actId="14100"/>
          <ac:cxnSpMkLst>
            <pc:docMk/>
            <pc:sldMk cId="507946018" sldId="726"/>
            <ac:cxnSpMk id="11" creationId="{62AB2EDB-1987-FA5C-FADB-C8CB418E35D9}"/>
          </ac:cxnSpMkLst>
        </pc:cxnChg>
      </pc:sldChg>
    </pc:docChg>
  </pc:docChgLst>
  <pc:docChgLst>
    <pc:chgData name="Lisa Ellis" userId="1e3b8b31-18a3-40b3-8e12-8230c5071370" providerId="ADAL" clId="{563BA9DA-5175-456B-8E08-B93023433B20}"/>
    <pc:docChg chg="undo custSel addSld delSld modSld sldOrd">
      <pc:chgData name="Lisa Ellis" userId="1e3b8b31-18a3-40b3-8e12-8230c5071370" providerId="ADAL" clId="{563BA9DA-5175-456B-8E08-B93023433B20}" dt="2026-10-16T12:25:01.321" v="1856" actId="20577"/>
      <pc:docMkLst>
        <pc:docMk/>
      </pc:docMkLst>
      <pc:sldChg chg="add">
        <pc:chgData name="Lisa Ellis" userId="1e3b8b31-18a3-40b3-8e12-8230c5071370" providerId="ADAL" clId="{563BA9DA-5175-456B-8E08-B93023433B20}" dt="2026-10-16T08:09:46.570" v="357"/>
        <pc:sldMkLst>
          <pc:docMk/>
          <pc:sldMk cId="2469224491" sldId="258"/>
        </pc:sldMkLst>
      </pc:sldChg>
      <pc:sldChg chg="modSp mod">
        <pc:chgData name="Lisa Ellis" userId="1e3b8b31-18a3-40b3-8e12-8230c5071370" providerId="ADAL" clId="{563BA9DA-5175-456B-8E08-B93023433B20}" dt="2026-10-16T07:20:06.726" v="15" actId="20577"/>
        <pc:sldMkLst>
          <pc:docMk/>
          <pc:sldMk cId="4231018860" sldId="259"/>
        </pc:sldMkLst>
        <pc:spChg chg="mod">
          <ac:chgData name="Lisa Ellis" userId="1e3b8b31-18a3-40b3-8e12-8230c5071370" providerId="ADAL" clId="{563BA9DA-5175-456B-8E08-B93023433B20}" dt="2026-10-16T07:20:06.726" v="15" actId="20577"/>
          <ac:spMkLst>
            <pc:docMk/>
            <pc:sldMk cId="4231018860" sldId="259"/>
            <ac:spMk id="2" creationId="{8A85286B-CCA5-76E6-72DC-8ACBE294D38A}"/>
          </ac:spMkLst>
        </pc:spChg>
      </pc:sldChg>
      <pc:sldChg chg="modSp add del mod ord">
        <pc:chgData name="Lisa Ellis" userId="1e3b8b31-18a3-40b3-8e12-8230c5071370" providerId="ADAL" clId="{563BA9DA-5175-456B-8E08-B93023433B20}" dt="2026-10-16T07:33:47.592" v="90" actId="2696"/>
        <pc:sldMkLst>
          <pc:docMk/>
          <pc:sldMk cId="3612459316" sldId="260"/>
        </pc:sldMkLst>
        <pc:spChg chg="mod">
          <ac:chgData name="Lisa Ellis" userId="1e3b8b31-18a3-40b3-8e12-8230c5071370" providerId="ADAL" clId="{563BA9DA-5175-456B-8E08-B93023433B20}" dt="2026-10-16T07:22:40.062" v="35" actId="1076"/>
          <ac:spMkLst>
            <pc:docMk/>
            <pc:sldMk cId="3612459316" sldId="260"/>
            <ac:spMk id="3" creationId="{DB2C4791-B586-0A20-7D27-FE83E49FFDED}"/>
          </ac:spMkLst>
        </pc:spChg>
        <pc:spChg chg="mod">
          <ac:chgData name="Lisa Ellis" userId="1e3b8b31-18a3-40b3-8e12-8230c5071370" providerId="ADAL" clId="{563BA9DA-5175-456B-8E08-B93023433B20}" dt="2026-10-16T07:22:26.587" v="30" actId="1076"/>
          <ac:spMkLst>
            <pc:docMk/>
            <pc:sldMk cId="3612459316" sldId="260"/>
            <ac:spMk id="6" creationId="{5E04F4C6-5497-E5B9-0389-2E9FCE2F1CE6}"/>
          </ac:spMkLst>
        </pc:spChg>
        <pc:spChg chg="mod">
          <ac:chgData name="Lisa Ellis" userId="1e3b8b31-18a3-40b3-8e12-8230c5071370" providerId="ADAL" clId="{563BA9DA-5175-456B-8E08-B93023433B20}" dt="2026-10-16T07:22:36.794" v="34" actId="2711"/>
          <ac:spMkLst>
            <pc:docMk/>
            <pc:sldMk cId="3612459316" sldId="260"/>
            <ac:spMk id="9" creationId="{6ABB45C2-163C-9C09-ACFF-D35A53106754}"/>
          </ac:spMkLst>
        </pc:spChg>
        <pc:picChg chg="mod">
          <ac:chgData name="Lisa Ellis" userId="1e3b8b31-18a3-40b3-8e12-8230c5071370" providerId="ADAL" clId="{563BA9DA-5175-456B-8E08-B93023433B20}" dt="2026-10-16T07:22:29.043" v="31" actId="1076"/>
          <ac:picMkLst>
            <pc:docMk/>
            <pc:sldMk cId="3612459316" sldId="260"/>
            <ac:picMk id="5" creationId="{41499F5B-FB44-95FA-7152-8D08D508074F}"/>
          </ac:picMkLst>
        </pc:picChg>
      </pc:sldChg>
      <pc:sldChg chg="del">
        <pc:chgData name="Lisa Ellis" userId="1e3b8b31-18a3-40b3-8e12-8230c5071370" providerId="ADAL" clId="{563BA9DA-5175-456B-8E08-B93023433B20}" dt="2026-10-16T07:27:18.825" v="56" actId="2696"/>
        <pc:sldMkLst>
          <pc:docMk/>
          <pc:sldMk cId="3742646298" sldId="264"/>
        </pc:sldMkLst>
      </pc:sldChg>
      <pc:sldChg chg="del">
        <pc:chgData name="Lisa Ellis" userId="1e3b8b31-18a3-40b3-8e12-8230c5071370" providerId="ADAL" clId="{563BA9DA-5175-456B-8E08-B93023433B20}" dt="2026-10-16T07:43:53.373" v="159" actId="47"/>
        <pc:sldMkLst>
          <pc:docMk/>
          <pc:sldMk cId="3324216072" sldId="266"/>
        </pc:sldMkLst>
      </pc:sldChg>
      <pc:sldChg chg="modSp add mod">
        <pc:chgData name="Lisa Ellis" userId="1e3b8b31-18a3-40b3-8e12-8230c5071370" providerId="ADAL" clId="{563BA9DA-5175-456B-8E08-B93023433B20}" dt="2026-10-16T07:52:50.647" v="191" actId="2711"/>
        <pc:sldMkLst>
          <pc:docMk/>
          <pc:sldMk cId="1487361444" sldId="268"/>
        </pc:sldMkLst>
        <pc:spChg chg="mod">
          <ac:chgData name="Lisa Ellis" userId="1e3b8b31-18a3-40b3-8e12-8230c5071370" providerId="ADAL" clId="{563BA9DA-5175-456B-8E08-B93023433B20}" dt="2026-10-16T07:52:50.647" v="191" actId="2711"/>
          <ac:spMkLst>
            <pc:docMk/>
            <pc:sldMk cId="1487361444" sldId="268"/>
            <ac:spMk id="2" creationId="{6BC7D957-A6F4-FBBA-3F0E-B3164E3ADEB9}"/>
          </ac:spMkLst>
        </pc:spChg>
        <pc:spChg chg="mod">
          <ac:chgData name="Lisa Ellis" userId="1e3b8b31-18a3-40b3-8e12-8230c5071370" providerId="ADAL" clId="{563BA9DA-5175-456B-8E08-B93023433B20}" dt="2026-10-16T07:52:39.351" v="188" actId="1076"/>
          <ac:spMkLst>
            <pc:docMk/>
            <pc:sldMk cId="1487361444" sldId="268"/>
            <ac:spMk id="5" creationId="{E98C997E-D697-B6FB-8DC6-B00B1219854F}"/>
          </ac:spMkLst>
        </pc:spChg>
        <pc:spChg chg="mod">
          <ac:chgData name="Lisa Ellis" userId="1e3b8b31-18a3-40b3-8e12-8230c5071370" providerId="ADAL" clId="{563BA9DA-5175-456B-8E08-B93023433B20}" dt="2026-10-16T07:52:34.799" v="187" actId="1076"/>
          <ac:spMkLst>
            <pc:docMk/>
            <pc:sldMk cId="1487361444" sldId="268"/>
            <ac:spMk id="9" creationId="{E58CDAD5-FF33-BB8E-2AA2-5787839F4539}"/>
          </ac:spMkLst>
        </pc:spChg>
      </pc:sldChg>
      <pc:sldChg chg="del">
        <pc:chgData name="Lisa Ellis" userId="1e3b8b31-18a3-40b3-8e12-8230c5071370" providerId="ADAL" clId="{563BA9DA-5175-456B-8E08-B93023433B20}" dt="2026-10-16T07:44:39.435" v="166" actId="47"/>
        <pc:sldMkLst>
          <pc:docMk/>
          <pc:sldMk cId="798805302" sldId="269"/>
        </pc:sldMkLst>
      </pc:sldChg>
      <pc:sldChg chg="modSp add mod">
        <pc:chgData name="Lisa Ellis" userId="1e3b8b31-18a3-40b3-8e12-8230c5071370" providerId="ADAL" clId="{563BA9DA-5175-456B-8E08-B93023433B20}" dt="2026-10-16T08:07:31.535" v="343" actId="2711"/>
        <pc:sldMkLst>
          <pc:docMk/>
          <pc:sldMk cId="3067786022" sldId="271"/>
        </pc:sldMkLst>
        <pc:spChg chg="mod">
          <ac:chgData name="Lisa Ellis" userId="1e3b8b31-18a3-40b3-8e12-8230c5071370" providerId="ADAL" clId="{563BA9DA-5175-456B-8E08-B93023433B20}" dt="2026-10-16T08:07:31.535" v="343" actId="2711"/>
          <ac:spMkLst>
            <pc:docMk/>
            <pc:sldMk cId="3067786022" sldId="271"/>
            <ac:spMk id="2" creationId="{0C54CA69-21D5-4488-F178-295FA0A291F2}"/>
          </ac:spMkLst>
        </pc:spChg>
      </pc:sldChg>
      <pc:sldChg chg="add">
        <pc:chgData name="Lisa Ellis" userId="1e3b8b31-18a3-40b3-8e12-8230c5071370" providerId="ADAL" clId="{563BA9DA-5175-456B-8E08-B93023433B20}" dt="2026-10-16T07:51:51.964" v="185"/>
        <pc:sldMkLst>
          <pc:docMk/>
          <pc:sldMk cId="3419923114" sldId="274"/>
        </pc:sldMkLst>
      </pc:sldChg>
      <pc:sldChg chg="del">
        <pc:chgData name="Lisa Ellis" userId="1e3b8b31-18a3-40b3-8e12-8230c5071370" providerId="ADAL" clId="{563BA9DA-5175-456B-8E08-B93023433B20}" dt="2026-10-16T07:51:22.652" v="183" actId="2696"/>
        <pc:sldMkLst>
          <pc:docMk/>
          <pc:sldMk cId="1885822486" sldId="282"/>
        </pc:sldMkLst>
      </pc:sldChg>
      <pc:sldChg chg="add">
        <pc:chgData name="Lisa Ellis" userId="1e3b8b31-18a3-40b3-8e12-8230c5071370" providerId="ADAL" clId="{563BA9DA-5175-456B-8E08-B93023433B20}" dt="2026-10-16T07:26:41.005" v="53"/>
        <pc:sldMkLst>
          <pc:docMk/>
          <pc:sldMk cId="1924309160" sldId="307"/>
        </pc:sldMkLst>
      </pc:sldChg>
      <pc:sldChg chg="del">
        <pc:chgData name="Lisa Ellis" userId="1e3b8b31-18a3-40b3-8e12-8230c5071370" providerId="ADAL" clId="{563BA9DA-5175-456B-8E08-B93023433B20}" dt="2026-10-16T07:41:05.914" v="145" actId="2696"/>
        <pc:sldMkLst>
          <pc:docMk/>
          <pc:sldMk cId="779024143" sldId="331"/>
        </pc:sldMkLst>
      </pc:sldChg>
      <pc:sldChg chg="del">
        <pc:chgData name="Lisa Ellis" userId="1e3b8b31-18a3-40b3-8e12-8230c5071370" providerId="ADAL" clId="{563BA9DA-5175-456B-8E08-B93023433B20}" dt="2026-10-16T07:41:12.875" v="146" actId="2696"/>
        <pc:sldMkLst>
          <pc:docMk/>
          <pc:sldMk cId="2083920938" sldId="338"/>
        </pc:sldMkLst>
      </pc:sldChg>
      <pc:sldChg chg="del">
        <pc:chgData name="Lisa Ellis" userId="1e3b8b31-18a3-40b3-8e12-8230c5071370" providerId="ADAL" clId="{563BA9DA-5175-456B-8E08-B93023433B20}" dt="2026-10-16T07:27:11.742" v="55" actId="2696"/>
        <pc:sldMkLst>
          <pc:docMk/>
          <pc:sldMk cId="1891681899" sldId="358"/>
        </pc:sldMkLst>
      </pc:sldChg>
      <pc:sldChg chg="del ord">
        <pc:chgData name="Lisa Ellis" userId="1e3b8b31-18a3-40b3-8e12-8230c5071370" providerId="ADAL" clId="{563BA9DA-5175-456B-8E08-B93023433B20}" dt="2026-10-16T07:36:43.862" v="123" actId="2696"/>
        <pc:sldMkLst>
          <pc:docMk/>
          <pc:sldMk cId="3392472105" sldId="362"/>
        </pc:sldMkLst>
      </pc:sldChg>
      <pc:sldChg chg="del">
        <pc:chgData name="Lisa Ellis" userId="1e3b8b31-18a3-40b3-8e12-8230c5071370" providerId="ADAL" clId="{563BA9DA-5175-456B-8E08-B93023433B20}" dt="2026-10-16T07:26:16.655" v="50" actId="2696"/>
        <pc:sldMkLst>
          <pc:docMk/>
          <pc:sldMk cId="2668758142" sldId="366"/>
        </pc:sldMkLst>
      </pc:sldChg>
      <pc:sldChg chg="modSp add mod">
        <pc:chgData name="Lisa Ellis" userId="1e3b8b31-18a3-40b3-8e12-8230c5071370" providerId="ADAL" clId="{563BA9DA-5175-456B-8E08-B93023433B20}" dt="2026-10-16T07:53:48.899" v="205" actId="1076"/>
        <pc:sldMkLst>
          <pc:docMk/>
          <pc:sldMk cId="1365761618" sldId="369"/>
        </pc:sldMkLst>
        <pc:spChg chg="mod">
          <ac:chgData name="Lisa Ellis" userId="1e3b8b31-18a3-40b3-8e12-8230c5071370" providerId="ADAL" clId="{563BA9DA-5175-456B-8E08-B93023433B20}" dt="2026-10-16T07:53:04.840" v="194" actId="2711"/>
          <ac:spMkLst>
            <pc:docMk/>
            <pc:sldMk cId="1365761618" sldId="369"/>
            <ac:spMk id="5" creationId="{8CC129F4-8FD3-5557-3A20-B326563AECDF}"/>
          </ac:spMkLst>
        </pc:spChg>
        <pc:spChg chg="mod">
          <ac:chgData name="Lisa Ellis" userId="1e3b8b31-18a3-40b3-8e12-8230c5071370" providerId="ADAL" clId="{563BA9DA-5175-456B-8E08-B93023433B20}" dt="2026-10-16T07:53:07.305" v="195" actId="1076"/>
          <ac:spMkLst>
            <pc:docMk/>
            <pc:sldMk cId="1365761618" sldId="369"/>
            <ac:spMk id="6" creationId="{53311028-1145-ECCB-5D81-5C029DCCE698}"/>
          </ac:spMkLst>
        </pc:spChg>
        <pc:spChg chg="mod">
          <ac:chgData name="Lisa Ellis" userId="1e3b8b31-18a3-40b3-8e12-8230c5071370" providerId="ADAL" clId="{563BA9DA-5175-456B-8E08-B93023433B20}" dt="2026-10-16T07:53:26.874" v="199" actId="1076"/>
          <ac:spMkLst>
            <pc:docMk/>
            <pc:sldMk cId="1365761618" sldId="369"/>
            <ac:spMk id="11" creationId="{4801CE04-F59E-84DB-8632-06529EF313BD}"/>
          </ac:spMkLst>
        </pc:spChg>
        <pc:picChg chg="mod">
          <ac:chgData name="Lisa Ellis" userId="1e3b8b31-18a3-40b3-8e12-8230c5071370" providerId="ADAL" clId="{563BA9DA-5175-456B-8E08-B93023433B20}" dt="2026-10-16T07:53:13.356" v="197" actId="339"/>
          <ac:picMkLst>
            <pc:docMk/>
            <pc:sldMk cId="1365761618" sldId="369"/>
            <ac:picMk id="3" creationId="{331571BB-C7E4-B2B0-A165-A8C32F07A589}"/>
          </ac:picMkLst>
        </pc:picChg>
        <pc:picChg chg="mod modCrop">
          <ac:chgData name="Lisa Ellis" userId="1e3b8b31-18a3-40b3-8e12-8230c5071370" providerId="ADAL" clId="{563BA9DA-5175-456B-8E08-B93023433B20}" dt="2026-10-16T07:53:48.899" v="205" actId="1076"/>
          <ac:picMkLst>
            <pc:docMk/>
            <pc:sldMk cId="1365761618" sldId="369"/>
            <ac:picMk id="7" creationId="{FC4B35A4-EEAE-D1E9-0604-4C85CC8B4F19}"/>
          </ac:picMkLst>
        </pc:picChg>
      </pc:sldChg>
      <pc:sldChg chg="del">
        <pc:chgData name="Lisa Ellis" userId="1e3b8b31-18a3-40b3-8e12-8230c5071370" providerId="ADAL" clId="{563BA9DA-5175-456B-8E08-B93023433B20}" dt="2026-10-16T07:26:23.800" v="51" actId="2696"/>
        <pc:sldMkLst>
          <pc:docMk/>
          <pc:sldMk cId="38815435" sldId="372"/>
        </pc:sldMkLst>
      </pc:sldChg>
      <pc:sldChg chg="del">
        <pc:chgData name="Lisa Ellis" userId="1e3b8b31-18a3-40b3-8e12-8230c5071370" providerId="ADAL" clId="{563BA9DA-5175-456B-8E08-B93023433B20}" dt="2026-10-16T07:26:29.841" v="52" actId="2696"/>
        <pc:sldMkLst>
          <pc:docMk/>
          <pc:sldMk cId="4170465802" sldId="382"/>
        </pc:sldMkLst>
      </pc:sldChg>
      <pc:sldChg chg="addSp modSp add mod">
        <pc:chgData name="Lisa Ellis" userId="1e3b8b31-18a3-40b3-8e12-8230c5071370" providerId="ADAL" clId="{563BA9DA-5175-456B-8E08-B93023433B20}" dt="2026-10-16T08:05:39.917" v="340" actId="27636"/>
        <pc:sldMkLst>
          <pc:docMk/>
          <pc:sldMk cId="1469705786" sldId="402"/>
        </pc:sldMkLst>
        <pc:spChg chg="mod">
          <ac:chgData name="Lisa Ellis" userId="1e3b8b31-18a3-40b3-8e12-8230c5071370" providerId="ADAL" clId="{563BA9DA-5175-456B-8E08-B93023433B20}" dt="2026-10-16T08:05:39.917" v="340" actId="27636"/>
          <ac:spMkLst>
            <pc:docMk/>
            <pc:sldMk cId="1469705786" sldId="402"/>
            <ac:spMk id="2" creationId="{98DC965D-6C05-F792-1817-FA0FDE0C5CFB}"/>
          </ac:spMkLst>
        </pc:spChg>
        <pc:spChg chg="add mod">
          <ac:chgData name="Lisa Ellis" userId="1e3b8b31-18a3-40b3-8e12-8230c5071370" providerId="ADAL" clId="{563BA9DA-5175-456B-8E08-B93023433B20}" dt="2026-10-16T08:05:33.342" v="338" actId="5793"/>
          <ac:spMkLst>
            <pc:docMk/>
            <pc:sldMk cId="1469705786" sldId="402"/>
            <ac:spMk id="6" creationId="{1C4B865D-D1C9-3D20-A031-37F241535EEC}"/>
          </ac:spMkLst>
        </pc:spChg>
        <pc:spChg chg="mod">
          <ac:chgData name="Lisa Ellis" userId="1e3b8b31-18a3-40b3-8e12-8230c5071370" providerId="ADAL" clId="{563BA9DA-5175-456B-8E08-B93023433B20}" dt="2026-10-16T08:05:28.772" v="336" actId="1076"/>
          <ac:spMkLst>
            <pc:docMk/>
            <pc:sldMk cId="1469705786" sldId="402"/>
            <ac:spMk id="8" creationId="{AD9E2FE9-7904-8B32-8C1A-76B4C325A6D0}"/>
          </ac:spMkLst>
        </pc:spChg>
      </pc:sldChg>
      <pc:sldChg chg="del">
        <pc:chgData name="Lisa Ellis" userId="1e3b8b31-18a3-40b3-8e12-8230c5071370" providerId="ADAL" clId="{563BA9DA-5175-456B-8E08-B93023433B20}" dt="2026-10-16T07:21:11.684" v="23" actId="2696"/>
        <pc:sldMkLst>
          <pc:docMk/>
          <pc:sldMk cId="402506585" sldId="446"/>
        </pc:sldMkLst>
      </pc:sldChg>
      <pc:sldChg chg="add">
        <pc:chgData name="Lisa Ellis" userId="1e3b8b31-18a3-40b3-8e12-8230c5071370" providerId="ADAL" clId="{563BA9DA-5175-456B-8E08-B93023433B20}" dt="2026-10-16T07:25:24.499" v="47"/>
        <pc:sldMkLst>
          <pc:docMk/>
          <pc:sldMk cId="664219457" sldId="448"/>
        </pc:sldMkLst>
      </pc:sldChg>
      <pc:sldChg chg="del ord">
        <pc:chgData name="Lisa Ellis" userId="1e3b8b31-18a3-40b3-8e12-8230c5071370" providerId="ADAL" clId="{563BA9DA-5175-456B-8E08-B93023433B20}" dt="2026-10-16T07:36:39.589" v="122" actId="2696"/>
        <pc:sldMkLst>
          <pc:docMk/>
          <pc:sldMk cId="4247881247" sldId="451"/>
        </pc:sldMkLst>
      </pc:sldChg>
      <pc:sldChg chg="del">
        <pc:chgData name="Lisa Ellis" userId="1e3b8b31-18a3-40b3-8e12-8230c5071370" providerId="ADAL" clId="{563BA9DA-5175-456B-8E08-B93023433B20}" dt="2026-10-16T07:26:11.102" v="49" actId="2696"/>
        <pc:sldMkLst>
          <pc:docMk/>
          <pc:sldMk cId="1456919851" sldId="454"/>
        </pc:sldMkLst>
      </pc:sldChg>
      <pc:sldChg chg="del">
        <pc:chgData name="Lisa Ellis" userId="1e3b8b31-18a3-40b3-8e12-8230c5071370" providerId="ADAL" clId="{563BA9DA-5175-456B-8E08-B93023433B20}" dt="2026-10-16T07:43:54.779" v="160" actId="47"/>
        <pc:sldMkLst>
          <pc:docMk/>
          <pc:sldMk cId="3899781690" sldId="458"/>
        </pc:sldMkLst>
      </pc:sldChg>
      <pc:sldChg chg="ord">
        <pc:chgData name="Lisa Ellis" userId="1e3b8b31-18a3-40b3-8e12-8230c5071370" providerId="ADAL" clId="{563BA9DA-5175-456B-8E08-B93023433B20}" dt="2026-10-16T08:22:22.799" v="493"/>
        <pc:sldMkLst>
          <pc:docMk/>
          <pc:sldMk cId="851519725" sldId="459"/>
        </pc:sldMkLst>
      </pc:sldChg>
      <pc:sldChg chg="add">
        <pc:chgData name="Lisa Ellis" userId="1e3b8b31-18a3-40b3-8e12-8230c5071370" providerId="ADAL" clId="{563BA9DA-5175-456B-8E08-B93023433B20}" dt="2026-10-16T07:51:44.480" v="184"/>
        <pc:sldMkLst>
          <pc:docMk/>
          <pc:sldMk cId="3741778472" sldId="473"/>
        </pc:sldMkLst>
      </pc:sldChg>
      <pc:sldChg chg="addSp modSp add mod">
        <pc:chgData name="Lisa Ellis" userId="1e3b8b31-18a3-40b3-8e12-8230c5071370" providerId="ADAL" clId="{563BA9DA-5175-456B-8E08-B93023433B20}" dt="2026-10-16T11:42:16.201" v="1461" actId="20577"/>
        <pc:sldMkLst>
          <pc:docMk/>
          <pc:sldMk cId="3832443359" sldId="529"/>
        </pc:sldMkLst>
        <pc:spChg chg="mod">
          <ac:chgData name="Lisa Ellis" userId="1e3b8b31-18a3-40b3-8e12-8230c5071370" providerId="ADAL" clId="{563BA9DA-5175-456B-8E08-B93023433B20}" dt="2026-10-16T11:42:10.335" v="1459" actId="1076"/>
          <ac:spMkLst>
            <pc:docMk/>
            <pc:sldMk cId="3832443359" sldId="529"/>
            <ac:spMk id="3" creationId="{00000000-0000-0000-0000-000000000000}"/>
          </ac:spMkLst>
        </pc:spChg>
        <pc:spChg chg="add mod">
          <ac:chgData name="Lisa Ellis" userId="1e3b8b31-18a3-40b3-8e12-8230c5071370" providerId="ADAL" clId="{563BA9DA-5175-456B-8E08-B93023433B20}" dt="2026-10-16T11:42:16.201" v="1461" actId="20577"/>
          <ac:spMkLst>
            <pc:docMk/>
            <pc:sldMk cId="3832443359" sldId="529"/>
            <ac:spMk id="6" creationId="{0A7C9A00-5D4B-2E04-143F-C2612ED13365}"/>
          </ac:spMkLst>
        </pc:spChg>
      </pc:sldChg>
      <pc:sldChg chg="add">
        <pc:chgData name="Lisa Ellis" userId="1e3b8b31-18a3-40b3-8e12-8230c5071370" providerId="ADAL" clId="{563BA9DA-5175-456B-8E08-B93023433B20}" dt="2026-10-16T07:51:07.041" v="182"/>
        <pc:sldMkLst>
          <pc:docMk/>
          <pc:sldMk cId="1038796962" sldId="530"/>
        </pc:sldMkLst>
      </pc:sldChg>
      <pc:sldChg chg="del">
        <pc:chgData name="Lisa Ellis" userId="1e3b8b31-18a3-40b3-8e12-8230c5071370" providerId="ADAL" clId="{563BA9DA-5175-456B-8E08-B93023433B20}" dt="2026-10-16T07:42:50.042" v="154" actId="2696"/>
        <pc:sldMkLst>
          <pc:docMk/>
          <pc:sldMk cId="3788061828" sldId="541"/>
        </pc:sldMkLst>
      </pc:sldChg>
      <pc:sldChg chg="modSp mod ord">
        <pc:chgData name="Lisa Ellis" userId="1e3b8b31-18a3-40b3-8e12-8230c5071370" providerId="ADAL" clId="{563BA9DA-5175-456B-8E08-B93023433B20}" dt="2026-10-16T12:22:15.847" v="1752" actId="1076"/>
        <pc:sldMkLst>
          <pc:docMk/>
          <pc:sldMk cId="1190758769" sldId="572"/>
        </pc:sldMkLst>
        <pc:spChg chg="mod">
          <ac:chgData name="Lisa Ellis" userId="1e3b8b31-18a3-40b3-8e12-8230c5071370" providerId="ADAL" clId="{563BA9DA-5175-456B-8E08-B93023433B20}" dt="2026-10-16T12:22:13.858" v="1751" actId="1076"/>
          <ac:spMkLst>
            <pc:docMk/>
            <pc:sldMk cId="1190758769" sldId="572"/>
            <ac:spMk id="5" creationId="{33A1AC0A-D70C-719B-9C6E-DDC29DCDA4D0}"/>
          </ac:spMkLst>
        </pc:spChg>
        <pc:spChg chg="mod">
          <ac:chgData name="Lisa Ellis" userId="1e3b8b31-18a3-40b3-8e12-8230c5071370" providerId="ADAL" clId="{563BA9DA-5175-456B-8E08-B93023433B20}" dt="2026-10-16T12:22:15.847" v="1752" actId="1076"/>
          <ac:spMkLst>
            <pc:docMk/>
            <pc:sldMk cId="1190758769" sldId="572"/>
            <ac:spMk id="6" creationId="{6701CCE2-9D3E-A946-E9A2-D684932CB8E1}"/>
          </ac:spMkLst>
        </pc:spChg>
        <pc:spChg chg="mod">
          <ac:chgData name="Lisa Ellis" userId="1e3b8b31-18a3-40b3-8e12-8230c5071370" providerId="ADAL" clId="{563BA9DA-5175-456B-8E08-B93023433B20}" dt="2026-10-16T08:08:23.909" v="352" actId="1076"/>
          <ac:spMkLst>
            <pc:docMk/>
            <pc:sldMk cId="1190758769" sldId="572"/>
            <ac:spMk id="11" creationId="{D92420CA-AEE8-4CA8-AB01-42C508CC15D8}"/>
          </ac:spMkLst>
        </pc:spChg>
        <pc:picChg chg="mod">
          <ac:chgData name="Lisa Ellis" userId="1e3b8b31-18a3-40b3-8e12-8230c5071370" providerId="ADAL" clId="{563BA9DA-5175-456B-8E08-B93023433B20}" dt="2026-10-16T08:08:38.266" v="356" actId="1076"/>
          <ac:picMkLst>
            <pc:docMk/>
            <pc:sldMk cId="1190758769" sldId="572"/>
            <ac:picMk id="4" creationId="{27CB362B-7B57-E051-E334-52E39E2E1F37}"/>
          </ac:picMkLst>
        </pc:picChg>
      </pc:sldChg>
      <pc:sldChg chg="modSp add mod ord">
        <pc:chgData name="Lisa Ellis" userId="1e3b8b31-18a3-40b3-8e12-8230c5071370" providerId="ADAL" clId="{563BA9DA-5175-456B-8E08-B93023433B20}" dt="2026-10-16T07:37:11.675" v="125"/>
        <pc:sldMkLst>
          <pc:docMk/>
          <pc:sldMk cId="3950822294" sldId="590"/>
        </pc:sldMkLst>
        <pc:spChg chg="mod">
          <ac:chgData name="Lisa Ellis" userId="1e3b8b31-18a3-40b3-8e12-8230c5071370" providerId="ADAL" clId="{563BA9DA-5175-456B-8E08-B93023433B20}" dt="2026-10-16T07:25:45.620" v="48" actId="113"/>
          <ac:spMkLst>
            <pc:docMk/>
            <pc:sldMk cId="3950822294" sldId="590"/>
            <ac:spMk id="13" creationId="{3A58F6A9-A61A-6407-E55C-5D26BBE742CC}"/>
          </ac:spMkLst>
        </pc:spChg>
      </pc:sldChg>
      <pc:sldChg chg="del">
        <pc:chgData name="Lisa Ellis" userId="1e3b8b31-18a3-40b3-8e12-8230c5071370" providerId="ADAL" clId="{563BA9DA-5175-456B-8E08-B93023433B20}" dt="2026-10-16T07:42:43.628" v="153" actId="2696"/>
        <pc:sldMkLst>
          <pc:docMk/>
          <pc:sldMk cId="864751439" sldId="594"/>
        </pc:sldMkLst>
      </pc:sldChg>
      <pc:sldChg chg="delSp modSp mod ord">
        <pc:chgData name="Lisa Ellis" userId="1e3b8b31-18a3-40b3-8e12-8230c5071370" providerId="ADAL" clId="{563BA9DA-5175-456B-8E08-B93023433B20}" dt="2026-10-16T11:42:41.207" v="1463"/>
        <pc:sldMkLst>
          <pc:docMk/>
          <pc:sldMk cId="2562505557" sldId="654"/>
        </pc:sldMkLst>
        <pc:spChg chg="mod">
          <ac:chgData name="Lisa Ellis" userId="1e3b8b31-18a3-40b3-8e12-8230c5071370" providerId="ADAL" clId="{563BA9DA-5175-456B-8E08-B93023433B20}" dt="2026-10-16T08:13:32.725" v="487" actId="20577"/>
          <ac:spMkLst>
            <pc:docMk/>
            <pc:sldMk cId="2562505557" sldId="654"/>
            <ac:spMk id="5" creationId="{C615A2A5-9A1C-95EC-F99A-76DD79995EF2}"/>
          </ac:spMkLst>
        </pc:spChg>
        <pc:picChg chg="del">
          <ac:chgData name="Lisa Ellis" userId="1e3b8b31-18a3-40b3-8e12-8230c5071370" providerId="ADAL" clId="{563BA9DA-5175-456B-8E08-B93023433B20}" dt="2026-10-16T08:12:13.127" v="386" actId="478"/>
          <ac:picMkLst>
            <pc:docMk/>
            <pc:sldMk cId="2562505557" sldId="654"/>
            <ac:picMk id="3" creationId="{97006796-2880-A75E-C298-FD66DE53C721}"/>
          </ac:picMkLst>
        </pc:picChg>
      </pc:sldChg>
      <pc:sldChg chg="modSp add mod">
        <pc:chgData name="Lisa Ellis" userId="1e3b8b31-18a3-40b3-8e12-8230c5071370" providerId="ADAL" clId="{563BA9DA-5175-456B-8E08-B93023433B20}" dt="2026-10-16T07:56:26.505" v="230" actId="1076"/>
        <pc:sldMkLst>
          <pc:docMk/>
          <pc:sldMk cId="3486660383" sldId="657"/>
        </pc:sldMkLst>
        <pc:spChg chg="mod">
          <ac:chgData name="Lisa Ellis" userId="1e3b8b31-18a3-40b3-8e12-8230c5071370" providerId="ADAL" clId="{563BA9DA-5175-456B-8E08-B93023433B20}" dt="2026-10-16T07:56:26.505" v="230" actId="1076"/>
          <ac:spMkLst>
            <pc:docMk/>
            <pc:sldMk cId="3486660383" sldId="657"/>
            <ac:spMk id="8" creationId="{58BFBF75-D098-7410-8BFB-7A16A18B0646}"/>
          </ac:spMkLst>
        </pc:spChg>
      </pc:sldChg>
      <pc:sldChg chg="modSp mod ord">
        <pc:chgData name="Lisa Ellis" userId="1e3b8b31-18a3-40b3-8e12-8230c5071370" providerId="ADAL" clId="{563BA9DA-5175-456B-8E08-B93023433B20}" dt="2026-10-16T07:40:39.450" v="144" actId="20577"/>
        <pc:sldMkLst>
          <pc:docMk/>
          <pc:sldMk cId="1728765479" sldId="661"/>
        </pc:sldMkLst>
        <pc:spChg chg="mod">
          <ac:chgData name="Lisa Ellis" userId="1e3b8b31-18a3-40b3-8e12-8230c5071370" providerId="ADAL" clId="{563BA9DA-5175-456B-8E08-B93023433B20}" dt="2026-10-16T07:40:39.450" v="144" actId="20577"/>
          <ac:spMkLst>
            <pc:docMk/>
            <pc:sldMk cId="1728765479" sldId="661"/>
            <ac:spMk id="2" creationId="{DA06B8D7-3C7E-1C08-37DB-722DCE7B6B35}"/>
          </ac:spMkLst>
        </pc:spChg>
      </pc:sldChg>
      <pc:sldChg chg="modSp add mod">
        <pc:chgData name="Lisa Ellis" userId="1e3b8b31-18a3-40b3-8e12-8230c5071370" providerId="ADAL" clId="{563BA9DA-5175-456B-8E08-B93023433B20}" dt="2026-10-16T07:31:46.405" v="83" actId="2711"/>
        <pc:sldMkLst>
          <pc:docMk/>
          <pc:sldMk cId="1673827882" sldId="662"/>
        </pc:sldMkLst>
        <pc:spChg chg="mod">
          <ac:chgData name="Lisa Ellis" userId="1e3b8b31-18a3-40b3-8e12-8230c5071370" providerId="ADAL" clId="{563BA9DA-5175-456B-8E08-B93023433B20}" dt="2026-10-16T07:31:46.405" v="83" actId="2711"/>
          <ac:spMkLst>
            <pc:docMk/>
            <pc:sldMk cId="1673827882" sldId="662"/>
            <ac:spMk id="2" creationId="{7D2832E7-ACB2-E163-83FF-89108652E755}"/>
          </ac:spMkLst>
        </pc:spChg>
        <pc:spChg chg="mod">
          <ac:chgData name="Lisa Ellis" userId="1e3b8b31-18a3-40b3-8e12-8230c5071370" providerId="ADAL" clId="{563BA9DA-5175-456B-8E08-B93023433B20}" dt="2026-10-16T07:31:41.398" v="82" actId="1076"/>
          <ac:spMkLst>
            <pc:docMk/>
            <pc:sldMk cId="1673827882" sldId="662"/>
            <ac:spMk id="4" creationId="{1C4CB150-2424-6955-B887-3359379DD5EB}"/>
          </ac:spMkLst>
        </pc:spChg>
        <pc:picChg chg="mod">
          <ac:chgData name="Lisa Ellis" userId="1e3b8b31-18a3-40b3-8e12-8230c5071370" providerId="ADAL" clId="{563BA9DA-5175-456B-8E08-B93023433B20}" dt="2026-10-16T07:31:37.872" v="81" actId="1076"/>
          <ac:picMkLst>
            <pc:docMk/>
            <pc:sldMk cId="1673827882" sldId="662"/>
            <ac:picMk id="5" creationId="{328FB091-5000-342A-EB46-15904BC44CF0}"/>
          </ac:picMkLst>
        </pc:picChg>
      </pc:sldChg>
      <pc:sldChg chg="del">
        <pc:chgData name="Lisa Ellis" userId="1e3b8b31-18a3-40b3-8e12-8230c5071370" providerId="ADAL" clId="{563BA9DA-5175-456B-8E08-B93023433B20}" dt="2026-10-16T07:24:04.307" v="43" actId="2696"/>
        <pc:sldMkLst>
          <pc:docMk/>
          <pc:sldMk cId="3620494919" sldId="662"/>
        </pc:sldMkLst>
      </pc:sldChg>
      <pc:sldChg chg="ord">
        <pc:chgData name="Lisa Ellis" userId="1e3b8b31-18a3-40b3-8e12-8230c5071370" providerId="ADAL" clId="{563BA9DA-5175-456B-8E08-B93023433B20}" dt="2026-10-16T07:38:19.923" v="128"/>
        <pc:sldMkLst>
          <pc:docMk/>
          <pc:sldMk cId="3651393680" sldId="664"/>
        </pc:sldMkLst>
      </pc:sldChg>
      <pc:sldChg chg="del">
        <pc:chgData name="Lisa Ellis" userId="1e3b8b31-18a3-40b3-8e12-8230c5071370" providerId="ADAL" clId="{563BA9DA-5175-456B-8E08-B93023433B20}" dt="2026-10-16T07:49:50.221" v="176" actId="47"/>
        <pc:sldMkLst>
          <pc:docMk/>
          <pc:sldMk cId="3509503062" sldId="665"/>
        </pc:sldMkLst>
      </pc:sldChg>
      <pc:sldChg chg="addSp delSp modSp add mod">
        <pc:chgData name="Lisa Ellis" userId="1e3b8b31-18a3-40b3-8e12-8230c5071370" providerId="ADAL" clId="{563BA9DA-5175-456B-8E08-B93023433B20}" dt="2026-10-16T07:31:14.531" v="79" actId="1076"/>
        <pc:sldMkLst>
          <pc:docMk/>
          <pc:sldMk cId="460147010" sldId="670"/>
        </pc:sldMkLst>
        <pc:spChg chg="mod">
          <ac:chgData name="Lisa Ellis" userId="1e3b8b31-18a3-40b3-8e12-8230c5071370" providerId="ADAL" clId="{563BA9DA-5175-456B-8E08-B93023433B20}" dt="2026-10-16T07:29:04.529" v="62" actId="2711"/>
          <ac:spMkLst>
            <pc:docMk/>
            <pc:sldMk cId="460147010" sldId="670"/>
            <ac:spMk id="2" creationId="{2714A1F2-730B-4BDD-BAE6-D1FC5E751936}"/>
          </ac:spMkLst>
        </pc:spChg>
        <pc:spChg chg="mod">
          <ac:chgData name="Lisa Ellis" userId="1e3b8b31-18a3-40b3-8e12-8230c5071370" providerId="ADAL" clId="{563BA9DA-5175-456B-8E08-B93023433B20}" dt="2026-10-16T07:29:47.502" v="70" actId="1076"/>
          <ac:spMkLst>
            <pc:docMk/>
            <pc:sldMk cId="460147010" sldId="670"/>
            <ac:spMk id="3" creationId="{DE20CD3F-7E6B-8405-B120-AFD2E7ACC9EE}"/>
          </ac:spMkLst>
        </pc:spChg>
        <pc:spChg chg="mod">
          <ac:chgData name="Lisa Ellis" userId="1e3b8b31-18a3-40b3-8e12-8230c5071370" providerId="ADAL" clId="{563BA9DA-5175-456B-8E08-B93023433B20}" dt="2026-10-16T07:29:51.631" v="71" actId="1076"/>
          <ac:spMkLst>
            <pc:docMk/>
            <pc:sldMk cId="460147010" sldId="670"/>
            <ac:spMk id="4" creationId="{BE448A93-D980-6994-885D-99F78FF4252B}"/>
          </ac:spMkLst>
        </pc:spChg>
        <pc:spChg chg="mod">
          <ac:chgData name="Lisa Ellis" userId="1e3b8b31-18a3-40b3-8e12-8230c5071370" providerId="ADAL" clId="{563BA9DA-5175-456B-8E08-B93023433B20}" dt="2026-10-16T07:29:43.514" v="69" actId="1076"/>
          <ac:spMkLst>
            <pc:docMk/>
            <pc:sldMk cId="460147010" sldId="670"/>
            <ac:spMk id="5" creationId="{A91A19DF-9249-9386-1DD6-ADD39815E080}"/>
          </ac:spMkLst>
        </pc:spChg>
        <pc:spChg chg="mod">
          <ac:chgData name="Lisa Ellis" userId="1e3b8b31-18a3-40b3-8e12-8230c5071370" providerId="ADAL" clId="{563BA9DA-5175-456B-8E08-B93023433B20}" dt="2026-10-16T07:29:16.743" v="66" actId="1076"/>
          <ac:spMkLst>
            <pc:docMk/>
            <pc:sldMk cId="460147010" sldId="670"/>
            <ac:spMk id="7" creationId="{B6E46DC5-A3D1-D9BF-761B-A10DE1EB33AC}"/>
          </ac:spMkLst>
        </pc:spChg>
        <pc:spChg chg="add mod">
          <ac:chgData name="Lisa Ellis" userId="1e3b8b31-18a3-40b3-8e12-8230c5071370" providerId="ADAL" clId="{563BA9DA-5175-456B-8E08-B93023433B20}" dt="2026-10-16T07:31:14.531" v="79" actId="1076"/>
          <ac:spMkLst>
            <pc:docMk/>
            <pc:sldMk cId="460147010" sldId="670"/>
            <ac:spMk id="8" creationId="{40D9115E-A78C-8C7C-CE17-D901824E7885}"/>
          </ac:spMkLst>
        </pc:spChg>
        <pc:picChg chg="del mod">
          <ac:chgData name="Lisa Ellis" userId="1e3b8b31-18a3-40b3-8e12-8230c5071370" providerId="ADAL" clId="{563BA9DA-5175-456B-8E08-B93023433B20}" dt="2026-10-16T07:30:10.446" v="72" actId="478"/>
          <ac:picMkLst>
            <pc:docMk/>
            <pc:sldMk cId="460147010" sldId="670"/>
            <ac:picMk id="6" creationId="{43958D4A-9794-B010-0D07-8DC480AB4759}"/>
          </ac:picMkLst>
        </pc:picChg>
      </pc:sldChg>
      <pc:sldChg chg="del ord">
        <pc:chgData name="Lisa Ellis" userId="1e3b8b31-18a3-40b3-8e12-8230c5071370" providerId="ADAL" clId="{563BA9DA-5175-456B-8E08-B93023433B20}" dt="2026-10-16T07:56:17.379" v="229" actId="2696"/>
        <pc:sldMkLst>
          <pc:docMk/>
          <pc:sldMk cId="522025452" sldId="671"/>
        </pc:sldMkLst>
      </pc:sldChg>
      <pc:sldChg chg="modSp mod">
        <pc:chgData name="Lisa Ellis" userId="1e3b8b31-18a3-40b3-8e12-8230c5071370" providerId="ADAL" clId="{563BA9DA-5175-456B-8E08-B93023433B20}" dt="2026-10-16T08:43:19.825" v="944" actId="20577"/>
        <pc:sldMkLst>
          <pc:docMk/>
          <pc:sldMk cId="126462083" sldId="673"/>
        </pc:sldMkLst>
        <pc:spChg chg="mod">
          <ac:chgData name="Lisa Ellis" userId="1e3b8b31-18a3-40b3-8e12-8230c5071370" providerId="ADAL" clId="{563BA9DA-5175-456B-8E08-B93023433B20}" dt="2026-10-16T08:43:19.825" v="944" actId="20577"/>
          <ac:spMkLst>
            <pc:docMk/>
            <pc:sldMk cId="126462083" sldId="673"/>
            <ac:spMk id="3" creationId="{A356D174-9DB2-BA0C-E42E-9DA59D3B3DF1}"/>
          </ac:spMkLst>
        </pc:spChg>
        <pc:spChg chg="mod">
          <ac:chgData name="Lisa Ellis" userId="1e3b8b31-18a3-40b3-8e12-8230c5071370" providerId="ADAL" clId="{563BA9DA-5175-456B-8E08-B93023433B20}" dt="2026-10-16T08:41:20.038" v="881"/>
          <ac:spMkLst>
            <pc:docMk/>
            <pc:sldMk cId="126462083" sldId="673"/>
            <ac:spMk id="4" creationId="{2B0D3A36-9C0A-C2E2-0A54-93FEC40325ED}"/>
          </ac:spMkLst>
        </pc:spChg>
      </pc:sldChg>
      <pc:sldChg chg="addSp delSp modSp mod">
        <pc:chgData name="Lisa Ellis" userId="1e3b8b31-18a3-40b3-8e12-8230c5071370" providerId="ADAL" clId="{563BA9DA-5175-456B-8E08-B93023433B20}" dt="2026-10-16T07:35:48.906" v="121" actId="1076"/>
        <pc:sldMkLst>
          <pc:docMk/>
          <pc:sldMk cId="1226153079" sldId="680"/>
        </pc:sldMkLst>
        <pc:spChg chg="del">
          <ac:chgData name="Lisa Ellis" userId="1e3b8b31-18a3-40b3-8e12-8230c5071370" providerId="ADAL" clId="{563BA9DA-5175-456B-8E08-B93023433B20}" dt="2026-10-16T07:20:27.394" v="16" actId="478"/>
          <ac:spMkLst>
            <pc:docMk/>
            <pc:sldMk cId="1226153079" sldId="680"/>
            <ac:spMk id="3" creationId="{7C1E2A96-2FE2-7856-3D10-9A6E43D488C4}"/>
          </ac:spMkLst>
        </pc:spChg>
        <pc:spChg chg="add del mod">
          <ac:chgData name="Lisa Ellis" userId="1e3b8b31-18a3-40b3-8e12-8230c5071370" providerId="ADAL" clId="{563BA9DA-5175-456B-8E08-B93023433B20}" dt="2026-10-16T07:20:32.622" v="18" actId="478"/>
          <ac:spMkLst>
            <pc:docMk/>
            <pc:sldMk cId="1226153079" sldId="680"/>
            <ac:spMk id="5" creationId="{AC89C6B7-98E8-B6E1-AB0B-15EF6F1C3B2F}"/>
          </ac:spMkLst>
        </pc:spChg>
        <pc:spChg chg="add del mod">
          <ac:chgData name="Lisa Ellis" userId="1e3b8b31-18a3-40b3-8e12-8230c5071370" providerId="ADAL" clId="{563BA9DA-5175-456B-8E08-B93023433B20}" dt="2026-10-16T07:34:09.156" v="91" actId="478"/>
          <ac:spMkLst>
            <pc:docMk/>
            <pc:sldMk cId="1226153079" sldId="680"/>
            <ac:spMk id="8" creationId="{BE36379F-4313-AAF0-5A18-8B153883589C}"/>
          </ac:spMkLst>
        </pc:spChg>
        <pc:spChg chg="add del mod">
          <ac:chgData name="Lisa Ellis" userId="1e3b8b31-18a3-40b3-8e12-8230c5071370" providerId="ADAL" clId="{563BA9DA-5175-456B-8E08-B93023433B20}" dt="2026-10-16T07:35:48.906" v="121" actId="1076"/>
          <ac:spMkLst>
            <pc:docMk/>
            <pc:sldMk cId="1226153079" sldId="680"/>
            <ac:spMk id="10" creationId="{A487A62D-D339-1EB9-FD84-FA143A75FCAE}"/>
          </ac:spMkLst>
        </pc:spChg>
      </pc:sldChg>
      <pc:sldChg chg="add">
        <pc:chgData name="Lisa Ellis" userId="1e3b8b31-18a3-40b3-8e12-8230c5071370" providerId="ADAL" clId="{563BA9DA-5175-456B-8E08-B93023433B20}" dt="2026-10-16T07:26:56.367" v="54"/>
        <pc:sldMkLst>
          <pc:docMk/>
          <pc:sldMk cId="2278708070" sldId="682"/>
        </pc:sldMkLst>
      </pc:sldChg>
      <pc:sldChg chg="modSp add mod">
        <pc:chgData name="Lisa Ellis" userId="1e3b8b31-18a3-40b3-8e12-8230c5071370" providerId="ADAL" clId="{563BA9DA-5175-456B-8E08-B93023433B20}" dt="2026-10-16T07:54:55.851" v="220" actId="1076"/>
        <pc:sldMkLst>
          <pc:docMk/>
          <pc:sldMk cId="126525854" sldId="683"/>
        </pc:sldMkLst>
        <pc:spChg chg="mod">
          <ac:chgData name="Lisa Ellis" userId="1e3b8b31-18a3-40b3-8e12-8230c5071370" providerId="ADAL" clId="{563BA9DA-5175-456B-8E08-B93023433B20}" dt="2026-10-16T07:54:41.165" v="215" actId="2711"/>
          <ac:spMkLst>
            <pc:docMk/>
            <pc:sldMk cId="126525854" sldId="683"/>
            <ac:spMk id="2" creationId="{D38ADCCB-58A0-4685-D315-62750F9738EF}"/>
          </ac:spMkLst>
        </pc:spChg>
        <pc:spChg chg="mod">
          <ac:chgData name="Lisa Ellis" userId="1e3b8b31-18a3-40b3-8e12-8230c5071370" providerId="ADAL" clId="{563BA9DA-5175-456B-8E08-B93023433B20}" dt="2026-10-16T07:54:51.770" v="219" actId="1076"/>
          <ac:spMkLst>
            <pc:docMk/>
            <pc:sldMk cId="126525854" sldId="683"/>
            <ac:spMk id="3" creationId="{621E33A4-51EA-A5D4-4F05-7B5D60E8FD59}"/>
          </ac:spMkLst>
        </pc:spChg>
        <pc:spChg chg="mod">
          <ac:chgData name="Lisa Ellis" userId="1e3b8b31-18a3-40b3-8e12-8230c5071370" providerId="ADAL" clId="{563BA9DA-5175-456B-8E08-B93023433B20}" dt="2026-10-16T07:54:46.405" v="217" actId="1076"/>
          <ac:spMkLst>
            <pc:docMk/>
            <pc:sldMk cId="126525854" sldId="683"/>
            <ac:spMk id="5" creationId="{5F236E86-F972-3F00-C116-E31D5C5E175C}"/>
          </ac:spMkLst>
        </pc:spChg>
        <pc:spChg chg="mod">
          <ac:chgData name="Lisa Ellis" userId="1e3b8b31-18a3-40b3-8e12-8230c5071370" providerId="ADAL" clId="{563BA9DA-5175-456B-8E08-B93023433B20}" dt="2026-10-16T07:54:55.851" v="220" actId="1076"/>
          <ac:spMkLst>
            <pc:docMk/>
            <pc:sldMk cId="126525854" sldId="683"/>
            <ac:spMk id="6" creationId="{1805285F-B82E-3048-0445-507FDA49A1FE}"/>
          </ac:spMkLst>
        </pc:spChg>
        <pc:picChg chg="mod">
          <ac:chgData name="Lisa Ellis" userId="1e3b8b31-18a3-40b3-8e12-8230c5071370" providerId="ADAL" clId="{563BA9DA-5175-456B-8E08-B93023433B20}" dt="2026-10-16T07:54:43.407" v="216" actId="1076"/>
          <ac:picMkLst>
            <pc:docMk/>
            <pc:sldMk cId="126525854" sldId="683"/>
            <ac:picMk id="4" creationId="{9C5974F3-FDFD-3CAB-8F3F-C0F8E1E3760D}"/>
          </ac:picMkLst>
        </pc:picChg>
        <pc:picChg chg="mod">
          <ac:chgData name="Lisa Ellis" userId="1e3b8b31-18a3-40b3-8e12-8230c5071370" providerId="ADAL" clId="{563BA9DA-5175-456B-8E08-B93023433B20}" dt="2026-10-16T07:54:49.161" v="218" actId="1076"/>
          <ac:picMkLst>
            <pc:docMk/>
            <pc:sldMk cId="126525854" sldId="683"/>
            <ac:picMk id="7" creationId="{AF5AE81E-E6B2-DA5E-E16B-7862CF27C5BA}"/>
          </ac:picMkLst>
        </pc:picChg>
      </pc:sldChg>
      <pc:sldChg chg="del">
        <pc:chgData name="Lisa Ellis" userId="1e3b8b31-18a3-40b3-8e12-8230c5071370" providerId="ADAL" clId="{563BA9DA-5175-456B-8E08-B93023433B20}" dt="2026-10-16T07:24:07.334" v="44" actId="2696"/>
        <pc:sldMkLst>
          <pc:docMk/>
          <pc:sldMk cId="361777059" sldId="683"/>
        </pc:sldMkLst>
      </pc:sldChg>
      <pc:sldChg chg="add del">
        <pc:chgData name="Lisa Ellis" userId="1e3b8b31-18a3-40b3-8e12-8230c5071370" providerId="ADAL" clId="{563BA9DA-5175-456B-8E08-B93023433B20}" dt="2026-10-16T07:58:39.627" v="245" actId="2696"/>
        <pc:sldMkLst>
          <pc:docMk/>
          <pc:sldMk cId="1398608310" sldId="684"/>
        </pc:sldMkLst>
      </pc:sldChg>
      <pc:sldChg chg="addSp modSp mod ord">
        <pc:chgData name="Lisa Ellis" userId="1e3b8b31-18a3-40b3-8e12-8230c5071370" providerId="ADAL" clId="{563BA9DA-5175-456B-8E08-B93023433B20}" dt="2026-10-16T07:58:34.336" v="244" actId="1076"/>
        <pc:sldMkLst>
          <pc:docMk/>
          <pc:sldMk cId="632338890" sldId="690"/>
        </pc:sldMkLst>
        <pc:spChg chg="add mod">
          <ac:chgData name="Lisa Ellis" userId="1e3b8b31-18a3-40b3-8e12-8230c5071370" providerId="ADAL" clId="{563BA9DA-5175-456B-8E08-B93023433B20}" dt="2026-10-16T07:58:31.312" v="243" actId="1076"/>
          <ac:spMkLst>
            <pc:docMk/>
            <pc:sldMk cId="632338890" sldId="690"/>
            <ac:spMk id="4" creationId="{4ADF994C-6FF4-6FEB-8120-1593667157DC}"/>
          </ac:spMkLst>
        </pc:spChg>
        <pc:spChg chg="add mod">
          <ac:chgData name="Lisa Ellis" userId="1e3b8b31-18a3-40b3-8e12-8230c5071370" providerId="ADAL" clId="{563BA9DA-5175-456B-8E08-B93023433B20}" dt="2026-10-16T07:58:34.336" v="244" actId="1076"/>
          <ac:spMkLst>
            <pc:docMk/>
            <pc:sldMk cId="632338890" sldId="690"/>
            <ac:spMk id="7" creationId="{59D6C9A5-0D88-3AA1-6A88-858894008B35}"/>
          </ac:spMkLst>
        </pc:spChg>
        <pc:picChg chg="mod">
          <ac:chgData name="Lisa Ellis" userId="1e3b8b31-18a3-40b3-8e12-8230c5071370" providerId="ADAL" clId="{563BA9DA-5175-456B-8E08-B93023433B20}" dt="2026-10-16T07:58:03.211" v="239" actId="1076"/>
          <ac:picMkLst>
            <pc:docMk/>
            <pc:sldMk cId="632338890" sldId="690"/>
            <ac:picMk id="5" creationId="{3BED35E8-A08F-F3D3-A22A-91011BC42561}"/>
          </ac:picMkLst>
        </pc:picChg>
        <pc:picChg chg="mod">
          <ac:chgData name="Lisa Ellis" userId="1e3b8b31-18a3-40b3-8e12-8230c5071370" providerId="ADAL" clId="{563BA9DA-5175-456B-8E08-B93023433B20}" dt="2026-10-16T07:58:07.561" v="240" actId="14100"/>
          <ac:picMkLst>
            <pc:docMk/>
            <pc:sldMk cId="632338890" sldId="690"/>
            <ac:picMk id="9" creationId="{AF97AD65-5B72-4147-4DE9-A537A167F7FF}"/>
          </ac:picMkLst>
        </pc:picChg>
      </pc:sldChg>
      <pc:sldChg chg="addSp delSp modSp mod ord">
        <pc:chgData name="Lisa Ellis" userId="1e3b8b31-18a3-40b3-8e12-8230c5071370" providerId="ADAL" clId="{563BA9DA-5175-456B-8E08-B93023433B20}" dt="2026-10-16T11:38:44.739" v="1289" actId="1076"/>
        <pc:sldMkLst>
          <pc:docMk/>
          <pc:sldMk cId="2054944385" sldId="703"/>
        </pc:sldMkLst>
        <pc:spChg chg="mod">
          <ac:chgData name="Lisa Ellis" userId="1e3b8b31-18a3-40b3-8e12-8230c5071370" providerId="ADAL" clId="{563BA9DA-5175-456B-8E08-B93023433B20}" dt="2026-10-16T11:38:44.739" v="1289" actId="1076"/>
          <ac:spMkLst>
            <pc:docMk/>
            <pc:sldMk cId="2054944385" sldId="703"/>
            <ac:spMk id="4" creationId="{F01015C5-6A2E-4D6F-B811-F58AB9E83D3E}"/>
          </ac:spMkLst>
        </pc:spChg>
        <pc:spChg chg="add mod">
          <ac:chgData name="Lisa Ellis" userId="1e3b8b31-18a3-40b3-8e12-8230c5071370" providerId="ADAL" clId="{563BA9DA-5175-456B-8E08-B93023433B20}" dt="2026-10-16T11:38:00.701" v="1255" actId="1076"/>
          <ac:spMkLst>
            <pc:docMk/>
            <pc:sldMk cId="2054944385" sldId="703"/>
            <ac:spMk id="10" creationId="{ECAAE33E-D16B-0D50-B504-6D2CD3ACB051}"/>
          </ac:spMkLst>
        </pc:spChg>
        <pc:spChg chg="del mod">
          <ac:chgData name="Lisa Ellis" userId="1e3b8b31-18a3-40b3-8e12-8230c5071370" providerId="ADAL" clId="{563BA9DA-5175-456B-8E08-B93023433B20}" dt="2026-10-16T11:37:57.409" v="1254" actId="478"/>
          <ac:spMkLst>
            <pc:docMk/>
            <pc:sldMk cId="2054944385" sldId="703"/>
            <ac:spMk id="14" creationId="{42C2B245-152B-B1D7-9B74-BDD5ED2F4E81}"/>
          </ac:spMkLst>
        </pc:spChg>
        <pc:picChg chg="add del mod">
          <ac:chgData name="Lisa Ellis" userId="1e3b8b31-18a3-40b3-8e12-8230c5071370" providerId="ADAL" clId="{563BA9DA-5175-456B-8E08-B93023433B20}" dt="2026-10-16T11:37:08.983" v="1243" actId="478"/>
          <ac:picMkLst>
            <pc:docMk/>
            <pc:sldMk cId="2054944385" sldId="703"/>
            <ac:picMk id="5" creationId="{5DBF7497-E947-0D1F-7A41-8CA01BA0EDE2}"/>
          </ac:picMkLst>
        </pc:picChg>
        <pc:picChg chg="add mod">
          <ac:chgData name="Lisa Ellis" userId="1e3b8b31-18a3-40b3-8e12-8230c5071370" providerId="ADAL" clId="{563BA9DA-5175-456B-8E08-B93023433B20}" dt="2026-10-16T11:38:05.966" v="1256" actId="339"/>
          <ac:picMkLst>
            <pc:docMk/>
            <pc:sldMk cId="2054944385" sldId="703"/>
            <ac:picMk id="7" creationId="{DB95F14F-BF28-4002-3384-A5DA0BBAE552}"/>
          </ac:picMkLst>
        </pc:picChg>
        <pc:picChg chg="add del mod">
          <ac:chgData name="Lisa Ellis" userId="1e3b8b31-18a3-40b3-8e12-8230c5071370" providerId="ADAL" clId="{563BA9DA-5175-456B-8E08-B93023433B20}" dt="2026-10-16T11:37:35.219" v="1246" actId="478"/>
          <ac:picMkLst>
            <pc:docMk/>
            <pc:sldMk cId="2054944385" sldId="703"/>
            <ac:picMk id="9" creationId="{0C5AF1F1-908B-05CE-248F-E3076C402F8E}"/>
          </ac:picMkLst>
        </pc:picChg>
        <pc:picChg chg="del">
          <ac:chgData name="Lisa Ellis" userId="1e3b8b31-18a3-40b3-8e12-8230c5071370" providerId="ADAL" clId="{563BA9DA-5175-456B-8E08-B93023433B20}" dt="2026-10-16T07:59:50.752" v="249" actId="478"/>
          <ac:picMkLst>
            <pc:docMk/>
            <pc:sldMk cId="2054944385" sldId="703"/>
            <ac:picMk id="10" creationId="{F4AB7D43-9762-5DBD-95BA-16AB3C1277A9}"/>
          </ac:picMkLst>
        </pc:picChg>
        <pc:picChg chg="del">
          <ac:chgData name="Lisa Ellis" userId="1e3b8b31-18a3-40b3-8e12-8230c5071370" providerId="ADAL" clId="{563BA9DA-5175-456B-8E08-B93023433B20}" dt="2026-10-16T08:00:04.871" v="252" actId="478"/>
          <ac:picMkLst>
            <pc:docMk/>
            <pc:sldMk cId="2054944385" sldId="703"/>
            <ac:picMk id="12" creationId="{7998D42B-582B-6058-D823-FB3D7CE98084}"/>
          </ac:picMkLst>
        </pc:picChg>
      </pc:sldChg>
      <pc:sldChg chg="add del mod modShow">
        <pc:chgData name="Lisa Ellis" userId="1e3b8b31-18a3-40b3-8e12-8230c5071370" providerId="ADAL" clId="{563BA9DA-5175-456B-8E08-B93023433B20}" dt="2026-10-16T07:22:12.067" v="26" actId="2696"/>
        <pc:sldMkLst>
          <pc:docMk/>
          <pc:sldMk cId="986864633" sldId="705"/>
        </pc:sldMkLst>
      </pc:sldChg>
      <pc:sldChg chg="ord">
        <pc:chgData name="Lisa Ellis" userId="1e3b8b31-18a3-40b3-8e12-8230c5071370" providerId="ADAL" clId="{563BA9DA-5175-456B-8E08-B93023433B20}" dt="2026-10-16T07:50:07.342" v="180"/>
        <pc:sldMkLst>
          <pc:docMk/>
          <pc:sldMk cId="2621828203" sldId="708"/>
        </pc:sldMkLst>
      </pc:sldChg>
      <pc:sldChg chg="del">
        <pc:chgData name="Lisa Ellis" userId="1e3b8b31-18a3-40b3-8e12-8230c5071370" providerId="ADAL" clId="{563BA9DA-5175-456B-8E08-B93023433B20}" dt="2026-10-16T07:42:40.074" v="152" actId="2696"/>
        <pc:sldMkLst>
          <pc:docMk/>
          <pc:sldMk cId="1586481133" sldId="710"/>
        </pc:sldMkLst>
      </pc:sldChg>
      <pc:sldChg chg="del">
        <pc:chgData name="Lisa Ellis" userId="1e3b8b31-18a3-40b3-8e12-8230c5071370" providerId="ADAL" clId="{563BA9DA-5175-456B-8E08-B93023433B20}" dt="2026-10-16T07:43:59.253" v="161" actId="47"/>
        <pc:sldMkLst>
          <pc:docMk/>
          <pc:sldMk cId="3327681953" sldId="711"/>
        </pc:sldMkLst>
      </pc:sldChg>
      <pc:sldChg chg="addSp delSp modSp mod ord">
        <pc:chgData name="Lisa Ellis" userId="1e3b8b31-18a3-40b3-8e12-8230c5071370" providerId="ADAL" clId="{563BA9DA-5175-456B-8E08-B93023433B20}" dt="2026-10-16T11:24:35.388" v="1181" actId="1076"/>
        <pc:sldMkLst>
          <pc:docMk/>
          <pc:sldMk cId="4290207682" sldId="712"/>
        </pc:sldMkLst>
        <pc:spChg chg="mod">
          <ac:chgData name="Lisa Ellis" userId="1e3b8b31-18a3-40b3-8e12-8230c5071370" providerId="ADAL" clId="{563BA9DA-5175-456B-8E08-B93023433B20}" dt="2026-10-16T11:24:25.222" v="1178" actId="1076"/>
          <ac:spMkLst>
            <pc:docMk/>
            <pc:sldMk cId="4290207682" sldId="712"/>
            <ac:spMk id="5" creationId="{E0786B26-155D-9B95-1135-E071464C0F30}"/>
          </ac:spMkLst>
        </pc:spChg>
        <pc:spChg chg="mod">
          <ac:chgData name="Lisa Ellis" userId="1e3b8b31-18a3-40b3-8e12-8230c5071370" providerId="ADAL" clId="{563BA9DA-5175-456B-8E08-B93023433B20}" dt="2026-10-16T11:24:32.557" v="1180" actId="1076"/>
          <ac:spMkLst>
            <pc:docMk/>
            <pc:sldMk cId="4290207682" sldId="712"/>
            <ac:spMk id="6" creationId="{DD1C68DB-7043-3724-FA82-86616FE963E3}"/>
          </ac:spMkLst>
        </pc:spChg>
        <pc:spChg chg="mod">
          <ac:chgData name="Lisa Ellis" userId="1e3b8b31-18a3-40b3-8e12-8230c5071370" providerId="ADAL" clId="{563BA9DA-5175-456B-8E08-B93023433B20}" dt="2026-10-16T11:24:28.463" v="1179" actId="1076"/>
          <ac:spMkLst>
            <pc:docMk/>
            <pc:sldMk cId="4290207682" sldId="712"/>
            <ac:spMk id="7" creationId="{A031FB6D-A168-F6A7-1099-D13B015B51ED}"/>
          </ac:spMkLst>
        </pc:spChg>
        <pc:spChg chg="mod">
          <ac:chgData name="Lisa Ellis" userId="1e3b8b31-18a3-40b3-8e12-8230c5071370" providerId="ADAL" clId="{563BA9DA-5175-456B-8E08-B93023433B20}" dt="2026-10-16T11:24:35.388" v="1181" actId="1076"/>
          <ac:spMkLst>
            <pc:docMk/>
            <pc:sldMk cId="4290207682" sldId="712"/>
            <ac:spMk id="8" creationId="{30C59950-D5D0-021C-C7EE-7CFD34ED25C8}"/>
          </ac:spMkLst>
        </pc:spChg>
        <pc:picChg chg="del">
          <ac:chgData name="Lisa Ellis" userId="1e3b8b31-18a3-40b3-8e12-8230c5071370" providerId="ADAL" clId="{563BA9DA-5175-456B-8E08-B93023433B20}" dt="2026-10-16T11:22:56.810" v="1171" actId="478"/>
          <ac:picMkLst>
            <pc:docMk/>
            <pc:sldMk cId="4290207682" sldId="712"/>
            <ac:picMk id="9" creationId="{7BCA6A6C-AC0F-D002-8A80-ADE5F4F1D258}"/>
          </ac:picMkLst>
        </pc:picChg>
        <pc:picChg chg="add del mod">
          <ac:chgData name="Lisa Ellis" userId="1e3b8b31-18a3-40b3-8e12-8230c5071370" providerId="ADAL" clId="{563BA9DA-5175-456B-8E08-B93023433B20}" dt="2026-10-16T11:24:08.023" v="1174" actId="478"/>
          <ac:picMkLst>
            <pc:docMk/>
            <pc:sldMk cId="4290207682" sldId="712"/>
            <ac:picMk id="10" creationId="{07290BDF-5FA8-E0E2-4644-74F18D68A39E}"/>
          </ac:picMkLst>
        </pc:picChg>
        <pc:picChg chg="add mod ord">
          <ac:chgData name="Lisa Ellis" userId="1e3b8b31-18a3-40b3-8e12-8230c5071370" providerId="ADAL" clId="{563BA9DA-5175-456B-8E08-B93023433B20}" dt="2026-10-16T11:24:20.368" v="1177" actId="167"/>
          <ac:picMkLst>
            <pc:docMk/>
            <pc:sldMk cId="4290207682" sldId="712"/>
            <ac:picMk id="12" creationId="{EC94EA7A-1D1C-6B45-E082-E7056D3635A1}"/>
          </ac:picMkLst>
        </pc:picChg>
      </pc:sldChg>
      <pc:sldChg chg="add">
        <pc:chgData name="Lisa Ellis" userId="1e3b8b31-18a3-40b3-8e12-8230c5071370" providerId="ADAL" clId="{563BA9DA-5175-456B-8E08-B93023433B20}" dt="2026-10-16T08:10:09.562" v="359"/>
        <pc:sldMkLst>
          <pc:docMk/>
          <pc:sldMk cId="3507542640" sldId="713"/>
        </pc:sldMkLst>
      </pc:sldChg>
      <pc:sldChg chg="del">
        <pc:chgData name="Lisa Ellis" userId="1e3b8b31-18a3-40b3-8e12-8230c5071370" providerId="ADAL" clId="{563BA9DA-5175-456B-8E08-B93023433B20}" dt="2026-10-16T07:24:02.005" v="42" actId="2696"/>
        <pc:sldMkLst>
          <pc:docMk/>
          <pc:sldMk cId="264476455" sldId="715"/>
        </pc:sldMkLst>
      </pc:sldChg>
      <pc:sldChg chg="add del">
        <pc:chgData name="Lisa Ellis" userId="1e3b8b31-18a3-40b3-8e12-8230c5071370" providerId="ADAL" clId="{563BA9DA-5175-456B-8E08-B93023433B20}" dt="2026-10-16T07:37:33.108" v="126" actId="47"/>
        <pc:sldMkLst>
          <pc:docMk/>
          <pc:sldMk cId="3953894185" sldId="715"/>
        </pc:sldMkLst>
      </pc:sldChg>
      <pc:sldChg chg="add del">
        <pc:chgData name="Lisa Ellis" userId="1e3b8b31-18a3-40b3-8e12-8230c5071370" providerId="ADAL" clId="{563BA9DA-5175-456B-8E08-B93023433B20}" dt="2026-10-16T07:38:46.574" v="129" actId="2696"/>
        <pc:sldMkLst>
          <pc:docMk/>
          <pc:sldMk cId="1272431238" sldId="716"/>
        </pc:sldMkLst>
      </pc:sldChg>
      <pc:sldChg chg="add">
        <pc:chgData name="Lisa Ellis" userId="1e3b8b31-18a3-40b3-8e12-8230c5071370" providerId="ADAL" clId="{563BA9DA-5175-456B-8E08-B93023433B20}" dt="2026-10-16T07:28:03.116" v="58"/>
        <pc:sldMkLst>
          <pc:docMk/>
          <pc:sldMk cId="2950672933" sldId="717"/>
        </pc:sldMkLst>
      </pc:sldChg>
      <pc:sldChg chg="modSp add mod">
        <pc:chgData name="Lisa Ellis" userId="1e3b8b31-18a3-40b3-8e12-8230c5071370" providerId="ADAL" clId="{563BA9DA-5175-456B-8E08-B93023433B20}" dt="2026-10-16T07:33:42.785" v="89" actId="1076"/>
        <pc:sldMkLst>
          <pc:docMk/>
          <pc:sldMk cId="4274759335" sldId="718"/>
        </pc:sldMkLst>
        <pc:spChg chg="mod">
          <ac:chgData name="Lisa Ellis" userId="1e3b8b31-18a3-40b3-8e12-8230c5071370" providerId="ADAL" clId="{563BA9DA-5175-456B-8E08-B93023433B20}" dt="2026-10-16T07:33:37.425" v="88" actId="1076"/>
          <ac:spMkLst>
            <pc:docMk/>
            <pc:sldMk cId="4274759335" sldId="718"/>
            <ac:spMk id="3" creationId="{DB2C4791-B586-0A20-7D27-FE83E49FFDED}"/>
          </ac:spMkLst>
        </pc:spChg>
        <pc:spChg chg="mod">
          <ac:chgData name="Lisa Ellis" userId="1e3b8b31-18a3-40b3-8e12-8230c5071370" providerId="ADAL" clId="{563BA9DA-5175-456B-8E08-B93023433B20}" dt="2026-10-16T07:33:42.785" v="89" actId="1076"/>
          <ac:spMkLst>
            <pc:docMk/>
            <pc:sldMk cId="4274759335" sldId="718"/>
            <ac:spMk id="4" creationId="{147CD4D6-EBBB-63C5-8027-AAF7C3912294}"/>
          </ac:spMkLst>
        </pc:spChg>
        <pc:spChg chg="mod">
          <ac:chgData name="Lisa Ellis" userId="1e3b8b31-18a3-40b3-8e12-8230c5071370" providerId="ADAL" clId="{563BA9DA-5175-456B-8E08-B93023433B20}" dt="2026-10-16T07:33:34.531" v="87" actId="2711"/>
          <ac:spMkLst>
            <pc:docMk/>
            <pc:sldMk cId="4274759335" sldId="718"/>
            <ac:spMk id="9" creationId="{6ABB45C2-163C-9C09-ACFF-D35A53106754}"/>
          </ac:spMkLst>
        </pc:spChg>
      </pc:sldChg>
      <pc:sldChg chg="modSp add mod">
        <pc:chgData name="Lisa Ellis" userId="1e3b8b31-18a3-40b3-8e12-8230c5071370" providerId="ADAL" clId="{563BA9DA-5175-456B-8E08-B93023433B20}" dt="2026-10-16T07:54:07.269" v="211" actId="1076"/>
        <pc:sldMkLst>
          <pc:docMk/>
          <pc:sldMk cId="2758227594" sldId="719"/>
        </pc:sldMkLst>
        <pc:spChg chg="mod">
          <ac:chgData name="Lisa Ellis" userId="1e3b8b31-18a3-40b3-8e12-8230c5071370" providerId="ADAL" clId="{563BA9DA-5175-456B-8E08-B93023433B20}" dt="2026-10-16T07:53:58.935" v="208" actId="2711"/>
          <ac:spMkLst>
            <pc:docMk/>
            <pc:sldMk cId="2758227594" sldId="719"/>
            <ac:spMk id="2" creationId="{61EC0B58-72AD-2FF8-9357-D009D7BE3C5D}"/>
          </ac:spMkLst>
        </pc:spChg>
        <pc:spChg chg="mod">
          <ac:chgData name="Lisa Ellis" userId="1e3b8b31-18a3-40b3-8e12-8230c5071370" providerId="ADAL" clId="{563BA9DA-5175-456B-8E08-B93023433B20}" dt="2026-10-16T07:54:01.252" v="209" actId="1076"/>
          <ac:spMkLst>
            <pc:docMk/>
            <pc:sldMk cId="2758227594" sldId="719"/>
            <ac:spMk id="5" creationId="{D7321B89-E4EA-0D9B-C753-6FF9188DEE92}"/>
          </ac:spMkLst>
        </pc:spChg>
        <pc:spChg chg="mod">
          <ac:chgData name="Lisa Ellis" userId="1e3b8b31-18a3-40b3-8e12-8230c5071370" providerId="ADAL" clId="{563BA9DA-5175-456B-8E08-B93023433B20}" dt="2026-10-16T07:54:07.269" v="211" actId="1076"/>
          <ac:spMkLst>
            <pc:docMk/>
            <pc:sldMk cId="2758227594" sldId="719"/>
            <ac:spMk id="6" creationId="{9EBAE1AC-20F1-0398-A924-E40BED615636}"/>
          </ac:spMkLst>
        </pc:spChg>
        <pc:picChg chg="mod">
          <ac:chgData name="Lisa Ellis" userId="1e3b8b31-18a3-40b3-8e12-8230c5071370" providerId="ADAL" clId="{563BA9DA-5175-456B-8E08-B93023433B20}" dt="2026-10-16T07:54:03.751" v="210" actId="1076"/>
          <ac:picMkLst>
            <pc:docMk/>
            <pc:sldMk cId="2758227594" sldId="719"/>
            <ac:picMk id="4" creationId="{C3B11EBA-EC48-2A16-2A0F-2F5E35F93216}"/>
          </ac:picMkLst>
        </pc:picChg>
      </pc:sldChg>
      <pc:sldChg chg="add del">
        <pc:chgData name="Lisa Ellis" userId="1e3b8b31-18a3-40b3-8e12-8230c5071370" providerId="ADAL" clId="{563BA9DA-5175-456B-8E08-B93023433B20}" dt="2026-10-16T07:54:28.719" v="212" actId="2696"/>
        <pc:sldMkLst>
          <pc:docMk/>
          <pc:sldMk cId="2771418289" sldId="720"/>
        </pc:sldMkLst>
      </pc:sldChg>
      <pc:sldChg chg="addSp delSp modSp add mod">
        <pc:chgData name="Lisa Ellis" userId="1e3b8b31-18a3-40b3-8e12-8230c5071370" providerId="ADAL" clId="{563BA9DA-5175-456B-8E08-B93023433B20}" dt="2026-10-16T11:32:58.087" v="1242" actId="1076"/>
        <pc:sldMkLst>
          <pc:docMk/>
          <pc:sldMk cId="3526887265" sldId="721"/>
        </pc:sldMkLst>
        <pc:spChg chg="mod">
          <ac:chgData name="Lisa Ellis" userId="1e3b8b31-18a3-40b3-8e12-8230c5071370" providerId="ADAL" clId="{563BA9DA-5175-456B-8E08-B93023433B20}" dt="2026-10-16T07:56:05.008" v="226" actId="2711"/>
          <ac:spMkLst>
            <pc:docMk/>
            <pc:sldMk cId="3526887265" sldId="721"/>
            <ac:spMk id="2" creationId="{078D46EB-5DF9-E2B2-DEF9-57301FE83E42}"/>
          </ac:spMkLst>
        </pc:spChg>
        <pc:spChg chg="mod">
          <ac:chgData name="Lisa Ellis" userId="1e3b8b31-18a3-40b3-8e12-8230c5071370" providerId="ADAL" clId="{563BA9DA-5175-456B-8E08-B93023433B20}" dt="2026-10-16T11:32:25.539" v="1192" actId="1076"/>
          <ac:spMkLst>
            <pc:docMk/>
            <pc:sldMk cId="3526887265" sldId="721"/>
            <ac:spMk id="3" creationId="{995C087F-924F-2AF8-68A6-CE9EE26C9EB5}"/>
          </ac:spMkLst>
        </pc:spChg>
        <pc:spChg chg="mod">
          <ac:chgData name="Lisa Ellis" userId="1e3b8b31-18a3-40b3-8e12-8230c5071370" providerId="ADAL" clId="{563BA9DA-5175-456B-8E08-B93023433B20}" dt="2026-10-16T07:55:55.355" v="222" actId="164"/>
          <ac:spMkLst>
            <pc:docMk/>
            <pc:sldMk cId="3526887265" sldId="721"/>
            <ac:spMk id="4" creationId="{7DFA2BE6-1427-9784-42F6-BF1735394BF1}"/>
          </ac:spMkLst>
        </pc:spChg>
        <pc:spChg chg="mod">
          <ac:chgData name="Lisa Ellis" userId="1e3b8b31-18a3-40b3-8e12-8230c5071370" providerId="ADAL" clId="{563BA9DA-5175-456B-8E08-B93023433B20}" dt="2026-10-16T07:56:07.587" v="227" actId="1076"/>
          <ac:spMkLst>
            <pc:docMk/>
            <pc:sldMk cId="3526887265" sldId="721"/>
            <ac:spMk id="7" creationId="{B6BAEC58-0A35-84EC-0F73-BC8FBF122323}"/>
          </ac:spMkLst>
        </pc:spChg>
        <pc:spChg chg="mod">
          <ac:chgData name="Lisa Ellis" userId="1e3b8b31-18a3-40b3-8e12-8230c5071370" providerId="ADAL" clId="{563BA9DA-5175-456B-8E08-B93023433B20}" dt="2026-10-16T11:32:19.519" v="1189" actId="1076"/>
          <ac:spMkLst>
            <pc:docMk/>
            <pc:sldMk cId="3526887265" sldId="721"/>
            <ac:spMk id="8" creationId="{FEB1B5D0-3A69-CB07-F555-5FC86812174E}"/>
          </ac:spMkLst>
        </pc:spChg>
        <pc:spChg chg="mod">
          <ac:chgData name="Lisa Ellis" userId="1e3b8b31-18a3-40b3-8e12-8230c5071370" providerId="ADAL" clId="{563BA9DA-5175-456B-8E08-B93023433B20}" dt="2026-10-16T11:32:21.002" v="1190" actId="1076"/>
          <ac:spMkLst>
            <pc:docMk/>
            <pc:sldMk cId="3526887265" sldId="721"/>
            <ac:spMk id="9" creationId="{DB738C05-D01A-AE72-CF13-74DB8486B334}"/>
          </ac:spMkLst>
        </pc:spChg>
        <pc:spChg chg="mod">
          <ac:chgData name="Lisa Ellis" userId="1e3b8b31-18a3-40b3-8e12-8230c5071370" providerId="ADAL" clId="{563BA9DA-5175-456B-8E08-B93023433B20}" dt="2026-10-16T07:56:10.417" v="228" actId="1076"/>
          <ac:spMkLst>
            <pc:docMk/>
            <pc:sldMk cId="3526887265" sldId="721"/>
            <ac:spMk id="10" creationId="{0805413B-8E5C-55A7-158E-2F1BD5E4DFEB}"/>
          </ac:spMkLst>
        </pc:spChg>
        <pc:spChg chg="mod">
          <ac:chgData name="Lisa Ellis" userId="1e3b8b31-18a3-40b3-8e12-8230c5071370" providerId="ADAL" clId="{563BA9DA-5175-456B-8E08-B93023433B20}" dt="2026-10-16T07:55:55.355" v="222" actId="164"/>
          <ac:spMkLst>
            <pc:docMk/>
            <pc:sldMk cId="3526887265" sldId="721"/>
            <ac:spMk id="11" creationId="{5D6C152F-10DA-B163-60A5-FE3C999965AD}"/>
          </ac:spMkLst>
        </pc:spChg>
        <pc:spChg chg="mod">
          <ac:chgData name="Lisa Ellis" userId="1e3b8b31-18a3-40b3-8e12-8230c5071370" providerId="ADAL" clId="{563BA9DA-5175-456B-8E08-B93023433B20}" dt="2026-10-16T07:55:55.355" v="222" actId="164"/>
          <ac:spMkLst>
            <pc:docMk/>
            <pc:sldMk cId="3526887265" sldId="721"/>
            <ac:spMk id="12" creationId="{B5FE8238-3598-9095-4024-4A856E52443B}"/>
          </ac:spMkLst>
        </pc:spChg>
        <pc:spChg chg="add mod">
          <ac:chgData name="Lisa Ellis" userId="1e3b8b31-18a3-40b3-8e12-8230c5071370" providerId="ADAL" clId="{563BA9DA-5175-456B-8E08-B93023433B20}" dt="2026-10-16T11:32:56.220" v="1241" actId="1076"/>
          <ac:spMkLst>
            <pc:docMk/>
            <pc:sldMk cId="3526887265" sldId="721"/>
            <ac:spMk id="16" creationId="{484ACF72-3D43-16A6-CD51-FC88A6907245}"/>
          </ac:spMkLst>
        </pc:spChg>
        <pc:spChg chg="add mod">
          <ac:chgData name="Lisa Ellis" userId="1e3b8b31-18a3-40b3-8e12-8230c5071370" providerId="ADAL" clId="{563BA9DA-5175-456B-8E08-B93023433B20}" dt="2026-10-16T11:32:58.087" v="1242" actId="1076"/>
          <ac:spMkLst>
            <pc:docMk/>
            <pc:sldMk cId="3526887265" sldId="721"/>
            <ac:spMk id="18" creationId="{7CCAF8BA-2DC3-7CDA-3F59-917189F4A939}"/>
          </ac:spMkLst>
        </pc:spChg>
        <pc:grpChg chg="add del mod">
          <ac:chgData name="Lisa Ellis" userId="1e3b8b31-18a3-40b3-8e12-8230c5071370" providerId="ADAL" clId="{563BA9DA-5175-456B-8E08-B93023433B20}" dt="2026-10-16T11:32:00.540" v="1184" actId="478"/>
          <ac:grpSpMkLst>
            <pc:docMk/>
            <pc:sldMk cId="3526887265" sldId="721"/>
            <ac:grpSpMk id="13" creationId="{E11140EA-AD24-4DC8-7A9F-291407FEB3A2}"/>
          </ac:grpSpMkLst>
        </pc:grpChg>
        <pc:picChg chg="mod">
          <ac:chgData name="Lisa Ellis" userId="1e3b8b31-18a3-40b3-8e12-8230c5071370" providerId="ADAL" clId="{563BA9DA-5175-456B-8E08-B93023433B20}" dt="2026-10-16T07:55:55.355" v="222" actId="164"/>
          <ac:picMkLst>
            <pc:docMk/>
            <pc:sldMk cId="3526887265" sldId="721"/>
            <ac:picMk id="5" creationId="{9A4AB86D-16D2-22D6-44F7-82C5014DF41C}"/>
          </ac:picMkLst>
        </pc:picChg>
        <pc:picChg chg="mod">
          <ac:chgData name="Lisa Ellis" userId="1e3b8b31-18a3-40b3-8e12-8230c5071370" providerId="ADAL" clId="{563BA9DA-5175-456B-8E08-B93023433B20}" dt="2026-10-16T11:32:23.005" v="1191" actId="1076"/>
          <ac:picMkLst>
            <pc:docMk/>
            <pc:sldMk cId="3526887265" sldId="721"/>
            <ac:picMk id="6" creationId="{0C79C6E9-755E-0B1A-C346-0CD601D4B923}"/>
          </ac:picMkLst>
        </pc:picChg>
        <pc:picChg chg="add mod">
          <ac:chgData name="Lisa Ellis" userId="1e3b8b31-18a3-40b3-8e12-8230c5071370" providerId="ADAL" clId="{563BA9DA-5175-456B-8E08-B93023433B20}" dt="2026-10-16T11:32:08.245" v="1188" actId="339"/>
          <ac:picMkLst>
            <pc:docMk/>
            <pc:sldMk cId="3526887265" sldId="721"/>
            <ac:picMk id="15" creationId="{380144C9-7F30-C075-9EC4-5124742FB29B}"/>
          </ac:picMkLst>
        </pc:picChg>
      </pc:sldChg>
      <pc:sldChg chg="modSp add mod ord">
        <pc:chgData name="Lisa Ellis" userId="1e3b8b31-18a3-40b3-8e12-8230c5071370" providerId="ADAL" clId="{563BA9DA-5175-456B-8E08-B93023433B20}" dt="2026-10-16T08:22:03.167" v="489"/>
        <pc:sldMkLst>
          <pc:docMk/>
          <pc:sldMk cId="656379394" sldId="722"/>
        </pc:sldMkLst>
        <pc:spChg chg="mod">
          <ac:chgData name="Lisa Ellis" userId="1e3b8b31-18a3-40b3-8e12-8230c5071370" providerId="ADAL" clId="{563BA9DA-5175-456B-8E08-B93023433B20}" dt="2026-10-16T07:58:52.777" v="248" actId="2711"/>
          <ac:spMkLst>
            <pc:docMk/>
            <pc:sldMk cId="656379394" sldId="722"/>
            <ac:spMk id="2" creationId="{E8768CE3-4A33-B133-D1DE-47AFAF9FC3E5}"/>
          </ac:spMkLst>
        </pc:spChg>
        <pc:spChg chg="mod">
          <ac:chgData name="Lisa Ellis" userId="1e3b8b31-18a3-40b3-8e12-8230c5071370" providerId="ADAL" clId="{563BA9DA-5175-456B-8E08-B93023433B20}" dt="2026-10-16T07:47:13.247" v="174" actId="1076"/>
          <ac:spMkLst>
            <pc:docMk/>
            <pc:sldMk cId="656379394" sldId="722"/>
            <ac:spMk id="4" creationId="{A56DBA38-5AD3-C606-19C0-E6E3B9398B9D}"/>
          </ac:spMkLst>
        </pc:spChg>
      </pc:sldChg>
      <pc:sldChg chg="add">
        <pc:chgData name="Lisa Ellis" userId="1e3b8b31-18a3-40b3-8e12-8230c5071370" providerId="ADAL" clId="{563BA9DA-5175-456B-8E08-B93023433B20}" dt="2026-10-16T08:09:54.816" v="358"/>
        <pc:sldMkLst>
          <pc:docMk/>
          <pc:sldMk cId="3993443293" sldId="723"/>
        </pc:sldMkLst>
      </pc:sldChg>
      <pc:sldChg chg="add">
        <pc:chgData name="Lisa Ellis" userId="1e3b8b31-18a3-40b3-8e12-8230c5071370" providerId="ADAL" clId="{563BA9DA-5175-456B-8E08-B93023433B20}" dt="2026-10-16T08:11:04.817" v="360"/>
        <pc:sldMkLst>
          <pc:docMk/>
          <pc:sldMk cId="2105424427" sldId="724"/>
        </pc:sldMkLst>
      </pc:sldChg>
      <pc:sldChg chg="addSp delSp modSp new mod">
        <pc:chgData name="Lisa Ellis" userId="1e3b8b31-18a3-40b3-8e12-8230c5071370" providerId="ADAL" clId="{563BA9DA-5175-456B-8E08-B93023433B20}" dt="2026-10-16T08:43:54.106" v="961" actId="20577"/>
        <pc:sldMkLst>
          <pc:docMk/>
          <pc:sldMk cId="989787399" sldId="725"/>
        </pc:sldMkLst>
        <pc:spChg chg="mod">
          <ac:chgData name="Lisa Ellis" userId="1e3b8b31-18a3-40b3-8e12-8230c5071370" providerId="ADAL" clId="{563BA9DA-5175-456B-8E08-B93023433B20}" dt="2026-10-16T08:27:32.204" v="512" actId="2711"/>
          <ac:spMkLst>
            <pc:docMk/>
            <pc:sldMk cId="989787399" sldId="725"/>
            <ac:spMk id="2" creationId="{0C2123E2-4BBC-0CAE-9548-D1FF7D722EE3}"/>
          </ac:spMkLst>
        </pc:spChg>
        <pc:spChg chg="del">
          <ac:chgData name="Lisa Ellis" userId="1e3b8b31-18a3-40b3-8e12-8230c5071370" providerId="ADAL" clId="{563BA9DA-5175-456B-8E08-B93023433B20}" dt="2026-10-16T08:27:34.649" v="513" actId="478"/>
          <ac:spMkLst>
            <pc:docMk/>
            <pc:sldMk cId="989787399" sldId="725"/>
            <ac:spMk id="3" creationId="{F893021D-B5DD-5745-BF3D-BD7BA715C762}"/>
          </ac:spMkLst>
        </pc:spChg>
        <pc:spChg chg="add mod">
          <ac:chgData name="Lisa Ellis" userId="1e3b8b31-18a3-40b3-8e12-8230c5071370" providerId="ADAL" clId="{563BA9DA-5175-456B-8E08-B93023433B20}" dt="2026-10-16T08:39:52.165" v="875" actId="20577"/>
          <ac:spMkLst>
            <pc:docMk/>
            <pc:sldMk cId="989787399" sldId="725"/>
            <ac:spMk id="6" creationId="{4CC25FC9-C13D-11C6-F5A7-AC0C633DD3C0}"/>
          </ac:spMkLst>
        </pc:spChg>
        <pc:spChg chg="add mod">
          <ac:chgData name="Lisa Ellis" userId="1e3b8b31-18a3-40b3-8e12-8230c5071370" providerId="ADAL" clId="{563BA9DA-5175-456B-8E08-B93023433B20}" dt="2026-10-16T08:43:54.106" v="961" actId="20577"/>
          <ac:spMkLst>
            <pc:docMk/>
            <pc:sldMk cId="989787399" sldId="725"/>
            <ac:spMk id="8" creationId="{85AF97AB-9DE7-7B03-2D0B-1017607A5913}"/>
          </ac:spMkLst>
        </pc:spChg>
        <pc:picChg chg="add mod">
          <ac:chgData name="Lisa Ellis" userId="1e3b8b31-18a3-40b3-8e12-8230c5071370" providerId="ADAL" clId="{563BA9DA-5175-456B-8E08-B93023433B20}" dt="2026-10-16T08:37:45.948" v="803" actId="1076"/>
          <ac:picMkLst>
            <pc:docMk/>
            <pc:sldMk cId="989787399" sldId="725"/>
            <ac:picMk id="5" creationId="{ECE7A21D-B23A-0A09-5976-0FDC18BBB62B}"/>
          </ac:picMkLst>
        </pc:picChg>
      </pc:sldChg>
      <pc:sldChg chg="addSp delSp modSp mod">
        <pc:chgData name="Lisa Ellis" userId="1e3b8b31-18a3-40b3-8e12-8230c5071370" providerId="ADAL" clId="{563BA9DA-5175-456B-8E08-B93023433B20}" dt="2026-10-16T11:20:24.374" v="1170" actId="1076"/>
        <pc:sldMkLst>
          <pc:docMk/>
          <pc:sldMk cId="507946018" sldId="726"/>
        </pc:sldMkLst>
        <pc:spChg chg="mod">
          <ac:chgData name="Lisa Ellis" userId="1e3b8b31-18a3-40b3-8e12-8230c5071370" providerId="ADAL" clId="{563BA9DA-5175-456B-8E08-B93023433B20}" dt="2026-10-16T11:19:12.261" v="1164" actId="113"/>
          <ac:spMkLst>
            <pc:docMk/>
            <pc:sldMk cId="507946018" sldId="726"/>
            <ac:spMk id="8" creationId="{0F7F5EAC-4275-DCFA-F252-F2699005A504}"/>
          </ac:spMkLst>
        </pc:spChg>
        <pc:spChg chg="add mod">
          <ac:chgData name="Lisa Ellis" userId="1e3b8b31-18a3-40b3-8e12-8230c5071370" providerId="ADAL" clId="{563BA9DA-5175-456B-8E08-B93023433B20}" dt="2026-10-16T11:20:24.374" v="1170" actId="1076"/>
          <ac:spMkLst>
            <pc:docMk/>
            <pc:sldMk cId="507946018" sldId="726"/>
            <ac:spMk id="16" creationId="{52CF414B-689C-EB1C-60D2-AE5C6A9A3CB7}"/>
          </ac:spMkLst>
        </pc:spChg>
        <pc:cxnChg chg="del">
          <ac:chgData name="Lisa Ellis" userId="1e3b8b31-18a3-40b3-8e12-8230c5071370" providerId="ADAL" clId="{563BA9DA-5175-456B-8E08-B93023433B20}" dt="2026-10-16T11:18:32.381" v="1146" actId="478"/>
          <ac:cxnSpMkLst>
            <pc:docMk/>
            <pc:sldMk cId="507946018" sldId="726"/>
            <ac:cxnSpMk id="9" creationId="{D5B25F31-F166-41DC-8758-875B934C7188}"/>
          </ac:cxnSpMkLst>
        </pc:cxnChg>
        <pc:cxnChg chg="mod">
          <ac:chgData name="Lisa Ellis" userId="1e3b8b31-18a3-40b3-8e12-8230c5071370" providerId="ADAL" clId="{563BA9DA-5175-456B-8E08-B93023433B20}" dt="2026-10-16T11:15:31.688" v="963" actId="14100"/>
          <ac:cxnSpMkLst>
            <pc:docMk/>
            <pc:sldMk cId="507946018" sldId="726"/>
            <ac:cxnSpMk id="10" creationId="{C3BF9AA6-D1F3-E6FB-B430-092166388BD2}"/>
          </ac:cxnSpMkLst>
        </pc:cxnChg>
        <pc:cxnChg chg="del mod">
          <ac:chgData name="Lisa Ellis" userId="1e3b8b31-18a3-40b3-8e12-8230c5071370" providerId="ADAL" clId="{563BA9DA-5175-456B-8E08-B93023433B20}" dt="2026-10-16T11:18:33.258" v="1147" actId="478"/>
          <ac:cxnSpMkLst>
            <pc:docMk/>
            <pc:sldMk cId="507946018" sldId="726"/>
            <ac:cxnSpMk id="11" creationId="{62AB2EDB-1987-FA5C-FADB-C8CB418E35D9}"/>
          </ac:cxnSpMkLst>
        </pc:cxnChg>
        <pc:cxnChg chg="add del mod">
          <ac:chgData name="Lisa Ellis" userId="1e3b8b31-18a3-40b3-8e12-8230c5071370" providerId="ADAL" clId="{563BA9DA-5175-456B-8E08-B93023433B20}" dt="2026-10-16T11:18:34.090" v="1148" actId="478"/>
          <ac:cxnSpMkLst>
            <pc:docMk/>
            <pc:sldMk cId="507946018" sldId="726"/>
            <ac:cxnSpMk id="13" creationId="{9523B990-A8D7-2A2C-5894-C0166067DB3D}"/>
          </ac:cxnSpMkLst>
        </pc:cxnChg>
      </pc:sldChg>
      <pc:sldChg chg="addSp delSp modSp new mod modClrScheme chgLayout">
        <pc:chgData name="Lisa Ellis" userId="1e3b8b31-18a3-40b3-8e12-8230c5071370" providerId="ADAL" clId="{563BA9DA-5175-456B-8E08-B93023433B20}" dt="2026-10-16T12:25:01.321" v="1856" actId="20577"/>
        <pc:sldMkLst>
          <pc:docMk/>
          <pc:sldMk cId="3134910918" sldId="727"/>
        </pc:sldMkLst>
        <pc:spChg chg="del">
          <ac:chgData name="Lisa Ellis" userId="1e3b8b31-18a3-40b3-8e12-8230c5071370" providerId="ADAL" clId="{563BA9DA-5175-456B-8E08-B93023433B20}" dt="2026-10-16T11:55:34.453" v="1465" actId="700"/>
          <ac:spMkLst>
            <pc:docMk/>
            <pc:sldMk cId="3134910918" sldId="727"/>
            <ac:spMk id="2" creationId="{096A022C-98A4-2A13-6FD4-B2CEA549A6C5}"/>
          </ac:spMkLst>
        </pc:spChg>
        <pc:spChg chg="del mod ord">
          <ac:chgData name="Lisa Ellis" userId="1e3b8b31-18a3-40b3-8e12-8230c5071370" providerId="ADAL" clId="{563BA9DA-5175-456B-8E08-B93023433B20}" dt="2026-10-16T11:55:34.453" v="1465" actId="700"/>
          <ac:spMkLst>
            <pc:docMk/>
            <pc:sldMk cId="3134910918" sldId="727"/>
            <ac:spMk id="3" creationId="{0ABFF8F9-6471-C0A5-A04C-26770C6F2A9D}"/>
          </ac:spMkLst>
        </pc:spChg>
        <pc:spChg chg="del">
          <ac:chgData name="Lisa Ellis" userId="1e3b8b31-18a3-40b3-8e12-8230c5071370" providerId="ADAL" clId="{563BA9DA-5175-456B-8E08-B93023433B20}" dt="2026-10-16T11:55:34.453" v="1465" actId="700"/>
          <ac:spMkLst>
            <pc:docMk/>
            <pc:sldMk cId="3134910918" sldId="727"/>
            <ac:spMk id="4" creationId="{0F37E0AC-1D36-4491-D244-7A9AD45D4565}"/>
          </ac:spMkLst>
        </pc:spChg>
        <pc:spChg chg="del">
          <ac:chgData name="Lisa Ellis" userId="1e3b8b31-18a3-40b3-8e12-8230c5071370" providerId="ADAL" clId="{563BA9DA-5175-456B-8E08-B93023433B20}" dt="2026-10-16T11:55:34.453" v="1465" actId="700"/>
          <ac:spMkLst>
            <pc:docMk/>
            <pc:sldMk cId="3134910918" sldId="727"/>
            <ac:spMk id="5" creationId="{70D00D9F-59B9-0FB3-2077-E398F89E3A42}"/>
          </ac:spMkLst>
        </pc:spChg>
        <pc:spChg chg="del mod ord">
          <ac:chgData name="Lisa Ellis" userId="1e3b8b31-18a3-40b3-8e12-8230c5071370" providerId="ADAL" clId="{563BA9DA-5175-456B-8E08-B93023433B20}" dt="2026-10-16T11:55:34.453" v="1465" actId="700"/>
          <ac:spMkLst>
            <pc:docMk/>
            <pc:sldMk cId="3134910918" sldId="727"/>
            <ac:spMk id="6" creationId="{249BEF71-CBD4-FFF7-C33E-4D22726CD82F}"/>
          </ac:spMkLst>
        </pc:spChg>
        <pc:spChg chg="add del mod ord">
          <ac:chgData name="Lisa Ellis" userId="1e3b8b31-18a3-40b3-8e12-8230c5071370" providerId="ADAL" clId="{563BA9DA-5175-456B-8E08-B93023433B20}" dt="2026-10-16T12:19:49.623" v="1734" actId="478"/>
          <ac:spMkLst>
            <pc:docMk/>
            <pc:sldMk cId="3134910918" sldId="727"/>
            <ac:spMk id="7" creationId="{34A40C61-665D-EC01-A8B5-7CECA773A4EB}"/>
          </ac:spMkLst>
        </pc:spChg>
        <pc:spChg chg="add mod ord">
          <ac:chgData name="Lisa Ellis" userId="1e3b8b31-18a3-40b3-8e12-8230c5071370" providerId="ADAL" clId="{563BA9DA-5175-456B-8E08-B93023433B20}" dt="2026-10-16T12:25:01.321" v="1856" actId="20577"/>
          <ac:spMkLst>
            <pc:docMk/>
            <pc:sldMk cId="3134910918" sldId="727"/>
            <ac:spMk id="8" creationId="{41CFDD4F-18C7-769D-1323-5F1473D6CEA4}"/>
          </ac:spMkLst>
        </pc:spChg>
        <pc:spChg chg="add del mod">
          <ac:chgData name="Lisa Ellis" userId="1e3b8b31-18a3-40b3-8e12-8230c5071370" providerId="ADAL" clId="{563BA9DA-5175-456B-8E08-B93023433B20}" dt="2026-10-16T12:19:52.633" v="1735" actId="478"/>
          <ac:spMkLst>
            <pc:docMk/>
            <pc:sldMk cId="3134910918" sldId="727"/>
            <ac:spMk id="16" creationId="{600D6335-86DC-91F1-3ACB-EAC0010C17E6}"/>
          </ac:spMkLst>
        </pc:spChg>
        <pc:spChg chg="add del mod">
          <ac:chgData name="Lisa Ellis" userId="1e3b8b31-18a3-40b3-8e12-8230c5071370" providerId="ADAL" clId="{563BA9DA-5175-456B-8E08-B93023433B20}" dt="2026-10-16T12:20:20.496" v="1744" actId="478"/>
          <ac:spMkLst>
            <pc:docMk/>
            <pc:sldMk cId="3134910918" sldId="727"/>
            <ac:spMk id="17" creationId="{1D230A6C-C232-85E6-6501-8FC453FA6F41}"/>
          </ac:spMkLst>
        </pc:spChg>
        <pc:spChg chg="add del">
          <ac:chgData name="Lisa Ellis" userId="1e3b8b31-18a3-40b3-8e12-8230c5071370" providerId="ADAL" clId="{563BA9DA-5175-456B-8E08-B93023433B20}" dt="2026-10-16T12:20:29.761" v="1746" actId="11529"/>
          <ac:spMkLst>
            <pc:docMk/>
            <pc:sldMk cId="3134910918" sldId="727"/>
            <ac:spMk id="18" creationId="{1C521392-DC69-631A-00BB-9F6533DA06F9}"/>
          </ac:spMkLst>
        </pc:spChg>
        <pc:picChg chg="add del mod">
          <ac:chgData name="Lisa Ellis" userId="1e3b8b31-18a3-40b3-8e12-8230c5071370" providerId="ADAL" clId="{563BA9DA-5175-456B-8E08-B93023433B20}" dt="2026-10-16T12:08:26.347" v="1713" actId="478"/>
          <ac:picMkLst>
            <pc:docMk/>
            <pc:sldMk cId="3134910918" sldId="727"/>
            <ac:picMk id="10" creationId="{B0D9020E-C45D-357C-1F25-6416E1D8466F}"/>
          </ac:picMkLst>
        </pc:picChg>
        <pc:picChg chg="add mod">
          <ac:chgData name="Lisa Ellis" userId="1e3b8b31-18a3-40b3-8e12-8230c5071370" providerId="ADAL" clId="{563BA9DA-5175-456B-8E08-B93023433B20}" dt="2026-10-16T12:20:59.893" v="1750" actId="339"/>
          <ac:picMkLst>
            <pc:docMk/>
            <pc:sldMk cId="3134910918" sldId="727"/>
            <ac:picMk id="12" creationId="{C51E191C-1CB8-02CA-3FB1-196B42673A9E}"/>
          </ac:picMkLst>
        </pc:picChg>
        <pc:picChg chg="add del mod">
          <ac:chgData name="Lisa Ellis" userId="1e3b8b31-18a3-40b3-8e12-8230c5071370" providerId="ADAL" clId="{563BA9DA-5175-456B-8E08-B93023433B20}" dt="2026-10-16T12:23:53.552" v="1791" actId="478"/>
          <ac:picMkLst>
            <pc:docMk/>
            <pc:sldMk cId="3134910918" sldId="727"/>
            <ac:picMk id="14" creationId="{4F45A6E0-876C-14BA-9586-75EA9C7099CD}"/>
          </ac:picMkLst>
        </pc:picChg>
        <pc:picChg chg="add mod">
          <ac:chgData name="Lisa Ellis" userId="1e3b8b31-18a3-40b3-8e12-8230c5071370" providerId="ADAL" clId="{563BA9DA-5175-456B-8E08-B93023433B20}" dt="2026-10-16T12:23:59.247" v="1793" actId="1076"/>
          <ac:picMkLst>
            <pc:docMk/>
            <pc:sldMk cId="3134910918" sldId="727"/>
            <ac:picMk id="22" creationId="{00D81CEF-E8F8-D87F-C0A3-C9897D21C395}"/>
          </ac:picMkLst>
        </pc:picChg>
        <pc:cxnChg chg="add mod">
          <ac:chgData name="Lisa Ellis" userId="1e3b8b31-18a3-40b3-8e12-8230c5071370" providerId="ADAL" clId="{563BA9DA-5175-456B-8E08-B93023433B20}" dt="2026-10-16T12:20:50.511" v="1749" actId="1582"/>
          <ac:cxnSpMkLst>
            <pc:docMk/>
            <pc:sldMk cId="3134910918" sldId="727"/>
            <ac:cxnSpMk id="20" creationId="{BA0BA21D-E219-5527-A740-D588C79D0C08}"/>
          </ac:cxnSpMkLst>
        </pc:cxnChg>
      </pc:sldChg>
      <pc:sldMasterChg chg="delSldLayout">
        <pc:chgData name="Lisa Ellis" userId="1e3b8b31-18a3-40b3-8e12-8230c5071370" providerId="ADAL" clId="{563BA9DA-5175-456B-8E08-B93023433B20}" dt="2026-10-16T07:51:22.652" v="183" actId="2696"/>
        <pc:sldMasterMkLst>
          <pc:docMk/>
          <pc:sldMasterMk cId="1384196811" sldId="2147483658"/>
        </pc:sldMasterMkLst>
        <pc:sldLayoutChg chg="del">
          <pc:chgData name="Lisa Ellis" userId="1e3b8b31-18a3-40b3-8e12-8230c5071370" providerId="ADAL" clId="{563BA9DA-5175-456B-8E08-B93023433B20}" dt="2026-10-16T07:51:22.652" v="183" actId="2696"/>
          <pc:sldLayoutMkLst>
            <pc:docMk/>
            <pc:sldMasterMk cId="1384196811" sldId="2147483658"/>
            <pc:sldLayoutMk cId="3502539173" sldId="2147483710"/>
          </pc:sldLayoutMkLst>
        </pc:sldLayoutChg>
      </pc:sldMaster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63.svg"/><Relationship Id="rId2" Type="http://schemas.openxmlformats.org/officeDocument/2006/relationships/image" Target="../media/image62.svg"/><Relationship Id="rId1" Type="http://schemas.openxmlformats.org/officeDocument/2006/relationships/image" Target="../media/image61.svg"/><Relationship Id="rId5" Type="http://schemas.openxmlformats.org/officeDocument/2006/relationships/image" Target="../media/image65.svg"/><Relationship Id="rId4" Type="http://schemas.openxmlformats.org/officeDocument/2006/relationships/image" Target="../media/image6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3.svg"/><Relationship Id="rId2" Type="http://schemas.openxmlformats.org/officeDocument/2006/relationships/image" Target="../media/image62.svg"/><Relationship Id="rId1" Type="http://schemas.openxmlformats.org/officeDocument/2006/relationships/image" Target="../media/image61.svg"/><Relationship Id="rId5" Type="http://schemas.openxmlformats.org/officeDocument/2006/relationships/image" Target="../media/image65.svg"/><Relationship Id="rId4" Type="http://schemas.openxmlformats.org/officeDocument/2006/relationships/image" Target="../media/image64.svg"/></Relationships>
</file>

<file path=ppt/diagrams/colors1.xml><?xml version="1.0" encoding="utf-8"?>
<dgm:colorsDef xmlns:dgm="http://schemas.openxmlformats.org/drawingml/2006/diagram" xmlns:a="http://schemas.openxmlformats.org/drawingml/2006/main" uniqueId="urn:microsoft.com/office/officeart/2005/8/colors/accent2_1#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1371EF3-3E66-474F-B536-E6506441F0AF}" type="doc">
      <dgm:prSet loTypeId="urn:microsoft.com/office/officeart/2008/layout/VerticalCurvedList" loCatId="list" qsTypeId="urn:microsoft.com/office/officeart/2005/8/quickstyle/simple2#1" qsCatId="simple" csTypeId="urn:microsoft.com/office/officeart/2005/8/colors/accent2_1#1" csCatId="accent2" phldr="1"/>
      <dgm:spPr/>
      <dgm:t>
        <a:bodyPr/>
        <a:lstStyle/>
        <a:p>
          <a:endParaRPr lang="en-GB"/>
        </a:p>
      </dgm:t>
    </dgm:pt>
    <dgm:pt modelId="{C295DC0C-6E77-4DBE-B709-748461671E12}">
      <dgm:prSet phldrT="[Text]">
        <dgm:style>
          <a:lnRef idx="2">
            <a:schemeClr val="accent2"/>
          </a:lnRef>
          <a:fillRef idx="1">
            <a:schemeClr val="lt1"/>
          </a:fillRef>
          <a:effectRef idx="0">
            <a:schemeClr val="accent2"/>
          </a:effectRef>
          <a:fontRef idx="minor">
            <a:schemeClr val="dk1"/>
          </a:fontRef>
        </dgm:style>
      </dgm:prSet>
      <dgm:spPr/>
      <dgm:t>
        <a:bodyPr/>
        <a:lstStyle/>
        <a:p>
          <a:r>
            <a:rPr lang="en-GB" b="1"/>
            <a:t>DEFINE</a:t>
          </a:r>
          <a:r>
            <a:rPr lang="en-GB" b="0"/>
            <a:t> your topic or question.</a:t>
          </a:r>
        </a:p>
      </dgm:t>
    </dgm:pt>
    <dgm:pt modelId="{43A4AF85-1E21-4D2C-A9DB-A72C1ED07514}" type="parTrans" cxnId="{D5AA1FB1-0E8C-4F90-B01C-94370CC3672A}">
      <dgm:prSet/>
      <dgm:spPr/>
      <dgm:t>
        <a:bodyPr/>
        <a:lstStyle/>
        <a:p>
          <a:endParaRPr lang="en-GB"/>
        </a:p>
      </dgm:t>
    </dgm:pt>
    <dgm:pt modelId="{75BE4916-82DC-4936-A9B2-EB6670F97063}" type="sibTrans" cxnId="{D5AA1FB1-0E8C-4F90-B01C-94370CC3672A}">
      <dgm:prSet>
        <dgm:style>
          <a:lnRef idx="2">
            <a:schemeClr val="accent2"/>
          </a:lnRef>
          <a:fillRef idx="1">
            <a:schemeClr val="lt1"/>
          </a:fillRef>
          <a:effectRef idx="0">
            <a:schemeClr val="accent2"/>
          </a:effectRef>
          <a:fontRef idx="minor">
            <a:schemeClr val="dk1"/>
          </a:fontRef>
        </dgm:style>
      </dgm:prSet>
      <dgm:spPr/>
      <dgm:t>
        <a:bodyPr/>
        <a:lstStyle/>
        <a:p>
          <a:endParaRPr lang="en-GB"/>
        </a:p>
      </dgm:t>
    </dgm:pt>
    <dgm:pt modelId="{CBEEBE36-3532-4FA0-A1FE-F60CD254A76A}">
      <dgm:prSet phldrT="[Text]">
        <dgm:style>
          <a:lnRef idx="2">
            <a:schemeClr val="accent2"/>
          </a:lnRef>
          <a:fillRef idx="1">
            <a:schemeClr val="lt1"/>
          </a:fillRef>
          <a:effectRef idx="0">
            <a:schemeClr val="accent2"/>
          </a:effectRef>
          <a:fontRef idx="minor">
            <a:schemeClr val="dk1"/>
          </a:fontRef>
        </dgm:style>
      </dgm:prSet>
      <dgm:spPr/>
      <dgm:t>
        <a:bodyPr/>
        <a:lstStyle/>
        <a:p>
          <a:r>
            <a:rPr lang="en-GB" b="1"/>
            <a:t>IDENTIFY</a:t>
          </a:r>
          <a:r>
            <a:rPr lang="en-GB" b="0"/>
            <a:t> key authors, concepts, and keywords.</a:t>
          </a:r>
        </a:p>
      </dgm:t>
    </dgm:pt>
    <dgm:pt modelId="{5313ACB8-6A55-4FFF-BA05-6257497CE011}" type="parTrans" cxnId="{4487E052-C956-4029-B7F3-9B977AAA7CE9}">
      <dgm:prSet/>
      <dgm:spPr/>
      <dgm:t>
        <a:bodyPr/>
        <a:lstStyle/>
        <a:p>
          <a:endParaRPr lang="en-GB"/>
        </a:p>
      </dgm:t>
    </dgm:pt>
    <dgm:pt modelId="{29D0A0E4-62B6-42B5-834E-5129E7474DF1}" type="sibTrans" cxnId="{4487E052-C956-4029-B7F3-9B977AAA7CE9}">
      <dgm:prSet/>
      <dgm:spPr/>
      <dgm:t>
        <a:bodyPr/>
        <a:lstStyle/>
        <a:p>
          <a:endParaRPr lang="en-GB"/>
        </a:p>
      </dgm:t>
    </dgm:pt>
    <dgm:pt modelId="{8EAB0177-1C3F-4C9C-BD40-18129D76B956}">
      <dgm:prSet phldrT="[Text]">
        <dgm:style>
          <a:lnRef idx="2">
            <a:schemeClr val="accent2"/>
          </a:lnRef>
          <a:fillRef idx="1">
            <a:schemeClr val="lt1"/>
          </a:fillRef>
          <a:effectRef idx="0">
            <a:schemeClr val="accent2"/>
          </a:effectRef>
          <a:fontRef idx="minor">
            <a:schemeClr val="dk1"/>
          </a:fontRef>
        </dgm:style>
      </dgm:prSet>
      <dgm:spPr/>
      <dgm:t>
        <a:bodyPr/>
        <a:lstStyle/>
        <a:p>
          <a:r>
            <a:rPr lang="en-GB" b="1"/>
            <a:t>FIND</a:t>
          </a:r>
          <a:r>
            <a:rPr lang="en-GB" b="0"/>
            <a:t> suitable information sources.</a:t>
          </a:r>
        </a:p>
      </dgm:t>
    </dgm:pt>
    <dgm:pt modelId="{A28E8281-F5C6-4CBC-AC0F-0A1C66B668D0}" type="parTrans" cxnId="{843C55F7-D8B8-4BC6-A6AB-535B92F92DE9}">
      <dgm:prSet/>
      <dgm:spPr/>
      <dgm:t>
        <a:bodyPr/>
        <a:lstStyle/>
        <a:p>
          <a:endParaRPr lang="en-GB"/>
        </a:p>
      </dgm:t>
    </dgm:pt>
    <dgm:pt modelId="{F77B8E8C-FAE7-49E0-BA7F-D99E3478AB0B}" type="sibTrans" cxnId="{843C55F7-D8B8-4BC6-A6AB-535B92F92DE9}">
      <dgm:prSet/>
      <dgm:spPr/>
      <dgm:t>
        <a:bodyPr/>
        <a:lstStyle/>
        <a:p>
          <a:endParaRPr lang="en-GB"/>
        </a:p>
      </dgm:t>
    </dgm:pt>
    <dgm:pt modelId="{B98DBABA-F645-422F-9357-0297E06B8443}">
      <dgm:prSet>
        <dgm:style>
          <a:lnRef idx="2">
            <a:schemeClr val="accent2"/>
          </a:lnRef>
          <a:fillRef idx="1">
            <a:schemeClr val="lt1"/>
          </a:fillRef>
          <a:effectRef idx="0">
            <a:schemeClr val="accent2"/>
          </a:effectRef>
          <a:fontRef idx="minor">
            <a:schemeClr val="dk1"/>
          </a:fontRef>
        </dgm:style>
      </dgm:prSet>
      <dgm:spPr/>
      <dgm:t>
        <a:bodyPr/>
        <a:lstStyle/>
        <a:p>
          <a:r>
            <a:rPr lang="en-GB" b="1"/>
            <a:t>SEARCH</a:t>
          </a:r>
          <a:r>
            <a:rPr lang="en-GB" b="0"/>
            <a:t> refine &amp; repeat.</a:t>
          </a:r>
        </a:p>
      </dgm:t>
    </dgm:pt>
    <dgm:pt modelId="{272A6DDE-EDA7-4327-8891-1F68C0C344CE}" type="parTrans" cxnId="{BA80FF41-55DD-4701-954F-7C3FB4E1B1CC}">
      <dgm:prSet/>
      <dgm:spPr/>
      <dgm:t>
        <a:bodyPr/>
        <a:lstStyle/>
        <a:p>
          <a:endParaRPr lang="en-GB"/>
        </a:p>
      </dgm:t>
    </dgm:pt>
    <dgm:pt modelId="{A4E6D080-0610-4D77-B9F2-4691C207A729}" type="sibTrans" cxnId="{BA80FF41-55DD-4701-954F-7C3FB4E1B1CC}">
      <dgm:prSet/>
      <dgm:spPr/>
      <dgm:t>
        <a:bodyPr/>
        <a:lstStyle/>
        <a:p>
          <a:endParaRPr lang="en-GB"/>
        </a:p>
      </dgm:t>
    </dgm:pt>
    <dgm:pt modelId="{8642EF8C-1869-4C72-AD74-65DDE927601E}">
      <dgm:prSet>
        <dgm:style>
          <a:lnRef idx="2">
            <a:schemeClr val="accent2"/>
          </a:lnRef>
          <a:fillRef idx="1">
            <a:schemeClr val="lt1"/>
          </a:fillRef>
          <a:effectRef idx="0">
            <a:schemeClr val="accent2"/>
          </a:effectRef>
          <a:fontRef idx="minor">
            <a:schemeClr val="dk1"/>
          </a:fontRef>
        </dgm:style>
      </dgm:prSet>
      <dgm:spPr/>
      <dgm:t>
        <a:bodyPr/>
        <a:lstStyle/>
        <a:p>
          <a:r>
            <a:rPr lang="en-GB" b="1"/>
            <a:t>RECORD</a:t>
          </a:r>
          <a:r>
            <a:rPr lang="en-GB" b="0"/>
            <a:t> by referencing correctly.</a:t>
          </a:r>
        </a:p>
      </dgm:t>
    </dgm:pt>
    <dgm:pt modelId="{BE90C5D7-B446-4A9A-BA4E-FB48A283D9D6}" type="parTrans" cxnId="{32DFBF28-2C94-4DDF-B3A4-399147C4A6D7}">
      <dgm:prSet/>
      <dgm:spPr/>
      <dgm:t>
        <a:bodyPr/>
        <a:lstStyle/>
        <a:p>
          <a:endParaRPr lang="en-GB"/>
        </a:p>
      </dgm:t>
    </dgm:pt>
    <dgm:pt modelId="{CB70B4BC-7BB4-4126-BFFC-7598134B590E}" type="sibTrans" cxnId="{32DFBF28-2C94-4DDF-B3A4-399147C4A6D7}">
      <dgm:prSet/>
      <dgm:spPr/>
      <dgm:t>
        <a:bodyPr/>
        <a:lstStyle/>
        <a:p>
          <a:endParaRPr lang="en-GB"/>
        </a:p>
      </dgm:t>
    </dgm:pt>
    <dgm:pt modelId="{AA6FF47A-14F4-44D2-BE59-9B6A4DC02209}" type="pres">
      <dgm:prSet presAssocID="{A1371EF3-3E66-474F-B536-E6506441F0AF}" presName="Name0" presStyleCnt="0">
        <dgm:presLayoutVars>
          <dgm:chMax val="7"/>
          <dgm:chPref val="7"/>
          <dgm:dir/>
        </dgm:presLayoutVars>
      </dgm:prSet>
      <dgm:spPr/>
    </dgm:pt>
    <dgm:pt modelId="{2D20FC8A-8CDE-47C8-8747-5A6B56670E31}" type="pres">
      <dgm:prSet presAssocID="{A1371EF3-3E66-474F-B536-E6506441F0AF}" presName="Name1" presStyleCnt="0"/>
      <dgm:spPr/>
    </dgm:pt>
    <dgm:pt modelId="{41F45B66-E523-48C2-9381-663D1B463AE6}" type="pres">
      <dgm:prSet presAssocID="{A1371EF3-3E66-474F-B536-E6506441F0AF}" presName="cycle" presStyleCnt="0"/>
      <dgm:spPr/>
    </dgm:pt>
    <dgm:pt modelId="{C60843B6-3EB0-4509-AA18-70DFF51A2F20}" type="pres">
      <dgm:prSet presAssocID="{A1371EF3-3E66-474F-B536-E6506441F0AF}" presName="srcNode" presStyleLbl="node1" presStyleIdx="0" presStyleCnt="5"/>
      <dgm:spPr/>
    </dgm:pt>
    <dgm:pt modelId="{D25F0FA2-9F0F-4973-B0B4-37E72CE410F2}" type="pres">
      <dgm:prSet presAssocID="{A1371EF3-3E66-474F-B536-E6506441F0AF}" presName="conn" presStyleLbl="parChTrans1D2" presStyleIdx="0" presStyleCnt="1"/>
      <dgm:spPr/>
    </dgm:pt>
    <dgm:pt modelId="{FCD95C7E-8CEE-4D52-A835-9382AE28C642}" type="pres">
      <dgm:prSet presAssocID="{A1371EF3-3E66-474F-B536-E6506441F0AF}" presName="extraNode" presStyleLbl="node1" presStyleIdx="0" presStyleCnt="5"/>
      <dgm:spPr/>
    </dgm:pt>
    <dgm:pt modelId="{54F01ED0-D3AC-44A1-B1ED-75127D9BA976}" type="pres">
      <dgm:prSet presAssocID="{A1371EF3-3E66-474F-B536-E6506441F0AF}" presName="dstNode" presStyleLbl="node1" presStyleIdx="0" presStyleCnt="5"/>
      <dgm:spPr/>
    </dgm:pt>
    <dgm:pt modelId="{D4C39454-BBBF-48E4-8580-89787D213413}" type="pres">
      <dgm:prSet presAssocID="{C295DC0C-6E77-4DBE-B709-748461671E12}" presName="text_1" presStyleLbl="node1" presStyleIdx="0" presStyleCnt="5" custScaleX="99540" custLinFactNeighborX="5170" custLinFactNeighborY="885">
        <dgm:presLayoutVars>
          <dgm:bulletEnabled val="1"/>
        </dgm:presLayoutVars>
      </dgm:prSet>
      <dgm:spPr/>
    </dgm:pt>
    <dgm:pt modelId="{0D99FAF4-789B-484F-846A-717B307D902F}" type="pres">
      <dgm:prSet presAssocID="{C295DC0C-6E77-4DBE-B709-748461671E12}" presName="accent_1" presStyleCnt="0"/>
      <dgm:spPr/>
    </dgm:pt>
    <dgm:pt modelId="{BAECE883-5BA4-479A-8CB5-52834DB2BE3A}" type="pres">
      <dgm:prSet presAssocID="{C295DC0C-6E77-4DBE-B709-748461671E12}" presName="accentRepeatNode" presStyleLbl="solidFgAcc1" presStyleIdx="0" presStyleCnt="5" custLinFactNeighborX="-56659" custLinFactNeighborY="2833"/>
      <dgm:spPr>
        <a:blipFill rotWithShape="0">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rcRect/>
          <a:stretch>
            <a:fillRect/>
          </a:stretch>
        </a:blipFill>
      </dgm:spPr>
    </dgm:pt>
    <dgm:pt modelId="{D1E07BFC-FFF9-4F9D-AD05-29727278183C}" type="pres">
      <dgm:prSet presAssocID="{CBEEBE36-3532-4FA0-A1FE-F60CD254A76A}" presName="text_2" presStyleLbl="node1" presStyleIdx="1" presStyleCnt="5">
        <dgm:presLayoutVars>
          <dgm:bulletEnabled val="1"/>
        </dgm:presLayoutVars>
      </dgm:prSet>
      <dgm:spPr/>
    </dgm:pt>
    <dgm:pt modelId="{5775671A-01AC-4448-B33F-799D7ECD6B28}" type="pres">
      <dgm:prSet presAssocID="{CBEEBE36-3532-4FA0-A1FE-F60CD254A76A}" presName="accent_2" presStyleCnt="0"/>
      <dgm:spPr/>
    </dgm:pt>
    <dgm:pt modelId="{A437606B-4783-48CB-A002-57714BAA0428}" type="pres">
      <dgm:prSet presAssocID="{CBEEBE36-3532-4FA0-A1FE-F60CD254A76A}" presName="accentRepeatNode" presStyleLbl="solidFgAcc1" presStyleIdx="1" presStyleCnt="5"/>
      <dgm:spPr>
        <a:blipFill rotWithShape="0">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pt>
    <dgm:pt modelId="{63FA7673-E954-47B1-B4D4-B507816CC3FD}" type="pres">
      <dgm:prSet presAssocID="{8EAB0177-1C3F-4C9C-BD40-18129D76B956}" presName="text_3" presStyleLbl="node1" presStyleIdx="2" presStyleCnt="5">
        <dgm:presLayoutVars>
          <dgm:bulletEnabled val="1"/>
        </dgm:presLayoutVars>
      </dgm:prSet>
      <dgm:spPr/>
    </dgm:pt>
    <dgm:pt modelId="{0797F36F-F5D2-45B9-BB76-56B37CD5C43B}" type="pres">
      <dgm:prSet presAssocID="{8EAB0177-1C3F-4C9C-BD40-18129D76B956}" presName="accent_3" presStyleCnt="0"/>
      <dgm:spPr/>
    </dgm:pt>
    <dgm:pt modelId="{B4874059-EFEF-4502-A2AA-9642C4B490F6}" type="pres">
      <dgm:prSet presAssocID="{8EAB0177-1C3F-4C9C-BD40-18129D76B956}" presName="accentRepeatNode" presStyleLbl="solidFgAcc1" presStyleIdx="2" presStyleCnt="5"/>
      <dgm:spPr>
        <a:blipFill rotWithShape="0">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a:blipFill>
      </dgm:spPr>
    </dgm:pt>
    <dgm:pt modelId="{A85CEB45-E58F-4E15-9914-3A43919B97E9}" type="pres">
      <dgm:prSet presAssocID="{B98DBABA-F645-422F-9357-0297E06B8443}" presName="text_4" presStyleLbl="node1" presStyleIdx="3" presStyleCnt="5" custLinFactNeighborX="-245">
        <dgm:presLayoutVars>
          <dgm:bulletEnabled val="1"/>
        </dgm:presLayoutVars>
      </dgm:prSet>
      <dgm:spPr/>
    </dgm:pt>
    <dgm:pt modelId="{8C5C829D-4C79-4F31-AA7E-4156AD1DF0C4}" type="pres">
      <dgm:prSet presAssocID="{B98DBABA-F645-422F-9357-0297E06B8443}" presName="accent_4" presStyleCnt="0"/>
      <dgm:spPr/>
    </dgm:pt>
    <dgm:pt modelId="{2309F4A7-E5BB-48D3-A94D-DC69374A8A12}" type="pres">
      <dgm:prSet presAssocID="{B98DBABA-F645-422F-9357-0297E06B8443}" presName="accentRepeatNode" presStyleLbl="solidFgAcc1" presStyleIdx="3" presStyleCnt="5"/>
      <dgm:spPr>
        <a:blipFill rotWithShape="0">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pt>
    <dgm:pt modelId="{D1BE9FBF-C5CC-4D6B-A8BD-D715111F3811}" type="pres">
      <dgm:prSet presAssocID="{8642EF8C-1869-4C72-AD74-65DDE927601E}" presName="text_5" presStyleLbl="node1" presStyleIdx="4" presStyleCnt="5">
        <dgm:presLayoutVars>
          <dgm:bulletEnabled val="1"/>
        </dgm:presLayoutVars>
      </dgm:prSet>
      <dgm:spPr/>
    </dgm:pt>
    <dgm:pt modelId="{6E4BF2C3-2BBB-444B-ACC8-E9C9BC0331C8}" type="pres">
      <dgm:prSet presAssocID="{8642EF8C-1869-4C72-AD74-65DDE927601E}" presName="accent_5" presStyleCnt="0"/>
      <dgm:spPr/>
    </dgm:pt>
    <dgm:pt modelId="{B4CBDD62-B948-4D72-A266-B3D01042CE30}" type="pres">
      <dgm:prSet presAssocID="{8642EF8C-1869-4C72-AD74-65DDE927601E}" presName="accentRepeatNode" presStyleLbl="solidFgAcc1" presStyleIdx="4" presStyleCnt="5"/>
      <dgm:spPr>
        <a:blipFill rotWithShape="0">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a:blipFill>
      </dgm:spPr>
    </dgm:pt>
  </dgm:ptLst>
  <dgm:cxnLst>
    <dgm:cxn modelId="{32DFBF28-2C94-4DDF-B3A4-399147C4A6D7}" srcId="{A1371EF3-3E66-474F-B536-E6506441F0AF}" destId="{8642EF8C-1869-4C72-AD74-65DDE927601E}" srcOrd="4" destOrd="0" parTransId="{BE90C5D7-B446-4A9A-BA4E-FB48A283D9D6}" sibTransId="{CB70B4BC-7BB4-4126-BFFC-7598134B590E}"/>
    <dgm:cxn modelId="{BA80FF41-55DD-4701-954F-7C3FB4E1B1CC}" srcId="{A1371EF3-3E66-474F-B536-E6506441F0AF}" destId="{B98DBABA-F645-422F-9357-0297E06B8443}" srcOrd="3" destOrd="0" parTransId="{272A6DDE-EDA7-4327-8891-1F68C0C344CE}" sibTransId="{A4E6D080-0610-4D77-B9F2-4691C207A729}"/>
    <dgm:cxn modelId="{A0E8D946-FFC8-482E-A037-194487022BB5}" type="presOf" srcId="{75BE4916-82DC-4936-A9B2-EB6670F97063}" destId="{D25F0FA2-9F0F-4973-B0B4-37E72CE410F2}" srcOrd="0" destOrd="0" presId="urn:microsoft.com/office/officeart/2008/layout/VerticalCurvedList"/>
    <dgm:cxn modelId="{B8696B68-88A4-454B-9C66-6FB879DC1E5E}" type="presOf" srcId="{B98DBABA-F645-422F-9357-0297E06B8443}" destId="{A85CEB45-E58F-4E15-9914-3A43919B97E9}" srcOrd="0" destOrd="0" presId="urn:microsoft.com/office/officeart/2008/layout/VerticalCurvedList"/>
    <dgm:cxn modelId="{4487E052-C956-4029-B7F3-9B977AAA7CE9}" srcId="{A1371EF3-3E66-474F-B536-E6506441F0AF}" destId="{CBEEBE36-3532-4FA0-A1FE-F60CD254A76A}" srcOrd="1" destOrd="0" parTransId="{5313ACB8-6A55-4FFF-BA05-6257497CE011}" sibTransId="{29D0A0E4-62B6-42B5-834E-5129E7474DF1}"/>
    <dgm:cxn modelId="{6653FC95-1BA3-41FC-8528-E03462F2F034}" type="presOf" srcId="{C295DC0C-6E77-4DBE-B709-748461671E12}" destId="{D4C39454-BBBF-48E4-8580-89787D213413}" srcOrd="0" destOrd="0" presId="urn:microsoft.com/office/officeart/2008/layout/VerticalCurvedList"/>
    <dgm:cxn modelId="{D5AA1FB1-0E8C-4F90-B01C-94370CC3672A}" srcId="{A1371EF3-3E66-474F-B536-E6506441F0AF}" destId="{C295DC0C-6E77-4DBE-B709-748461671E12}" srcOrd="0" destOrd="0" parTransId="{43A4AF85-1E21-4D2C-A9DB-A72C1ED07514}" sibTransId="{75BE4916-82DC-4936-A9B2-EB6670F97063}"/>
    <dgm:cxn modelId="{000434B9-D876-4CB9-A056-F236F3CC8482}" type="presOf" srcId="{8642EF8C-1869-4C72-AD74-65DDE927601E}" destId="{D1BE9FBF-C5CC-4D6B-A8BD-D715111F3811}" srcOrd="0" destOrd="0" presId="urn:microsoft.com/office/officeart/2008/layout/VerticalCurvedList"/>
    <dgm:cxn modelId="{D3AF86DD-1EB8-4F08-9013-FB5DE171CE26}" type="presOf" srcId="{8EAB0177-1C3F-4C9C-BD40-18129D76B956}" destId="{63FA7673-E954-47B1-B4D4-B507816CC3FD}" srcOrd="0" destOrd="0" presId="urn:microsoft.com/office/officeart/2008/layout/VerticalCurvedList"/>
    <dgm:cxn modelId="{80D570E7-C9C6-4554-83BC-36C81160BF46}" type="presOf" srcId="{A1371EF3-3E66-474F-B536-E6506441F0AF}" destId="{AA6FF47A-14F4-44D2-BE59-9B6A4DC02209}" srcOrd="0" destOrd="0" presId="urn:microsoft.com/office/officeart/2008/layout/VerticalCurvedList"/>
    <dgm:cxn modelId="{30D620F7-A026-4961-BDE9-EC27ACDFD57F}" type="presOf" srcId="{CBEEBE36-3532-4FA0-A1FE-F60CD254A76A}" destId="{D1E07BFC-FFF9-4F9D-AD05-29727278183C}" srcOrd="0" destOrd="0" presId="urn:microsoft.com/office/officeart/2008/layout/VerticalCurvedList"/>
    <dgm:cxn modelId="{843C55F7-D8B8-4BC6-A6AB-535B92F92DE9}" srcId="{A1371EF3-3E66-474F-B536-E6506441F0AF}" destId="{8EAB0177-1C3F-4C9C-BD40-18129D76B956}" srcOrd="2" destOrd="0" parTransId="{A28E8281-F5C6-4CBC-AC0F-0A1C66B668D0}" sibTransId="{F77B8E8C-FAE7-49E0-BA7F-D99E3478AB0B}"/>
    <dgm:cxn modelId="{BA9B2C5A-9D5A-4506-AE64-688A479F154F}" type="presParOf" srcId="{AA6FF47A-14F4-44D2-BE59-9B6A4DC02209}" destId="{2D20FC8A-8CDE-47C8-8747-5A6B56670E31}" srcOrd="0" destOrd="0" presId="urn:microsoft.com/office/officeart/2008/layout/VerticalCurvedList"/>
    <dgm:cxn modelId="{F68A7C6D-80B5-4DE2-B572-F3246CAC3E9E}" type="presParOf" srcId="{2D20FC8A-8CDE-47C8-8747-5A6B56670E31}" destId="{41F45B66-E523-48C2-9381-663D1B463AE6}" srcOrd="0" destOrd="0" presId="urn:microsoft.com/office/officeart/2008/layout/VerticalCurvedList"/>
    <dgm:cxn modelId="{2C20A596-3105-408D-8441-98E33327EB19}" type="presParOf" srcId="{41F45B66-E523-48C2-9381-663D1B463AE6}" destId="{C60843B6-3EB0-4509-AA18-70DFF51A2F20}" srcOrd="0" destOrd="0" presId="urn:microsoft.com/office/officeart/2008/layout/VerticalCurvedList"/>
    <dgm:cxn modelId="{224BC431-E621-427A-8640-91BDE35D23BA}" type="presParOf" srcId="{41F45B66-E523-48C2-9381-663D1B463AE6}" destId="{D25F0FA2-9F0F-4973-B0B4-37E72CE410F2}" srcOrd="1" destOrd="0" presId="urn:microsoft.com/office/officeart/2008/layout/VerticalCurvedList"/>
    <dgm:cxn modelId="{6ED9FC73-C429-4652-BC8F-59120E9A5542}" type="presParOf" srcId="{41F45B66-E523-48C2-9381-663D1B463AE6}" destId="{FCD95C7E-8CEE-4D52-A835-9382AE28C642}" srcOrd="2" destOrd="0" presId="urn:microsoft.com/office/officeart/2008/layout/VerticalCurvedList"/>
    <dgm:cxn modelId="{35973677-0A52-4DCB-BED2-338C973812C8}" type="presParOf" srcId="{41F45B66-E523-48C2-9381-663D1B463AE6}" destId="{54F01ED0-D3AC-44A1-B1ED-75127D9BA976}" srcOrd="3" destOrd="0" presId="urn:microsoft.com/office/officeart/2008/layout/VerticalCurvedList"/>
    <dgm:cxn modelId="{4D97FF40-643E-4659-AD66-110B36670025}" type="presParOf" srcId="{2D20FC8A-8CDE-47C8-8747-5A6B56670E31}" destId="{D4C39454-BBBF-48E4-8580-89787D213413}" srcOrd="1" destOrd="0" presId="urn:microsoft.com/office/officeart/2008/layout/VerticalCurvedList"/>
    <dgm:cxn modelId="{666DFAB8-FB18-4051-B7F6-E2FD1DBD9BCB}" type="presParOf" srcId="{2D20FC8A-8CDE-47C8-8747-5A6B56670E31}" destId="{0D99FAF4-789B-484F-846A-717B307D902F}" srcOrd="2" destOrd="0" presId="urn:microsoft.com/office/officeart/2008/layout/VerticalCurvedList"/>
    <dgm:cxn modelId="{C2902F53-0804-428C-942A-CC1372C4DD67}" type="presParOf" srcId="{0D99FAF4-789B-484F-846A-717B307D902F}" destId="{BAECE883-5BA4-479A-8CB5-52834DB2BE3A}" srcOrd="0" destOrd="0" presId="urn:microsoft.com/office/officeart/2008/layout/VerticalCurvedList"/>
    <dgm:cxn modelId="{A30E800F-78FB-4D18-B5E4-F01AA607FC59}" type="presParOf" srcId="{2D20FC8A-8CDE-47C8-8747-5A6B56670E31}" destId="{D1E07BFC-FFF9-4F9D-AD05-29727278183C}" srcOrd="3" destOrd="0" presId="urn:microsoft.com/office/officeart/2008/layout/VerticalCurvedList"/>
    <dgm:cxn modelId="{341D1654-38A0-4C2F-9BF6-35E4CFFEE9A1}" type="presParOf" srcId="{2D20FC8A-8CDE-47C8-8747-5A6B56670E31}" destId="{5775671A-01AC-4448-B33F-799D7ECD6B28}" srcOrd="4" destOrd="0" presId="urn:microsoft.com/office/officeart/2008/layout/VerticalCurvedList"/>
    <dgm:cxn modelId="{B9C92D5A-8E6F-4ED6-8B81-DC1F57847542}" type="presParOf" srcId="{5775671A-01AC-4448-B33F-799D7ECD6B28}" destId="{A437606B-4783-48CB-A002-57714BAA0428}" srcOrd="0" destOrd="0" presId="urn:microsoft.com/office/officeart/2008/layout/VerticalCurvedList"/>
    <dgm:cxn modelId="{FB8E3C30-157D-44CD-A444-503479BB7875}" type="presParOf" srcId="{2D20FC8A-8CDE-47C8-8747-5A6B56670E31}" destId="{63FA7673-E954-47B1-B4D4-B507816CC3FD}" srcOrd="5" destOrd="0" presId="urn:microsoft.com/office/officeart/2008/layout/VerticalCurvedList"/>
    <dgm:cxn modelId="{9140E254-7285-4BB8-A013-987DCF48549D}" type="presParOf" srcId="{2D20FC8A-8CDE-47C8-8747-5A6B56670E31}" destId="{0797F36F-F5D2-45B9-BB76-56B37CD5C43B}" srcOrd="6" destOrd="0" presId="urn:microsoft.com/office/officeart/2008/layout/VerticalCurvedList"/>
    <dgm:cxn modelId="{CFA0D594-0B94-46C2-93B5-C5BC21934E4D}" type="presParOf" srcId="{0797F36F-F5D2-45B9-BB76-56B37CD5C43B}" destId="{B4874059-EFEF-4502-A2AA-9642C4B490F6}" srcOrd="0" destOrd="0" presId="urn:microsoft.com/office/officeart/2008/layout/VerticalCurvedList"/>
    <dgm:cxn modelId="{711F41D0-3C9B-45B3-A779-965667DA4D75}" type="presParOf" srcId="{2D20FC8A-8CDE-47C8-8747-5A6B56670E31}" destId="{A85CEB45-E58F-4E15-9914-3A43919B97E9}" srcOrd="7" destOrd="0" presId="urn:microsoft.com/office/officeart/2008/layout/VerticalCurvedList"/>
    <dgm:cxn modelId="{E1E2085D-8B96-47A0-A063-B81E9D7A1357}" type="presParOf" srcId="{2D20FC8A-8CDE-47C8-8747-5A6B56670E31}" destId="{8C5C829D-4C79-4F31-AA7E-4156AD1DF0C4}" srcOrd="8" destOrd="0" presId="urn:microsoft.com/office/officeart/2008/layout/VerticalCurvedList"/>
    <dgm:cxn modelId="{A7A896C3-6A0B-4EFB-AF57-234DA8658282}" type="presParOf" srcId="{8C5C829D-4C79-4F31-AA7E-4156AD1DF0C4}" destId="{2309F4A7-E5BB-48D3-A94D-DC69374A8A12}" srcOrd="0" destOrd="0" presId="urn:microsoft.com/office/officeart/2008/layout/VerticalCurvedList"/>
    <dgm:cxn modelId="{105295CD-F36F-45D7-B70A-0DA977F69136}" type="presParOf" srcId="{2D20FC8A-8CDE-47C8-8747-5A6B56670E31}" destId="{D1BE9FBF-C5CC-4D6B-A8BD-D715111F3811}" srcOrd="9" destOrd="0" presId="urn:microsoft.com/office/officeart/2008/layout/VerticalCurvedList"/>
    <dgm:cxn modelId="{A76D287F-0361-41E0-A0D1-DF198F856B5F}" type="presParOf" srcId="{2D20FC8A-8CDE-47C8-8747-5A6B56670E31}" destId="{6E4BF2C3-2BBB-444B-ACC8-E9C9BC0331C8}" srcOrd="10" destOrd="0" presId="urn:microsoft.com/office/officeart/2008/layout/VerticalCurvedList"/>
    <dgm:cxn modelId="{5983C797-82A4-4942-AEA6-4B1E5692E35C}" type="presParOf" srcId="{6E4BF2C3-2BBB-444B-ACC8-E9C9BC0331C8}" destId="{B4CBDD62-B948-4D72-A266-B3D01042CE30}"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5F0FA2-9F0F-4973-B0B4-37E72CE410F2}">
      <dsp:nvSpPr>
        <dsp:cNvPr id="0" name=""/>
        <dsp:cNvSpPr/>
      </dsp:nvSpPr>
      <dsp:spPr>
        <a:xfrm>
          <a:off x="-4673472" y="-716438"/>
          <a:ext cx="5566824" cy="5566824"/>
        </a:xfrm>
        <a:prstGeom prst="blockArc">
          <a:avLst>
            <a:gd name="adj1" fmla="val 18900000"/>
            <a:gd name="adj2" fmla="val 2700000"/>
            <a:gd name="adj3" fmla="val 388"/>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sp>
    <dsp:sp modelId="{D4C39454-BBBF-48E4-8580-89787D213413}">
      <dsp:nvSpPr>
        <dsp:cNvPr id="0" name=""/>
        <dsp:cNvSpPr/>
      </dsp:nvSpPr>
      <dsp:spPr>
        <a:xfrm>
          <a:off x="488668" y="262863"/>
          <a:ext cx="8953271" cy="516908"/>
        </a:xfrm>
        <a:prstGeom prst="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410296" tIns="68580" rIns="68580" bIns="68580" numCol="1" spcCol="1270" anchor="ctr" anchorCtr="0">
          <a:noAutofit/>
        </a:bodyPr>
        <a:lstStyle/>
        <a:p>
          <a:pPr marL="0" lvl="0" indent="0" algn="l" defTabSz="1200150">
            <a:lnSpc>
              <a:spcPct val="90000"/>
            </a:lnSpc>
            <a:spcBef>
              <a:spcPct val="0"/>
            </a:spcBef>
            <a:spcAft>
              <a:spcPct val="35000"/>
            </a:spcAft>
            <a:buNone/>
          </a:pPr>
          <a:r>
            <a:rPr lang="en-GB" sz="2700" b="1" kern="1200"/>
            <a:t>DEFINE</a:t>
          </a:r>
          <a:r>
            <a:rPr lang="en-GB" sz="2700" b="0" kern="1200"/>
            <a:t> your topic or question.</a:t>
          </a:r>
        </a:p>
      </dsp:txBody>
      <dsp:txXfrm>
        <a:off x="488668" y="262863"/>
        <a:ext cx="8953271" cy="516908"/>
      </dsp:txXfrm>
    </dsp:sp>
    <dsp:sp modelId="{BAECE883-5BA4-479A-8CB5-52834DB2BE3A}">
      <dsp:nvSpPr>
        <dsp:cNvPr id="0" name=""/>
        <dsp:cNvSpPr/>
      </dsp:nvSpPr>
      <dsp:spPr>
        <a:xfrm>
          <a:off x="0" y="211980"/>
          <a:ext cx="646135" cy="646135"/>
        </a:xfrm>
        <a:prstGeom prst="ellipse">
          <a:avLst/>
        </a:prstGeom>
        <a:blipFill rotWithShape="0">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rcRect/>
          <a:stretch>
            <a:fillRect/>
          </a:stretch>
        </a:blip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1E07BFC-FFF9-4F9D-AD05-29727278183C}">
      <dsp:nvSpPr>
        <dsp:cNvPr id="0" name=""/>
        <dsp:cNvSpPr/>
      </dsp:nvSpPr>
      <dsp:spPr>
        <a:xfrm>
          <a:off x="761403" y="1033404"/>
          <a:ext cx="8624245" cy="516908"/>
        </a:xfrm>
        <a:prstGeom prst="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410296" tIns="68580" rIns="68580" bIns="68580" numCol="1" spcCol="1270" anchor="ctr" anchorCtr="0">
          <a:noAutofit/>
        </a:bodyPr>
        <a:lstStyle/>
        <a:p>
          <a:pPr marL="0" lvl="0" indent="0" algn="l" defTabSz="1200150">
            <a:lnSpc>
              <a:spcPct val="90000"/>
            </a:lnSpc>
            <a:spcBef>
              <a:spcPct val="0"/>
            </a:spcBef>
            <a:spcAft>
              <a:spcPct val="35000"/>
            </a:spcAft>
            <a:buNone/>
          </a:pPr>
          <a:r>
            <a:rPr lang="en-GB" sz="2700" b="1" kern="1200"/>
            <a:t>IDENTIFY</a:t>
          </a:r>
          <a:r>
            <a:rPr lang="en-GB" sz="2700" b="0" kern="1200"/>
            <a:t> key authors, concepts, and keywords.</a:t>
          </a:r>
        </a:p>
      </dsp:txBody>
      <dsp:txXfrm>
        <a:off x="761403" y="1033404"/>
        <a:ext cx="8624245" cy="516908"/>
      </dsp:txXfrm>
    </dsp:sp>
    <dsp:sp modelId="{A437606B-4783-48CB-A002-57714BAA0428}">
      <dsp:nvSpPr>
        <dsp:cNvPr id="0" name=""/>
        <dsp:cNvSpPr/>
      </dsp:nvSpPr>
      <dsp:spPr>
        <a:xfrm>
          <a:off x="438335" y="968790"/>
          <a:ext cx="646135" cy="646135"/>
        </a:xfrm>
        <a:prstGeom prst="ellipse">
          <a:avLst/>
        </a:prstGeom>
        <a:blipFill rotWithShape="0">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3FA7673-E954-47B1-B4D4-B507816CC3FD}">
      <dsp:nvSpPr>
        <dsp:cNvPr id="0" name=""/>
        <dsp:cNvSpPr/>
      </dsp:nvSpPr>
      <dsp:spPr>
        <a:xfrm>
          <a:off x="875086" y="1808519"/>
          <a:ext cx="8510561" cy="516908"/>
        </a:xfrm>
        <a:prstGeom prst="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410296" tIns="68580" rIns="68580" bIns="68580" numCol="1" spcCol="1270" anchor="ctr" anchorCtr="0">
          <a:noAutofit/>
        </a:bodyPr>
        <a:lstStyle/>
        <a:p>
          <a:pPr marL="0" lvl="0" indent="0" algn="l" defTabSz="1200150">
            <a:lnSpc>
              <a:spcPct val="90000"/>
            </a:lnSpc>
            <a:spcBef>
              <a:spcPct val="0"/>
            </a:spcBef>
            <a:spcAft>
              <a:spcPct val="35000"/>
            </a:spcAft>
            <a:buNone/>
          </a:pPr>
          <a:r>
            <a:rPr lang="en-GB" sz="2700" b="1" kern="1200"/>
            <a:t>FIND</a:t>
          </a:r>
          <a:r>
            <a:rPr lang="en-GB" sz="2700" b="0" kern="1200"/>
            <a:t> suitable information sources.</a:t>
          </a:r>
        </a:p>
      </dsp:txBody>
      <dsp:txXfrm>
        <a:off x="875086" y="1808519"/>
        <a:ext cx="8510561" cy="516908"/>
      </dsp:txXfrm>
    </dsp:sp>
    <dsp:sp modelId="{B4874059-EFEF-4502-A2AA-9642C4B490F6}">
      <dsp:nvSpPr>
        <dsp:cNvPr id="0" name=""/>
        <dsp:cNvSpPr/>
      </dsp:nvSpPr>
      <dsp:spPr>
        <a:xfrm>
          <a:off x="552018" y="1743905"/>
          <a:ext cx="646135" cy="646135"/>
        </a:xfrm>
        <a:prstGeom prst="ellipse">
          <a:avLst/>
        </a:prstGeom>
        <a:blipFill rotWithShape="0">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a:blip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85CEB45-E58F-4E15-9914-3A43919B97E9}">
      <dsp:nvSpPr>
        <dsp:cNvPr id="0" name=""/>
        <dsp:cNvSpPr/>
      </dsp:nvSpPr>
      <dsp:spPr>
        <a:xfrm>
          <a:off x="740274" y="2583634"/>
          <a:ext cx="8624245" cy="516908"/>
        </a:xfrm>
        <a:prstGeom prst="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410296" tIns="68580" rIns="68580" bIns="68580" numCol="1" spcCol="1270" anchor="ctr" anchorCtr="0">
          <a:noAutofit/>
        </a:bodyPr>
        <a:lstStyle/>
        <a:p>
          <a:pPr marL="0" lvl="0" indent="0" algn="l" defTabSz="1200150">
            <a:lnSpc>
              <a:spcPct val="90000"/>
            </a:lnSpc>
            <a:spcBef>
              <a:spcPct val="0"/>
            </a:spcBef>
            <a:spcAft>
              <a:spcPct val="35000"/>
            </a:spcAft>
            <a:buNone/>
          </a:pPr>
          <a:r>
            <a:rPr lang="en-GB" sz="2700" b="1" kern="1200"/>
            <a:t>SEARCH</a:t>
          </a:r>
          <a:r>
            <a:rPr lang="en-GB" sz="2700" b="0" kern="1200"/>
            <a:t> refine &amp; repeat.</a:t>
          </a:r>
        </a:p>
      </dsp:txBody>
      <dsp:txXfrm>
        <a:off x="740274" y="2583634"/>
        <a:ext cx="8624245" cy="516908"/>
      </dsp:txXfrm>
    </dsp:sp>
    <dsp:sp modelId="{2309F4A7-E5BB-48D3-A94D-DC69374A8A12}">
      <dsp:nvSpPr>
        <dsp:cNvPr id="0" name=""/>
        <dsp:cNvSpPr/>
      </dsp:nvSpPr>
      <dsp:spPr>
        <a:xfrm>
          <a:off x="438335" y="2519020"/>
          <a:ext cx="646135" cy="646135"/>
        </a:xfrm>
        <a:prstGeom prst="ellipse">
          <a:avLst/>
        </a:prstGeom>
        <a:blipFill rotWithShape="0">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1BE9FBF-C5CC-4D6B-A8BD-D715111F3811}">
      <dsp:nvSpPr>
        <dsp:cNvPr id="0" name=""/>
        <dsp:cNvSpPr/>
      </dsp:nvSpPr>
      <dsp:spPr>
        <a:xfrm>
          <a:off x="391001" y="3358749"/>
          <a:ext cx="8994646" cy="516908"/>
        </a:xfrm>
        <a:prstGeom prst="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410296" tIns="68580" rIns="68580" bIns="68580" numCol="1" spcCol="1270" anchor="ctr" anchorCtr="0">
          <a:noAutofit/>
        </a:bodyPr>
        <a:lstStyle/>
        <a:p>
          <a:pPr marL="0" lvl="0" indent="0" algn="l" defTabSz="1200150">
            <a:lnSpc>
              <a:spcPct val="90000"/>
            </a:lnSpc>
            <a:spcBef>
              <a:spcPct val="0"/>
            </a:spcBef>
            <a:spcAft>
              <a:spcPct val="35000"/>
            </a:spcAft>
            <a:buNone/>
          </a:pPr>
          <a:r>
            <a:rPr lang="en-GB" sz="2700" b="1" kern="1200"/>
            <a:t>RECORD</a:t>
          </a:r>
          <a:r>
            <a:rPr lang="en-GB" sz="2700" b="0" kern="1200"/>
            <a:t> by referencing correctly.</a:t>
          </a:r>
        </a:p>
      </dsp:txBody>
      <dsp:txXfrm>
        <a:off x="391001" y="3358749"/>
        <a:ext cx="8994646" cy="516908"/>
      </dsp:txXfrm>
    </dsp:sp>
    <dsp:sp modelId="{B4CBDD62-B948-4D72-A266-B3D01042CE30}">
      <dsp:nvSpPr>
        <dsp:cNvPr id="0" name=""/>
        <dsp:cNvSpPr/>
      </dsp:nvSpPr>
      <dsp:spPr>
        <a:xfrm>
          <a:off x="67933" y="3294135"/>
          <a:ext cx="646135" cy="646135"/>
        </a:xfrm>
        <a:prstGeom prst="ellipse">
          <a:avLst/>
        </a:prstGeom>
        <a:blipFill rotWithShape="0">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a:blip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2#1">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594587B-326E-43C1-B7EA-CA2A8938A9D2}" type="datetimeFigureOut">
              <a:rPr lang="en-US" smtClean="0"/>
              <a:t>10/16/2026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316DE7-EE72-45DB-8947-C9608D74BEED}" type="slidenum">
              <a:rPr lang="en-US" smtClean="0"/>
              <a:t>‹#›</a:t>
            </a:fld>
            <a:endParaRPr lang="en-US"/>
          </a:p>
        </p:txBody>
      </p:sp>
    </p:spTree>
    <p:extLst>
      <p:ext uri="{BB962C8B-B14F-4D97-AF65-F5344CB8AC3E}">
        <p14:creationId xmlns:p14="http://schemas.microsoft.com/office/powerpoint/2010/main" val="7610266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So what is a literature review?</a:t>
            </a:r>
          </a:p>
          <a:p>
            <a:r>
              <a:rPr lang="en-GB" sz="1400">
                <a:latin typeface="Aptos" panose="020B0004020202020204" pitchFamily="34" charset="0"/>
              </a:rPr>
              <a:t>It is not simply a summary of existing research, but an extended piece of writing which allows you to collate, link and evaluate and interpret key sources and research on your topic.</a:t>
            </a:r>
          </a:p>
          <a:p>
            <a:endParaRPr lang="en-GB" sz="1400">
              <a:latin typeface="Aptos" panose="020B0004020202020204" pitchFamily="34" charset="0"/>
            </a:endParaRPr>
          </a:p>
          <a:p>
            <a:r>
              <a:rPr lang="en-GB" sz="1400">
                <a:latin typeface="Aptos" panose="020B0004020202020204" pitchFamily="34" charset="0"/>
              </a:rPr>
              <a:t>Whether or not you have to produce a literature review for your assignment, you will still need to explore and critically evaluate research on your topic.</a:t>
            </a:r>
          </a:p>
          <a:p>
            <a:endParaRPr lang="en-GB"/>
          </a:p>
          <a:p>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6</a:t>
            </a:fld>
            <a:endParaRPr lang="en-GB"/>
          </a:p>
        </p:txBody>
      </p:sp>
    </p:spTree>
    <p:extLst>
      <p:ext uri="{BB962C8B-B14F-4D97-AF65-F5344CB8AC3E}">
        <p14:creationId xmlns:p14="http://schemas.microsoft.com/office/powerpoint/2010/main" val="6219231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48017E-6A49-0474-6A67-9E2F9B3BF03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B699505-C946-2B58-EB46-31625502F65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A0AF1DA-9518-E2CA-E672-DD4653127F92}"/>
              </a:ext>
            </a:extLst>
          </p:cNvPr>
          <p:cNvSpPr>
            <a:spLocks noGrp="1"/>
          </p:cNvSpPr>
          <p:nvPr>
            <p:ph type="body" idx="1"/>
          </p:nvPr>
        </p:nvSpPr>
        <p:spPr/>
        <p:txBody>
          <a:bodyPr/>
          <a:lstStyle/>
          <a:p>
            <a:r>
              <a:rPr lang="en-GB">
                <a:cs typeface="Calibri"/>
              </a:rPr>
              <a:t>At each stage, you should be reviewing your strategy to ensure you are getting the right results and number of results. </a:t>
            </a:r>
            <a:endParaRPr lang="en-GB"/>
          </a:p>
        </p:txBody>
      </p:sp>
      <p:sp>
        <p:nvSpPr>
          <p:cNvPr id="4" name="Slide Number Placeholder 3">
            <a:extLst>
              <a:ext uri="{FF2B5EF4-FFF2-40B4-BE49-F238E27FC236}">
                <a16:creationId xmlns:a16="http://schemas.microsoft.com/office/drawing/2014/main" id="{F884363A-1EFF-F5D5-AC02-05F61DCB7F54}"/>
              </a:ext>
            </a:extLst>
          </p:cNvPr>
          <p:cNvSpPr>
            <a:spLocks noGrp="1"/>
          </p:cNvSpPr>
          <p:nvPr>
            <p:ph type="sldNum" sz="quarter" idx="5"/>
          </p:nvPr>
        </p:nvSpPr>
        <p:spPr/>
        <p:txBody>
          <a:bodyPr/>
          <a:lstStyle/>
          <a:p>
            <a:fld id="{7C1845D0-53D4-4312-8F17-71CDCA72431A}" type="slidenum">
              <a:rPr lang="en-GB" smtClean="0"/>
              <a:t>7</a:t>
            </a:fld>
            <a:endParaRPr lang="en-GB"/>
          </a:p>
        </p:txBody>
      </p:sp>
    </p:spTree>
    <p:extLst>
      <p:ext uri="{BB962C8B-B14F-4D97-AF65-F5344CB8AC3E}">
        <p14:creationId xmlns:p14="http://schemas.microsoft.com/office/powerpoint/2010/main" val="28237872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ea typeface="Calibri"/>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8</a:t>
            </a:fld>
            <a:endParaRPr lang="en-GB"/>
          </a:p>
        </p:txBody>
      </p:sp>
    </p:spTree>
    <p:extLst>
      <p:ext uri="{BB962C8B-B14F-4D97-AF65-F5344CB8AC3E}">
        <p14:creationId xmlns:p14="http://schemas.microsoft.com/office/powerpoint/2010/main" val="34663092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9</a:t>
            </a:fld>
            <a:endParaRPr lang="en-GB"/>
          </a:p>
        </p:txBody>
      </p:sp>
    </p:spTree>
    <p:extLst>
      <p:ext uri="{BB962C8B-B14F-4D97-AF65-F5344CB8AC3E}">
        <p14:creationId xmlns:p14="http://schemas.microsoft.com/office/powerpoint/2010/main" val="27984761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To find out how to perform a simple search using the library catalogue, click on the Library playlist link to view our short videos on YouTube.</a:t>
            </a:r>
          </a:p>
          <a:p>
            <a:endParaRPr lang="en-US" sz="1400">
              <a:latin typeface="Aptos" panose="020B0004020202020204" pitchFamily="34" charset="0"/>
            </a:endParaRPr>
          </a:p>
          <a:p>
            <a:r>
              <a:rPr lang="en-US" sz="1400">
                <a:latin typeface="Aptos" panose="020B0004020202020204" pitchFamily="34" charset="0"/>
              </a:rPr>
              <a:t>For more tips and tricks on search techniques click on the pink button. </a:t>
            </a:r>
            <a:endParaRPr lang="en-GB"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10</a:t>
            </a:fld>
            <a:endParaRPr lang="en-GB"/>
          </a:p>
        </p:txBody>
      </p:sp>
    </p:spTree>
    <p:extLst>
      <p:ext uri="{BB962C8B-B14F-4D97-AF65-F5344CB8AC3E}">
        <p14:creationId xmlns:p14="http://schemas.microsoft.com/office/powerpoint/2010/main" val="27132968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a:t>A well planned search strategy saves time, reduce irrelevant results, and ensures a more comprehensive literature review.</a:t>
            </a:r>
          </a:p>
          <a:p>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11</a:t>
            </a:fld>
            <a:endParaRPr lang="en-GB"/>
          </a:p>
        </p:txBody>
      </p:sp>
    </p:spTree>
    <p:extLst>
      <p:ext uri="{BB962C8B-B14F-4D97-AF65-F5344CB8AC3E}">
        <p14:creationId xmlns:p14="http://schemas.microsoft.com/office/powerpoint/2010/main" val="6219231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Before using Advanced search, we need to understand some of the tools we can employ to help us narrow and expand our search.</a:t>
            </a:r>
          </a:p>
          <a:p>
            <a:endParaRPr lang="en-GB" sz="1400">
              <a:latin typeface="Aptos" panose="020B0004020202020204" pitchFamily="34" charset="0"/>
            </a:endParaRPr>
          </a:p>
          <a:p>
            <a:r>
              <a:rPr lang="en-GB" sz="1400">
                <a:latin typeface="Aptos" panose="020B0004020202020204" pitchFamily="34" charset="0"/>
              </a:rPr>
              <a:t>As well as phrase searching, we can employ other tricks such as truncation which will find all endings of a particular word, e.g. employ* .</a:t>
            </a:r>
          </a:p>
          <a:p>
            <a:endParaRPr lang="en-GB" sz="1400">
              <a:latin typeface="Aptos" panose="020B0004020202020204" pitchFamily="34" charset="0"/>
            </a:endParaRPr>
          </a:p>
          <a:p>
            <a:r>
              <a:rPr lang="en-GB" sz="1400">
                <a:latin typeface="Aptos" panose="020B0004020202020204" pitchFamily="34" charset="0"/>
              </a:rPr>
              <a:t>Brackets re useful to group terms and determine the order of your search and wildcards look for missing letters or alternative spellings.</a:t>
            </a:r>
          </a:p>
          <a:p>
            <a:endParaRPr lang="en-GB" sz="1400">
              <a:latin typeface="Aptos" panose="020B0004020202020204" pitchFamily="34" charset="0"/>
            </a:endParaRPr>
          </a:p>
          <a:p>
            <a:r>
              <a:rPr lang="en-GB" sz="1400">
                <a:latin typeface="Aptos" panose="020B0004020202020204" pitchFamily="34" charset="0"/>
              </a:rPr>
              <a:t>These tips can be used in individual databases in addition to the library catalogue and will have help guides showing you how best to use them.</a:t>
            </a:r>
          </a:p>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12</a:t>
            </a:fld>
            <a:endParaRPr lang="en-GB"/>
          </a:p>
        </p:txBody>
      </p:sp>
    </p:spTree>
    <p:extLst>
      <p:ext uri="{BB962C8B-B14F-4D97-AF65-F5344CB8AC3E}">
        <p14:creationId xmlns:p14="http://schemas.microsoft.com/office/powerpoint/2010/main" val="15124789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dirty="0">
                <a:latin typeface="Aptos" panose="020B0004020202020204" pitchFamily="34" charset="0"/>
              </a:rPr>
              <a:t>If you are at a loss as where to start with your keyword searching and possible Boolean search string, you can ask AI for some ideas.</a:t>
            </a:r>
            <a:endParaRPr lang="en-US" sz="1400" dirty="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14</a:t>
            </a:fld>
            <a:endParaRPr lang="en-GB"/>
          </a:p>
        </p:txBody>
      </p:sp>
    </p:spTree>
    <p:extLst>
      <p:ext uri="{BB962C8B-B14F-4D97-AF65-F5344CB8AC3E}">
        <p14:creationId xmlns:p14="http://schemas.microsoft.com/office/powerpoint/2010/main" val="27237874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However, the library catalogue and most of the databases we subscribe to have these already built into the advanced search function  and are easy to use and apply.</a:t>
            </a:r>
          </a:p>
          <a:p>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16</a:t>
            </a:fld>
            <a:endParaRPr lang="en-GB"/>
          </a:p>
        </p:txBody>
      </p:sp>
    </p:spTree>
    <p:extLst>
      <p:ext uri="{BB962C8B-B14F-4D97-AF65-F5344CB8AC3E}">
        <p14:creationId xmlns:p14="http://schemas.microsoft.com/office/powerpoint/2010/main" val="37912468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Tip: When your search result appears check out the filters and note which databases and journals are hosting the information. This will give you an idea of which ones will likely be useful to search individually later.</a:t>
            </a:r>
          </a:p>
          <a:p>
            <a:endParaRPr lang="en-GB" sz="1400">
              <a:latin typeface="Aptos" panose="020B0004020202020204" pitchFamily="34" charset="0"/>
            </a:endParaRPr>
          </a:p>
          <a:p>
            <a:r>
              <a:rPr lang="en-GB" sz="1400">
                <a:latin typeface="Aptos" panose="020B0004020202020204" pitchFamily="34" charset="0"/>
              </a:rPr>
              <a:t>Once you have applied filters into your advanced search, It can be useful to export your search into Google Scholar. This option is found at the bottom of the filters list on the left.</a:t>
            </a:r>
          </a:p>
          <a:p>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21</a:t>
            </a:fld>
            <a:endParaRPr lang="en-GB"/>
          </a:p>
        </p:txBody>
      </p:sp>
    </p:spTree>
    <p:extLst>
      <p:ext uri="{BB962C8B-B14F-4D97-AF65-F5344CB8AC3E}">
        <p14:creationId xmlns:p14="http://schemas.microsoft.com/office/powerpoint/2010/main" val="8656974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dirty="0"/>
              <a:t>Google Scholar is another tool you can use to find information. Be aware that not all information is academic or peer-reviewed. You can however link our library to it so it will display any resources which we subscribe to.</a:t>
            </a:r>
          </a:p>
          <a:p>
            <a:endParaRPr lang="en-GB" dirty="0"/>
          </a:p>
          <a:p>
            <a:r>
              <a:rPr lang="en-GB" dirty="0"/>
              <a:t>Click on the pink searching the internet button to find out many more tips and tricks on finding academic or suitable sources on the internet.</a:t>
            </a:r>
            <a:endParaRPr lang="en-US" dirty="0"/>
          </a:p>
          <a:p>
            <a:endParaRPr lang="en-US" dirty="0"/>
          </a:p>
        </p:txBody>
      </p:sp>
      <p:sp>
        <p:nvSpPr>
          <p:cNvPr id="4" name="Slide Number Placeholder 3"/>
          <p:cNvSpPr>
            <a:spLocks noGrp="1"/>
          </p:cNvSpPr>
          <p:nvPr>
            <p:ph type="sldNum" sz="quarter" idx="5"/>
          </p:nvPr>
        </p:nvSpPr>
        <p:spPr/>
        <p:txBody>
          <a:bodyPr/>
          <a:lstStyle/>
          <a:p>
            <a:fld id="{7C1845D0-53D4-4312-8F17-71CDCA72431A}" type="slidenum">
              <a:rPr lang="en-GB" smtClean="0"/>
              <a:t>23</a:t>
            </a:fld>
            <a:endParaRPr lang="en-GB"/>
          </a:p>
        </p:txBody>
      </p:sp>
    </p:spTree>
    <p:extLst>
      <p:ext uri="{BB962C8B-B14F-4D97-AF65-F5344CB8AC3E}">
        <p14:creationId xmlns:p14="http://schemas.microsoft.com/office/powerpoint/2010/main" val="31516229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In addition to academic articles, you will very likely need grey literature such as government reports, or professional bodies etc. </a:t>
            </a:r>
          </a:p>
          <a:p>
            <a:endParaRPr lang="en-GB" sz="1400">
              <a:latin typeface="Aptos" panose="020B0004020202020204" pitchFamily="34" charset="0"/>
            </a:endParaRPr>
          </a:p>
          <a:p>
            <a:r>
              <a:rPr lang="en-GB" sz="1400">
                <a:latin typeface="Aptos" panose="020B0004020202020204" pitchFamily="34" charset="0"/>
              </a:rPr>
              <a:t>These are found through an internet search and are not typically peer-reviewed. </a:t>
            </a:r>
          </a:p>
          <a:p>
            <a:endParaRPr lang="en-GB" sz="1400">
              <a:latin typeface="Aptos" panose="020B0004020202020204" pitchFamily="34" charset="0"/>
            </a:endParaRPr>
          </a:p>
          <a:p>
            <a:r>
              <a:rPr lang="en-GB" sz="1400">
                <a:latin typeface="Aptos" panose="020B0004020202020204" pitchFamily="34" charset="0"/>
              </a:rPr>
              <a:t>They often contain useful information and statistics not available through the library.</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26</a:t>
            </a:fld>
            <a:endParaRPr lang="en-GB"/>
          </a:p>
        </p:txBody>
      </p:sp>
    </p:spTree>
    <p:extLst>
      <p:ext uri="{BB962C8B-B14F-4D97-AF65-F5344CB8AC3E}">
        <p14:creationId xmlns:p14="http://schemas.microsoft.com/office/powerpoint/2010/main" val="27044184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29</a:t>
            </a:fld>
            <a:endParaRPr lang="en-GB"/>
          </a:p>
        </p:txBody>
      </p:sp>
    </p:spTree>
    <p:extLst>
      <p:ext uri="{BB962C8B-B14F-4D97-AF65-F5344CB8AC3E}">
        <p14:creationId xmlns:p14="http://schemas.microsoft.com/office/powerpoint/2010/main" val="18698249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00138"/>
            <a:ext cx="5486400" cy="3086100"/>
          </a:xfrm>
        </p:spPr>
        <p:txBody>
          <a:bodyPr/>
          <a:lstStyle/>
          <a:p>
            <a:endParaRPr lang="en-US"/>
          </a:p>
        </p:txBody>
      </p:sp>
      <p:sp>
        <p:nvSpPr>
          <p:cNvPr id="3" name="Notes Placeholder 2"/>
          <p:cNvSpPr>
            <a:spLocks noGrp="1"/>
          </p:cNvSpPr>
          <p:nvPr>
            <p:ph type="body" idx="1"/>
          </p:nvPr>
        </p:nvSpPr>
        <p:spPr/>
        <p:txBody>
          <a:bodyPr/>
          <a:lstStyle/>
          <a:p>
            <a:r>
              <a:rPr lang="en-GB" sz="1400" dirty="0">
                <a:latin typeface="Aptos" panose="020B0004020202020204" pitchFamily="34" charset="0"/>
              </a:rPr>
              <a:t>These are just a selection of some of the databases you may find useful. It will be up to you to decide which ones you wish to explore and search and will depend on your topic. All are available with 24/7 access from home, except Ancestry which can only be accessed from on campus.</a:t>
            </a:r>
            <a:endParaRPr lang="en-US" sz="1400" dirty="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30</a:t>
            </a:fld>
            <a:endParaRPr lang="en-GB"/>
          </a:p>
        </p:txBody>
      </p:sp>
    </p:spTree>
    <p:extLst>
      <p:ext uri="{BB962C8B-B14F-4D97-AF65-F5344CB8AC3E}">
        <p14:creationId xmlns:p14="http://schemas.microsoft.com/office/powerpoint/2010/main" val="63807872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I have included some useful links to some support links and pages for some of our big databases. </a:t>
            </a:r>
          </a:p>
          <a:p>
            <a:r>
              <a:rPr lang="en-GB" sz="1400">
                <a:latin typeface="Aptos" panose="020B0004020202020204" pitchFamily="34" charset="0"/>
              </a:rPr>
              <a:t>Again this is only a selection and you should explore the help guides and support on the smaller ones to familiarise yourself with the recommended searching strategies. </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35</a:t>
            </a:fld>
            <a:endParaRPr lang="en-GB"/>
          </a:p>
        </p:txBody>
      </p:sp>
    </p:spTree>
    <p:extLst>
      <p:ext uri="{BB962C8B-B14F-4D97-AF65-F5344CB8AC3E}">
        <p14:creationId xmlns:p14="http://schemas.microsoft.com/office/powerpoint/2010/main" val="312110234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Generated AI information is now appearing in all our online searches. It can be difficult to ascertain the authority, currency, relevance and origin of the information we find.</a:t>
            </a:r>
          </a:p>
          <a:p>
            <a:endParaRPr lang="en-GB" sz="1400">
              <a:latin typeface="Aptos" panose="020B0004020202020204" pitchFamily="34" charset="0"/>
            </a:endParaRPr>
          </a:p>
          <a:p>
            <a:r>
              <a:rPr lang="en-GB" sz="1400">
                <a:latin typeface="Aptos" panose="020B0004020202020204" pitchFamily="34" charset="0"/>
              </a:rPr>
              <a:t>Bristol University have produced a useful AI CRAAP test to help you consider some of the issues of using GENAI information. </a:t>
            </a:r>
          </a:p>
          <a:p>
            <a:endParaRPr lang="en-GB" sz="1400">
              <a:latin typeface="Aptos" panose="020B0004020202020204" pitchFamily="34" charset="0"/>
            </a:endParaRPr>
          </a:p>
          <a:p>
            <a:r>
              <a:rPr lang="en-GB" sz="1400">
                <a:latin typeface="Aptos" panose="020B0004020202020204" pitchFamily="34" charset="0"/>
              </a:rPr>
              <a:t>We advise all students to explore the GENAI infoskills unit to find out more about GENAI and why the library is still the best place to find accurate academic information. </a:t>
            </a:r>
          </a:p>
        </p:txBody>
      </p:sp>
      <p:sp>
        <p:nvSpPr>
          <p:cNvPr id="4" name="Slide Number Placeholder 3"/>
          <p:cNvSpPr>
            <a:spLocks noGrp="1"/>
          </p:cNvSpPr>
          <p:nvPr>
            <p:ph type="sldNum" sz="quarter" idx="5"/>
          </p:nvPr>
        </p:nvSpPr>
        <p:spPr/>
        <p:txBody>
          <a:bodyPr/>
          <a:lstStyle/>
          <a:p>
            <a:fld id="{7C1845D0-53D4-4312-8F17-71CDCA72431A}" type="slidenum">
              <a:rPr lang="en-GB" smtClean="0"/>
              <a:t>45</a:t>
            </a:fld>
            <a:endParaRPr lang="en-GB"/>
          </a:p>
        </p:txBody>
      </p:sp>
    </p:spTree>
    <p:extLst>
      <p:ext uri="{BB962C8B-B14F-4D97-AF65-F5344CB8AC3E}">
        <p14:creationId xmlns:p14="http://schemas.microsoft.com/office/powerpoint/2010/main" val="19305161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46</a:t>
            </a:fld>
            <a:endParaRPr lang="en-GB"/>
          </a:p>
        </p:txBody>
      </p:sp>
    </p:spTree>
    <p:extLst>
      <p:ext uri="{BB962C8B-B14F-4D97-AF65-F5344CB8AC3E}">
        <p14:creationId xmlns:p14="http://schemas.microsoft.com/office/powerpoint/2010/main" val="273427857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When considering the best available evidence in your work, it is essential you critically evaluate it.</a:t>
            </a:r>
          </a:p>
          <a:p>
            <a:endParaRPr lang="en-GB" sz="1400">
              <a:latin typeface="Aptos" panose="020B0004020202020204" pitchFamily="34" charset="0"/>
            </a:endParaRPr>
          </a:p>
          <a:p>
            <a:r>
              <a:rPr lang="en-GB" sz="1400">
                <a:latin typeface="Aptos" panose="020B0004020202020204" pitchFamily="34" charset="0"/>
              </a:rPr>
              <a:t>To help you, consider using one of the following tests: the CRAAP, SIFT or ACORN tests.</a:t>
            </a:r>
          </a:p>
          <a:p>
            <a:endParaRPr lang="en-GB" sz="1400">
              <a:latin typeface="Aptos" panose="020B0004020202020204" pitchFamily="34" charset="0"/>
            </a:endParaRPr>
          </a:p>
          <a:p>
            <a:r>
              <a:rPr lang="en-GB" sz="1400">
                <a:latin typeface="Aptos" panose="020B0004020202020204" pitchFamily="34" charset="0"/>
              </a:rPr>
              <a:t>To explore further – explore the external video links and complete the Evaluating Information infoskills unit. </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48</a:t>
            </a:fld>
            <a:endParaRPr lang="en-GB"/>
          </a:p>
        </p:txBody>
      </p:sp>
    </p:spTree>
    <p:extLst>
      <p:ext uri="{BB962C8B-B14F-4D97-AF65-F5344CB8AC3E}">
        <p14:creationId xmlns:p14="http://schemas.microsoft.com/office/powerpoint/2010/main" val="52235625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E44AA0-3A37-E6E2-3E5E-3A494A5701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93E6453-8855-9640-0A06-59A26889C35A}"/>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A6320729-86AE-A5F2-C1CA-9AAF0AC51A7F}"/>
              </a:ext>
            </a:extLst>
          </p:cNvPr>
          <p:cNvSpPr>
            <a:spLocks noGrp="1"/>
          </p:cNvSpPr>
          <p:nvPr>
            <p:ph type="body" idx="1"/>
          </p:nvPr>
        </p:nvSpPr>
        <p:spPr/>
        <p:txBody>
          <a:bodyPr/>
          <a:lstStyle/>
          <a:p>
            <a:r>
              <a:rPr lang="en-GB"/>
              <a:t>Ensure you evaluate all material critically and look out for key identifiers of academic information. </a:t>
            </a:r>
          </a:p>
        </p:txBody>
      </p:sp>
      <p:sp>
        <p:nvSpPr>
          <p:cNvPr id="4" name="Slide Number Placeholder 3">
            <a:extLst>
              <a:ext uri="{FF2B5EF4-FFF2-40B4-BE49-F238E27FC236}">
                <a16:creationId xmlns:a16="http://schemas.microsoft.com/office/drawing/2014/main" id="{DAF94B30-479F-A2B7-B5A5-B55B5A856F80}"/>
              </a:ext>
            </a:extLst>
          </p:cNvPr>
          <p:cNvSpPr>
            <a:spLocks noGrp="1"/>
          </p:cNvSpPr>
          <p:nvPr>
            <p:ph type="sldNum" sz="quarter" idx="5"/>
          </p:nvPr>
        </p:nvSpPr>
        <p:spPr/>
        <p:txBody>
          <a:bodyPr/>
          <a:lstStyle/>
          <a:p>
            <a:fld id="{7C1845D0-53D4-4312-8F17-71CDCA72431A}" type="slidenum">
              <a:rPr lang="en-GB" smtClean="0"/>
              <a:t>49</a:t>
            </a:fld>
            <a:endParaRPr lang="en-GB"/>
          </a:p>
        </p:txBody>
      </p:sp>
    </p:spTree>
    <p:extLst>
      <p:ext uri="{BB962C8B-B14F-4D97-AF65-F5344CB8AC3E}">
        <p14:creationId xmlns:p14="http://schemas.microsoft.com/office/powerpoint/2010/main" val="291701465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At each stage, you should be reviewing your strategy to ensure you are getting the right results and number of results. </a:t>
            </a:r>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50</a:t>
            </a:fld>
            <a:endParaRPr lang="en-GB"/>
          </a:p>
        </p:txBody>
      </p:sp>
    </p:spTree>
    <p:extLst>
      <p:ext uri="{BB962C8B-B14F-4D97-AF65-F5344CB8AC3E}">
        <p14:creationId xmlns:p14="http://schemas.microsoft.com/office/powerpoint/2010/main" val="384806293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51</a:t>
            </a:fld>
            <a:endParaRPr lang="en-GB"/>
          </a:p>
        </p:txBody>
      </p:sp>
    </p:spTree>
    <p:extLst>
      <p:ext uri="{BB962C8B-B14F-4D97-AF65-F5344CB8AC3E}">
        <p14:creationId xmlns:p14="http://schemas.microsoft.com/office/powerpoint/2010/main" val="167203363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53</a:t>
            </a:fld>
            <a:endParaRPr lang="en-GB"/>
          </a:p>
        </p:txBody>
      </p:sp>
    </p:spTree>
    <p:extLst>
      <p:ext uri="{BB962C8B-B14F-4D97-AF65-F5344CB8AC3E}">
        <p14:creationId xmlns:p14="http://schemas.microsoft.com/office/powerpoint/2010/main" val="22153327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1079164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353040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3220378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1741270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2947062399"/>
      </p:ext>
    </p:extLst>
  </p:cSld>
  <p:clrMapOvr>
    <a:masterClrMapping/>
  </p:clrMapOvr>
  <p:extLst>
    <p:ext uri="{DCECCB84-F9BA-43D5-87BE-67443E8EF086}">
      <p15:sldGuideLst xmlns:p15="http://schemas.microsoft.com/office/powerpoint/2012/main">
        <p15:guide id="1" orient="horz" pos="216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91671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6256867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1.xml"/><Relationship Id="rId13" Type="http://schemas.openxmlformats.org/officeDocument/2006/relationships/image" Target="../media/image4.png"/><Relationship Id="rId3" Type="http://schemas.openxmlformats.org/officeDocument/2006/relationships/slideLayout" Target="../slideLayouts/slideLayout6.xml"/><Relationship Id="rId7" Type="http://schemas.openxmlformats.org/officeDocument/2006/relationships/slideLayout" Target="../slideLayouts/slideLayout10.xml"/><Relationship Id="rId12" Type="http://schemas.openxmlformats.org/officeDocument/2006/relationships/theme" Target="../theme/theme2.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11" Type="http://schemas.openxmlformats.org/officeDocument/2006/relationships/slideLayout" Target="../slideLayouts/slideLayout14.xml"/><Relationship Id="rId5" Type="http://schemas.openxmlformats.org/officeDocument/2006/relationships/slideLayout" Target="../slideLayouts/slideLayout8.xml"/><Relationship Id="rId10" Type="http://schemas.openxmlformats.org/officeDocument/2006/relationships/slideLayout" Target="../slideLayouts/slideLayout13.xml"/><Relationship Id="rId4" Type="http://schemas.openxmlformats.org/officeDocument/2006/relationships/slideLayout" Target="../slideLayouts/slideLayout7.xml"/><Relationship Id="rId9"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6.xml"/><Relationship Id="rId1" Type="http://schemas.openxmlformats.org/officeDocument/2006/relationships/slideLayout" Target="../slideLayouts/slideLayout1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10/16/2026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707" r:id="rId5"/>
    <p:sldLayoutId id="2147483708" r:id="rId6"/>
    <p:sldLayoutId id="2147483711" r:id="rId7"/>
    <p:sldLayoutId id="2147483712" r:id="rId8"/>
    <p:sldLayoutId id="2147483713" r:id="rId9"/>
    <p:sldLayoutId id="2147483715" r:id="rId10"/>
    <p:sldLayoutId id="214748371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hyperlink" Target="mailto:l.ellis@uwtsd.ac.uk" TargetMode="External"/><Relationship Id="rId7" Type="http://schemas.openxmlformats.org/officeDocument/2006/relationships/image" Target="../media/image13.png"/><Relationship Id="rId2" Type="http://schemas.openxmlformats.org/officeDocument/2006/relationships/image" Target="../media/image11.png"/><Relationship Id="rId1" Type="http://schemas.openxmlformats.org/officeDocument/2006/relationships/slideLayout" Target="../slideLayouts/slideLayout8.xml"/><Relationship Id="rId6" Type="http://schemas.openxmlformats.org/officeDocument/2006/relationships/hyperlink" Target="mailto:lEmily.wild@uwtsd.ac.uk" TargetMode="External"/><Relationship Id="rId5" Type="http://schemas.openxmlformats.org/officeDocument/2006/relationships/image" Target="../media/image12.png"/><Relationship Id="rId4" Type="http://schemas.openxmlformats.org/officeDocument/2006/relationships/hyperlink" Target="mailto:c.davage@uwtsd.ac.uk"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moodle.uwtsd.ac.uk/course/view.php?id=11455" TargetMode="Externa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hyperlink" Target="https://moodle.uwtsd.ac.uk/mod/scorm/player.php?a=7713&amp;currentorg=articulate_rise&amp;scoid=16959&amp;sesskey=oX2GOodlen&amp;display=popup&amp;mode=normal" TargetMode="External"/><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hyperlink" Target="https://moodle.uwtsd.ac.uk/mod/scorm/player.php?a=7713&amp;currentorg=articulate_rise&amp;scoid=16959&amp;sesskey=oX2GOodlen&amp;display=popup&amp;mode=normal" TargetMode="External"/><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hyperlink" Target="https://moodle.uwtsd.ac.uk/mod/page/view.php?id=475600" TargetMode="External"/><Relationship Id="rId2" Type="http://schemas.openxmlformats.org/officeDocument/2006/relationships/notesSlide" Target="../notesSlides/notesSlide4.xml"/><Relationship Id="rId1" Type="http://schemas.openxmlformats.org/officeDocument/2006/relationships/slideLayout" Target="../slideLayouts/slideLayout12.xml"/><Relationship Id="rId6" Type="http://schemas.openxmlformats.org/officeDocument/2006/relationships/hyperlink" Target="https://digitalservices.uwtsd.ac.uk/library/" TargetMode="External"/><Relationship Id="rId5" Type="http://schemas.openxmlformats.org/officeDocument/2006/relationships/image" Target="../media/image16.jpeg"/><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3" Type="http://schemas.openxmlformats.org/officeDocument/2006/relationships/hyperlink" Target="https://moodle.uwtsd.ac.uk/mod/page/view.php?id=475600" TargetMode="External"/><Relationship Id="rId7" Type="http://schemas.openxmlformats.org/officeDocument/2006/relationships/hyperlink" Target="https://moodle.uwtsd.ac.uk/mod/page/view.php?id=475601" TargetMode="External"/><Relationship Id="rId2" Type="http://schemas.openxmlformats.org/officeDocument/2006/relationships/notesSlide" Target="../notesSlides/notesSlide5.xml"/><Relationship Id="rId1" Type="http://schemas.openxmlformats.org/officeDocument/2006/relationships/slideLayout" Target="../slideLayouts/slideLayout8.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hyperlink" Target="https://www.youtube.com/playlist?list=PLZX9TJNKtfWctDDYb7BX-lIx90GdZaCcE"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moodle.uwtsd.ac.uk/mod/page/view.php?id=475601" TargetMode="External"/><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hyperlink" Target="https://digitalservices.uwtsd.ac.uk/library/" TargetMode="External"/><Relationship Id="rId2" Type="http://schemas.openxmlformats.org/officeDocument/2006/relationships/image" Target="../media/image19.png"/><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8.xml"/><Relationship Id="rId1" Type="http://schemas.openxmlformats.org/officeDocument/2006/relationships/slideLayout" Target="../slideLayouts/slideLayout8.xml"/><Relationship Id="rId4" Type="http://schemas.openxmlformats.org/officeDocument/2006/relationships/hyperlink" Target="https://www.perplexity.ai/search/please-provide-a-list-of-keywo-9pdZ.KSeTlSRZhDWg95D5Q#0"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librarysearch.uwtsd.ac.uk/discovery/search?query=any,contains,%22emotional%20intelligence%22,AND&amp;query=any,contains,leader*,AND&amp;tab=Everything&amp;search_scope=MyInst_and_CI&amp;vid=44WHELF_UWTSD:44WHELF_UWTSD_VU1&amp;lang=en&amp;mode=advanced&amp;offset=0&amp;facet=lang,include,eng,lk&amp;facet=searchcreationdate,include,2020%7C,%7C2026,lk" TargetMode="External"/><Relationship Id="rId2" Type="http://schemas.openxmlformats.org/officeDocument/2006/relationships/hyperlink" Target="https://librarysearch.uwtsd.ac.uk/discovery/search?query=any,contains,%22emotional%20intelligence%22%20leader*&amp;tab=Everything&amp;search_scope=MyInst_and_CI&amp;vid=44WHELF_UWTSD:44WHELF_UWTSD_VU1&amp;lang=en&amp;offset=0&amp;facet=lang,include,eng,lk&amp;facet=searchcreationdate,include,2020%7C,%7C2026,lk" TargetMode="External"/><Relationship Id="rId1" Type="http://schemas.openxmlformats.org/officeDocument/2006/relationships/slideLayout" Target="../slideLayouts/slideLayout10.xml"/><Relationship Id="rId5" Type="http://schemas.openxmlformats.org/officeDocument/2006/relationships/image" Target="../media/image22.png"/><Relationship Id="rId4" Type="http://schemas.openxmlformats.org/officeDocument/2006/relationships/image" Target="../media/image21.png"/></Relationships>
</file>

<file path=ppt/slides/_rels/slide16.xml.rels><?xml version="1.0" encoding="UTF-8" standalone="yes"?>
<Relationships xmlns="http://schemas.openxmlformats.org/package/2006/relationships"><Relationship Id="rId3" Type="http://schemas.openxmlformats.org/officeDocument/2006/relationships/hyperlink" Target="https://librarysearch.uwtsd.ac.uk/discovery/search?query=sub,exact,%22emotional%20intelligence%22,AND&amp;query=title,contains,leader*%20OR%20manag*,AND&amp;tab=Everything&amp;search_scope=MyInst_and_CI&amp;sortby=rank&amp;vid=44WHELF_UWTSD:44WHELF_UWTSD_VU1&amp;lang=en&amp;mode=advanced&amp;offset=0&amp;facet=lang,include,eng,lk&amp;facet=searchcreationdate,include,2020%7C,%7C2026,lk" TargetMode="External"/><Relationship Id="rId2" Type="http://schemas.openxmlformats.org/officeDocument/2006/relationships/notesSlide" Target="../notesSlides/notesSlide9.xml"/><Relationship Id="rId1" Type="http://schemas.openxmlformats.org/officeDocument/2006/relationships/slideLayout" Target="../slideLayouts/slideLayout8.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hyperlink" Target="https://librarysearch.uwtsd.ac.uk/discovery/search?query=sub,contains,%22emotional%20intelligence%22,AND&amp;query=title,contains,leader*,AND&amp;tab=Everything&amp;search_scope=MyInst_and_CI&amp;vid=44WHELF_UWTSD:44WHELF_UWTSD_VU1&amp;lang=en&amp;mode=advanced&amp;offset=0&amp;facet=lang,include,eng,lk&amp;facet=searchcreationdate,include,2020%7C,%7C2026,lk"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hyperlink" Target="https://librarysearch.uwtsd.ac.uk/discovery/search?query=sub,exact,%22emotional%20intelligence%22,AND&amp;query=title,contains,leader*,AND&amp;query=any,contains,health,AND&amp;tab=Everything&amp;search_scope=MyInst_and_CI&amp;sortby=rank&amp;vid=44WHELF_UWTSD:44WHELF_UWTSD_VU1&amp;lang=en&amp;mode=advanced&amp;offset=0&amp;facet=lang,include,eng,lk&amp;facet=searchcreationdate,include,2020%7C,%7C2026,lk" TargetMode="External"/><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3" Type="http://schemas.openxmlformats.org/officeDocument/2006/relationships/hyperlink" Target="https://librarysearch.uwtsd.ac.uk/discovery/search?query=title,contains,gender%20OR%20woman%20OR%20women%20OR%20female,AND&amp;query=title,contains,(manufactur*%20OR%20factory%20OR%20%22manufacturing%20industry%22%20OR%20%22manufacturing%20sector%22),AND&amp;tab=Everything&amp;search_scope=Search_ELEC&amp;vid=44WHELF_UWTSD:44WHELF_UWTSD_VU1&amp;lang=en&amp;mode=advanced&amp;offset=0&amp;facet=tlevel,include,online_resources,lk&amp;facet=searchcreationdate,include,2016%7C,%7C2026,lk" TargetMode="External"/><Relationship Id="rId2" Type="http://schemas.openxmlformats.org/officeDocument/2006/relationships/image" Target="../media/image26.png"/><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3" Type="http://schemas.openxmlformats.org/officeDocument/2006/relationships/hyperlink" Target="https://librarysearch.uwtsd.ac.uk/permalink/44WHELF_UWTSD/oc9jb5/cdi_proquest_journals_3267457004" TargetMode="External"/><Relationship Id="rId2" Type="http://schemas.openxmlformats.org/officeDocument/2006/relationships/image" Target="../media/image27.png"/><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3" Type="http://schemas.openxmlformats.org/officeDocument/2006/relationships/hyperlink" Target="https://librarysearch.uwtsd.ac.uk/permalink/44WHELF_UWTSD/1bmis16/cdi_crossref_citationtrail_10_1016_j_leaqua_2021_101539" TargetMode="External"/><Relationship Id="rId2" Type="http://schemas.openxmlformats.org/officeDocument/2006/relationships/image" Target="../media/image28.png"/><Relationship Id="rId1" Type="http://schemas.openxmlformats.org/officeDocument/2006/relationships/slideLayout" Target="../slideLayouts/slideLayout8.xml"/><Relationship Id="rId5" Type="http://schemas.openxmlformats.org/officeDocument/2006/relationships/hyperlink" Target="https://librarysearch.uwtsd.ac.uk/discovery/search?query=sub,exact,%22emotional%20intelligence%22,AND&amp;query=title,contains,leader*,AND&amp;tab=Everything&amp;search_scope=MyInst_and_CI&amp;sortby=rank&amp;vid=44WHELF_UWTSD:44WHELF_UWTSD_VU1&amp;lang=en&amp;mode=advanced&amp;offset=0&amp;facet=lang,include,eng,lk&amp;facet=searchcreationdate,include,2020%7C,%7C2026,lk" TargetMode="External"/><Relationship Id="rId4" Type="http://schemas.openxmlformats.org/officeDocument/2006/relationships/image" Target="../media/image29.png"/></Relationships>
</file>

<file path=ppt/slides/_rels/slide2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0.xml"/><Relationship Id="rId1" Type="http://schemas.openxmlformats.org/officeDocument/2006/relationships/slideLayout" Target="../slideLayouts/slideLayout13.xml"/><Relationship Id="rId5" Type="http://schemas.openxmlformats.org/officeDocument/2006/relationships/image" Target="../media/image31.png"/><Relationship Id="rId4" Type="http://schemas.openxmlformats.org/officeDocument/2006/relationships/hyperlink" Target="https://scholar.google.com/scholar?q=gender+OR+woman+OR+women+OR+female+%28manufactur*+OR+factory+OR+%22manufacturing+industry%22+OR+%22manufacturing+sector%22%29&amp;hl=en&amp;as_sdt=0%2C5&amp;as_ylo=2016&amp;as_yhi=2026&amp;inst=3249276194698315344"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hyperlink" Target="https://moodle.uwtsd.ac.uk/mod/scorm/player.php?a=7715&amp;currentorg=articulate_rise&amp;scoid=16963&amp;sesskey=u7KUpwQeqC&amp;display=popup&amp;mode=normal" TargetMode="External"/><Relationship Id="rId1" Type="http://schemas.openxmlformats.org/officeDocument/2006/relationships/slideLayout" Target="../slideLayouts/slideLayout8.xml"/><Relationship Id="rId5" Type="http://schemas.openxmlformats.org/officeDocument/2006/relationships/hyperlink" Target="ttps://scholar.google.com/scholar?as_ylo=2022&amp;q=gender+OR+woman+OR+women+OR+female+%28manufactur*+OR+factory+OR+%22manufacturing+industry%22+OR+%22manufacturing+sector%22%29+site%3A.ac.uk&amp;hl=en&amp;as_sdt=0%2C5&amp;inst=3249276194698315344" TargetMode="External"/><Relationship Id="rId4" Type="http://schemas.openxmlformats.org/officeDocument/2006/relationships/image" Target="../media/image33.png"/></Relationships>
</file>

<file path=ppt/slides/_rels/slide2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1.xml"/><Relationship Id="rId1" Type="http://schemas.openxmlformats.org/officeDocument/2006/relationships/slideLayout" Target="../slideLayouts/slideLayout8.xml"/><Relationship Id="rId5" Type="http://schemas.openxmlformats.org/officeDocument/2006/relationships/hyperlink" Target="https://moodle.uwtsd.ac.uk/mod/scorm/player.php?a=7715&amp;currentorg=articulate_rise&amp;scoid=16963&amp;sesskey=u7KUpwQeqC&amp;display=popup&amp;mode=normal" TargetMode="External"/><Relationship Id="rId4" Type="http://schemas.openxmlformats.org/officeDocument/2006/relationships/hyperlink" Target="https://scholar.google.com/?inst=3249276194698315344"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36.png"/><Relationship Id="rId7" Type="http://schemas.openxmlformats.org/officeDocument/2006/relationships/hyperlink" Target="https://scholar.googleblog.com/2026/06/scholar-labs-update-search-10x-faster.html" TargetMode="External"/><Relationship Id="rId2" Type="http://schemas.openxmlformats.org/officeDocument/2006/relationships/image" Target="../media/image35.png"/><Relationship Id="rId1" Type="http://schemas.openxmlformats.org/officeDocument/2006/relationships/slideLayout" Target="../slideLayouts/slideLayout8.xml"/><Relationship Id="rId6" Type="http://schemas.openxmlformats.org/officeDocument/2006/relationships/hyperlink" Target="https://youtu.be/UgsIZD_oheE?si=JxcSTQyxP1wWYXuq" TargetMode="External"/><Relationship Id="rId5" Type="http://schemas.openxmlformats.org/officeDocument/2006/relationships/hyperlink" Target="https://youtu.be/dsBzBvbtGO4?si=bzMjdiq6UX098tLo" TargetMode="External"/><Relationship Id="rId4" Type="http://schemas.openxmlformats.org/officeDocument/2006/relationships/image" Target="../media/image37.png"/></Relationships>
</file>

<file path=ppt/slides/_rels/slide2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hyperlink" Target="https://www.uwtsd.ac.uk/library/using-our-libraries/online-library/resources-for-research/" TargetMode="External"/><Relationship Id="rId1" Type="http://schemas.openxmlformats.org/officeDocument/2006/relationships/slideLayout" Target="../slideLayouts/slideLayout8.xml"/><Relationship Id="rId4" Type="http://schemas.openxmlformats.org/officeDocument/2006/relationships/hyperlink" Target="https://digitalservices.uwtsd.ac.uk/library/academic-and-infoskills/resources-for-research/"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moodle.uwtsd.ac.uk/mod/scorm/player.php?scoid=16963&amp;cm=577393&amp;currentorg=articulate_rise&amp;display=popup" TargetMode="External"/><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3" Type="http://schemas.openxmlformats.org/officeDocument/2006/relationships/hyperlink" Target="https://browzine.com/libraries/1422/subjects" TargetMode="External"/><Relationship Id="rId2" Type="http://schemas.openxmlformats.org/officeDocument/2006/relationships/hyperlink" Target="https://moodle.uwtsd.ac.uk/mod/scorm/player.php?a=7561&amp;currentorg=articulate_rise&amp;scoid=16494&amp;sesskey=QOEo35udXV&amp;display=popup&amp;mode=normal" TargetMode="External"/><Relationship Id="rId1" Type="http://schemas.openxmlformats.org/officeDocument/2006/relationships/slideLayout" Target="../slideLayouts/slideLayout8.xml"/><Relationship Id="rId5" Type="http://schemas.openxmlformats.org/officeDocument/2006/relationships/image" Target="../media/image40.png"/><Relationship Id="rId4" Type="http://schemas.openxmlformats.org/officeDocument/2006/relationships/image" Target="../media/image39.png"/></Relationships>
</file>

<file path=ppt/slides/_rels/slide28.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hyperlink" Target="https://librarysearch.uwtsd.ac.uk/permalink/44WHELF_UWTSD/177qm82/alma99100104650002421" TargetMode="External"/><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13.xml"/><Relationship Id="rId1" Type="http://schemas.openxmlformats.org/officeDocument/2006/relationships/slideLayout" Target="../slideLayouts/slideLayout9.xml"/><Relationship Id="rId4" Type="http://schemas.openxmlformats.org/officeDocument/2006/relationships/hyperlink" Target="https://moodle.uwtsd.ac.uk/mod/scorm/player.php?a=7562&amp;currentorg=articulate_rise&amp;scoid=16496&amp;sesskey=QOEo35udXV&amp;display=popup&amp;mode=normal" TargetMode="External"/></Relationships>
</file>

<file path=ppt/slides/_rels/slide30.xml.rels><?xml version="1.0" encoding="UTF-8" standalone="yes"?>
<Relationships xmlns="http://schemas.openxmlformats.org/package/2006/relationships"><Relationship Id="rId8" Type="http://schemas.openxmlformats.org/officeDocument/2006/relationships/image" Target="../media/image43.png"/><Relationship Id="rId3" Type="http://schemas.openxmlformats.org/officeDocument/2006/relationships/hyperlink" Target="https://librarysearch.uwtsd.ac.uk/permalink/44WHELF_UWTSD/ra52dq/alma99100115361302421" TargetMode="External"/><Relationship Id="rId7" Type="http://schemas.openxmlformats.org/officeDocument/2006/relationships/hyperlink" Target="https://librarysearch.uwtsd.ac.uk/permalink/44WHELF_UWTSD/ra52dq/alma99100361956202421" TargetMode="External"/><Relationship Id="rId2" Type="http://schemas.openxmlformats.org/officeDocument/2006/relationships/notesSlide" Target="../notesSlides/notesSlide14.xml"/><Relationship Id="rId1" Type="http://schemas.openxmlformats.org/officeDocument/2006/relationships/slideLayout" Target="../slideLayouts/slideLayout8.xml"/><Relationship Id="rId6" Type="http://schemas.openxmlformats.org/officeDocument/2006/relationships/hyperlink" Target="https://librarysearch.uwtsd.ac.uk/permalink/44WHELF_UWTSD/ra52dq/alma99100357659502421" TargetMode="External"/><Relationship Id="rId5" Type="http://schemas.openxmlformats.org/officeDocument/2006/relationships/hyperlink" Target="https://librarysearch.uwtsd.ac.uk/permalink/44WHELF_UWTSD/ra52dq/alma99100224559102421" TargetMode="External"/><Relationship Id="rId4" Type="http://schemas.openxmlformats.org/officeDocument/2006/relationships/hyperlink" Target="https://librarysearch.uwtsd.ac.uk/permalink/44WHELF_UWTSD/ra52dq/alma99100115364102421" TargetMode="External"/><Relationship Id="rId9" Type="http://schemas.openxmlformats.org/officeDocument/2006/relationships/hyperlink" Target="https://librarysearch.uwtsd.ac.uk/discovery/dbsearch?vid=44WHELF_UWTSD%3A44WHELF_UWTSD_VU1&amp;lang=en"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hyperlink" Target="https://librarysearch.uwtsd.ac.uk/discovery/fulldisplay?docid=alma99100224559102421&amp;context=L&amp;vid=44WHELF_UWTSD:44WHELF_UWTSD_VU1&amp;lang=en&amp;search_scope=MyInst_and_CI&amp;adaptor=Local%20Search%20Engine&amp;tab=Everything&amp;query=any,contains,Proquest%20Central&amp;offset=0" TargetMode="External"/><Relationship Id="rId1" Type="http://schemas.openxmlformats.org/officeDocument/2006/relationships/slideLayout" Target="../slideLayouts/slideLayout10.xml"/><Relationship Id="rId4" Type="http://schemas.openxmlformats.org/officeDocument/2006/relationships/hyperlink" Target="https://librarysearch.uwtsd.ac.uk/permalink/44WHELF_UWTSD/1jltmvf/alma99100115364102421"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8.xml"/></Relationships>
</file>

<file path=ppt/slides/_rels/slide33.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png"/><Relationship Id="rId1" Type="http://schemas.openxmlformats.org/officeDocument/2006/relationships/slideLayout" Target="../slideLayouts/slideLayout8.xml"/><Relationship Id="rId4" Type="http://schemas.openxmlformats.org/officeDocument/2006/relationships/hyperlink" Target="https://librarysearch.uwtsd.ac.uk/permalink/44WHELF_UWTSD/1jltmvf/alma99100116160302421"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s://www.youtube.com/watch?v=SRXdpcYxHzM" TargetMode="External"/><Relationship Id="rId2" Type="http://schemas.openxmlformats.org/officeDocument/2006/relationships/image" Target="../media/image49.png"/><Relationship Id="rId1" Type="http://schemas.openxmlformats.org/officeDocument/2006/relationships/slideLayout" Target="../slideLayouts/slideLayout8.xml"/><Relationship Id="rId4" Type="http://schemas.openxmlformats.org/officeDocument/2006/relationships/hyperlink" Target="https://youtu.be/78MPNBo3lkc?si=6kulrjSqldvOnQv9" TargetMode="External"/></Relationships>
</file>

<file path=ppt/slides/_rels/slide35.xml.rels><?xml version="1.0" encoding="UTF-8" standalone="yes"?>
<Relationships xmlns="http://schemas.openxmlformats.org/package/2006/relationships"><Relationship Id="rId8" Type="http://schemas.openxmlformats.org/officeDocument/2006/relationships/hyperlink" Target="https://www.youtube.com/watch?v=deoo7Ajp2mg" TargetMode="External"/><Relationship Id="rId3" Type="http://schemas.openxmlformats.org/officeDocument/2006/relationships/hyperlink" Target="https://videos.clarivate.com/watch/trrHGsmCDVC6S9pqqqoHsw" TargetMode="External"/><Relationship Id="rId7" Type="http://schemas.openxmlformats.org/officeDocument/2006/relationships/hyperlink" Target="https://supportcenter.clarivate.com/s/article/ProQuest-Research-Assistant-FAQs?language=en_US" TargetMode="External"/><Relationship Id="rId2" Type="http://schemas.openxmlformats.org/officeDocument/2006/relationships/notesSlide" Target="../notesSlides/notesSlide15.xml"/><Relationship Id="rId1" Type="http://schemas.openxmlformats.org/officeDocument/2006/relationships/slideLayout" Target="../slideLayouts/slideLayout8.xml"/><Relationship Id="rId6" Type="http://schemas.openxmlformats.org/officeDocument/2006/relationships/hyperlink" Target="https://proquest.libguides.com/proquestplatform/home" TargetMode="External"/><Relationship Id="rId11" Type="http://schemas.openxmlformats.org/officeDocument/2006/relationships/hyperlink" Target="https://about.ebsco.com/artificial-intelligence/ebscohost-ai-companion" TargetMode="External"/><Relationship Id="rId5" Type="http://schemas.openxmlformats.org/officeDocument/2006/relationships/hyperlink" Target="https://videos.clarivate.com/watch/pGADdeGwZMBjejBJHpjWoQ" TargetMode="External"/><Relationship Id="rId10" Type="http://schemas.openxmlformats.org/officeDocument/2006/relationships/hyperlink" Target="https://connect.ebsco.com/s/all-videos?language=en_US" TargetMode="External"/><Relationship Id="rId4" Type="http://schemas.openxmlformats.org/officeDocument/2006/relationships/hyperlink" Target="https://videos.clarivate.com/watch/R9Kyz9SMN6UtDRFZMh2mRm" TargetMode="External"/><Relationship Id="rId9" Type="http://schemas.openxmlformats.org/officeDocument/2006/relationships/hyperlink" Target="https://connect.ebsco.com/s/article/EBSCO-Database-Help-Files?language=en_US" TargetMode="External"/></Relationships>
</file>

<file path=ppt/slides/_rels/slide36.xml.rels><?xml version="1.0" encoding="UTF-8" standalone="yes"?>
<Relationships xmlns="http://schemas.openxmlformats.org/package/2006/relationships"><Relationship Id="rId3" Type="http://schemas.openxmlformats.org/officeDocument/2006/relationships/hyperlink" Target="https://librarysearch.uwtsd.ac.uk/permalink/44WHELF_UWTSD/1jltmvf/alma99100191860102421" TargetMode="External"/><Relationship Id="rId2" Type="http://schemas.openxmlformats.org/officeDocument/2006/relationships/image" Target="../media/image50.png"/><Relationship Id="rId1" Type="http://schemas.openxmlformats.org/officeDocument/2006/relationships/slideLayout" Target="../slideLayouts/slideLayout9.xml"/></Relationships>
</file>

<file path=ppt/slides/_rels/slide37.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9.xml"/></Relationships>
</file>

<file path=ppt/slides/_rels/slide38.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9.xml"/></Relationships>
</file>

<file path=ppt/slides/_rels/slide39.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hyperlink" Target="https://librarysearch.uwtsd.ac.uk/permalink/44WHELF_UWTSD/1vbe9ev/alma99100475802402421" TargetMode="External"/><Relationship Id="rId1" Type="http://schemas.openxmlformats.org/officeDocument/2006/relationships/slideLayout" Target="../slideLayouts/slideLayout8.xml"/></Relationships>
</file>

<file path=ppt/slides/_rels/slide40.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8.xml"/></Relationships>
</file>

<file path=ppt/slides/_rels/slide41.xml.rels><?xml version="1.0" encoding="UTF-8" standalone="yes"?>
<Relationships xmlns="http://schemas.openxmlformats.org/package/2006/relationships"><Relationship Id="rId3" Type="http://schemas.openxmlformats.org/officeDocument/2006/relationships/hyperlink" Target="https://digitalservices.uwtsd.ac.uk/library/open-access-and-research/research-repository/" TargetMode="External"/><Relationship Id="rId2" Type="http://schemas.openxmlformats.org/officeDocument/2006/relationships/image" Target="../media/image55.png"/><Relationship Id="rId1" Type="http://schemas.openxmlformats.org/officeDocument/2006/relationships/slideLayout" Target="../slideLayouts/slideLayout8.xml"/><Relationship Id="rId4" Type="http://schemas.openxmlformats.org/officeDocument/2006/relationships/image" Target="../media/image56.png"/></Relationships>
</file>

<file path=ppt/slides/_rels/slide42.xml.rels><?xml version="1.0" encoding="UTF-8" standalone="yes"?>
<Relationships xmlns="http://schemas.openxmlformats.org/package/2006/relationships"><Relationship Id="rId3" Type="http://schemas.openxmlformats.org/officeDocument/2006/relationships/hyperlink" Target="http://network.bepress.com/" TargetMode="External"/><Relationship Id="rId2" Type="http://schemas.openxmlformats.org/officeDocument/2006/relationships/hyperlink" Target="https://core.ac.uk/" TargetMode="External"/><Relationship Id="rId1" Type="http://schemas.openxmlformats.org/officeDocument/2006/relationships/slideLayout" Target="../slideLayouts/slideLayout8.xml"/><Relationship Id="rId5" Type="http://schemas.openxmlformats.org/officeDocument/2006/relationships/hyperlink" Target="http://paperity.org/" TargetMode="External"/><Relationship Id="rId4" Type="http://schemas.openxmlformats.org/officeDocument/2006/relationships/hyperlink" Target="https://doaj.org/" TargetMode="External"/></Relationships>
</file>

<file path=ppt/slides/_rels/slide43.xml.rels><?xml version="1.0" encoding="UTF-8" standalone="yes"?>
<Relationships xmlns="http://schemas.openxmlformats.org/package/2006/relationships"><Relationship Id="rId3" Type="http://schemas.openxmlformats.org/officeDocument/2006/relationships/hyperlink" Target="https://digitalservices.uwtsd.ac.uk/library/" TargetMode="External"/><Relationship Id="rId2" Type="http://schemas.openxmlformats.org/officeDocument/2006/relationships/image" Target="../media/image57.png"/><Relationship Id="rId1" Type="http://schemas.openxmlformats.org/officeDocument/2006/relationships/slideLayout" Target="../slideLayouts/slideLayout8.xml"/><Relationship Id="rId4" Type="http://schemas.openxmlformats.org/officeDocument/2006/relationships/hyperlink" Target="https://moodle.uwtsd.ac.uk/mod/scorm/player.php?a=7714&amp;currentorg=articulate_rise&amp;scoid=16961&amp;sesskey=oX2GOodlen&amp;display=popup&amp;mode=normal" TargetMode="External"/></Relationships>
</file>

<file path=ppt/slides/_rels/slide44.xml.rels><?xml version="1.0" encoding="UTF-8" standalone="yes"?>
<Relationships xmlns="http://schemas.openxmlformats.org/package/2006/relationships"><Relationship Id="rId3" Type="http://schemas.openxmlformats.org/officeDocument/2006/relationships/hyperlink" Target="https://youtu.be/YV05S65e7d8?si=OEjAOysWEGeqsEp9" TargetMode="External"/><Relationship Id="rId2" Type="http://schemas.openxmlformats.org/officeDocument/2006/relationships/hyperlink" Target="https://youtu.be/m6XAuewsjcM?si=oYmYQ7lhRi6CTaVK" TargetMode="External"/><Relationship Id="rId1" Type="http://schemas.openxmlformats.org/officeDocument/2006/relationships/slideLayout" Target="../slideLayouts/slideLayout8.xml"/><Relationship Id="rId6" Type="http://schemas.openxmlformats.org/officeDocument/2006/relationships/image" Target="../media/image58.png"/><Relationship Id="rId5" Type="http://schemas.openxmlformats.org/officeDocument/2006/relationships/hyperlink" Target="https://www.connectedpapers.com/" TargetMode="External"/><Relationship Id="rId4" Type="http://schemas.openxmlformats.org/officeDocument/2006/relationships/hyperlink" Target="https://www.semanticscholar.org/product/tutorials" TargetMode="External"/></Relationships>
</file>

<file path=ppt/slides/_rels/slide45.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16.xml"/><Relationship Id="rId1" Type="http://schemas.openxmlformats.org/officeDocument/2006/relationships/slideLayout" Target="../slideLayouts/slideLayout8.xml"/><Relationship Id="rId5" Type="http://schemas.openxmlformats.org/officeDocument/2006/relationships/hyperlink" Target="https://moodle.uwtsd.ac.uk/course/section.php?id=193465" TargetMode="External"/><Relationship Id="rId4" Type="http://schemas.openxmlformats.org/officeDocument/2006/relationships/hyperlink" Target="https://bristol.libguides.com/ai-and-the-library/using-the-craap-framework" TargetMode="External"/></Relationships>
</file>

<file path=ppt/slides/_rels/slide46.xml.rels><?xml version="1.0" encoding="UTF-8" standalone="yes"?>
<Relationships xmlns="http://schemas.openxmlformats.org/package/2006/relationships"><Relationship Id="rId3" Type="http://schemas.openxmlformats.org/officeDocument/2006/relationships/hyperlink" Target="https://uwtsd.ac.uk/library/contact-us/" TargetMode="External"/><Relationship Id="rId2" Type="http://schemas.openxmlformats.org/officeDocument/2006/relationships/notesSlide" Target="../notesSlides/notesSlide17.xml"/><Relationship Id="rId1" Type="http://schemas.openxmlformats.org/officeDocument/2006/relationships/slideLayout" Target="../slideLayouts/slideLayout9.xml"/><Relationship Id="rId5" Type="http://schemas.openxmlformats.org/officeDocument/2006/relationships/image" Target="../media/image60.jpeg"/><Relationship Id="rId4" Type="http://schemas.openxmlformats.org/officeDocument/2006/relationships/hyperlink" Target="https://uwtsd.ac.uk/library/need-more/" TargetMode="Externa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8.xml.rels><?xml version="1.0" encoding="UTF-8" standalone="yes"?>
<Relationships xmlns="http://schemas.openxmlformats.org/package/2006/relationships"><Relationship Id="rId3" Type="http://schemas.openxmlformats.org/officeDocument/2006/relationships/hyperlink" Target="https://moodle.uwtsd.ac.uk/mod/page/view.php?id=475602" TargetMode="External"/><Relationship Id="rId2" Type="http://schemas.openxmlformats.org/officeDocument/2006/relationships/notesSlide" Target="../notesSlides/notesSlide18.xml"/><Relationship Id="rId1" Type="http://schemas.openxmlformats.org/officeDocument/2006/relationships/slideLayout" Target="../slideLayouts/slideLayout8.xml"/><Relationship Id="rId6" Type="http://schemas.openxmlformats.org/officeDocument/2006/relationships/hyperlink" Target="https://youtu.be/2WJN-U4j2_A?si=kxS-M-IPT0SXfQTH" TargetMode="External"/><Relationship Id="rId5" Type="http://schemas.openxmlformats.org/officeDocument/2006/relationships/hyperlink" Target="https://youtu.be/eZV_4sYtD40?si=05jArRmNYX6oiBUk" TargetMode="External"/><Relationship Id="rId4" Type="http://schemas.openxmlformats.org/officeDocument/2006/relationships/hyperlink" Target="https://www-citethemrightonline-com.uwtsd.idm.oclc.org/article?docid=b-9781350928060&amp;tocid=b-9781350928060-which-sources-should-you-use&amp;st=academic+credibility" TargetMode="External"/></Relationships>
</file>

<file path=ppt/slides/_rels/slide49.xml.rels><?xml version="1.0" encoding="UTF-8" standalone="yes"?>
<Relationships xmlns="http://schemas.openxmlformats.org/package/2006/relationships"><Relationship Id="rId3" Type="http://schemas.openxmlformats.org/officeDocument/2006/relationships/hyperlink" Target="https://libguides.exeter.ac.uk/c.php?g=727716&amp;p=5297246" TargetMode="External"/><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50.xml.rels><?xml version="1.0" encoding="UTF-8" standalone="yes"?>
<Relationships xmlns="http://schemas.openxmlformats.org/package/2006/relationships"><Relationship Id="rId8" Type="http://schemas.openxmlformats.org/officeDocument/2006/relationships/hyperlink" Target="https://moodle.uwtsd.ac.uk/mod/scorm/player.php?a=7713&amp;currentorg=articulate_rise&amp;scoid=16959&amp;sesskey=oX2GOodlen&amp;display=popup&amp;mode=normal" TargetMode="External"/><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0.xml"/><Relationship Id="rId1" Type="http://schemas.openxmlformats.org/officeDocument/2006/relationships/slideLayout" Target="../slideLayouts/slideLayout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1.xml.rels><?xml version="1.0" encoding="UTF-8" standalone="yes"?>
<Relationships xmlns="http://schemas.openxmlformats.org/package/2006/relationships"><Relationship Id="rId3" Type="http://schemas.openxmlformats.org/officeDocument/2006/relationships/hyperlink" Target="https://librarysearch.uwtsd.ac.uk/permalink/44WHELF_UWTSD/upgrip/alma99100436002502421" TargetMode="External"/><Relationship Id="rId7" Type="http://schemas.openxmlformats.org/officeDocument/2006/relationships/hyperlink" Target="https://moodle.uwtsd.ac.uk/course/section.php?id=152564" TargetMode="External"/><Relationship Id="rId2" Type="http://schemas.openxmlformats.org/officeDocument/2006/relationships/notesSlide" Target="../notesSlides/notesSlide21.xml"/><Relationship Id="rId1" Type="http://schemas.openxmlformats.org/officeDocument/2006/relationships/slideLayout" Target="../slideLayouts/slideLayout8.xml"/><Relationship Id="rId6" Type="http://schemas.openxmlformats.org/officeDocument/2006/relationships/image" Target="../media/image66.png"/><Relationship Id="rId5" Type="http://schemas.openxmlformats.org/officeDocument/2006/relationships/hyperlink" Target="https://moodle.uwtsd.ac.uk/course/view.php?id=11455" TargetMode="External"/><Relationship Id="rId4" Type="http://schemas.openxmlformats.org/officeDocument/2006/relationships/hyperlink" Target="https://www.uwtsd.ac.uk/library/infoskills/" TargetMode="External"/></Relationships>
</file>

<file path=ppt/slides/_rels/slide52.xml.rels><?xml version="1.0" encoding="UTF-8" standalone="yes"?>
<Relationships xmlns="http://schemas.openxmlformats.org/package/2006/relationships"><Relationship Id="rId3" Type="http://schemas.openxmlformats.org/officeDocument/2006/relationships/hyperlink" Target="https://digitalservices.uwtsd.ac.uk/library/academic-and-infoskills/refworks/" TargetMode="External"/><Relationship Id="rId2" Type="http://schemas.openxmlformats.org/officeDocument/2006/relationships/hyperlink" Target="https://uwtsd.ac.uk/library/student-essentials/refworks/" TargetMode="External"/><Relationship Id="rId1" Type="http://schemas.openxmlformats.org/officeDocument/2006/relationships/slideLayout" Target="../slideLayouts/slideLayout8.xml"/><Relationship Id="rId5" Type="http://schemas.openxmlformats.org/officeDocument/2006/relationships/image" Target="../media/image67.png"/><Relationship Id="rId4" Type="http://schemas.openxmlformats.org/officeDocument/2006/relationships/hyperlink" Target="https://www.youtube.com/playlist?list=PLyN7Mmvg_0odPDamAc5anVah56yS-mkxV" TargetMode="External"/></Relationships>
</file>

<file path=ppt/slides/_rels/slide53.xml.rels><?xml version="1.0" encoding="UTF-8" standalone="yes"?>
<Relationships xmlns="http://schemas.openxmlformats.org/package/2006/relationships"><Relationship Id="rId3" Type="http://schemas.openxmlformats.org/officeDocument/2006/relationships/hyperlink" Target="Image%20by%20%3ca%20href=%22https:/pixabay.com/users/geralt-9301/?utm_source=link-attribution&amp;utm_medium=referral&amp;utm_campaign=image&amp;utm_content=1699948%22%3eGerd%20Altmann%3c/a%3e%20from%20%3ca%20href=%22https://pixabay.com//?utm_source=link-attribution&amp;utm_medium=referral&amp;utm_campaign=image&amp;utm_content=1699948%22%3ePixabay%3c/a%3e" TargetMode="External"/><Relationship Id="rId7" Type="http://schemas.openxmlformats.org/officeDocument/2006/relationships/image" Target="../media/image68.jpeg"/><Relationship Id="rId2" Type="http://schemas.openxmlformats.org/officeDocument/2006/relationships/notesSlide" Target="../notesSlides/notesSlide22.xml"/><Relationship Id="rId1" Type="http://schemas.openxmlformats.org/officeDocument/2006/relationships/slideLayout" Target="../slideLayouts/slideLayout12.xml"/><Relationship Id="rId6" Type="http://schemas.openxmlformats.org/officeDocument/2006/relationships/hyperlink" Target="mailto:digitalskills@uwtsd.ac.uk" TargetMode="External"/><Relationship Id="rId5" Type="http://schemas.openxmlformats.org/officeDocument/2006/relationships/hyperlink" Target="mailto:infoskills@uwtsd.ac.uk" TargetMode="External"/><Relationship Id="rId4" Type="http://schemas.openxmlformats.org/officeDocument/2006/relationships/hyperlink" Target="mailto:library@uwtsd.ac.uk" TargetMode="External"/></Relationships>
</file>

<file path=ppt/slides/_rels/slide54.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85286B-CCA5-76E6-72DC-8ACBE294D38A}"/>
              </a:ext>
            </a:extLst>
          </p:cNvPr>
          <p:cNvSpPr txBox="1"/>
          <p:nvPr/>
        </p:nvSpPr>
        <p:spPr>
          <a:xfrm>
            <a:off x="1532242" y="1708318"/>
            <a:ext cx="9552702" cy="2708434"/>
          </a:xfrm>
          <a:prstGeom prst="rect">
            <a:avLst/>
          </a:prstGeom>
          <a:noFill/>
        </p:spPr>
        <p:txBody>
          <a:bodyPr wrap="square" lIns="91440" tIns="45720" rIns="91440" bIns="45720" rtlCol="0" anchor="t">
            <a:spAutoFit/>
          </a:bodyPr>
          <a:lstStyle/>
          <a:p>
            <a:r>
              <a:rPr lang="en-GB" sz="5400" dirty="0">
                <a:solidFill>
                  <a:schemeClr val="bg1"/>
                </a:solidFill>
              </a:rPr>
              <a:t>Library Essentials</a:t>
            </a:r>
            <a:endParaRPr lang="en-GB" sz="5400" dirty="0">
              <a:solidFill>
                <a:schemeClr val="bg1"/>
              </a:solidFill>
              <a:ea typeface="Calibri"/>
              <a:cs typeface="Calibri"/>
            </a:endParaRPr>
          </a:p>
          <a:p>
            <a:r>
              <a:rPr lang="en-GB" sz="4400" dirty="0">
                <a:solidFill>
                  <a:schemeClr val="bg1"/>
                </a:solidFill>
              </a:rPr>
              <a:t>L7: Dissertation</a:t>
            </a:r>
          </a:p>
          <a:p>
            <a:endParaRPr lang="en-GB" sz="4000" dirty="0">
              <a:solidFill>
                <a:schemeClr val="bg1"/>
              </a:solidFill>
            </a:endParaRPr>
          </a:p>
          <a:p>
            <a:r>
              <a:rPr lang="en-GB" sz="3200" dirty="0">
                <a:solidFill>
                  <a:schemeClr val="bg1"/>
                </a:solidFill>
              </a:rPr>
              <a:t>September 2026</a:t>
            </a:r>
            <a:endParaRPr lang="en-US" sz="3200" dirty="0">
              <a:solidFill>
                <a:schemeClr val="bg1"/>
              </a:solidFill>
              <a:ea typeface="Calibri"/>
              <a:cs typeface="Calibri"/>
            </a:endParaRPr>
          </a:p>
        </p:txBody>
      </p:sp>
    </p:spTree>
    <p:extLst>
      <p:ext uri="{BB962C8B-B14F-4D97-AF65-F5344CB8AC3E}">
        <p14:creationId xmlns:p14="http://schemas.microsoft.com/office/powerpoint/2010/main" val="42310188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FDD1CD-6B2B-835E-BE72-E3191AE594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3FFE891-B208-F73E-474E-9F8D46321C4A}"/>
              </a:ext>
            </a:extLst>
          </p:cNvPr>
          <p:cNvSpPr>
            <a:spLocks noGrp="1"/>
          </p:cNvSpPr>
          <p:nvPr>
            <p:ph type="title"/>
          </p:nvPr>
        </p:nvSpPr>
        <p:spPr>
          <a:xfrm>
            <a:off x="358219" y="365125"/>
            <a:ext cx="11481847" cy="655003"/>
          </a:xfrm>
        </p:spPr>
        <p:txBody>
          <a:bodyPr>
            <a:normAutofit fontScale="90000"/>
          </a:bodyPr>
          <a:lstStyle/>
          <a:p>
            <a:r>
              <a:rPr lang="en-GB">
                <a:latin typeface="Calibri"/>
                <a:ea typeface="Calibri"/>
                <a:cs typeface="Calibri"/>
              </a:rPr>
              <a:t>Aims of today's session</a:t>
            </a:r>
            <a:endParaRPr lang="en-US">
              <a:latin typeface="Calibri"/>
              <a:ea typeface="Calibri"/>
              <a:cs typeface="Calibri"/>
            </a:endParaRPr>
          </a:p>
        </p:txBody>
      </p:sp>
      <p:pic>
        <p:nvPicPr>
          <p:cNvPr id="6" name="Picture 5" descr="A red pin on a road&#10;&#10;AI-generated content may be incorrect.">
            <a:extLst>
              <a:ext uri="{FF2B5EF4-FFF2-40B4-BE49-F238E27FC236}">
                <a16:creationId xmlns:a16="http://schemas.microsoft.com/office/drawing/2014/main" id="{E3184A3D-FEF5-9858-FA89-73791343C836}"/>
              </a:ext>
            </a:extLst>
          </p:cNvPr>
          <p:cNvPicPr>
            <a:picLocks noChangeAspect="1"/>
          </p:cNvPicPr>
          <p:nvPr/>
        </p:nvPicPr>
        <p:blipFill>
          <a:blip r:embed="rId2"/>
          <a:srcRect l="17672" r="11187" b="-1"/>
          <a:stretch>
            <a:fillRect/>
          </a:stretch>
        </p:blipFill>
        <p:spPr>
          <a:xfrm flipH="1">
            <a:off x="2" y="1258595"/>
            <a:ext cx="4487465" cy="4467535"/>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p:nvSpPr>
          <p:cNvPr id="10" name="TextBox 9">
            <a:extLst>
              <a:ext uri="{FF2B5EF4-FFF2-40B4-BE49-F238E27FC236}">
                <a16:creationId xmlns:a16="http://schemas.microsoft.com/office/drawing/2014/main" id="{A487A62D-D339-1EB9-FD84-FA143A75FCAE}"/>
              </a:ext>
            </a:extLst>
          </p:cNvPr>
          <p:cNvSpPr txBox="1"/>
          <p:nvPr/>
        </p:nvSpPr>
        <p:spPr>
          <a:xfrm>
            <a:off x="4748736" y="1351508"/>
            <a:ext cx="7193327" cy="4154984"/>
          </a:xfrm>
          <a:prstGeom prst="rect">
            <a:avLst/>
          </a:prstGeom>
          <a:noFill/>
        </p:spPr>
        <p:txBody>
          <a:bodyPr wrap="square">
            <a:spAutoFit/>
          </a:bodyPr>
          <a:lstStyle/>
          <a:p>
            <a:pPr marL="342900" marR="0" lvl="0" indent="-342900" algn="l" rtl="0" fontAlgn="base">
              <a:buFont typeface="Arial" panose="020B0604020202020204" pitchFamily="34" charset="0"/>
              <a:buChar char="•"/>
            </a:pPr>
            <a:r>
              <a:rPr lang="en-GB" sz="2400" b="0" i="0" u="none" strike="noStrike" spc="0" dirty="0">
                <a:solidFill>
                  <a:schemeClr val="tx1"/>
                </a:solidFill>
                <a:effectLst/>
                <a:latin typeface="+mn-lt"/>
              </a:rPr>
              <a:t>Consider your search strategy.</a:t>
            </a:r>
            <a:r>
              <a:rPr lang="en-US" sz="2400" b="0" i="0" dirty="0">
                <a:solidFill>
                  <a:schemeClr val="tx1"/>
                </a:solidFill>
                <a:effectLst/>
                <a:latin typeface="+mn-lt"/>
              </a:rPr>
              <a:t>​</a:t>
            </a:r>
          </a:p>
          <a:p>
            <a:pPr marL="342900" marR="0" lvl="0" indent="-342900" algn="l" rtl="0" fontAlgn="base">
              <a:buFont typeface="Arial" panose="020B0604020202020204" pitchFamily="34" charset="0"/>
              <a:buChar char="•"/>
            </a:pPr>
            <a:r>
              <a:rPr lang="en-GB" sz="2400" b="0" i="0" u="none" strike="noStrike" spc="0" dirty="0">
                <a:solidFill>
                  <a:schemeClr val="tx1"/>
                </a:solidFill>
                <a:effectLst/>
                <a:latin typeface="+mn-lt"/>
              </a:rPr>
              <a:t>Explore Boolean Operators, truncation and wildcards to expand and narrow search terms.</a:t>
            </a:r>
            <a:r>
              <a:rPr lang="en-US" sz="2400" b="0" i="0" dirty="0">
                <a:solidFill>
                  <a:schemeClr val="tx1"/>
                </a:solidFill>
                <a:effectLst/>
                <a:latin typeface="+mn-lt"/>
              </a:rPr>
              <a:t>​</a:t>
            </a:r>
          </a:p>
          <a:p>
            <a:pPr marL="342900" marR="0" lvl="0" indent="-342900" algn="l" rtl="0" fontAlgn="base">
              <a:buFont typeface="Arial" panose="020B0604020202020204" pitchFamily="34" charset="0"/>
              <a:buChar char="•"/>
            </a:pPr>
            <a:r>
              <a:rPr lang="en-GB" sz="2400" b="0" i="0" u="none" strike="noStrike" spc="0" dirty="0">
                <a:solidFill>
                  <a:schemeClr val="tx1"/>
                </a:solidFill>
                <a:effectLst/>
                <a:latin typeface="+mn-lt"/>
              </a:rPr>
              <a:t>Export your search and link your account to Google Scholar.</a:t>
            </a:r>
            <a:r>
              <a:rPr lang="en-US" sz="2400" b="0" i="0" dirty="0">
                <a:solidFill>
                  <a:schemeClr val="tx1"/>
                </a:solidFill>
                <a:effectLst/>
                <a:latin typeface="+mn-lt"/>
              </a:rPr>
              <a:t>​</a:t>
            </a:r>
          </a:p>
          <a:p>
            <a:pPr marL="342900" marR="0" lvl="0" indent="-342900" algn="l" rtl="0" fontAlgn="base">
              <a:buFont typeface="Arial" panose="020B0604020202020204" pitchFamily="34" charset="0"/>
              <a:buChar char="•"/>
            </a:pPr>
            <a:r>
              <a:rPr lang="en-GB" sz="2400" b="0" i="0" u="none" strike="noStrike" spc="0" dirty="0">
                <a:solidFill>
                  <a:schemeClr val="tx1"/>
                </a:solidFill>
                <a:effectLst/>
                <a:latin typeface="+mn-lt"/>
              </a:rPr>
              <a:t>How to find and search grey literature.</a:t>
            </a:r>
            <a:r>
              <a:rPr lang="en-US" sz="2400" b="0" i="0" dirty="0">
                <a:solidFill>
                  <a:schemeClr val="tx1"/>
                </a:solidFill>
                <a:effectLst/>
                <a:latin typeface="+mn-lt"/>
              </a:rPr>
              <a:t>​</a:t>
            </a:r>
          </a:p>
          <a:p>
            <a:pPr marL="342900" marR="0" lvl="0" indent="-342900" algn="l" rtl="0" fontAlgn="base">
              <a:buFont typeface="Arial" panose="020B0604020202020204" pitchFamily="34" charset="0"/>
              <a:buChar char="•"/>
            </a:pPr>
            <a:r>
              <a:rPr lang="en-GB" sz="2400" b="0" i="0" u="none" strike="noStrike" spc="0" dirty="0">
                <a:solidFill>
                  <a:schemeClr val="tx1"/>
                </a:solidFill>
                <a:effectLst/>
                <a:latin typeface="+mn-lt"/>
              </a:rPr>
              <a:t>Database searching.</a:t>
            </a:r>
            <a:r>
              <a:rPr lang="en-US" sz="2400" b="0" i="0" dirty="0">
                <a:solidFill>
                  <a:schemeClr val="tx1"/>
                </a:solidFill>
                <a:effectLst/>
                <a:latin typeface="+mn-lt"/>
              </a:rPr>
              <a:t>​</a:t>
            </a:r>
          </a:p>
          <a:p>
            <a:pPr marL="342900" marR="0" lvl="0" indent="-342900" algn="l" rtl="0" fontAlgn="base">
              <a:buFont typeface="Arial" panose="020B0604020202020204" pitchFamily="34" charset="0"/>
              <a:buChar char="•"/>
            </a:pPr>
            <a:r>
              <a:rPr lang="en-GB" sz="2400" b="0" i="0" u="none" strike="noStrike" spc="0" dirty="0">
                <a:solidFill>
                  <a:schemeClr val="tx1"/>
                </a:solidFill>
                <a:effectLst/>
                <a:latin typeface="+mn-lt"/>
              </a:rPr>
              <a:t>Library AI research tool.</a:t>
            </a:r>
            <a:r>
              <a:rPr lang="en-US" sz="2400" b="0" i="0" dirty="0">
                <a:solidFill>
                  <a:schemeClr val="tx1"/>
                </a:solidFill>
                <a:effectLst/>
                <a:latin typeface="+mn-lt"/>
              </a:rPr>
              <a:t>​</a:t>
            </a:r>
          </a:p>
          <a:p>
            <a:pPr marL="342900" marR="0" lvl="0" indent="-342900" algn="l" rtl="0" fontAlgn="base">
              <a:buFont typeface="Arial" panose="020B0604020202020204" pitchFamily="34" charset="0"/>
              <a:buChar char="•"/>
            </a:pPr>
            <a:r>
              <a:rPr lang="en-GB" sz="2400" b="0" i="0" u="none" strike="noStrike" spc="0" dirty="0">
                <a:solidFill>
                  <a:schemeClr val="tx1"/>
                </a:solidFill>
                <a:effectLst/>
                <a:latin typeface="+mn-lt"/>
              </a:rPr>
              <a:t>Using AI to help source information.</a:t>
            </a:r>
            <a:r>
              <a:rPr lang="en-US" sz="2400" b="0" i="0" dirty="0">
                <a:solidFill>
                  <a:schemeClr val="tx1"/>
                </a:solidFill>
                <a:effectLst/>
                <a:latin typeface="+mn-lt"/>
              </a:rPr>
              <a:t>​</a:t>
            </a:r>
          </a:p>
          <a:p>
            <a:pPr marL="342900" marR="0" lvl="0" indent="-342900" algn="l" rtl="0" fontAlgn="base">
              <a:buFont typeface="Arial" panose="020B0604020202020204" pitchFamily="34" charset="0"/>
              <a:buChar char="•"/>
            </a:pPr>
            <a:r>
              <a:rPr lang="en-GB" sz="2400" b="0" i="0" u="none" strike="noStrike" spc="0" dirty="0">
                <a:solidFill>
                  <a:schemeClr val="tx1"/>
                </a:solidFill>
                <a:effectLst/>
                <a:latin typeface="+mn-lt"/>
              </a:rPr>
              <a:t>Inter-library loan service – Need More.</a:t>
            </a:r>
            <a:r>
              <a:rPr lang="en-US" sz="2400" b="0" i="0" dirty="0">
                <a:solidFill>
                  <a:schemeClr val="tx1"/>
                </a:solidFill>
                <a:effectLst/>
                <a:latin typeface="+mn-lt"/>
              </a:rPr>
              <a:t>​</a:t>
            </a:r>
          </a:p>
          <a:p>
            <a:pPr marL="342900" marR="0" lvl="0" indent="-342900" algn="l" rtl="0" fontAlgn="base">
              <a:buFont typeface="Arial" panose="020B0604020202020204" pitchFamily="34" charset="0"/>
              <a:buChar char="•"/>
            </a:pPr>
            <a:r>
              <a:rPr lang="en-GB" sz="2400" b="0" i="0" u="none" strike="noStrike" spc="0" dirty="0">
                <a:solidFill>
                  <a:schemeClr val="tx1"/>
                </a:solidFill>
                <a:effectLst/>
                <a:latin typeface="+mn-lt"/>
              </a:rPr>
              <a:t>Contact details.</a:t>
            </a:r>
            <a:r>
              <a:rPr lang="en-US" sz="2400" b="0" i="0" dirty="0">
                <a:solidFill>
                  <a:schemeClr val="tx1"/>
                </a:solidFill>
                <a:effectLst/>
                <a:latin typeface="+mn-lt"/>
              </a:rPr>
              <a:t>​</a:t>
            </a:r>
            <a:endParaRPr lang="en-US" sz="2400" b="0" i="0" dirty="0">
              <a:solidFill>
                <a:srgbClr val="000000"/>
              </a:solidFill>
              <a:effectLst/>
              <a:latin typeface="Arial" panose="020B0604020202020204" pitchFamily="34" charset="0"/>
            </a:endParaRPr>
          </a:p>
        </p:txBody>
      </p:sp>
    </p:spTree>
    <p:extLst>
      <p:ext uri="{BB962C8B-B14F-4D97-AF65-F5344CB8AC3E}">
        <p14:creationId xmlns:p14="http://schemas.microsoft.com/office/powerpoint/2010/main" val="12261530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50385-681D-4C58-B214-B7B0A67A34A9}"/>
              </a:ext>
            </a:extLst>
          </p:cNvPr>
          <p:cNvSpPr>
            <a:spLocks noGrp="1"/>
          </p:cNvSpPr>
          <p:nvPr>
            <p:ph type="title"/>
          </p:nvPr>
        </p:nvSpPr>
        <p:spPr>
          <a:xfrm>
            <a:off x="358219" y="365126"/>
            <a:ext cx="11481847" cy="657314"/>
          </a:xfrm>
        </p:spPr>
        <p:txBody>
          <a:bodyPr>
            <a:normAutofit fontScale="90000"/>
          </a:bodyPr>
          <a:lstStyle/>
          <a:p>
            <a:r>
              <a:rPr lang="en-GB" b="1">
                <a:latin typeface="+mn-lt"/>
              </a:rPr>
              <a:t>Information Skills Librarians</a:t>
            </a:r>
          </a:p>
        </p:txBody>
      </p:sp>
      <p:pic>
        <p:nvPicPr>
          <p:cNvPr id="4" name="Picture 4" descr="A picture containing wall, indoor, posing&#10;&#10;Description automatically generated">
            <a:extLst>
              <a:ext uri="{FF2B5EF4-FFF2-40B4-BE49-F238E27FC236}">
                <a16:creationId xmlns:a16="http://schemas.microsoft.com/office/drawing/2014/main" id="{708ADCEF-FBB6-4D0C-B5EE-B0E19377A3A0}"/>
              </a:ext>
            </a:extLst>
          </p:cNvPr>
          <p:cNvPicPr>
            <a:picLocks noGrp="1" noChangeAspect="1"/>
          </p:cNvPicPr>
          <p:nvPr>
            <p:ph sz="quarter" idx="10"/>
          </p:nvPr>
        </p:nvPicPr>
        <p:blipFill>
          <a:blip r:embed="rId2"/>
          <a:stretch>
            <a:fillRect/>
          </a:stretch>
        </p:blipFill>
        <p:spPr>
          <a:xfrm>
            <a:off x="4046825" y="1040576"/>
            <a:ext cx="1277502" cy="1314717"/>
          </a:xfrm>
          <a:prstGeom prst="ellipse">
            <a:avLst/>
          </a:prstGeom>
          <a:ln>
            <a:noFill/>
          </a:ln>
          <a:effectLst>
            <a:softEdge rad="112500"/>
          </a:effectLst>
        </p:spPr>
      </p:pic>
      <p:sp>
        <p:nvSpPr>
          <p:cNvPr id="5" name="TextBox 4">
            <a:extLst>
              <a:ext uri="{FF2B5EF4-FFF2-40B4-BE49-F238E27FC236}">
                <a16:creationId xmlns:a16="http://schemas.microsoft.com/office/drawing/2014/main" id="{B966D30F-0DEA-47A8-BA92-C17EFEBAEB1E}"/>
              </a:ext>
            </a:extLst>
          </p:cNvPr>
          <p:cNvSpPr txBox="1"/>
          <p:nvPr/>
        </p:nvSpPr>
        <p:spPr>
          <a:xfrm>
            <a:off x="388011" y="1347544"/>
            <a:ext cx="3745077" cy="1200329"/>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chemeClr val="accent2"/>
                </a:solidFill>
                <a:latin typeface="Calibri"/>
                <a:cs typeface="Arial"/>
              </a:rPr>
              <a:t>Lisa Ellis </a:t>
            </a:r>
          </a:p>
          <a:p>
            <a:r>
              <a:rPr lang="en-GB" sz="2400" b="1">
                <a:latin typeface="Calibri"/>
                <a:cs typeface="Arial"/>
              </a:rPr>
              <a:t>Email:  </a:t>
            </a:r>
            <a:r>
              <a:rPr lang="en-GB" sz="2400">
                <a:latin typeface="Calibri"/>
                <a:cs typeface="Arial"/>
                <a:hlinkClick r:id="rId3">
                  <a:extLst>
                    <a:ext uri="{A12FA001-AC4F-418D-AE19-62706E023703}">
                      <ahyp:hlinkClr xmlns:ahyp="http://schemas.microsoft.com/office/drawing/2018/hyperlinkcolor" val="tx"/>
                    </a:ext>
                  </a:extLst>
                </a:hlinkClick>
              </a:rPr>
              <a:t>l.ellis@uwtsd.ac.uk</a:t>
            </a:r>
            <a:endParaRPr lang="en-GB" sz="2400">
              <a:latin typeface="Calibri"/>
              <a:cs typeface="Arial"/>
            </a:endParaRPr>
          </a:p>
          <a:p>
            <a:endParaRPr lang="en-GB" sz="2400">
              <a:latin typeface="Calibri"/>
              <a:cs typeface="Arial"/>
            </a:endParaRPr>
          </a:p>
        </p:txBody>
      </p:sp>
      <p:sp>
        <p:nvSpPr>
          <p:cNvPr id="6" name="TextBox 5">
            <a:extLst>
              <a:ext uri="{FF2B5EF4-FFF2-40B4-BE49-F238E27FC236}">
                <a16:creationId xmlns:a16="http://schemas.microsoft.com/office/drawing/2014/main" id="{D69E8C04-E35C-40C5-81B5-0458F5634362}"/>
              </a:ext>
            </a:extLst>
          </p:cNvPr>
          <p:cNvSpPr txBox="1"/>
          <p:nvPr/>
        </p:nvSpPr>
        <p:spPr>
          <a:xfrm>
            <a:off x="358219" y="2283257"/>
            <a:ext cx="4966108" cy="707886"/>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accent2"/>
                </a:solidFill>
                <a:latin typeface="Calibri"/>
                <a:ea typeface="+mn-lt"/>
                <a:cs typeface="+mn-lt"/>
              </a:rPr>
              <a:t>Campus: </a:t>
            </a:r>
            <a:r>
              <a:rPr lang="en-GB" sz="2000" b="1">
                <a:latin typeface="Calibri"/>
                <a:ea typeface="+mn-lt"/>
                <a:cs typeface="+mn-lt"/>
              </a:rPr>
              <a:t>Swansea Campus </a:t>
            </a:r>
            <a:r>
              <a:rPr lang="en-GB" sz="2000" b="1">
                <a:solidFill>
                  <a:schemeClr val="accent2"/>
                </a:solidFill>
                <a:latin typeface="Calibri"/>
                <a:cs typeface="Calibri Light"/>
              </a:rPr>
              <a:t>Available:</a:t>
            </a:r>
            <a:r>
              <a:rPr lang="en-GB" sz="2000" b="1">
                <a:latin typeface="Calibri"/>
                <a:cs typeface="Calibri Light"/>
              </a:rPr>
              <a:t> </a:t>
            </a:r>
            <a:r>
              <a:rPr lang="en-GB" sz="2000">
                <a:latin typeface="Calibri"/>
                <a:cs typeface="Calibri Light"/>
              </a:rPr>
              <a:t>Monday to Friday, 9am - 4:30pm</a:t>
            </a:r>
            <a:endParaRPr lang="en-GB" sz="2000">
              <a:latin typeface="Calibri"/>
              <a:ea typeface="Calibri"/>
              <a:cs typeface="Calibri Light"/>
            </a:endParaRPr>
          </a:p>
        </p:txBody>
      </p:sp>
      <p:sp>
        <p:nvSpPr>
          <p:cNvPr id="9" name="TextBox 8">
            <a:extLst>
              <a:ext uri="{FF2B5EF4-FFF2-40B4-BE49-F238E27FC236}">
                <a16:creationId xmlns:a16="http://schemas.microsoft.com/office/drawing/2014/main" id="{83344D90-08F8-42EA-6DF2-81A96A5CB882}"/>
              </a:ext>
            </a:extLst>
          </p:cNvPr>
          <p:cNvSpPr txBox="1"/>
          <p:nvPr/>
        </p:nvSpPr>
        <p:spPr>
          <a:xfrm>
            <a:off x="6845085" y="2639028"/>
            <a:ext cx="4131008" cy="830997"/>
          </a:xfrm>
          <a:prstGeom prst="rect">
            <a:avLst/>
          </a:prstGeom>
          <a:noFill/>
        </p:spPr>
        <p:txBody>
          <a:bodyPr wrap="square">
            <a:spAutoFit/>
          </a:bodyPr>
          <a:lstStyle/>
          <a:p>
            <a:r>
              <a:rPr lang="en-GB" sz="2400" b="1">
                <a:solidFill>
                  <a:schemeClr val="accent2"/>
                </a:solidFill>
                <a:latin typeface="Calibri"/>
                <a:cs typeface="Arial"/>
              </a:rPr>
              <a:t>Connie Davage</a:t>
            </a:r>
          </a:p>
          <a:p>
            <a:r>
              <a:rPr lang="en-GB" sz="2400" b="1">
                <a:latin typeface="Calibri"/>
                <a:cs typeface="Arial"/>
              </a:rPr>
              <a:t>Email</a:t>
            </a:r>
            <a:r>
              <a:rPr lang="en-GB" sz="2400">
                <a:latin typeface="Calibri"/>
                <a:cs typeface="Arial"/>
              </a:rPr>
              <a:t>: </a:t>
            </a:r>
            <a:r>
              <a:rPr lang="en-GB" sz="2400">
                <a:latin typeface="Calibri"/>
                <a:cs typeface="Arial"/>
                <a:hlinkClick r:id="rId4">
                  <a:extLst>
                    <a:ext uri="{A12FA001-AC4F-418D-AE19-62706E023703}">
                      <ahyp:hlinkClr xmlns:ahyp="http://schemas.microsoft.com/office/drawing/2018/hyperlinkcolor" val="tx"/>
                    </a:ext>
                  </a:extLst>
                </a:hlinkClick>
              </a:rPr>
              <a:t>c.davage@uwtsd.ac.uk</a:t>
            </a:r>
            <a:endParaRPr lang="en-GB" sz="2400">
              <a:latin typeface="Calibri"/>
              <a:cs typeface="Arial"/>
            </a:endParaRPr>
          </a:p>
        </p:txBody>
      </p:sp>
      <p:sp>
        <p:nvSpPr>
          <p:cNvPr id="10" name="TextBox 9">
            <a:extLst>
              <a:ext uri="{FF2B5EF4-FFF2-40B4-BE49-F238E27FC236}">
                <a16:creationId xmlns:a16="http://schemas.microsoft.com/office/drawing/2014/main" id="{678DB90A-AC44-F7D6-0A90-DCC1EE5E18CB}"/>
              </a:ext>
            </a:extLst>
          </p:cNvPr>
          <p:cNvSpPr txBox="1"/>
          <p:nvPr/>
        </p:nvSpPr>
        <p:spPr>
          <a:xfrm>
            <a:off x="6843127" y="3565924"/>
            <a:ext cx="4817775" cy="707886"/>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accent2"/>
                </a:solidFill>
                <a:latin typeface="Calibri"/>
                <a:ea typeface="+mn-lt"/>
                <a:cs typeface="+mn-lt"/>
              </a:rPr>
              <a:t>Campus: </a:t>
            </a:r>
            <a:r>
              <a:rPr lang="en-GB" sz="2000" b="1">
                <a:latin typeface="Calibri"/>
                <a:ea typeface="+mn-lt"/>
                <a:cs typeface="+mn-lt"/>
              </a:rPr>
              <a:t>Carmarthen Campus</a:t>
            </a:r>
            <a:endParaRPr lang="en-GB" sz="2000">
              <a:cs typeface="Calibri Light"/>
            </a:endParaRPr>
          </a:p>
          <a:p>
            <a:r>
              <a:rPr lang="en-GB" sz="2000" b="1">
                <a:solidFill>
                  <a:schemeClr val="accent2"/>
                </a:solidFill>
                <a:latin typeface="Calibri"/>
                <a:cs typeface="Calibri Light"/>
              </a:rPr>
              <a:t>Available:</a:t>
            </a:r>
            <a:r>
              <a:rPr lang="en-GB" sz="2000" b="1">
                <a:latin typeface="Calibri"/>
                <a:cs typeface="Calibri Light"/>
              </a:rPr>
              <a:t> </a:t>
            </a:r>
            <a:r>
              <a:rPr lang="en-GB" sz="2000">
                <a:latin typeface="Calibri"/>
                <a:cs typeface="Calibri Light"/>
              </a:rPr>
              <a:t>Monday to Friday, 9am - 4:30pm</a:t>
            </a:r>
            <a:endParaRPr lang="en-GB" sz="2000">
              <a:latin typeface="Calibri"/>
              <a:ea typeface="Calibri"/>
              <a:cs typeface="Calibri Light"/>
            </a:endParaRPr>
          </a:p>
        </p:txBody>
      </p:sp>
      <p:pic>
        <p:nvPicPr>
          <p:cNvPr id="12" name="Picture 11" descr="A person with sunglasses on her head&#10;&#10;AI-generated content may be incorrect.">
            <a:extLst>
              <a:ext uri="{FF2B5EF4-FFF2-40B4-BE49-F238E27FC236}">
                <a16:creationId xmlns:a16="http://schemas.microsoft.com/office/drawing/2014/main" id="{26E50BAD-158A-3E9C-5183-EBE7EAF62D8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508861" y="2032068"/>
            <a:ext cx="1331398" cy="1654914"/>
          </a:xfrm>
          <a:prstGeom prst="ellipse">
            <a:avLst/>
          </a:prstGeom>
          <a:ln>
            <a:noFill/>
          </a:ln>
          <a:effectLst>
            <a:softEdge rad="112500"/>
          </a:effectLst>
        </p:spPr>
      </p:pic>
      <p:sp>
        <p:nvSpPr>
          <p:cNvPr id="8" name="TextBox 7">
            <a:extLst>
              <a:ext uri="{FF2B5EF4-FFF2-40B4-BE49-F238E27FC236}">
                <a16:creationId xmlns:a16="http://schemas.microsoft.com/office/drawing/2014/main" id="{4FD9B5FC-4274-0FE9-E8AC-FD73A8A01942}"/>
              </a:ext>
            </a:extLst>
          </p:cNvPr>
          <p:cNvSpPr txBox="1"/>
          <p:nvPr/>
        </p:nvSpPr>
        <p:spPr>
          <a:xfrm>
            <a:off x="357986" y="3681865"/>
            <a:ext cx="4218433" cy="1200329"/>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chemeClr val="accent2"/>
                </a:solidFill>
                <a:latin typeface="Calibri"/>
                <a:cs typeface="Arial"/>
              </a:rPr>
              <a:t>Emily Wild</a:t>
            </a:r>
          </a:p>
          <a:p>
            <a:r>
              <a:rPr lang="en-GB" sz="2400" b="1">
                <a:latin typeface="Calibri"/>
                <a:cs typeface="Arial"/>
              </a:rPr>
              <a:t>Email:  </a:t>
            </a:r>
            <a:r>
              <a:rPr lang="en-GB" sz="2400">
                <a:latin typeface="Calibri"/>
                <a:cs typeface="Arial"/>
                <a:hlinkClick r:id="rId6">
                  <a:extLst>
                    <a:ext uri="{A12FA001-AC4F-418D-AE19-62706E023703}">
                      <ahyp:hlinkClr xmlns:ahyp="http://schemas.microsoft.com/office/drawing/2018/hyperlinkcolor" val="tx"/>
                    </a:ext>
                  </a:extLst>
                </a:hlinkClick>
              </a:rPr>
              <a:t>Emily.wild@uwtsd.ac.uk</a:t>
            </a:r>
            <a:endParaRPr lang="en-GB" sz="2400">
              <a:latin typeface="Calibri"/>
              <a:cs typeface="Arial"/>
            </a:endParaRPr>
          </a:p>
          <a:p>
            <a:endParaRPr lang="en-GB" sz="2400">
              <a:latin typeface="Calibri"/>
              <a:cs typeface="Arial"/>
            </a:endParaRPr>
          </a:p>
        </p:txBody>
      </p:sp>
      <p:sp>
        <p:nvSpPr>
          <p:cNvPr id="13" name="TextBox 12">
            <a:extLst>
              <a:ext uri="{FF2B5EF4-FFF2-40B4-BE49-F238E27FC236}">
                <a16:creationId xmlns:a16="http://schemas.microsoft.com/office/drawing/2014/main" id="{1DC73546-8435-199E-2698-6B9D3F2BAF39}"/>
              </a:ext>
            </a:extLst>
          </p:cNvPr>
          <p:cNvSpPr txBox="1"/>
          <p:nvPr/>
        </p:nvSpPr>
        <p:spPr>
          <a:xfrm>
            <a:off x="389474" y="4724610"/>
            <a:ext cx="4804564" cy="707886"/>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accent2"/>
                </a:solidFill>
                <a:latin typeface="Calibri"/>
                <a:ea typeface="+mn-lt"/>
                <a:cs typeface="+mn-lt"/>
              </a:rPr>
              <a:t>Campus: </a:t>
            </a:r>
            <a:r>
              <a:rPr lang="en-GB" sz="2000" b="1">
                <a:latin typeface="Calibri"/>
                <a:ea typeface="+mn-lt"/>
                <a:cs typeface="+mn-lt"/>
              </a:rPr>
              <a:t>Swansea &amp; Cardiff Campus </a:t>
            </a:r>
            <a:r>
              <a:rPr lang="en-GB" sz="2000" b="1">
                <a:solidFill>
                  <a:schemeClr val="accent2"/>
                </a:solidFill>
                <a:latin typeface="Calibri"/>
                <a:cs typeface="Calibri Light"/>
              </a:rPr>
              <a:t>Available:</a:t>
            </a:r>
            <a:r>
              <a:rPr lang="en-GB" sz="2000" b="1">
                <a:latin typeface="Calibri"/>
                <a:cs typeface="Calibri Light"/>
              </a:rPr>
              <a:t> </a:t>
            </a:r>
            <a:r>
              <a:rPr lang="en-GB" sz="2000">
                <a:latin typeface="Calibri"/>
                <a:cs typeface="Calibri Light"/>
              </a:rPr>
              <a:t>Tuesday to Friday, 9am - 4:30pm</a:t>
            </a:r>
            <a:endParaRPr lang="en-GB" sz="2000">
              <a:latin typeface="Calibri"/>
              <a:ea typeface="Calibri"/>
              <a:cs typeface="Calibri Light"/>
            </a:endParaRPr>
          </a:p>
        </p:txBody>
      </p:sp>
      <p:pic>
        <p:nvPicPr>
          <p:cNvPr id="15" name="Content Placeholder 3" descr="A person with dark hair&#10;&#10;AI-generated content may be incorrect.">
            <a:extLst>
              <a:ext uri="{FF2B5EF4-FFF2-40B4-BE49-F238E27FC236}">
                <a16:creationId xmlns:a16="http://schemas.microsoft.com/office/drawing/2014/main" id="{4A123E07-DE63-E3D2-E5F2-52A31F5E7FC1}"/>
              </a:ext>
            </a:extLst>
          </p:cNvPr>
          <p:cNvPicPr>
            <a:picLocks noChangeAspect="1"/>
          </p:cNvPicPr>
          <p:nvPr/>
        </p:nvPicPr>
        <p:blipFill>
          <a:blip r:embed="rId7"/>
          <a:srcRect l="7739" t="32772" r="6721" b="8116"/>
          <a:stretch>
            <a:fillRect/>
          </a:stretch>
        </p:blipFill>
        <p:spPr>
          <a:xfrm>
            <a:off x="4420703" y="3572593"/>
            <a:ext cx="1550374" cy="1405842"/>
          </a:xfrm>
          <a:prstGeom prst="ellipse">
            <a:avLst/>
          </a:prstGeom>
          <a:ln>
            <a:noFill/>
          </a:ln>
          <a:effectLst>
            <a:softEdge rad="112500"/>
          </a:effectLst>
        </p:spPr>
      </p:pic>
    </p:spTree>
    <p:extLst>
      <p:ext uri="{BB962C8B-B14F-4D97-AF65-F5344CB8AC3E}">
        <p14:creationId xmlns:p14="http://schemas.microsoft.com/office/powerpoint/2010/main" val="9868646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7795C0-9835-A2EC-1C80-7B3EE7A578E1}"/>
              </a:ext>
            </a:extLst>
          </p:cNvPr>
          <p:cNvSpPr>
            <a:spLocks noGrp="1"/>
          </p:cNvSpPr>
          <p:nvPr>
            <p:ph type="title"/>
          </p:nvPr>
        </p:nvSpPr>
        <p:spPr>
          <a:xfrm>
            <a:off x="358219" y="365125"/>
            <a:ext cx="11481847" cy="787083"/>
          </a:xfrm>
        </p:spPr>
        <p:txBody>
          <a:bodyPr/>
          <a:lstStyle/>
          <a:p>
            <a:r>
              <a:rPr lang="en-GB">
                <a:latin typeface="Calibri"/>
                <a:ea typeface="Calibri"/>
                <a:cs typeface="Calibri"/>
              </a:rPr>
              <a:t>Links in presentation</a:t>
            </a:r>
          </a:p>
        </p:txBody>
      </p:sp>
      <p:sp>
        <p:nvSpPr>
          <p:cNvPr id="3" name="Content Placeholder 2">
            <a:extLst>
              <a:ext uri="{FF2B5EF4-FFF2-40B4-BE49-F238E27FC236}">
                <a16:creationId xmlns:a16="http://schemas.microsoft.com/office/drawing/2014/main" id="{14A6E4F6-8DD7-2815-E5BF-679448AA2A1C}"/>
              </a:ext>
            </a:extLst>
          </p:cNvPr>
          <p:cNvSpPr>
            <a:spLocks noGrp="1"/>
          </p:cNvSpPr>
          <p:nvPr>
            <p:ph sz="quarter" idx="10"/>
          </p:nvPr>
        </p:nvSpPr>
        <p:spPr>
          <a:xfrm>
            <a:off x="358219" y="1375941"/>
            <a:ext cx="7624549" cy="4300223"/>
          </a:xfrm>
        </p:spPr>
        <p:txBody>
          <a:bodyPr vert="horz" lIns="91440" tIns="45720" rIns="91440" bIns="45720" rtlCol="0" anchor="t">
            <a:normAutofit/>
          </a:bodyPr>
          <a:lstStyle/>
          <a:p>
            <a:r>
              <a:rPr lang="en-GB" sz="2400">
                <a:latin typeface="Calibri"/>
                <a:ea typeface="Calibri"/>
                <a:cs typeface="Calibri"/>
              </a:rPr>
              <a:t>Our online information literacy skills content is linked (via the orange infoskills buttons) at key points throughout the presentation. </a:t>
            </a:r>
          </a:p>
          <a:p>
            <a:pPr marL="0" indent="0">
              <a:buNone/>
            </a:pPr>
            <a:endParaRPr lang="en-GB" sz="2400">
              <a:latin typeface="Calibri"/>
              <a:ea typeface="Calibri"/>
              <a:cs typeface="Calibri"/>
            </a:endParaRPr>
          </a:p>
          <a:p>
            <a:r>
              <a:rPr lang="en-GB" sz="2400">
                <a:latin typeface="Calibri"/>
                <a:ea typeface="Calibri"/>
                <a:cs typeface="Calibri"/>
              </a:rPr>
              <a:t>Use these infoskills to support, expand, and refresh your academic skills during your studies.</a:t>
            </a:r>
          </a:p>
          <a:p>
            <a:endParaRPr lang="en-GB" sz="2400">
              <a:latin typeface="Calibri"/>
              <a:ea typeface="Calibri"/>
              <a:cs typeface="Calibri"/>
            </a:endParaRPr>
          </a:p>
          <a:p>
            <a:r>
              <a:rPr lang="en-GB" sz="2400">
                <a:ea typeface="Calibri Light"/>
                <a:cs typeface="Calibri Light"/>
              </a:rPr>
              <a:t>QR codes may also be provided throughout the presentation to enable quick access to relevant webpages, resources, or further information.</a:t>
            </a:r>
          </a:p>
        </p:txBody>
      </p:sp>
      <p:sp>
        <p:nvSpPr>
          <p:cNvPr id="5" name="TextBox 4">
            <a:extLst>
              <a:ext uri="{FF2B5EF4-FFF2-40B4-BE49-F238E27FC236}">
                <a16:creationId xmlns:a16="http://schemas.microsoft.com/office/drawing/2014/main" id="{DDD916B7-7C34-64BC-360B-048ADA506824}"/>
              </a:ext>
            </a:extLst>
          </p:cNvPr>
          <p:cNvSpPr txBox="1"/>
          <p:nvPr/>
        </p:nvSpPr>
        <p:spPr>
          <a:xfrm>
            <a:off x="8129145" y="2365358"/>
            <a:ext cx="3820677" cy="584775"/>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solidFill>
                  <a:schemeClr val="bg1"/>
                </a:solidFill>
                <a:latin typeface="Calibri"/>
                <a:ea typeface="Calibri Light"/>
                <a:cs typeface="Calibri Light"/>
                <a:hlinkClick r:id="rId2">
                  <a:extLst>
                    <a:ext uri="{A12FA001-AC4F-418D-AE19-62706E023703}">
                      <ahyp:hlinkClr xmlns:ahyp="http://schemas.microsoft.com/office/drawing/2018/hyperlinkcolor" val="tx"/>
                    </a:ext>
                  </a:extLst>
                </a:hlinkClick>
              </a:rPr>
              <a:t>Library infoskills Link</a:t>
            </a:r>
            <a:r>
              <a:rPr lang="en-GB" sz="3200" b="1">
                <a:solidFill>
                  <a:schemeClr val="bg1"/>
                </a:solidFill>
                <a:latin typeface="Calibri"/>
                <a:ea typeface="Calibri Light"/>
                <a:cs typeface="Calibri Light"/>
              </a:rPr>
              <a:t> </a:t>
            </a:r>
          </a:p>
        </p:txBody>
      </p:sp>
      <p:pic>
        <p:nvPicPr>
          <p:cNvPr id="9" name="Picture 8">
            <a:extLst>
              <a:ext uri="{FF2B5EF4-FFF2-40B4-BE49-F238E27FC236}">
                <a16:creationId xmlns:a16="http://schemas.microsoft.com/office/drawing/2014/main" id="{D71EE687-1596-A772-0C21-D6BE8B1C3A34}"/>
              </a:ext>
            </a:extLst>
          </p:cNvPr>
          <p:cNvPicPr>
            <a:picLocks noChangeAspect="1"/>
          </p:cNvPicPr>
          <p:nvPr/>
        </p:nvPicPr>
        <p:blipFill>
          <a:blip r:embed="rId3"/>
          <a:stretch>
            <a:fillRect/>
          </a:stretch>
        </p:blipFill>
        <p:spPr>
          <a:xfrm>
            <a:off x="9290652" y="3526052"/>
            <a:ext cx="1549591" cy="1511611"/>
          </a:xfrm>
          <a:prstGeom prst="rect">
            <a:avLst/>
          </a:prstGeom>
        </p:spPr>
      </p:pic>
      <p:sp>
        <p:nvSpPr>
          <p:cNvPr id="10" name="TextBox 9">
            <a:extLst>
              <a:ext uri="{FF2B5EF4-FFF2-40B4-BE49-F238E27FC236}">
                <a16:creationId xmlns:a16="http://schemas.microsoft.com/office/drawing/2014/main" id="{E15469D8-F1B3-DB12-110D-4DFF5345D931}"/>
              </a:ext>
            </a:extLst>
          </p:cNvPr>
          <p:cNvSpPr txBox="1"/>
          <p:nvPr/>
        </p:nvSpPr>
        <p:spPr>
          <a:xfrm rot="21168798">
            <a:off x="9661594" y="4965160"/>
            <a:ext cx="2054731" cy="584775"/>
          </a:xfrm>
          <a:prstGeom prst="rect">
            <a:avLst/>
          </a:prstGeom>
          <a:noFill/>
        </p:spPr>
        <p:txBody>
          <a:bodyPr wrap="square" rtlCol="0">
            <a:spAutoFit/>
          </a:bodyPr>
          <a:lstStyle/>
          <a:p>
            <a:r>
              <a:rPr lang="en-GB" sz="3200" b="1">
                <a:latin typeface="Comic Sans MS" panose="030F0702030302020204" pitchFamily="66" charset="0"/>
              </a:rPr>
              <a:t>Scan Me</a:t>
            </a:r>
            <a:endParaRPr lang="en-US" sz="3200" b="1">
              <a:latin typeface="Comic Sans MS" panose="030F0702030302020204" pitchFamily="66" charset="0"/>
            </a:endParaRPr>
          </a:p>
        </p:txBody>
      </p:sp>
      <p:sp>
        <p:nvSpPr>
          <p:cNvPr id="11" name="Arrow: Curved Right 10">
            <a:extLst>
              <a:ext uri="{FF2B5EF4-FFF2-40B4-BE49-F238E27FC236}">
                <a16:creationId xmlns:a16="http://schemas.microsoft.com/office/drawing/2014/main" id="{CF9DB689-57B4-CC71-46FB-5C17A3E80743}"/>
              </a:ext>
            </a:extLst>
          </p:cNvPr>
          <p:cNvSpPr/>
          <p:nvPr/>
        </p:nvSpPr>
        <p:spPr>
          <a:xfrm flipV="1">
            <a:off x="8759952" y="3941063"/>
            <a:ext cx="504737" cy="1274183"/>
          </a:xfrm>
          <a:prstGeom prst="curvedRightArrow">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7655182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6ABB45C2-163C-9C09-ACFF-D35A53106754}"/>
              </a:ext>
            </a:extLst>
          </p:cNvPr>
          <p:cNvSpPr>
            <a:spLocks noGrp="1"/>
          </p:cNvSpPr>
          <p:nvPr>
            <p:ph type="title"/>
          </p:nvPr>
        </p:nvSpPr>
        <p:spPr>
          <a:xfrm>
            <a:off x="698242" y="252284"/>
            <a:ext cx="10795518" cy="534663"/>
          </a:xfrm>
        </p:spPr>
        <p:txBody>
          <a:bodyPr anchor="ctr">
            <a:normAutofit fontScale="90000"/>
          </a:bodyPr>
          <a:lstStyle/>
          <a:p>
            <a:r>
              <a:rPr lang="en-US" dirty="0">
                <a:latin typeface="+mn-lt"/>
              </a:rPr>
              <a:t>Literature searching</a:t>
            </a:r>
          </a:p>
        </p:txBody>
      </p:sp>
      <p:sp>
        <p:nvSpPr>
          <p:cNvPr id="3" name="Content Placeholder 2">
            <a:extLst>
              <a:ext uri="{FF2B5EF4-FFF2-40B4-BE49-F238E27FC236}">
                <a16:creationId xmlns:a16="http://schemas.microsoft.com/office/drawing/2014/main" id="{DB2C4791-B586-0A20-7D27-FE83E49FFDED}"/>
              </a:ext>
            </a:extLst>
          </p:cNvPr>
          <p:cNvSpPr>
            <a:spLocks noGrp="1"/>
          </p:cNvSpPr>
          <p:nvPr>
            <p:ph sz="quarter" idx="10"/>
          </p:nvPr>
        </p:nvSpPr>
        <p:spPr>
          <a:xfrm>
            <a:off x="413506" y="1067245"/>
            <a:ext cx="11651858" cy="4574040"/>
          </a:xfrm>
        </p:spPr>
        <p:txBody>
          <a:bodyPr vert="horz" lIns="91440" tIns="45720" rIns="91440" bIns="45720" rtlCol="0" anchor="t">
            <a:normAutofit/>
          </a:bodyPr>
          <a:lstStyle/>
          <a:p>
            <a:pPr>
              <a:buFont typeface="Arial" panose="05000000000000000000" pitchFamily="2" charset="2"/>
              <a:buChar char="•"/>
            </a:pPr>
            <a:r>
              <a:rPr lang="en-GB" sz="2400" dirty="0">
                <a:latin typeface="Calibri"/>
                <a:cs typeface="Calibri"/>
              </a:rPr>
              <a:t>A literature review is a critical part of academic writing which involves surveying scholarly or academic sources on a specific topic. </a:t>
            </a:r>
            <a:endParaRPr lang="en-US" sz="2400" dirty="0">
              <a:latin typeface="Calibri"/>
              <a:cs typeface="Calibri"/>
            </a:endParaRPr>
          </a:p>
          <a:p>
            <a:pPr>
              <a:buFont typeface="Arial" panose="05000000000000000000" pitchFamily="2" charset="2"/>
              <a:buChar char="•"/>
            </a:pPr>
            <a:endParaRPr lang="en-GB" sz="2400" dirty="0">
              <a:latin typeface="Calibri"/>
              <a:cs typeface="Calibri"/>
            </a:endParaRPr>
          </a:p>
          <a:p>
            <a:pPr>
              <a:buFont typeface="Arial" panose="05000000000000000000" pitchFamily="2" charset="2"/>
              <a:buChar char="•"/>
            </a:pPr>
            <a:r>
              <a:rPr lang="en-GB" sz="2400" dirty="0">
                <a:latin typeface="Calibri"/>
                <a:cs typeface="Calibri"/>
              </a:rPr>
              <a:t>There are many different purposes and types of literature review.</a:t>
            </a:r>
            <a:endParaRPr lang="en-US" sz="2400" dirty="0">
              <a:latin typeface="Calibri"/>
              <a:ea typeface="Calibri"/>
              <a:cs typeface="Calibri"/>
            </a:endParaRPr>
          </a:p>
          <a:p>
            <a:pPr>
              <a:buFont typeface="Arial" panose="05000000000000000000" pitchFamily="2" charset="2"/>
              <a:buChar char="•"/>
            </a:pPr>
            <a:endParaRPr lang="en-GB" sz="2400" dirty="0">
              <a:latin typeface="Calibri"/>
              <a:ea typeface="Calibri"/>
              <a:cs typeface="Calibri"/>
            </a:endParaRPr>
          </a:p>
          <a:p>
            <a:pPr>
              <a:buFont typeface="Arial" panose="05000000000000000000" pitchFamily="2" charset="2"/>
              <a:buChar char="•"/>
            </a:pPr>
            <a:r>
              <a:rPr lang="en-GB" sz="2400" dirty="0">
                <a:latin typeface="Calibri"/>
                <a:cs typeface="Calibri"/>
              </a:rPr>
              <a:t>It provides an overview of current knowledge, allowing the identification of relevant theories, methods, and gaps in the existing research. </a:t>
            </a:r>
            <a:endParaRPr lang="en-US" sz="2400" dirty="0">
              <a:latin typeface="Calibri"/>
              <a:ea typeface="Calibri"/>
              <a:cs typeface="Calibri"/>
            </a:endParaRPr>
          </a:p>
          <a:p>
            <a:pPr marL="0" indent="0">
              <a:buNone/>
            </a:pPr>
            <a:endParaRPr lang="en-GB" sz="2400" dirty="0">
              <a:latin typeface="Calibri"/>
              <a:ea typeface="Calibri"/>
              <a:cs typeface="Calibri"/>
            </a:endParaRPr>
          </a:p>
          <a:p>
            <a:pPr>
              <a:buFont typeface="Arial" panose="05000000000000000000" pitchFamily="2" charset="2"/>
              <a:buChar char="•"/>
            </a:pPr>
            <a:r>
              <a:rPr lang="en-GB" sz="2400" dirty="0">
                <a:latin typeface="Calibri"/>
                <a:cs typeface="Calibri"/>
              </a:rPr>
              <a:t>Even if you do not need to include a literature review in your work, you will still need to explore the literature on your topic. </a:t>
            </a:r>
            <a:endParaRPr lang="en-GB" sz="2400" dirty="0">
              <a:latin typeface="Calibri"/>
              <a:ea typeface="Calibri"/>
              <a:cs typeface="Calibri"/>
            </a:endParaRPr>
          </a:p>
          <a:p>
            <a:pPr marL="0" indent="0">
              <a:buNone/>
            </a:pPr>
            <a:endParaRPr lang="en-GB" dirty="0">
              <a:latin typeface="Calibri"/>
              <a:cs typeface="Calibri"/>
            </a:endParaRPr>
          </a:p>
          <a:p>
            <a:pPr marL="0" indent="0">
              <a:buNone/>
            </a:pPr>
            <a:endParaRPr lang="en-US" dirty="0">
              <a:cs typeface="Calibri Light"/>
            </a:endParaRPr>
          </a:p>
        </p:txBody>
      </p:sp>
      <p:sp>
        <p:nvSpPr>
          <p:cNvPr id="4" name="TextBox 3">
            <a:extLst>
              <a:ext uri="{FF2B5EF4-FFF2-40B4-BE49-F238E27FC236}">
                <a16:creationId xmlns:a16="http://schemas.microsoft.com/office/drawing/2014/main" id="{147CD4D6-EBBB-63C5-8027-AAF7C3912294}"/>
              </a:ext>
            </a:extLst>
          </p:cNvPr>
          <p:cNvSpPr txBox="1"/>
          <p:nvPr/>
        </p:nvSpPr>
        <p:spPr>
          <a:xfrm>
            <a:off x="8903467" y="325282"/>
            <a:ext cx="2687206" cy="461665"/>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Literature Review</a:t>
            </a:r>
            <a:endParaRPr lang="en-US" sz="2400">
              <a:solidFill>
                <a:schemeClr val="bg1"/>
              </a:solidFill>
              <a:ea typeface="Calibri Light"/>
              <a:cs typeface="Calibri Light"/>
            </a:endParaRPr>
          </a:p>
        </p:txBody>
      </p:sp>
    </p:spTree>
    <p:extLst>
      <p:ext uri="{BB962C8B-B14F-4D97-AF65-F5344CB8AC3E}">
        <p14:creationId xmlns:p14="http://schemas.microsoft.com/office/powerpoint/2010/main" val="4274759335"/>
      </p:ext>
    </p:extLst>
  </p:cSld>
  <p:clrMapOvr>
    <a:masterClrMapping/>
  </p:clrMapOvr>
  <mc:AlternateContent xmlns:mc="http://schemas.openxmlformats.org/markup-compatibility/2006" xmlns:p14="http://schemas.microsoft.com/office/powerpoint/2010/main">
    <mc:Choice Requires="p14">
      <p:transition spd="med" p14:dur="700" advTm="25389">
        <p:fade/>
      </p:transition>
    </mc:Choice>
    <mc:Fallback xmlns="">
      <p:transition spd="med" advTm="25389">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B5A69D-1A6A-55F4-0B20-BDDD14208CA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70159AC-28BD-4AEE-AA8B-7CD73C235C76}"/>
              </a:ext>
            </a:extLst>
          </p:cNvPr>
          <p:cNvSpPr>
            <a:spLocks noGrp="1"/>
          </p:cNvSpPr>
          <p:nvPr>
            <p:ph type="title"/>
          </p:nvPr>
        </p:nvSpPr>
        <p:spPr>
          <a:xfrm>
            <a:off x="698241" y="46356"/>
            <a:ext cx="10795518" cy="630300"/>
          </a:xfrm>
        </p:spPr>
        <p:txBody>
          <a:bodyPr anchor="b">
            <a:normAutofit fontScale="90000"/>
          </a:bodyPr>
          <a:lstStyle/>
          <a:p>
            <a:r>
              <a:rPr lang="en-GB">
                <a:latin typeface="+mn-lt"/>
              </a:rPr>
              <a:t>Key steps in a research strategy… </a:t>
            </a:r>
          </a:p>
        </p:txBody>
      </p:sp>
      <p:sp>
        <p:nvSpPr>
          <p:cNvPr id="3" name="TextBox 2">
            <a:extLst>
              <a:ext uri="{FF2B5EF4-FFF2-40B4-BE49-F238E27FC236}">
                <a16:creationId xmlns:a16="http://schemas.microsoft.com/office/drawing/2014/main" id="{4EF4006A-84A3-AD50-0575-99D60784233E}"/>
              </a:ext>
            </a:extLst>
          </p:cNvPr>
          <p:cNvSpPr txBox="1"/>
          <p:nvPr/>
        </p:nvSpPr>
        <p:spPr>
          <a:xfrm>
            <a:off x="698241" y="4564907"/>
            <a:ext cx="9954744" cy="1015663"/>
          </a:xfrm>
          <a:prstGeom prst="rect">
            <a:avLst/>
          </a:prstGeom>
          <a:ln/>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2400" b="1">
                <a:solidFill>
                  <a:schemeClr val="accent1">
                    <a:lumMod val="75000"/>
                  </a:schemeClr>
                </a:solidFill>
              </a:rPr>
              <a:t>Write and cite:</a:t>
            </a:r>
          </a:p>
          <a:p>
            <a:pPr marL="285750" lvl="0" indent="-285750">
              <a:buFont typeface="Arial" panose="020B0604020202020204" pitchFamily="34" charset="0"/>
              <a:buChar char="•"/>
            </a:pPr>
            <a:r>
              <a:rPr lang="en-GB"/>
              <a:t>Reference correctly using Harvard.  </a:t>
            </a:r>
          </a:p>
          <a:p>
            <a:pPr marL="285750" lvl="0" indent="-285750">
              <a:buFont typeface="Arial" panose="020B0604020202020204" pitchFamily="34" charset="0"/>
              <a:buChar char="•"/>
            </a:pPr>
            <a:r>
              <a:rPr lang="en-GB"/>
              <a:t>Label any images used and credit the source.</a:t>
            </a:r>
          </a:p>
        </p:txBody>
      </p:sp>
      <p:sp>
        <p:nvSpPr>
          <p:cNvPr id="11" name="TextBox 10">
            <a:extLst>
              <a:ext uri="{FF2B5EF4-FFF2-40B4-BE49-F238E27FC236}">
                <a16:creationId xmlns:a16="http://schemas.microsoft.com/office/drawing/2014/main" id="{4A808D1F-D541-203B-48A1-D69519188159}"/>
              </a:ext>
            </a:extLst>
          </p:cNvPr>
          <p:cNvSpPr txBox="1"/>
          <p:nvPr/>
        </p:nvSpPr>
        <p:spPr>
          <a:xfrm>
            <a:off x="698241" y="737767"/>
            <a:ext cx="9954744" cy="1015663"/>
          </a:xfrm>
          <a:prstGeom prst="rect">
            <a:avLst/>
          </a:prstGeom>
          <a:ln/>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2400" b="1">
                <a:solidFill>
                  <a:schemeClr val="accent1">
                    <a:lumMod val="75000"/>
                  </a:schemeClr>
                </a:solidFill>
              </a:rPr>
              <a:t>Choose and refine a topic:</a:t>
            </a:r>
          </a:p>
          <a:p>
            <a:pPr marL="285750" indent="-285750">
              <a:buFont typeface="Arial" panose="020B0604020202020204" pitchFamily="34" charset="0"/>
              <a:buChar char="•"/>
            </a:pPr>
            <a:r>
              <a:rPr lang="en-GB"/>
              <a:t>Select a subject to research, </a:t>
            </a:r>
            <a:r>
              <a:rPr lang="en-GB" b="1"/>
              <a:t>start broad and narrow down </a:t>
            </a:r>
            <a:r>
              <a:rPr lang="en-GB"/>
              <a:t>to a focused question.  </a:t>
            </a:r>
          </a:p>
          <a:p>
            <a:pPr marL="285750" indent="-285750">
              <a:buFont typeface="Arial" panose="020B0604020202020204" pitchFamily="34" charset="0"/>
              <a:buChar char="•"/>
            </a:pPr>
            <a:r>
              <a:rPr lang="en-GB"/>
              <a:t>Make sure the topic is researchable and relevant to your subject.</a:t>
            </a:r>
          </a:p>
        </p:txBody>
      </p:sp>
      <p:sp>
        <p:nvSpPr>
          <p:cNvPr id="13" name="TextBox 12">
            <a:extLst>
              <a:ext uri="{FF2B5EF4-FFF2-40B4-BE49-F238E27FC236}">
                <a16:creationId xmlns:a16="http://schemas.microsoft.com/office/drawing/2014/main" id="{3A58F6A9-A61A-6407-E55C-5D26BBE742CC}"/>
              </a:ext>
            </a:extLst>
          </p:cNvPr>
          <p:cNvSpPr txBox="1"/>
          <p:nvPr/>
        </p:nvSpPr>
        <p:spPr>
          <a:xfrm>
            <a:off x="698241" y="1769262"/>
            <a:ext cx="9954744" cy="1015663"/>
          </a:xfrm>
          <a:prstGeom prst="rect">
            <a:avLst/>
          </a:prstGeom>
          <a:ln/>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2400" b="1" dirty="0">
                <a:solidFill>
                  <a:schemeClr val="accent1">
                    <a:lumMod val="75000"/>
                  </a:schemeClr>
                </a:solidFill>
              </a:rPr>
              <a:t>Gather sources:</a:t>
            </a:r>
          </a:p>
          <a:p>
            <a:pPr marL="285750" lvl="0" indent="-285750">
              <a:buFont typeface="Arial" panose="020B0604020202020204" pitchFamily="34" charset="0"/>
              <a:buChar char="•"/>
            </a:pPr>
            <a:r>
              <a:rPr lang="en-GB" dirty="0"/>
              <a:t>Prioritise academic and credible sources. </a:t>
            </a:r>
          </a:p>
          <a:p>
            <a:pPr marL="285750" lvl="0" indent="-285750">
              <a:buFont typeface="Arial" panose="020B0604020202020204" pitchFamily="34" charset="0"/>
              <a:buChar char="•"/>
            </a:pPr>
            <a:r>
              <a:rPr lang="en-GB" dirty="0"/>
              <a:t>Check for access. Use </a:t>
            </a:r>
            <a:r>
              <a:rPr lang="en-GB" b="1" dirty="0"/>
              <a:t>Need More </a:t>
            </a:r>
            <a:r>
              <a:rPr lang="en-GB" dirty="0"/>
              <a:t>if applicable.</a:t>
            </a:r>
          </a:p>
        </p:txBody>
      </p:sp>
      <p:sp>
        <p:nvSpPr>
          <p:cNvPr id="14" name="TextBox 13">
            <a:extLst>
              <a:ext uri="{FF2B5EF4-FFF2-40B4-BE49-F238E27FC236}">
                <a16:creationId xmlns:a16="http://schemas.microsoft.com/office/drawing/2014/main" id="{14B12D8C-0433-7B23-FFFC-7CF06FF80305}"/>
              </a:ext>
            </a:extLst>
          </p:cNvPr>
          <p:cNvSpPr txBox="1"/>
          <p:nvPr/>
        </p:nvSpPr>
        <p:spPr>
          <a:xfrm>
            <a:off x="698241" y="2810580"/>
            <a:ext cx="9954744" cy="1015663"/>
          </a:xfrm>
          <a:prstGeom prst="rect">
            <a:avLst/>
          </a:prstGeom>
          <a:ln/>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2400" b="1" dirty="0">
                <a:solidFill>
                  <a:schemeClr val="accent1">
                    <a:lumMod val="75000"/>
                  </a:schemeClr>
                </a:solidFill>
              </a:rPr>
              <a:t>Analyse and take notes:</a:t>
            </a:r>
          </a:p>
          <a:p>
            <a:pPr marL="285750" lvl="0" indent="-285750">
              <a:buFont typeface="Arial" panose="020B0604020202020204" pitchFamily="34" charset="0"/>
              <a:buChar char="•"/>
            </a:pPr>
            <a:r>
              <a:rPr lang="en-GB" dirty="0"/>
              <a:t>Record bibliographic details for citations and consider using RefWorks to organise your reference lists.</a:t>
            </a:r>
          </a:p>
          <a:p>
            <a:pPr marL="285750" lvl="0" indent="-285750">
              <a:buFont typeface="Arial" panose="020B0604020202020204" pitchFamily="34" charset="0"/>
              <a:buChar char="•"/>
            </a:pPr>
            <a:r>
              <a:rPr lang="en-GB" dirty="0"/>
              <a:t>Summarise key arguments, visual elements, and historical context.</a:t>
            </a:r>
          </a:p>
        </p:txBody>
      </p:sp>
      <p:sp>
        <p:nvSpPr>
          <p:cNvPr id="15" name="TextBox 14">
            <a:extLst>
              <a:ext uri="{FF2B5EF4-FFF2-40B4-BE49-F238E27FC236}">
                <a16:creationId xmlns:a16="http://schemas.microsoft.com/office/drawing/2014/main" id="{7612DC74-B539-4AEB-4A7F-D6720D663B7A}"/>
              </a:ext>
            </a:extLst>
          </p:cNvPr>
          <p:cNvSpPr txBox="1"/>
          <p:nvPr/>
        </p:nvSpPr>
        <p:spPr>
          <a:xfrm>
            <a:off x="698241" y="3826243"/>
            <a:ext cx="9954744" cy="738664"/>
          </a:xfrm>
          <a:prstGeom prst="rect">
            <a:avLst/>
          </a:prstGeom>
          <a:ln/>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2400" b="1">
                <a:solidFill>
                  <a:schemeClr val="accent1">
                    <a:lumMod val="75000"/>
                  </a:schemeClr>
                </a:solidFill>
              </a:rPr>
              <a:t>Develop your own point of view:</a:t>
            </a:r>
          </a:p>
          <a:p>
            <a:pPr marL="285750" indent="-285750">
              <a:buFont typeface="Arial" panose="020B0604020202020204" pitchFamily="34" charset="0"/>
              <a:buChar char="•"/>
            </a:pPr>
            <a:r>
              <a:rPr lang="en-GB"/>
              <a:t>Formulate a clear, arguable statement based on your research.</a:t>
            </a:r>
          </a:p>
        </p:txBody>
      </p:sp>
      <p:sp>
        <p:nvSpPr>
          <p:cNvPr id="5" name="TextBox 4">
            <a:extLst>
              <a:ext uri="{FF2B5EF4-FFF2-40B4-BE49-F238E27FC236}">
                <a16:creationId xmlns:a16="http://schemas.microsoft.com/office/drawing/2014/main" id="{60185C6B-2FF2-1B3C-9588-3BEA084465E8}"/>
              </a:ext>
            </a:extLst>
          </p:cNvPr>
          <p:cNvSpPr txBox="1"/>
          <p:nvPr/>
        </p:nvSpPr>
        <p:spPr>
          <a:xfrm>
            <a:off x="9643397" y="168380"/>
            <a:ext cx="2212848"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Literature Review</a:t>
            </a:r>
            <a:endParaRPr lang="en-US" dirty="0">
              <a:solidFill>
                <a:schemeClr val="bg1"/>
              </a:solidFill>
            </a:endParaRPr>
          </a:p>
        </p:txBody>
      </p:sp>
    </p:spTree>
    <p:extLst>
      <p:ext uri="{BB962C8B-B14F-4D97-AF65-F5344CB8AC3E}">
        <p14:creationId xmlns:p14="http://schemas.microsoft.com/office/powerpoint/2010/main" val="39508222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D865C-577F-1BD0-00E4-7720C1695D2C}"/>
              </a:ext>
            </a:extLst>
          </p:cNvPr>
          <p:cNvSpPr>
            <a:spLocks noGrp="1"/>
          </p:cNvSpPr>
          <p:nvPr>
            <p:ph type="title"/>
          </p:nvPr>
        </p:nvSpPr>
        <p:spPr>
          <a:xfrm>
            <a:off x="358219" y="365125"/>
            <a:ext cx="11481847" cy="585851"/>
          </a:xfrm>
        </p:spPr>
        <p:txBody>
          <a:bodyPr>
            <a:normAutofit fontScale="90000"/>
          </a:bodyPr>
          <a:lstStyle/>
          <a:p>
            <a:r>
              <a:rPr lang="en-GB">
                <a:latin typeface="Calibri"/>
                <a:ea typeface="Calibri"/>
                <a:cs typeface="Calibri"/>
              </a:rPr>
              <a:t>Begin with a scoping review</a:t>
            </a:r>
          </a:p>
        </p:txBody>
      </p:sp>
      <p:sp>
        <p:nvSpPr>
          <p:cNvPr id="3" name="Rectangle: Rounded Corners 2">
            <a:extLst>
              <a:ext uri="{FF2B5EF4-FFF2-40B4-BE49-F238E27FC236}">
                <a16:creationId xmlns:a16="http://schemas.microsoft.com/office/drawing/2014/main" id="{4704B149-DA54-9B5E-D24D-DDC53932A73D}"/>
              </a:ext>
            </a:extLst>
          </p:cNvPr>
          <p:cNvSpPr/>
          <p:nvPr/>
        </p:nvSpPr>
        <p:spPr>
          <a:xfrm>
            <a:off x="366232" y="1454500"/>
            <a:ext cx="3163541" cy="1500737"/>
          </a:xfrm>
          <a:prstGeom prst="roundRect">
            <a:avLst/>
          </a:prstGeom>
          <a:solidFill>
            <a:schemeClr val="accent2">
              <a:lumMod val="20000"/>
              <a:lumOff val="8000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6"/>
          </a:lnRef>
          <a:fillRef idx="1">
            <a:schemeClr val="lt1"/>
          </a:fillRef>
          <a:effectRef idx="0">
            <a:schemeClr val="accent6"/>
          </a:effectRef>
          <a:fontRef idx="minor">
            <a:schemeClr val="dk1"/>
          </a:fontRef>
        </p:style>
        <p:txBody>
          <a:bodyPr rtlCol="0" anchor="ctr"/>
          <a:lstStyle/>
          <a:p>
            <a:pPr algn="ctr"/>
            <a:r>
              <a:rPr lang="en-GB" sz="2000"/>
              <a:t>Familiarise yourself with the scope or coverage of existing literature on a topic.</a:t>
            </a:r>
          </a:p>
        </p:txBody>
      </p:sp>
      <p:sp>
        <p:nvSpPr>
          <p:cNvPr id="4" name="Rectangle: Rounded Corners 3">
            <a:extLst>
              <a:ext uri="{FF2B5EF4-FFF2-40B4-BE49-F238E27FC236}">
                <a16:creationId xmlns:a16="http://schemas.microsoft.com/office/drawing/2014/main" id="{6008D1E3-620C-13F0-9C06-0EC2BC7DAB01}"/>
              </a:ext>
            </a:extLst>
          </p:cNvPr>
          <p:cNvSpPr/>
          <p:nvPr/>
        </p:nvSpPr>
        <p:spPr>
          <a:xfrm>
            <a:off x="4667413" y="1454500"/>
            <a:ext cx="2906318" cy="1500737"/>
          </a:xfrm>
          <a:prstGeom prst="roundRect">
            <a:avLst/>
          </a:prstGeom>
          <a:solidFill>
            <a:schemeClr val="accent2">
              <a:lumMod val="20000"/>
              <a:lumOff val="8000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6"/>
          </a:lnRef>
          <a:fillRef idx="1">
            <a:schemeClr val="lt1"/>
          </a:fillRef>
          <a:effectRef idx="0">
            <a:schemeClr val="accent6"/>
          </a:effectRef>
          <a:fontRef idx="minor">
            <a:schemeClr val="dk1"/>
          </a:fontRef>
        </p:style>
        <p:txBody>
          <a:bodyPr rtlCol="0" anchor="ctr"/>
          <a:lstStyle/>
          <a:p>
            <a:pPr algn="ctr"/>
            <a:r>
              <a:rPr lang="en-GB" sz="2000"/>
              <a:t>Identify key concepts, sources of evidence and research gaps. </a:t>
            </a:r>
          </a:p>
        </p:txBody>
      </p:sp>
      <p:sp>
        <p:nvSpPr>
          <p:cNvPr id="5" name="Rectangle: Rounded Corners 4">
            <a:extLst>
              <a:ext uri="{FF2B5EF4-FFF2-40B4-BE49-F238E27FC236}">
                <a16:creationId xmlns:a16="http://schemas.microsoft.com/office/drawing/2014/main" id="{14454CD4-2BBE-B690-C386-0D86E62B7F85}"/>
              </a:ext>
            </a:extLst>
          </p:cNvPr>
          <p:cNvSpPr/>
          <p:nvPr/>
        </p:nvSpPr>
        <p:spPr>
          <a:xfrm>
            <a:off x="8506122" y="1454500"/>
            <a:ext cx="2987638" cy="1500737"/>
          </a:xfrm>
          <a:prstGeom prst="roundRect">
            <a:avLst/>
          </a:prstGeom>
          <a:solidFill>
            <a:schemeClr val="accent2">
              <a:lumMod val="20000"/>
              <a:lumOff val="8000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6"/>
          </a:lnRef>
          <a:fillRef idx="1">
            <a:schemeClr val="lt1"/>
          </a:fillRef>
          <a:effectRef idx="0">
            <a:schemeClr val="accent6"/>
          </a:effectRef>
          <a:fontRef idx="minor">
            <a:schemeClr val="dk1"/>
          </a:fontRef>
        </p:style>
        <p:txBody>
          <a:bodyPr rtlCol="0" anchor="ctr"/>
          <a:lstStyle/>
          <a:p>
            <a:pPr algn="ctr"/>
            <a:r>
              <a:rPr lang="en-GB" sz="2000"/>
              <a:t>Highlight where you will find resources and if you have access to them. </a:t>
            </a:r>
          </a:p>
        </p:txBody>
      </p:sp>
      <p:sp>
        <p:nvSpPr>
          <p:cNvPr id="6" name="Arrow: Right 5">
            <a:extLst>
              <a:ext uri="{FF2B5EF4-FFF2-40B4-BE49-F238E27FC236}">
                <a16:creationId xmlns:a16="http://schemas.microsoft.com/office/drawing/2014/main" id="{33BDB365-2EA3-8A23-2481-305FCD88C211}"/>
              </a:ext>
            </a:extLst>
          </p:cNvPr>
          <p:cNvSpPr/>
          <p:nvPr/>
        </p:nvSpPr>
        <p:spPr>
          <a:xfrm>
            <a:off x="3685963" y="2093176"/>
            <a:ext cx="825260" cy="21566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Arrow: Right 7">
            <a:extLst>
              <a:ext uri="{FF2B5EF4-FFF2-40B4-BE49-F238E27FC236}">
                <a16:creationId xmlns:a16="http://schemas.microsoft.com/office/drawing/2014/main" id="{B660D1B9-D395-809A-37F2-C1EA2DDCB655}"/>
              </a:ext>
            </a:extLst>
          </p:cNvPr>
          <p:cNvSpPr/>
          <p:nvPr/>
        </p:nvSpPr>
        <p:spPr>
          <a:xfrm>
            <a:off x="7696318" y="2084549"/>
            <a:ext cx="687216" cy="232913"/>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AFAE4A93-D1DD-A054-01E8-5235B9DF1540}"/>
              </a:ext>
            </a:extLst>
          </p:cNvPr>
          <p:cNvSpPr txBox="1"/>
          <p:nvPr/>
        </p:nvSpPr>
        <p:spPr>
          <a:xfrm>
            <a:off x="358218" y="3724931"/>
            <a:ext cx="11346101" cy="1938992"/>
          </a:xfrm>
          <a:prstGeom prst="rect">
            <a:avLst/>
          </a:prstGeom>
          <a:noFill/>
        </p:spPr>
        <p:txBody>
          <a:bodyPr wrap="square" rtlCol="0">
            <a:spAutoFit/>
          </a:bodyPr>
          <a:lstStyle/>
          <a:p>
            <a:r>
              <a:rPr lang="en-GB" sz="2000">
                <a:cs typeface="Calibri"/>
              </a:rPr>
              <a:t>It is useful when you are deciding on the focus of your research to find out what you already know and what you need to find out.</a:t>
            </a:r>
          </a:p>
          <a:p>
            <a:endParaRPr lang="en-GB" sz="2000">
              <a:cs typeface="Calibri"/>
            </a:endParaRPr>
          </a:p>
          <a:p>
            <a:r>
              <a:rPr lang="en-GB" sz="2000">
                <a:ea typeface="+mn-lt"/>
                <a:cs typeface="Calibri"/>
              </a:rPr>
              <a:t>It is generally undertaken </a:t>
            </a:r>
            <a:r>
              <a:rPr lang="en-GB" sz="2000" b="1">
                <a:ea typeface="+mn-lt"/>
                <a:cs typeface="Calibri"/>
              </a:rPr>
              <a:t>before </a:t>
            </a:r>
            <a:r>
              <a:rPr lang="en-GB" sz="2000">
                <a:ea typeface="+mn-lt"/>
                <a:cs typeface="Calibri"/>
              </a:rPr>
              <a:t>you submit a research proposal. </a:t>
            </a:r>
          </a:p>
          <a:p>
            <a:endParaRPr lang="en-GB" sz="2000">
              <a:ea typeface="+mn-lt"/>
              <a:cs typeface="Calibri"/>
            </a:endParaRPr>
          </a:p>
          <a:p>
            <a:r>
              <a:rPr lang="en-GB" sz="2000">
                <a:cs typeface="Calibri"/>
              </a:rPr>
              <a:t>You can then build on the results to develop a more defined search strategy. </a:t>
            </a:r>
            <a:endParaRPr lang="en-GB" sz="2000" b="1">
              <a:solidFill>
                <a:srgbClr val="808080"/>
              </a:solidFill>
              <a:cs typeface="Calibri"/>
            </a:endParaRPr>
          </a:p>
        </p:txBody>
      </p:sp>
    </p:spTree>
    <p:extLst>
      <p:ext uri="{BB962C8B-B14F-4D97-AF65-F5344CB8AC3E}">
        <p14:creationId xmlns:p14="http://schemas.microsoft.com/office/powerpoint/2010/main" val="6642194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F990998-2335-4562-8B0C-361C72EEA8EE}"/>
              </a:ext>
            </a:extLst>
          </p:cNvPr>
          <p:cNvSpPr>
            <a:spLocks noGrp="1"/>
          </p:cNvSpPr>
          <p:nvPr>
            <p:ph sz="half" idx="1"/>
          </p:nvPr>
        </p:nvSpPr>
        <p:spPr>
          <a:xfrm>
            <a:off x="199834" y="895128"/>
            <a:ext cx="4836428" cy="4873675"/>
          </a:xfrm>
        </p:spPr>
        <p:txBody>
          <a:bodyPr vert="horz" lIns="91440" tIns="45720" rIns="91440" bIns="45720" rtlCol="0" anchor="t">
            <a:noAutofit/>
          </a:bodyPr>
          <a:lstStyle/>
          <a:p>
            <a:pPr marL="0" indent="0">
              <a:lnSpc>
                <a:spcPct val="100000"/>
              </a:lnSpc>
              <a:spcBef>
                <a:spcPts val="0"/>
              </a:spcBef>
              <a:buNone/>
            </a:pPr>
            <a:r>
              <a:rPr lang="en-GB" sz="2200" b="1">
                <a:latin typeface="Calibri "/>
                <a:cs typeface="Arial"/>
              </a:rPr>
              <a:t>Search for information.</a:t>
            </a:r>
            <a:endParaRPr lang="en-US" sz="2200">
              <a:latin typeface="Calibri "/>
              <a:ea typeface="+mn-lt"/>
              <a:cs typeface="+mn-lt"/>
            </a:endParaRPr>
          </a:p>
          <a:p>
            <a:pPr>
              <a:lnSpc>
                <a:spcPct val="100000"/>
              </a:lnSpc>
              <a:spcBef>
                <a:spcPts val="0"/>
              </a:spcBef>
              <a:buFont typeface="Arial" panose="05000000000000000000" pitchFamily="2" charset="2"/>
              <a:buChar char="•"/>
            </a:pPr>
            <a:r>
              <a:rPr lang="en-GB" sz="2200">
                <a:latin typeface="Calibri "/>
                <a:cs typeface="Arial"/>
              </a:rPr>
              <a:t> </a:t>
            </a:r>
            <a:r>
              <a:rPr lang="en-GB" sz="2200">
                <a:latin typeface="Calibri"/>
                <a:ea typeface="+mn-lt"/>
                <a:cs typeface="+mn-lt"/>
              </a:rPr>
              <a:t>Good quality, up-to-date resources in your subject area.</a:t>
            </a:r>
          </a:p>
          <a:p>
            <a:pPr marL="0" indent="0">
              <a:lnSpc>
                <a:spcPct val="100000"/>
              </a:lnSpc>
              <a:spcBef>
                <a:spcPts val="0"/>
              </a:spcBef>
              <a:buNone/>
            </a:pPr>
            <a:endParaRPr lang="en-GB" sz="2200">
              <a:latin typeface="Calibri "/>
              <a:ea typeface="+mn-lt"/>
              <a:cs typeface="+mn-lt"/>
            </a:endParaRPr>
          </a:p>
          <a:p>
            <a:pPr marL="0" indent="0">
              <a:lnSpc>
                <a:spcPct val="100000"/>
              </a:lnSpc>
              <a:spcBef>
                <a:spcPts val="0"/>
              </a:spcBef>
              <a:buNone/>
            </a:pPr>
            <a:r>
              <a:rPr lang="en-GB" sz="2200" b="1">
                <a:latin typeface="Calibri "/>
                <a:cs typeface="Arial"/>
              </a:rPr>
              <a:t>Manage information.</a:t>
            </a:r>
            <a:endParaRPr lang="en-GB" sz="2200">
              <a:latin typeface="Calibri "/>
              <a:ea typeface="+mn-lt"/>
              <a:cs typeface="+mn-lt"/>
            </a:endParaRPr>
          </a:p>
          <a:p>
            <a:pPr marL="285750" indent="-285750">
              <a:lnSpc>
                <a:spcPct val="100000"/>
              </a:lnSpc>
              <a:spcBef>
                <a:spcPts val="0"/>
              </a:spcBef>
              <a:buFont typeface="Arial,Sans-Serif"/>
              <a:buChar char="•"/>
            </a:pPr>
            <a:r>
              <a:rPr lang="en-GB" sz="2200">
                <a:latin typeface="Calibri "/>
                <a:cs typeface="Arial"/>
              </a:rPr>
              <a:t>Save and organise favourite items.</a:t>
            </a:r>
            <a:endParaRPr lang="en-US" sz="2200">
              <a:latin typeface="Calibri "/>
              <a:cs typeface="Calibri Light"/>
            </a:endParaRPr>
          </a:p>
          <a:p>
            <a:pPr marL="285750" indent="-285750">
              <a:lnSpc>
                <a:spcPct val="100000"/>
              </a:lnSpc>
              <a:spcBef>
                <a:spcPts val="0"/>
              </a:spcBef>
              <a:buFont typeface="Arial,Sans-Serif"/>
              <a:buChar char="•"/>
            </a:pPr>
            <a:r>
              <a:rPr lang="en-GB" sz="2200">
                <a:latin typeface="Calibri "/>
                <a:ea typeface="+mn-lt"/>
                <a:cs typeface="Arial"/>
              </a:rPr>
              <a:t>Save queries and set alerts.</a:t>
            </a:r>
            <a:endParaRPr lang="en-GB" sz="2200">
              <a:latin typeface="Calibri "/>
              <a:cs typeface="Calibri"/>
            </a:endParaRPr>
          </a:p>
          <a:p>
            <a:pPr marL="0" indent="0">
              <a:lnSpc>
                <a:spcPct val="100000"/>
              </a:lnSpc>
              <a:spcBef>
                <a:spcPts val="0"/>
              </a:spcBef>
              <a:buNone/>
            </a:pPr>
            <a:endParaRPr lang="en-GB" sz="2200">
              <a:latin typeface="Calibri "/>
              <a:ea typeface="+mn-lt"/>
              <a:cs typeface="Arial"/>
            </a:endParaRPr>
          </a:p>
          <a:p>
            <a:pPr marL="0" indent="0">
              <a:lnSpc>
                <a:spcPct val="100000"/>
              </a:lnSpc>
              <a:spcBef>
                <a:spcPts val="0"/>
              </a:spcBef>
              <a:buNone/>
            </a:pPr>
            <a:r>
              <a:rPr lang="en-GB" sz="2200" b="1">
                <a:latin typeface="Calibri "/>
                <a:ea typeface="+mn-lt"/>
                <a:cs typeface="Arial"/>
              </a:rPr>
              <a:t>You can also access ...</a:t>
            </a:r>
          </a:p>
          <a:p>
            <a:pPr>
              <a:lnSpc>
                <a:spcPct val="100000"/>
              </a:lnSpc>
              <a:spcBef>
                <a:spcPts val="0"/>
              </a:spcBef>
              <a:buFont typeface="Arial" panose="020B0604020202020204" pitchFamily="34" charset="0"/>
              <a:buChar char="•"/>
            </a:pPr>
            <a:r>
              <a:rPr lang="en-GB" sz="2200">
                <a:latin typeface="Calibri "/>
                <a:cs typeface="Calibri"/>
              </a:rPr>
              <a:t>Research Assistant.</a:t>
            </a:r>
            <a:endParaRPr lang="en-GB" sz="2200" b="1">
              <a:latin typeface="Calibri "/>
              <a:ea typeface="+mn-lt"/>
              <a:cs typeface="Arial"/>
            </a:endParaRPr>
          </a:p>
          <a:p>
            <a:pPr>
              <a:lnSpc>
                <a:spcPct val="100000"/>
              </a:lnSpc>
              <a:spcBef>
                <a:spcPts val="0"/>
              </a:spcBef>
              <a:buFont typeface="Arial" panose="020B0604020202020204" pitchFamily="34" charset="0"/>
              <a:buChar char="•"/>
            </a:pPr>
            <a:r>
              <a:rPr lang="en-GB" sz="2200">
                <a:latin typeface="Calibri "/>
                <a:cs typeface="Arial"/>
              </a:rPr>
              <a:t>Browse </a:t>
            </a:r>
            <a:r>
              <a:rPr lang="en-GB" sz="2200" err="1">
                <a:latin typeface="Calibri "/>
                <a:cs typeface="Arial"/>
              </a:rPr>
              <a:t>eJournals</a:t>
            </a:r>
            <a:r>
              <a:rPr lang="en-GB" sz="2200">
                <a:latin typeface="Calibri "/>
                <a:cs typeface="Arial"/>
              </a:rPr>
              <a:t>.         </a:t>
            </a:r>
          </a:p>
          <a:p>
            <a:pPr>
              <a:lnSpc>
                <a:spcPct val="100000"/>
              </a:lnSpc>
              <a:spcBef>
                <a:spcPts val="0"/>
              </a:spcBef>
              <a:buFont typeface="Arial" panose="020B0604020202020204" pitchFamily="34" charset="0"/>
              <a:buChar char="•"/>
            </a:pPr>
            <a:r>
              <a:rPr lang="en-GB" sz="2200">
                <a:latin typeface="Calibri "/>
                <a:ea typeface="+mn-lt"/>
                <a:cs typeface="Calibri"/>
              </a:rPr>
              <a:t>Database Search.</a:t>
            </a:r>
          </a:p>
          <a:p>
            <a:pPr>
              <a:lnSpc>
                <a:spcPct val="100000"/>
              </a:lnSpc>
              <a:spcBef>
                <a:spcPts val="0"/>
              </a:spcBef>
              <a:buFont typeface="Arial" panose="020B0604020202020204" pitchFamily="34" charset="0"/>
              <a:buChar char="•"/>
            </a:pPr>
            <a:r>
              <a:rPr lang="en-GB" sz="2200">
                <a:latin typeface="Calibri "/>
                <a:cs typeface="Calibri"/>
              </a:rPr>
              <a:t>Need More?</a:t>
            </a:r>
          </a:p>
          <a:p>
            <a:pPr marL="0" indent="0">
              <a:lnSpc>
                <a:spcPct val="100000"/>
              </a:lnSpc>
              <a:spcBef>
                <a:spcPts val="0"/>
              </a:spcBef>
              <a:buNone/>
            </a:pPr>
            <a:endParaRPr lang="en-GB" sz="2600">
              <a:latin typeface="Calibri"/>
              <a:cs typeface="Arial"/>
            </a:endParaRPr>
          </a:p>
          <a:p>
            <a:pPr marL="0" indent="0">
              <a:lnSpc>
                <a:spcPct val="100000"/>
              </a:lnSpc>
              <a:spcBef>
                <a:spcPts val="0"/>
              </a:spcBef>
              <a:buNone/>
            </a:pPr>
            <a:endParaRPr lang="en-GB" sz="2600">
              <a:latin typeface="Calibri"/>
              <a:cs typeface="Arial"/>
            </a:endParaRPr>
          </a:p>
          <a:p>
            <a:pPr marL="0" indent="0">
              <a:buNone/>
            </a:pPr>
            <a:endParaRPr lang="en-GB" sz="2000">
              <a:latin typeface="Calibri"/>
              <a:cs typeface="Calibri Light"/>
            </a:endParaRPr>
          </a:p>
        </p:txBody>
      </p:sp>
      <p:sp>
        <p:nvSpPr>
          <p:cNvPr id="3" name="Title 2">
            <a:extLst>
              <a:ext uri="{FF2B5EF4-FFF2-40B4-BE49-F238E27FC236}">
                <a16:creationId xmlns:a16="http://schemas.microsoft.com/office/drawing/2014/main" id="{B4396659-F15E-4CFC-8301-D943864FB91B}"/>
              </a:ext>
            </a:extLst>
          </p:cNvPr>
          <p:cNvSpPr>
            <a:spLocks noGrp="1"/>
          </p:cNvSpPr>
          <p:nvPr>
            <p:ph type="title"/>
          </p:nvPr>
        </p:nvSpPr>
        <p:spPr>
          <a:xfrm>
            <a:off x="199834" y="-6244"/>
            <a:ext cx="5396160" cy="1003916"/>
          </a:xfrm>
        </p:spPr>
        <p:txBody>
          <a:bodyPr>
            <a:normAutofit fontScale="90000"/>
          </a:bodyPr>
          <a:lstStyle/>
          <a:p>
            <a:pPr algn="ctr"/>
            <a:r>
              <a:rPr lang="en-GB">
                <a:latin typeface="Calibri"/>
                <a:cs typeface="Calibri"/>
              </a:rPr>
              <a:t>Library catalogue search.</a:t>
            </a:r>
          </a:p>
        </p:txBody>
      </p:sp>
      <p:sp>
        <p:nvSpPr>
          <p:cNvPr id="4" name="TextBox 3">
            <a:extLst>
              <a:ext uri="{FF2B5EF4-FFF2-40B4-BE49-F238E27FC236}">
                <a16:creationId xmlns:a16="http://schemas.microsoft.com/office/drawing/2014/main" id="{E96893AD-5F9F-E759-7080-7FBBCBEECCC4}"/>
              </a:ext>
            </a:extLst>
          </p:cNvPr>
          <p:cNvSpPr txBox="1"/>
          <p:nvPr/>
        </p:nvSpPr>
        <p:spPr>
          <a:xfrm>
            <a:off x="8531142" y="1008905"/>
            <a:ext cx="2888967"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000" b="1">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Searching for information</a:t>
            </a:r>
            <a:endParaRPr lang="en-US">
              <a:solidFill>
                <a:schemeClr val="bg1"/>
              </a:solidFill>
            </a:endParaRPr>
          </a:p>
        </p:txBody>
      </p:sp>
      <p:pic>
        <p:nvPicPr>
          <p:cNvPr id="8" name="Picture 7">
            <a:extLst>
              <a:ext uri="{FF2B5EF4-FFF2-40B4-BE49-F238E27FC236}">
                <a16:creationId xmlns:a16="http://schemas.microsoft.com/office/drawing/2014/main" id="{1D581D82-9979-EC83-515D-6A008121526D}"/>
              </a:ext>
            </a:extLst>
          </p:cNvPr>
          <p:cNvPicPr>
            <a:picLocks noChangeAspect="1"/>
          </p:cNvPicPr>
          <p:nvPr/>
        </p:nvPicPr>
        <p:blipFill>
          <a:blip r:embed="rId4"/>
          <a:stretch>
            <a:fillRect/>
          </a:stretch>
        </p:blipFill>
        <p:spPr>
          <a:xfrm>
            <a:off x="5036262" y="1974500"/>
            <a:ext cx="6475008" cy="2343252"/>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9" name="Picture 8">
            <a:extLst>
              <a:ext uri="{FF2B5EF4-FFF2-40B4-BE49-F238E27FC236}">
                <a16:creationId xmlns:a16="http://schemas.microsoft.com/office/drawing/2014/main" id="{3ED15E84-BE4C-5620-7BAE-7898387B52E8}"/>
              </a:ext>
              <a:ext uri="{C183D7F6-B498-43B3-948B-1728B52AA6E4}">
                <adec:decorative xmlns:adec="http://schemas.microsoft.com/office/drawing/2017/decorative" val="1"/>
              </a:ext>
            </a:extLst>
          </p:cNvPr>
          <p:cNvPicPr>
            <a:picLocks noChangeAspect="1"/>
          </p:cNvPicPr>
          <p:nvPr/>
        </p:nvPicPr>
        <p:blipFill>
          <a:blip r:embed="rId5"/>
          <a:stretch>
            <a:fillRect/>
          </a:stretch>
        </p:blipFill>
        <p:spPr>
          <a:xfrm>
            <a:off x="10983997" y="4599432"/>
            <a:ext cx="1008169" cy="994321"/>
          </a:xfrm>
          <a:prstGeom prst="rect">
            <a:avLst/>
          </a:prstGeom>
        </p:spPr>
      </p:pic>
      <p:sp>
        <p:nvSpPr>
          <p:cNvPr id="12" name="TextBox 11">
            <a:extLst>
              <a:ext uri="{FF2B5EF4-FFF2-40B4-BE49-F238E27FC236}">
                <a16:creationId xmlns:a16="http://schemas.microsoft.com/office/drawing/2014/main" id="{2FE5D3AC-A955-DA88-E19F-722EBE408DB2}"/>
              </a:ext>
            </a:extLst>
          </p:cNvPr>
          <p:cNvSpPr txBox="1"/>
          <p:nvPr/>
        </p:nvSpPr>
        <p:spPr>
          <a:xfrm>
            <a:off x="9975625" y="5224421"/>
            <a:ext cx="832314" cy="369332"/>
          </a:xfrm>
          <a:prstGeom prst="rect">
            <a:avLst/>
          </a:prstGeom>
          <a:noFill/>
        </p:spPr>
        <p:txBody>
          <a:bodyPr wrap="square" rtlCol="0">
            <a:spAutoFit/>
          </a:bodyPr>
          <a:lstStyle/>
          <a:p>
            <a:r>
              <a:rPr lang="en-GB">
                <a:hlinkClick r:id="rId6"/>
              </a:rPr>
              <a:t>Library</a:t>
            </a:r>
            <a:endParaRPr lang="en-US"/>
          </a:p>
        </p:txBody>
      </p:sp>
    </p:spTree>
    <p:extLst>
      <p:ext uri="{BB962C8B-B14F-4D97-AF65-F5344CB8AC3E}">
        <p14:creationId xmlns:p14="http://schemas.microsoft.com/office/powerpoint/2010/main" val="19243091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6B8D7-3C7E-1C08-37DB-722DCE7B6B35}"/>
              </a:ext>
            </a:extLst>
          </p:cNvPr>
          <p:cNvSpPr>
            <a:spLocks noGrp="1"/>
          </p:cNvSpPr>
          <p:nvPr>
            <p:ph type="title"/>
          </p:nvPr>
        </p:nvSpPr>
        <p:spPr>
          <a:xfrm>
            <a:off x="243316" y="135566"/>
            <a:ext cx="11481847" cy="797046"/>
          </a:xfrm>
        </p:spPr>
        <p:txBody>
          <a:bodyPr>
            <a:normAutofit/>
          </a:bodyPr>
          <a:lstStyle/>
          <a:p>
            <a:r>
              <a:rPr lang="en-GB" dirty="0">
                <a:latin typeface="+mn-lt"/>
              </a:rPr>
              <a:t>Refresher: using the library catalogue</a:t>
            </a:r>
            <a:endParaRPr lang="en-US" dirty="0">
              <a:latin typeface="+mn-lt"/>
            </a:endParaRPr>
          </a:p>
        </p:txBody>
      </p:sp>
      <p:sp>
        <p:nvSpPr>
          <p:cNvPr id="4" name="TextBox 3">
            <a:extLst>
              <a:ext uri="{FF2B5EF4-FFF2-40B4-BE49-F238E27FC236}">
                <a16:creationId xmlns:a16="http://schemas.microsoft.com/office/drawing/2014/main" id="{E96893AD-5F9F-E759-7080-7FBBCBEECCC4}"/>
              </a:ext>
            </a:extLst>
          </p:cNvPr>
          <p:cNvSpPr txBox="1"/>
          <p:nvPr/>
        </p:nvSpPr>
        <p:spPr>
          <a:xfrm>
            <a:off x="7776463" y="2523882"/>
            <a:ext cx="2354029" cy="338554"/>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Searching for information</a:t>
            </a:r>
            <a:endParaRPr lang="en-US" sz="1600">
              <a:solidFill>
                <a:schemeClr val="bg1"/>
              </a:solidFill>
            </a:endParaRPr>
          </a:p>
        </p:txBody>
      </p:sp>
      <p:sp>
        <p:nvSpPr>
          <p:cNvPr id="9" name="TextBox 8">
            <a:extLst>
              <a:ext uri="{FF2B5EF4-FFF2-40B4-BE49-F238E27FC236}">
                <a16:creationId xmlns:a16="http://schemas.microsoft.com/office/drawing/2014/main" id="{F067E14E-6942-4D1F-684E-20AF6C80357F}"/>
              </a:ext>
            </a:extLst>
          </p:cNvPr>
          <p:cNvSpPr txBox="1"/>
          <p:nvPr/>
        </p:nvSpPr>
        <p:spPr>
          <a:xfrm>
            <a:off x="243316" y="941680"/>
            <a:ext cx="11762756" cy="830997"/>
          </a:xfrm>
          <a:prstGeom prst="rect">
            <a:avLst/>
          </a:prstGeom>
          <a:noFill/>
        </p:spPr>
        <p:txBody>
          <a:bodyPr wrap="square" lIns="91440" tIns="45720" rIns="91440" bIns="45720" rtlCol="0" anchor="t">
            <a:spAutoFit/>
          </a:bodyPr>
          <a:lstStyle/>
          <a:p>
            <a:r>
              <a:rPr lang="en-GB" sz="2400">
                <a:latin typeface="Calibri "/>
              </a:rPr>
              <a:t>Explore </a:t>
            </a:r>
            <a:r>
              <a:rPr lang="en-GB" sz="2400">
                <a:latin typeface="Calibri "/>
                <a:hlinkClick r:id="rId4"/>
              </a:rPr>
              <a:t>our Library YouTube playlist</a:t>
            </a:r>
            <a:r>
              <a:rPr lang="en-GB" sz="2400">
                <a:latin typeface="Calibri "/>
              </a:rPr>
              <a:t> and our infoskills units to explore how to find and use our online library. </a:t>
            </a:r>
            <a:endParaRPr lang="en-US" sz="2400">
              <a:latin typeface="Calibri "/>
            </a:endParaRPr>
          </a:p>
        </p:txBody>
      </p:sp>
      <p:pic>
        <p:nvPicPr>
          <p:cNvPr id="10" name="Picture 9">
            <a:extLst>
              <a:ext uri="{FF2B5EF4-FFF2-40B4-BE49-F238E27FC236}">
                <a16:creationId xmlns:a16="http://schemas.microsoft.com/office/drawing/2014/main" id="{35D1AD6C-1878-D523-B03E-033462E55139}"/>
              </a:ext>
            </a:extLst>
          </p:cNvPr>
          <p:cNvPicPr>
            <a:picLocks noChangeAspect="1"/>
          </p:cNvPicPr>
          <p:nvPr/>
        </p:nvPicPr>
        <p:blipFill>
          <a:blip r:embed="rId5"/>
          <a:stretch>
            <a:fillRect/>
          </a:stretch>
        </p:blipFill>
        <p:spPr>
          <a:xfrm>
            <a:off x="1691504" y="3872420"/>
            <a:ext cx="4994699" cy="1675318"/>
          </a:xfrm>
          <a:prstGeom prst="rect">
            <a:avLst/>
          </a:prstGeom>
        </p:spPr>
      </p:pic>
      <p:pic>
        <p:nvPicPr>
          <p:cNvPr id="12" name="Picture 11">
            <a:extLst>
              <a:ext uri="{FF2B5EF4-FFF2-40B4-BE49-F238E27FC236}">
                <a16:creationId xmlns:a16="http://schemas.microsoft.com/office/drawing/2014/main" id="{B898EA04-7840-E894-F73E-923347332D94}"/>
              </a:ext>
            </a:extLst>
          </p:cNvPr>
          <p:cNvPicPr>
            <a:picLocks noChangeAspect="1"/>
          </p:cNvPicPr>
          <p:nvPr/>
        </p:nvPicPr>
        <p:blipFill>
          <a:blip r:embed="rId6"/>
          <a:stretch>
            <a:fillRect/>
          </a:stretch>
        </p:blipFill>
        <p:spPr>
          <a:xfrm>
            <a:off x="1827892" y="1987701"/>
            <a:ext cx="4721186" cy="1884718"/>
          </a:xfrm>
          <a:prstGeom prst="rect">
            <a:avLst/>
          </a:prstGeom>
        </p:spPr>
      </p:pic>
      <p:sp>
        <p:nvSpPr>
          <p:cNvPr id="14" name="TextBox 13">
            <a:extLst>
              <a:ext uri="{FF2B5EF4-FFF2-40B4-BE49-F238E27FC236}">
                <a16:creationId xmlns:a16="http://schemas.microsoft.com/office/drawing/2014/main" id="{698A18D4-FDF8-2377-EDB1-F9A8D73F2E58}"/>
              </a:ext>
            </a:extLst>
          </p:cNvPr>
          <p:cNvSpPr txBox="1"/>
          <p:nvPr/>
        </p:nvSpPr>
        <p:spPr>
          <a:xfrm>
            <a:off x="7776463" y="4563675"/>
            <a:ext cx="2354029" cy="338554"/>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a:solidFill>
                  <a:schemeClr val="bg1"/>
                </a:solidFill>
                <a:latin typeface="Calibri"/>
                <a:ea typeface="Calibri Light"/>
                <a:cs typeface="Calibri Light"/>
                <a:hlinkClick r:id="rId7">
                  <a:extLst>
                    <a:ext uri="{A12FA001-AC4F-418D-AE19-62706E023703}">
                      <ahyp:hlinkClr xmlns:ahyp="http://schemas.microsoft.com/office/drawing/2018/hyperlinkcolor" val="tx"/>
                    </a:ext>
                  </a:extLst>
                </a:hlinkClick>
              </a:rPr>
              <a:t>Advanced Searching</a:t>
            </a:r>
            <a:endParaRPr lang="en-US" sz="1600">
              <a:solidFill>
                <a:schemeClr val="bg1"/>
              </a:solidFill>
            </a:endParaRPr>
          </a:p>
        </p:txBody>
      </p:sp>
    </p:spTree>
    <p:extLst>
      <p:ext uri="{BB962C8B-B14F-4D97-AF65-F5344CB8AC3E}">
        <p14:creationId xmlns:p14="http://schemas.microsoft.com/office/powerpoint/2010/main" val="17287654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6ABB45C2-163C-9C09-ACFF-D35A53106754}"/>
              </a:ext>
            </a:extLst>
          </p:cNvPr>
          <p:cNvSpPr>
            <a:spLocks noGrp="1"/>
          </p:cNvSpPr>
          <p:nvPr>
            <p:ph type="title"/>
          </p:nvPr>
        </p:nvSpPr>
        <p:spPr>
          <a:xfrm>
            <a:off x="471819" y="178534"/>
            <a:ext cx="10795518" cy="735866"/>
          </a:xfrm>
        </p:spPr>
        <p:txBody>
          <a:bodyPr anchor="ctr">
            <a:normAutofit/>
          </a:bodyPr>
          <a:lstStyle/>
          <a:p>
            <a:r>
              <a:rPr lang="en-US">
                <a:latin typeface="+mn-lt"/>
              </a:rPr>
              <a:t>Advanced searching </a:t>
            </a:r>
            <a:endParaRPr lang="en-US">
              <a:solidFill>
                <a:srgbClr val="000000"/>
              </a:solidFill>
              <a:latin typeface="+mn-lt"/>
            </a:endParaRPr>
          </a:p>
        </p:txBody>
      </p:sp>
      <p:sp>
        <p:nvSpPr>
          <p:cNvPr id="4" name="TextBox 3">
            <a:extLst>
              <a:ext uri="{FF2B5EF4-FFF2-40B4-BE49-F238E27FC236}">
                <a16:creationId xmlns:a16="http://schemas.microsoft.com/office/drawing/2014/main" id="{147CD4D6-EBBB-63C5-8027-AAF7C3912294}"/>
              </a:ext>
            </a:extLst>
          </p:cNvPr>
          <p:cNvSpPr txBox="1"/>
          <p:nvPr/>
        </p:nvSpPr>
        <p:spPr>
          <a:xfrm>
            <a:off x="8417094" y="452735"/>
            <a:ext cx="3303087" cy="461665"/>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Advanced Searching</a:t>
            </a:r>
            <a:endParaRPr lang="en-US" sz="2400">
              <a:solidFill>
                <a:schemeClr val="bg1"/>
              </a:solidFill>
              <a:ea typeface="Calibri Light"/>
              <a:cs typeface="Calibri Light"/>
            </a:endParaRPr>
          </a:p>
        </p:txBody>
      </p:sp>
      <p:sp>
        <p:nvSpPr>
          <p:cNvPr id="5" name="Content Placeholder 4">
            <a:extLst>
              <a:ext uri="{FF2B5EF4-FFF2-40B4-BE49-F238E27FC236}">
                <a16:creationId xmlns:a16="http://schemas.microsoft.com/office/drawing/2014/main" id="{78451891-8B5C-A57C-CAA4-122321C191C0}"/>
              </a:ext>
            </a:extLst>
          </p:cNvPr>
          <p:cNvSpPr>
            <a:spLocks noGrp="1"/>
          </p:cNvSpPr>
          <p:nvPr>
            <p:ph sz="quarter" idx="10"/>
          </p:nvPr>
        </p:nvSpPr>
        <p:spPr>
          <a:xfrm>
            <a:off x="698242" y="1141980"/>
            <a:ext cx="10795518" cy="4574040"/>
          </a:xfrm>
        </p:spPr>
        <p:txBody>
          <a:bodyPr/>
          <a:lstStyle/>
          <a:p>
            <a:r>
              <a:rPr lang="en-GB" sz="2400"/>
              <a:t>Advanced searching helps you find more relevant and focused academic information on your topic.</a:t>
            </a:r>
          </a:p>
          <a:p>
            <a:endParaRPr lang="en-GB" sz="2400"/>
          </a:p>
          <a:p>
            <a:r>
              <a:rPr lang="en-GB" sz="2400"/>
              <a:t>It allows you to combine keywords using Boolean operators to broaden or narrow your results.</a:t>
            </a:r>
          </a:p>
          <a:p>
            <a:endParaRPr lang="en-GB" sz="2400"/>
          </a:p>
          <a:p>
            <a:r>
              <a:rPr lang="en-GB" sz="2400"/>
              <a:t>Search techniques such as phrase searching and wildcard symbols can improve retrieval of relevant literature.</a:t>
            </a:r>
          </a:p>
          <a:p>
            <a:endParaRPr lang="en-GB" sz="2400"/>
          </a:p>
          <a:p>
            <a:r>
              <a:rPr lang="en-GB" sz="2400"/>
              <a:t>Applying filters such as date, publication type, subject area, and peer-reviewed content can help refine search results</a:t>
            </a:r>
            <a:r>
              <a:rPr lang="en-GB"/>
              <a:t>.</a:t>
            </a:r>
          </a:p>
        </p:txBody>
      </p:sp>
    </p:spTree>
    <p:extLst>
      <p:ext uri="{BB962C8B-B14F-4D97-AF65-F5344CB8AC3E}">
        <p14:creationId xmlns:p14="http://schemas.microsoft.com/office/powerpoint/2010/main" val="2278708070"/>
      </p:ext>
    </p:extLst>
  </p:cSld>
  <p:clrMapOvr>
    <a:masterClrMapping/>
  </p:clrMapOvr>
  <mc:AlternateContent xmlns:mc="http://schemas.openxmlformats.org/markup-compatibility/2006" xmlns:p14="http://schemas.microsoft.com/office/powerpoint/2010/main">
    <mc:Choice Requires="p14">
      <p:transition spd="med" p14:dur="700" advTm="25389">
        <p:fade/>
      </p:transition>
    </mc:Choice>
    <mc:Fallback xmlns="">
      <p:transition spd="med" advTm="25389">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4A1F2-730B-4BDD-BAE6-D1FC5E751936}"/>
              </a:ext>
            </a:extLst>
          </p:cNvPr>
          <p:cNvSpPr>
            <a:spLocks noGrp="1"/>
          </p:cNvSpPr>
          <p:nvPr>
            <p:ph type="title"/>
          </p:nvPr>
        </p:nvSpPr>
        <p:spPr>
          <a:xfrm>
            <a:off x="358219" y="365125"/>
            <a:ext cx="11481847" cy="494411"/>
          </a:xfrm>
        </p:spPr>
        <p:txBody>
          <a:bodyPr>
            <a:normAutofit fontScale="90000"/>
          </a:bodyPr>
          <a:lstStyle/>
          <a:p>
            <a:r>
              <a:rPr lang="en-GB" dirty="0">
                <a:latin typeface="+mn-lt"/>
              </a:rPr>
              <a:t>Truncation and Wildcards</a:t>
            </a:r>
          </a:p>
        </p:txBody>
      </p:sp>
      <p:sp>
        <p:nvSpPr>
          <p:cNvPr id="4" name="TextBox 3">
            <a:extLst>
              <a:ext uri="{FF2B5EF4-FFF2-40B4-BE49-F238E27FC236}">
                <a16:creationId xmlns:a16="http://schemas.microsoft.com/office/drawing/2014/main" id="{BE448A93-D980-6994-885D-99F78FF4252B}"/>
              </a:ext>
            </a:extLst>
          </p:cNvPr>
          <p:cNvSpPr txBox="1"/>
          <p:nvPr/>
        </p:nvSpPr>
        <p:spPr>
          <a:xfrm>
            <a:off x="360040" y="751704"/>
            <a:ext cx="11550074" cy="11900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Font typeface="Arial,Sans-Serif"/>
              <a:buChar char="•"/>
            </a:pPr>
            <a:endParaRPr lang="en-GB" sz="2200" dirty="0">
              <a:ea typeface="+mn-lt"/>
              <a:cs typeface="+mn-lt"/>
            </a:endParaRPr>
          </a:p>
          <a:p>
            <a:pPr marL="285750" indent="-285750">
              <a:lnSpc>
                <a:spcPct val="90000"/>
              </a:lnSpc>
              <a:spcBef>
                <a:spcPts val="1000"/>
              </a:spcBef>
              <a:buFont typeface="Arial,Sans-Serif"/>
              <a:buChar char="•"/>
            </a:pPr>
            <a:r>
              <a:rPr lang="en-GB" sz="2400" b="1" dirty="0">
                <a:solidFill>
                  <a:schemeClr val="accent2"/>
                </a:solidFill>
                <a:latin typeface="Calibri" panose="020F0502020204030204" pitchFamily="34" charset="0"/>
                <a:cs typeface="Calibri" panose="020F0502020204030204" pitchFamily="34" charset="0"/>
              </a:rPr>
              <a:t>Wildcards:</a:t>
            </a:r>
            <a:r>
              <a:rPr lang="en-GB" sz="2400" dirty="0">
                <a:solidFill>
                  <a:schemeClr val="accent2"/>
                </a:solidFill>
                <a:latin typeface="Calibri" panose="020F0502020204030204" pitchFamily="34" charset="0"/>
                <a:cs typeface="Calibri" panose="020F0502020204030204" pitchFamily="34" charset="0"/>
              </a:rPr>
              <a:t> </a:t>
            </a:r>
            <a:r>
              <a:rPr lang="en-GB" sz="2400" dirty="0">
                <a:latin typeface="Calibri" panose="020F0502020204030204" pitchFamily="34" charset="0"/>
                <a:cs typeface="Calibri" panose="020F0502020204030204" pitchFamily="34" charset="0"/>
              </a:rPr>
              <a:t>Locate alternative (American)spellings. E</a:t>
            </a:r>
            <a:r>
              <a:rPr lang="en-GB" sz="2400" dirty="0">
                <a:latin typeface="Calibri"/>
                <a:ea typeface="Calibri"/>
                <a:cs typeface="Calibri"/>
              </a:rPr>
              <a:t>.g. </a:t>
            </a:r>
            <a:r>
              <a:rPr lang="en-GB" sz="2400" dirty="0" err="1">
                <a:latin typeface="Calibri"/>
                <a:ea typeface="Calibri"/>
                <a:cs typeface="Calibri"/>
              </a:rPr>
              <a:t>Organi?ation</a:t>
            </a:r>
            <a:r>
              <a:rPr lang="en-GB" sz="2400" dirty="0">
                <a:latin typeface="Calibri"/>
                <a:ea typeface="Calibri"/>
                <a:cs typeface="Calibri"/>
              </a:rPr>
              <a:t> will find organisation / organization (</a:t>
            </a:r>
            <a:r>
              <a:rPr lang="en-GB" sz="2400" dirty="0">
                <a:latin typeface="Calibri" panose="020F0502020204030204" pitchFamily="34" charset="0"/>
                <a:ea typeface="Calibri"/>
                <a:cs typeface="Calibri" panose="020F0502020204030204" pitchFamily="34" charset="0"/>
              </a:rPr>
              <a:t>c</a:t>
            </a:r>
            <a:r>
              <a:rPr lang="en-GB" sz="2400" dirty="0">
                <a:latin typeface="Calibri" panose="020F0502020204030204" pitchFamily="34" charset="0"/>
                <a:cs typeface="Calibri" panose="020F0502020204030204" pitchFamily="34" charset="0"/>
              </a:rPr>
              <a:t>heck the individual database to confirm which symbol they use, e.g. #?*).</a:t>
            </a:r>
            <a:endParaRPr lang="en-GB" sz="2400" dirty="0">
              <a:latin typeface="Calibri" panose="020F0502020204030204" pitchFamily="34" charset="0"/>
              <a:ea typeface="+mn-lt"/>
              <a:cs typeface="Calibri" panose="020F0502020204030204" pitchFamily="34" charset="0"/>
            </a:endParaRPr>
          </a:p>
        </p:txBody>
      </p:sp>
      <p:sp>
        <p:nvSpPr>
          <p:cNvPr id="3" name="TextBox 2">
            <a:extLst>
              <a:ext uri="{FF2B5EF4-FFF2-40B4-BE49-F238E27FC236}">
                <a16:creationId xmlns:a16="http://schemas.microsoft.com/office/drawing/2014/main" id="{DE20CD3F-7E6B-8405-B120-AFD2E7ACC9EE}"/>
              </a:ext>
            </a:extLst>
          </p:cNvPr>
          <p:cNvSpPr txBox="1"/>
          <p:nvPr/>
        </p:nvSpPr>
        <p:spPr>
          <a:xfrm>
            <a:off x="361303" y="2403080"/>
            <a:ext cx="10070408" cy="424732"/>
          </a:xfrm>
          <a:prstGeom prst="rect">
            <a:avLst/>
          </a:prstGeom>
          <a:noFill/>
        </p:spPr>
        <p:txBody>
          <a:bodyPr wrap="square" rtlCol="0">
            <a:spAutoFit/>
          </a:bodyPr>
          <a:lstStyle/>
          <a:p>
            <a:pPr marL="285750" indent="-285750">
              <a:lnSpc>
                <a:spcPct val="90000"/>
              </a:lnSpc>
              <a:spcBef>
                <a:spcPts val="1000"/>
              </a:spcBef>
              <a:buFont typeface="Arial,Sans-Serif"/>
              <a:buChar char="•"/>
            </a:pPr>
            <a:r>
              <a:rPr lang="en-GB" sz="2400" b="1" dirty="0">
                <a:solidFill>
                  <a:schemeClr val="accent2"/>
                </a:solidFill>
                <a:latin typeface="Calibri"/>
                <a:ea typeface="Calibri"/>
                <a:cs typeface="Calibri"/>
              </a:rPr>
              <a:t>Truncation:</a:t>
            </a:r>
            <a:r>
              <a:rPr lang="en-GB" sz="2400" dirty="0">
                <a:latin typeface="Calibri"/>
                <a:ea typeface="Calibri"/>
                <a:cs typeface="Calibri"/>
              </a:rPr>
              <a:t> Employ* will find employ, employee, employer, employment.</a:t>
            </a:r>
            <a:endParaRPr lang="en-GB" sz="2400" dirty="0">
              <a:latin typeface="Calibri" panose="020F0502020204030204" pitchFamily="34" charset="0"/>
              <a:ea typeface="+mn-lt"/>
              <a:cs typeface="Calibri" panose="020F0502020204030204" pitchFamily="34" charset="0"/>
            </a:endParaRPr>
          </a:p>
        </p:txBody>
      </p:sp>
      <p:sp>
        <p:nvSpPr>
          <p:cNvPr id="5" name="TextBox 4">
            <a:extLst>
              <a:ext uri="{FF2B5EF4-FFF2-40B4-BE49-F238E27FC236}">
                <a16:creationId xmlns:a16="http://schemas.microsoft.com/office/drawing/2014/main" id="{A91A19DF-9249-9386-1DD6-ADD39815E080}"/>
              </a:ext>
            </a:extLst>
          </p:cNvPr>
          <p:cNvSpPr txBox="1"/>
          <p:nvPr/>
        </p:nvSpPr>
        <p:spPr>
          <a:xfrm>
            <a:off x="361302" y="3238171"/>
            <a:ext cx="11342929" cy="1882567"/>
          </a:xfrm>
          <a:prstGeom prst="rect">
            <a:avLst/>
          </a:prstGeom>
          <a:noFill/>
        </p:spPr>
        <p:txBody>
          <a:bodyPr wrap="square" lIns="91440" tIns="45720" rIns="91440" bIns="45720" rtlCol="0" anchor="t">
            <a:spAutoFit/>
          </a:bodyPr>
          <a:lstStyle/>
          <a:p>
            <a:pPr marL="285750" indent="-285750">
              <a:lnSpc>
                <a:spcPct val="90000"/>
              </a:lnSpc>
              <a:spcBef>
                <a:spcPts val="1000"/>
              </a:spcBef>
              <a:buFont typeface="Arial,Sans-Serif"/>
              <a:buChar char="•"/>
            </a:pPr>
            <a:r>
              <a:rPr lang="en-GB" sz="2400" b="1" dirty="0">
                <a:solidFill>
                  <a:schemeClr val="accent2"/>
                </a:solidFill>
                <a:latin typeface="Calibri"/>
                <a:ea typeface="Calibri"/>
                <a:cs typeface="Calibri"/>
              </a:rPr>
              <a:t>Parenthesis and quotation marks( ): </a:t>
            </a:r>
            <a:r>
              <a:rPr lang="en-GB" sz="2400" dirty="0">
                <a:latin typeface="Calibri"/>
                <a:ea typeface="Calibri"/>
                <a:cs typeface="Calibri"/>
              </a:rPr>
              <a:t>Use quotations to search for concepts and known </a:t>
            </a:r>
            <a:r>
              <a:rPr lang="en-GB" sz="2400">
                <a:latin typeface="Calibri"/>
                <a:ea typeface="Calibri"/>
                <a:cs typeface="Calibri"/>
              </a:rPr>
              <a:t>terminology and brackets</a:t>
            </a:r>
            <a:r>
              <a:rPr lang="en-GB" sz="2400" dirty="0">
                <a:latin typeface="Calibri"/>
                <a:ea typeface="Calibri"/>
                <a:cs typeface="Calibri"/>
              </a:rPr>
              <a:t> to </a:t>
            </a:r>
            <a:r>
              <a:rPr lang="en-GB" sz="2400" b="1" dirty="0">
                <a:latin typeface="Calibri"/>
                <a:ea typeface="Calibri"/>
                <a:cs typeface="Calibri"/>
              </a:rPr>
              <a:t>group</a:t>
            </a:r>
            <a:r>
              <a:rPr lang="en-GB" sz="2400" dirty="0">
                <a:latin typeface="Calibri"/>
                <a:ea typeface="Calibri"/>
                <a:cs typeface="Calibri"/>
              </a:rPr>
              <a:t> terms together and determine the </a:t>
            </a:r>
            <a:r>
              <a:rPr lang="en-GB" sz="2400" b="1" dirty="0">
                <a:latin typeface="Calibri"/>
                <a:ea typeface="Calibri"/>
                <a:cs typeface="Calibri"/>
              </a:rPr>
              <a:t>order </a:t>
            </a:r>
            <a:r>
              <a:rPr lang="en-GB" sz="2400" dirty="0">
                <a:latin typeface="Calibri"/>
                <a:ea typeface="Calibri"/>
                <a:cs typeface="Calibri"/>
              </a:rPr>
              <a:t>of the search. </a:t>
            </a:r>
            <a:endParaRPr lang="en-GB" sz="2400" dirty="0">
              <a:latin typeface="Calibri" panose="020F0502020204030204" pitchFamily="34" charset="0"/>
              <a:ea typeface="Calibri"/>
              <a:cs typeface="Calibri" panose="020F0502020204030204" pitchFamily="34" charset="0"/>
            </a:endParaRPr>
          </a:p>
          <a:p>
            <a:pPr lvl="1">
              <a:lnSpc>
                <a:spcPct val="90000"/>
              </a:lnSpc>
              <a:spcBef>
                <a:spcPts val="1000"/>
              </a:spcBef>
            </a:pPr>
            <a:r>
              <a:rPr lang="en-GB" sz="2400">
                <a:latin typeface="Calibri"/>
                <a:ea typeface="Calibri"/>
                <a:cs typeface="Calibri"/>
              </a:rPr>
              <a:t>E.g. “Well-being” AND (Leadership OR Management) will return results which </a:t>
            </a:r>
            <a:r>
              <a:rPr lang="en-GB" sz="2400" dirty="0">
                <a:latin typeface="Calibri"/>
                <a:ea typeface="Calibri"/>
                <a:cs typeface="Calibri"/>
              </a:rPr>
              <a:t>contain “Well-being” and either ‘leadership’ or ‘management’.</a:t>
            </a:r>
            <a:endParaRPr lang="en-GB" sz="2400">
              <a:solidFill>
                <a:srgbClr val="000000"/>
              </a:solidFill>
              <a:latin typeface="Calibri" panose="020F0502020204030204" pitchFamily="34" charset="0"/>
              <a:ea typeface="Calibri"/>
              <a:cs typeface="Calibri" panose="020F0502020204030204" pitchFamily="34" charset="0"/>
            </a:endParaRPr>
          </a:p>
        </p:txBody>
      </p:sp>
      <p:sp>
        <p:nvSpPr>
          <p:cNvPr id="7" name="TextBox 6">
            <a:extLst>
              <a:ext uri="{FF2B5EF4-FFF2-40B4-BE49-F238E27FC236}">
                <a16:creationId xmlns:a16="http://schemas.microsoft.com/office/drawing/2014/main" id="{B6E46DC5-A3D1-D9BF-761B-A10DE1EB33AC}"/>
              </a:ext>
            </a:extLst>
          </p:cNvPr>
          <p:cNvSpPr txBox="1"/>
          <p:nvPr/>
        </p:nvSpPr>
        <p:spPr>
          <a:xfrm>
            <a:off x="684096" y="5203506"/>
            <a:ext cx="10892517" cy="461665"/>
          </a:xfrm>
          <a:prstGeom prst="rect">
            <a:avLst/>
          </a:prstGeom>
          <a:noFill/>
          <a:ln w="28575">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ea typeface="Arial"/>
                <a:cs typeface="Arial"/>
              </a:rPr>
              <a:t>TRY:</a:t>
            </a:r>
            <a:r>
              <a:rPr lang="en-GB" sz="2400">
                <a:latin typeface="Calibri"/>
                <a:ea typeface="Arial"/>
                <a:cs typeface="Arial"/>
              </a:rPr>
              <a:t> Searching for wellbeing</a:t>
            </a:r>
            <a:r>
              <a:rPr lang="en-GB" sz="2400" baseline="0">
                <a:latin typeface="Calibri"/>
                <a:ea typeface="Arial"/>
                <a:cs typeface="Arial"/>
              </a:rPr>
              <a:t>, well being and well-being? Do you get different results</a:t>
            </a:r>
            <a:r>
              <a:rPr lang="en-GB" sz="2400">
                <a:latin typeface="Calibri"/>
                <a:ea typeface="Arial"/>
                <a:cs typeface="Arial"/>
              </a:rPr>
              <a:t>?</a:t>
            </a:r>
            <a:endParaRPr lang="en-US"/>
          </a:p>
        </p:txBody>
      </p:sp>
      <p:sp>
        <p:nvSpPr>
          <p:cNvPr id="8" name="TextBox 7">
            <a:extLst>
              <a:ext uri="{FF2B5EF4-FFF2-40B4-BE49-F238E27FC236}">
                <a16:creationId xmlns:a16="http://schemas.microsoft.com/office/drawing/2014/main" id="{40D9115E-A78C-8C7C-CE17-D901824E7885}"/>
              </a:ext>
            </a:extLst>
          </p:cNvPr>
          <p:cNvSpPr txBox="1"/>
          <p:nvPr/>
        </p:nvSpPr>
        <p:spPr>
          <a:xfrm>
            <a:off x="10246096" y="1472850"/>
            <a:ext cx="1799366" cy="3170099"/>
          </a:xfrm>
          <a:prstGeom prst="rect">
            <a:avLst/>
          </a:prstGeom>
          <a:noFill/>
        </p:spPr>
        <p:txBody>
          <a:bodyPr wrap="square" rtlCol="0">
            <a:spAutoFit/>
          </a:bodyPr>
          <a:lstStyle/>
          <a:p>
            <a:r>
              <a:rPr lang="en-GB" sz="20000" dirty="0">
                <a:solidFill>
                  <a:schemeClr val="accent2"/>
                </a:solidFill>
              </a:rPr>
              <a:t>*</a:t>
            </a:r>
            <a:endParaRPr lang="en-US" sz="20000" dirty="0">
              <a:solidFill>
                <a:schemeClr val="accent2"/>
              </a:solidFill>
            </a:endParaRPr>
          </a:p>
        </p:txBody>
      </p:sp>
    </p:spTree>
    <p:extLst>
      <p:ext uri="{BB962C8B-B14F-4D97-AF65-F5344CB8AC3E}">
        <p14:creationId xmlns:p14="http://schemas.microsoft.com/office/powerpoint/2010/main" val="460147010"/>
      </p:ext>
    </p:extLst>
  </p:cSld>
  <p:clrMapOvr>
    <a:masterClrMapping/>
  </p:clrMapOvr>
  <mc:AlternateContent xmlns:mc="http://schemas.openxmlformats.org/markup-compatibility/2006" xmlns:p14="http://schemas.microsoft.com/office/powerpoint/2010/main">
    <mc:Choice Requires="p14">
      <p:transition spd="med" p14:dur="700" advTm="42707">
        <p:fade/>
      </p:transition>
    </mc:Choice>
    <mc:Fallback xmlns="">
      <p:transition spd="med" advTm="42707">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red circle with black lines&#10;&#10;Description automatically generated">
            <a:extLst>
              <a:ext uri="{FF2B5EF4-FFF2-40B4-BE49-F238E27FC236}">
                <a16:creationId xmlns:a16="http://schemas.microsoft.com/office/drawing/2014/main" id="{B4576455-148E-79AC-2FC0-0886346A93D3}"/>
              </a:ext>
            </a:extLst>
          </p:cNvPr>
          <p:cNvPicPr>
            <a:picLocks noChangeAspect="1"/>
          </p:cNvPicPr>
          <p:nvPr/>
        </p:nvPicPr>
        <p:blipFill rotWithShape="1">
          <a:blip r:embed="rId2"/>
          <a:srcRect l="2352" t="-944" r="3343" b="2055"/>
          <a:stretch/>
        </p:blipFill>
        <p:spPr>
          <a:xfrm>
            <a:off x="3561" y="2530"/>
            <a:ext cx="12188582" cy="2873623"/>
          </a:xfrm>
          <a:prstGeom prst="rect">
            <a:avLst/>
          </a:prstGeom>
        </p:spPr>
      </p:pic>
      <p:sp>
        <p:nvSpPr>
          <p:cNvPr id="3" name="TextBox 2">
            <a:extLst>
              <a:ext uri="{FF2B5EF4-FFF2-40B4-BE49-F238E27FC236}">
                <a16:creationId xmlns:a16="http://schemas.microsoft.com/office/drawing/2014/main" id="{00DCB5C7-9A11-0FA6-6469-5BB293367BBC}"/>
              </a:ext>
            </a:extLst>
          </p:cNvPr>
          <p:cNvSpPr txBox="1"/>
          <p:nvPr/>
        </p:nvSpPr>
        <p:spPr>
          <a:xfrm>
            <a:off x="5496000" y="2868000"/>
            <a:ext cx="148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5400" b="1">
                <a:cs typeface="Calibri Light"/>
              </a:rPr>
              <a:t>OR</a:t>
            </a:r>
            <a:endParaRPr lang="en-GB" sz="5400" b="1"/>
          </a:p>
        </p:txBody>
      </p:sp>
      <p:sp>
        <p:nvSpPr>
          <p:cNvPr id="4" name="TextBox 3">
            <a:extLst>
              <a:ext uri="{FF2B5EF4-FFF2-40B4-BE49-F238E27FC236}">
                <a16:creationId xmlns:a16="http://schemas.microsoft.com/office/drawing/2014/main" id="{E8A9AAE3-58E2-A0B1-343F-CADA50F70CD3}"/>
              </a:ext>
            </a:extLst>
          </p:cNvPr>
          <p:cNvSpPr txBox="1"/>
          <p:nvPr/>
        </p:nvSpPr>
        <p:spPr>
          <a:xfrm>
            <a:off x="1512000" y="2874144"/>
            <a:ext cx="1790458" cy="9171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5400" b="1">
                <a:cs typeface="Calibri Light"/>
              </a:rPr>
              <a:t>AND</a:t>
            </a:r>
            <a:endParaRPr lang="en-GB" sz="5400" b="1"/>
          </a:p>
        </p:txBody>
      </p:sp>
      <p:sp>
        <p:nvSpPr>
          <p:cNvPr id="5" name="TextBox 4">
            <a:extLst>
              <a:ext uri="{FF2B5EF4-FFF2-40B4-BE49-F238E27FC236}">
                <a16:creationId xmlns:a16="http://schemas.microsoft.com/office/drawing/2014/main" id="{4335CA7C-4ABE-B83A-F9AC-6B889FE07CB8}"/>
              </a:ext>
            </a:extLst>
          </p:cNvPr>
          <p:cNvSpPr txBox="1"/>
          <p:nvPr/>
        </p:nvSpPr>
        <p:spPr>
          <a:xfrm>
            <a:off x="9192000" y="2867999"/>
            <a:ext cx="148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5400" b="1">
                <a:cs typeface="Calibri Light"/>
              </a:rPr>
              <a:t>NOT</a:t>
            </a:r>
            <a:endParaRPr lang="en-GB" sz="5400" b="1"/>
          </a:p>
        </p:txBody>
      </p:sp>
      <p:sp>
        <p:nvSpPr>
          <p:cNvPr id="11" name="TextBox 10">
            <a:extLst>
              <a:ext uri="{FF2B5EF4-FFF2-40B4-BE49-F238E27FC236}">
                <a16:creationId xmlns:a16="http://schemas.microsoft.com/office/drawing/2014/main" id="{F0210611-0F97-6FF8-32EB-698A92FD51E0}"/>
              </a:ext>
            </a:extLst>
          </p:cNvPr>
          <p:cNvSpPr txBox="1"/>
          <p:nvPr/>
        </p:nvSpPr>
        <p:spPr>
          <a:xfrm>
            <a:off x="364434" y="3982278"/>
            <a:ext cx="11469758"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latin typeface="Calibri"/>
                <a:cs typeface="Arial"/>
              </a:rPr>
              <a:t>Boolean Operators </a:t>
            </a:r>
            <a:r>
              <a:rPr lang="en-GB" sz="2000">
                <a:latin typeface="Calibri"/>
                <a:cs typeface="Arial"/>
              </a:rPr>
              <a:t>allow you to </a:t>
            </a:r>
            <a:r>
              <a:rPr lang="en-GB" sz="2000" b="1">
                <a:latin typeface="Calibri"/>
                <a:cs typeface="Arial"/>
              </a:rPr>
              <a:t>combine your keywords</a:t>
            </a:r>
            <a:r>
              <a:rPr lang="en-GB" sz="2000">
                <a:latin typeface="Calibri"/>
                <a:cs typeface="Arial"/>
              </a:rPr>
              <a:t> to narrow or broaden your search.</a:t>
            </a:r>
            <a:r>
              <a:rPr lang="en-US" sz="2000">
                <a:latin typeface="Calibri"/>
                <a:cs typeface="Arial"/>
              </a:rPr>
              <a:t>​</a:t>
            </a:r>
            <a:endParaRPr lang="en-US" sz="2000">
              <a:latin typeface="Calibri"/>
              <a:ea typeface="Calibri"/>
              <a:cs typeface="Arial"/>
            </a:endParaRPr>
          </a:p>
          <a:p>
            <a:pPr marL="228600" indent="-228600">
              <a:buFont typeface="Arial,Sans-Serif"/>
              <a:buChar char="•"/>
            </a:pPr>
            <a:endParaRPr lang="en-GB" sz="2000">
              <a:latin typeface="Calibri"/>
              <a:ea typeface="Calibri"/>
              <a:cs typeface="Arial"/>
            </a:endParaRPr>
          </a:p>
          <a:p>
            <a:pPr marL="228600" indent="-228600">
              <a:buFont typeface="Arial,Sans-Serif"/>
              <a:buChar char="•"/>
            </a:pPr>
            <a:r>
              <a:rPr lang="en-GB" sz="2000" b="1">
                <a:solidFill>
                  <a:srgbClr val="FF0000"/>
                </a:solidFill>
                <a:latin typeface="Calibri"/>
                <a:cs typeface="Arial"/>
              </a:rPr>
              <a:t>AND</a:t>
            </a:r>
            <a:r>
              <a:rPr lang="en-GB" sz="2000">
                <a:latin typeface="Calibri"/>
                <a:cs typeface="Arial"/>
              </a:rPr>
              <a:t>: narrows your search by only giving results where </a:t>
            </a:r>
            <a:r>
              <a:rPr lang="en-GB" sz="2000" b="1">
                <a:solidFill>
                  <a:srgbClr val="FF0000"/>
                </a:solidFill>
                <a:latin typeface="Calibri"/>
                <a:cs typeface="Arial"/>
              </a:rPr>
              <a:t>ALL</a:t>
            </a:r>
            <a:r>
              <a:rPr lang="en-GB" sz="2000">
                <a:latin typeface="Calibri"/>
                <a:cs typeface="Arial"/>
              </a:rPr>
              <a:t> your search terms are present.</a:t>
            </a:r>
            <a:r>
              <a:rPr lang="en-US" sz="2000">
                <a:latin typeface="Calibri"/>
                <a:cs typeface="Arial"/>
              </a:rPr>
              <a:t>​</a:t>
            </a:r>
            <a:endParaRPr lang="en-US" sz="2000">
              <a:latin typeface="Calibri"/>
              <a:ea typeface="Calibri"/>
              <a:cs typeface="Arial"/>
            </a:endParaRPr>
          </a:p>
          <a:p>
            <a:pPr marL="228600" indent="-228600">
              <a:buFont typeface="Arial,Sans-Serif"/>
              <a:buChar char="•"/>
            </a:pPr>
            <a:endParaRPr lang="en-GB" sz="2000">
              <a:latin typeface="Calibri"/>
              <a:ea typeface="Calibri"/>
              <a:cs typeface="Arial"/>
            </a:endParaRPr>
          </a:p>
          <a:p>
            <a:pPr marL="228600" indent="-228600">
              <a:buFont typeface="Arial,Sans-Serif"/>
              <a:buChar char="•"/>
            </a:pPr>
            <a:r>
              <a:rPr lang="en-GB" sz="2000" b="1">
                <a:solidFill>
                  <a:srgbClr val="FF0000"/>
                </a:solidFill>
                <a:latin typeface="Calibri"/>
                <a:cs typeface="Arial"/>
              </a:rPr>
              <a:t>OR</a:t>
            </a:r>
            <a:r>
              <a:rPr lang="en-GB" sz="2000">
                <a:latin typeface="Calibri"/>
                <a:cs typeface="Arial"/>
              </a:rPr>
              <a:t>: broadens your search where </a:t>
            </a:r>
            <a:r>
              <a:rPr lang="en-GB" sz="2000" b="1">
                <a:solidFill>
                  <a:srgbClr val="FF0000"/>
                </a:solidFill>
                <a:latin typeface="Calibri"/>
                <a:cs typeface="Arial"/>
              </a:rPr>
              <a:t>ANY </a:t>
            </a:r>
            <a:r>
              <a:rPr lang="en-GB" sz="2000">
                <a:latin typeface="Calibri"/>
                <a:cs typeface="Arial"/>
              </a:rPr>
              <a:t>of your search terms are present.</a:t>
            </a:r>
            <a:r>
              <a:rPr lang="en-US" sz="2000">
                <a:latin typeface="Calibri"/>
                <a:cs typeface="Arial"/>
              </a:rPr>
              <a:t>​</a:t>
            </a:r>
            <a:endParaRPr lang="en-US" sz="2000">
              <a:latin typeface="Calibri"/>
              <a:ea typeface="Calibri"/>
              <a:cs typeface="Arial"/>
            </a:endParaRPr>
          </a:p>
          <a:p>
            <a:pPr marL="228600" indent="-228600">
              <a:buFont typeface="Arial,Sans-Serif"/>
              <a:buChar char="•"/>
            </a:pPr>
            <a:endParaRPr lang="en-GB" sz="2000">
              <a:latin typeface="Calibri"/>
              <a:ea typeface="Calibri"/>
              <a:cs typeface="Arial"/>
            </a:endParaRPr>
          </a:p>
          <a:p>
            <a:pPr marL="228600" indent="-228600">
              <a:buFont typeface="Arial,Sans-Serif"/>
              <a:buChar char="•"/>
            </a:pPr>
            <a:r>
              <a:rPr lang="en-GB" sz="2000" b="1">
                <a:solidFill>
                  <a:srgbClr val="FF0000"/>
                </a:solidFill>
                <a:latin typeface="Calibri"/>
                <a:cs typeface="Arial"/>
              </a:rPr>
              <a:t>NOT</a:t>
            </a:r>
            <a:r>
              <a:rPr lang="en-GB" sz="2000">
                <a:latin typeface="Calibri"/>
                <a:cs typeface="Arial"/>
              </a:rPr>
              <a:t>: Excludes specific terms</a:t>
            </a:r>
            <a:r>
              <a:rPr lang="en-US" sz="2000">
                <a:latin typeface="Calibri"/>
                <a:cs typeface="Arial"/>
              </a:rPr>
              <a:t>​</a:t>
            </a:r>
            <a:endParaRPr lang="en-US" sz="2000">
              <a:latin typeface="Calibri"/>
              <a:ea typeface="Calibri"/>
              <a:cs typeface="Arial"/>
            </a:endParaRPr>
          </a:p>
        </p:txBody>
      </p:sp>
      <p:sp>
        <p:nvSpPr>
          <p:cNvPr id="7" name="TextBox 6">
            <a:extLst>
              <a:ext uri="{FF2B5EF4-FFF2-40B4-BE49-F238E27FC236}">
                <a16:creationId xmlns:a16="http://schemas.microsoft.com/office/drawing/2014/main" id="{18F92C18-84C5-8B05-66BE-5E0CED2A02A3}"/>
              </a:ext>
            </a:extLst>
          </p:cNvPr>
          <p:cNvSpPr txBox="1"/>
          <p:nvPr/>
        </p:nvSpPr>
        <p:spPr>
          <a:xfrm>
            <a:off x="7353300" y="6324600"/>
            <a:ext cx="447675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Calibri"/>
                <a:ea typeface="Calibri"/>
                <a:cs typeface="Calibri"/>
                <a:hlinkClick r:id="rId3"/>
              </a:rPr>
              <a:t>https://digitalservices.uwtsd.ac.uk/library/</a:t>
            </a:r>
            <a:endParaRPr lang="en-US" b="1">
              <a:latin typeface="Calibri"/>
              <a:ea typeface="Calibri"/>
              <a:cs typeface="Calibri"/>
            </a:endParaRPr>
          </a:p>
          <a:p>
            <a:endParaRPr lang="en-US" b="1">
              <a:latin typeface="Calibri"/>
              <a:ea typeface="Calibri"/>
              <a:cs typeface="Calibri"/>
            </a:endParaRPr>
          </a:p>
        </p:txBody>
      </p:sp>
    </p:spTree>
    <p:extLst>
      <p:ext uri="{BB962C8B-B14F-4D97-AF65-F5344CB8AC3E}">
        <p14:creationId xmlns:p14="http://schemas.microsoft.com/office/powerpoint/2010/main" val="29506729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832E7-ACB2-E163-83FF-89108652E755}"/>
              </a:ext>
            </a:extLst>
          </p:cNvPr>
          <p:cNvSpPr>
            <a:spLocks noGrp="1"/>
          </p:cNvSpPr>
          <p:nvPr>
            <p:ph type="title"/>
          </p:nvPr>
        </p:nvSpPr>
        <p:spPr>
          <a:xfrm>
            <a:off x="347722" y="824"/>
            <a:ext cx="11496558" cy="1003916"/>
          </a:xfrm>
        </p:spPr>
        <p:txBody>
          <a:bodyPr>
            <a:normAutofit/>
          </a:bodyPr>
          <a:lstStyle/>
          <a:p>
            <a:r>
              <a:rPr lang="en-GB" dirty="0">
                <a:latin typeface="+mn-lt"/>
              </a:rPr>
              <a:t>Also try...</a:t>
            </a:r>
          </a:p>
        </p:txBody>
      </p:sp>
      <p:sp>
        <p:nvSpPr>
          <p:cNvPr id="4" name="TextBox 3">
            <a:extLst>
              <a:ext uri="{FF2B5EF4-FFF2-40B4-BE49-F238E27FC236}">
                <a16:creationId xmlns:a16="http://schemas.microsoft.com/office/drawing/2014/main" id="{1C4CB150-2424-6955-B887-3359379DD5EB}"/>
              </a:ext>
            </a:extLst>
          </p:cNvPr>
          <p:cNvSpPr txBox="1"/>
          <p:nvPr/>
        </p:nvSpPr>
        <p:spPr>
          <a:xfrm>
            <a:off x="478767" y="1304700"/>
            <a:ext cx="4878474"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libri"/>
                <a:ea typeface="Calibri"/>
                <a:cs typeface="Calibri"/>
              </a:rPr>
              <a:t>Asking an AI tool (e.g. Perplexity, ChatGPT, or Co-Pilot) to:</a:t>
            </a:r>
          </a:p>
          <a:p>
            <a:endParaRPr lang="en-GB" sz="2400" dirty="0">
              <a:latin typeface="Calibri"/>
              <a:ea typeface="Calibri"/>
              <a:cs typeface="Calibri"/>
            </a:endParaRPr>
          </a:p>
          <a:p>
            <a:pPr marL="342900" indent="-342900">
              <a:buFont typeface="Arial"/>
              <a:buChar char="•"/>
            </a:pPr>
            <a:r>
              <a:rPr lang="en-GB" sz="2400" dirty="0">
                <a:latin typeface="Calibri"/>
                <a:ea typeface="Calibri"/>
                <a:cs typeface="Calibri"/>
              </a:rPr>
              <a:t>Provide a list of keywords to use in a library database search.</a:t>
            </a:r>
            <a:endParaRPr lang="en-GB" dirty="0">
              <a:latin typeface="Calibri Light"/>
              <a:ea typeface="Calibri Light"/>
              <a:cs typeface="Calibri Light"/>
            </a:endParaRPr>
          </a:p>
          <a:p>
            <a:endParaRPr lang="en-GB" sz="2400" dirty="0">
              <a:latin typeface="Calibri"/>
              <a:ea typeface="Calibri"/>
              <a:cs typeface="Calibri"/>
            </a:endParaRPr>
          </a:p>
          <a:p>
            <a:pPr marL="342900" indent="-342900">
              <a:buFont typeface="Arial"/>
              <a:buChar char="•"/>
            </a:pPr>
            <a:r>
              <a:rPr lang="en-GB" sz="2400" dirty="0">
                <a:latin typeface="Calibri"/>
                <a:ea typeface="Calibri"/>
                <a:cs typeface="Calibri"/>
              </a:rPr>
              <a:t>Create a Boolean search string with those keywords.</a:t>
            </a:r>
            <a:endParaRPr lang="en-GB" dirty="0">
              <a:ea typeface="Calibri Light"/>
              <a:cs typeface="Calibri Light"/>
            </a:endParaRPr>
          </a:p>
          <a:p>
            <a:pPr algn="l"/>
            <a:endParaRPr lang="en-GB" sz="2400" dirty="0">
              <a:latin typeface="Calibri"/>
              <a:ea typeface="Calibri Light"/>
              <a:cs typeface="Calibri Light"/>
            </a:endParaRPr>
          </a:p>
        </p:txBody>
      </p:sp>
      <p:pic>
        <p:nvPicPr>
          <p:cNvPr id="5" name="Picture 4" descr="A white text with black text&#10;&#10;AI-generated content may be incorrect.">
            <a:extLst>
              <a:ext uri="{FF2B5EF4-FFF2-40B4-BE49-F238E27FC236}">
                <a16:creationId xmlns:a16="http://schemas.microsoft.com/office/drawing/2014/main" id="{328FB091-5000-342A-EB46-15904BC44CF0}"/>
              </a:ext>
            </a:extLst>
          </p:cNvPr>
          <p:cNvPicPr>
            <a:picLocks noChangeAspect="1"/>
          </p:cNvPicPr>
          <p:nvPr/>
        </p:nvPicPr>
        <p:blipFill>
          <a:blip r:embed="rId3"/>
          <a:stretch>
            <a:fillRect/>
          </a:stretch>
        </p:blipFill>
        <p:spPr>
          <a:xfrm>
            <a:off x="5872872" y="682365"/>
            <a:ext cx="6088496" cy="4707948"/>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3E1E4472-9497-D376-8DF2-4280695632AE}"/>
              </a:ext>
            </a:extLst>
          </p:cNvPr>
          <p:cNvSpPr txBox="1"/>
          <p:nvPr/>
        </p:nvSpPr>
        <p:spPr>
          <a:xfrm>
            <a:off x="1693170" y="5020981"/>
            <a:ext cx="219363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Calibri"/>
                <a:ea typeface="Calibri Light"/>
                <a:cs typeface="Calibri Light"/>
                <a:hlinkClick r:id="rId4"/>
              </a:rPr>
              <a:t>Perplexity example</a:t>
            </a:r>
            <a:endParaRPr lang="en-GB" dirty="0">
              <a:latin typeface="Calibri"/>
              <a:ea typeface="Calibri"/>
              <a:cs typeface="Calibri"/>
            </a:endParaRPr>
          </a:p>
        </p:txBody>
      </p:sp>
    </p:spTree>
    <p:extLst>
      <p:ext uri="{BB962C8B-B14F-4D97-AF65-F5344CB8AC3E}">
        <p14:creationId xmlns:p14="http://schemas.microsoft.com/office/powerpoint/2010/main" val="1673827882"/>
      </p:ext>
    </p:extLst>
  </p:cSld>
  <p:clrMapOvr>
    <a:masterClrMapping/>
  </p:clrMapOvr>
  <mc:AlternateContent xmlns:mc="http://schemas.openxmlformats.org/markup-compatibility/2006" xmlns:p14="http://schemas.microsoft.com/office/powerpoint/2010/main">
    <mc:Choice Requires="p14">
      <p:transition spd="med" p14:dur="700" advTm="33999">
        <p:fade/>
      </p:transition>
    </mc:Choice>
    <mc:Fallback xmlns="">
      <p:transition spd="med" advTm="33999">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448B7B89-8EED-3053-1195-207AE88B0F7E}"/>
              </a:ext>
            </a:extLst>
          </p:cNvPr>
          <p:cNvSpPr>
            <a:spLocks noGrp="1"/>
          </p:cNvSpPr>
          <p:nvPr>
            <p:ph type="body" idx="1"/>
          </p:nvPr>
        </p:nvSpPr>
        <p:spPr/>
        <p:txBody>
          <a:bodyPr/>
          <a:lstStyle/>
          <a:p>
            <a:r>
              <a:rPr lang="en-GB" dirty="0">
                <a:ea typeface="Calibri Light"/>
                <a:cs typeface="Calibri Light"/>
              </a:rPr>
              <a:t>Simple Search</a:t>
            </a:r>
            <a:endParaRPr lang="en-GB" dirty="0"/>
          </a:p>
        </p:txBody>
      </p:sp>
      <p:sp>
        <p:nvSpPr>
          <p:cNvPr id="7" name="Text Placeholder 6">
            <a:extLst>
              <a:ext uri="{FF2B5EF4-FFF2-40B4-BE49-F238E27FC236}">
                <a16:creationId xmlns:a16="http://schemas.microsoft.com/office/drawing/2014/main" id="{54916BE3-3497-55E5-3ACA-A8F8C9263E60}"/>
              </a:ext>
            </a:extLst>
          </p:cNvPr>
          <p:cNvSpPr>
            <a:spLocks noGrp="1"/>
          </p:cNvSpPr>
          <p:nvPr>
            <p:ph type="body" sz="quarter" idx="3"/>
          </p:nvPr>
        </p:nvSpPr>
        <p:spPr/>
        <p:txBody>
          <a:bodyPr/>
          <a:lstStyle/>
          <a:p>
            <a:r>
              <a:rPr lang="en-GB">
                <a:ea typeface="Calibri Light"/>
                <a:cs typeface="Calibri Light"/>
              </a:rPr>
              <a:t>Advanced Search</a:t>
            </a:r>
            <a:endParaRPr lang="en-GB"/>
          </a:p>
        </p:txBody>
      </p:sp>
      <p:sp>
        <p:nvSpPr>
          <p:cNvPr id="2" name="Title 1">
            <a:extLst>
              <a:ext uri="{FF2B5EF4-FFF2-40B4-BE49-F238E27FC236}">
                <a16:creationId xmlns:a16="http://schemas.microsoft.com/office/drawing/2014/main" id="{6BC7D957-A6F4-FBBA-3F0E-B3164E3ADEB9}"/>
              </a:ext>
            </a:extLst>
          </p:cNvPr>
          <p:cNvSpPr>
            <a:spLocks noGrp="1"/>
          </p:cNvSpPr>
          <p:nvPr>
            <p:ph type="title"/>
          </p:nvPr>
        </p:nvSpPr>
        <p:spPr>
          <a:xfrm>
            <a:off x="698242" y="265291"/>
            <a:ext cx="10795518" cy="594245"/>
          </a:xfrm>
        </p:spPr>
        <p:txBody>
          <a:bodyPr>
            <a:normAutofit fontScale="90000"/>
          </a:bodyPr>
          <a:lstStyle/>
          <a:p>
            <a:r>
              <a:rPr lang="en-GB" dirty="0">
                <a:latin typeface="+mn-lt"/>
              </a:rPr>
              <a:t>Simple or Advanced keyword Search?</a:t>
            </a:r>
          </a:p>
        </p:txBody>
      </p:sp>
      <p:sp>
        <p:nvSpPr>
          <p:cNvPr id="5" name="TextBox 4">
            <a:extLst>
              <a:ext uri="{FF2B5EF4-FFF2-40B4-BE49-F238E27FC236}">
                <a16:creationId xmlns:a16="http://schemas.microsoft.com/office/drawing/2014/main" id="{E98C997E-D697-B6FB-8DC6-B00B1219854F}"/>
              </a:ext>
            </a:extLst>
          </p:cNvPr>
          <p:cNvSpPr txBox="1"/>
          <p:nvPr/>
        </p:nvSpPr>
        <p:spPr>
          <a:xfrm>
            <a:off x="2142257" y="5174863"/>
            <a:ext cx="93345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dirty="0">
                <a:latin typeface="Aptos"/>
                <a:ea typeface="Calibri Light"/>
                <a:cs typeface="Calibri Light"/>
                <a:hlinkClick r:id="rId2"/>
              </a:rPr>
              <a:t>LINK</a:t>
            </a:r>
            <a:endParaRPr lang="en-GB" sz="2400" dirty="0">
              <a:latin typeface="Aptos"/>
              <a:ea typeface="Calibri Light"/>
              <a:cs typeface="Calibri Light"/>
            </a:endParaRPr>
          </a:p>
        </p:txBody>
      </p:sp>
      <p:sp>
        <p:nvSpPr>
          <p:cNvPr id="9" name="TextBox 8">
            <a:extLst>
              <a:ext uri="{FF2B5EF4-FFF2-40B4-BE49-F238E27FC236}">
                <a16:creationId xmlns:a16="http://schemas.microsoft.com/office/drawing/2014/main" id="{E58CDAD5-FF33-BB8E-2AA2-5787839F4539}"/>
              </a:ext>
            </a:extLst>
          </p:cNvPr>
          <p:cNvSpPr txBox="1"/>
          <p:nvPr/>
        </p:nvSpPr>
        <p:spPr>
          <a:xfrm>
            <a:off x="8625353" y="5265738"/>
            <a:ext cx="93345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dirty="0">
                <a:latin typeface="Aptos"/>
                <a:ea typeface="Calibri Light"/>
                <a:cs typeface="Calibri Light"/>
                <a:hlinkClick r:id="rId3"/>
              </a:rPr>
              <a:t>LINK</a:t>
            </a:r>
            <a:endParaRPr lang="en-GB" sz="2400" dirty="0">
              <a:latin typeface="Aptos"/>
              <a:ea typeface="Calibri Light"/>
              <a:cs typeface="Calibri Light"/>
            </a:endParaRPr>
          </a:p>
        </p:txBody>
      </p:sp>
      <p:pic>
        <p:nvPicPr>
          <p:cNvPr id="10" name="Picture 9">
            <a:extLst>
              <a:ext uri="{FF2B5EF4-FFF2-40B4-BE49-F238E27FC236}">
                <a16:creationId xmlns:a16="http://schemas.microsoft.com/office/drawing/2014/main" id="{39180D22-8FCE-6219-BB41-FEBBCB610E0D}"/>
              </a:ext>
            </a:extLst>
          </p:cNvPr>
          <p:cNvPicPr>
            <a:picLocks noChangeAspect="1"/>
          </p:cNvPicPr>
          <p:nvPr/>
        </p:nvPicPr>
        <p:blipFill>
          <a:blip r:embed="rId4"/>
          <a:stretch>
            <a:fillRect/>
          </a:stretch>
        </p:blipFill>
        <p:spPr>
          <a:xfrm>
            <a:off x="6437630" y="2279389"/>
            <a:ext cx="5636913" cy="2826787"/>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14" name="Picture 13">
            <a:extLst>
              <a:ext uri="{FF2B5EF4-FFF2-40B4-BE49-F238E27FC236}">
                <a16:creationId xmlns:a16="http://schemas.microsoft.com/office/drawing/2014/main" id="{C59AA273-8370-743B-43CD-673404C517AA}"/>
              </a:ext>
            </a:extLst>
          </p:cNvPr>
          <p:cNvPicPr>
            <a:picLocks noChangeAspect="1"/>
          </p:cNvPicPr>
          <p:nvPr/>
        </p:nvPicPr>
        <p:blipFill>
          <a:blip r:embed="rId5"/>
          <a:stretch>
            <a:fillRect/>
          </a:stretch>
        </p:blipFill>
        <p:spPr>
          <a:xfrm>
            <a:off x="245549" y="2965189"/>
            <a:ext cx="5850451" cy="114961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487361444"/>
      </p:ext>
    </p:extLst>
  </p:cSld>
  <p:clrMapOvr>
    <a:masterClrMapping/>
  </p:clrMapOvr>
  <mc:AlternateContent xmlns:mc="http://schemas.openxmlformats.org/markup-compatibility/2006" xmlns:p14="http://schemas.microsoft.com/office/powerpoint/2010/main">
    <mc:Choice Requires="p14">
      <p:transition spd="slow" p14:dur="2000" advTm="44042"/>
    </mc:Choice>
    <mc:Fallback xmlns="">
      <p:transition spd="slow" advTm="44042"/>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CC129F4-8FD3-5557-3A20-B326563AECDF}"/>
              </a:ext>
            </a:extLst>
          </p:cNvPr>
          <p:cNvSpPr>
            <a:spLocks noGrp="1"/>
          </p:cNvSpPr>
          <p:nvPr>
            <p:ph type="title"/>
          </p:nvPr>
        </p:nvSpPr>
        <p:spPr>
          <a:xfrm>
            <a:off x="358219" y="365125"/>
            <a:ext cx="11481847" cy="558419"/>
          </a:xfrm>
        </p:spPr>
        <p:txBody>
          <a:bodyPr>
            <a:normAutofit fontScale="90000"/>
          </a:bodyPr>
          <a:lstStyle/>
          <a:p>
            <a:r>
              <a:rPr lang="en-GB" dirty="0">
                <a:latin typeface="+mn-lt"/>
              </a:rPr>
              <a:t>Advanced Search</a:t>
            </a:r>
          </a:p>
        </p:txBody>
      </p:sp>
      <p:sp>
        <p:nvSpPr>
          <p:cNvPr id="6" name="Content Placeholder 5">
            <a:extLst>
              <a:ext uri="{FF2B5EF4-FFF2-40B4-BE49-F238E27FC236}">
                <a16:creationId xmlns:a16="http://schemas.microsoft.com/office/drawing/2014/main" id="{53311028-1145-ECCB-5D81-5C029DCCE698}"/>
              </a:ext>
            </a:extLst>
          </p:cNvPr>
          <p:cNvSpPr>
            <a:spLocks noGrp="1"/>
          </p:cNvSpPr>
          <p:nvPr>
            <p:ph sz="quarter" idx="10"/>
          </p:nvPr>
        </p:nvSpPr>
        <p:spPr>
          <a:xfrm>
            <a:off x="258198" y="1069609"/>
            <a:ext cx="4014609" cy="2808635"/>
          </a:xfrm>
        </p:spPr>
        <p:txBody>
          <a:bodyPr vert="horz" lIns="91440" tIns="45720" rIns="91440" bIns="45720" rtlCol="0" anchor="t">
            <a:normAutofit/>
          </a:bodyPr>
          <a:lstStyle/>
          <a:p>
            <a:pPr>
              <a:buFont typeface="Arial" panose="020B0604020202020204" pitchFamily="34" charset="0"/>
              <a:buChar char="•"/>
            </a:pPr>
            <a:r>
              <a:rPr lang="en-GB" sz="2400" dirty="0">
                <a:latin typeface="Calibri"/>
                <a:ea typeface="Calibri"/>
                <a:cs typeface="Calibri"/>
              </a:rPr>
              <a:t>Use Boolean Operators.</a:t>
            </a:r>
          </a:p>
          <a:p>
            <a:pPr>
              <a:buFont typeface="Arial" panose="020B0604020202020204" pitchFamily="34" charset="0"/>
              <a:buChar char="•"/>
            </a:pPr>
            <a:r>
              <a:rPr lang="en-GB" sz="2400" dirty="0">
                <a:latin typeface="Calibri"/>
                <a:ea typeface="Calibri"/>
                <a:cs typeface="Calibri"/>
              </a:rPr>
              <a:t>Try truncation.</a:t>
            </a:r>
          </a:p>
          <a:p>
            <a:pPr>
              <a:buFont typeface="Arial" panose="020B0604020202020204" pitchFamily="34" charset="0"/>
              <a:buChar char="•"/>
            </a:pPr>
            <a:r>
              <a:rPr lang="en-GB" sz="2400" dirty="0">
                <a:latin typeface="Calibri"/>
                <a:ea typeface="Calibri"/>
                <a:cs typeface="Calibri"/>
              </a:rPr>
              <a:t>Apply phrase searching.</a:t>
            </a:r>
          </a:p>
          <a:p>
            <a:pPr>
              <a:buFont typeface="Arial" panose="020B0604020202020204" pitchFamily="34" charset="0"/>
              <a:buChar char="•"/>
            </a:pPr>
            <a:r>
              <a:rPr lang="en-GB" sz="2400" dirty="0">
                <a:latin typeface="Calibri"/>
                <a:ea typeface="Calibri"/>
                <a:cs typeface="Calibri"/>
              </a:rPr>
              <a:t>Experiment with drop down options.</a:t>
            </a:r>
          </a:p>
          <a:p>
            <a:pPr>
              <a:buFont typeface="Arial" panose="020B0604020202020204" pitchFamily="34" charset="0"/>
              <a:buChar char="•"/>
            </a:pPr>
            <a:r>
              <a:rPr lang="en-GB" sz="2400" dirty="0">
                <a:latin typeface="Calibri"/>
                <a:ea typeface="Calibri"/>
                <a:cs typeface="Calibri"/>
              </a:rPr>
              <a:t>Use filters to refine.</a:t>
            </a:r>
          </a:p>
          <a:p>
            <a:pPr marL="0" indent="0">
              <a:buNone/>
            </a:pPr>
            <a:endParaRPr lang="en-GB" dirty="0">
              <a:ea typeface="Calibri Light"/>
              <a:cs typeface="Calibri Light"/>
            </a:endParaRPr>
          </a:p>
        </p:txBody>
      </p:sp>
      <p:sp>
        <p:nvSpPr>
          <p:cNvPr id="11" name="TextBox 10">
            <a:extLst>
              <a:ext uri="{FF2B5EF4-FFF2-40B4-BE49-F238E27FC236}">
                <a16:creationId xmlns:a16="http://schemas.microsoft.com/office/drawing/2014/main" id="{4801CE04-F59E-84DB-8632-06529EF313BD}"/>
              </a:ext>
            </a:extLst>
          </p:cNvPr>
          <p:cNvSpPr txBox="1"/>
          <p:nvPr/>
        </p:nvSpPr>
        <p:spPr>
          <a:xfrm>
            <a:off x="8202025" y="5122577"/>
            <a:ext cx="896293" cy="400110"/>
          </a:xfrm>
          <a:prstGeom prst="rect">
            <a:avLst/>
          </a:prstGeom>
          <a:noFill/>
        </p:spPr>
        <p:txBody>
          <a:bodyPr wrap="square" lIns="91440" tIns="45720" rIns="91440" bIns="45720" rtlCol="0" anchor="t">
            <a:spAutoFit/>
          </a:bodyPr>
          <a:lstStyle/>
          <a:p>
            <a:r>
              <a:rPr lang="en-GB" sz="2000" b="1" dirty="0">
                <a:hlinkClick r:id="rId3"/>
              </a:rPr>
              <a:t>Link</a:t>
            </a:r>
            <a:endParaRPr lang="en-GB" sz="2000" b="1" dirty="0">
              <a:hlinkClick r:id="rId4"/>
            </a:endParaRPr>
          </a:p>
        </p:txBody>
      </p:sp>
      <p:pic>
        <p:nvPicPr>
          <p:cNvPr id="3" name="Picture 2">
            <a:extLst>
              <a:ext uri="{FF2B5EF4-FFF2-40B4-BE49-F238E27FC236}">
                <a16:creationId xmlns:a16="http://schemas.microsoft.com/office/drawing/2014/main" id="{331571BB-C7E4-B2B0-A165-A8C32F07A589}"/>
              </a:ext>
            </a:extLst>
          </p:cNvPr>
          <p:cNvPicPr>
            <a:picLocks noChangeAspect="1"/>
          </p:cNvPicPr>
          <p:nvPr/>
        </p:nvPicPr>
        <p:blipFill>
          <a:blip r:embed="rId5"/>
          <a:stretch>
            <a:fillRect/>
          </a:stretch>
        </p:blipFill>
        <p:spPr>
          <a:xfrm>
            <a:off x="4373393" y="923544"/>
            <a:ext cx="7657265" cy="390769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7" name="Picture 6">
            <a:extLst>
              <a:ext uri="{FF2B5EF4-FFF2-40B4-BE49-F238E27FC236}">
                <a16:creationId xmlns:a16="http://schemas.microsoft.com/office/drawing/2014/main" id="{FC4B35A4-EEAE-D1E9-0604-4C85CC8B4F19}"/>
              </a:ext>
            </a:extLst>
          </p:cNvPr>
          <p:cNvPicPr>
            <a:picLocks noChangeAspect="1"/>
          </p:cNvPicPr>
          <p:nvPr/>
        </p:nvPicPr>
        <p:blipFill>
          <a:blip r:embed="rId6"/>
          <a:srcRect l="21246" r="15783" b="16343"/>
          <a:stretch>
            <a:fillRect/>
          </a:stretch>
        </p:blipFill>
        <p:spPr>
          <a:xfrm>
            <a:off x="1289303" y="3966756"/>
            <a:ext cx="1335025" cy="1355876"/>
          </a:xfrm>
          <a:prstGeom prst="rect">
            <a:avLst/>
          </a:prstGeom>
        </p:spPr>
      </p:pic>
    </p:spTree>
    <p:extLst>
      <p:ext uri="{BB962C8B-B14F-4D97-AF65-F5344CB8AC3E}">
        <p14:creationId xmlns:p14="http://schemas.microsoft.com/office/powerpoint/2010/main" val="1365761618"/>
      </p:ext>
    </p:extLst>
  </p:cSld>
  <p:clrMapOvr>
    <a:masterClrMapping/>
  </p:clrMapOvr>
  <mc:AlternateContent xmlns:mc="http://schemas.openxmlformats.org/markup-compatibility/2006" xmlns:p14="http://schemas.microsoft.com/office/powerpoint/2010/main">
    <mc:Choice Requires="p14">
      <p:transition spd="med" p14:dur="700" advTm="31112">
        <p:fade/>
      </p:transition>
    </mc:Choice>
    <mc:Fallback xmlns="">
      <p:transition spd="med" advTm="31112">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C0B58-72AD-2FF8-9357-D009D7BE3C5D}"/>
              </a:ext>
            </a:extLst>
          </p:cNvPr>
          <p:cNvSpPr>
            <a:spLocks noGrp="1"/>
          </p:cNvSpPr>
          <p:nvPr>
            <p:ph type="title"/>
          </p:nvPr>
        </p:nvSpPr>
        <p:spPr>
          <a:xfrm>
            <a:off x="358219" y="365125"/>
            <a:ext cx="11481847" cy="494411"/>
          </a:xfrm>
        </p:spPr>
        <p:txBody>
          <a:bodyPr>
            <a:normAutofit fontScale="90000"/>
          </a:bodyPr>
          <a:lstStyle/>
          <a:p>
            <a:r>
              <a:rPr lang="en-GB" dirty="0">
                <a:latin typeface="+mn-lt"/>
              </a:rPr>
              <a:t>Explore drop downs. </a:t>
            </a:r>
          </a:p>
        </p:txBody>
      </p:sp>
      <p:sp>
        <p:nvSpPr>
          <p:cNvPr id="5" name="TextBox 4">
            <a:extLst>
              <a:ext uri="{FF2B5EF4-FFF2-40B4-BE49-F238E27FC236}">
                <a16:creationId xmlns:a16="http://schemas.microsoft.com/office/drawing/2014/main" id="{D7321B89-E4EA-0D9B-C753-6FF9188DEE92}"/>
              </a:ext>
            </a:extLst>
          </p:cNvPr>
          <p:cNvSpPr txBox="1"/>
          <p:nvPr/>
        </p:nvSpPr>
        <p:spPr>
          <a:xfrm>
            <a:off x="516816" y="1912842"/>
            <a:ext cx="2328808" cy="28090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sz="2400" dirty="0">
                <a:latin typeface="Aptos"/>
                <a:ea typeface="Calibri Light"/>
                <a:cs typeface="Calibri Light"/>
              </a:rPr>
              <a:t>Explore all drop downs and results and add new lines if necessary.</a:t>
            </a:r>
            <a:endParaRPr lang="en-GB" sz="2400" dirty="0">
              <a:latin typeface="Aptos"/>
            </a:endParaRPr>
          </a:p>
        </p:txBody>
      </p:sp>
      <p:sp>
        <p:nvSpPr>
          <p:cNvPr id="6" name="TextBox 5">
            <a:extLst>
              <a:ext uri="{FF2B5EF4-FFF2-40B4-BE49-F238E27FC236}">
                <a16:creationId xmlns:a16="http://schemas.microsoft.com/office/drawing/2014/main" id="{9EBAE1AC-20F1-0398-A924-E40BED615636}"/>
              </a:ext>
            </a:extLst>
          </p:cNvPr>
          <p:cNvSpPr txBox="1"/>
          <p:nvPr/>
        </p:nvSpPr>
        <p:spPr>
          <a:xfrm>
            <a:off x="973649" y="4924151"/>
            <a:ext cx="141514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dirty="0">
                <a:latin typeface="Aptos"/>
                <a:ea typeface="Calibri Light"/>
                <a:cs typeface="Calibri Light"/>
                <a:hlinkClick r:id="rId2"/>
              </a:rPr>
              <a:t>LINK</a:t>
            </a:r>
            <a:endParaRPr lang="en-GB" sz="2400" dirty="0">
              <a:latin typeface="Aptos"/>
            </a:endParaRPr>
          </a:p>
        </p:txBody>
      </p:sp>
      <p:pic>
        <p:nvPicPr>
          <p:cNvPr id="4" name="Picture 3">
            <a:extLst>
              <a:ext uri="{FF2B5EF4-FFF2-40B4-BE49-F238E27FC236}">
                <a16:creationId xmlns:a16="http://schemas.microsoft.com/office/drawing/2014/main" id="{C3B11EBA-EC48-2A16-2A0F-2F5E35F93216}"/>
              </a:ext>
            </a:extLst>
          </p:cNvPr>
          <p:cNvPicPr>
            <a:picLocks noChangeAspect="1"/>
          </p:cNvPicPr>
          <p:nvPr/>
        </p:nvPicPr>
        <p:blipFill>
          <a:blip r:embed="rId3"/>
          <a:stretch>
            <a:fillRect/>
          </a:stretch>
        </p:blipFill>
        <p:spPr>
          <a:xfrm>
            <a:off x="3323885" y="952964"/>
            <a:ext cx="8760576" cy="4432852"/>
          </a:xfrm>
          <a:prstGeom prst="rect">
            <a:avLst/>
          </a:prstGeom>
        </p:spPr>
      </p:pic>
    </p:spTree>
    <p:extLst>
      <p:ext uri="{BB962C8B-B14F-4D97-AF65-F5344CB8AC3E}">
        <p14:creationId xmlns:p14="http://schemas.microsoft.com/office/powerpoint/2010/main" val="2758227594"/>
      </p:ext>
    </p:extLst>
  </p:cSld>
  <p:clrMapOvr>
    <a:masterClrMapping/>
  </p:clrMapOvr>
  <mc:AlternateContent xmlns:mc="http://schemas.openxmlformats.org/markup-compatibility/2006" xmlns:p14="http://schemas.microsoft.com/office/powerpoint/2010/main">
    <mc:Choice Requires="p14">
      <p:transition spd="slow" p14:dur="2000" advTm="22629"/>
    </mc:Choice>
    <mc:Fallback xmlns="">
      <p:transition spd="slow" advTm="22629"/>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131BC-224E-020D-894F-B5E3B78B90C1}"/>
              </a:ext>
            </a:extLst>
          </p:cNvPr>
          <p:cNvSpPr>
            <a:spLocks noGrp="1"/>
          </p:cNvSpPr>
          <p:nvPr>
            <p:ph type="title"/>
          </p:nvPr>
        </p:nvSpPr>
        <p:spPr>
          <a:xfrm>
            <a:off x="358219" y="259292"/>
            <a:ext cx="11481847" cy="478897"/>
          </a:xfrm>
        </p:spPr>
        <p:txBody>
          <a:bodyPr>
            <a:normAutofit fontScale="90000"/>
          </a:bodyPr>
          <a:lstStyle/>
          <a:p>
            <a:r>
              <a:rPr lang="en-GB">
                <a:latin typeface="Calibri"/>
                <a:ea typeface="Calibri"/>
                <a:cs typeface="Calibri"/>
              </a:rPr>
              <a:t>Begin with a broad search...</a:t>
            </a:r>
            <a:endParaRPr lang="en-US">
              <a:latin typeface="Calibri"/>
              <a:ea typeface="Calibri"/>
              <a:cs typeface="Calibri"/>
            </a:endParaRPr>
          </a:p>
        </p:txBody>
      </p:sp>
      <p:pic>
        <p:nvPicPr>
          <p:cNvPr id="7" name="Content Placeholder 6" descr="A screenshot of a search engine&#10;&#10;AI-generated content may be incorrect.">
            <a:extLst>
              <a:ext uri="{FF2B5EF4-FFF2-40B4-BE49-F238E27FC236}">
                <a16:creationId xmlns:a16="http://schemas.microsoft.com/office/drawing/2014/main" id="{64946F8B-89D6-5594-CAE4-69C8016A04D1}"/>
              </a:ext>
            </a:extLst>
          </p:cNvPr>
          <p:cNvPicPr>
            <a:picLocks noGrp="1" noChangeAspect="1"/>
          </p:cNvPicPr>
          <p:nvPr>
            <p:ph sz="quarter" idx="10"/>
          </p:nvPr>
        </p:nvPicPr>
        <p:blipFill>
          <a:blip r:embed="rId2"/>
          <a:stretch>
            <a:fillRect/>
          </a:stretch>
        </p:blipFill>
        <p:spPr>
          <a:xfrm>
            <a:off x="6347410" y="819679"/>
            <a:ext cx="5286263" cy="4309458"/>
          </a:xfrm>
          <a:prstGeom prst="rect">
            <a:avLst/>
          </a:prstGeom>
        </p:spPr>
      </p:pic>
      <p:sp>
        <p:nvSpPr>
          <p:cNvPr id="8" name="TextBox 7">
            <a:extLst>
              <a:ext uri="{FF2B5EF4-FFF2-40B4-BE49-F238E27FC236}">
                <a16:creationId xmlns:a16="http://schemas.microsoft.com/office/drawing/2014/main" id="{0F7F5EAC-4275-DCFA-F252-F2699005A504}"/>
              </a:ext>
            </a:extLst>
          </p:cNvPr>
          <p:cNvSpPr txBox="1"/>
          <p:nvPr/>
        </p:nvSpPr>
        <p:spPr>
          <a:xfrm>
            <a:off x="359832" y="1068917"/>
            <a:ext cx="5867232" cy="44012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000" dirty="0">
                <a:ea typeface="Calibri"/>
                <a:cs typeface="Calibri"/>
              </a:rPr>
              <a:t>Start with key words and synonyms, e.g. gender, woman, women, female. </a:t>
            </a:r>
          </a:p>
          <a:p>
            <a:pPr marL="342900" indent="-342900">
              <a:buFont typeface="Arial"/>
              <a:buChar char="•"/>
            </a:pPr>
            <a:endParaRPr lang="en-GB" sz="2000" dirty="0">
              <a:ea typeface="Calibri"/>
              <a:cs typeface="Calibri"/>
            </a:endParaRPr>
          </a:p>
          <a:p>
            <a:pPr marL="342900" indent="-342900">
              <a:buFont typeface="Arial"/>
              <a:buChar char="•"/>
            </a:pPr>
            <a:r>
              <a:rPr lang="en-GB" sz="2000" dirty="0">
                <a:ea typeface="Calibri"/>
                <a:cs typeface="Calibri"/>
              </a:rPr>
              <a:t>Use </a:t>
            </a:r>
            <a:r>
              <a:rPr lang="en-GB" sz="2000" b="1" dirty="0">
                <a:solidFill>
                  <a:schemeClr val="accent2"/>
                </a:solidFill>
                <a:ea typeface="Calibri"/>
                <a:cs typeface="Calibri"/>
              </a:rPr>
              <a:t>Or</a:t>
            </a:r>
            <a:r>
              <a:rPr lang="en-GB" sz="2000" dirty="0">
                <a:ea typeface="Calibri"/>
                <a:cs typeface="Calibri"/>
              </a:rPr>
              <a:t> in between each term to find any of your keywords.</a:t>
            </a:r>
          </a:p>
          <a:p>
            <a:pPr marL="342900" indent="-342900">
              <a:buFont typeface="Arial"/>
              <a:buChar char="•"/>
            </a:pPr>
            <a:endParaRPr lang="en-GB" sz="2000" dirty="0">
              <a:ea typeface="Calibri"/>
              <a:cs typeface="Calibri"/>
            </a:endParaRPr>
          </a:p>
          <a:p>
            <a:pPr marL="342900" indent="-342900">
              <a:buFont typeface="Arial"/>
              <a:buChar char="•"/>
            </a:pPr>
            <a:r>
              <a:rPr lang="en-GB" sz="2000" dirty="0">
                <a:ea typeface="Calibri"/>
                <a:cs typeface="Calibri"/>
              </a:rPr>
              <a:t>Use </a:t>
            </a:r>
            <a:r>
              <a:rPr lang="en-GB" sz="2000" b="1" dirty="0">
                <a:solidFill>
                  <a:schemeClr val="accent2"/>
                </a:solidFill>
                <a:ea typeface="Calibri"/>
                <a:cs typeface="Calibri"/>
              </a:rPr>
              <a:t>And</a:t>
            </a:r>
            <a:r>
              <a:rPr lang="en-GB" sz="2000" dirty="0">
                <a:ea typeface="Calibri"/>
                <a:cs typeface="Calibri"/>
              </a:rPr>
              <a:t> operator to narrow down to a specific are, e.g. sector.</a:t>
            </a:r>
          </a:p>
          <a:p>
            <a:pPr marL="342900" indent="-342900">
              <a:buFont typeface="Arial"/>
              <a:buChar char="•"/>
            </a:pPr>
            <a:endParaRPr lang="en-GB" sz="2000" dirty="0">
              <a:ea typeface="Calibri" panose="020F0502020204030204"/>
              <a:cs typeface="Calibri" panose="020F0502020204030204"/>
            </a:endParaRPr>
          </a:p>
          <a:p>
            <a:pPr marL="342900" indent="-342900">
              <a:buFont typeface="Arial"/>
              <a:buChar char="•"/>
            </a:pPr>
            <a:r>
              <a:rPr lang="en-GB" sz="2000" dirty="0">
                <a:ea typeface="Calibri" panose="020F0502020204030204"/>
                <a:cs typeface="Calibri" panose="020F0502020204030204"/>
              </a:rPr>
              <a:t>Use the </a:t>
            </a:r>
            <a:r>
              <a:rPr lang="en-GB" sz="2000" b="1" dirty="0">
                <a:solidFill>
                  <a:schemeClr val="accent2"/>
                </a:solidFill>
                <a:ea typeface="Calibri" panose="020F0502020204030204"/>
                <a:cs typeface="Calibri" panose="020F0502020204030204"/>
              </a:rPr>
              <a:t>drop down options </a:t>
            </a:r>
            <a:r>
              <a:rPr lang="en-GB" sz="2000" dirty="0">
                <a:ea typeface="Calibri" panose="020F0502020204030204"/>
                <a:cs typeface="Calibri" panose="020F0502020204030204"/>
              </a:rPr>
              <a:t>to explore in title, subject, all fields etc. </a:t>
            </a:r>
          </a:p>
          <a:p>
            <a:pPr marL="342900" indent="-342900">
              <a:buFont typeface="Arial"/>
              <a:buChar char="•"/>
            </a:pPr>
            <a:endParaRPr lang="en-GB" sz="2000" dirty="0">
              <a:ea typeface="Calibri" panose="020F0502020204030204"/>
              <a:cs typeface="Calibri" panose="020F0502020204030204"/>
            </a:endParaRPr>
          </a:p>
          <a:p>
            <a:pPr marL="342900" indent="-342900">
              <a:buFont typeface="Arial"/>
              <a:buChar char="•"/>
            </a:pPr>
            <a:r>
              <a:rPr lang="en-GB" sz="2000" dirty="0">
                <a:ea typeface="Calibri" panose="020F0502020204030204"/>
                <a:cs typeface="Calibri" panose="020F0502020204030204"/>
              </a:rPr>
              <a:t>Use the </a:t>
            </a:r>
            <a:r>
              <a:rPr lang="en-GB" sz="2000" b="1" dirty="0">
                <a:solidFill>
                  <a:schemeClr val="accent2"/>
                </a:solidFill>
                <a:ea typeface="Calibri" panose="020F0502020204030204"/>
                <a:cs typeface="Calibri" panose="020F0502020204030204"/>
              </a:rPr>
              <a:t>filters</a:t>
            </a:r>
            <a:r>
              <a:rPr lang="en-GB" sz="2000" dirty="0">
                <a:ea typeface="Calibri" panose="020F0502020204030204"/>
                <a:cs typeface="Calibri" panose="020F0502020204030204"/>
              </a:rPr>
              <a:t> in the catalogue to reduce your results. E.g. date and full text. </a:t>
            </a:r>
          </a:p>
        </p:txBody>
      </p:sp>
      <p:cxnSp>
        <p:nvCxnSpPr>
          <p:cNvPr id="10" name="Straight Arrow Connector 9">
            <a:extLst>
              <a:ext uri="{FF2B5EF4-FFF2-40B4-BE49-F238E27FC236}">
                <a16:creationId xmlns:a16="http://schemas.microsoft.com/office/drawing/2014/main" id="{C3BF9AA6-D1F3-E6FB-B430-092166388BD2}"/>
              </a:ext>
            </a:extLst>
          </p:cNvPr>
          <p:cNvCxnSpPr>
            <a:cxnSpLocks/>
          </p:cNvCxnSpPr>
          <p:nvPr/>
        </p:nvCxnSpPr>
        <p:spPr>
          <a:xfrm>
            <a:off x="5163370" y="4727448"/>
            <a:ext cx="1972498" cy="259079"/>
          </a:xfrm>
          <a:prstGeom prst="straightConnector1">
            <a:avLst/>
          </a:prstGeom>
          <a:ln w="2857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52CF414B-689C-EB1C-60D2-AE5C6A9A3CB7}"/>
              </a:ext>
            </a:extLst>
          </p:cNvPr>
          <p:cNvSpPr txBox="1"/>
          <p:nvPr/>
        </p:nvSpPr>
        <p:spPr>
          <a:xfrm>
            <a:off x="9363456" y="5194349"/>
            <a:ext cx="1078992" cy="369332"/>
          </a:xfrm>
          <a:prstGeom prst="rect">
            <a:avLst/>
          </a:prstGeom>
          <a:noFill/>
        </p:spPr>
        <p:txBody>
          <a:bodyPr wrap="square" rtlCol="0">
            <a:spAutoFit/>
          </a:bodyPr>
          <a:lstStyle/>
          <a:p>
            <a:r>
              <a:rPr lang="en-GB" dirty="0">
                <a:hlinkClick r:id="rId3"/>
              </a:rPr>
              <a:t>Link</a:t>
            </a:r>
            <a:endParaRPr lang="en-US" dirty="0"/>
          </a:p>
        </p:txBody>
      </p:sp>
    </p:spTree>
    <p:extLst>
      <p:ext uri="{BB962C8B-B14F-4D97-AF65-F5344CB8AC3E}">
        <p14:creationId xmlns:p14="http://schemas.microsoft.com/office/powerpoint/2010/main" val="5079460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EC94EA7A-1D1C-6B45-E082-E7056D3635A1}"/>
              </a:ext>
            </a:extLst>
          </p:cNvPr>
          <p:cNvPicPr>
            <a:picLocks noChangeAspect="1"/>
          </p:cNvPicPr>
          <p:nvPr/>
        </p:nvPicPr>
        <p:blipFill>
          <a:blip r:embed="rId2"/>
          <a:stretch>
            <a:fillRect/>
          </a:stretch>
        </p:blipFill>
        <p:spPr>
          <a:xfrm>
            <a:off x="884190" y="1471062"/>
            <a:ext cx="9783540" cy="3296110"/>
          </a:xfrm>
          <a:prstGeom prst="rect">
            <a:avLst/>
          </a:prstGeom>
        </p:spPr>
      </p:pic>
      <p:sp>
        <p:nvSpPr>
          <p:cNvPr id="2" name="Title 1">
            <a:extLst>
              <a:ext uri="{FF2B5EF4-FFF2-40B4-BE49-F238E27FC236}">
                <a16:creationId xmlns:a16="http://schemas.microsoft.com/office/drawing/2014/main" id="{9FB6E39E-02DB-2088-171A-EAA0A6F1DA7A}"/>
              </a:ext>
            </a:extLst>
          </p:cNvPr>
          <p:cNvSpPr>
            <a:spLocks noGrp="1"/>
          </p:cNvSpPr>
          <p:nvPr>
            <p:ph type="title"/>
          </p:nvPr>
        </p:nvSpPr>
        <p:spPr>
          <a:xfrm>
            <a:off x="358219" y="365126"/>
            <a:ext cx="11481847" cy="566888"/>
          </a:xfrm>
        </p:spPr>
        <p:txBody>
          <a:bodyPr>
            <a:normAutofit fontScale="90000"/>
          </a:bodyPr>
          <a:lstStyle/>
          <a:p>
            <a:r>
              <a:rPr lang="en-GB">
                <a:latin typeface="+mn-lt"/>
              </a:rPr>
              <a:t>Results </a:t>
            </a:r>
            <a:endParaRPr lang="en-GB">
              <a:solidFill>
                <a:srgbClr val="000000"/>
              </a:solidFill>
              <a:latin typeface="+mn-lt"/>
            </a:endParaRPr>
          </a:p>
        </p:txBody>
      </p:sp>
      <p:sp>
        <p:nvSpPr>
          <p:cNvPr id="5" name="TextBox 4">
            <a:extLst>
              <a:ext uri="{FF2B5EF4-FFF2-40B4-BE49-F238E27FC236}">
                <a16:creationId xmlns:a16="http://schemas.microsoft.com/office/drawing/2014/main" id="{E0786B26-155D-9B95-1135-E071464C0F30}"/>
              </a:ext>
            </a:extLst>
          </p:cNvPr>
          <p:cNvSpPr txBox="1"/>
          <p:nvPr/>
        </p:nvSpPr>
        <p:spPr>
          <a:xfrm>
            <a:off x="1001547" y="1107309"/>
            <a:ext cx="155824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ptos"/>
                <a:ea typeface="Calibri Light"/>
                <a:cs typeface="Calibri Light"/>
              </a:rPr>
              <a:t>Source</a:t>
            </a:r>
            <a:endParaRPr lang="en-US" sz="2400" dirty="0">
              <a:latin typeface="Aptos"/>
            </a:endParaRPr>
          </a:p>
        </p:txBody>
      </p:sp>
      <p:sp>
        <p:nvSpPr>
          <p:cNvPr id="6" name="TextBox 5">
            <a:extLst>
              <a:ext uri="{FF2B5EF4-FFF2-40B4-BE49-F238E27FC236}">
                <a16:creationId xmlns:a16="http://schemas.microsoft.com/office/drawing/2014/main" id="{DD1C68DB-7043-3724-FA82-86616FE963E3}"/>
              </a:ext>
            </a:extLst>
          </p:cNvPr>
          <p:cNvSpPr txBox="1"/>
          <p:nvPr/>
        </p:nvSpPr>
        <p:spPr>
          <a:xfrm>
            <a:off x="648619" y="4712551"/>
            <a:ext cx="396865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ptos"/>
                <a:ea typeface="Calibri Light"/>
                <a:cs typeface="Calibri Light"/>
              </a:rPr>
              <a:t>Look for peer reviewed</a:t>
            </a:r>
            <a:endParaRPr lang="en-US" sz="2400" dirty="0">
              <a:latin typeface="Aptos"/>
            </a:endParaRPr>
          </a:p>
        </p:txBody>
      </p:sp>
      <p:sp>
        <p:nvSpPr>
          <p:cNvPr id="7" name="TextBox 6">
            <a:extLst>
              <a:ext uri="{FF2B5EF4-FFF2-40B4-BE49-F238E27FC236}">
                <a16:creationId xmlns:a16="http://schemas.microsoft.com/office/drawing/2014/main" id="{A031FB6D-A168-F6A7-1099-D13B015B51ED}"/>
              </a:ext>
            </a:extLst>
          </p:cNvPr>
          <p:cNvSpPr txBox="1"/>
          <p:nvPr/>
        </p:nvSpPr>
        <p:spPr>
          <a:xfrm>
            <a:off x="4259698" y="1074631"/>
            <a:ext cx="413971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ptos"/>
                <a:ea typeface="Calibri Light"/>
                <a:cs typeface="Calibri Light"/>
              </a:rPr>
              <a:t>Find more linked sources</a:t>
            </a:r>
          </a:p>
        </p:txBody>
      </p:sp>
      <p:sp>
        <p:nvSpPr>
          <p:cNvPr id="8" name="TextBox 7">
            <a:extLst>
              <a:ext uri="{FF2B5EF4-FFF2-40B4-BE49-F238E27FC236}">
                <a16:creationId xmlns:a16="http://schemas.microsoft.com/office/drawing/2014/main" id="{30C59950-D5D0-021C-C7EE-7CFD34ED25C8}"/>
              </a:ext>
            </a:extLst>
          </p:cNvPr>
          <p:cNvSpPr txBox="1"/>
          <p:nvPr/>
        </p:nvSpPr>
        <p:spPr>
          <a:xfrm>
            <a:off x="6942854" y="4536339"/>
            <a:ext cx="396044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ptos"/>
                <a:ea typeface="Calibri Light"/>
                <a:cs typeface="Calibri Light"/>
              </a:rPr>
              <a:t>Title of Journal published in.</a:t>
            </a:r>
            <a:endParaRPr lang="en-US" dirty="0"/>
          </a:p>
        </p:txBody>
      </p:sp>
      <p:sp>
        <p:nvSpPr>
          <p:cNvPr id="13" name="TextBox 12">
            <a:extLst>
              <a:ext uri="{FF2B5EF4-FFF2-40B4-BE49-F238E27FC236}">
                <a16:creationId xmlns:a16="http://schemas.microsoft.com/office/drawing/2014/main" id="{3BFCB678-F85E-3CF2-3984-128EDD25DE07}"/>
              </a:ext>
            </a:extLst>
          </p:cNvPr>
          <p:cNvSpPr txBox="1"/>
          <p:nvPr/>
        </p:nvSpPr>
        <p:spPr>
          <a:xfrm>
            <a:off x="9142368" y="648570"/>
            <a:ext cx="2268316"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ptos"/>
                <a:ea typeface="Calibri Light"/>
                <a:cs typeface="Calibri Light"/>
              </a:rPr>
              <a:t>Export, save to reading list etc.</a:t>
            </a:r>
            <a:endParaRPr lang="en-US"/>
          </a:p>
        </p:txBody>
      </p:sp>
      <p:sp>
        <p:nvSpPr>
          <p:cNvPr id="4" name="TextBox 3">
            <a:extLst>
              <a:ext uri="{FF2B5EF4-FFF2-40B4-BE49-F238E27FC236}">
                <a16:creationId xmlns:a16="http://schemas.microsoft.com/office/drawing/2014/main" id="{9B28EB6C-BFD9-6F6A-5055-747DA81A79C0}"/>
              </a:ext>
            </a:extLst>
          </p:cNvPr>
          <p:cNvSpPr txBox="1"/>
          <p:nvPr/>
        </p:nvSpPr>
        <p:spPr>
          <a:xfrm>
            <a:off x="10211811" y="5174216"/>
            <a:ext cx="1845758" cy="461665"/>
          </a:xfrm>
          <a:prstGeom prst="rect">
            <a:avLst/>
          </a:prstGeom>
          <a:noFill/>
        </p:spPr>
        <p:txBody>
          <a:bodyPr wrap="square" rtlCol="0">
            <a:spAutoFit/>
          </a:bodyPr>
          <a:lstStyle/>
          <a:p>
            <a:r>
              <a:rPr lang="en-GB" sz="2400" b="1" dirty="0">
                <a:hlinkClick r:id="rId3"/>
              </a:rPr>
              <a:t>Article Link</a:t>
            </a:r>
            <a:endParaRPr lang="en-US" sz="2400" b="1" dirty="0"/>
          </a:p>
        </p:txBody>
      </p:sp>
    </p:spTree>
    <p:extLst>
      <p:ext uri="{BB962C8B-B14F-4D97-AF65-F5344CB8AC3E}">
        <p14:creationId xmlns:p14="http://schemas.microsoft.com/office/powerpoint/2010/main" val="4290207682"/>
      </p:ext>
    </p:extLst>
  </p:cSld>
  <p:clrMapOvr>
    <a:masterClrMapping/>
  </p:clrMapOvr>
  <mc:AlternateContent xmlns:mc="http://schemas.openxmlformats.org/markup-compatibility/2006" xmlns:p14="http://schemas.microsoft.com/office/powerpoint/2010/main">
    <mc:Choice Requires="p14">
      <p:transition spd="slow" p14:dur="2000" advTm="32958"/>
    </mc:Choice>
    <mc:Fallback xmlns="">
      <p:transition spd="slow" advTm="32958"/>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ADCCB-58A0-4685-D315-62750F9738EF}"/>
              </a:ext>
            </a:extLst>
          </p:cNvPr>
          <p:cNvSpPr>
            <a:spLocks noGrp="1"/>
          </p:cNvSpPr>
          <p:nvPr>
            <p:ph type="title"/>
          </p:nvPr>
        </p:nvSpPr>
        <p:spPr>
          <a:xfrm>
            <a:off x="358219" y="365125"/>
            <a:ext cx="11481847" cy="604155"/>
          </a:xfrm>
        </p:spPr>
        <p:txBody>
          <a:bodyPr>
            <a:normAutofit fontScale="90000"/>
          </a:bodyPr>
          <a:lstStyle/>
          <a:p>
            <a:r>
              <a:rPr lang="en-GB" dirty="0">
                <a:latin typeface="+mn-lt"/>
              </a:rPr>
              <a:t>Explore records</a:t>
            </a:r>
          </a:p>
        </p:txBody>
      </p:sp>
      <p:sp>
        <p:nvSpPr>
          <p:cNvPr id="3" name="Content Placeholder 2">
            <a:extLst>
              <a:ext uri="{FF2B5EF4-FFF2-40B4-BE49-F238E27FC236}">
                <a16:creationId xmlns:a16="http://schemas.microsoft.com/office/drawing/2014/main" id="{621E33A4-51EA-A5D4-4F05-7B5D60E8FD59}"/>
              </a:ext>
            </a:extLst>
          </p:cNvPr>
          <p:cNvSpPr>
            <a:spLocks noGrp="1"/>
          </p:cNvSpPr>
          <p:nvPr>
            <p:ph sz="quarter" idx="10"/>
          </p:nvPr>
        </p:nvSpPr>
        <p:spPr>
          <a:xfrm>
            <a:off x="588514" y="2426751"/>
            <a:ext cx="4824734" cy="2997154"/>
          </a:xfrm>
        </p:spPr>
        <p:txBody>
          <a:bodyPr vert="horz" lIns="91440" tIns="45720" rIns="91440" bIns="45720" rtlCol="0" anchor="t">
            <a:normAutofit lnSpcReduction="10000"/>
          </a:bodyPr>
          <a:lstStyle/>
          <a:p>
            <a:pPr marL="0" indent="0">
              <a:buNone/>
            </a:pPr>
            <a:r>
              <a:rPr lang="en-GB" sz="2400" b="1" dirty="0">
                <a:latin typeface="Calibri"/>
                <a:ea typeface="Calibri"/>
                <a:cs typeface="Calibri"/>
              </a:rPr>
              <a:t>Use results to find related articles:</a:t>
            </a:r>
          </a:p>
          <a:p>
            <a:pPr marL="0" indent="0">
              <a:buNone/>
            </a:pPr>
            <a:endParaRPr lang="en-GB" sz="2400" b="1" dirty="0">
              <a:latin typeface="Calibri"/>
              <a:ea typeface="Calibri"/>
              <a:cs typeface="Calibri"/>
            </a:endParaRPr>
          </a:p>
          <a:p>
            <a:pPr marL="457200" indent="-457200">
              <a:buFont typeface="Arial" panose="05000000000000000000" pitchFamily="2" charset="2"/>
              <a:buChar char="•"/>
            </a:pPr>
            <a:r>
              <a:rPr lang="en-GB" sz="2400" dirty="0">
                <a:latin typeface="Calibri"/>
                <a:ea typeface="Calibri"/>
                <a:cs typeface="Calibri"/>
              </a:rPr>
              <a:t>The library (cited in and by).</a:t>
            </a:r>
          </a:p>
          <a:p>
            <a:pPr marL="457200" indent="-457200">
              <a:buFont typeface="Arial" panose="05000000000000000000" pitchFamily="2" charset="2"/>
              <a:buChar char="•"/>
            </a:pPr>
            <a:r>
              <a:rPr lang="en-GB" sz="2400" dirty="0">
                <a:latin typeface="Calibri"/>
                <a:ea typeface="Calibri"/>
                <a:cs typeface="Calibri"/>
              </a:rPr>
              <a:t>The database hosting the article.</a:t>
            </a:r>
          </a:p>
          <a:p>
            <a:pPr marL="457200" indent="-457200">
              <a:buFont typeface="Arial" panose="05000000000000000000" pitchFamily="2" charset="2"/>
              <a:buChar char="•"/>
            </a:pPr>
            <a:r>
              <a:rPr lang="en-GB" sz="2400" dirty="0">
                <a:latin typeface="Calibri"/>
                <a:ea typeface="Calibri"/>
                <a:cs typeface="Calibri"/>
              </a:rPr>
              <a:t>Subject headings.</a:t>
            </a:r>
          </a:p>
          <a:p>
            <a:pPr marL="457200" indent="-457200">
              <a:buFont typeface="Arial" panose="05000000000000000000" pitchFamily="2" charset="2"/>
              <a:buChar char="•"/>
            </a:pPr>
            <a:r>
              <a:rPr lang="en-GB" sz="2400" dirty="0">
                <a:latin typeface="Calibri"/>
                <a:ea typeface="Calibri"/>
                <a:cs typeface="Calibri"/>
              </a:rPr>
              <a:t>By author.</a:t>
            </a:r>
          </a:p>
          <a:p>
            <a:pPr marL="457200" indent="-457200">
              <a:buFont typeface="Arial" panose="05000000000000000000" pitchFamily="2" charset="2"/>
              <a:buChar char="•"/>
            </a:pPr>
            <a:r>
              <a:rPr lang="en-GB" sz="2400" dirty="0">
                <a:latin typeface="Calibri"/>
                <a:ea typeface="Calibri"/>
                <a:cs typeface="Calibri"/>
              </a:rPr>
              <a:t>Google Scholar.</a:t>
            </a:r>
          </a:p>
          <a:p>
            <a:pPr>
              <a:buFont typeface="Arial" panose="05000000000000000000" pitchFamily="2" charset="2"/>
              <a:buChar char="•"/>
            </a:pPr>
            <a:endParaRPr lang="en-GB" dirty="0">
              <a:ea typeface="Calibri Light"/>
              <a:cs typeface="Calibri Light"/>
            </a:endParaRPr>
          </a:p>
        </p:txBody>
      </p:sp>
      <p:pic>
        <p:nvPicPr>
          <p:cNvPr id="4" name="Picture 3" descr="A screenshot of a computer&#10;&#10;AI-generated content may be incorrect.">
            <a:extLst>
              <a:ext uri="{FF2B5EF4-FFF2-40B4-BE49-F238E27FC236}">
                <a16:creationId xmlns:a16="http://schemas.microsoft.com/office/drawing/2014/main" id="{9C5974F3-FDFD-3CAB-8F3F-C0F8E1E3760D}"/>
              </a:ext>
            </a:extLst>
          </p:cNvPr>
          <p:cNvPicPr>
            <a:picLocks noChangeAspect="1"/>
          </p:cNvPicPr>
          <p:nvPr/>
        </p:nvPicPr>
        <p:blipFill>
          <a:blip r:embed="rId2"/>
          <a:stretch>
            <a:fillRect/>
          </a:stretch>
        </p:blipFill>
        <p:spPr>
          <a:xfrm>
            <a:off x="2900723" y="1068642"/>
            <a:ext cx="5452972" cy="1003917"/>
          </a:xfrm>
          <a:prstGeom prst="rect">
            <a:avLst/>
          </a:prstGeom>
          <a:ln w="38100">
            <a:solidFill>
              <a:schemeClr val="tx1"/>
            </a:solidFill>
          </a:ln>
          <a:effectLst/>
        </p:spPr>
      </p:pic>
      <p:sp>
        <p:nvSpPr>
          <p:cNvPr id="5" name="TextBox 4">
            <a:extLst>
              <a:ext uri="{FF2B5EF4-FFF2-40B4-BE49-F238E27FC236}">
                <a16:creationId xmlns:a16="http://schemas.microsoft.com/office/drawing/2014/main" id="{5F236E86-F972-3F00-C116-E31D5C5E175C}"/>
              </a:ext>
            </a:extLst>
          </p:cNvPr>
          <p:cNvSpPr txBox="1"/>
          <p:nvPr/>
        </p:nvSpPr>
        <p:spPr>
          <a:xfrm>
            <a:off x="8508366" y="1273459"/>
            <a:ext cx="740664" cy="369332"/>
          </a:xfrm>
          <a:prstGeom prst="rect">
            <a:avLst/>
          </a:prstGeom>
          <a:noFill/>
        </p:spPr>
        <p:txBody>
          <a:bodyPr wrap="square" rtlCol="0">
            <a:spAutoFit/>
          </a:bodyPr>
          <a:lstStyle/>
          <a:p>
            <a:r>
              <a:rPr lang="en-GB" dirty="0">
                <a:hlinkClick r:id="rId3"/>
              </a:rPr>
              <a:t>Link</a:t>
            </a:r>
            <a:endParaRPr lang="en-US" dirty="0"/>
          </a:p>
        </p:txBody>
      </p:sp>
      <p:pic>
        <p:nvPicPr>
          <p:cNvPr id="7" name="Picture 6">
            <a:extLst>
              <a:ext uri="{FF2B5EF4-FFF2-40B4-BE49-F238E27FC236}">
                <a16:creationId xmlns:a16="http://schemas.microsoft.com/office/drawing/2014/main" id="{AF5AE81E-E6B2-DA5E-E16B-7862CF27C5BA}"/>
              </a:ext>
            </a:extLst>
          </p:cNvPr>
          <p:cNvPicPr>
            <a:picLocks noChangeAspect="1"/>
          </p:cNvPicPr>
          <p:nvPr/>
        </p:nvPicPr>
        <p:blipFill>
          <a:blip r:embed="rId4"/>
          <a:stretch>
            <a:fillRect/>
          </a:stretch>
        </p:blipFill>
        <p:spPr>
          <a:xfrm>
            <a:off x="6367873" y="2326030"/>
            <a:ext cx="5359979" cy="3258511"/>
          </a:xfrm>
          <a:prstGeom prst="rect">
            <a:avLst/>
          </a:prstGeom>
          <a:ln w="38100">
            <a:solidFill>
              <a:schemeClr val="tx1"/>
            </a:solidFill>
          </a:ln>
        </p:spPr>
      </p:pic>
      <p:sp>
        <p:nvSpPr>
          <p:cNvPr id="6" name="TextBox 5">
            <a:extLst>
              <a:ext uri="{FF2B5EF4-FFF2-40B4-BE49-F238E27FC236}">
                <a16:creationId xmlns:a16="http://schemas.microsoft.com/office/drawing/2014/main" id="{1805285F-B82E-3048-0445-507FDA49A1FE}"/>
              </a:ext>
            </a:extLst>
          </p:cNvPr>
          <p:cNvSpPr txBox="1"/>
          <p:nvPr/>
        </p:nvSpPr>
        <p:spPr>
          <a:xfrm>
            <a:off x="4169664" y="5239239"/>
            <a:ext cx="1389888" cy="369332"/>
          </a:xfrm>
          <a:prstGeom prst="rect">
            <a:avLst/>
          </a:prstGeom>
          <a:noFill/>
        </p:spPr>
        <p:txBody>
          <a:bodyPr wrap="square" rtlCol="0">
            <a:spAutoFit/>
          </a:bodyPr>
          <a:lstStyle/>
          <a:p>
            <a:r>
              <a:rPr lang="en-GB" dirty="0">
                <a:hlinkClick r:id="rId5"/>
              </a:rPr>
              <a:t>Results page</a:t>
            </a:r>
            <a:endParaRPr lang="en-US" dirty="0"/>
          </a:p>
        </p:txBody>
      </p:sp>
    </p:spTree>
    <p:extLst>
      <p:ext uri="{BB962C8B-B14F-4D97-AF65-F5344CB8AC3E}">
        <p14:creationId xmlns:p14="http://schemas.microsoft.com/office/powerpoint/2010/main" val="126525854"/>
      </p:ext>
    </p:extLst>
  </p:cSld>
  <p:clrMapOvr>
    <a:masterClrMapping/>
  </p:clrMapOvr>
  <mc:AlternateContent xmlns:mc="http://schemas.openxmlformats.org/markup-compatibility/2006" xmlns:p14="http://schemas.microsoft.com/office/powerpoint/2010/main">
    <mc:Choice Requires="p14">
      <p:transition spd="slow" p14:dur="2000" advTm="50283"/>
    </mc:Choice>
    <mc:Fallback xmlns="">
      <p:transition spd="slow" advTm="50283"/>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D46EB-5DF9-E2B2-DEF9-57301FE83E42}"/>
              </a:ext>
            </a:extLst>
          </p:cNvPr>
          <p:cNvSpPr>
            <a:spLocks noGrp="1"/>
          </p:cNvSpPr>
          <p:nvPr>
            <p:ph type="title"/>
          </p:nvPr>
        </p:nvSpPr>
        <p:spPr>
          <a:xfrm>
            <a:off x="358219" y="365126"/>
            <a:ext cx="11481847" cy="364778"/>
          </a:xfrm>
        </p:spPr>
        <p:txBody>
          <a:bodyPr>
            <a:normAutofit fontScale="90000"/>
          </a:bodyPr>
          <a:lstStyle/>
          <a:p>
            <a:r>
              <a:rPr lang="en-GB" dirty="0">
                <a:latin typeface="+mn-lt"/>
              </a:rPr>
              <a:t>Explore filters...</a:t>
            </a:r>
          </a:p>
        </p:txBody>
      </p:sp>
      <p:pic>
        <p:nvPicPr>
          <p:cNvPr id="6" name="Picture 5">
            <a:extLst>
              <a:ext uri="{FF2B5EF4-FFF2-40B4-BE49-F238E27FC236}">
                <a16:creationId xmlns:a16="http://schemas.microsoft.com/office/drawing/2014/main" id="{0C79C6E9-755E-0B1A-C346-0CD601D4B923}"/>
              </a:ext>
            </a:extLst>
          </p:cNvPr>
          <p:cNvPicPr>
            <a:picLocks noChangeAspect="1"/>
          </p:cNvPicPr>
          <p:nvPr/>
        </p:nvPicPr>
        <p:blipFill>
          <a:blip r:embed="rId3"/>
          <a:stretch>
            <a:fillRect/>
          </a:stretch>
        </p:blipFill>
        <p:spPr>
          <a:xfrm>
            <a:off x="8696586" y="2689952"/>
            <a:ext cx="2580464" cy="830997"/>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7" name="TextBox 6">
            <a:extLst>
              <a:ext uri="{FF2B5EF4-FFF2-40B4-BE49-F238E27FC236}">
                <a16:creationId xmlns:a16="http://schemas.microsoft.com/office/drawing/2014/main" id="{B6BAEC58-0A35-84EC-0F73-BC8FBF122323}"/>
              </a:ext>
            </a:extLst>
          </p:cNvPr>
          <p:cNvSpPr txBox="1"/>
          <p:nvPr/>
        </p:nvSpPr>
        <p:spPr>
          <a:xfrm>
            <a:off x="466978" y="1041706"/>
            <a:ext cx="3417845"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Calibri"/>
                <a:ea typeface="Calibri Light"/>
                <a:cs typeface="Calibri Light"/>
              </a:rPr>
              <a:t>Check out the filters and note the:</a:t>
            </a:r>
          </a:p>
          <a:p>
            <a:endParaRPr lang="en-GB" sz="2400" dirty="0">
              <a:latin typeface="Calibri"/>
              <a:ea typeface="Calibri Light"/>
              <a:cs typeface="Calibri Light"/>
            </a:endParaRPr>
          </a:p>
          <a:p>
            <a:pPr marL="342900" indent="-342900">
              <a:buFont typeface="Arial" panose="020B0604020202020204" pitchFamily="34" charset="0"/>
              <a:buChar char="•"/>
            </a:pPr>
            <a:r>
              <a:rPr lang="en-GB" sz="2400" dirty="0">
                <a:latin typeface="Calibri"/>
                <a:ea typeface="Calibri Light"/>
                <a:cs typeface="Calibri Light"/>
              </a:rPr>
              <a:t>Databases</a:t>
            </a:r>
          </a:p>
          <a:p>
            <a:pPr marL="342900" indent="-342900">
              <a:buFont typeface="Arial" panose="020B0604020202020204" pitchFamily="34" charset="0"/>
              <a:buChar char="•"/>
            </a:pPr>
            <a:r>
              <a:rPr lang="en-GB" sz="2400" dirty="0">
                <a:latin typeface="Calibri"/>
                <a:ea typeface="Calibri Light"/>
                <a:cs typeface="Calibri Light"/>
              </a:rPr>
              <a:t>Journals</a:t>
            </a:r>
          </a:p>
          <a:p>
            <a:pPr marL="342900" indent="-342900">
              <a:buFont typeface="Arial" panose="020B0604020202020204" pitchFamily="34" charset="0"/>
              <a:buChar char="•"/>
            </a:pPr>
            <a:r>
              <a:rPr lang="en-GB" sz="2400" dirty="0">
                <a:latin typeface="Calibri"/>
                <a:ea typeface="Calibri Light"/>
                <a:cs typeface="Calibri Light"/>
              </a:rPr>
              <a:t>Subjects </a:t>
            </a:r>
          </a:p>
          <a:p>
            <a:pPr marL="342900" indent="-342900">
              <a:buFont typeface="Arial" panose="020B0604020202020204" pitchFamily="34" charset="0"/>
              <a:buChar char="•"/>
            </a:pPr>
            <a:endParaRPr lang="en-GB" sz="2400" dirty="0">
              <a:latin typeface="Calibri"/>
              <a:ea typeface="Calibri Light"/>
              <a:cs typeface="Calibri Light"/>
            </a:endParaRPr>
          </a:p>
          <a:p>
            <a:endParaRPr lang="en-GB" sz="2400" dirty="0">
              <a:latin typeface="Calibri"/>
              <a:ea typeface="Calibri Light"/>
              <a:cs typeface="Calibri Light"/>
            </a:endParaRPr>
          </a:p>
          <a:p>
            <a:r>
              <a:rPr lang="en-GB" sz="2400" dirty="0">
                <a:latin typeface="Calibri"/>
                <a:ea typeface="Calibri Light"/>
                <a:cs typeface="Calibri Light"/>
              </a:rPr>
              <a:t>that are hosting the articles and the key subject headings contained in your results. </a:t>
            </a:r>
            <a:endParaRPr lang="en-GB" sz="2400" dirty="0">
              <a:latin typeface="Calibri"/>
              <a:ea typeface="Calibri"/>
              <a:cs typeface="Calibri"/>
            </a:endParaRPr>
          </a:p>
        </p:txBody>
      </p:sp>
      <p:sp>
        <p:nvSpPr>
          <p:cNvPr id="8" name="TextBox 7">
            <a:extLst>
              <a:ext uri="{FF2B5EF4-FFF2-40B4-BE49-F238E27FC236}">
                <a16:creationId xmlns:a16="http://schemas.microsoft.com/office/drawing/2014/main" id="{FEB1B5D0-3A69-CB07-F555-5FC86812174E}"/>
              </a:ext>
            </a:extLst>
          </p:cNvPr>
          <p:cNvSpPr txBox="1"/>
          <p:nvPr/>
        </p:nvSpPr>
        <p:spPr>
          <a:xfrm>
            <a:off x="8273833" y="729904"/>
            <a:ext cx="3425971"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Calibri"/>
                <a:ea typeface="Calibri Light"/>
                <a:cs typeface="Calibri Light"/>
              </a:rPr>
              <a:t>Try exporting your search into Google Scholar</a:t>
            </a:r>
            <a:endParaRPr lang="en-US" sz="2400" dirty="0">
              <a:latin typeface="Calibri"/>
              <a:ea typeface="Calibri"/>
              <a:cs typeface="Calibri"/>
            </a:endParaRPr>
          </a:p>
        </p:txBody>
      </p:sp>
      <p:sp>
        <p:nvSpPr>
          <p:cNvPr id="9" name="Arrow: Down 8">
            <a:extLst>
              <a:ext uri="{FF2B5EF4-FFF2-40B4-BE49-F238E27FC236}">
                <a16:creationId xmlns:a16="http://schemas.microsoft.com/office/drawing/2014/main" id="{DB738C05-D01A-AE72-CF13-74DB8486B334}"/>
              </a:ext>
            </a:extLst>
          </p:cNvPr>
          <p:cNvSpPr/>
          <p:nvPr/>
        </p:nvSpPr>
        <p:spPr>
          <a:xfrm>
            <a:off x="9549384" y="1622477"/>
            <a:ext cx="484632" cy="978408"/>
          </a:xfrm>
          <a:prstGeom prst="down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Down 9">
            <a:extLst>
              <a:ext uri="{FF2B5EF4-FFF2-40B4-BE49-F238E27FC236}">
                <a16:creationId xmlns:a16="http://schemas.microsoft.com/office/drawing/2014/main" id="{0805413B-8E5C-55A7-158E-2F1BD5E4DFEB}"/>
              </a:ext>
            </a:extLst>
          </p:cNvPr>
          <p:cNvSpPr/>
          <p:nvPr/>
        </p:nvSpPr>
        <p:spPr>
          <a:xfrm rot="-5400000">
            <a:off x="3153303" y="2200748"/>
            <a:ext cx="484632" cy="978408"/>
          </a:xfrm>
          <a:prstGeom prst="down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995C087F-924F-2AF8-68A6-CE9EE26C9EB5}"/>
              </a:ext>
            </a:extLst>
          </p:cNvPr>
          <p:cNvSpPr txBox="1"/>
          <p:nvPr/>
        </p:nvSpPr>
        <p:spPr>
          <a:xfrm>
            <a:off x="8875172" y="3729936"/>
            <a:ext cx="2317687" cy="369332"/>
          </a:xfrm>
          <a:prstGeom prst="rect">
            <a:avLst/>
          </a:prstGeom>
          <a:noFill/>
        </p:spPr>
        <p:txBody>
          <a:bodyPr wrap="square" rtlCol="0">
            <a:spAutoFit/>
          </a:bodyPr>
          <a:lstStyle/>
          <a:p>
            <a:r>
              <a:rPr lang="en-GB" dirty="0">
                <a:latin typeface="Calibri" panose="020F0502020204030204" pitchFamily="34" charset="0"/>
                <a:ea typeface="Calibri" panose="020F0502020204030204" pitchFamily="34" charset="0"/>
                <a:cs typeface="Calibri" panose="020F0502020204030204" pitchFamily="34" charset="0"/>
                <a:hlinkClick r:id="rId4"/>
              </a:rPr>
              <a:t>Google Scholar result</a:t>
            </a:r>
            <a:endParaRPr lang="en-US" dirty="0">
              <a:latin typeface="Calibri" panose="020F0502020204030204" pitchFamily="34" charset="0"/>
              <a:ea typeface="Calibri" panose="020F0502020204030204" pitchFamily="34" charset="0"/>
              <a:cs typeface="Calibri" panose="020F0502020204030204" pitchFamily="34" charset="0"/>
            </a:endParaRPr>
          </a:p>
        </p:txBody>
      </p:sp>
      <p:pic>
        <p:nvPicPr>
          <p:cNvPr id="15" name="Picture 14">
            <a:extLst>
              <a:ext uri="{FF2B5EF4-FFF2-40B4-BE49-F238E27FC236}">
                <a16:creationId xmlns:a16="http://schemas.microsoft.com/office/drawing/2014/main" id="{380144C9-7F30-C075-9EC4-5124742FB29B}"/>
              </a:ext>
            </a:extLst>
          </p:cNvPr>
          <p:cNvPicPr>
            <a:picLocks noChangeAspect="1"/>
          </p:cNvPicPr>
          <p:nvPr/>
        </p:nvPicPr>
        <p:blipFill>
          <a:blip r:embed="rId5"/>
          <a:stretch>
            <a:fillRect/>
          </a:stretch>
        </p:blipFill>
        <p:spPr>
          <a:xfrm>
            <a:off x="5008910" y="470795"/>
            <a:ext cx="2630699" cy="492294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16" name="TextBox 15">
            <a:extLst>
              <a:ext uri="{FF2B5EF4-FFF2-40B4-BE49-F238E27FC236}">
                <a16:creationId xmlns:a16="http://schemas.microsoft.com/office/drawing/2014/main" id="{484ACF72-3D43-16A6-CD51-FC88A6907245}"/>
              </a:ext>
            </a:extLst>
          </p:cNvPr>
          <p:cNvSpPr txBox="1"/>
          <p:nvPr/>
        </p:nvSpPr>
        <p:spPr>
          <a:xfrm>
            <a:off x="8763696" y="4919690"/>
            <a:ext cx="2580464" cy="646331"/>
          </a:xfrm>
          <a:prstGeom prst="rect">
            <a:avLst/>
          </a:prstGeom>
          <a:noFill/>
        </p:spPr>
        <p:txBody>
          <a:bodyPr wrap="square" rtlCol="0">
            <a:spAutoFit/>
          </a:bodyPr>
          <a:lstStyle/>
          <a:p>
            <a:r>
              <a:rPr lang="en-GB" dirty="0"/>
              <a:t>Explore the citations and related articles.</a:t>
            </a:r>
            <a:endParaRPr lang="en-US" dirty="0"/>
          </a:p>
        </p:txBody>
      </p:sp>
      <p:sp>
        <p:nvSpPr>
          <p:cNvPr id="18" name="Arrow: Down 17">
            <a:extLst>
              <a:ext uri="{FF2B5EF4-FFF2-40B4-BE49-F238E27FC236}">
                <a16:creationId xmlns:a16="http://schemas.microsoft.com/office/drawing/2014/main" id="{7CCAF8BA-2DC3-7CDA-3F59-917189F4A939}"/>
              </a:ext>
            </a:extLst>
          </p:cNvPr>
          <p:cNvSpPr/>
          <p:nvPr/>
        </p:nvSpPr>
        <p:spPr>
          <a:xfrm>
            <a:off x="9665208" y="4333932"/>
            <a:ext cx="484632" cy="532230"/>
          </a:xfrm>
          <a:prstGeom prst="down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26887265"/>
      </p:ext>
    </p:extLst>
  </p:cSld>
  <p:clrMapOvr>
    <a:masterClrMapping/>
  </p:clrMapOvr>
  <mc:AlternateContent xmlns:mc="http://schemas.openxmlformats.org/markup-compatibility/2006" xmlns:p14="http://schemas.microsoft.com/office/powerpoint/2010/main">
    <mc:Choice Requires="p14">
      <p:transition spd="med" p14:dur="700" advTm="21086">
        <p:fade/>
      </p:transition>
    </mc:Choice>
    <mc:Fallback xmlns="">
      <p:transition spd="med" advTm="21086">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4F24E-2663-9711-FDA7-6CF7F9C3D01F}"/>
              </a:ext>
            </a:extLst>
          </p:cNvPr>
          <p:cNvSpPr>
            <a:spLocks noGrp="1"/>
          </p:cNvSpPr>
          <p:nvPr>
            <p:ph type="title"/>
          </p:nvPr>
        </p:nvSpPr>
        <p:spPr>
          <a:xfrm>
            <a:off x="358219" y="365125"/>
            <a:ext cx="11481847" cy="594995"/>
          </a:xfrm>
        </p:spPr>
        <p:txBody>
          <a:bodyPr>
            <a:normAutofit fontScale="90000"/>
          </a:bodyPr>
          <a:lstStyle/>
          <a:p>
            <a:r>
              <a:rPr lang="en-GB" b="1">
                <a:latin typeface="+mn-lt"/>
              </a:rPr>
              <a:t>Searching the Internet</a:t>
            </a:r>
            <a:endParaRPr lang="en-US" b="1">
              <a:latin typeface="+mn-lt"/>
            </a:endParaRPr>
          </a:p>
        </p:txBody>
      </p:sp>
      <p:sp>
        <p:nvSpPr>
          <p:cNvPr id="4" name="TextBox 4">
            <a:extLst>
              <a:ext uri="{FF2B5EF4-FFF2-40B4-BE49-F238E27FC236}">
                <a16:creationId xmlns:a16="http://schemas.microsoft.com/office/drawing/2014/main" id="{F01015C5-6A2E-4D6F-B811-F58AB9E83D3E}"/>
              </a:ext>
            </a:extLst>
          </p:cNvPr>
          <p:cNvSpPr txBox="1">
            <a:spLocks noGrp="1"/>
          </p:cNvSpPr>
          <p:nvPr>
            <p:ph sz="quarter" idx="10"/>
          </p:nvPr>
        </p:nvSpPr>
        <p:spPr>
          <a:xfrm>
            <a:off x="423920" y="1343475"/>
            <a:ext cx="6470655" cy="3188565"/>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buNone/>
            </a:pPr>
            <a:r>
              <a:rPr lang="en-GB" sz="2400" b="1" dirty="0">
                <a:latin typeface="Calibri"/>
                <a:cs typeface="Calibri"/>
              </a:rPr>
              <a:t>Domain searching </a:t>
            </a:r>
            <a:r>
              <a:rPr lang="en-GB" sz="2400" dirty="0">
                <a:latin typeface="Calibri"/>
                <a:cs typeface="Calibri"/>
              </a:rPr>
              <a:t>– add to Google search:</a:t>
            </a:r>
            <a:endParaRPr lang="en-GB" sz="2400" dirty="0">
              <a:latin typeface="Calibri"/>
              <a:ea typeface="+mn-lt"/>
              <a:cs typeface="Calibri"/>
            </a:endParaRPr>
          </a:p>
          <a:p>
            <a:pPr marL="342900" indent="-342900"/>
            <a:r>
              <a:rPr lang="en-GB" sz="2400" dirty="0" err="1">
                <a:solidFill>
                  <a:schemeClr val="accent2"/>
                </a:solidFill>
                <a:latin typeface="Calibri"/>
                <a:cs typeface="Calibri"/>
              </a:rPr>
              <a:t>site:ac.uk</a:t>
            </a:r>
            <a:r>
              <a:rPr lang="en-GB" sz="2400" dirty="0">
                <a:solidFill>
                  <a:schemeClr val="accent2"/>
                </a:solidFill>
                <a:latin typeface="Calibri"/>
                <a:cs typeface="Calibri"/>
              </a:rPr>
              <a:t> </a:t>
            </a:r>
            <a:r>
              <a:rPr lang="en-GB" sz="2400" dirty="0">
                <a:latin typeface="Calibri"/>
                <a:cs typeface="Calibri"/>
              </a:rPr>
              <a:t>(Academic – theses / publications) </a:t>
            </a:r>
            <a:r>
              <a:rPr lang="en-US" sz="2400" dirty="0">
                <a:latin typeface="Calibri"/>
                <a:cs typeface="Calibri"/>
              </a:rPr>
              <a:t> </a:t>
            </a:r>
            <a:endParaRPr lang="en-US" sz="2400" dirty="0">
              <a:ea typeface="+mn-lt"/>
              <a:cs typeface="+mn-lt"/>
            </a:endParaRPr>
          </a:p>
          <a:p>
            <a:pPr marL="342900" indent="-342900"/>
            <a:r>
              <a:rPr lang="en-GB" sz="2400" dirty="0" err="1">
                <a:solidFill>
                  <a:schemeClr val="accent2"/>
                </a:solidFill>
                <a:latin typeface="Calibri"/>
                <a:cs typeface="Calibri"/>
              </a:rPr>
              <a:t>site:gov.uk</a:t>
            </a:r>
            <a:r>
              <a:rPr lang="en-GB" sz="2400" dirty="0">
                <a:solidFill>
                  <a:schemeClr val="accent2"/>
                </a:solidFill>
                <a:latin typeface="Calibri"/>
                <a:cs typeface="Calibri"/>
              </a:rPr>
              <a:t> </a:t>
            </a:r>
            <a:r>
              <a:rPr lang="en-GB" sz="2400" dirty="0">
                <a:latin typeface="Calibri"/>
                <a:cs typeface="Calibri"/>
              </a:rPr>
              <a:t>(UK government) </a:t>
            </a:r>
            <a:endParaRPr lang="en-US" sz="2400" dirty="0">
              <a:ea typeface="+mn-lt"/>
              <a:cs typeface="+mn-lt"/>
            </a:endParaRPr>
          </a:p>
          <a:p>
            <a:pPr marL="342900" indent="-342900"/>
            <a:r>
              <a:rPr lang="en-GB" sz="2400" dirty="0" err="1">
                <a:solidFill>
                  <a:schemeClr val="accent2"/>
                </a:solidFill>
                <a:latin typeface="Calibri"/>
                <a:cs typeface="Calibri"/>
              </a:rPr>
              <a:t>site:wales</a:t>
            </a:r>
            <a:r>
              <a:rPr lang="en-GB" sz="2400" dirty="0">
                <a:solidFill>
                  <a:schemeClr val="accent2"/>
                </a:solidFill>
                <a:latin typeface="Calibri"/>
                <a:cs typeface="Calibri"/>
              </a:rPr>
              <a:t> </a:t>
            </a:r>
          </a:p>
          <a:p>
            <a:pPr marL="342900" indent="-342900"/>
            <a:r>
              <a:rPr lang="en-GB" sz="2400" dirty="0" err="1">
                <a:solidFill>
                  <a:schemeClr val="accent2"/>
                </a:solidFill>
                <a:latin typeface="Calibri"/>
                <a:ea typeface="+mn-lt"/>
                <a:cs typeface="Calibri"/>
              </a:rPr>
              <a:t>site:cymru</a:t>
            </a:r>
            <a:endParaRPr lang="en-US" sz="2400" dirty="0">
              <a:ea typeface="+mn-lt"/>
              <a:cs typeface="+mn-lt"/>
            </a:endParaRPr>
          </a:p>
          <a:p>
            <a:pPr marL="342900" indent="-342900"/>
            <a:r>
              <a:rPr lang="en-GB" sz="2400" dirty="0" err="1">
                <a:solidFill>
                  <a:schemeClr val="accent2"/>
                </a:solidFill>
                <a:latin typeface="Calibri"/>
                <a:cs typeface="Calibri"/>
              </a:rPr>
              <a:t>site:sch.uk</a:t>
            </a:r>
            <a:r>
              <a:rPr lang="en-GB" sz="2400" dirty="0">
                <a:solidFill>
                  <a:schemeClr val="accent2"/>
                </a:solidFill>
                <a:latin typeface="Calibri"/>
                <a:cs typeface="Calibri"/>
              </a:rPr>
              <a:t> </a:t>
            </a:r>
            <a:r>
              <a:rPr lang="en-GB" sz="2400" dirty="0">
                <a:latin typeface="Calibri"/>
                <a:cs typeface="Calibri"/>
              </a:rPr>
              <a:t>(Schools)</a:t>
            </a:r>
            <a:endParaRPr lang="en-US" sz="2400" dirty="0">
              <a:ea typeface="+mn-lt"/>
              <a:cs typeface="+mn-lt"/>
            </a:endParaRPr>
          </a:p>
          <a:p>
            <a:pPr marL="342900" indent="-342900"/>
            <a:r>
              <a:rPr lang="en-GB" sz="2400" dirty="0" err="1">
                <a:solidFill>
                  <a:schemeClr val="accent2"/>
                </a:solidFill>
                <a:latin typeface="Calibri"/>
                <a:cs typeface="Calibri"/>
              </a:rPr>
              <a:t>site:nhs.uk</a:t>
            </a:r>
            <a:r>
              <a:rPr lang="en-GB" sz="2400" dirty="0">
                <a:solidFill>
                  <a:schemeClr val="accent2"/>
                </a:solidFill>
                <a:latin typeface="Calibri"/>
                <a:cs typeface="Calibri"/>
              </a:rPr>
              <a:t> </a:t>
            </a:r>
            <a:r>
              <a:rPr lang="en-GB" sz="2400" dirty="0">
                <a:latin typeface="Calibri"/>
                <a:cs typeface="Calibri"/>
              </a:rPr>
              <a:t>(National Health Service) </a:t>
            </a:r>
            <a:r>
              <a:rPr lang="en-US" sz="2400" dirty="0">
                <a:latin typeface="Calibri"/>
                <a:cs typeface="Calibri"/>
              </a:rPr>
              <a:t> </a:t>
            </a:r>
          </a:p>
        </p:txBody>
      </p:sp>
      <p:sp>
        <p:nvSpPr>
          <p:cNvPr id="6" name="TextBox 5">
            <a:extLst>
              <a:ext uri="{FF2B5EF4-FFF2-40B4-BE49-F238E27FC236}">
                <a16:creationId xmlns:a16="http://schemas.microsoft.com/office/drawing/2014/main" id="{D5BE37DC-5F1C-8602-14BD-C97DD91731CB}"/>
              </a:ext>
            </a:extLst>
          </p:cNvPr>
          <p:cNvSpPr txBox="1"/>
          <p:nvPr/>
        </p:nvSpPr>
        <p:spPr>
          <a:xfrm>
            <a:off x="8004031" y="502945"/>
            <a:ext cx="2570884"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2">
                  <a:extLst>
                    <a:ext uri="{A12FA001-AC4F-418D-AE19-62706E023703}">
                      <ahyp:hlinkClr xmlns:ahyp="http://schemas.microsoft.com/office/drawing/2018/hyperlinkcolor" val="tx"/>
                    </a:ext>
                  </a:extLst>
                </a:hlinkClick>
              </a:rPr>
              <a:t>Searching the Internet</a:t>
            </a:r>
            <a:endParaRPr lang="en-US">
              <a:solidFill>
                <a:schemeClr val="bg1"/>
              </a:solidFill>
            </a:endParaRPr>
          </a:p>
        </p:txBody>
      </p:sp>
      <p:pic>
        <p:nvPicPr>
          <p:cNvPr id="8" name="Picture 7" descr="Students using laptop in a classroom">
            <a:extLst>
              <a:ext uri="{FF2B5EF4-FFF2-40B4-BE49-F238E27FC236}">
                <a16:creationId xmlns:a16="http://schemas.microsoft.com/office/drawing/2014/main" id="{EB81E298-DDDD-749A-7FA9-4925996A0B7D}"/>
              </a:ext>
            </a:extLst>
          </p:cNvPr>
          <p:cNvPicPr>
            <a:picLocks noChangeAspect="1"/>
          </p:cNvPicPr>
          <p:nvPr/>
        </p:nvPicPr>
        <p:blipFill>
          <a:blip r:embed="rId3"/>
          <a:stretch>
            <a:fillRect/>
          </a:stretch>
        </p:blipFill>
        <p:spPr>
          <a:xfrm>
            <a:off x="6980956" y="1457972"/>
            <a:ext cx="4229339" cy="281887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7" name="Picture 6">
            <a:extLst>
              <a:ext uri="{FF2B5EF4-FFF2-40B4-BE49-F238E27FC236}">
                <a16:creationId xmlns:a16="http://schemas.microsoft.com/office/drawing/2014/main" id="{DB95F14F-BF28-4002-3384-A5DA0BBAE552}"/>
              </a:ext>
            </a:extLst>
          </p:cNvPr>
          <p:cNvPicPr>
            <a:picLocks noChangeAspect="1"/>
          </p:cNvPicPr>
          <p:nvPr/>
        </p:nvPicPr>
        <p:blipFill>
          <a:blip r:embed="rId4"/>
          <a:stretch>
            <a:fillRect/>
          </a:stretch>
        </p:blipFill>
        <p:spPr>
          <a:xfrm>
            <a:off x="1073872" y="4915396"/>
            <a:ext cx="7849695" cy="523948"/>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10" name="TextBox 9">
            <a:extLst>
              <a:ext uri="{FF2B5EF4-FFF2-40B4-BE49-F238E27FC236}">
                <a16:creationId xmlns:a16="http://schemas.microsoft.com/office/drawing/2014/main" id="{ECAAE33E-D16B-0D50-B504-6D2CD3ACB051}"/>
              </a:ext>
            </a:extLst>
          </p:cNvPr>
          <p:cNvSpPr txBox="1"/>
          <p:nvPr/>
        </p:nvSpPr>
        <p:spPr>
          <a:xfrm>
            <a:off x="9203315" y="4992704"/>
            <a:ext cx="635380" cy="369332"/>
          </a:xfrm>
          <a:prstGeom prst="rect">
            <a:avLst/>
          </a:prstGeom>
          <a:noFill/>
        </p:spPr>
        <p:txBody>
          <a:bodyPr wrap="square" rtlCol="0">
            <a:spAutoFit/>
          </a:bodyPr>
          <a:lstStyle/>
          <a:p>
            <a:r>
              <a:rPr lang="en-GB" dirty="0">
                <a:hlinkClick r:id="rId5"/>
              </a:rPr>
              <a:t>Link</a:t>
            </a:r>
            <a:endParaRPr lang="en-US" dirty="0"/>
          </a:p>
        </p:txBody>
      </p:sp>
    </p:spTree>
    <p:extLst>
      <p:ext uri="{BB962C8B-B14F-4D97-AF65-F5344CB8AC3E}">
        <p14:creationId xmlns:p14="http://schemas.microsoft.com/office/powerpoint/2010/main" val="20549443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D28DA-0DB6-4E34-82AF-C1D51C98A4A5}"/>
              </a:ext>
            </a:extLst>
          </p:cNvPr>
          <p:cNvSpPr>
            <a:spLocks noGrp="1"/>
          </p:cNvSpPr>
          <p:nvPr>
            <p:ph type="title"/>
          </p:nvPr>
        </p:nvSpPr>
        <p:spPr/>
        <p:txBody>
          <a:bodyPr vert="horz" lIns="91440" tIns="45720" rIns="91440" bIns="45720" rtlCol="0" anchor="ctr">
            <a:normAutofit/>
          </a:bodyPr>
          <a:lstStyle/>
          <a:p>
            <a:r>
              <a:rPr lang="en-GB" sz="3600" b="1" dirty="0">
                <a:ea typeface="+mj-lt"/>
                <a:cs typeface="+mj-lt"/>
              </a:rPr>
              <a:t>Linking Google Scholar to the library</a:t>
            </a:r>
            <a:endParaRPr lang="en-US" sz="3600" dirty="0">
              <a:ea typeface="+mj-lt"/>
              <a:cs typeface="+mj-lt"/>
            </a:endParaRPr>
          </a:p>
          <a:p>
            <a:endParaRPr lang="en-US" sz="3600" b="1" kern="1200" dirty="0">
              <a:latin typeface="+mj-lt"/>
              <a:cs typeface="Calibri Light"/>
            </a:endParaRPr>
          </a:p>
        </p:txBody>
      </p:sp>
      <p:pic>
        <p:nvPicPr>
          <p:cNvPr id="7" name="Picture 7" descr="Graphical user interface, text, application, email&#10;&#10;Description automatically generated">
            <a:extLst>
              <a:ext uri="{FF2B5EF4-FFF2-40B4-BE49-F238E27FC236}">
                <a16:creationId xmlns:a16="http://schemas.microsoft.com/office/drawing/2014/main" id="{FB108C15-F2FE-4A53-AF63-DF36E20893B5}"/>
              </a:ext>
            </a:extLst>
          </p:cNvPr>
          <p:cNvPicPr>
            <a:picLocks noGrp="1" noChangeAspect="1"/>
          </p:cNvPicPr>
          <p:nvPr>
            <p:ph sz="quarter" idx="10"/>
          </p:nvPr>
        </p:nvPicPr>
        <p:blipFill>
          <a:blip r:embed="rId3"/>
          <a:stretch>
            <a:fillRect/>
          </a:stretch>
        </p:blipFill>
        <p:spPr>
          <a:xfrm>
            <a:off x="5044210" y="1499923"/>
            <a:ext cx="6848347" cy="345562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Content Placeholder 5">
            <a:extLst>
              <a:ext uri="{FF2B5EF4-FFF2-40B4-BE49-F238E27FC236}">
                <a16:creationId xmlns:a16="http://schemas.microsoft.com/office/drawing/2014/main" id="{989AB2D8-9A8D-4973-B548-8E49626686EF}"/>
              </a:ext>
            </a:extLst>
          </p:cNvPr>
          <p:cNvSpPr>
            <a:spLocks noGrp="1"/>
          </p:cNvSpPr>
          <p:nvPr>
            <p:ph sz="half" idx="4294967295"/>
          </p:nvPr>
        </p:nvSpPr>
        <p:spPr>
          <a:xfrm>
            <a:off x="167283" y="1860512"/>
            <a:ext cx="4504892" cy="3630757"/>
          </a:xfrm>
        </p:spPr>
        <p:txBody>
          <a:bodyPr vert="horz" lIns="91440" tIns="45720" rIns="91440" bIns="45720" rtlCol="0" anchor="t">
            <a:normAutofit/>
          </a:bodyPr>
          <a:lstStyle/>
          <a:p>
            <a:pPr marL="342900" indent="-342900">
              <a:buFont typeface="Arial" panose="05000000000000000000" pitchFamily="2" charset="2"/>
              <a:buChar char="•"/>
            </a:pPr>
            <a:r>
              <a:rPr lang="en-US" sz="2000">
                <a:latin typeface="Calibri "/>
                <a:cs typeface="Calibri"/>
              </a:rPr>
              <a:t>Search for Google Scholar</a:t>
            </a:r>
            <a:endParaRPr lang="en-US">
              <a:latin typeface="Calibri "/>
              <a:cs typeface="Calibri"/>
            </a:endParaRPr>
          </a:p>
          <a:p>
            <a:pPr marL="342900" indent="-342900">
              <a:buFont typeface="Arial" panose="05000000000000000000" pitchFamily="2" charset="2"/>
              <a:buChar char="•"/>
            </a:pPr>
            <a:r>
              <a:rPr lang="en-US" sz="2000">
                <a:latin typeface="Calibri "/>
                <a:cs typeface="Calibri"/>
              </a:rPr>
              <a:t>Click on site</a:t>
            </a:r>
          </a:p>
          <a:p>
            <a:pPr marL="342900" indent="-342900">
              <a:buFont typeface="Arial" panose="05000000000000000000" pitchFamily="2" charset="2"/>
              <a:buChar char="•"/>
            </a:pPr>
            <a:r>
              <a:rPr lang="en-US" sz="2000">
                <a:latin typeface="Calibri "/>
                <a:cs typeface="Calibri"/>
              </a:rPr>
              <a:t>Click on 3 lines (top left of page)</a:t>
            </a:r>
          </a:p>
          <a:p>
            <a:pPr marL="342900" indent="-342900">
              <a:buFont typeface="Arial" panose="05000000000000000000" pitchFamily="2" charset="2"/>
              <a:buChar char="•"/>
            </a:pPr>
            <a:r>
              <a:rPr lang="en-US" sz="2000">
                <a:latin typeface="Calibri "/>
                <a:cs typeface="Calibri"/>
              </a:rPr>
              <a:t>Choose settings</a:t>
            </a:r>
          </a:p>
          <a:p>
            <a:pPr marL="342900" indent="-342900">
              <a:buFont typeface="Arial" panose="05000000000000000000" pitchFamily="2" charset="2"/>
              <a:buChar char="•"/>
            </a:pPr>
            <a:r>
              <a:rPr lang="en-US" sz="2000">
                <a:latin typeface="Calibri "/>
                <a:cs typeface="Calibri"/>
              </a:rPr>
              <a:t>Click library links</a:t>
            </a:r>
          </a:p>
          <a:p>
            <a:pPr marL="342900" indent="-342900">
              <a:buFont typeface="Arial" panose="05000000000000000000" pitchFamily="2" charset="2"/>
              <a:buChar char="•"/>
            </a:pPr>
            <a:r>
              <a:rPr lang="en-US" sz="2000">
                <a:latin typeface="Calibri "/>
                <a:cs typeface="Calibri"/>
              </a:rPr>
              <a:t>Type in UW Trinity </a:t>
            </a:r>
          </a:p>
          <a:p>
            <a:pPr marL="342900" indent="-342900">
              <a:buFont typeface="Arial" panose="05000000000000000000" pitchFamily="2" charset="2"/>
              <a:buChar char="•"/>
            </a:pPr>
            <a:r>
              <a:rPr lang="en-US" sz="2000">
                <a:latin typeface="Calibri "/>
                <a:cs typeface="Calibri"/>
              </a:rPr>
              <a:t>Click search</a:t>
            </a:r>
          </a:p>
          <a:p>
            <a:pPr marL="342900" indent="-342900">
              <a:buFont typeface="Arial" panose="05000000000000000000" pitchFamily="2" charset="2"/>
              <a:buChar char="•"/>
            </a:pPr>
            <a:r>
              <a:rPr lang="en-US" sz="2000">
                <a:latin typeface="Calibri "/>
                <a:cs typeface="Calibri"/>
              </a:rPr>
              <a:t>Tick the box with View it @ UWTSD</a:t>
            </a:r>
          </a:p>
          <a:p>
            <a:pPr marL="342900" indent="-342900">
              <a:buFont typeface="Arial" panose="05000000000000000000" pitchFamily="2" charset="2"/>
              <a:buChar char="•"/>
            </a:pPr>
            <a:r>
              <a:rPr lang="en-US" sz="2000">
                <a:latin typeface="Calibri "/>
                <a:cs typeface="Calibri"/>
              </a:rPr>
              <a:t>Save</a:t>
            </a:r>
          </a:p>
          <a:p>
            <a:pPr marL="0" indent="0">
              <a:buNone/>
            </a:pPr>
            <a:endParaRPr lang="en-US" sz="2000">
              <a:latin typeface="Calibri Light"/>
              <a:ea typeface="Calibri Light"/>
              <a:cs typeface="Calibri Light"/>
            </a:endParaRPr>
          </a:p>
          <a:p>
            <a:pPr marL="0"/>
            <a:endParaRPr lang="en-US" sz="2000">
              <a:ea typeface="Calibri Light"/>
              <a:cs typeface="Calibri Light"/>
            </a:endParaRPr>
          </a:p>
        </p:txBody>
      </p:sp>
      <p:sp>
        <p:nvSpPr>
          <p:cNvPr id="3" name="TextBox 2">
            <a:extLst>
              <a:ext uri="{FF2B5EF4-FFF2-40B4-BE49-F238E27FC236}">
                <a16:creationId xmlns:a16="http://schemas.microsoft.com/office/drawing/2014/main" id="{B35E9544-5610-7EB8-A04C-4E8E483C2234}"/>
              </a:ext>
            </a:extLst>
          </p:cNvPr>
          <p:cNvSpPr txBox="1"/>
          <p:nvPr/>
        </p:nvSpPr>
        <p:spPr>
          <a:xfrm>
            <a:off x="338281" y="1398847"/>
            <a:ext cx="257088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dirty="0">
                <a:solidFill>
                  <a:srgbClr val="0070C0"/>
                </a:solidFill>
                <a:latin typeface="Calibri Light"/>
                <a:hlinkClick r:id="rId4"/>
              </a:rPr>
              <a:t>G</a:t>
            </a:r>
            <a:r>
              <a:rPr lang="en-GB" sz="2400" b="1" dirty="0">
                <a:solidFill>
                  <a:srgbClr val="FF0000"/>
                </a:solidFill>
                <a:latin typeface="Calibri Light"/>
                <a:hlinkClick r:id="rId4"/>
              </a:rPr>
              <a:t>o</a:t>
            </a:r>
            <a:r>
              <a:rPr lang="en-GB" sz="2400" b="1" dirty="0">
                <a:solidFill>
                  <a:srgbClr val="FFC000"/>
                </a:solidFill>
                <a:latin typeface="Calibri Light"/>
                <a:hlinkClick r:id="rId4"/>
              </a:rPr>
              <a:t>o</a:t>
            </a:r>
            <a:r>
              <a:rPr lang="en-GB" sz="2400" b="1" dirty="0">
                <a:solidFill>
                  <a:srgbClr val="0070C0"/>
                </a:solidFill>
                <a:latin typeface="Calibri Light"/>
                <a:hlinkClick r:id="rId4"/>
              </a:rPr>
              <a:t>g</a:t>
            </a:r>
            <a:r>
              <a:rPr lang="en-GB" sz="2400" b="1" dirty="0">
                <a:solidFill>
                  <a:srgbClr val="00B050"/>
                </a:solidFill>
                <a:latin typeface="Calibri Light"/>
                <a:hlinkClick r:id="rId4"/>
              </a:rPr>
              <a:t>l</a:t>
            </a:r>
            <a:r>
              <a:rPr lang="en-GB" sz="2400" b="1" dirty="0">
                <a:solidFill>
                  <a:srgbClr val="FF0000"/>
                </a:solidFill>
                <a:latin typeface="Calibri Light"/>
                <a:hlinkClick r:id="rId4"/>
              </a:rPr>
              <a:t>e</a:t>
            </a:r>
            <a:r>
              <a:rPr lang="en-GB" sz="2400" b="1" dirty="0">
                <a:latin typeface="Calibri Light"/>
                <a:hlinkClick r:id="rId4"/>
              </a:rPr>
              <a:t> </a:t>
            </a:r>
            <a:r>
              <a:rPr lang="en-GB" sz="2400" b="1" dirty="0">
                <a:solidFill>
                  <a:srgbClr val="7F7F7F"/>
                </a:solidFill>
                <a:latin typeface="Calibri Light"/>
                <a:hlinkClick r:id="rId4"/>
              </a:rPr>
              <a:t>Scholar </a:t>
            </a:r>
            <a:r>
              <a:rPr lang="en-GB" sz="2400" dirty="0">
                <a:latin typeface="Calibri Light"/>
                <a:ea typeface="Calibri Light"/>
                <a:cs typeface="Calibri Light"/>
              </a:rPr>
              <a:t>​</a:t>
            </a:r>
            <a:endParaRPr lang="en-GB" sz="2400" dirty="0">
              <a:cs typeface="Calibri Light"/>
            </a:endParaRPr>
          </a:p>
        </p:txBody>
      </p:sp>
      <p:sp>
        <p:nvSpPr>
          <p:cNvPr id="8" name="TextBox 7">
            <a:extLst>
              <a:ext uri="{FF2B5EF4-FFF2-40B4-BE49-F238E27FC236}">
                <a16:creationId xmlns:a16="http://schemas.microsoft.com/office/drawing/2014/main" id="{58BFBF75-D098-7410-8BFB-7A16A18B0646}"/>
              </a:ext>
            </a:extLst>
          </p:cNvPr>
          <p:cNvSpPr txBox="1"/>
          <p:nvPr/>
        </p:nvSpPr>
        <p:spPr>
          <a:xfrm>
            <a:off x="8806529" y="619970"/>
            <a:ext cx="2811060"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5">
                  <a:extLst>
                    <a:ext uri="{A12FA001-AC4F-418D-AE19-62706E023703}">
                      <ahyp:hlinkClr xmlns:ahyp="http://schemas.microsoft.com/office/drawing/2018/hyperlinkcolor" val="tx"/>
                    </a:ext>
                  </a:extLst>
                </a:hlinkClick>
              </a:rPr>
              <a:t>Searching the internet</a:t>
            </a:r>
            <a:endParaRPr lang="en-GB" sz="2000" b="1">
              <a:solidFill>
                <a:schemeClr val="bg1"/>
              </a:solidFill>
              <a:latin typeface="Calibri"/>
              <a:ea typeface="Calibri Light"/>
              <a:cs typeface="Calibri Light"/>
            </a:endParaRPr>
          </a:p>
        </p:txBody>
      </p:sp>
    </p:spTree>
    <p:extLst>
      <p:ext uri="{BB962C8B-B14F-4D97-AF65-F5344CB8AC3E}">
        <p14:creationId xmlns:p14="http://schemas.microsoft.com/office/powerpoint/2010/main" val="3486660383"/>
      </p:ext>
    </p:extLst>
  </p:cSld>
  <p:clrMapOvr>
    <a:masterClrMapping/>
  </p:clrMapOvr>
  <mc:AlternateContent xmlns:mc="http://schemas.openxmlformats.org/markup-compatibility/2006" xmlns:p14="http://schemas.microsoft.com/office/powerpoint/2010/main">
    <mc:Choice Requires="p14">
      <p:transition spd="med" p14:dur="700" advTm="24503">
        <p:fade/>
      </p:transition>
    </mc:Choice>
    <mc:Fallback xmlns="">
      <p:transition spd="med" advTm="24503">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07E5BA-D8B4-B06B-10D5-6781DB80F6C9}"/>
              </a:ext>
            </a:extLst>
          </p:cNvPr>
          <p:cNvSpPr>
            <a:spLocks noGrp="1"/>
          </p:cNvSpPr>
          <p:nvPr>
            <p:ph type="title"/>
          </p:nvPr>
        </p:nvSpPr>
        <p:spPr>
          <a:xfrm>
            <a:off x="358219" y="365125"/>
            <a:ext cx="11481847" cy="583102"/>
          </a:xfrm>
        </p:spPr>
        <p:txBody>
          <a:bodyPr>
            <a:normAutofit fontScale="90000"/>
          </a:bodyPr>
          <a:lstStyle/>
          <a:p>
            <a:r>
              <a:rPr lang="en-GB">
                <a:latin typeface="Calibri"/>
                <a:ea typeface="Calibri"/>
                <a:cs typeface="Calibri"/>
              </a:rPr>
              <a:t>Google Scholar Labs – AI enhanced tool</a:t>
            </a:r>
          </a:p>
        </p:txBody>
      </p:sp>
      <p:pic>
        <p:nvPicPr>
          <p:cNvPr id="9" name="Picture 8">
            <a:extLst>
              <a:ext uri="{FF2B5EF4-FFF2-40B4-BE49-F238E27FC236}">
                <a16:creationId xmlns:a16="http://schemas.microsoft.com/office/drawing/2014/main" id="{AF97AD65-5B72-4147-4DE9-A537A167F7FF}"/>
              </a:ext>
            </a:extLst>
          </p:cNvPr>
          <p:cNvPicPr>
            <a:picLocks noChangeAspect="1"/>
          </p:cNvPicPr>
          <p:nvPr/>
        </p:nvPicPr>
        <p:blipFill>
          <a:blip r:embed="rId2"/>
          <a:srcRect l="51963" t="51" r="-60" b="-386"/>
          <a:stretch>
            <a:fillRect/>
          </a:stretch>
        </p:blipFill>
        <p:spPr>
          <a:xfrm>
            <a:off x="361827" y="951082"/>
            <a:ext cx="4512283" cy="4060718"/>
          </a:xfrm>
          <a:prstGeom prst="rect">
            <a:avLst/>
          </a:prstGeom>
        </p:spPr>
      </p:pic>
      <p:pic>
        <p:nvPicPr>
          <p:cNvPr id="5" name="Picture 4">
            <a:extLst>
              <a:ext uri="{FF2B5EF4-FFF2-40B4-BE49-F238E27FC236}">
                <a16:creationId xmlns:a16="http://schemas.microsoft.com/office/drawing/2014/main" id="{3BED35E8-A08F-F3D3-A22A-91011BC42561}"/>
              </a:ext>
            </a:extLst>
          </p:cNvPr>
          <p:cNvPicPr>
            <a:picLocks noChangeAspect="1"/>
          </p:cNvPicPr>
          <p:nvPr/>
        </p:nvPicPr>
        <p:blipFill>
          <a:blip r:embed="rId3"/>
          <a:stretch>
            <a:fillRect/>
          </a:stretch>
        </p:blipFill>
        <p:spPr>
          <a:xfrm>
            <a:off x="7317891" y="1137053"/>
            <a:ext cx="3857337" cy="3001371"/>
          </a:xfrm>
          <a:prstGeom prst="rect">
            <a:avLst/>
          </a:prstGeom>
        </p:spPr>
      </p:pic>
      <p:sp>
        <p:nvSpPr>
          <p:cNvPr id="11" name="Arrow: Right 10">
            <a:extLst>
              <a:ext uri="{FF2B5EF4-FFF2-40B4-BE49-F238E27FC236}">
                <a16:creationId xmlns:a16="http://schemas.microsoft.com/office/drawing/2014/main" id="{952C0F7E-E7CC-2CD0-D6DA-442E5741170F}"/>
              </a:ext>
            </a:extLst>
          </p:cNvPr>
          <p:cNvSpPr/>
          <p:nvPr/>
        </p:nvSpPr>
        <p:spPr>
          <a:xfrm>
            <a:off x="4484815" y="1255020"/>
            <a:ext cx="1408253" cy="494401"/>
          </a:xfrm>
          <a:prstGeom prst="rightArrow">
            <a:avLst/>
          </a:prstGeom>
          <a:solidFill>
            <a:srgbClr val="ED7D3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a:extLst>
              <a:ext uri="{FF2B5EF4-FFF2-40B4-BE49-F238E27FC236}">
                <a16:creationId xmlns:a16="http://schemas.microsoft.com/office/drawing/2014/main" id="{3131A799-BFC1-EF0D-5F10-5B8179339D8C}"/>
              </a:ext>
            </a:extLst>
          </p:cNvPr>
          <p:cNvPicPr>
            <a:picLocks noChangeAspect="1"/>
          </p:cNvPicPr>
          <p:nvPr/>
        </p:nvPicPr>
        <p:blipFill>
          <a:blip r:embed="rId4"/>
          <a:stretch>
            <a:fillRect/>
          </a:stretch>
        </p:blipFill>
        <p:spPr>
          <a:xfrm>
            <a:off x="660156" y="1241791"/>
            <a:ext cx="3486150" cy="466725"/>
          </a:xfrm>
          <a:prstGeom prst="rect">
            <a:avLst/>
          </a:prstGeom>
        </p:spPr>
      </p:pic>
      <p:sp>
        <p:nvSpPr>
          <p:cNvPr id="4" name="TextBox 3">
            <a:extLst>
              <a:ext uri="{FF2B5EF4-FFF2-40B4-BE49-F238E27FC236}">
                <a16:creationId xmlns:a16="http://schemas.microsoft.com/office/drawing/2014/main" id="{4ADF994C-6FF4-6FEB-8120-1593667157DC}"/>
              </a:ext>
            </a:extLst>
          </p:cNvPr>
          <p:cNvSpPr txBox="1"/>
          <p:nvPr/>
        </p:nvSpPr>
        <p:spPr>
          <a:xfrm>
            <a:off x="7392094" y="4489841"/>
            <a:ext cx="4193884" cy="12311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lvl="0" indent="-342900">
              <a:buFont typeface="Arial,Sans-Serif"/>
              <a:buChar char="•"/>
            </a:pPr>
            <a:r>
              <a:rPr lang="en-US" sz="1900" u="sng" strike="noStrike" baseline="0" dirty="0">
                <a:solidFill>
                  <a:srgbClr val="034A90"/>
                </a:solidFill>
                <a:latin typeface="Calibri"/>
                <a:ea typeface="Arial"/>
                <a:cs typeface="Arial"/>
                <a:hlinkClick r:id="rId5">
                  <a:extLst>
                    <a:ext uri="{A12FA001-AC4F-418D-AE19-62706E023703}">
                      <ahyp:hlinkClr xmlns:ahyp="http://schemas.microsoft.com/office/drawing/2018/hyperlinkcolor" val="tx"/>
                    </a:ext>
                  </a:extLst>
                </a:hlinkClick>
              </a:rPr>
              <a:t>More tips using Google Scholar</a:t>
            </a:r>
          </a:p>
          <a:p>
            <a:pPr lvl="0"/>
            <a:endParaRPr lang="en-US" dirty="0">
              <a:hlinkClick r:id="rId5">
                <a:extLst>
                  <a:ext uri="{A12FA001-AC4F-418D-AE19-62706E023703}">
                    <ahyp:hlinkClr xmlns:ahyp="http://schemas.microsoft.com/office/drawing/2018/hyperlinkcolor" val="tx"/>
                  </a:ext>
                </a:extLst>
              </a:hlinkClick>
            </a:endParaRPr>
          </a:p>
          <a:p>
            <a:pPr marL="342900" indent="-342900">
              <a:buFont typeface="Arial,Sans-Serif"/>
              <a:buChar char="•"/>
            </a:pPr>
            <a:r>
              <a:rPr lang="en-US" sz="1900" u="sng" dirty="0">
                <a:solidFill>
                  <a:srgbClr val="034A90"/>
                </a:solidFill>
                <a:latin typeface="Calibri"/>
                <a:ea typeface="Calibri"/>
                <a:cs typeface="Arial"/>
                <a:hlinkClick r:id="rId6"/>
              </a:rPr>
              <a:t>Using Google Scholar Labs</a:t>
            </a:r>
            <a:endParaRPr lang="en-US" sz="1900" u="sng" dirty="0">
              <a:solidFill>
                <a:srgbClr val="034A90"/>
              </a:solidFill>
              <a:latin typeface="Calibri"/>
              <a:cs typeface="Arial"/>
            </a:endParaRPr>
          </a:p>
          <a:p>
            <a:pPr algn="ctr"/>
            <a:endParaRPr lang="en-GB" dirty="0">
              <a:ea typeface="Calibri Light"/>
              <a:cs typeface="Calibri Light"/>
            </a:endParaRPr>
          </a:p>
        </p:txBody>
      </p:sp>
      <p:sp>
        <p:nvSpPr>
          <p:cNvPr id="7" name="TextBox 6">
            <a:extLst>
              <a:ext uri="{FF2B5EF4-FFF2-40B4-BE49-F238E27FC236}">
                <a16:creationId xmlns:a16="http://schemas.microsoft.com/office/drawing/2014/main" id="{59D6C9A5-0D88-3AA1-6A88-858894008B35}"/>
              </a:ext>
            </a:extLst>
          </p:cNvPr>
          <p:cNvSpPr txBox="1"/>
          <p:nvPr/>
        </p:nvSpPr>
        <p:spPr>
          <a:xfrm>
            <a:off x="1351524" y="5011800"/>
            <a:ext cx="2532888" cy="369332"/>
          </a:xfrm>
          <a:prstGeom prst="rect">
            <a:avLst/>
          </a:prstGeom>
          <a:noFill/>
        </p:spPr>
        <p:txBody>
          <a:bodyPr wrap="square" rtlCol="0">
            <a:spAutoFit/>
          </a:bodyPr>
          <a:lstStyle/>
          <a:p>
            <a:r>
              <a:rPr lang="en-GB" b="1" dirty="0">
                <a:latin typeface="Calibri "/>
                <a:hlinkClick r:id="rId7"/>
              </a:rPr>
              <a:t>Google Scholar Blog</a:t>
            </a:r>
            <a:endParaRPr lang="en-US" b="1" dirty="0">
              <a:latin typeface="Calibri "/>
            </a:endParaRPr>
          </a:p>
        </p:txBody>
      </p:sp>
    </p:spTree>
    <p:extLst>
      <p:ext uri="{BB962C8B-B14F-4D97-AF65-F5344CB8AC3E}">
        <p14:creationId xmlns:p14="http://schemas.microsoft.com/office/powerpoint/2010/main" val="6323388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9A578-6794-2B42-B9E0-2832C293D5A4}"/>
              </a:ext>
            </a:extLst>
          </p:cNvPr>
          <p:cNvSpPr>
            <a:spLocks noGrp="1"/>
          </p:cNvSpPr>
          <p:nvPr>
            <p:ph type="title"/>
          </p:nvPr>
        </p:nvSpPr>
        <p:spPr>
          <a:xfrm>
            <a:off x="358219" y="365125"/>
            <a:ext cx="11481847" cy="549275"/>
          </a:xfrm>
        </p:spPr>
        <p:txBody>
          <a:bodyPr>
            <a:normAutofit fontScale="90000"/>
          </a:bodyPr>
          <a:lstStyle/>
          <a:p>
            <a:r>
              <a:rPr lang="en-GB">
                <a:latin typeface="+mn-lt"/>
              </a:rPr>
              <a:t>LibKey Nomad</a:t>
            </a:r>
          </a:p>
        </p:txBody>
      </p:sp>
      <p:sp>
        <p:nvSpPr>
          <p:cNvPr id="3" name="Content Placeholder 2">
            <a:extLst>
              <a:ext uri="{FF2B5EF4-FFF2-40B4-BE49-F238E27FC236}">
                <a16:creationId xmlns:a16="http://schemas.microsoft.com/office/drawing/2014/main" id="{7E78D22F-C7A1-7451-24A4-44A79D34D8E5}"/>
              </a:ext>
            </a:extLst>
          </p:cNvPr>
          <p:cNvSpPr>
            <a:spLocks noGrp="1"/>
          </p:cNvSpPr>
          <p:nvPr>
            <p:ph sz="quarter" idx="10"/>
          </p:nvPr>
        </p:nvSpPr>
        <p:spPr>
          <a:xfrm>
            <a:off x="283116" y="1147933"/>
            <a:ext cx="4842393" cy="4562134"/>
          </a:xfrm>
        </p:spPr>
        <p:txBody>
          <a:bodyPr vert="horz" lIns="91440" tIns="45720" rIns="91440" bIns="45720" rtlCol="0" anchor="t">
            <a:normAutofit/>
          </a:bodyPr>
          <a:lstStyle/>
          <a:p>
            <a:pPr marL="0" indent="0">
              <a:buNone/>
            </a:pPr>
            <a:r>
              <a:rPr lang="en-GB">
                <a:latin typeface="Calibri "/>
                <a:cs typeface="Calibri Light"/>
                <a:hlinkClick r:id="rId2"/>
              </a:rPr>
              <a:t>LibKey Nomad:</a:t>
            </a:r>
            <a:endParaRPr lang="en-GB">
              <a:latin typeface="Calibri "/>
              <a:cs typeface="Calibri Light"/>
            </a:endParaRPr>
          </a:p>
          <a:p>
            <a:pPr marL="0" indent="0">
              <a:buNone/>
            </a:pPr>
            <a:endParaRPr lang="en-GB">
              <a:latin typeface="Calibri "/>
              <a:cs typeface="Calibri Light"/>
            </a:endParaRPr>
          </a:p>
          <a:p>
            <a:pPr>
              <a:buFont typeface="Arial" panose="05000000000000000000" pitchFamily="2" charset="2"/>
              <a:buChar char="•"/>
            </a:pPr>
            <a:r>
              <a:rPr lang="en-GB" sz="2400">
                <a:latin typeface="Calibri" panose="020F0502020204030204" pitchFamily="34" charset="0"/>
                <a:ea typeface="+mn-lt"/>
                <a:cs typeface="Calibri" panose="020F0502020204030204" pitchFamily="34" charset="0"/>
              </a:rPr>
              <a:t>Automatically provides full-text access to journal articles and eBooks subscribed to by UWTSD or open access alternatives while you are carrying out your research on the web.</a:t>
            </a:r>
          </a:p>
          <a:p>
            <a:pPr>
              <a:buFont typeface="Arial" panose="05000000000000000000" pitchFamily="2" charset="2"/>
              <a:buChar char="•"/>
            </a:pPr>
            <a:r>
              <a:rPr lang="en-GB" sz="2400">
                <a:latin typeface="Calibri" panose="020F0502020204030204" pitchFamily="34" charset="0"/>
                <a:ea typeface="+mn-lt"/>
                <a:cs typeface="Calibri" panose="020F0502020204030204" pitchFamily="34" charset="0"/>
              </a:rPr>
              <a:t>It is pre-installed on UWTSD devices.</a:t>
            </a:r>
          </a:p>
          <a:p>
            <a:pPr marL="0" indent="0">
              <a:buNone/>
            </a:pPr>
            <a:endParaRPr lang="en-GB" sz="2400">
              <a:ea typeface="+mn-lt"/>
              <a:cs typeface="+mn-lt"/>
            </a:endParaRPr>
          </a:p>
        </p:txBody>
      </p:sp>
      <p:pic>
        <p:nvPicPr>
          <p:cNvPr id="4" name="Picture 4" descr="Graphical user interface, text, application&#10;&#10;Description automatically generated">
            <a:extLst>
              <a:ext uri="{FF2B5EF4-FFF2-40B4-BE49-F238E27FC236}">
                <a16:creationId xmlns:a16="http://schemas.microsoft.com/office/drawing/2014/main" id="{B32091AE-2AA7-B710-12F9-BE47903678B8}"/>
              </a:ext>
            </a:extLst>
          </p:cNvPr>
          <p:cNvPicPr>
            <a:picLocks noChangeAspect="1"/>
          </p:cNvPicPr>
          <p:nvPr/>
        </p:nvPicPr>
        <p:blipFill>
          <a:blip r:embed="rId3"/>
          <a:stretch>
            <a:fillRect/>
          </a:stretch>
        </p:blipFill>
        <p:spPr>
          <a:xfrm>
            <a:off x="5412441" y="943009"/>
            <a:ext cx="6589298" cy="4270003"/>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5" name="TextBox 4">
            <a:extLst>
              <a:ext uri="{FF2B5EF4-FFF2-40B4-BE49-F238E27FC236}">
                <a16:creationId xmlns:a16="http://schemas.microsoft.com/office/drawing/2014/main" id="{5CDD39C3-A2E9-CCF7-9FEE-EF4AE32AEEDA}"/>
              </a:ext>
            </a:extLst>
          </p:cNvPr>
          <p:cNvSpPr txBox="1"/>
          <p:nvPr/>
        </p:nvSpPr>
        <p:spPr>
          <a:xfrm>
            <a:off x="840740" y="5258349"/>
            <a:ext cx="331304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Light"/>
                <a:hlinkClick r:id="rId4"/>
              </a:rPr>
              <a:t>Library :Resources for Research</a:t>
            </a:r>
            <a:endParaRPr lang="en-US"/>
          </a:p>
        </p:txBody>
      </p:sp>
    </p:spTree>
    <p:extLst>
      <p:ext uri="{BB962C8B-B14F-4D97-AF65-F5344CB8AC3E}">
        <p14:creationId xmlns:p14="http://schemas.microsoft.com/office/powerpoint/2010/main" val="8515197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68CE3-4A33-B133-D1DE-47AFAF9FC3E5}"/>
              </a:ext>
            </a:extLst>
          </p:cNvPr>
          <p:cNvSpPr>
            <a:spLocks noGrp="1"/>
          </p:cNvSpPr>
          <p:nvPr>
            <p:ph type="title"/>
          </p:nvPr>
        </p:nvSpPr>
        <p:spPr>
          <a:xfrm>
            <a:off x="358219" y="365125"/>
            <a:ext cx="11481847" cy="637463"/>
          </a:xfrm>
        </p:spPr>
        <p:txBody>
          <a:bodyPr>
            <a:normAutofit fontScale="90000"/>
          </a:bodyPr>
          <a:lstStyle/>
          <a:p>
            <a:r>
              <a:rPr lang="en-GB" dirty="0">
                <a:latin typeface="+mn-lt"/>
              </a:rPr>
              <a:t>Grey Literature</a:t>
            </a:r>
            <a:endParaRPr lang="en-US" dirty="0">
              <a:latin typeface="+mn-lt"/>
            </a:endParaRPr>
          </a:p>
        </p:txBody>
      </p:sp>
      <p:sp>
        <p:nvSpPr>
          <p:cNvPr id="3" name="Content Placeholder 2">
            <a:extLst>
              <a:ext uri="{FF2B5EF4-FFF2-40B4-BE49-F238E27FC236}">
                <a16:creationId xmlns:a16="http://schemas.microsoft.com/office/drawing/2014/main" id="{0AC5F206-4AAC-7A3C-C2F1-329DBF9EFBA5}"/>
              </a:ext>
            </a:extLst>
          </p:cNvPr>
          <p:cNvSpPr>
            <a:spLocks noGrp="1"/>
          </p:cNvSpPr>
          <p:nvPr>
            <p:ph sz="quarter" idx="10"/>
          </p:nvPr>
        </p:nvSpPr>
        <p:spPr>
          <a:xfrm>
            <a:off x="698241" y="1481427"/>
            <a:ext cx="11203732" cy="4574040"/>
          </a:xfrm>
        </p:spPr>
        <p:txBody>
          <a:bodyPr vert="horz" lIns="91440" tIns="45720" rIns="91440" bIns="45720" rtlCol="0" anchor="t">
            <a:normAutofit/>
          </a:bodyPr>
          <a:lstStyle/>
          <a:p>
            <a:pPr marL="0" indent="0">
              <a:buNone/>
            </a:pPr>
            <a:r>
              <a:rPr lang="en-GB" sz="2400" dirty="0">
                <a:latin typeface="Calibri "/>
                <a:ea typeface="Calibri"/>
                <a:cs typeface="Calibri"/>
              </a:rPr>
              <a:t>Includes a wide range of information found outside of library databases. It can provide useful statistics, information, opinion, and case studies.</a:t>
            </a:r>
            <a:endParaRPr lang="en-GB" dirty="0">
              <a:ea typeface="Calibri"/>
              <a:cs typeface="Calibri"/>
            </a:endParaRPr>
          </a:p>
          <a:p>
            <a:pPr marL="0" indent="0">
              <a:buNone/>
            </a:pPr>
            <a:r>
              <a:rPr lang="en-GB" sz="2400" b="1" dirty="0">
                <a:latin typeface="Calibri "/>
                <a:ea typeface="Calibri"/>
                <a:cs typeface="Calibri"/>
              </a:rPr>
              <a:t>They are not however, typically peer-reviewed.</a:t>
            </a:r>
          </a:p>
          <a:p>
            <a:pPr marL="0" indent="0">
              <a:buNone/>
            </a:pPr>
            <a:endParaRPr lang="en-GB" sz="2400" dirty="0">
              <a:latin typeface="Calibri "/>
              <a:ea typeface="Calibri" panose="020F0502020204030204" pitchFamily="34" charset="0"/>
              <a:cs typeface="Calibri" panose="020F0502020204030204" pitchFamily="34" charset="0"/>
            </a:endParaRPr>
          </a:p>
          <a:p>
            <a:pPr marL="0" indent="0">
              <a:buNone/>
            </a:pPr>
            <a:r>
              <a:rPr lang="en-GB" sz="2400" dirty="0">
                <a:latin typeface="Calibri "/>
                <a:ea typeface="Calibri" panose="020F0502020204030204" pitchFamily="34" charset="0"/>
                <a:cs typeface="Calibri" panose="020F0502020204030204" pitchFamily="34" charset="0"/>
              </a:rPr>
              <a:t>Sources can include:</a:t>
            </a:r>
          </a:p>
          <a:p>
            <a:pPr>
              <a:buFont typeface="Arial" panose="020B0604020202020204" pitchFamily="34" charset="0"/>
              <a:buChar char="•"/>
            </a:pPr>
            <a:r>
              <a:rPr lang="en-US" sz="2400" dirty="0">
                <a:latin typeface="Calibri "/>
              </a:rPr>
              <a:t>Government information and legislation.</a:t>
            </a:r>
          </a:p>
          <a:p>
            <a:pPr>
              <a:buFont typeface="Arial" panose="020B0604020202020204" pitchFamily="34" charset="0"/>
              <a:buChar char="•"/>
            </a:pPr>
            <a:r>
              <a:rPr lang="en-US" sz="2400" dirty="0">
                <a:latin typeface="Calibri "/>
              </a:rPr>
              <a:t>Non-governmental organisations (NGO’s) e.g. World Health Organisation (WHO).</a:t>
            </a:r>
          </a:p>
          <a:p>
            <a:pPr>
              <a:buFont typeface="Arial" panose="020B0604020202020204" pitchFamily="34" charset="0"/>
              <a:buChar char="•"/>
            </a:pPr>
            <a:r>
              <a:rPr lang="en-US" sz="2400" dirty="0">
                <a:latin typeface="Calibri "/>
              </a:rPr>
              <a:t>Professional bodies.</a:t>
            </a:r>
          </a:p>
          <a:p>
            <a:pPr>
              <a:buFont typeface="Arial" panose="020B0604020202020204" pitchFamily="34" charset="0"/>
              <a:buChar char="•"/>
            </a:pPr>
            <a:r>
              <a:rPr lang="en-US" sz="2400" dirty="0">
                <a:latin typeface="Calibri "/>
              </a:rPr>
              <a:t>Charities.</a:t>
            </a:r>
          </a:p>
          <a:p>
            <a:pPr marL="0" indent="0">
              <a:buNone/>
            </a:pPr>
            <a:endParaRPr lang="en-US" dirty="0"/>
          </a:p>
        </p:txBody>
      </p:sp>
      <p:sp>
        <p:nvSpPr>
          <p:cNvPr id="4" name="TextBox 3">
            <a:extLst>
              <a:ext uri="{FF2B5EF4-FFF2-40B4-BE49-F238E27FC236}">
                <a16:creationId xmlns:a16="http://schemas.microsoft.com/office/drawing/2014/main" id="{A56DBA38-5AD3-C606-19C0-E6E3B9398B9D}"/>
              </a:ext>
            </a:extLst>
          </p:cNvPr>
          <p:cNvSpPr txBox="1"/>
          <p:nvPr/>
        </p:nvSpPr>
        <p:spPr>
          <a:xfrm>
            <a:off x="8696093" y="602478"/>
            <a:ext cx="2778130"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Searching the internet</a:t>
            </a:r>
            <a:endParaRPr lang="en-GB" sz="2000" b="1">
              <a:solidFill>
                <a:schemeClr val="bg1"/>
              </a:solidFill>
              <a:latin typeface="Calibri"/>
              <a:ea typeface="Calibri Light"/>
              <a:cs typeface="Calibri Light"/>
            </a:endParaRPr>
          </a:p>
        </p:txBody>
      </p:sp>
    </p:spTree>
    <p:extLst>
      <p:ext uri="{BB962C8B-B14F-4D97-AF65-F5344CB8AC3E}">
        <p14:creationId xmlns:p14="http://schemas.microsoft.com/office/powerpoint/2010/main" val="656379394"/>
      </p:ext>
    </p:extLst>
  </p:cSld>
  <p:clrMapOvr>
    <a:masterClrMapping/>
  </p:clrMapOvr>
  <mc:AlternateContent xmlns:mc="http://schemas.openxmlformats.org/markup-compatibility/2006" xmlns:p14="http://schemas.microsoft.com/office/powerpoint/2010/main">
    <mc:Choice Requires="p14">
      <p:transition spd="med" p14:dur="700" advTm="12026">
        <p:fade/>
      </p:transition>
    </mc:Choice>
    <mc:Fallback xmlns="">
      <p:transition spd="med" advTm="12026">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365126"/>
            <a:ext cx="11481847" cy="753256"/>
          </a:xfrm>
        </p:spPr>
        <p:txBody>
          <a:bodyPr>
            <a:normAutofit/>
          </a:bodyPr>
          <a:lstStyle/>
          <a:p>
            <a:r>
              <a:rPr lang="en-GB">
                <a:latin typeface="+mn-lt"/>
                <a:cs typeface="Calibri"/>
              </a:rPr>
              <a:t>Search for journals - Browzine</a:t>
            </a:r>
            <a:endParaRPr lang="en-GB">
              <a:latin typeface="+mn-lt"/>
            </a:endParaRPr>
          </a:p>
        </p:txBody>
      </p:sp>
      <p:sp>
        <p:nvSpPr>
          <p:cNvPr id="3" name="Content Placeholder 2"/>
          <p:cNvSpPr>
            <a:spLocks noGrp="1"/>
          </p:cNvSpPr>
          <p:nvPr>
            <p:ph sz="quarter" idx="10"/>
          </p:nvPr>
        </p:nvSpPr>
        <p:spPr>
          <a:xfrm>
            <a:off x="232397" y="1354682"/>
            <a:ext cx="3714273" cy="4120498"/>
          </a:xfrm>
        </p:spPr>
        <p:txBody>
          <a:bodyPr>
            <a:normAutofit lnSpcReduction="10000"/>
          </a:bodyPr>
          <a:lstStyle/>
          <a:p>
            <a:pPr marL="0" indent="0">
              <a:buNone/>
            </a:pPr>
            <a:r>
              <a:rPr lang="en-GB" sz="2400">
                <a:cs typeface="Calibri Light" panose="020F0302020204030204" pitchFamily="34" charset="0"/>
              </a:rPr>
              <a:t>Keep up-to-date with the latest issues of your favourite journals.</a:t>
            </a:r>
          </a:p>
          <a:p>
            <a:pPr marL="0" indent="0">
              <a:buNone/>
            </a:pPr>
            <a:endParaRPr lang="en-GB" sz="2400">
              <a:cs typeface="Calibri Light" panose="020F0302020204030204" pitchFamily="34" charset="0"/>
            </a:endParaRPr>
          </a:p>
          <a:p>
            <a:pPr marL="0" indent="0">
              <a:buNone/>
            </a:pPr>
            <a:r>
              <a:rPr lang="en-GB" sz="2400">
                <a:cs typeface="Calibri Light" panose="020F0302020204030204" pitchFamily="34" charset="0"/>
              </a:rPr>
              <a:t>Browse by subject or use the search box and search by title, subject or ISSN.</a:t>
            </a:r>
          </a:p>
          <a:p>
            <a:pPr marL="0" indent="0">
              <a:buNone/>
            </a:pPr>
            <a:endParaRPr lang="en-GB" sz="2400">
              <a:cs typeface="Calibri Light" panose="020F0302020204030204" pitchFamily="34" charset="0"/>
            </a:endParaRPr>
          </a:p>
          <a:p>
            <a:pPr marL="0" indent="0">
              <a:buNone/>
            </a:pPr>
            <a:r>
              <a:rPr lang="en-GB" sz="2400">
                <a:cs typeface="Calibri Light" panose="020F0302020204030204" pitchFamily="34" charset="0"/>
              </a:rPr>
              <a:t>Use My Bookshelf and My Articles to save favourite content.</a:t>
            </a:r>
          </a:p>
          <a:p>
            <a:pPr marL="0" indent="0">
              <a:buNone/>
            </a:pPr>
            <a:endParaRPr lang="en-GB"/>
          </a:p>
        </p:txBody>
      </p:sp>
      <p:sp>
        <p:nvSpPr>
          <p:cNvPr id="8" name="TextBox 7">
            <a:extLst>
              <a:ext uri="{FF2B5EF4-FFF2-40B4-BE49-F238E27FC236}">
                <a16:creationId xmlns:a16="http://schemas.microsoft.com/office/drawing/2014/main" id="{82C3DD14-A86F-3F2A-6844-8B81563D1460}"/>
              </a:ext>
            </a:extLst>
          </p:cNvPr>
          <p:cNvSpPr txBox="1"/>
          <p:nvPr/>
        </p:nvSpPr>
        <p:spPr>
          <a:xfrm>
            <a:off x="8385261" y="541699"/>
            <a:ext cx="3527205"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2">
                  <a:extLst>
                    <a:ext uri="{A12FA001-AC4F-418D-AE19-62706E023703}">
                      <ahyp:hlinkClr xmlns:ahyp="http://schemas.microsoft.com/office/drawing/2018/hyperlinkcolor" val="tx"/>
                    </a:ext>
                  </a:extLst>
                </a:hlinkClick>
              </a:rPr>
              <a:t>Searching for Journal Articles</a:t>
            </a:r>
            <a:endParaRPr lang="en-GB" sz="2000" b="1">
              <a:solidFill>
                <a:schemeClr val="bg1"/>
              </a:solidFill>
              <a:latin typeface="Calibri"/>
              <a:ea typeface="Calibri Light"/>
              <a:cs typeface="Calibri Light"/>
            </a:endParaRPr>
          </a:p>
        </p:txBody>
      </p:sp>
      <p:sp>
        <p:nvSpPr>
          <p:cNvPr id="6" name="TextBox 5">
            <a:extLst>
              <a:ext uri="{FF2B5EF4-FFF2-40B4-BE49-F238E27FC236}">
                <a16:creationId xmlns:a16="http://schemas.microsoft.com/office/drawing/2014/main" id="{E0D813BB-4CF4-4EC1-4A6D-97F72B99ED72}"/>
              </a:ext>
            </a:extLst>
          </p:cNvPr>
          <p:cNvSpPr txBox="1"/>
          <p:nvPr/>
        </p:nvSpPr>
        <p:spPr>
          <a:xfrm>
            <a:off x="7513372" y="4981632"/>
            <a:ext cx="1949652" cy="569387"/>
          </a:xfrm>
          <a:prstGeom prst="rect">
            <a:avLst/>
          </a:prstGeom>
          <a:noFill/>
        </p:spPr>
        <p:txBody>
          <a:bodyPr wrap="square">
            <a:spAutoFit/>
          </a:bodyPr>
          <a:lstStyle/>
          <a:p>
            <a:pPr marL="0" indent="0">
              <a:buNone/>
            </a:pPr>
            <a:r>
              <a:rPr lang="en-GB" sz="3100">
                <a:cs typeface="Calibri Light" panose="020F0302020204030204" pitchFamily="34" charset="0"/>
                <a:hlinkClick r:id="rId3"/>
              </a:rPr>
              <a:t>Browzine</a:t>
            </a:r>
            <a:endParaRPr lang="en-GB" sz="3100">
              <a:cs typeface="Calibri Light" panose="020F0302020204030204" pitchFamily="34" charset="0"/>
            </a:endParaRPr>
          </a:p>
        </p:txBody>
      </p:sp>
      <p:pic>
        <p:nvPicPr>
          <p:cNvPr id="9" name="Picture 8">
            <a:extLst>
              <a:ext uri="{FF2B5EF4-FFF2-40B4-BE49-F238E27FC236}">
                <a16:creationId xmlns:a16="http://schemas.microsoft.com/office/drawing/2014/main" id="{1105C96A-B8EB-E5E4-1A93-75E5A62CB957}"/>
              </a:ext>
            </a:extLst>
          </p:cNvPr>
          <p:cNvPicPr>
            <a:picLocks noChangeAspect="1"/>
          </p:cNvPicPr>
          <p:nvPr/>
        </p:nvPicPr>
        <p:blipFill>
          <a:blip r:embed="rId4"/>
          <a:stretch>
            <a:fillRect/>
          </a:stretch>
        </p:blipFill>
        <p:spPr>
          <a:xfrm>
            <a:off x="11384993" y="4974336"/>
            <a:ext cx="683483" cy="677624"/>
          </a:xfrm>
          <a:prstGeom prst="rect">
            <a:avLst/>
          </a:prstGeom>
        </p:spPr>
      </p:pic>
      <p:pic>
        <p:nvPicPr>
          <p:cNvPr id="7" name="Picture 6">
            <a:extLst>
              <a:ext uri="{FF2B5EF4-FFF2-40B4-BE49-F238E27FC236}">
                <a16:creationId xmlns:a16="http://schemas.microsoft.com/office/drawing/2014/main" id="{D82D826B-7D0F-AA1F-D325-A16D0208B41E}"/>
              </a:ext>
            </a:extLst>
          </p:cNvPr>
          <p:cNvPicPr>
            <a:picLocks noChangeAspect="1"/>
          </p:cNvPicPr>
          <p:nvPr/>
        </p:nvPicPr>
        <p:blipFill>
          <a:blip r:embed="rId5"/>
          <a:stretch>
            <a:fillRect/>
          </a:stretch>
        </p:blipFill>
        <p:spPr>
          <a:xfrm>
            <a:off x="4463598" y="1206040"/>
            <a:ext cx="7198322" cy="345740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292608900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358219" y="365125"/>
            <a:ext cx="11481847" cy="788503"/>
          </a:xfrm>
        </p:spPr>
        <p:txBody>
          <a:bodyPr>
            <a:normAutofit/>
          </a:bodyPr>
          <a:lstStyle/>
          <a:p>
            <a:r>
              <a:rPr lang="en-GB">
                <a:latin typeface="+mn-lt"/>
                <a:cs typeface="Calibri"/>
              </a:rPr>
              <a:t>Searching within a single journal </a:t>
            </a:r>
            <a:endParaRPr lang="en-GB">
              <a:latin typeface="+mn-lt"/>
              <a:cs typeface="Calibri" panose="020F0502020204030204" pitchFamily="34" charset="0"/>
            </a:endParaRPr>
          </a:p>
        </p:txBody>
      </p:sp>
      <p:sp>
        <p:nvSpPr>
          <p:cNvPr id="14" name="TextBox 13">
            <a:extLst>
              <a:ext uri="{FF2B5EF4-FFF2-40B4-BE49-F238E27FC236}">
                <a16:creationId xmlns:a16="http://schemas.microsoft.com/office/drawing/2014/main" id="{A0B6F977-14B5-0AC0-53DA-20AEB00DF97D}"/>
              </a:ext>
            </a:extLst>
          </p:cNvPr>
          <p:cNvSpPr txBox="1"/>
          <p:nvPr/>
        </p:nvSpPr>
        <p:spPr>
          <a:xfrm>
            <a:off x="6096000" y="1177213"/>
            <a:ext cx="5652682" cy="4154984"/>
          </a:xfrm>
          <a:prstGeom prst="rect">
            <a:avLst/>
          </a:prstGeom>
          <a:noFill/>
        </p:spPr>
        <p:txBody>
          <a:bodyPr wrap="square" rtlCol="0">
            <a:spAutoFit/>
          </a:bodyPr>
          <a:lstStyle/>
          <a:p>
            <a:r>
              <a:rPr lang="en-GB" sz="2400">
                <a:cs typeface="Calibri Light" panose="020F0302020204030204" pitchFamily="34" charset="0"/>
              </a:rPr>
              <a:t>Use the catalogue to search for a specific journal.</a:t>
            </a:r>
          </a:p>
          <a:p>
            <a:pPr marL="342900" indent="-342900">
              <a:buFont typeface="Arial" panose="020B0604020202020204" pitchFamily="34" charset="0"/>
              <a:buChar char="•"/>
            </a:pPr>
            <a:endParaRPr lang="en-GB" sz="2400">
              <a:cs typeface="Calibri Light" panose="020F0302020204030204" pitchFamily="34" charset="0"/>
            </a:endParaRPr>
          </a:p>
          <a:p>
            <a:pPr marL="342900" indent="-342900">
              <a:buFont typeface="Arial" panose="020B0604020202020204" pitchFamily="34" charset="0"/>
              <a:buChar char="•"/>
            </a:pPr>
            <a:r>
              <a:rPr lang="en-GB" sz="2400">
                <a:cs typeface="Calibri Light" panose="020F0302020204030204" pitchFamily="34" charset="0"/>
              </a:rPr>
              <a:t>Click on the journal title.</a:t>
            </a:r>
          </a:p>
          <a:p>
            <a:pPr marL="342900" indent="-342900">
              <a:buFont typeface="Arial" panose="020B0604020202020204" pitchFamily="34" charset="0"/>
              <a:buChar char="•"/>
            </a:pPr>
            <a:endParaRPr lang="en-GB" sz="2400">
              <a:cs typeface="Calibri Light" panose="020F0302020204030204" pitchFamily="34" charset="0"/>
            </a:endParaRPr>
          </a:p>
          <a:p>
            <a:pPr marL="342900" indent="-342900">
              <a:buFont typeface="Arial" panose="020B0604020202020204" pitchFamily="34" charset="0"/>
              <a:buChar char="•"/>
            </a:pPr>
            <a:r>
              <a:rPr lang="en-GB" sz="2400">
                <a:cs typeface="Calibri Light" panose="020F0302020204030204" pitchFamily="34" charset="0"/>
              </a:rPr>
              <a:t>Go to the ‘Search inside’ section.</a:t>
            </a:r>
          </a:p>
          <a:p>
            <a:pPr marL="342900" indent="-342900">
              <a:buFont typeface="Arial" panose="020B0604020202020204" pitchFamily="34" charset="0"/>
              <a:buChar char="•"/>
            </a:pPr>
            <a:endParaRPr lang="en-GB" sz="2400">
              <a:cs typeface="Calibri Light" panose="020F0302020204030204" pitchFamily="34" charset="0"/>
            </a:endParaRPr>
          </a:p>
          <a:p>
            <a:pPr marL="342900" indent="-342900">
              <a:buFont typeface="Arial" panose="020B0604020202020204" pitchFamily="34" charset="0"/>
              <a:buChar char="•"/>
            </a:pPr>
            <a:r>
              <a:rPr lang="en-GB" sz="2400">
                <a:cs typeface="Calibri Light" panose="020F0302020204030204" pitchFamily="34" charset="0"/>
              </a:rPr>
              <a:t>Put your keywords in the search box.</a:t>
            </a:r>
          </a:p>
          <a:p>
            <a:pPr marL="342900" indent="-342900">
              <a:buFont typeface="Arial" panose="020B0604020202020204" pitchFamily="34" charset="0"/>
              <a:buChar char="•"/>
            </a:pPr>
            <a:endParaRPr lang="en-GB" sz="2400">
              <a:cs typeface="Calibri Light" panose="020F0302020204030204" pitchFamily="34" charset="0"/>
            </a:endParaRPr>
          </a:p>
          <a:p>
            <a:pPr marL="342900" indent="-342900">
              <a:buFont typeface="Arial" panose="020B0604020202020204" pitchFamily="34" charset="0"/>
              <a:buChar char="•"/>
            </a:pPr>
            <a:r>
              <a:rPr lang="en-GB" sz="2400">
                <a:cs typeface="Calibri Light" panose="020F0302020204030204" pitchFamily="34" charset="0"/>
              </a:rPr>
              <a:t>This will bring up a set of results only from that journal.</a:t>
            </a:r>
          </a:p>
        </p:txBody>
      </p:sp>
      <p:sp>
        <p:nvSpPr>
          <p:cNvPr id="7" name="TextBox 6">
            <a:extLst>
              <a:ext uri="{FF2B5EF4-FFF2-40B4-BE49-F238E27FC236}">
                <a16:creationId xmlns:a16="http://schemas.microsoft.com/office/drawing/2014/main" id="{F755B5D4-E661-E89B-F43D-6E5B7CC27B60}"/>
              </a:ext>
            </a:extLst>
          </p:cNvPr>
          <p:cNvSpPr txBox="1"/>
          <p:nvPr/>
        </p:nvSpPr>
        <p:spPr>
          <a:xfrm>
            <a:off x="10434258" y="5194689"/>
            <a:ext cx="1319624" cy="461665"/>
          </a:xfrm>
          <a:prstGeom prst="rect">
            <a:avLst/>
          </a:prstGeom>
          <a:noFill/>
        </p:spPr>
        <p:txBody>
          <a:bodyPr wrap="square" rtlCol="0">
            <a:spAutoFit/>
          </a:bodyPr>
          <a:lstStyle/>
          <a:p>
            <a:r>
              <a:rPr lang="en-GB" sz="2400">
                <a:hlinkClick r:id="rId2"/>
              </a:rPr>
              <a:t>Link</a:t>
            </a:r>
            <a:endParaRPr lang="en-US" sz="2400"/>
          </a:p>
        </p:txBody>
      </p:sp>
      <p:pic>
        <p:nvPicPr>
          <p:cNvPr id="5" name="Picture 4">
            <a:extLst>
              <a:ext uri="{FF2B5EF4-FFF2-40B4-BE49-F238E27FC236}">
                <a16:creationId xmlns:a16="http://schemas.microsoft.com/office/drawing/2014/main" id="{78BC1F61-7DD4-EF49-0B09-F15BC9468102}"/>
              </a:ext>
            </a:extLst>
          </p:cNvPr>
          <p:cNvPicPr>
            <a:picLocks noChangeAspect="1"/>
          </p:cNvPicPr>
          <p:nvPr/>
        </p:nvPicPr>
        <p:blipFill>
          <a:blip r:embed="rId3"/>
          <a:stretch>
            <a:fillRect/>
          </a:stretch>
        </p:blipFill>
        <p:spPr>
          <a:xfrm>
            <a:off x="528702" y="1177213"/>
            <a:ext cx="4909572" cy="425851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3440792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69AC982-293E-43ED-8EC4-6D00512C86BA}"/>
              </a:ext>
            </a:extLst>
          </p:cNvPr>
          <p:cNvSpPr>
            <a:spLocks noGrp="1"/>
          </p:cNvSpPr>
          <p:nvPr>
            <p:ph type="title"/>
          </p:nvPr>
        </p:nvSpPr>
        <p:spPr>
          <a:xfrm>
            <a:off x="182514" y="242479"/>
            <a:ext cx="11826971" cy="618984"/>
          </a:xfrm>
        </p:spPr>
        <p:txBody>
          <a:bodyPr>
            <a:noAutofit/>
          </a:bodyPr>
          <a:lstStyle/>
          <a:p>
            <a:r>
              <a:rPr lang="en-GB" sz="4800" dirty="0">
                <a:latin typeface="+mn-lt"/>
              </a:rPr>
              <a:t>Why use individual databases?</a:t>
            </a:r>
          </a:p>
        </p:txBody>
      </p:sp>
      <p:sp>
        <p:nvSpPr>
          <p:cNvPr id="2" name="Content Placeholder 1">
            <a:extLst>
              <a:ext uri="{FF2B5EF4-FFF2-40B4-BE49-F238E27FC236}">
                <a16:creationId xmlns:a16="http://schemas.microsoft.com/office/drawing/2014/main" id="{A545FB40-0767-4DA7-9D52-ADAF5921D0C1}"/>
              </a:ext>
            </a:extLst>
          </p:cNvPr>
          <p:cNvSpPr>
            <a:spLocks noGrp="1"/>
          </p:cNvSpPr>
          <p:nvPr>
            <p:ph sz="half" idx="4294967295"/>
          </p:nvPr>
        </p:nvSpPr>
        <p:spPr>
          <a:xfrm>
            <a:off x="323050" y="1113120"/>
            <a:ext cx="6933906" cy="992187"/>
          </a:xfrm>
        </p:spPr>
        <p:txBody>
          <a:bodyPr vert="horz" lIns="91440" tIns="45720" rIns="91440" bIns="45720" rtlCol="0" anchor="t">
            <a:normAutofit lnSpcReduction="10000"/>
          </a:bodyPr>
          <a:lstStyle/>
          <a:p>
            <a:pPr marL="0" indent="0">
              <a:buNone/>
            </a:pPr>
            <a:r>
              <a:rPr lang="en-GB" sz="2400">
                <a:cs typeface="Calibri Light" panose="020F0302020204030204" pitchFamily="34" charset="0"/>
              </a:rPr>
              <a:t>The library catalogue searches most of our databases when it performs a search, so why choose to search an individual  database? </a:t>
            </a:r>
          </a:p>
        </p:txBody>
      </p:sp>
      <p:sp>
        <p:nvSpPr>
          <p:cNvPr id="8" name="TextBox 7">
            <a:extLst>
              <a:ext uri="{FF2B5EF4-FFF2-40B4-BE49-F238E27FC236}">
                <a16:creationId xmlns:a16="http://schemas.microsoft.com/office/drawing/2014/main" id="{722B0968-3F33-4D5E-883A-0D148BC00CA0}"/>
              </a:ext>
            </a:extLst>
          </p:cNvPr>
          <p:cNvSpPr txBox="1"/>
          <p:nvPr/>
        </p:nvSpPr>
        <p:spPr>
          <a:xfrm>
            <a:off x="323050" y="2322429"/>
            <a:ext cx="7848307" cy="3293209"/>
          </a:xfrm>
          <a:prstGeom prst="rect">
            <a:avLst/>
          </a:prstGeom>
          <a:noFill/>
          <a:ln w="3810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600">
                <a:latin typeface="Calibri "/>
                <a:cs typeface="Calibri Light" panose="020F0302020204030204" pitchFamily="34" charset="0"/>
              </a:rPr>
              <a:t>More specialised content – fewer, more relevant results.</a:t>
            </a:r>
          </a:p>
          <a:p>
            <a:pPr marL="342900" indent="-342900">
              <a:buFont typeface="Arial"/>
              <a:buChar char="•"/>
            </a:pPr>
            <a:endParaRPr lang="en-GB" sz="2600">
              <a:latin typeface="Calibri "/>
              <a:cs typeface="Calibri Light" panose="020F0302020204030204" pitchFamily="34" charset="0"/>
            </a:endParaRPr>
          </a:p>
          <a:p>
            <a:pPr marL="342900" indent="-342900">
              <a:buFont typeface="Arial"/>
              <a:buChar char="•"/>
            </a:pPr>
            <a:r>
              <a:rPr lang="en-GB" sz="2600">
                <a:latin typeface="Calibri "/>
                <a:cs typeface="Calibri Light" panose="020F0302020204030204" pitchFamily="34" charset="0"/>
              </a:rPr>
              <a:t>More controlled indexing – filter results in greater detail.</a:t>
            </a:r>
          </a:p>
          <a:p>
            <a:pPr marL="342900" indent="-342900">
              <a:buFont typeface="Arial"/>
              <a:buChar char="•"/>
            </a:pPr>
            <a:endParaRPr lang="en-GB" sz="2600">
              <a:latin typeface="Calibri "/>
              <a:cs typeface="Calibri Light" panose="020F0302020204030204" pitchFamily="34" charset="0"/>
            </a:endParaRPr>
          </a:p>
          <a:p>
            <a:pPr marL="342900" indent="-342900">
              <a:buFont typeface="Arial"/>
              <a:buChar char="•"/>
            </a:pPr>
            <a:r>
              <a:rPr lang="en-GB" sz="2600" b="1">
                <a:latin typeface="Calibri "/>
                <a:cs typeface="Calibri Light" panose="020F0302020204030204" pitchFamily="34" charset="0"/>
              </a:rPr>
              <a:t>Not every specialist database can be found via Library search</a:t>
            </a:r>
            <a:endParaRPr lang="en-GB" sz="2600">
              <a:latin typeface="Calibri "/>
              <a:cs typeface="Calibri Light" panose="020F0302020204030204" pitchFamily="34" charset="0"/>
            </a:endParaRPr>
          </a:p>
        </p:txBody>
      </p:sp>
      <p:pic>
        <p:nvPicPr>
          <p:cNvPr id="5" name="Picture 6" descr="A person sitting at a table using a computer&#10;&#10;Description automatically generated">
            <a:extLst>
              <a:ext uri="{FF2B5EF4-FFF2-40B4-BE49-F238E27FC236}">
                <a16:creationId xmlns:a16="http://schemas.microsoft.com/office/drawing/2014/main" id="{FB2A98E9-4C5A-4F8C-AA92-BA8A9C725584}"/>
              </a:ext>
            </a:extLst>
          </p:cNvPr>
          <p:cNvPicPr>
            <a:picLocks noChangeAspect="1"/>
          </p:cNvPicPr>
          <p:nvPr/>
        </p:nvPicPr>
        <p:blipFill>
          <a:blip r:embed="rId3"/>
          <a:stretch>
            <a:fillRect/>
          </a:stretch>
        </p:blipFill>
        <p:spPr>
          <a:xfrm>
            <a:off x="8506167" y="2603092"/>
            <a:ext cx="3608154" cy="266859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E12B8916-58D5-D32C-6592-3B142516079E}"/>
              </a:ext>
            </a:extLst>
          </p:cNvPr>
          <p:cNvSpPr txBox="1"/>
          <p:nvPr/>
        </p:nvSpPr>
        <p:spPr>
          <a:xfrm>
            <a:off x="7578834" y="991781"/>
            <a:ext cx="4430651"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4">
                  <a:extLst>
                    <a:ext uri="{A12FA001-AC4F-418D-AE19-62706E023703}">
                      <ahyp:hlinkClr xmlns:ahyp="http://schemas.microsoft.com/office/drawing/2018/hyperlinkcolor" val="tx"/>
                    </a:ext>
                  </a:extLst>
                </a:hlinkClick>
              </a:rPr>
              <a:t>Finding &amp; Using Specialised Information</a:t>
            </a:r>
            <a:endParaRPr lang="en-US">
              <a:solidFill>
                <a:schemeClr val="bg1"/>
              </a:solidFill>
            </a:endParaRPr>
          </a:p>
        </p:txBody>
      </p:sp>
    </p:spTree>
    <p:extLst>
      <p:ext uri="{BB962C8B-B14F-4D97-AF65-F5344CB8AC3E}">
        <p14:creationId xmlns:p14="http://schemas.microsoft.com/office/powerpoint/2010/main" val="152215961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4CA69-21D5-4488-F178-295FA0A291F2}"/>
              </a:ext>
            </a:extLst>
          </p:cNvPr>
          <p:cNvSpPr>
            <a:spLocks noGrp="1"/>
          </p:cNvSpPr>
          <p:nvPr>
            <p:ph type="title"/>
          </p:nvPr>
        </p:nvSpPr>
        <p:spPr>
          <a:xfrm>
            <a:off x="358219" y="365125"/>
            <a:ext cx="11481847" cy="521843"/>
          </a:xfrm>
        </p:spPr>
        <p:txBody>
          <a:bodyPr>
            <a:normAutofit fontScale="90000"/>
          </a:bodyPr>
          <a:lstStyle/>
          <a:p>
            <a:r>
              <a:rPr lang="en-US" dirty="0">
                <a:latin typeface="+mn-lt"/>
              </a:rPr>
              <a:t>Databases</a:t>
            </a:r>
          </a:p>
        </p:txBody>
      </p:sp>
      <p:sp>
        <p:nvSpPr>
          <p:cNvPr id="6" name="TextBox 5">
            <a:extLst>
              <a:ext uri="{FF2B5EF4-FFF2-40B4-BE49-F238E27FC236}">
                <a16:creationId xmlns:a16="http://schemas.microsoft.com/office/drawing/2014/main" id="{F399A424-88DF-D7B4-DBCF-3C6D65F3BAA5}"/>
              </a:ext>
            </a:extLst>
          </p:cNvPr>
          <p:cNvSpPr txBox="1"/>
          <p:nvPr/>
        </p:nvSpPr>
        <p:spPr>
          <a:xfrm>
            <a:off x="7767016" y="1550396"/>
            <a:ext cx="4202316"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ea typeface="Calibri Light"/>
                <a:cs typeface="Calibri Light"/>
              </a:rPr>
              <a:t>Examples include:</a:t>
            </a:r>
          </a:p>
          <a:p>
            <a:endParaRPr lang="en-GB" sz="2400">
              <a:latin typeface="Calibri"/>
              <a:ea typeface="Calibri Light"/>
              <a:cs typeface="Calibri Light"/>
            </a:endParaRPr>
          </a:p>
          <a:p>
            <a:r>
              <a:rPr lang="en-GB" sz="2400">
                <a:latin typeface="Calibri"/>
                <a:ea typeface="Calibri Light"/>
                <a:cs typeface="Calibri Light"/>
                <a:hlinkClick r:id="rId3"/>
              </a:rPr>
              <a:t>Academic Search Premier</a:t>
            </a:r>
            <a:endParaRPr lang="en-GB" sz="2400">
              <a:latin typeface="Calibri"/>
              <a:ea typeface="Calibri Light"/>
              <a:cs typeface="Calibri Light"/>
            </a:endParaRPr>
          </a:p>
          <a:p>
            <a:r>
              <a:rPr lang="en-GB" sz="2400">
                <a:latin typeface="Calibri"/>
                <a:ea typeface="Calibri Light"/>
                <a:cs typeface="Calibri Light"/>
                <a:hlinkClick r:id="rId3"/>
              </a:rPr>
              <a:t>Business Source Complete</a:t>
            </a:r>
            <a:endParaRPr lang="en-GB" sz="2400">
              <a:latin typeface="Calibri"/>
              <a:ea typeface="Calibri Light"/>
              <a:cs typeface="Calibri Light"/>
            </a:endParaRPr>
          </a:p>
          <a:p>
            <a:r>
              <a:rPr lang="en-GB" sz="2400">
                <a:latin typeface="Calibri"/>
                <a:ea typeface="Calibri Light"/>
                <a:cs typeface="Calibri Light"/>
                <a:hlinkClick r:id="rId4"/>
              </a:rPr>
              <a:t>ABI/Inform</a:t>
            </a:r>
            <a:endParaRPr lang="en-GB" sz="2400">
              <a:latin typeface="Calibri"/>
              <a:ea typeface="Calibri Light"/>
              <a:cs typeface="Calibri Light"/>
            </a:endParaRPr>
          </a:p>
          <a:p>
            <a:r>
              <a:rPr lang="en-GB" sz="2400">
                <a:latin typeface="Calibri"/>
                <a:ea typeface="Calibri Light"/>
                <a:cs typeface="Calibri Light"/>
                <a:hlinkClick r:id="rId5"/>
              </a:rPr>
              <a:t>ProQuest Central</a:t>
            </a:r>
            <a:endParaRPr lang="en-GB" sz="2400">
              <a:latin typeface="Calibri"/>
              <a:ea typeface="Calibri Light"/>
              <a:cs typeface="Calibri Light"/>
            </a:endParaRPr>
          </a:p>
          <a:p>
            <a:endParaRPr lang="en-GB" sz="2400">
              <a:latin typeface="Calibri"/>
              <a:ea typeface="Calibri Light"/>
              <a:cs typeface="Calibri Light"/>
            </a:endParaRPr>
          </a:p>
          <a:p>
            <a:r>
              <a:rPr lang="en-GB" sz="2400" b="1">
                <a:latin typeface="Calibri"/>
                <a:ea typeface="Calibri Light"/>
                <a:cs typeface="Calibri Light"/>
              </a:rPr>
              <a:t>Audio visual databases include:</a:t>
            </a:r>
          </a:p>
          <a:p>
            <a:endParaRPr lang="en-GB"/>
          </a:p>
          <a:p>
            <a:r>
              <a:rPr lang="en-GB" sz="2400">
                <a:latin typeface="Calibri"/>
                <a:ea typeface="Calibri Light"/>
                <a:cs typeface="Calibri Light"/>
                <a:hlinkClick r:id="rId6"/>
              </a:rPr>
              <a:t>Henry Stewart Talks</a:t>
            </a:r>
            <a:endParaRPr lang="en-GB" sz="2400">
              <a:latin typeface="Calibri"/>
              <a:ea typeface="Calibri Light"/>
              <a:cs typeface="Calibri Light"/>
            </a:endParaRPr>
          </a:p>
          <a:p>
            <a:r>
              <a:rPr lang="en-GB" sz="2400">
                <a:latin typeface="Calibri"/>
                <a:ea typeface="Calibri Light"/>
                <a:cs typeface="Calibri Light"/>
                <a:hlinkClick r:id="rId7"/>
              </a:rPr>
              <a:t>Box of Broadcasts</a:t>
            </a:r>
            <a:endParaRPr lang="en-GB" sz="2400">
              <a:latin typeface="Calibri"/>
              <a:ea typeface="Calibri Light"/>
              <a:cs typeface="Calibri Light"/>
            </a:endParaRPr>
          </a:p>
          <a:p>
            <a:endParaRPr lang="en-GB" sz="2400">
              <a:latin typeface="Calibri"/>
              <a:ea typeface="Calibri Light"/>
              <a:cs typeface="Calibri Light"/>
            </a:endParaRPr>
          </a:p>
          <a:p>
            <a:endParaRPr lang="en-GB" sz="2400">
              <a:latin typeface="Calibri"/>
              <a:ea typeface="Calibri Light"/>
              <a:cs typeface="Calibri Light"/>
              <a:hlinkClick r:id="" action="ppaction://noaction"/>
            </a:endParaRPr>
          </a:p>
        </p:txBody>
      </p:sp>
      <p:pic>
        <p:nvPicPr>
          <p:cNvPr id="8" name="Picture 7">
            <a:extLst>
              <a:ext uri="{FF2B5EF4-FFF2-40B4-BE49-F238E27FC236}">
                <a16:creationId xmlns:a16="http://schemas.microsoft.com/office/drawing/2014/main" id="{AB9C7202-573E-2716-3245-C4DF01E841F5}"/>
              </a:ext>
            </a:extLst>
          </p:cNvPr>
          <p:cNvPicPr>
            <a:picLocks noChangeAspect="1"/>
          </p:cNvPicPr>
          <p:nvPr/>
        </p:nvPicPr>
        <p:blipFill>
          <a:blip r:embed="rId8"/>
          <a:stretch>
            <a:fillRect/>
          </a:stretch>
        </p:blipFill>
        <p:spPr>
          <a:xfrm>
            <a:off x="524114" y="1596105"/>
            <a:ext cx="6972281" cy="383299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3" name="TextBox 2">
            <a:extLst>
              <a:ext uri="{FF2B5EF4-FFF2-40B4-BE49-F238E27FC236}">
                <a16:creationId xmlns:a16="http://schemas.microsoft.com/office/drawing/2014/main" id="{183EDE99-EE30-2ABA-7024-25B535733ABA}"/>
              </a:ext>
            </a:extLst>
          </p:cNvPr>
          <p:cNvSpPr txBox="1"/>
          <p:nvPr/>
        </p:nvSpPr>
        <p:spPr>
          <a:xfrm>
            <a:off x="3834938" y="5663738"/>
            <a:ext cx="853440" cy="461665"/>
          </a:xfrm>
          <a:prstGeom prst="rect">
            <a:avLst/>
          </a:prstGeom>
          <a:noFill/>
        </p:spPr>
        <p:txBody>
          <a:bodyPr wrap="square" rtlCol="0">
            <a:spAutoFit/>
          </a:bodyPr>
          <a:lstStyle/>
          <a:p>
            <a:r>
              <a:rPr lang="en-GB" sz="2400">
                <a:latin typeface="Aptos" panose="020B0004020202020204" pitchFamily="34" charset="0"/>
                <a:hlinkClick r:id="rId9"/>
              </a:rPr>
              <a:t>Link</a:t>
            </a:r>
            <a:endParaRPr lang="en-US" sz="2400">
              <a:latin typeface="Aptos" panose="020B0004020202020204" pitchFamily="34" charset="0"/>
            </a:endParaRPr>
          </a:p>
        </p:txBody>
      </p:sp>
    </p:spTree>
    <p:extLst>
      <p:ext uri="{BB962C8B-B14F-4D97-AF65-F5344CB8AC3E}">
        <p14:creationId xmlns:p14="http://schemas.microsoft.com/office/powerpoint/2010/main" val="3067786022"/>
      </p:ext>
    </p:extLst>
  </p:cSld>
  <p:clrMapOvr>
    <a:masterClrMapping/>
  </p:clrMapOvr>
  <mc:AlternateContent xmlns:mc="http://schemas.openxmlformats.org/markup-compatibility/2006" xmlns:p14="http://schemas.microsoft.com/office/powerpoint/2010/main">
    <mc:Choice Requires="p14">
      <p:transition spd="med" p14:dur="700" advTm="29433">
        <p:fade/>
      </p:transition>
    </mc:Choice>
    <mc:Fallback xmlns="">
      <p:transition spd="med" advTm="29433">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481964" y="2160941"/>
            <a:ext cx="2617976" cy="494722"/>
          </a:xfrm>
        </p:spPr>
        <p:txBody>
          <a:bodyPr>
            <a:normAutofit/>
          </a:bodyPr>
          <a:lstStyle/>
          <a:p>
            <a:r>
              <a:rPr lang="en-US" sz="2000" dirty="0">
                <a:hlinkClick r:id="rId2"/>
              </a:rPr>
              <a:t>ProQuest Central</a:t>
            </a:r>
            <a:endParaRPr lang="en-US" sz="20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393441" y="40061"/>
            <a:ext cx="10795518" cy="808371"/>
          </a:xfrm>
        </p:spPr>
        <p:txBody>
          <a:bodyPr anchor="b">
            <a:normAutofit/>
          </a:bodyPr>
          <a:lstStyle/>
          <a:p>
            <a:r>
              <a:rPr lang="en-GB">
                <a:latin typeface="Calibri"/>
                <a:ea typeface="Calibri"/>
                <a:cs typeface="Calibri"/>
              </a:rPr>
              <a:t>Proquest databases</a:t>
            </a:r>
          </a:p>
        </p:txBody>
      </p:sp>
      <p:sp>
        <p:nvSpPr>
          <p:cNvPr id="5" name="TextBox 4">
            <a:extLst>
              <a:ext uri="{FF2B5EF4-FFF2-40B4-BE49-F238E27FC236}">
                <a16:creationId xmlns:a16="http://schemas.microsoft.com/office/drawing/2014/main" id="{33A1AC0A-D70C-719B-9C6E-DDC29DCDA4D0}"/>
              </a:ext>
            </a:extLst>
          </p:cNvPr>
          <p:cNvSpPr txBox="1"/>
          <p:nvPr/>
        </p:nvSpPr>
        <p:spPr>
          <a:xfrm>
            <a:off x="478692" y="3000687"/>
            <a:ext cx="5412999" cy="1446550"/>
          </a:xfrm>
          <a:prstGeom prst="rect">
            <a:avLst/>
          </a:prstGeom>
          <a:noFill/>
        </p:spPr>
        <p:txBody>
          <a:bodyPr wrap="square" lIns="91440" tIns="45720" rIns="91440" bIns="45720" anchor="t">
            <a:spAutoFit/>
          </a:bodyPr>
          <a:lstStyle/>
          <a:p>
            <a:pPr marR="0" lvl="0" algn="l" defTabSz="457200" rtl="0" eaLnBrk="1" fontAlgn="base" latinLnBrk="0" hangingPunct="1">
              <a:lnSpc>
                <a:spcPct val="100000"/>
              </a:lnSpc>
              <a:spcBef>
                <a:spcPct val="0"/>
              </a:spcBef>
              <a:spcAft>
                <a:spcPct val="0"/>
              </a:spcAft>
              <a:buClrTx/>
              <a:buSzTx/>
              <a:tabLst/>
              <a:defRPr/>
            </a:pPr>
            <a:r>
              <a:rPr lang="en-GB" sz="2200" b="1" dirty="0">
                <a:solidFill>
                  <a:srgbClr val="555555"/>
                </a:solidFill>
              </a:rPr>
              <a:t>ABI</a:t>
            </a:r>
            <a:r>
              <a:rPr lang="en-GB" sz="2200" b="1" i="0" dirty="0">
                <a:solidFill>
                  <a:srgbClr val="555555"/>
                </a:solidFill>
                <a:effectLst/>
              </a:rPr>
              <a:t> Inform: </a:t>
            </a:r>
            <a:endParaRPr lang="en-GB" sz="2200" b="1" i="0" dirty="0">
              <a:solidFill>
                <a:srgbClr val="555555"/>
              </a:solidFill>
              <a:effectLst/>
              <a:ea typeface="Calibri"/>
              <a:cs typeface="Calibri"/>
            </a:endParaRPr>
          </a:p>
          <a:p>
            <a:pPr marR="0" lvl="0" algn="l" defTabSz="457200" rtl="0" eaLnBrk="1" fontAlgn="base" latinLnBrk="0" hangingPunct="1">
              <a:lnSpc>
                <a:spcPct val="100000"/>
              </a:lnSpc>
              <a:spcBef>
                <a:spcPct val="0"/>
              </a:spcBef>
              <a:spcAft>
                <a:spcPct val="0"/>
              </a:spcAft>
              <a:buClrTx/>
              <a:buSzTx/>
              <a:tabLst/>
              <a:defRPr/>
            </a:pPr>
            <a:r>
              <a:rPr lang="en-GB" sz="2200" b="0" i="0" dirty="0">
                <a:solidFill>
                  <a:srgbClr val="555555"/>
                </a:solidFill>
                <a:effectLst/>
              </a:rPr>
              <a:t>Full-text journals, dissertations, working papers, key business and economic periodicals. </a:t>
            </a:r>
          </a:p>
        </p:txBody>
      </p:sp>
      <p:pic>
        <p:nvPicPr>
          <p:cNvPr id="4" name="Picture 3">
            <a:extLst>
              <a:ext uri="{FF2B5EF4-FFF2-40B4-BE49-F238E27FC236}">
                <a16:creationId xmlns:a16="http://schemas.microsoft.com/office/drawing/2014/main" id="{27CB362B-7B57-E051-E334-52E39E2E1F37}"/>
              </a:ext>
            </a:extLst>
          </p:cNvPr>
          <p:cNvPicPr>
            <a:picLocks noChangeAspect="1"/>
          </p:cNvPicPr>
          <p:nvPr/>
        </p:nvPicPr>
        <p:blipFill>
          <a:blip r:embed="rId3"/>
          <a:stretch>
            <a:fillRect/>
          </a:stretch>
        </p:blipFill>
        <p:spPr>
          <a:xfrm>
            <a:off x="6212270" y="1285895"/>
            <a:ext cx="5760025" cy="352208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6701CCE2-9D3E-A946-E9A2-D684932CB8E1}"/>
              </a:ext>
            </a:extLst>
          </p:cNvPr>
          <p:cNvSpPr txBox="1"/>
          <p:nvPr/>
        </p:nvSpPr>
        <p:spPr>
          <a:xfrm>
            <a:off x="478692" y="4523539"/>
            <a:ext cx="2231136" cy="400110"/>
          </a:xfrm>
          <a:prstGeom prst="rect">
            <a:avLst/>
          </a:prstGeom>
          <a:noFill/>
        </p:spPr>
        <p:txBody>
          <a:bodyPr wrap="square" rtlCol="0">
            <a:spAutoFit/>
          </a:bodyPr>
          <a:lstStyle/>
          <a:p>
            <a:r>
              <a:rPr lang="en-GB" sz="2000" b="1" dirty="0">
                <a:hlinkClick r:id="rId4"/>
              </a:rPr>
              <a:t>ABI Inform</a:t>
            </a:r>
            <a:endParaRPr lang="en-US" sz="2000" b="1" dirty="0"/>
          </a:p>
        </p:txBody>
      </p:sp>
      <p:sp>
        <p:nvSpPr>
          <p:cNvPr id="2" name="TextBox 1">
            <a:extLst>
              <a:ext uri="{FF2B5EF4-FFF2-40B4-BE49-F238E27FC236}">
                <a16:creationId xmlns:a16="http://schemas.microsoft.com/office/drawing/2014/main" id="{596615F6-C0A4-C6AD-FE65-5DAD7F8FF09B}"/>
              </a:ext>
            </a:extLst>
          </p:cNvPr>
          <p:cNvSpPr txBox="1"/>
          <p:nvPr/>
        </p:nvSpPr>
        <p:spPr>
          <a:xfrm>
            <a:off x="478692" y="1025769"/>
            <a:ext cx="6096000"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GB" sz="2200" b="1" baseline="0">
                <a:solidFill>
                  <a:srgbClr val="555555"/>
                </a:solidFill>
                <a:latin typeface="Calibri"/>
                <a:ea typeface="Segoe UI"/>
                <a:cs typeface="Segoe UI"/>
              </a:rPr>
              <a:t>ProQuest Central:</a:t>
            </a:r>
            <a:r>
              <a:rPr lang="en-US" sz="2200">
                <a:latin typeface="Calibri"/>
                <a:ea typeface="Segoe UI"/>
                <a:cs typeface="Segoe UI"/>
              </a:rPr>
              <a:t>​</a:t>
            </a:r>
          </a:p>
          <a:p>
            <a:pPr rtl="0"/>
            <a:r>
              <a:rPr lang="en-GB" sz="2200" baseline="0">
                <a:solidFill>
                  <a:srgbClr val="555555"/>
                </a:solidFill>
                <a:latin typeface="Calibri"/>
                <a:ea typeface="Segoe UI"/>
                <a:cs typeface="Segoe UI"/>
              </a:rPr>
              <a:t>contains complete databases across all major subject areas.</a:t>
            </a:r>
            <a:r>
              <a:rPr lang="en-US" sz="2200">
                <a:latin typeface="Calibri"/>
                <a:ea typeface="Segoe UI"/>
                <a:cs typeface="Segoe UI"/>
              </a:rPr>
              <a:t>​</a:t>
            </a:r>
          </a:p>
          <a:p>
            <a:pPr algn="ctr"/>
            <a:endParaRPr lang="en-US"/>
          </a:p>
        </p:txBody>
      </p:sp>
    </p:spTree>
    <p:extLst>
      <p:ext uri="{BB962C8B-B14F-4D97-AF65-F5344CB8AC3E}">
        <p14:creationId xmlns:p14="http://schemas.microsoft.com/office/powerpoint/2010/main" val="119075876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a:extLst>
              <a:ext uri="{FF2B5EF4-FFF2-40B4-BE49-F238E27FC236}">
                <a16:creationId xmlns:a16="http://schemas.microsoft.com/office/drawing/2014/main" id="{41CFDD4F-18C7-769D-1323-5F1473D6CEA4}"/>
              </a:ext>
            </a:extLst>
          </p:cNvPr>
          <p:cNvSpPr>
            <a:spLocks noGrp="1"/>
          </p:cNvSpPr>
          <p:nvPr>
            <p:ph sz="quarter" idx="10"/>
          </p:nvPr>
        </p:nvSpPr>
        <p:spPr>
          <a:xfrm>
            <a:off x="299505" y="155448"/>
            <a:ext cx="11592989" cy="859536"/>
          </a:xfrm>
        </p:spPr>
        <p:txBody>
          <a:bodyPr>
            <a:noAutofit/>
          </a:bodyPr>
          <a:lstStyle/>
          <a:p>
            <a:r>
              <a:rPr lang="en-GB" sz="2000" dirty="0"/>
              <a:t>Use the Advanced Searching setting to search in title, abstract etc. </a:t>
            </a:r>
          </a:p>
          <a:p>
            <a:r>
              <a:rPr lang="en-GB" sz="2000" dirty="0"/>
              <a:t>Use search builder in </a:t>
            </a:r>
            <a:r>
              <a:rPr lang="en-GB" sz="2000"/>
              <a:t>results page to </a:t>
            </a:r>
            <a:r>
              <a:rPr lang="en-GB" sz="2000" dirty="0"/>
              <a:t>combine, explore and search your keywords</a:t>
            </a:r>
            <a:endParaRPr lang="en-US" sz="2000" dirty="0"/>
          </a:p>
        </p:txBody>
      </p:sp>
      <p:pic>
        <p:nvPicPr>
          <p:cNvPr id="12" name="Picture 11">
            <a:extLst>
              <a:ext uri="{FF2B5EF4-FFF2-40B4-BE49-F238E27FC236}">
                <a16:creationId xmlns:a16="http://schemas.microsoft.com/office/drawing/2014/main" id="{C51E191C-1CB8-02CA-3FB1-196B42673A9E}"/>
              </a:ext>
            </a:extLst>
          </p:cNvPr>
          <p:cNvPicPr>
            <a:picLocks noChangeAspect="1"/>
          </p:cNvPicPr>
          <p:nvPr/>
        </p:nvPicPr>
        <p:blipFill>
          <a:blip r:embed="rId2"/>
          <a:stretch>
            <a:fillRect/>
          </a:stretch>
        </p:blipFill>
        <p:spPr>
          <a:xfrm>
            <a:off x="2680715" y="2344437"/>
            <a:ext cx="6175248" cy="3224753"/>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cxnSp>
        <p:nvCxnSpPr>
          <p:cNvPr id="20" name="Straight Arrow Connector 19">
            <a:extLst>
              <a:ext uri="{FF2B5EF4-FFF2-40B4-BE49-F238E27FC236}">
                <a16:creationId xmlns:a16="http://schemas.microsoft.com/office/drawing/2014/main" id="{BA0BA21D-E219-5527-A740-D588C79D0C08}"/>
              </a:ext>
            </a:extLst>
          </p:cNvPr>
          <p:cNvCxnSpPr/>
          <p:nvPr/>
        </p:nvCxnSpPr>
        <p:spPr>
          <a:xfrm flipH="1">
            <a:off x="8449056" y="2409173"/>
            <a:ext cx="1856232" cy="708931"/>
          </a:xfrm>
          <a:prstGeom prst="straightConnector1">
            <a:avLst/>
          </a:prstGeom>
          <a:ln w="381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pic>
        <p:nvPicPr>
          <p:cNvPr id="22" name="Picture 21">
            <a:extLst>
              <a:ext uri="{FF2B5EF4-FFF2-40B4-BE49-F238E27FC236}">
                <a16:creationId xmlns:a16="http://schemas.microsoft.com/office/drawing/2014/main" id="{00D81CEF-E8F8-D87F-C0A3-C9897D21C395}"/>
              </a:ext>
            </a:extLst>
          </p:cNvPr>
          <p:cNvPicPr>
            <a:picLocks noChangeAspect="1"/>
          </p:cNvPicPr>
          <p:nvPr/>
        </p:nvPicPr>
        <p:blipFill>
          <a:blip r:embed="rId3"/>
          <a:stretch>
            <a:fillRect/>
          </a:stretch>
        </p:blipFill>
        <p:spPr>
          <a:xfrm>
            <a:off x="347857" y="1221181"/>
            <a:ext cx="10840963" cy="1524213"/>
          </a:xfrm>
          <a:prstGeom prst="rect">
            <a:avLst/>
          </a:prstGeom>
        </p:spPr>
      </p:pic>
    </p:spTree>
    <p:extLst>
      <p:ext uri="{BB962C8B-B14F-4D97-AF65-F5344CB8AC3E}">
        <p14:creationId xmlns:p14="http://schemas.microsoft.com/office/powerpoint/2010/main" val="313491091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A8253D-947D-F468-5C0B-8D1C8E56F858}"/>
              </a:ext>
            </a:extLst>
          </p:cNvPr>
          <p:cNvSpPr>
            <a:spLocks noGrp="1"/>
          </p:cNvSpPr>
          <p:nvPr>
            <p:ph type="title"/>
          </p:nvPr>
        </p:nvSpPr>
        <p:spPr>
          <a:xfrm>
            <a:off x="358219" y="365125"/>
            <a:ext cx="11481847" cy="624037"/>
          </a:xfrm>
        </p:spPr>
        <p:txBody>
          <a:bodyPr>
            <a:normAutofit fontScale="90000"/>
          </a:bodyPr>
          <a:lstStyle/>
          <a:p>
            <a:r>
              <a:rPr lang="en-GB">
                <a:latin typeface="+mn-lt"/>
              </a:rPr>
              <a:t>Business Source Complete</a:t>
            </a:r>
            <a:endParaRPr lang="en-US">
              <a:latin typeface="+mn-lt"/>
            </a:endParaRPr>
          </a:p>
        </p:txBody>
      </p:sp>
      <p:pic>
        <p:nvPicPr>
          <p:cNvPr id="5" name="Picture 4">
            <a:extLst>
              <a:ext uri="{FF2B5EF4-FFF2-40B4-BE49-F238E27FC236}">
                <a16:creationId xmlns:a16="http://schemas.microsoft.com/office/drawing/2014/main" id="{AF5B1646-42CE-917B-549A-13653FBAFA94}"/>
              </a:ext>
            </a:extLst>
          </p:cNvPr>
          <p:cNvPicPr>
            <a:picLocks noChangeAspect="1"/>
          </p:cNvPicPr>
          <p:nvPr/>
        </p:nvPicPr>
        <p:blipFill>
          <a:blip r:embed="rId2"/>
          <a:stretch>
            <a:fillRect/>
          </a:stretch>
        </p:blipFill>
        <p:spPr>
          <a:xfrm>
            <a:off x="358219" y="1135625"/>
            <a:ext cx="5437897" cy="3609153"/>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7" name="Picture 6">
            <a:extLst>
              <a:ext uri="{FF2B5EF4-FFF2-40B4-BE49-F238E27FC236}">
                <a16:creationId xmlns:a16="http://schemas.microsoft.com/office/drawing/2014/main" id="{65464F72-DD9E-EDBC-82FD-289654654C16}"/>
              </a:ext>
            </a:extLst>
          </p:cNvPr>
          <p:cNvPicPr>
            <a:picLocks noChangeAspect="1"/>
          </p:cNvPicPr>
          <p:nvPr/>
        </p:nvPicPr>
        <p:blipFill>
          <a:blip r:embed="rId3"/>
          <a:stretch>
            <a:fillRect/>
          </a:stretch>
        </p:blipFill>
        <p:spPr>
          <a:xfrm>
            <a:off x="4740355" y="2197509"/>
            <a:ext cx="7152419" cy="3295144"/>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8" name="TextBox 7">
            <a:extLst>
              <a:ext uri="{FF2B5EF4-FFF2-40B4-BE49-F238E27FC236}">
                <a16:creationId xmlns:a16="http://schemas.microsoft.com/office/drawing/2014/main" id="{62A4F750-0942-B0D0-F2BF-22C5229E1630}"/>
              </a:ext>
            </a:extLst>
          </p:cNvPr>
          <p:cNvSpPr txBox="1"/>
          <p:nvPr/>
        </p:nvSpPr>
        <p:spPr>
          <a:xfrm>
            <a:off x="6647631" y="1143677"/>
            <a:ext cx="4914199" cy="830997"/>
          </a:xfrm>
          <a:prstGeom prst="rect">
            <a:avLst/>
          </a:prstGeom>
          <a:noFill/>
        </p:spPr>
        <p:txBody>
          <a:bodyPr wrap="square" rtlCol="0">
            <a:spAutoFit/>
          </a:bodyPr>
          <a:lstStyle/>
          <a:p>
            <a:r>
              <a:rPr lang="en-GB" sz="2400"/>
              <a:t>Scroll down the homepage – lots of resources to explore!</a:t>
            </a:r>
            <a:endParaRPr lang="en-US" sz="2400"/>
          </a:p>
        </p:txBody>
      </p:sp>
      <p:sp>
        <p:nvSpPr>
          <p:cNvPr id="3" name="TextBox 2">
            <a:extLst>
              <a:ext uri="{FF2B5EF4-FFF2-40B4-BE49-F238E27FC236}">
                <a16:creationId xmlns:a16="http://schemas.microsoft.com/office/drawing/2014/main" id="{3B2EEEDC-0E6D-C6B0-94A2-DCA3D292CD9C}"/>
              </a:ext>
            </a:extLst>
          </p:cNvPr>
          <p:cNvSpPr txBox="1"/>
          <p:nvPr/>
        </p:nvSpPr>
        <p:spPr>
          <a:xfrm>
            <a:off x="762000" y="5122332"/>
            <a:ext cx="28575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hlinkClick r:id="rId4"/>
              </a:rPr>
              <a:t>Business Source Complete</a:t>
            </a:r>
            <a:endParaRPr lang="en-GB"/>
          </a:p>
        </p:txBody>
      </p:sp>
    </p:spTree>
    <p:extLst>
      <p:ext uri="{BB962C8B-B14F-4D97-AF65-F5344CB8AC3E}">
        <p14:creationId xmlns:p14="http://schemas.microsoft.com/office/powerpoint/2010/main" val="97644334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2123E2-4BBC-0CAE-9548-D1FF7D722EE3}"/>
              </a:ext>
            </a:extLst>
          </p:cNvPr>
          <p:cNvSpPr>
            <a:spLocks noGrp="1"/>
          </p:cNvSpPr>
          <p:nvPr>
            <p:ph type="title"/>
          </p:nvPr>
        </p:nvSpPr>
        <p:spPr>
          <a:xfrm>
            <a:off x="698242" y="325619"/>
            <a:ext cx="11481847" cy="732155"/>
          </a:xfrm>
        </p:spPr>
        <p:txBody>
          <a:bodyPr/>
          <a:lstStyle/>
          <a:p>
            <a:r>
              <a:rPr lang="en-GB" dirty="0">
                <a:latin typeface="+mn-lt"/>
              </a:rPr>
              <a:t>AI in databases</a:t>
            </a:r>
            <a:endParaRPr lang="en-US" dirty="0">
              <a:latin typeface="+mn-lt"/>
            </a:endParaRPr>
          </a:p>
        </p:txBody>
      </p:sp>
      <p:pic>
        <p:nvPicPr>
          <p:cNvPr id="5" name="Picture 4">
            <a:extLst>
              <a:ext uri="{FF2B5EF4-FFF2-40B4-BE49-F238E27FC236}">
                <a16:creationId xmlns:a16="http://schemas.microsoft.com/office/drawing/2014/main" id="{ECE7A21D-B23A-0A09-5976-0FDC18BBB62B}"/>
              </a:ext>
            </a:extLst>
          </p:cNvPr>
          <p:cNvPicPr>
            <a:picLocks noChangeAspect="1"/>
          </p:cNvPicPr>
          <p:nvPr/>
        </p:nvPicPr>
        <p:blipFill>
          <a:blip r:embed="rId2"/>
          <a:stretch>
            <a:fillRect/>
          </a:stretch>
        </p:blipFill>
        <p:spPr>
          <a:xfrm>
            <a:off x="4632824" y="1244120"/>
            <a:ext cx="7339719" cy="355701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4CC25FC9-C13D-11C6-F5A7-AC0C633DD3C0}"/>
              </a:ext>
            </a:extLst>
          </p:cNvPr>
          <p:cNvSpPr txBox="1"/>
          <p:nvPr/>
        </p:nvSpPr>
        <p:spPr>
          <a:xfrm>
            <a:off x="502920" y="1283794"/>
            <a:ext cx="3822191" cy="3046988"/>
          </a:xfrm>
          <a:prstGeom prst="rect">
            <a:avLst/>
          </a:prstGeom>
          <a:noFill/>
        </p:spPr>
        <p:txBody>
          <a:bodyPr wrap="square" rtlCol="0">
            <a:spAutoFit/>
          </a:bodyPr>
          <a:lstStyle/>
          <a:p>
            <a:r>
              <a:rPr lang="en-GB" sz="2400" dirty="0"/>
              <a:t>Many of the databases now have AI tools embedded. </a:t>
            </a:r>
          </a:p>
          <a:p>
            <a:endParaRPr lang="en-GB" sz="2400" dirty="0"/>
          </a:p>
          <a:p>
            <a:r>
              <a:rPr lang="en-GB" sz="2400" dirty="0"/>
              <a:t>Use to help you refine your query, create your search strings, identify keywords, authors, concepts and research. </a:t>
            </a:r>
            <a:endParaRPr lang="en-US" sz="2400" dirty="0"/>
          </a:p>
        </p:txBody>
      </p:sp>
      <p:sp>
        <p:nvSpPr>
          <p:cNvPr id="8" name="TextBox 7">
            <a:extLst>
              <a:ext uri="{FF2B5EF4-FFF2-40B4-BE49-F238E27FC236}">
                <a16:creationId xmlns:a16="http://schemas.microsoft.com/office/drawing/2014/main" id="{85AF97AB-9DE7-7B03-2D0B-1017607A5913}"/>
              </a:ext>
            </a:extLst>
          </p:cNvPr>
          <p:cNvSpPr txBox="1"/>
          <p:nvPr/>
        </p:nvSpPr>
        <p:spPr>
          <a:xfrm>
            <a:off x="698242" y="4443503"/>
            <a:ext cx="4971038" cy="1200329"/>
          </a:xfrm>
          <a:prstGeom prst="rect">
            <a:avLst/>
          </a:prstGeom>
          <a:noFill/>
        </p:spPr>
        <p:txBody>
          <a:bodyPr wrap="square">
            <a:spAutoFit/>
          </a:bodyPr>
          <a:lstStyle/>
          <a:p>
            <a:pPr>
              <a:buFont typeface="Arial" panose="020B0604020202020204" pitchFamily="34" charset="0"/>
              <a:buChar char="•"/>
            </a:pPr>
            <a:r>
              <a:rPr lang="en-GB" sz="2400" dirty="0">
                <a:latin typeface="Calibri "/>
                <a:hlinkClick r:id="rId3"/>
              </a:rPr>
              <a:t>EBSCO AI Insights</a:t>
            </a:r>
            <a:r>
              <a:rPr lang="en-GB" sz="2400" dirty="0">
                <a:latin typeface="Calibri "/>
              </a:rPr>
              <a:t> (video)</a:t>
            </a:r>
          </a:p>
          <a:p>
            <a:pPr>
              <a:buFont typeface="Arial" panose="020B0604020202020204" pitchFamily="34" charset="0"/>
              <a:buChar char="•"/>
            </a:pPr>
            <a:endParaRPr lang="en-GB" sz="2400" dirty="0">
              <a:latin typeface="Calibri "/>
            </a:endParaRPr>
          </a:p>
          <a:p>
            <a:pPr>
              <a:buFont typeface="Arial" panose="020B0604020202020204" pitchFamily="34" charset="0"/>
              <a:buChar char="•"/>
            </a:pPr>
            <a:r>
              <a:rPr lang="en-GB" sz="2400" dirty="0">
                <a:latin typeface="Calibri "/>
                <a:hlinkClick r:id="rId4"/>
              </a:rPr>
              <a:t>ProQuest AI Assistant</a:t>
            </a:r>
            <a:r>
              <a:rPr lang="en-GB" sz="2400" dirty="0">
                <a:latin typeface="Calibri "/>
              </a:rPr>
              <a:t> (video)</a:t>
            </a:r>
            <a:endParaRPr lang="en-US" sz="2400" dirty="0">
              <a:latin typeface="Calibri "/>
            </a:endParaRPr>
          </a:p>
        </p:txBody>
      </p:sp>
    </p:spTree>
    <p:extLst>
      <p:ext uri="{BB962C8B-B14F-4D97-AF65-F5344CB8AC3E}">
        <p14:creationId xmlns:p14="http://schemas.microsoft.com/office/powerpoint/2010/main" val="98978739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B6BB09-89FC-6BB5-364A-546244E9C7BB}"/>
              </a:ext>
            </a:extLst>
          </p:cNvPr>
          <p:cNvSpPr>
            <a:spLocks noGrp="1"/>
          </p:cNvSpPr>
          <p:nvPr>
            <p:ph type="title"/>
          </p:nvPr>
        </p:nvSpPr>
        <p:spPr>
          <a:xfrm>
            <a:off x="358219" y="365125"/>
            <a:ext cx="11481847" cy="659003"/>
          </a:xfrm>
        </p:spPr>
        <p:txBody>
          <a:bodyPr>
            <a:normAutofit fontScale="90000"/>
          </a:bodyPr>
          <a:lstStyle/>
          <a:p>
            <a:r>
              <a:rPr lang="en-GB">
                <a:latin typeface="+mn-lt"/>
              </a:rPr>
              <a:t>Useful links and resources</a:t>
            </a:r>
            <a:endParaRPr lang="en-US">
              <a:latin typeface="+mn-lt"/>
            </a:endParaRPr>
          </a:p>
        </p:txBody>
      </p:sp>
      <p:sp>
        <p:nvSpPr>
          <p:cNvPr id="3" name="Content Placeholder 2">
            <a:extLst>
              <a:ext uri="{FF2B5EF4-FFF2-40B4-BE49-F238E27FC236}">
                <a16:creationId xmlns:a16="http://schemas.microsoft.com/office/drawing/2014/main" id="{A356D174-9DB2-BA0C-E42E-9DA59D3B3DF1}"/>
              </a:ext>
            </a:extLst>
          </p:cNvPr>
          <p:cNvSpPr>
            <a:spLocks noGrp="1"/>
          </p:cNvSpPr>
          <p:nvPr>
            <p:ph sz="quarter" idx="10"/>
          </p:nvPr>
        </p:nvSpPr>
        <p:spPr>
          <a:xfrm>
            <a:off x="698242" y="1592262"/>
            <a:ext cx="4661409" cy="3057323"/>
          </a:xfrm>
        </p:spPr>
        <p:txBody>
          <a:bodyPr>
            <a:normAutofit fontScale="92500" lnSpcReduction="10000"/>
          </a:bodyPr>
          <a:lstStyle/>
          <a:p>
            <a:pPr marL="0" indent="0">
              <a:buNone/>
            </a:pPr>
            <a:r>
              <a:rPr lang="en-GB" sz="2400" b="1" dirty="0">
                <a:latin typeface="Calibri "/>
              </a:rPr>
              <a:t>PROQUEST Database</a:t>
            </a:r>
          </a:p>
          <a:p>
            <a:pPr marL="0" indent="0">
              <a:buNone/>
            </a:pPr>
            <a:endParaRPr lang="en-GB" sz="2400" b="1" dirty="0">
              <a:latin typeface="Calibri "/>
              <a:hlinkClick r:id="rId3"/>
            </a:endParaRPr>
          </a:p>
          <a:p>
            <a:pPr>
              <a:buFont typeface="Arial" panose="020B0604020202020204" pitchFamily="34" charset="0"/>
              <a:buChar char="•"/>
            </a:pPr>
            <a:r>
              <a:rPr lang="en-GB" sz="2400" dirty="0">
                <a:latin typeface="Calibri "/>
                <a:hlinkClick r:id="rId3"/>
              </a:rPr>
              <a:t>Advanced search video</a:t>
            </a:r>
            <a:r>
              <a:rPr lang="en-GB" sz="2400" dirty="0">
                <a:latin typeface="Calibri "/>
              </a:rPr>
              <a:t> (6min)</a:t>
            </a:r>
          </a:p>
          <a:p>
            <a:pPr>
              <a:buFont typeface="Arial" panose="020B0604020202020204" pitchFamily="34" charset="0"/>
              <a:buChar char="•"/>
            </a:pPr>
            <a:r>
              <a:rPr lang="en-GB" sz="2400" dirty="0">
                <a:latin typeface="Calibri "/>
                <a:hlinkClick r:id="rId4"/>
              </a:rPr>
              <a:t>Working with your results video</a:t>
            </a:r>
            <a:r>
              <a:rPr lang="en-GB" sz="2400" dirty="0">
                <a:latin typeface="Calibri "/>
              </a:rPr>
              <a:t> (4min)</a:t>
            </a:r>
          </a:p>
          <a:p>
            <a:pPr>
              <a:buFont typeface="Arial" panose="020B0604020202020204" pitchFamily="34" charset="0"/>
              <a:buChar char="•"/>
            </a:pPr>
            <a:r>
              <a:rPr lang="en-GB" sz="2400" dirty="0">
                <a:latin typeface="Calibri "/>
                <a:hlinkClick r:id="rId5"/>
              </a:rPr>
              <a:t>Thesaurus search video</a:t>
            </a:r>
            <a:r>
              <a:rPr lang="en-GB" sz="2400" dirty="0">
                <a:latin typeface="Calibri "/>
              </a:rPr>
              <a:t> (5 min)</a:t>
            </a:r>
          </a:p>
          <a:p>
            <a:pPr>
              <a:buFont typeface="Arial" panose="020B0604020202020204" pitchFamily="34" charset="0"/>
              <a:buChar char="•"/>
            </a:pPr>
            <a:r>
              <a:rPr lang="en-GB" sz="2400" dirty="0">
                <a:latin typeface="Calibri "/>
                <a:hlinkClick r:id="rId6"/>
              </a:rPr>
              <a:t>ProQuest Libguide</a:t>
            </a:r>
            <a:endParaRPr lang="en-GB" sz="2400" dirty="0">
              <a:latin typeface="Calibri "/>
            </a:endParaRPr>
          </a:p>
          <a:p>
            <a:pPr>
              <a:buFont typeface="Arial" panose="020B0604020202020204" pitchFamily="34" charset="0"/>
              <a:buChar char="•"/>
            </a:pPr>
            <a:r>
              <a:rPr lang="en-GB" sz="2400" dirty="0">
                <a:latin typeface="Calibri "/>
                <a:hlinkClick r:id="rId7"/>
              </a:rPr>
              <a:t>AI Research Assistant</a:t>
            </a:r>
            <a:endParaRPr lang="en-GB" sz="2400" dirty="0">
              <a:latin typeface="Calibri "/>
            </a:endParaRPr>
          </a:p>
        </p:txBody>
      </p:sp>
      <p:sp>
        <p:nvSpPr>
          <p:cNvPr id="4" name="Content Placeholder 2">
            <a:extLst>
              <a:ext uri="{FF2B5EF4-FFF2-40B4-BE49-F238E27FC236}">
                <a16:creationId xmlns:a16="http://schemas.microsoft.com/office/drawing/2014/main" id="{2B0D3A36-9C0A-C2E2-0A54-93FEC40325ED}"/>
              </a:ext>
            </a:extLst>
          </p:cNvPr>
          <p:cNvSpPr txBox="1">
            <a:spLocks/>
          </p:cNvSpPr>
          <p:nvPr/>
        </p:nvSpPr>
        <p:spPr>
          <a:xfrm>
            <a:off x="6096000" y="1592262"/>
            <a:ext cx="5918662" cy="34408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Wingdings" panose="05000000000000000000" pitchFamily="2" charset="2"/>
              <a:buNone/>
            </a:pPr>
            <a:r>
              <a:rPr lang="en-GB" sz="2400" b="1" dirty="0">
                <a:latin typeface="Calibri "/>
              </a:rPr>
              <a:t>EBSCOhost Databases</a:t>
            </a:r>
          </a:p>
          <a:p>
            <a:pPr>
              <a:buFont typeface="Arial" panose="020B0604020202020204" pitchFamily="34" charset="0"/>
              <a:buChar char="•"/>
            </a:pPr>
            <a:endParaRPr lang="en-GB" sz="2400" dirty="0">
              <a:latin typeface="Calibri "/>
              <a:hlinkClick r:id="rId8"/>
            </a:endParaRPr>
          </a:p>
          <a:p>
            <a:pPr>
              <a:buFont typeface="Arial" panose="020B0604020202020204" pitchFamily="34" charset="0"/>
              <a:buChar char="•"/>
            </a:pPr>
            <a:r>
              <a:rPr lang="en-GB" sz="2400" dirty="0">
                <a:latin typeface="Calibri "/>
                <a:hlinkClick r:id="rId8"/>
              </a:rPr>
              <a:t>Introduction to EBSCO</a:t>
            </a:r>
            <a:r>
              <a:rPr lang="en-GB" sz="2400" dirty="0">
                <a:latin typeface="Calibri "/>
              </a:rPr>
              <a:t> (5min)</a:t>
            </a:r>
          </a:p>
          <a:p>
            <a:pPr>
              <a:buFont typeface="Arial" panose="020B0604020202020204" pitchFamily="34" charset="0"/>
              <a:buChar char="•"/>
            </a:pPr>
            <a:r>
              <a:rPr lang="en-GB" sz="2400" dirty="0">
                <a:latin typeface="Calibri "/>
                <a:hlinkClick r:id="rId9"/>
              </a:rPr>
              <a:t>Help for individual databases within EBSCO</a:t>
            </a:r>
            <a:endParaRPr lang="en-GB" sz="2400" dirty="0">
              <a:latin typeface="Calibri "/>
            </a:endParaRPr>
          </a:p>
          <a:p>
            <a:pPr>
              <a:buFont typeface="Arial" panose="020B0604020202020204" pitchFamily="34" charset="0"/>
              <a:buChar char="•"/>
            </a:pPr>
            <a:r>
              <a:rPr lang="en-GB" sz="2400" dirty="0">
                <a:latin typeface="Calibri "/>
                <a:hlinkClick r:id="rId10"/>
              </a:rPr>
              <a:t>EBSCO videos (select language and primary audience - students and researchers) and apply</a:t>
            </a:r>
            <a:endParaRPr lang="en-GB" sz="2400" dirty="0">
              <a:latin typeface="Calibri "/>
            </a:endParaRPr>
          </a:p>
          <a:p>
            <a:pPr>
              <a:buFont typeface="Arial" panose="020B0604020202020204" pitchFamily="34" charset="0"/>
              <a:buChar char="•"/>
            </a:pPr>
            <a:r>
              <a:rPr lang="en-GB" sz="2400" dirty="0">
                <a:latin typeface="Calibri "/>
                <a:hlinkClick r:id="rId11"/>
              </a:rPr>
              <a:t>EBSCO AI companion</a:t>
            </a:r>
            <a:endParaRPr lang="en-GB" sz="2400" dirty="0">
              <a:latin typeface="Calibri "/>
            </a:endParaRPr>
          </a:p>
          <a:p>
            <a:pPr>
              <a:buFont typeface="Arial" panose="020B0604020202020204" pitchFamily="34" charset="0"/>
              <a:buChar char="•"/>
            </a:pPr>
            <a:endParaRPr lang="en-GB" sz="2400" dirty="0">
              <a:latin typeface="Calibri "/>
            </a:endParaRPr>
          </a:p>
        </p:txBody>
      </p:sp>
    </p:spTree>
    <p:extLst>
      <p:ext uri="{BB962C8B-B14F-4D97-AF65-F5344CB8AC3E}">
        <p14:creationId xmlns:p14="http://schemas.microsoft.com/office/powerpoint/2010/main" val="126462083"/>
      </p:ext>
    </p:extLst>
  </p:cSld>
  <p:clrMapOvr>
    <a:masterClrMapping/>
  </p:clrMapOvr>
  <mc:AlternateContent xmlns:mc="http://schemas.openxmlformats.org/markup-compatibility/2006" xmlns:p14="http://schemas.microsoft.com/office/powerpoint/2010/main">
    <mc:Choice Requires="p14">
      <p:transition spd="med" p14:dur="700" advTm="24474">
        <p:fade/>
      </p:transition>
    </mc:Choice>
    <mc:Fallback xmlns="">
      <p:transition spd="med" advTm="24474">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25004C-6F40-348B-98E6-30346A2D23C3}"/>
              </a:ext>
            </a:extLst>
          </p:cNvPr>
          <p:cNvSpPr>
            <a:spLocks noGrp="1"/>
          </p:cNvSpPr>
          <p:nvPr>
            <p:ph type="title"/>
          </p:nvPr>
        </p:nvSpPr>
        <p:spPr>
          <a:xfrm>
            <a:off x="358219" y="365126"/>
            <a:ext cx="11481847" cy="726256"/>
          </a:xfrm>
        </p:spPr>
        <p:txBody>
          <a:bodyPr>
            <a:normAutofit/>
          </a:bodyPr>
          <a:lstStyle/>
          <a:p>
            <a:r>
              <a:rPr lang="en-GB">
                <a:latin typeface="Calibri"/>
                <a:ea typeface="Calibri"/>
                <a:cs typeface="Calibri"/>
              </a:rPr>
              <a:t>GlobalData</a:t>
            </a:r>
          </a:p>
        </p:txBody>
      </p:sp>
      <p:pic>
        <p:nvPicPr>
          <p:cNvPr id="5" name="Picture 4">
            <a:extLst>
              <a:ext uri="{FF2B5EF4-FFF2-40B4-BE49-F238E27FC236}">
                <a16:creationId xmlns:a16="http://schemas.microsoft.com/office/drawing/2014/main" id="{402C6996-C318-B387-BF2C-C1DC7D754AFF}"/>
              </a:ext>
            </a:extLst>
          </p:cNvPr>
          <p:cNvPicPr>
            <a:picLocks noChangeAspect="1"/>
          </p:cNvPicPr>
          <p:nvPr/>
        </p:nvPicPr>
        <p:blipFill>
          <a:blip r:embed="rId2"/>
          <a:stretch>
            <a:fillRect/>
          </a:stretch>
        </p:blipFill>
        <p:spPr>
          <a:xfrm>
            <a:off x="4393171" y="1081087"/>
            <a:ext cx="7446895" cy="3605051"/>
          </a:xfrm>
          <a:prstGeom prst="roundRect">
            <a:avLst>
              <a:gd name="adj" fmla="val 4167"/>
            </a:avLst>
          </a:prstGeom>
          <a:solidFill>
            <a:srgbClr val="FFFFFF"/>
          </a:solidFill>
          <a:ln w="76200" cap="sq">
            <a:noFill/>
            <a:miter lim="800000"/>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9970DDD7-8406-9CA6-2B5D-E441C27A42AC}"/>
              </a:ext>
            </a:extLst>
          </p:cNvPr>
          <p:cNvSpPr txBox="1"/>
          <p:nvPr/>
        </p:nvSpPr>
        <p:spPr>
          <a:xfrm>
            <a:off x="483410" y="1166842"/>
            <a:ext cx="3477050" cy="4524315"/>
          </a:xfrm>
          <a:prstGeom prst="rect">
            <a:avLst/>
          </a:prstGeom>
          <a:noFill/>
        </p:spPr>
        <p:txBody>
          <a:bodyPr wrap="square" rtlCol="0">
            <a:spAutoFit/>
          </a:bodyPr>
          <a:lstStyle/>
          <a:p>
            <a:r>
              <a:rPr lang="en-GB" sz="2400"/>
              <a:t>Provides news analyses and data for over 22 sectors in 200 countries.</a:t>
            </a:r>
          </a:p>
          <a:p>
            <a:r>
              <a:rPr lang="en-GB" sz="2400"/>
              <a:t>Use it to analyse companies or markets. It includes:</a:t>
            </a:r>
          </a:p>
          <a:p>
            <a:endParaRPr lang="en-GB" sz="2400"/>
          </a:p>
          <a:p>
            <a:pPr marL="285750" indent="-285750">
              <a:buFont typeface="Arial" panose="020B0604020202020204" pitchFamily="34" charset="0"/>
              <a:buChar char="•"/>
            </a:pPr>
            <a:r>
              <a:rPr lang="en-GB" sz="2400"/>
              <a:t>Company reports</a:t>
            </a:r>
          </a:p>
          <a:p>
            <a:pPr marL="285750" indent="-285750">
              <a:buFont typeface="Arial" panose="020B0604020202020204" pitchFamily="34" charset="0"/>
              <a:buChar char="•"/>
            </a:pPr>
            <a:r>
              <a:rPr lang="en-GB" sz="2400"/>
              <a:t>Industry insights</a:t>
            </a:r>
          </a:p>
          <a:p>
            <a:pPr marL="285750" indent="-285750">
              <a:buFont typeface="Arial" panose="020B0604020202020204" pitchFamily="34" charset="0"/>
              <a:buChar char="•"/>
            </a:pPr>
            <a:r>
              <a:rPr lang="en-GB" sz="2400"/>
              <a:t>Market analyses and shares and lots more.</a:t>
            </a:r>
          </a:p>
          <a:p>
            <a:endParaRPr lang="en-US" sz="2400"/>
          </a:p>
        </p:txBody>
      </p:sp>
      <p:sp>
        <p:nvSpPr>
          <p:cNvPr id="3" name="TextBox 14">
            <a:extLst>
              <a:ext uri="{FF2B5EF4-FFF2-40B4-BE49-F238E27FC236}">
                <a16:creationId xmlns:a16="http://schemas.microsoft.com/office/drawing/2014/main" id="{E49D5B63-BDC9-9514-990F-A7D0734D72F4}"/>
              </a:ext>
            </a:extLst>
          </p:cNvPr>
          <p:cNvSpPr txBox="1"/>
          <p:nvPr/>
        </p:nvSpPr>
        <p:spPr>
          <a:xfrm>
            <a:off x="7213335" y="5083255"/>
            <a:ext cx="3052627" cy="461665"/>
          </a:xfrm>
          <a:prstGeom prst="rect">
            <a:avLst/>
          </a:prstGeom>
          <a:no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400">
                <a:hlinkClick r:id="rId3"/>
              </a:rPr>
              <a:t>GlobalData Explorer</a:t>
            </a:r>
            <a:endParaRPr lang="en-US" sz="2400"/>
          </a:p>
        </p:txBody>
      </p:sp>
    </p:spTree>
    <p:extLst>
      <p:ext uri="{BB962C8B-B14F-4D97-AF65-F5344CB8AC3E}">
        <p14:creationId xmlns:p14="http://schemas.microsoft.com/office/powerpoint/2010/main" val="246922449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AF4057-DC7E-4875-D6FF-FF3648C61DD5}"/>
              </a:ext>
            </a:extLst>
          </p:cNvPr>
          <p:cNvSpPr>
            <a:spLocks noGrp="1"/>
          </p:cNvSpPr>
          <p:nvPr>
            <p:ph type="title"/>
          </p:nvPr>
        </p:nvSpPr>
        <p:spPr>
          <a:xfrm>
            <a:off x="358219" y="365126"/>
            <a:ext cx="11481847" cy="566104"/>
          </a:xfrm>
        </p:spPr>
        <p:txBody>
          <a:bodyPr>
            <a:normAutofit fontScale="90000"/>
          </a:bodyPr>
          <a:lstStyle/>
          <a:p>
            <a:r>
              <a:rPr lang="en-GB">
                <a:latin typeface="+mn-lt"/>
              </a:rPr>
              <a:t>PESTLE</a:t>
            </a:r>
            <a:endParaRPr lang="en-US">
              <a:latin typeface="+mn-lt"/>
            </a:endParaRPr>
          </a:p>
        </p:txBody>
      </p:sp>
      <p:pic>
        <p:nvPicPr>
          <p:cNvPr id="6" name="Picture 5">
            <a:extLst>
              <a:ext uri="{FF2B5EF4-FFF2-40B4-BE49-F238E27FC236}">
                <a16:creationId xmlns:a16="http://schemas.microsoft.com/office/drawing/2014/main" id="{BEEB8B2D-AA9A-A26E-9C56-80A4F99B7A1C}"/>
              </a:ext>
            </a:extLst>
          </p:cNvPr>
          <p:cNvPicPr>
            <a:picLocks noChangeAspect="1"/>
          </p:cNvPicPr>
          <p:nvPr/>
        </p:nvPicPr>
        <p:blipFill>
          <a:blip r:embed="rId2"/>
          <a:stretch>
            <a:fillRect/>
          </a:stretch>
        </p:blipFill>
        <p:spPr>
          <a:xfrm>
            <a:off x="4344938" y="774154"/>
            <a:ext cx="7594619" cy="4129327"/>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7" name="TextBox 6">
            <a:extLst>
              <a:ext uri="{FF2B5EF4-FFF2-40B4-BE49-F238E27FC236}">
                <a16:creationId xmlns:a16="http://schemas.microsoft.com/office/drawing/2014/main" id="{067DCC19-489E-37E1-1AF0-2AE36ADCAE71}"/>
              </a:ext>
            </a:extLst>
          </p:cNvPr>
          <p:cNvSpPr txBox="1"/>
          <p:nvPr/>
        </p:nvSpPr>
        <p:spPr>
          <a:xfrm>
            <a:off x="521713" y="1727823"/>
            <a:ext cx="3433207" cy="3046988"/>
          </a:xfrm>
          <a:prstGeom prst="rect">
            <a:avLst/>
          </a:prstGeom>
          <a:noFill/>
        </p:spPr>
        <p:txBody>
          <a:bodyPr wrap="square" rtlCol="0">
            <a:spAutoFit/>
          </a:bodyPr>
          <a:lstStyle/>
          <a:p>
            <a:r>
              <a:rPr lang="en-GB" sz="2400"/>
              <a:t>Quick search for UK PESTLE report:</a:t>
            </a:r>
          </a:p>
          <a:p>
            <a:endParaRPr lang="en-GB" sz="2400"/>
          </a:p>
          <a:p>
            <a:pPr marL="285750" indent="-285750">
              <a:buFont typeface="Arial" panose="020B0604020202020204" pitchFamily="34" charset="0"/>
              <a:buChar char="•"/>
            </a:pPr>
            <a:r>
              <a:rPr lang="en-GB" sz="2400"/>
              <a:t>Search UK PESTLE in home screen.</a:t>
            </a:r>
          </a:p>
          <a:p>
            <a:pPr marL="285750" indent="-285750">
              <a:buFont typeface="Arial" panose="020B0604020202020204" pitchFamily="34" charset="0"/>
              <a:buChar char="•"/>
            </a:pPr>
            <a:endParaRPr lang="en-GB" sz="2400"/>
          </a:p>
          <a:p>
            <a:pPr marL="285750" indent="-285750">
              <a:buFont typeface="Arial" panose="020B0604020202020204" pitchFamily="34" charset="0"/>
              <a:buChar char="•"/>
            </a:pPr>
            <a:r>
              <a:rPr lang="en-GB" sz="2400"/>
              <a:t>Click on Country Analysis Report</a:t>
            </a:r>
            <a:endParaRPr lang="en-US" sz="2400"/>
          </a:p>
        </p:txBody>
      </p:sp>
    </p:spTree>
    <p:extLst>
      <p:ext uri="{BB962C8B-B14F-4D97-AF65-F5344CB8AC3E}">
        <p14:creationId xmlns:p14="http://schemas.microsoft.com/office/powerpoint/2010/main" val="399344329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0D3E66E-CC94-623D-1C92-7E4BDBFCBCF8}"/>
              </a:ext>
            </a:extLst>
          </p:cNvPr>
          <p:cNvSpPr txBox="1"/>
          <p:nvPr/>
        </p:nvSpPr>
        <p:spPr>
          <a:xfrm>
            <a:off x="216914" y="1256598"/>
            <a:ext cx="3255562" cy="4431983"/>
          </a:xfrm>
          <a:prstGeom prst="rect">
            <a:avLst/>
          </a:prstGeom>
          <a:noFill/>
        </p:spPr>
        <p:txBody>
          <a:bodyPr wrap="square" rtlCol="0">
            <a:spAutoFit/>
          </a:bodyPr>
          <a:lstStyle/>
          <a:p>
            <a:r>
              <a:rPr lang="en-GB" sz="2400"/>
              <a:t>From home screen:</a:t>
            </a:r>
          </a:p>
          <a:p>
            <a:endParaRPr lang="en-GB" sz="2400"/>
          </a:p>
          <a:p>
            <a:pPr marL="285750" indent="-285750">
              <a:buFont typeface="Arial" panose="020B0604020202020204" pitchFamily="34" charset="0"/>
              <a:buChar char="•"/>
            </a:pPr>
            <a:r>
              <a:rPr lang="en-GB" sz="2400"/>
              <a:t>Click on countries.</a:t>
            </a:r>
          </a:p>
          <a:p>
            <a:pPr marL="285750" indent="-285750">
              <a:buFont typeface="Arial" panose="020B0604020202020204" pitchFamily="34" charset="0"/>
              <a:buChar char="•"/>
            </a:pPr>
            <a:endParaRPr lang="en-GB" sz="2400"/>
          </a:p>
          <a:p>
            <a:pPr marL="285750" indent="-285750">
              <a:buFont typeface="Arial" panose="020B0604020202020204" pitchFamily="34" charset="0"/>
              <a:buChar char="•"/>
            </a:pPr>
            <a:r>
              <a:rPr lang="en-GB" sz="2400"/>
              <a:t>Type the name of the country you want to find, </a:t>
            </a:r>
            <a:r>
              <a:rPr lang="en-GB" sz="2400" err="1"/>
              <a:t>e.g</a:t>
            </a:r>
            <a:r>
              <a:rPr lang="en-GB" sz="2400"/>
              <a:t> United Kingdom.</a:t>
            </a:r>
          </a:p>
          <a:p>
            <a:pPr marL="285750" indent="-285750">
              <a:buFont typeface="Arial" panose="020B0604020202020204" pitchFamily="34" charset="0"/>
              <a:buChar char="•"/>
            </a:pPr>
            <a:endParaRPr lang="en-GB" sz="2400"/>
          </a:p>
          <a:p>
            <a:pPr marL="285750" indent="-285750">
              <a:buFont typeface="Arial" panose="020B0604020202020204" pitchFamily="34" charset="0"/>
              <a:buChar char="•"/>
            </a:pPr>
            <a:r>
              <a:rPr lang="en-GB" sz="2400"/>
              <a:t>Select City Profiles or City Economics</a:t>
            </a:r>
          </a:p>
          <a:p>
            <a:pPr marL="285750" indent="-285750">
              <a:buFont typeface="Arial" panose="020B0604020202020204" pitchFamily="34" charset="0"/>
              <a:buChar char="•"/>
            </a:pPr>
            <a:endParaRPr lang="en-US"/>
          </a:p>
        </p:txBody>
      </p:sp>
      <p:pic>
        <p:nvPicPr>
          <p:cNvPr id="7" name="Picture 6">
            <a:extLst>
              <a:ext uri="{FF2B5EF4-FFF2-40B4-BE49-F238E27FC236}">
                <a16:creationId xmlns:a16="http://schemas.microsoft.com/office/drawing/2014/main" id="{278E41F1-9D04-5744-3FD1-D9EED0D2B1A4}"/>
              </a:ext>
            </a:extLst>
          </p:cNvPr>
          <p:cNvPicPr>
            <a:picLocks noChangeAspect="1"/>
          </p:cNvPicPr>
          <p:nvPr/>
        </p:nvPicPr>
        <p:blipFill>
          <a:blip r:embed="rId2"/>
          <a:stretch>
            <a:fillRect/>
          </a:stretch>
        </p:blipFill>
        <p:spPr>
          <a:xfrm>
            <a:off x="3664488" y="908789"/>
            <a:ext cx="8265719" cy="413443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9" name="TextBox 8">
            <a:extLst>
              <a:ext uri="{FF2B5EF4-FFF2-40B4-BE49-F238E27FC236}">
                <a16:creationId xmlns:a16="http://schemas.microsoft.com/office/drawing/2014/main" id="{BB37E5FB-1FBD-E5D9-9B29-2B14892FF9D4}"/>
              </a:ext>
            </a:extLst>
          </p:cNvPr>
          <p:cNvSpPr txBox="1"/>
          <p:nvPr/>
        </p:nvSpPr>
        <p:spPr>
          <a:xfrm>
            <a:off x="216914" y="164660"/>
            <a:ext cx="6095064" cy="461665"/>
          </a:xfrm>
          <a:prstGeom prst="rect">
            <a:avLst/>
          </a:prstGeom>
          <a:noFill/>
        </p:spPr>
        <p:txBody>
          <a:bodyPr wrap="square">
            <a:spAutoFit/>
          </a:bodyPr>
          <a:lstStyle/>
          <a:p>
            <a:r>
              <a:rPr lang="en-GB" sz="2400"/>
              <a:t>To find unofficial statistics and city statistics:</a:t>
            </a:r>
          </a:p>
        </p:txBody>
      </p:sp>
    </p:spTree>
    <p:extLst>
      <p:ext uri="{BB962C8B-B14F-4D97-AF65-F5344CB8AC3E}">
        <p14:creationId xmlns:p14="http://schemas.microsoft.com/office/powerpoint/2010/main" val="350754264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E525C-D20F-10D2-1C07-314E3F08769F}"/>
              </a:ext>
            </a:extLst>
          </p:cNvPr>
          <p:cNvSpPr>
            <a:spLocks noGrp="1"/>
          </p:cNvSpPr>
          <p:nvPr>
            <p:ph type="title"/>
          </p:nvPr>
        </p:nvSpPr>
        <p:spPr>
          <a:xfrm>
            <a:off x="355076" y="303417"/>
            <a:ext cx="11481847" cy="493713"/>
          </a:xfrm>
        </p:spPr>
        <p:txBody>
          <a:bodyPr>
            <a:normAutofit fontScale="90000"/>
          </a:bodyPr>
          <a:lstStyle/>
          <a:p>
            <a:r>
              <a:rPr lang="en-GB">
                <a:latin typeface="Calibri"/>
                <a:ea typeface="Calibri"/>
                <a:cs typeface="Calibri"/>
              </a:rPr>
              <a:t>Lexis Plus  </a:t>
            </a:r>
          </a:p>
        </p:txBody>
      </p:sp>
      <p:sp>
        <p:nvSpPr>
          <p:cNvPr id="4" name="TextBox 3">
            <a:extLst>
              <a:ext uri="{FF2B5EF4-FFF2-40B4-BE49-F238E27FC236}">
                <a16:creationId xmlns:a16="http://schemas.microsoft.com/office/drawing/2014/main" id="{E92C5D97-F7AA-AEB0-6F02-7B9AC5ED14EE}"/>
              </a:ext>
            </a:extLst>
          </p:cNvPr>
          <p:cNvSpPr txBox="1"/>
          <p:nvPr/>
        </p:nvSpPr>
        <p:spPr>
          <a:xfrm>
            <a:off x="8167892" y="5026395"/>
            <a:ext cx="1525870" cy="461665"/>
          </a:xfrm>
          <a:prstGeom prst="rect">
            <a:avLst/>
          </a:prstGeom>
          <a:noFill/>
        </p:spPr>
        <p:txBody>
          <a:bodyPr wrap="square" rtlCol="0">
            <a:spAutoFit/>
          </a:bodyPr>
          <a:lstStyle/>
          <a:p>
            <a:r>
              <a:rPr lang="en-GB" sz="2400">
                <a:hlinkClick r:id="rId2"/>
              </a:rPr>
              <a:t>Lexis Plus</a:t>
            </a:r>
            <a:endParaRPr lang="en-US" sz="2400"/>
          </a:p>
        </p:txBody>
      </p:sp>
      <p:pic>
        <p:nvPicPr>
          <p:cNvPr id="6" name="Picture 5">
            <a:extLst>
              <a:ext uri="{FF2B5EF4-FFF2-40B4-BE49-F238E27FC236}">
                <a16:creationId xmlns:a16="http://schemas.microsoft.com/office/drawing/2014/main" id="{9DBBF9C8-EF8A-9D37-FBF1-0538F65F2C85}"/>
              </a:ext>
            </a:extLst>
          </p:cNvPr>
          <p:cNvPicPr>
            <a:picLocks noChangeAspect="1"/>
          </p:cNvPicPr>
          <p:nvPr/>
        </p:nvPicPr>
        <p:blipFill>
          <a:blip r:embed="rId3"/>
          <a:stretch>
            <a:fillRect/>
          </a:stretch>
        </p:blipFill>
        <p:spPr>
          <a:xfrm>
            <a:off x="4670308" y="1056077"/>
            <a:ext cx="7292240" cy="3628104"/>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7" name="TextBox 4">
            <a:extLst>
              <a:ext uri="{FF2B5EF4-FFF2-40B4-BE49-F238E27FC236}">
                <a16:creationId xmlns:a16="http://schemas.microsoft.com/office/drawing/2014/main" id="{767AD9ED-CFD1-DF76-E35B-1007CAFB9777}"/>
              </a:ext>
            </a:extLst>
          </p:cNvPr>
          <p:cNvSpPr txBox="1"/>
          <p:nvPr/>
        </p:nvSpPr>
        <p:spPr>
          <a:xfrm>
            <a:off x="293175" y="1056077"/>
            <a:ext cx="4187432" cy="1938992"/>
          </a:xfrm>
          <a:prstGeom prst="rect">
            <a:avLst/>
          </a:prstGeom>
          <a:no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a:latin typeface="Calibri "/>
              </a:rPr>
              <a:t>With the largest collection of UK law, Lexis Library gives quick and comprehensive access to up-to-date legislation, case law and commentary.</a:t>
            </a:r>
          </a:p>
        </p:txBody>
      </p:sp>
      <p:sp>
        <p:nvSpPr>
          <p:cNvPr id="9" name="TextBox 8">
            <a:extLst>
              <a:ext uri="{FF2B5EF4-FFF2-40B4-BE49-F238E27FC236}">
                <a16:creationId xmlns:a16="http://schemas.microsoft.com/office/drawing/2014/main" id="{06768563-C236-4664-7F20-727215D8078D}"/>
              </a:ext>
            </a:extLst>
          </p:cNvPr>
          <p:cNvSpPr txBox="1"/>
          <p:nvPr/>
        </p:nvSpPr>
        <p:spPr>
          <a:xfrm>
            <a:off x="426113" y="3192308"/>
            <a:ext cx="4054494" cy="2308324"/>
          </a:xfrm>
          <a:prstGeom prst="rect">
            <a:avLst/>
          </a:prstGeom>
          <a:noFill/>
        </p:spPr>
        <p:txBody>
          <a:bodyPr wrap="square">
            <a:spAutoFit/>
          </a:bodyPr>
          <a:lstStyle/>
          <a:p>
            <a:pPr marL="285750" indent="-285750">
              <a:buFont typeface="Arial" panose="020B0604020202020204" pitchFamily="34" charset="0"/>
              <a:buChar char="•"/>
            </a:pPr>
            <a:r>
              <a:rPr lang="en-US" sz="2400">
                <a:latin typeface="Calibri "/>
              </a:rPr>
              <a:t>Use the help guide and videos to navigate. </a:t>
            </a:r>
          </a:p>
          <a:p>
            <a:pPr marL="285750" indent="-285750">
              <a:buFont typeface="Arial" panose="020B0604020202020204" pitchFamily="34" charset="0"/>
              <a:buChar char="•"/>
            </a:pPr>
            <a:endParaRPr lang="en-US" sz="2400">
              <a:latin typeface="Calibri "/>
            </a:endParaRPr>
          </a:p>
          <a:p>
            <a:pPr marL="285750" indent="-285750">
              <a:buFont typeface="Arial" panose="020B0604020202020204" pitchFamily="34" charset="0"/>
              <a:buChar char="•"/>
            </a:pPr>
            <a:r>
              <a:rPr lang="en-US" sz="2400">
                <a:latin typeface="Calibri "/>
              </a:rPr>
              <a:t>Explore practice areas.</a:t>
            </a:r>
          </a:p>
          <a:p>
            <a:pPr marL="285750" indent="-285750">
              <a:buFont typeface="Arial" panose="020B0604020202020204" pitchFamily="34" charset="0"/>
              <a:buChar char="•"/>
            </a:pPr>
            <a:endParaRPr lang="en-US" sz="2400">
              <a:latin typeface="Calibri "/>
            </a:endParaRPr>
          </a:p>
          <a:p>
            <a:pPr marL="285750" indent="-285750">
              <a:buFont typeface="Arial" panose="020B0604020202020204" pitchFamily="34" charset="0"/>
              <a:buChar char="•"/>
            </a:pPr>
            <a:r>
              <a:rPr lang="en-US" sz="2400">
                <a:latin typeface="Calibri "/>
              </a:rPr>
              <a:t>Check out tools &amp; resources. </a:t>
            </a:r>
          </a:p>
        </p:txBody>
      </p:sp>
    </p:spTree>
    <p:extLst>
      <p:ext uri="{BB962C8B-B14F-4D97-AF65-F5344CB8AC3E}">
        <p14:creationId xmlns:p14="http://schemas.microsoft.com/office/powerpoint/2010/main" val="21054244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365125"/>
            <a:ext cx="11481847" cy="466979"/>
          </a:xfrm>
        </p:spPr>
        <p:txBody>
          <a:bodyPr>
            <a:normAutofit fontScale="90000"/>
          </a:bodyPr>
          <a:lstStyle/>
          <a:p>
            <a:r>
              <a:rPr lang="en-GB">
                <a:latin typeface="+mn-lt"/>
              </a:rPr>
              <a:t>Open Access</a:t>
            </a:r>
          </a:p>
        </p:txBody>
      </p:sp>
      <p:sp>
        <p:nvSpPr>
          <p:cNvPr id="3" name="Content Placeholder 2"/>
          <p:cNvSpPr>
            <a:spLocks noGrp="1"/>
          </p:cNvSpPr>
          <p:nvPr>
            <p:ph sz="quarter" idx="10"/>
          </p:nvPr>
        </p:nvSpPr>
        <p:spPr>
          <a:xfrm>
            <a:off x="447502" y="1275696"/>
            <a:ext cx="7924316" cy="3942197"/>
          </a:xfrm>
        </p:spPr>
        <p:txBody>
          <a:bodyPr>
            <a:noAutofit/>
          </a:bodyPr>
          <a:lstStyle/>
          <a:p>
            <a:pPr marL="285750" indent="-285750">
              <a:buFont typeface="Arial" panose="020B0604020202020204" pitchFamily="34" charset="0"/>
              <a:buChar char="•"/>
            </a:pPr>
            <a:r>
              <a:rPr lang="en-GB" sz="2400" dirty="0"/>
              <a:t>Open Access publishing is the provision of unrestricted, free online access to peer-reviewed and scholarly research. </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Most UK universities now have a repository which stores and makes freely available the research output of its institution.  This includes </a:t>
            </a:r>
            <a:r>
              <a:rPr lang="en-GB" sz="2400" b="1" dirty="0"/>
              <a:t>theses, journal articles, book chapters, monographs etc.</a:t>
            </a:r>
          </a:p>
          <a:p>
            <a:pPr marL="285750" indent="-285750">
              <a:buFont typeface="Arial" panose="020B0604020202020204" pitchFamily="34" charset="0"/>
              <a:buChar char="•"/>
            </a:pPr>
            <a:endParaRPr lang="en-GB" sz="2400" b="1" dirty="0"/>
          </a:p>
          <a:p>
            <a:pPr marL="285750" indent="-285750">
              <a:buFont typeface="Arial" panose="020B0604020202020204" pitchFamily="34" charset="0"/>
              <a:buChar char="•"/>
            </a:pPr>
            <a:r>
              <a:rPr lang="en-GB" sz="2400" dirty="0"/>
              <a:t>Explore to find recent research and </a:t>
            </a:r>
            <a:r>
              <a:rPr lang="en-GB" sz="2400" b="1" dirty="0"/>
              <a:t>references.</a:t>
            </a:r>
          </a:p>
        </p:txBody>
      </p:sp>
      <p:pic>
        <p:nvPicPr>
          <p:cNvPr id="5" name="Picture 4" descr="Icon&#10;&#10;Description automatically generated">
            <a:extLst>
              <a:ext uri="{FF2B5EF4-FFF2-40B4-BE49-F238E27FC236}">
                <a16:creationId xmlns:a16="http://schemas.microsoft.com/office/drawing/2014/main" id="{CE523B48-7447-6CC5-ED7C-65899B0B45F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63258" y="1576975"/>
            <a:ext cx="3281240" cy="328124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0A7C9A00-5D4B-2E04-143F-C2612ED13365}"/>
              </a:ext>
            </a:extLst>
          </p:cNvPr>
          <p:cNvSpPr txBox="1"/>
          <p:nvPr/>
        </p:nvSpPr>
        <p:spPr>
          <a:xfrm>
            <a:off x="1230630" y="5217893"/>
            <a:ext cx="10961370" cy="461665"/>
          </a:xfrm>
          <a:prstGeom prst="rect">
            <a:avLst/>
          </a:prstGeom>
          <a:noFill/>
        </p:spPr>
        <p:txBody>
          <a:bodyPr wrap="square">
            <a:spAutoFit/>
          </a:bodyPr>
          <a:lstStyle/>
          <a:p>
            <a:r>
              <a:rPr lang="en-GB" sz="2400" b="1" dirty="0">
                <a:solidFill>
                  <a:schemeClr val="accent2"/>
                </a:solidFill>
              </a:rPr>
              <a:t>Important to note: Theses in repositories are generally not peer-reviewed.</a:t>
            </a:r>
            <a:r>
              <a:rPr lang="en-GB" sz="2400" b="1" dirty="0"/>
              <a:t> </a:t>
            </a:r>
          </a:p>
        </p:txBody>
      </p:sp>
    </p:spTree>
    <p:extLst>
      <p:ext uri="{BB962C8B-B14F-4D97-AF65-F5344CB8AC3E}">
        <p14:creationId xmlns:p14="http://schemas.microsoft.com/office/powerpoint/2010/main" val="383244335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2735B3-4A1C-A75A-A9E9-2116FFFE8C0F}"/>
              </a:ext>
            </a:extLst>
          </p:cNvPr>
          <p:cNvSpPr>
            <a:spLocks noGrp="1"/>
          </p:cNvSpPr>
          <p:nvPr>
            <p:ph type="title"/>
          </p:nvPr>
        </p:nvSpPr>
        <p:spPr>
          <a:xfrm>
            <a:off x="358219" y="365125"/>
            <a:ext cx="11481847" cy="567563"/>
          </a:xfrm>
        </p:spPr>
        <p:txBody>
          <a:bodyPr>
            <a:normAutofit fontScale="90000"/>
          </a:bodyPr>
          <a:lstStyle/>
          <a:p>
            <a:r>
              <a:rPr lang="en-GB">
                <a:latin typeface="+mn-lt"/>
              </a:rPr>
              <a:t>Research Repository</a:t>
            </a:r>
            <a:endParaRPr lang="en-US">
              <a:latin typeface="+mn-lt"/>
            </a:endParaRPr>
          </a:p>
        </p:txBody>
      </p:sp>
      <p:sp>
        <p:nvSpPr>
          <p:cNvPr id="3" name="Content Placeholder 2">
            <a:extLst>
              <a:ext uri="{FF2B5EF4-FFF2-40B4-BE49-F238E27FC236}">
                <a16:creationId xmlns:a16="http://schemas.microsoft.com/office/drawing/2014/main" id="{B7EAA611-A392-8691-8E63-4549DF6B1D2A}"/>
              </a:ext>
            </a:extLst>
          </p:cNvPr>
          <p:cNvSpPr>
            <a:spLocks noGrp="1"/>
          </p:cNvSpPr>
          <p:nvPr>
            <p:ph sz="quarter" idx="10"/>
          </p:nvPr>
        </p:nvSpPr>
        <p:spPr>
          <a:xfrm>
            <a:off x="358218" y="1263079"/>
            <a:ext cx="5978574" cy="4077017"/>
          </a:xfrm>
        </p:spPr>
        <p:txBody>
          <a:bodyPr>
            <a:normAutofit fontScale="92500" lnSpcReduction="10000"/>
          </a:bodyPr>
          <a:lstStyle/>
          <a:p>
            <a:pPr marL="0" indent="0">
              <a:buNone/>
            </a:pPr>
            <a:r>
              <a:rPr lang="en-GB" sz="2400" b="1">
                <a:solidFill>
                  <a:schemeClr val="accent2"/>
                </a:solidFill>
              </a:rPr>
              <a:t>UWTSD’s Research Repository</a:t>
            </a:r>
            <a:r>
              <a:rPr lang="en-GB" sz="2400"/>
              <a:t> contains: </a:t>
            </a:r>
          </a:p>
          <a:p>
            <a:r>
              <a:rPr lang="en-GB" sz="2400"/>
              <a:t>full text research papers</a:t>
            </a:r>
          </a:p>
          <a:p>
            <a:r>
              <a:rPr lang="en-GB" sz="2400"/>
              <a:t>journal articles</a:t>
            </a:r>
          </a:p>
          <a:p>
            <a:r>
              <a:rPr lang="en-GB" sz="2400"/>
              <a:t>book chapters</a:t>
            </a:r>
          </a:p>
          <a:p>
            <a:r>
              <a:rPr lang="en-GB" sz="2400"/>
              <a:t>theses </a:t>
            </a:r>
          </a:p>
          <a:p>
            <a:pPr marL="0" indent="0">
              <a:buNone/>
            </a:pPr>
            <a:r>
              <a:rPr lang="en-GB" sz="2400" b="1"/>
              <a:t>authored by </a:t>
            </a:r>
            <a:r>
              <a:rPr lang="en-GB" sz="2400"/>
              <a:t>University staff and students. </a:t>
            </a:r>
          </a:p>
          <a:p>
            <a:pPr marL="0" indent="0">
              <a:buNone/>
            </a:pPr>
            <a:endParaRPr lang="en-GB" sz="2400"/>
          </a:p>
          <a:p>
            <a:pPr marL="0" indent="0">
              <a:buNone/>
            </a:pPr>
            <a:r>
              <a:rPr lang="en-GB" sz="2400" b="1">
                <a:solidFill>
                  <a:schemeClr val="accent2"/>
                </a:solidFill>
              </a:rPr>
              <a:t>The Research Data Archive </a:t>
            </a:r>
            <a:r>
              <a:rPr lang="en-GB" sz="2400"/>
              <a:t>contains:</a:t>
            </a:r>
          </a:p>
          <a:p>
            <a:r>
              <a:rPr lang="en-GB" sz="2400"/>
              <a:t>research data </a:t>
            </a:r>
          </a:p>
          <a:p>
            <a:pPr marL="0" indent="0">
              <a:buNone/>
            </a:pPr>
            <a:r>
              <a:rPr lang="en-GB" sz="2400" b="1"/>
              <a:t>collected by </a:t>
            </a:r>
            <a:r>
              <a:rPr lang="en-GB" sz="2400"/>
              <a:t>University staff and students. </a:t>
            </a:r>
            <a:endParaRPr lang="en-US" sz="2400"/>
          </a:p>
        </p:txBody>
      </p:sp>
      <p:pic>
        <p:nvPicPr>
          <p:cNvPr id="5" name="Picture 4">
            <a:extLst>
              <a:ext uri="{FF2B5EF4-FFF2-40B4-BE49-F238E27FC236}">
                <a16:creationId xmlns:a16="http://schemas.microsoft.com/office/drawing/2014/main" id="{C3028AE5-D962-7EC4-53E5-FBEB0E33A972}"/>
              </a:ext>
            </a:extLst>
          </p:cNvPr>
          <p:cNvPicPr>
            <a:picLocks noChangeAspect="1"/>
          </p:cNvPicPr>
          <p:nvPr/>
        </p:nvPicPr>
        <p:blipFill>
          <a:blip r:embed="rId2"/>
          <a:stretch>
            <a:fillRect/>
          </a:stretch>
        </p:blipFill>
        <p:spPr>
          <a:xfrm>
            <a:off x="6336792" y="1061911"/>
            <a:ext cx="4531571" cy="366821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3E479380-0DFE-9E7E-CAAF-A5C5252EB753}"/>
              </a:ext>
            </a:extLst>
          </p:cNvPr>
          <p:cNvSpPr txBox="1"/>
          <p:nvPr/>
        </p:nvSpPr>
        <p:spPr>
          <a:xfrm>
            <a:off x="7635240" y="5225589"/>
            <a:ext cx="2551176" cy="369332"/>
          </a:xfrm>
          <a:prstGeom prst="rect">
            <a:avLst/>
          </a:prstGeom>
          <a:noFill/>
        </p:spPr>
        <p:txBody>
          <a:bodyPr wrap="square" rtlCol="0">
            <a:spAutoFit/>
          </a:bodyPr>
          <a:lstStyle/>
          <a:p>
            <a:r>
              <a:rPr lang="en-GB">
                <a:hlinkClick r:id="rId3"/>
              </a:rPr>
              <a:t>Research Repository</a:t>
            </a:r>
            <a:endParaRPr lang="en-US"/>
          </a:p>
        </p:txBody>
      </p:sp>
      <p:pic>
        <p:nvPicPr>
          <p:cNvPr id="8" name="Picture 7">
            <a:extLst>
              <a:ext uri="{FF2B5EF4-FFF2-40B4-BE49-F238E27FC236}">
                <a16:creationId xmlns:a16="http://schemas.microsoft.com/office/drawing/2014/main" id="{28142D54-DDC9-5E5A-9391-2952952CED34}"/>
              </a:ext>
            </a:extLst>
          </p:cNvPr>
          <p:cNvPicPr>
            <a:picLocks noChangeAspect="1"/>
          </p:cNvPicPr>
          <p:nvPr/>
        </p:nvPicPr>
        <p:blipFill>
          <a:blip r:embed="rId4"/>
          <a:stretch>
            <a:fillRect/>
          </a:stretch>
        </p:blipFill>
        <p:spPr>
          <a:xfrm>
            <a:off x="10986565" y="4730121"/>
            <a:ext cx="996598" cy="990936"/>
          </a:xfrm>
          <a:prstGeom prst="rect">
            <a:avLst/>
          </a:prstGeom>
        </p:spPr>
      </p:pic>
    </p:spTree>
    <p:extLst>
      <p:ext uri="{BB962C8B-B14F-4D97-AF65-F5344CB8AC3E}">
        <p14:creationId xmlns:p14="http://schemas.microsoft.com/office/powerpoint/2010/main" val="262182820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365125"/>
            <a:ext cx="11481847" cy="530987"/>
          </a:xfrm>
        </p:spPr>
        <p:txBody>
          <a:bodyPr>
            <a:normAutofit fontScale="90000"/>
          </a:bodyPr>
          <a:lstStyle/>
          <a:p>
            <a:r>
              <a:rPr lang="en-GB" b="1">
                <a:latin typeface="+mn-lt"/>
              </a:rPr>
              <a:t>Open Access sources</a:t>
            </a:r>
          </a:p>
        </p:txBody>
      </p:sp>
      <p:sp>
        <p:nvSpPr>
          <p:cNvPr id="3" name="Content Placeholder 2"/>
          <p:cNvSpPr>
            <a:spLocks noGrp="1"/>
          </p:cNvSpPr>
          <p:nvPr>
            <p:ph sz="quarter" idx="10"/>
          </p:nvPr>
        </p:nvSpPr>
        <p:spPr>
          <a:xfrm>
            <a:off x="351934" y="896112"/>
            <a:ext cx="11315972" cy="4818644"/>
          </a:xfrm>
        </p:spPr>
        <p:txBody>
          <a:bodyPr vert="horz" lIns="91440" tIns="45720" rIns="91440" bIns="45720" rtlCol="0" anchor="t">
            <a:noAutofit/>
          </a:bodyPr>
          <a:lstStyle/>
          <a:p>
            <a:pPr marL="0" indent="0">
              <a:lnSpc>
                <a:spcPct val="100000"/>
              </a:lnSpc>
              <a:buNone/>
            </a:pPr>
            <a:r>
              <a:rPr lang="en-GB" sz="2000" b="1" dirty="0">
                <a:hlinkClick r:id="rId2"/>
              </a:rPr>
              <a:t>CORE</a:t>
            </a:r>
            <a:r>
              <a:rPr lang="en-GB" sz="2000" b="1"/>
              <a:t>: </a:t>
            </a:r>
          </a:p>
          <a:p>
            <a:pPr marL="0" indent="0">
              <a:lnSpc>
                <a:spcPct val="100000"/>
              </a:lnSpc>
              <a:buNone/>
            </a:pPr>
            <a:r>
              <a:rPr lang="en-GB" sz="2000"/>
              <a:t>CORE’s mission is to aggregate all open access research outputs from repositories and journals worldwide and make them available to the public. In this way CORE facilitates free unrestricted access to research for all.</a:t>
            </a:r>
          </a:p>
          <a:p>
            <a:pPr marL="0" indent="0">
              <a:lnSpc>
                <a:spcPct val="100000"/>
              </a:lnSpc>
              <a:buNone/>
            </a:pPr>
            <a:r>
              <a:rPr lang="en-GB" sz="2000" b="1" dirty="0">
                <a:hlinkClick r:id="rId3"/>
              </a:rPr>
              <a:t>Digital Commons Network</a:t>
            </a:r>
            <a:r>
              <a:rPr lang="en-GB" sz="2000" b="1"/>
              <a:t>: </a:t>
            </a:r>
          </a:p>
          <a:p>
            <a:pPr marL="0" indent="0">
              <a:lnSpc>
                <a:spcPct val="100000"/>
              </a:lnSpc>
              <a:buNone/>
            </a:pPr>
            <a:r>
              <a:rPr lang="en-GB" sz="2000"/>
              <a:t>The Digital Commons Network brings together free, full-text scholarly articles from hundreds of universities and colleges worldwide.</a:t>
            </a:r>
          </a:p>
          <a:p>
            <a:pPr marL="0" indent="0">
              <a:lnSpc>
                <a:spcPct val="100000"/>
              </a:lnSpc>
              <a:buNone/>
            </a:pPr>
            <a:r>
              <a:rPr lang="en-GB" sz="2000" b="1" dirty="0">
                <a:hlinkClick r:id="rId4"/>
              </a:rPr>
              <a:t>DOAJ</a:t>
            </a:r>
            <a:r>
              <a:rPr lang="en-GB" sz="2000" b="1"/>
              <a:t>: </a:t>
            </a:r>
          </a:p>
          <a:p>
            <a:pPr marL="0" indent="0">
              <a:lnSpc>
                <a:spcPct val="100000"/>
              </a:lnSpc>
              <a:buNone/>
            </a:pPr>
            <a:r>
              <a:rPr lang="en-GB" sz="2000"/>
              <a:t>The Directory of Open Access Journals.</a:t>
            </a:r>
          </a:p>
          <a:p>
            <a:pPr marL="0" indent="0">
              <a:lnSpc>
                <a:spcPct val="100000"/>
              </a:lnSpc>
              <a:buNone/>
            </a:pPr>
            <a:r>
              <a:rPr lang="en-GB" sz="2000" b="1" dirty="0">
                <a:hlinkClick r:id="rId5"/>
              </a:rPr>
              <a:t>Paperity.org</a:t>
            </a:r>
            <a:r>
              <a:rPr lang="en-GB" sz="2000" b="1"/>
              <a:t>: </a:t>
            </a:r>
          </a:p>
          <a:p>
            <a:pPr marL="0" indent="0">
              <a:lnSpc>
                <a:spcPct val="100000"/>
              </a:lnSpc>
              <a:buNone/>
            </a:pPr>
            <a:r>
              <a:rPr lang="en-GB" sz="2000" dirty="0"/>
              <a:t>‘</a:t>
            </a:r>
            <a:r>
              <a:rPr lang="en-GB" sz="2000" dirty="0" err="1"/>
              <a:t>Paperity</a:t>
            </a:r>
            <a:r>
              <a:rPr lang="en-GB" sz="2000" dirty="0"/>
              <a:t> is </a:t>
            </a:r>
            <a:r>
              <a:rPr lang="en-GB" sz="2000" i="1" dirty="0"/>
              <a:t>the</a:t>
            </a:r>
            <a:r>
              <a:rPr lang="en-GB" sz="2000" dirty="0"/>
              <a:t> way towards more efficient scholarly communication in all research fields, from Sciences, Technology, Medicine, to Social Sciences, to Humanities and Arts. </a:t>
            </a:r>
            <a:endParaRPr lang="en-GB" sz="2000" dirty="0">
              <a:ea typeface="Calibri"/>
              <a:cs typeface="Calibri"/>
            </a:endParaRPr>
          </a:p>
        </p:txBody>
      </p:sp>
    </p:spTree>
    <p:extLst>
      <p:ext uri="{BB962C8B-B14F-4D97-AF65-F5344CB8AC3E}">
        <p14:creationId xmlns:p14="http://schemas.microsoft.com/office/powerpoint/2010/main" val="103879696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C79EDDE-FCCC-AC04-A22E-E322C63C7805}"/>
              </a:ext>
            </a:extLst>
          </p:cNvPr>
          <p:cNvPicPr>
            <a:picLocks noChangeAspect="1"/>
          </p:cNvPicPr>
          <p:nvPr/>
        </p:nvPicPr>
        <p:blipFill>
          <a:blip r:embed="rId2"/>
          <a:srcRect t="2109" r="1730"/>
          <a:stretch>
            <a:fillRect/>
          </a:stretch>
        </p:blipFill>
        <p:spPr>
          <a:xfrm>
            <a:off x="1520197" y="962127"/>
            <a:ext cx="8739372" cy="3570438"/>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2" name="Title 1">
            <a:extLst>
              <a:ext uri="{FF2B5EF4-FFF2-40B4-BE49-F238E27FC236}">
                <a16:creationId xmlns:a16="http://schemas.microsoft.com/office/drawing/2014/main" id="{419DCD14-960C-67C3-F349-6CD0FDFA479D}"/>
              </a:ext>
            </a:extLst>
          </p:cNvPr>
          <p:cNvSpPr>
            <a:spLocks noGrp="1"/>
          </p:cNvSpPr>
          <p:nvPr>
            <p:ph type="title"/>
          </p:nvPr>
        </p:nvSpPr>
        <p:spPr>
          <a:xfrm>
            <a:off x="358219" y="365126"/>
            <a:ext cx="11481847" cy="627812"/>
          </a:xfrm>
        </p:spPr>
        <p:txBody>
          <a:bodyPr>
            <a:normAutofit fontScale="90000"/>
          </a:bodyPr>
          <a:lstStyle/>
          <a:p>
            <a:r>
              <a:rPr lang="en-GB" b="1">
                <a:latin typeface="+mn-lt"/>
              </a:rPr>
              <a:t>Primo Research Assistant tool</a:t>
            </a:r>
            <a:endParaRPr lang="en-US" b="1">
              <a:latin typeface="+mn-lt"/>
            </a:endParaRPr>
          </a:p>
        </p:txBody>
      </p:sp>
      <p:sp>
        <p:nvSpPr>
          <p:cNvPr id="6" name="TextBox 5">
            <a:extLst>
              <a:ext uri="{FF2B5EF4-FFF2-40B4-BE49-F238E27FC236}">
                <a16:creationId xmlns:a16="http://schemas.microsoft.com/office/drawing/2014/main" id="{864CD561-48BE-FDFA-E160-4E9756FA7BF0}"/>
              </a:ext>
            </a:extLst>
          </p:cNvPr>
          <p:cNvSpPr txBox="1"/>
          <p:nvPr/>
        </p:nvSpPr>
        <p:spPr>
          <a:xfrm>
            <a:off x="1164715" y="4640286"/>
            <a:ext cx="9679061" cy="1015663"/>
          </a:xfrm>
          <a:prstGeom prst="rect">
            <a:avLst/>
          </a:prstGeom>
          <a:noFill/>
        </p:spPr>
        <p:txBody>
          <a:bodyPr wrap="square" rtlCol="0">
            <a:spAutoFit/>
          </a:bodyPr>
          <a:lstStyle/>
          <a:p>
            <a:pPr marL="342900" indent="-342900">
              <a:buFont typeface="Arial" panose="020B0604020202020204" pitchFamily="34" charset="0"/>
              <a:buChar char="•"/>
            </a:pPr>
            <a:r>
              <a:rPr lang="en-GB" sz="2000">
                <a:latin typeface="Calibri "/>
              </a:rPr>
              <a:t>Use the tool to help locate academic sources, find key words, terms, studies etc. </a:t>
            </a:r>
          </a:p>
          <a:p>
            <a:pPr marL="342900" indent="-342900">
              <a:buFont typeface="Arial" panose="020B0604020202020204" pitchFamily="34" charset="0"/>
              <a:buChar char="•"/>
            </a:pPr>
            <a:r>
              <a:rPr lang="en-GB" sz="2000">
                <a:latin typeface="Calibri "/>
              </a:rPr>
              <a:t>Do not use the Generative AI summary in your work!</a:t>
            </a:r>
          </a:p>
          <a:p>
            <a:pPr marL="342900" indent="-342900">
              <a:buFont typeface="Arial" panose="020B0604020202020204" pitchFamily="34" charset="0"/>
              <a:buChar char="•"/>
            </a:pPr>
            <a:r>
              <a:rPr lang="en-GB" sz="2000" b="1">
                <a:latin typeface="Calibri "/>
              </a:rPr>
              <a:t>You must sign in to use.</a:t>
            </a:r>
            <a:endParaRPr lang="en-US" sz="2000" b="1">
              <a:latin typeface="Calibri "/>
            </a:endParaRPr>
          </a:p>
        </p:txBody>
      </p:sp>
      <p:sp>
        <p:nvSpPr>
          <p:cNvPr id="7" name="TextBox 6">
            <a:extLst>
              <a:ext uri="{FF2B5EF4-FFF2-40B4-BE49-F238E27FC236}">
                <a16:creationId xmlns:a16="http://schemas.microsoft.com/office/drawing/2014/main" id="{708F17F0-B629-88A2-37BC-3B3C98BE30E7}"/>
              </a:ext>
            </a:extLst>
          </p:cNvPr>
          <p:cNvSpPr txBox="1"/>
          <p:nvPr/>
        </p:nvSpPr>
        <p:spPr>
          <a:xfrm>
            <a:off x="7640636" y="5178896"/>
            <a:ext cx="4650991"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hlinkClick r:id="rId3"/>
              </a:rPr>
              <a:t>https://digitalservices.uwtsd.ac.uk/library/</a:t>
            </a:r>
            <a:r>
              <a:rPr lang="en-GB">
                <a:latin typeface="Arial" panose="020B0604020202020204" pitchFamily="34" charset="0"/>
                <a:cs typeface="Arial" panose="020B0604020202020204" pitchFamily="34" charset="0"/>
              </a:rPr>
              <a:t> </a:t>
            </a:r>
          </a:p>
        </p:txBody>
      </p:sp>
      <p:sp>
        <p:nvSpPr>
          <p:cNvPr id="4" name="TextBox 3">
            <a:extLst>
              <a:ext uri="{FF2B5EF4-FFF2-40B4-BE49-F238E27FC236}">
                <a16:creationId xmlns:a16="http://schemas.microsoft.com/office/drawing/2014/main" id="{5FD90DE2-EB88-4965-772A-ECDECC1E6112}"/>
              </a:ext>
            </a:extLst>
          </p:cNvPr>
          <p:cNvSpPr txBox="1"/>
          <p:nvPr/>
        </p:nvSpPr>
        <p:spPr>
          <a:xfrm>
            <a:off x="8273557" y="794630"/>
            <a:ext cx="3624795"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4">
                  <a:extLst>
                    <a:ext uri="{A12FA001-AC4F-418D-AE19-62706E023703}">
                      <ahyp:hlinkClr xmlns:ahyp="http://schemas.microsoft.com/office/drawing/2018/hyperlinkcolor" val="tx"/>
                    </a:ext>
                  </a:extLst>
                </a:hlinkClick>
              </a:rPr>
              <a:t>Further Searching Techniques</a:t>
            </a:r>
            <a:endParaRPr lang="en-US">
              <a:solidFill>
                <a:schemeClr val="bg1"/>
              </a:solidFill>
            </a:endParaRPr>
          </a:p>
        </p:txBody>
      </p:sp>
    </p:spTree>
    <p:extLst>
      <p:ext uri="{BB962C8B-B14F-4D97-AF65-F5344CB8AC3E}">
        <p14:creationId xmlns:p14="http://schemas.microsoft.com/office/powerpoint/2010/main" val="287070794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35FDA-9E94-FB98-14CB-1FA5F5C69680}"/>
              </a:ext>
            </a:extLst>
          </p:cNvPr>
          <p:cNvSpPr>
            <a:spLocks noGrp="1"/>
          </p:cNvSpPr>
          <p:nvPr>
            <p:ph type="title"/>
          </p:nvPr>
        </p:nvSpPr>
        <p:spPr>
          <a:xfrm>
            <a:off x="328912" y="365125"/>
            <a:ext cx="11540461" cy="553794"/>
          </a:xfrm>
        </p:spPr>
        <p:txBody>
          <a:bodyPr>
            <a:normAutofit fontScale="90000"/>
          </a:bodyPr>
          <a:lstStyle/>
          <a:p>
            <a:r>
              <a:rPr lang="en-GB">
                <a:latin typeface="+mn-lt"/>
              </a:rPr>
              <a:t>Other tools </a:t>
            </a:r>
            <a:endParaRPr lang="en-GB">
              <a:solidFill>
                <a:srgbClr val="000000"/>
              </a:solidFill>
              <a:latin typeface="+mn-lt"/>
            </a:endParaRPr>
          </a:p>
        </p:txBody>
      </p:sp>
      <p:sp>
        <p:nvSpPr>
          <p:cNvPr id="3" name="Content Placeholder 2">
            <a:extLst>
              <a:ext uri="{FF2B5EF4-FFF2-40B4-BE49-F238E27FC236}">
                <a16:creationId xmlns:a16="http://schemas.microsoft.com/office/drawing/2014/main" id="{488DA652-5022-F048-9AA7-E72258A6CA9E}"/>
              </a:ext>
            </a:extLst>
          </p:cNvPr>
          <p:cNvSpPr>
            <a:spLocks noGrp="1"/>
          </p:cNvSpPr>
          <p:nvPr>
            <p:ph sz="quarter" idx="10"/>
          </p:nvPr>
        </p:nvSpPr>
        <p:spPr>
          <a:xfrm>
            <a:off x="326695" y="1218180"/>
            <a:ext cx="4979762" cy="4421640"/>
          </a:xfrm>
        </p:spPr>
        <p:txBody>
          <a:bodyPr vert="horz" lIns="91440" tIns="45720" rIns="91440" bIns="45720" rtlCol="0" anchor="t">
            <a:noAutofit/>
          </a:bodyPr>
          <a:lstStyle/>
          <a:p>
            <a:pPr marL="0" indent="0">
              <a:lnSpc>
                <a:spcPct val="160000"/>
              </a:lnSpc>
              <a:buNone/>
            </a:pPr>
            <a:r>
              <a:rPr lang="en-GB" sz="2200">
                <a:latin typeface="Calibri"/>
                <a:ea typeface="Calibri"/>
                <a:cs typeface="Calibri"/>
              </a:rPr>
              <a:t>Tools such as </a:t>
            </a:r>
            <a:r>
              <a:rPr lang="en-GB" sz="2200">
                <a:latin typeface="Calibri"/>
                <a:ea typeface="Calibri"/>
                <a:cs typeface="Calibri"/>
                <a:hlinkClick r:id="rId2"/>
              </a:rPr>
              <a:t>Scispace</a:t>
            </a:r>
            <a:r>
              <a:rPr lang="en-GB" sz="2200">
                <a:latin typeface="Calibri"/>
                <a:ea typeface="Calibri"/>
                <a:cs typeface="Calibri"/>
              </a:rPr>
              <a:t> can also help you locate and interrogate literature. Or maybe try exploring literature mapping tools, such as </a:t>
            </a:r>
            <a:r>
              <a:rPr lang="en-GB" sz="2200">
                <a:latin typeface="Calibri"/>
                <a:ea typeface="Calibri"/>
                <a:cs typeface="Calibri"/>
                <a:hlinkClick r:id="rId3"/>
              </a:rPr>
              <a:t>Research Rabbit</a:t>
            </a:r>
            <a:r>
              <a:rPr lang="en-GB" sz="2200">
                <a:latin typeface="Calibri"/>
                <a:ea typeface="Calibri"/>
                <a:cs typeface="Calibri"/>
              </a:rPr>
              <a:t>, </a:t>
            </a:r>
            <a:r>
              <a:rPr lang="en-GB" sz="2200">
                <a:latin typeface="Calibri"/>
                <a:ea typeface="Calibri"/>
                <a:cs typeface="Calibri"/>
                <a:hlinkClick r:id="rId4"/>
              </a:rPr>
              <a:t>Semantic Scholar</a:t>
            </a:r>
            <a:r>
              <a:rPr lang="en-GB" sz="2200">
                <a:latin typeface="Calibri"/>
                <a:ea typeface="Calibri"/>
                <a:cs typeface="Calibri"/>
              </a:rPr>
              <a:t> and </a:t>
            </a:r>
            <a:r>
              <a:rPr lang="en-GB" sz="2200">
                <a:latin typeface="Calibri"/>
                <a:ea typeface="Calibri"/>
                <a:cs typeface="Calibri"/>
                <a:hlinkClick r:id="rId5"/>
              </a:rPr>
              <a:t>Connected Papers</a:t>
            </a:r>
            <a:r>
              <a:rPr lang="en-GB" sz="2200">
                <a:latin typeface="Calibri"/>
                <a:ea typeface="Calibri"/>
                <a:cs typeface="Calibri"/>
              </a:rPr>
              <a:t>.</a:t>
            </a:r>
          </a:p>
          <a:p>
            <a:pPr marL="0" indent="0">
              <a:lnSpc>
                <a:spcPct val="160000"/>
              </a:lnSpc>
              <a:buNone/>
            </a:pPr>
            <a:r>
              <a:rPr lang="en-GB" sz="2200">
                <a:latin typeface="Calibri"/>
                <a:ea typeface="Calibri"/>
                <a:cs typeface="Calibri"/>
              </a:rPr>
              <a:t>They can help you map citation paths and locate connected research more easily. </a:t>
            </a:r>
          </a:p>
        </p:txBody>
      </p:sp>
      <p:pic>
        <p:nvPicPr>
          <p:cNvPr id="4" name="Picture 3" descr="A screenshot of a computer&#10;&#10;AI-generated content may be incorrect.">
            <a:extLst>
              <a:ext uri="{FF2B5EF4-FFF2-40B4-BE49-F238E27FC236}">
                <a16:creationId xmlns:a16="http://schemas.microsoft.com/office/drawing/2014/main" id="{E20128A5-E45C-6BFD-D957-9881802E9838}"/>
              </a:ext>
            </a:extLst>
          </p:cNvPr>
          <p:cNvPicPr>
            <a:picLocks noChangeAspect="1"/>
          </p:cNvPicPr>
          <p:nvPr/>
        </p:nvPicPr>
        <p:blipFill>
          <a:blip r:embed="rId6"/>
          <a:stretch>
            <a:fillRect/>
          </a:stretch>
        </p:blipFill>
        <p:spPr>
          <a:xfrm>
            <a:off x="5797075" y="1241108"/>
            <a:ext cx="6068230" cy="324272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5" name="TextBox 4">
            <a:extLst>
              <a:ext uri="{FF2B5EF4-FFF2-40B4-BE49-F238E27FC236}">
                <a16:creationId xmlns:a16="http://schemas.microsoft.com/office/drawing/2014/main" id="{98F88318-23C8-CBCB-C851-7385551C7AF9}"/>
              </a:ext>
            </a:extLst>
          </p:cNvPr>
          <p:cNvSpPr txBox="1"/>
          <p:nvPr/>
        </p:nvSpPr>
        <p:spPr>
          <a:xfrm>
            <a:off x="5948442" y="4970561"/>
            <a:ext cx="576549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alibri"/>
                <a:ea typeface="Calibri"/>
                <a:cs typeface="Calibri"/>
              </a:rPr>
              <a:t>Using any of these tools are a personal choice. </a:t>
            </a:r>
            <a:r>
              <a:rPr lang="en-GB" b="1">
                <a:latin typeface="Calibri"/>
                <a:ea typeface="Calibri"/>
                <a:cs typeface="Calibri"/>
              </a:rPr>
              <a:t>UWTSD does not support any tools mentioned. </a:t>
            </a:r>
          </a:p>
        </p:txBody>
      </p:sp>
    </p:spTree>
    <p:extLst>
      <p:ext uri="{BB962C8B-B14F-4D97-AF65-F5344CB8AC3E}">
        <p14:creationId xmlns:p14="http://schemas.microsoft.com/office/powerpoint/2010/main" val="2296073083"/>
      </p:ext>
    </p:extLst>
  </p:cSld>
  <p:clrMapOvr>
    <a:masterClrMapping/>
  </p:clrMapOvr>
  <mc:AlternateContent xmlns:mc="http://schemas.openxmlformats.org/markup-compatibility/2006" xmlns:p14="http://schemas.microsoft.com/office/powerpoint/2010/main">
    <mc:Choice Requires="p14">
      <p:transition spd="slow" p14:dur="2000" advTm="33852"/>
    </mc:Choice>
    <mc:Fallback xmlns="">
      <p:transition spd="slow" advTm="33852"/>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56424-351B-F77F-0BC7-0FE537205E61}"/>
              </a:ext>
            </a:extLst>
          </p:cNvPr>
          <p:cNvSpPr>
            <a:spLocks noGrp="1"/>
          </p:cNvSpPr>
          <p:nvPr>
            <p:ph type="title"/>
          </p:nvPr>
        </p:nvSpPr>
        <p:spPr>
          <a:xfrm>
            <a:off x="292801" y="148767"/>
            <a:ext cx="10795518" cy="679369"/>
          </a:xfrm>
        </p:spPr>
        <p:txBody>
          <a:bodyPr anchor="b">
            <a:normAutofit fontScale="90000"/>
          </a:bodyPr>
          <a:lstStyle/>
          <a:p>
            <a:r>
              <a:rPr lang="en-GB">
                <a:latin typeface="+mn-lt"/>
              </a:rPr>
              <a:t>AI CRAAP Test</a:t>
            </a:r>
          </a:p>
        </p:txBody>
      </p:sp>
      <p:pic>
        <p:nvPicPr>
          <p:cNvPr id="7" name="Picture Placeholder 6" descr="A diagram of a company's company's company's company's company's company's company's company's company's company's company's company'&#10;&#10;AI-generated content may be incorrect.">
            <a:extLst>
              <a:ext uri="{FF2B5EF4-FFF2-40B4-BE49-F238E27FC236}">
                <a16:creationId xmlns:a16="http://schemas.microsoft.com/office/drawing/2014/main" id="{7993DC1A-3BAF-7D86-8926-F5971297481D}"/>
              </a:ext>
            </a:extLst>
          </p:cNvPr>
          <p:cNvPicPr>
            <a:picLocks noGrp="1" noChangeAspect="1"/>
          </p:cNvPicPr>
          <p:nvPr>
            <p:ph sz="quarter" idx="10"/>
          </p:nvPr>
        </p:nvPicPr>
        <p:blipFill>
          <a:blip r:embed="rId3">
            <a:extLst>
              <a:ext uri="{28A0092B-C50C-407E-A947-70E740481C1C}">
                <a14:useLocalDpi xmlns:a14="http://schemas.microsoft.com/office/drawing/2010/main" val="0"/>
              </a:ext>
            </a:extLst>
          </a:blip>
          <a:srcRect t="809"/>
          <a:stretch>
            <a:fillRect/>
          </a:stretch>
        </p:blipFill>
        <p:spPr>
          <a:xfrm>
            <a:off x="1938068" y="749557"/>
            <a:ext cx="8625474" cy="4616210"/>
          </a:xfrm>
          <a:noFill/>
          <a:ln>
            <a:noFill/>
          </a:ln>
          <a:effectLst/>
        </p:spPr>
      </p:pic>
      <p:sp>
        <p:nvSpPr>
          <p:cNvPr id="8" name="TextBox 7">
            <a:extLst>
              <a:ext uri="{FF2B5EF4-FFF2-40B4-BE49-F238E27FC236}">
                <a16:creationId xmlns:a16="http://schemas.microsoft.com/office/drawing/2014/main" id="{F3EFE270-3905-E6D5-E3A9-88649CFC904D}"/>
              </a:ext>
            </a:extLst>
          </p:cNvPr>
          <p:cNvSpPr txBox="1"/>
          <p:nvPr/>
        </p:nvSpPr>
        <p:spPr>
          <a:xfrm>
            <a:off x="5459220" y="5365767"/>
            <a:ext cx="6589222" cy="338554"/>
          </a:xfrm>
          <a:prstGeom prst="rect">
            <a:avLst/>
          </a:prstGeom>
          <a:noFill/>
        </p:spPr>
        <p:txBody>
          <a:bodyPr wrap="square" rtlCol="0">
            <a:spAutoFit/>
          </a:bodyPr>
          <a:lstStyle/>
          <a:p>
            <a:r>
              <a:rPr lang="en-GB" sz="1600">
                <a:latin typeface="Calibri" panose="020F0502020204030204" pitchFamily="34" charset="0"/>
                <a:ea typeface="Calibri" panose="020F0502020204030204" pitchFamily="34" charset="0"/>
                <a:cs typeface="Calibri" panose="020F0502020204030204" pitchFamily="34" charset="0"/>
              </a:rPr>
              <a:t>Adapted and reproduced with kind permission from </a:t>
            </a:r>
            <a:r>
              <a:rPr lang="en-GB" sz="1600">
                <a:latin typeface="Calibri" panose="020F0502020204030204" pitchFamily="34" charset="0"/>
                <a:ea typeface="Calibri" panose="020F0502020204030204" pitchFamily="34" charset="0"/>
                <a:cs typeface="Calibri" panose="020F0502020204030204" pitchFamily="34" charset="0"/>
                <a:hlinkClick r:id="rId4"/>
              </a:rPr>
              <a:t>Bristol University Library.</a:t>
            </a:r>
            <a:endParaRPr lang="en-US" sz="1600">
              <a:latin typeface="Calibri" panose="020F0502020204030204" pitchFamily="34" charset="0"/>
              <a:ea typeface="Calibri" panose="020F0502020204030204" pitchFamily="34" charset="0"/>
              <a:cs typeface="Calibri" panose="020F0502020204030204" pitchFamily="34" charset="0"/>
            </a:endParaRPr>
          </a:p>
        </p:txBody>
      </p:sp>
      <p:sp>
        <p:nvSpPr>
          <p:cNvPr id="3" name="TextBox 2">
            <a:extLst>
              <a:ext uri="{FF2B5EF4-FFF2-40B4-BE49-F238E27FC236}">
                <a16:creationId xmlns:a16="http://schemas.microsoft.com/office/drawing/2014/main" id="{62D34101-1C02-A2E4-CDC3-0B50B3F91F5E}"/>
              </a:ext>
            </a:extLst>
          </p:cNvPr>
          <p:cNvSpPr txBox="1"/>
          <p:nvPr/>
        </p:nvSpPr>
        <p:spPr>
          <a:xfrm>
            <a:off x="10191064" y="210948"/>
            <a:ext cx="1794510"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5">
                  <a:extLst>
                    <a:ext uri="{A12FA001-AC4F-418D-AE19-62706E023703}">
                      <ahyp:hlinkClr xmlns:ahyp="http://schemas.microsoft.com/office/drawing/2018/hyperlinkcolor" val="tx"/>
                    </a:ext>
                  </a:extLst>
                </a:hlinkClick>
              </a:rPr>
              <a:t>Generative AI</a:t>
            </a:r>
            <a:endParaRPr lang="en-GB" sz="2000" b="1">
              <a:solidFill>
                <a:schemeClr val="bg1"/>
              </a:solidFill>
              <a:latin typeface="Calibri"/>
              <a:ea typeface="Calibri Light"/>
              <a:cs typeface="Calibri Light"/>
            </a:endParaRPr>
          </a:p>
        </p:txBody>
      </p:sp>
    </p:spTree>
    <p:extLst>
      <p:ext uri="{BB962C8B-B14F-4D97-AF65-F5344CB8AC3E}">
        <p14:creationId xmlns:p14="http://schemas.microsoft.com/office/powerpoint/2010/main" val="1106259741"/>
      </p:ext>
    </p:extLst>
  </p:cSld>
  <p:clrMapOvr>
    <a:masterClrMapping/>
  </p:clrMapOvr>
  <mc:AlternateContent xmlns:mc="http://schemas.openxmlformats.org/markup-compatibility/2006" xmlns:p14="http://schemas.microsoft.com/office/powerpoint/2010/main">
    <mc:Choice Requires="p14">
      <p:transition p14:dur="0" advTm="31353"/>
    </mc:Choice>
    <mc:Fallback xmlns="">
      <p:transition advTm="31353"/>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44FD9E6-A011-4D66-8F1A-F6982721B149}"/>
              </a:ext>
            </a:extLst>
          </p:cNvPr>
          <p:cNvSpPr>
            <a:spLocks noGrp="1"/>
          </p:cNvSpPr>
          <p:nvPr>
            <p:ph type="title"/>
          </p:nvPr>
        </p:nvSpPr>
        <p:spPr>
          <a:xfrm>
            <a:off x="358219" y="365125"/>
            <a:ext cx="11481847" cy="672691"/>
          </a:xfrm>
        </p:spPr>
        <p:txBody>
          <a:bodyPr>
            <a:normAutofit fontScale="90000"/>
          </a:bodyPr>
          <a:lstStyle/>
          <a:p>
            <a:r>
              <a:rPr lang="en-GB">
                <a:latin typeface="+mn-lt"/>
              </a:rPr>
              <a:t>Need More?</a:t>
            </a:r>
          </a:p>
        </p:txBody>
      </p:sp>
      <p:sp>
        <p:nvSpPr>
          <p:cNvPr id="6" name="TextBox 5">
            <a:extLst>
              <a:ext uri="{FF2B5EF4-FFF2-40B4-BE49-F238E27FC236}">
                <a16:creationId xmlns:a16="http://schemas.microsoft.com/office/drawing/2014/main" id="{8EA25130-E6E9-4C65-AADF-A9CA0BD4DDD4}"/>
              </a:ext>
            </a:extLst>
          </p:cNvPr>
          <p:cNvSpPr txBox="1"/>
          <p:nvPr/>
        </p:nvSpPr>
        <p:spPr>
          <a:xfrm>
            <a:off x="496286" y="2090172"/>
            <a:ext cx="6474655" cy="2677656"/>
          </a:xfrm>
          <a:prstGeom prst="rect">
            <a:avLst/>
          </a:prstGeom>
          <a:noFill/>
        </p:spPr>
        <p:txBody>
          <a:bodyPr wrap="square" lIns="91440" tIns="45720" rIns="91440" bIns="45720" anchor="t">
            <a:spAutoFit/>
          </a:bodyPr>
          <a:lstStyle/>
          <a:p>
            <a:pPr marL="0" indent="0">
              <a:lnSpc>
                <a:spcPct val="100000"/>
              </a:lnSpc>
              <a:buNone/>
            </a:pPr>
            <a:r>
              <a:rPr lang="en-GB" sz="2400">
                <a:latin typeface="Arial"/>
                <a:cs typeface="Arial"/>
              </a:rPr>
              <a:t>Can’t find what you need? </a:t>
            </a:r>
            <a:r>
              <a:rPr lang="en-GB" sz="2400">
                <a:solidFill>
                  <a:srgbClr val="007F7C"/>
                </a:solidFill>
                <a:latin typeface="Arial"/>
                <a:cs typeface="Arial"/>
                <a:hlinkClick r:id="rId3"/>
              </a:rPr>
              <a:t>Contact us for help</a:t>
            </a:r>
            <a:r>
              <a:rPr lang="en-GB" sz="2400">
                <a:latin typeface="Arial"/>
                <a:cs typeface="Arial"/>
              </a:rPr>
              <a:t>.</a:t>
            </a:r>
          </a:p>
          <a:p>
            <a:pPr marL="0" indent="0">
              <a:lnSpc>
                <a:spcPct val="100000"/>
              </a:lnSpc>
              <a:buNone/>
            </a:pPr>
            <a:endParaRPr lang="en-GB" sz="2400">
              <a:latin typeface="Arial" panose="020B0604020202020204" pitchFamily="34" charset="0"/>
              <a:cs typeface="Arial" panose="020B0604020202020204" pitchFamily="34" charset="0"/>
            </a:endParaRPr>
          </a:p>
          <a:p>
            <a:pPr marL="0" indent="0">
              <a:lnSpc>
                <a:spcPct val="100000"/>
              </a:lnSpc>
              <a:buNone/>
            </a:pPr>
            <a:endParaRPr lang="en-GB" sz="2400">
              <a:latin typeface="Arial" panose="020B0604020202020204" pitchFamily="34" charset="0"/>
              <a:cs typeface="Arial" panose="020B0604020202020204" pitchFamily="34" charset="0"/>
            </a:endParaRPr>
          </a:p>
          <a:p>
            <a:r>
              <a:rPr lang="en-GB" sz="2400">
                <a:latin typeface="Arial"/>
                <a:cs typeface="Arial"/>
              </a:rPr>
              <a:t>If we don’t have what you need, you can request it via our </a:t>
            </a:r>
            <a:r>
              <a:rPr lang="en-GB" sz="2400">
                <a:latin typeface="Arial"/>
                <a:cs typeface="Arial"/>
                <a:hlinkClick r:id="rId4"/>
              </a:rPr>
              <a:t>NeedMore</a:t>
            </a:r>
            <a:r>
              <a:rPr lang="en-GB" sz="2400">
                <a:latin typeface="Arial"/>
                <a:cs typeface="Arial"/>
              </a:rPr>
              <a:t> Service. </a:t>
            </a:r>
            <a:endParaRPr lang="en-GB" sz="2400">
              <a:latin typeface="Arial" panose="020B0604020202020204" pitchFamily="34" charset="0"/>
              <a:cs typeface="Arial" panose="020B0604020202020204" pitchFamily="34" charset="0"/>
            </a:endParaRPr>
          </a:p>
          <a:p>
            <a:endParaRPr lang="en-GB" sz="2400">
              <a:latin typeface="Arial" panose="020B0604020202020204" pitchFamily="34" charset="0"/>
              <a:cs typeface="Arial" panose="020B0604020202020204" pitchFamily="34" charset="0"/>
            </a:endParaRPr>
          </a:p>
          <a:p>
            <a:endParaRPr lang="en-GB" sz="2400">
              <a:latin typeface="Arial" panose="020B0604020202020204" pitchFamily="34" charset="0"/>
              <a:cs typeface="Arial" panose="020B0604020202020204" pitchFamily="34" charset="0"/>
            </a:endParaRPr>
          </a:p>
        </p:txBody>
      </p:sp>
      <p:pic>
        <p:nvPicPr>
          <p:cNvPr id="2" name="Content Placeholder 3">
            <a:extLst>
              <a:ext uri="{FF2B5EF4-FFF2-40B4-BE49-F238E27FC236}">
                <a16:creationId xmlns:a16="http://schemas.microsoft.com/office/drawing/2014/main" id="{EB18924D-74BA-49DB-8E9B-609CA91858E3}"/>
              </a:ext>
              <a:ext uri="{C183D7F6-B498-43B3-948B-1728B52AA6E4}">
                <adec:decorative xmlns:adec="http://schemas.microsoft.com/office/drawing/2017/decorative" val="1"/>
              </a:ext>
            </a:extLst>
          </p:cNvPr>
          <p:cNvPicPr>
            <a:picLocks noChangeAspect="1"/>
          </p:cNvPicPr>
          <p:nvPr/>
        </p:nvPicPr>
        <p:blipFill>
          <a:blip r:embed="rId5" cstate="print">
            <a:extLst>
              <a:ext uri="{28A0092B-C50C-407E-A947-70E740481C1C}">
                <a14:useLocalDpi xmlns:a14="http://schemas.microsoft.com/office/drawing/2010/main" val="0"/>
              </a:ext>
            </a:extLst>
          </a:blip>
          <a:srcRect l="11735" r="11735"/>
          <a:stretch>
            <a:fillRect/>
          </a:stretch>
        </p:blipFill>
        <p:spPr>
          <a:xfrm>
            <a:off x="7558426" y="1419238"/>
            <a:ext cx="4137288" cy="3605529"/>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24051944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F62F2-DDF8-7D90-F2A0-5E15672B3EE7}"/>
              </a:ext>
            </a:extLst>
          </p:cNvPr>
          <p:cNvSpPr>
            <a:spLocks noGrp="1"/>
          </p:cNvSpPr>
          <p:nvPr>
            <p:ph type="title"/>
          </p:nvPr>
        </p:nvSpPr>
        <p:spPr>
          <a:xfrm>
            <a:off x="358219" y="365126"/>
            <a:ext cx="11481847" cy="627812"/>
          </a:xfrm>
        </p:spPr>
        <p:txBody>
          <a:bodyPr>
            <a:normAutofit fontScale="90000"/>
          </a:bodyPr>
          <a:lstStyle/>
          <a:p>
            <a:r>
              <a:rPr lang="en-GB" b="1">
                <a:latin typeface="+mn-lt"/>
              </a:rPr>
              <a:t>Tips</a:t>
            </a:r>
            <a:endParaRPr lang="en-US" b="1">
              <a:latin typeface="+mn-lt"/>
            </a:endParaRPr>
          </a:p>
        </p:txBody>
      </p:sp>
      <p:sp>
        <p:nvSpPr>
          <p:cNvPr id="5" name="TextBox 4">
            <a:extLst>
              <a:ext uri="{FF2B5EF4-FFF2-40B4-BE49-F238E27FC236}">
                <a16:creationId xmlns:a16="http://schemas.microsoft.com/office/drawing/2014/main" id="{C615A2A5-9A1C-95EC-F99A-76DD79995EF2}"/>
              </a:ext>
            </a:extLst>
          </p:cNvPr>
          <p:cNvSpPr txBox="1"/>
          <p:nvPr/>
        </p:nvSpPr>
        <p:spPr>
          <a:xfrm>
            <a:off x="325608" y="992938"/>
            <a:ext cx="11508173"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libri"/>
                <a:ea typeface="Calibri"/>
                <a:cs typeface="Calibri"/>
              </a:rPr>
              <a:t>Finding a relevant article / book can lead to many more resources.</a:t>
            </a:r>
            <a:endParaRPr lang="en-US" sz="2400" b="1" dirty="0">
              <a:latin typeface="Calibri"/>
              <a:ea typeface="Calibri"/>
              <a:cs typeface="Calibri"/>
            </a:endParaRPr>
          </a:p>
          <a:p>
            <a:pPr marL="285750" indent="-285750">
              <a:buFont typeface="Arial"/>
              <a:buChar char="•"/>
            </a:pPr>
            <a:endParaRPr lang="en-GB" sz="2400" dirty="0">
              <a:latin typeface="Calibri" panose="020F0502020204030204" pitchFamily="34" charset="0"/>
              <a:cs typeface="Calibri" panose="020F0502020204030204" pitchFamily="34" charset="0"/>
            </a:endParaRPr>
          </a:p>
          <a:p>
            <a:pPr marL="285750" indent="-285750">
              <a:buFont typeface="Arial,Sans-Serif"/>
              <a:buChar char="•"/>
            </a:pPr>
            <a:r>
              <a:rPr lang="en-GB" sz="2400" b="1" dirty="0">
                <a:solidFill>
                  <a:schemeClr val="accent2"/>
                </a:solidFill>
                <a:latin typeface="Calibri"/>
                <a:ea typeface="Calibri"/>
                <a:cs typeface="Calibri"/>
              </a:rPr>
              <a:t>Note </a:t>
            </a:r>
            <a:r>
              <a:rPr lang="en-GB" sz="2400" dirty="0">
                <a:latin typeface="Calibri"/>
                <a:ea typeface="Calibri"/>
                <a:cs typeface="Calibri"/>
              </a:rPr>
              <a:t>key words / concepts / terminology used in articles found.</a:t>
            </a:r>
            <a:endParaRPr lang="en-US" sz="2400" dirty="0">
              <a:latin typeface="Calibri" panose="020F0502020204030204" pitchFamily="34" charset="0"/>
              <a:ea typeface="+mn-lt"/>
              <a:cs typeface="Calibri" panose="020F0502020204030204" pitchFamily="34" charset="0"/>
            </a:endParaRPr>
          </a:p>
          <a:p>
            <a:endParaRPr lang="en-GB" sz="2400" b="1" dirty="0">
              <a:solidFill>
                <a:schemeClr val="accent1"/>
              </a:solidFill>
              <a:latin typeface="Calibri" panose="020F0502020204030204" pitchFamily="34" charset="0"/>
              <a:cs typeface="Calibri" panose="020F0502020204030204" pitchFamily="34" charset="0"/>
            </a:endParaRPr>
          </a:p>
          <a:p>
            <a:pPr marL="285750" indent="-285750">
              <a:buFont typeface="Arial"/>
              <a:buChar char="•"/>
            </a:pPr>
            <a:r>
              <a:rPr lang="en-GB" sz="2400" b="1" dirty="0">
                <a:solidFill>
                  <a:schemeClr val="accent2"/>
                </a:solidFill>
                <a:latin typeface="Calibri"/>
                <a:ea typeface="Calibri"/>
                <a:cs typeface="Calibri"/>
              </a:rPr>
              <a:t>Check</a:t>
            </a:r>
            <a:r>
              <a:rPr lang="en-GB" sz="2400" b="1" dirty="0">
                <a:solidFill>
                  <a:schemeClr val="accent1"/>
                </a:solidFill>
                <a:latin typeface="Calibri"/>
                <a:ea typeface="Calibri"/>
                <a:cs typeface="Calibri"/>
              </a:rPr>
              <a:t> </a:t>
            </a:r>
            <a:r>
              <a:rPr lang="en-GB" sz="2400" dirty="0">
                <a:latin typeface="Calibri"/>
                <a:ea typeface="Calibri"/>
                <a:cs typeface="Calibri"/>
              </a:rPr>
              <a:t>cited in and cited by to locate related research.                        </a:t>
            </a:r>
          </a:p>
          <a:p>
            <a:pPr marL="285750" indent="-285750">
              <a:buFont typeface="Arial"/>
              <a:buChar char="•"/>
            </a:pPr>
            <a:endParaRPr lang="en-GB" sz="2400" dirty="0">
              <a:latin typeface="Calibri" panose="020F0502020204030204" pitchFamily="34" charset="0"/>
              <a:cs typeface="Calibri" panose="020F0502020204030204" pitchFamily="34" charset="0"/>
            </a:endParaRPr>
          </a:p>
          <a:p>
            <a:pPr marL="285750" indent="-285750">
              <a:buFont typeface="Arial"/>
              <a:buChar char="•"/>
            </a:pPr>
            <a:r>
              <a:rPr lang="en-GB" sz="2400" b="1" dirty="0">
                <a:solidFill>
                  <a:schemeClr val="accent2"/>
                </a:solidFill>
                <a:latin typeface="Calibri"/>
                <a:ea typeface="Calibri"/>
                <a:cs typeface="Calibri"/>
              </a:rPr>
              <a:t>Locate</a:t>
            </a:r>
            <a:r>
              <a:rPr lang="en-GB" sz="2400" dirty="0">
                <a:latin typeface="Calibri"/>
                <a:ea typeface="Calibri"/>
                <a:cs typeface="Calibri"/>
              </a:rPr>
              <a:t> and search individual key databases, journals and authors.</a:t>
            </a:r>
          </a:p>
          <a:p>
            <a:pPr marL="285750" indent="-285750">
              <a:buFont typeface="Arial"/>
              <a:buChar char="•"/>
            </a:pPr>
            <a:endParaRPr lang="en-GB" sz="2400" dirty="0">
              <a:latin typeface="Calibri" panose="020F0502020204030204" pitchFamily="34" charset="0"/>
              <a:cs typeface="Calibri" panose="020F0502020204030204" pitchFamily="34" charset="0"/>
            </a:endParaRPr>
          </a:p>
          <a:p>
            <a:pPr marL="285750" indent="-285750">
              <a:buFont typeface="Arial"/>
              <a:buChar char="•"/>
            </a:pPr>
            <a:r>
              <a:rPr lang="en-GB" sz="2400" b="1" dirty="0">
                <a:solidFill>
                  <a:schemeClr val="accent2"/>
                </a:solidFill>
                <a:latin typeface="Calibri"/>
                <a:ea typeface="Calibri"/>
                <a:cs typeface="Calibri"/>
              </a:rPr>
              <a:t>Explore</a:t>
            </a:r>
            <a:r>
              <a:rPr lang="en-GB" sz="2400" dirty="0">
                <a:latin typeface="Calibri"/>
                <a:ea typeface="Calibri"/>
                <a:cs typeface="Calibri"/>
              </a:rPr>
              <a:t> subject headings (SH) : Check out SH below the bibliographic details in the catalogue record and subjects / thesaurus in databases.</a:t>
            </a:r>
          </a:p>
          <a:p>
            <a:endParaRPr lang="en-GB" sz="2400" dirty="0">
              <a:latin typeface="Calibri" panose="020F0502020204030204" pitchFamily="34" charset="0"/>
              <a:cs typeface="Calibri" panose="020F0502020204030204" pitchFamily="34" charset="0"/>
            </a:endParaRPr>
          </a:p>
          <a:p>
            <a:pPr marL="285750" indent="-285750">
              <a:buFont typeface="Arial"/>
              <a:buChar char="•"/>
            </a:pPr>
            <a:r>
              <a:rPr lang="en-GB" sz="2400" b="1" dirty="0">
                <a:solidFill>
                  <a:schemeClr val="accent2"/>
                </a:solidFill>
                <a:latin typeface="Calibri"/>
                <a:ea typeface="Calibri"/>
                <a:cs typeface="Calibri"/>
              </a:rPr>
              <a:t>Use</a:t>
            </a:r>
            <a:r>
              <a:rPr lang="en-GB" sz="2400" dirty="0">
                <a:latin typeface="Calibri"/>
                <a:ea typeface="Calibri"/>
                <a:cs typeface="Calibri"/>
              </a:rPr>
              <a:t> filters: date, location, type of resource.</a:t>
            </a:r>
          </a:p>
        </p:txBody>
      </p:sp>
    </p:spTree>
    <p:extLst>
      <p:ext uri="{BB962C8B-B14F-4D97-AF65-F5344CB8AC3E}">
        <p14:creationId xmlns:p14="http://schemas.microsoft.com/office/powerpoint/2010/main" val="256250555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65FD9-7B6A-8B7E-0618-7AD3DAE323DE}"/>
              </a:ext>
            </a:extLst>
          </p:cNvPr>
          <p:cNvSpPr>
            <a:spLocks noGrp="1"/>
          </p:cNvSpPr>
          <p:nvPr>
            <p:ph type="title"/>
          </p:nvPr>
        </p:nvSpPr>
        <p:spPr>
          <a:xfrm>
            <a:off x="358219" y="365126"/>
            <a:ext cx="11481847" cy="570516"/>
          </a:xfrm>
        </p:spPr>
        <p:txBody>
          <a:bodyPr>
            <a:normAutofit fontScale="90000"/>
          </a:bodyPr>
          <a:lstStyle/>
          <a:p>
            <a:r>
              <a:rPr lang="en-GB">
                <a:latin typeface="+mn-lt"/>
              </a:rPr>
              <a:t>Evaluating Information</a:t>
            </a:r>
          </a:p>
        </p:txBody>
      </p:sp>
      <p:sp>
        <p:nvSpPr>
          <p:cNvPr id="3" name="Content Placeholder 2">
            <a:extLst>
              <a:ext uri="{FF2B5EF4-FFF2-40B4-BE49-F238E27FC236}">
                <a16:creationId xmlns:a16="http://schemas.microsoft.com/office/drawing/2014/main" id="{C3EB13B0-6C8B-BE66-3283-9EF3E023B3D3}"/>
              </a:ext>
            </a:extLst>
          </p:cNvPr>
          <p:cNvSpPr>
            <a:spLocks noGrp="1"/>
          </p:cNvSpPr>
          <p:nvPr>
            <p:ph sz="quarter" idx="10"/>
          </p:nvPr>
        </p:nvSpPr>
        <p:spPr>
          <a:xfrm>
            <a:off x="449219" y="1123660"/>
            <a:ext cx="8903828" cy="780249"/>
          </a:xfrm>
        </p:spPr>
        <p:txBody>
          <a:bodyPr>
            <a:noAutofit/>
          </a:bodyPr>
          <a:lstStyle/>
          <a:p>
            <a:pPr marL="0" indent="0">
              <a:buNone/>
            </a:pPr>
            <a:r>
              <a:rPr lang="en-GB" sz="2200" b="1">
                <a:solidFill>
                  <a:schemeClr val="accent2"/>
                </a:solidFill>
                <a:latin typeface="Calibri" panose="020F0502020204030204" pitchFamily="34" charset="0"/>
                <a:cs typeface="Calibri" panose="020F0502020204030204" pitchFamily="34" charset="0"/>
              </a:rPr>
              <a:t>Consider</a:t>
            </a:r>
            <a:r>
              <a:rPr lang="en-GB" sz="2200" b="1">
                <a:latin typeface="Calibri" panose="020F0502020204030204" pitchFamily="34" charset="0"/>
                <a:cs typeface="Calibri" panose="020F0502020204030204" pitchFamily="34" charset="0"/>
              </a:rPr>
              <a:t> </a:t>
            </a:r>
            <a:r>
              <a:rPr lang="en-GB" sz="2200">
                <a:latin typeface="Calibri" panose="020F0502020204030204" pitchFamily="34" charset="0"/>
                <a:cs typeface="Calibri" panose="020F0502020204030204" pitchFamily="34" charset="0"/>
              </a:rPr>
              <a:t>the source and quality of the information you are using. </a:t>
            </a:r>
          </a:p>
          <a:p>
            <a:pPr marL="0" indent="0">
              <a:buNone/>
            </a:pPr>
            <a:r>
              <a:rPr lang="en-GB" sz="2200" b="1">
                <a:solidFill>
                  <a:schemeClr val="accent2"/>
                </a:solidFill>
                <a:latin typeface="Calibri" panose="020F0502020204030204" pitchFamily="34" charset="0"/>
                <a:cs typeface="Calibri" panose="020F0502020204030204" pitchFamily="34" charset="0"/>
              </a:rPr>
              <a:t>Apply</a:t>
            </a:r>
            <a:r>
              <a:rPr lang="en-GB" sz="2200">
                <a:latin typeface="Calibri" panose="020F0502020204030204" pitchFamily="34" charset="0"/>
                <a:cs typeface="Calibri" panose="020F0502020204030204" pitchFamily="34" charset="0"/>
              </a:rPr>
              <a:t> critical thinking and reasoning.</a:t>
            </a:r>
          </a:p>
          <a:p>
            <a:pPr marL="0" indent="0">
              <a:buNone/>
            </a:pPr>
            <a:r>
              <a:rPr lang="en-GB" sz="2000">
                <a:latin typeface="Calibri" panose="020F0502020204030204" pitchFamily="34" charset="0"/>
                <a:cs typeface="Calibri" panose="020F0502020204030204" pitchFamily="34" charset="0"/>
              </a:rPr>
              <a:t> </a:t>
            </a:r>
            <a:endParaRPr lang="en-GB" sz="2000">
              <a:solidFill>
                <a:schemeClr val="accent2"/>
              </a:solidFill>
              <a:latin typeface="Calibri" panose="020F0502020204030204" pitchFamily="34" charset="0"/>
              <a:cs typeface="Calibri" panose="020F0502020204030204" pitchFamily="34" charset="0"/>
            </a:endParaRPr>
          </a:p>
        </p:txBody>
      </p:sp>
      <p:grpSp>
        <p:nvGrpSpPr>
          <p:cNvPr id="6" name="Group 5">
            <a:extLst>
              <a:ext uri="{FF2B5EF4-FFF2-40B4-BE49-F238E27FC236}">
                <a16:creationId xmlns:a16="http://schemas.microsoft.com/office/drawing/2014/main" id="{8A9E2B70-896C-D70A-1D3D-A3F8E90307BD}"/>
              </a:ext>
            </a:extLst>
          </p:cNvPr>
          <p:cNvGrpSpPr/>
          <p:nvPr/>
        </p:nvGrpSpPr>
        <p:grpSpPr>
          <a:xfrm>
            <a:off x="903772" y="2073871"/>
            <a:ext cx="1648796" cy="2862322"/>
            <a:chOff x="698241" y="2989595"/>
            <a:chExt cx="1648796" cy="2862322"/>
          </a:xfrm>
        </p:grpSpPr>
        <p:sp>
          <p:nvSpPr>
            <p:cNvPr id="5" name="TextBox 4">
              <a:extLst>
                <a:ext uri="{FF2B5EF4-FFF2-40B4-BE49-F238E27FC236}">
                  <a16:creationId xmlns:a16="http://schemas.microsoft.com/office/drawing/2014/main" id="{EF565730-5568-37E4-29A5-BE4D062D1A5B}"/>
                </a:ext>
              </a:extLst>
            </p:cNvPr>
            <p:cNvSpPr txBox="1"/>
            <p:nvPr/>
          </p:nvSpPr>
          <p:spPr>
            <a:xfrm>
              <a:off x="698241" y="2989595"/>
              <a:ext cx="593965" cy="2862322"/>
            </a:xfrm>
            <a:prstGeom prst="rect">
              <a:avLst/>
            </a:prstGeom>
            <a:noFill/>
          </p:spPr>
          <p:txBody>
            <a:bodyPr wrap="square" rtlCol="0">
              <a:spAutoFit/>
            </a:bodyPr>
            <a:lstStyle/>
            <a:p>
              <a:r>
                <a:rPr lang="en-GB" sz="3600" b="1">
                  <a:solidFill>
                    <a:schemeClr val="accent2"/>
                  </a:solidFill>
                  <a:latin typeface="Calibri" panose="020F0502020204030204" pitchFamily="34" charset="0"/>
                  <a:cs typeface="Calibri" panose="020F0502020204030204" pitchFamily="34" charset="0"/>
                </a:rPr>
                <a:t>C</a:t>
              </a:r>
            </a:p>
            <a:p>
              <a:r>
                <a:rPr lang="en-GB" sz="3600" b="1">
                  <a:solidFill>
                    <a:schemeClr val="accent2"/>
                  </a:solidFill>
                  <a:latin typeface="Calibri" panose="020F0502020204030204" pitchFamily="34" charset="0"/>
                  <a:cs typeface="Calibri" panose="020F0502020204030204" pitchFamily="34" charset="0"/>
                </a:rPr>
                <a:t>R</a:t>
              </a:r>
            </a:p>
            <a:p>
              <a:r>
                <a:rPr lang="en-GB" sz="3600" b="1">
                  <a:solidFill>
                    <a:schemeClr val="accent2"/>
                  </a:solidFill>
                  <a:latin typeface="Calibri" panose="020F0502020204030204" pitchFamily="34" charset="0"/>
                  <a:cs typeface="Calibri" panose="020F0502020204030204" pitchFamily="34" charset="0"/>
                </a:rPr>
                <a:t>A</a:t>
              </a:r>
            </a:p>
            <a:p>
              <a:r>
                <a:rPr lang="en-GB" sz="3600" b="1">
                  <a:solidFill>
                    <a:schemeClr val="accent2"/>
                  </a:solidFill>
                  <a:latin typeface="Calibri" panose="020F0502020204030204" pitchFamily="34" charset="0"/>
                  <a:cs typeface="Calibri" panose="020F0502020204030204" pitchFamily="34" charset="0"/>
                </a:rPr>
                <a:t>A</a:t>
              </a:r>
            </a:p>
            <a:p>
              <a:r>
                <a:rPr lang="en-GB" sz="3600" b="1">
                  <a:solidFill>
                    <a:schemeClr val="accent2"/>
                  </a:solidFill>
                  <a:latin typeface="Calibri" panose="020F0502020204030204" pitchFamily="34" charset="0"/>
                  <a:cs typeface="Calibri" panose="020F0502020204030204" pitchFamily="34" charset="0"/>
                </a:rPr>
                <a:t>P</a:t>
              </a:r>
            </a:p>
          </p:txBody>
        </p:sp>
        <p:sp>
          <p:nvSpPr>
            <p:cNvPr id="7" name="TextBox 6">
              <a:extLst>
                <a:ext uri="{FF2B5EF4-FFF2-40B4-BE49-F238E27FC236}">
                  <a16:creationId xmlns:a16="http://schemas.microsoft.com/office/drawing/2014/main" id="{F44FDBC5-170E-5696-3F68-9BCCCF95A879}"/>
                </a:ext>
              </a:extLst>
            </p:cNvPr>
            <p:cNvSpPr txBox="1"/>
            <p:nvPr/>
          </p:nvSpPr>
          <p:spPr>
            <a:xfrm>
              <a:off x="1002303" y="3095355"/>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urrency</a:t>
              </a:r>
              <a:endParaRPr lang="en-GB" sz="2400">
                <a:latin typeface="Calibri" panose="020F0502020204030204" pitchFamily="34" charset="0"/>
                <a:cs typeface="Calibri" panose="020F0502020204030204" pitchFamily="34" charset="0"/>
              </a:endParaRPr>
            </a:p>
          </p:txBody>
        </p:sp>
        <p:sp>
          <p:nvSpPr>
            <p:cNvPr id="8" name="TextBox 7">
              <a:extLst>
                <a:ext uri="{FF2B5EF4-FFF2-40B4-BE49-F238E27FC236}">
                  <a16:creationId xmlns:a16="http://schemas.microsoft.com/office/drawing/2014/main" id="{FD654139-2E49-B9C1-239E-1977386FCC1D}"/>
                </a:ext>
              </a:extLst>
            </p:cNvPr>
            <p:cNvSpPr txBox="1"/>
            <p:nvPr/>
          </p:nvSpPr>
          <p:spPr>
            <a:xfrm>
              <a:off x="1034664" y="3666530"/>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elevance</a:t>
              </a:r>
              <a:endParaRPr lang="en-GB" sz="2400">
                <a:latin typeface="Calibri" panose="020F0502020204030204" pitchFamily="34" charset="0"/>
                <a:cs typeface="Calibri" panose="020F0502020204030204" pitchFamily="34" charset="0"/>
              </a:endParaRPr>
            </a:p>
          </p:txBody>
        </p:sp>
        <p:sp>
          <p:nvSpPr>
            <p:cNvPr id="9" name="TextBox 8">
              <a:extLst>
                <a:ext uri="{FF2B5EF4-FFF2-40B4-BE49-F238E27FC236}">
                  <a16:creationId xmlns:a16="http://schemas.microsoft.com/office/drawing/2014/main" id="{7D8129C2-19BF-0C18-08E4-DDB8A8CD1E03}"/>
                </a:ext>
              </a:extLst>
            </p:cNvPr>
            <p:cNvSpPr txBox="1"/>
            <p:nvPr/>
          </p:nvSpPr>
          <p:spPr>
            <a:xfrm>
              <a:off x="1034663" y="4215730"/>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uthority</a:t>
              </a:r>
              <a:endParaRPr lang="en-GB" sz="2400">
                <a:latin typeface="Calibri" panose="020F0502020204030204" pitchFamily="34" charset="0"/>
                <a:cs typeface="Calibri" panose="020F0502020204030204" pitchFamily="34" charset="0"/>
              </a:endParaRPr>
            </a:p>
          </p:txBody>
        </p:sp>
        <p:sp>
          <p:nvSpPr>
            <p:cNvPr id="10" name="TextBox 9">
              <a:extLst>
                <a:ext uri="{FF2B5EF4-FFF2-40B4-BE49-F238E27FC236}">
                  <a16:creationId xmlns:a16="http://schemas.microsoft.com/office/drawing/2014/main" id="{E101AD1E-28CB-2E3E-20BA-D07E5F2148D6}"/>
                </a:ext>
              </a:extLst>
            </p:cNvPr>
            <p:cNvSpPr txBox="1"/>
            <p:nvPr/>
          </p:nvSpPr>
          <p:spPr>
            <a:xfrm>
              <a:off x="1034663" y="4748236"/>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ccuracy</a:t>
              </a:r>
              <a:endParaRPr lang="en-GB" sz="2400">
                <a:latin typeface="Calibri" panose="020F0502020204030204" pitchFamily="34" charset="0"/>
                <a:cs typeface="Calibri" panose="020F0502020204030204" pitchFamily="34" charset="0"/>
              </a:endParaRPr>
            </a:p>
          </p:txBody>
        </p:sp>
        <p:sp>
          <p:nvSpPr>
            <p:cNvPr id="11" name="TextBox 10">
              <a:extLst>
                <a:ext uri="{FF2B5EF4-FFF2-40B4-BE49-F238E27FC236}">
                  <a16:creationId xmlns:a16="http://schemas.microsoft.com/office/drawing/2014/main" id="{714F0F62-9EC8-3453-9B49-935FBCEDF923}"/>
                </a:ext>
              </a:extLst>
            </p:cNvPr>
            <p:cNvSpPr txBox="1"/>
            <p:nvPr/>
          </p:nvSpPr>
          <p:spPr>
            <a:xfrm>
              <a:off x="981218" y="5280742"/>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urpose</a:t>
              </a:r>
              <a:endParaRPr lang="en-GB" sz="2400">
                <a:latin typeface="Calibri" panose="020F0502020204030204" pitchFamily="34" charset="0"/>
                <a:cs typeface="Calibri" panose="020F0502020204030204" pitchFamily="34" charset="0"/>
              </a:endParaRPr>
            </a:p>
          </p:txBody>
        </p:sp>
      </p:grpSp>
      <p:grpSp>
        <p:nvGrpSpPr>
          <p:cNvPr id="12" name="Group 11">
            <a:extLst>
              <a:ext uri="{FF2B5EF4-FFF2-40B4-BE49-F238E27FC236}">
                <a16:creationId xmlns:a16="http://schemas.microsoft.com/office/drawing/2014/main" id="{90CABB8F-7514-D127-5D1F-58280B099BB3}"/>
              </a:ext>
            </a:extLst>
          </p:cNvPr>
          <p:cNvGrpSpPr/>
          <p:nvPr/>
        </p:nvGrpSpPr>
        <p:grpSpPr>
          <a:xfrm>
            <a:off x="4024212" y="2179631"/>
            <a:ext cx="4065229" cy="2308324"/>
            <a:chOff x="7856620" y="3203250"/>
            <a:chExt cx="4260549" cy="2308324"/>
          </a:xfrm>
        </p:grpSpPr>
        <p:sp>
          <p:nvSpPr>
            <p:cNvPr id="16" name="TextBox 15">
              <a:extLst>
                <a:ext uri="{FF2B5EF4-FFF2-40B4-BE49-F238E27FC236}">
                  <a16:creationId xmlns:a16="http://schemas.microsoft.com/office/drawing/2014/main" id="{7A732E86-8468-4A8B-DC01-92FB6171A4B0}"/>
                </a:ext>
              </a:extLst>
            </p:cNvPr>
            <p:cNvSpPr txBox="1"/>
            <p:nvPr/>
          </p:nvSpPr>
          <p:spPr>
            <a:xfrm>
              <a:off x="7856620" y="3203250"/>
              <a:ext cx="593965" cy="2308324"/>
            </a:xfrm>
            <a:prstGeom prst="rect">
              <a:avLst/>
            </a:prstGeom>
            <a:noFill/>
          </p:spPr>
          <p:txBody>
            <a:bodyPr wrap="square" rtlCol="0">
              <a:spAutoFit/>
            </a:bodyPr>
            <a:lstStyle/>
            <a:p>
              <a:r>
                <a:rPr lang="en-GB" sz="3600" b="1">
                  <a:solidFill>
                    <a:schemeClr val="accent2"/>
                  </a:solidFill>
                  <a:latin typeface="Calibri" panose="020F0502020204030204" pitchFamily="34" charset="0"/>
                  <a:cs typeface="Calibri" panose="020F0502020204030204" pitchFamily="34" charset="0"/>
                </a:rPr>
                <a:t>S</a:t>
              </a:r>
            </a:p>
            <a:p>
              <a:r>
                <a:rPr lang="en-GB" sz="3600" b="1">
                  <a:solidFill>
                    <a:schemeClr val="accent2"/>
                  </a:solidFill>
                  <a:latin typeface="Calibri" panose="020F0502020204030204" pitchFamily="34" charset="0"/>
                  <a:cs typeface="Calibri" panose="020F0502020204030204" pitchFamily="34" charset="0"/>
                </a:rPr>
                <a:t>I</a:t>
              </a:r>
            </a:p>
            <a:p>
              <a:r>
                <a:rPr lang="en-GB" sz="3600" b="1">
                  <a:solidFill>
                    <a:schemeClr val="accent2"/>
                  </a:solidFill>
                  <a:latin typeface="Calibri" panose="020F0502020204030204" pitchFamily="34" charset="0"/>
                  <a:cs typeface="Calibri" panose="020F0502020204030204" pitchFamily="34" charset="0"/>
                </a:rPr>
                <a:t>FT</a:t>
              </a:r>
            </a:p>
          </p:txBody>
        </p:sp>
        <p:sp>
          <p:nvSpPr>
            <p:cNvPr id="17" name="TextBox 16">
              <a:extLst>
                <a:ext uri="{FF2B5EF4-FFF2-40B4-BE49-F238E27FC236}">
                  <a16:creationId xmlns:a16="http://schemas.microsoft.com/office/drawing/2014/main" id="{52520716-CC2A-F0DD-697B-3B0CE7E12288}"/>
                </a:ext>
              </a:extLst>
            </p:cNvPr>
            <p:cNvSpPr txBox="1"/>
            <p:nvPr/>
          </p:nvSpPr>
          <p:spPr>
            <a:xfrm>
              <a:off x="8093932" y="3327556"/>
              <a:ext cx="1312373" cy="461665"/>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top</a:t>
              </a:r>
            </a:p>
          </p:txBody>
        </p:sp>
        <p:sp>
          <p:nvSpPr>
            <p:cNvPr id="18" name="TextBox 17">
              <a:extLst>
                <a:ext uri="{FF2B5EF4-FFF2-40B4-BE49-F238E27FC236}">
                  <a16:creationId xmlns:a16="http://schemas.microsoft.com/office/drawing/2014/main" id="{83075980-2496-DAD4-477C-BBD6FAA536F7}"/>
                </a:ext>
              </a:extLst>
            </p:cNvPr>
            <p:cNvSpPr txBox="1"/>
            <p:nvPr/>
          </p:nvSpPr>
          <p:spPr>
            <a:xfrm>
              <a:off x="8023810" y="3843224"/>
              <a:ext cx="215899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nvestigate</a:t>
              </a:r>
              <a:endParaRPr lang="en-GB" sz="2400">
                <a:latin typeface="Calibri" panose="020F0502020204030204" pitchFamily="34" charset="0"/>
                <a:cs typeface="Calibri" panose="020F0502020204030204" pitchFamily="34" charset="0"/>
              </a:endParaRPr>
            </a:p>
          </p:txBody>
        </p:sp>
        <p:sp>
          <p:nvSpPr>
            <p:cNvPr id="19" name="TextBox 18">
              <a:extLst>
                <a:ext uri="{FF2B5EF4-FFF2-40B4-BE49-F238E27FC236}">
                  <a16:creationId xmlns:a16="http://schemas.microsoft.com/office/drawing/2014/main" id="{7E266362-15A6-9A9D-0677-4585B820E1D8}"/>
                </a:ext>
              </a:extLst>
            </p:cNvPr>
            <p:cNvSpPr txBox="1"/>
            <p:nvPr/>
          </p:nvSpPr>
          <p:spPr>
            <a:xfrm>
              <a:off x="8093931" y="4429195"/>
              <a:ext cx="3102847"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ind</a:t>
              </a:r>
              <a:r>
                <a:rPr lang="en-GB" sz="2400">
                  <a:latin typeface="Calibri" panose="020F0502020204030204" pitchFamily="34" charset="0"/>
                  <a:cs typeface="Calibri" panose="020F0502020204030204" pitchFamily="34" charset="0"/>
                </a:rPr>
                <a:t> better coverage</a:t>
              </a:r>
            </a:p>
          </p:txBody>
        </p:sp>
        <p:sp>
          <p:nvSpPr>
            <p:cNvPr id="20" name="TextBox 19">
              <a:extLst>
                <a:ext uri="{FF2B5EF4-FFF2-40B4-BE49-F238E27FC236}">
                  <a16:creationId xmlns:a16="http://schemas.microsoft.com/office/drawing/2014/main" id="{441C7468-FAF2-7E05-E4A6-088DF97431B1}"/>
                </a:ext>
              </a:extLst>
            </p:cNvPr>
            <p:cNvSpPr txBox="1"/>
            <p:nvPr/>
          </p:nvSpPr>
          <p:spPr>
            <a:xfrm>
              <a:off x="8093931" y="4970384"/>
              <a:ext cx="4023238" cy="461665"/>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race back to original context.</a:t>
              </a:r>
            </a:p>
          </p:txBody>
        </p:sp>
      </p:grpSp>
      <p:sp>
        <p:nvSpPr>
          <p:cNvPr id="13" name="TextBox 12">
            <a:extLst>
              <a:ext uri="{FF2B5EF4-FFF2-40B4-BE49-F238E27FC236}">
                <a16:creationId xmlns:a16="http://schemas.microsoft.com/office/drawing/2014/main" id="{29E9202D-A7F4-2017-2B8E-A68DF4283CB2}"/>
              </a:ext>
            </a:extLst>
          </p:cNvPr>
          <p:cNvSpPr txBox="1"/>
          <p:nvPr/>
        </p:nvSpPr>
        <p:spPr>
          <a:xfrm>
            <a:off x="9244786" y="441980"/>
            <a:ext cx="2667294"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Evaluating Information</a:t>
            </a:r>
            <a:endParaRPr lang="en-GB" sz="2000" b="1">
              <a:solidFill>
                <a:schemeClr val="bg1"/>
              </a:solidFill>
              <a:latin typeface="Calibri"/>
              <a:ea typeface="Calibri Light"/>
              <a:cs typeface="Calibri Light"/>
            </a:endParaRPr>
          </a:p>
        </p:txBody>
      </p:sp>
      <p:grpSp>
        <p:nvGrpSpPr>
          <p:cNvPr id="28" name="Group 27">
            <a:extLst>
              <a:ext uri="{FF2B5EF4-FFF2-40B4-BE49-F238E27FC236}">
                <a16:creationId xmlns:a16="http://schemas.microsoft.com/office/drawing/2014/main" id="{E3D0479B-59AA-04F7-8980-0F79956D045C}"/>
              </a:ext>
            </a:extLst>
          </p:cNvPr>
          <p:cNvGrpSpPr/>
          <p:nvPr/>
        </p:nvGrpSpPr>
        <p:grpSpPr>
          <a:xfrm>
            <a:off x="9040419" y="1876294"/>
            <a:ext cx="2595280" cy="2862322"/>
            <a:chOff x="7454499" y="2315611"/>
            <a:chExt cx="2595280" cy="2862322"/>
          </a:xfrm>
        </p:grpSpPr>
        <p:grpSp>
          <p:nvGrpSpPr>
            <p:cNvPr id="14" name="Group 13">
              <a:extLst>
                <a:ext uri="{FF2B5EF4-FFF2-40B4-BE49-F238E27FC236}">
                  <a16:creationId xmlns:a16="http://schemas.microsoft.com/office/drawing/2014/main" id="{9D0570D5-4A52-FCA8-D694-553868B381F6}"/>
                </a:ext>
              </a:extLst>
            </p:cNvPr>
            <p:cNvGrpSpPr/>
            <p:nvPr/>
          </p:nvGrpSpPr>
          <p:grpSpPr>
            <a:xfrm>
              <a:off x="7454499" y="2315611"/>
              <a:ext cx="2595280" cy="2862322"/>
              <a:chOff x="7856620" y="3203250"/>
              <a:chExt cx="2465392" cy="2862322"/>
            </a:xfrm>
          </p:grpSpPr>
          <p:sp>
            <p:nvSpPr>
              <p:cNvPr id="15" name="TextBox 14">
                <a:extLst>
                  <a:ext uri="{FF2B5EF4-FFF2-40B4-BE49-F238E27FC236}">
                    <a16:creationId xmlns:a16="http://schemas.microsoft.com/office/drawing/2014/main" id="{86E968BD-4B9B-0325-B2FA-3BC902178D86}"/>
                  </a:ext>
                </a:extLst>
              </p:cNvPr>
              <p:cNvSpPr txBox="1"/>
              <p:nvPr/>
            </p:nvSpPr>
            <p:spPr>
              <a:xfrm>
                <a:off x="7856620" y="3203250"/>
                <a:ext cx="593965" cy="2862322"/>
              </a:xfrm>
              <a:prstGeom prst="rect">
                <a:avLst/>
              </a:prstGeom>
              <a:noFill/>
            </p:spPr>
            <p:txBody>
              <a:bodyPr wrap="square" rtlCol="0">
                <a:spAutoFit/>
              </a:bodyPr>
              <a:lstStyle/>
              <a:p>
                <a:r>
                  <a:rPr lang="en-GB" sz="3600" b="1">
                    <a:solidFill>
                      <a:schemeClr val="accent2"/>
                    </a:solidFill>
                    <a:latin typeface="Calibri" panose="020F0502020204030204" pitchFamily="34" charset="0"/>
                    <a:cs typeface="Calibri" panose="020F0502020204030204" pitchFamily="34" charset="0"/>
                  </a:rPr>
                  <a:t>A</a:t>
                </a:r>
              </a:p>
              <a:p>
                <a:r>
                  <a:rPr lang="en-GB" sz="3600" b="1">
                    <a:solidFill>
                      <a:schemeClr val="accent2"/>
                    </a:solidFill>
                    <a:latin typeface="Calibri" panose="020F0502020204030204" pitchFamily="34" charset="0"/>
                    <a:cs typeface="Calibri" panose="020F0502020204030204" pitchFamily="34" charset="0"/>
                  </a:rPr>
                  <a:t>C</a:t>
                </a:r>
              </a:p>
              <a:p>
                <a:r>
                  <a:rPr lang="en-GB" sz="3600" b="1">
                    <a:solidFill>
                      <a:schemeClr val="accent2"/>
                    </a:solidFill>
                    <a:latin typeface="Calibri" panose="020F0502020204030204" pitchFamily="34" charset="0"/>
                    <a:cs typeface="Calibri" panose="020F0502020204030204" pitchFamily="34" charset="0"/>
                  </a:rPr>
                  <a:t>O</a:t>
                </a:r>
              </a:p>
              <a:p>
                <a:r>
                  <a:rPr lang="en-GB" sz="3600" b="1">
                    <a:solidFill>
                      <a:schemeClr val="accent2"/>
                    </a:solidFill>
                    <a:latin typeface="Calibri" panose="020F0502020204030204" pitchFamily="34" charset="0"/>
                    <a:cs typeface="Calibri" panose="020F0502020204030204" pitchFamily="34" charset="0"/>
                  </a:rPr>
                  <a:t>R</a:t>
                </a:r>
              </a:p>
              <a:p>
                <a:r>
                  <a:rPr lang="en-GB" sz="3600" b="1">
                    <a:solidFill>
                      <a:schemeClr val="accent2"/>
                    </a:solidFill>
                    <a:latin typeface="Calibri" panose="020F0502020204030204" pitchFamily="34" charset="0"/>
                    <a:cs typeface="Calibri" panose="020F0502020204030204" pitchFamily="34" charset="0"/>
                  </a:rPr>
                  <a:t>N</a:t>
                </a:r>
              </a:p>
            </p:txBody>
          </p:sp>
          <p:sp>
            <p:nvSpPr>
              <p:cNvPr id="22" name="TextBox 21">
                <a:extLst>
                  <a:ext uri="{FF2B5EF4-FFF2-40B4-BE49-F238E27FC236}">
                    <a16:creationId xmlns:a16="http://schemas.microsoft.com/office/drawing/2014/main" id="{1D6C3994-7989-9891-076B-41397B1C026B}"/>
                  </a:ext>
                </a:extLst>
              </p:cNvPr>
              <p:cNvSpPr txBox="1"/>
              <p:nvPr/>
            </p:nvSpPr>
            <p:spPr>
              <a:xfrm>
                <a:off x="8156154" y="3335552"/>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ccurate</a:t>
                </a:r>
                <a:endParaRPr lang="en-GB" sz="2400">
                  <a:latin typeface="Calibri" panose="020F0502020204030204" pitchFamily="34" charset="0"/>
                  <a:cs typeface="Calibri" panose="020F0502020204030204" pitchFamily="34" charset="0"/>
                </a:endParaRPr>
              </a:p>
            </p:txBody>
          </p:sp>
          <p:sp>
            <p:nvSpPr>
              <p:cNvPr id="24" name="TextBox 23">
                <a:extLst>
                  <a:ext uri="{FF2B5EF4-FFF2-40B4-BE49-F238E27FC236}">
                    <a16:creationId xmlns:a16="http://schemas.microsoft.com/office/drawing/2014/main" id="{D7E2731D-C95E-637D-4E8B-CE08F1B13262}"/>
                  </a:ext>
                </a:extLst>
              </p:cNvPr>
              <p:cNvSpPr txBox="1"/>
              <p:nvPr/>
            </p:nvSpPr>
            <p:spPr>
              <a:xfrm>
                <a:off x="8163019" y="3861770"/>
                <a:ext cx="215899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urrent</a:t>
                </a:r>
                <a:endParaRPr lang="en-GB" sz="2400">
                  <a:latin typeface="Calibri" panose="020F0502020204030204" pitchFamily="34" charset="0"/>
                  <a:cs typeface="Calibri" panose="020F0502020204030204" pitchFamily="34" charset="0"/>
                </a:endParaRPr>
              </a:p>
            </p:txBody>
          </p:sp>
          <p:sp>
            <p:nvSpPr>
              <p:cNvPr id="25" name="TextBox 24">
                <a:extLst>
                  <a:ext uri="{FF2B5EF4-FFF2-40B4-BE49-F238E27FC236}">
                    <a16:creationId xmlns:a16="http://schemas.microsoft.com/office/drawing/2014/main" id="{B9B736C6-C45C-39C5-180E-4D5BC04F3738}"/>
                  </a:ext>
                </a:extLst>
              </p:cNvPr>
              <p:cNvSpPr txBox="1"/>
              <p:nvPr/>
            </p:nvSpPr>
            <p:spPr>
              <a:xfrm>
                <a:off x="8206866" y="4403578"/>
                <a:ext cx="1179431"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bjective</a:t>
                </a:r>
                <a:endParaRPr lang="en-GB" sz="2400">
                  <a:latin typeface="Calibri" panose="020F0502020204030204" pitchFamily="34" charset="0"/>
                  <a:cs typeface="Calibri" panose="020F0502020204030204" pitchFamily="34" charset="0"/>
                </a:endParaRPr>
              </a:p>
            </p:txBody>
          </p:sp>
          <p:sp>
            <p:nvSpPr>
              <p:cNvPr id="26" name="TextBox 25">
                <a:extLst>
                  <a:ext uri="{FF2B5EF4-FFF2-40B4-BE49-F238E27FC236}">
                    <a16:creationId xmlns:a16="http://schemas.microsoft.com/office/drawing/2014/main" id="{268F3085-525F-B027-91D9-379155F7ED7F}"/>
                  </a:ext>
                </a:extLst>
              </p:cNvPr>
              <p:cNvSpPr txBox="1"/>
              <p:nvPr/>
            </p:nvSpPr>
            <p:spPr>
              <a:xfrm>
                <a:off x="8153602" y="4961891"/>
                <a:ext cx="1241490"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elevant</a:t>
                </a:r>
                <a:endParaRPr lang="en-GB" sz="2400">
                  <a:latin typeface="Calibri" panose="020F0502020204030204" pitchFamily="34" charset="0"/>
                  <a:cs typeface="Calibri" panose="020F0502020204030204" pitchFamily="34" charset="0"/>
                </a:endParaRPr>
              </a:p>
            </p:txBody>
          </p:sp>
        </p:grpSp>
        <p:sp>
          <p:nvSpPr>
            <p:cNvPr id="27" name="TextBox 26">
              <a:extLst>
                <a:ext uri="{FF2B5EF4-FFF2-40B4-BE49-F238E27FC236}">
                  <a16:creationId xmlns:a16="http://schemas.microsoft.com/office/drawing/2014/main" id="{AFA476DB-5E40-30C0-57C5-D0DCDB97FFC8}"/>
                </a:ext>
              </a:extLst>
            </p:cNvPr>
            <p:cNvSpPr txBox="1"/>
            <p:nvPr/>
          </p:nvSpPr>
          <p:spPr>
            <a:xfrm>
              <a:off x="7807938" y="4623131"/>
              <a:ext cx="1184575"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amed</a:t>
              </a:r>
              <a:endParaRPr lang="en-GB" sz="2400">
                <a:latin typeface="Calibri" panose="020F0502020204030204" pitchFamily="34" charset="0"/>
                <a:cs typeface="Calibri" panose="020F0502020204030204" pitchFamily="34" charset="0"/>
              </a:endParaRPr>
            </a:p>
          </p:txBody>
        </p:sp>
      </p:grpSp>
      <p:sp>
        <p:nvSpPr>
          <p:cNvPr id="29" name="TextBox 28">
            <a:extLst>
              <a:ext uri="{FF2B5EF4-FFF2-40B4-BE49-F238E27FC236}">
                <a16:creationId xmlns:a16="http://schemas.microsoft.com/office/drawing/2014/main" id="{5D4BC15B-D817-ABF5-BBC4-BCB2CF667184}"/>
              </a:ext>
            </a:extLst>
          </p:cNvPr>
          <p:cNvSpPr txBox="1"/>
          <p:nvPr/>
        </p:nvSpPr>
        <p:spPr>
          <a:xfrm>
            <a:off x="8868613" y="4951621"/>
            <a:ext cx="2678611" cy="369332"/>
          </a:xfrm>
          <a:prstGeom prst="rect">
            <a:avLst/>
          </a:prstGeom>
          <a:noFill/>
        </p:spPr>
        <p:txBody>
          <a:bodyPr wrap="square" rtlCol="0">
            <a:spAutoFit/>
          </a:bodyPr>
          <a:lstStyle/>
          <a:p>
            <a:r>
              <a:rPr lang="en-GB">
                <a:solidFill>
                  <a:schemeClr val="accent2"/>
                </a:solidFill>
                <a:latin typeface="Calibri" panose="020F0502020204030204" pitchFamily="34" charset="0"/>
                <a:cs typeface="Calibri" panose="020F0502020204030204" pitchFamily="34" charset="0"/>
                <a:hlinkClick r:id="rId4"/>
              </a:rPr>
              <a:t>ACORN</a:t>
            </a:r>
            <a:r>
              <a:rPr lang="en-GB">
                <a:solidFill>
                  <a:schemeClr val="accent2"/>
                </a:solidFill>
                <a:latin typeface="Calibri" panose="020F0502020204030204" pitchFamily="34" charset="0"/>
                <a:cs typeface="Calibri" panose="020F0502020204030204" pitchFamily="34" charset="0"/>
              </a:rPr>
              <a:t> (article and video)</a:t>
            </a:r>
            <a:endParaRPr lang="en-US"/>
          </a:p>
        </p:txBody>
      </p:sp>
      <p:sp>
        <p:nvSpPr>
          <p:cNvPr id="30" name="TextBox 29">
            <a:extLst>
              <a:ext uri="{FF2B5EF4-FFF2-40B4-BE49-F238E27FC236}">
                <a16:creationId xmlns:a16="http://schemas.microsoft.com/office/drawing/2014/main" id="{E8117880-C260-AB01-799B-62130D3215CC}"/>
              </a:ext>
            </a:extLst>
          </p:cNvPr>
          <p:cNvSpPr txBox="1"/>
          <p:nvPr/>
        </p:nvSpPr>
        <p:spPr>
          <a:xfrm>
            <a:off x="4509694" y="4894855"/>
            <a:ext cx="1408101" cy="369332"/>
          </a:xfrm>
          <a:prstGeom prst="rect">
            <a:avLst/>
          </a:prstGeom>
          <a:noFill/>
        </p:spPr>
        <p:txBody>
          <a:bodyPr wrap="square" rtlCol="0">
            <a:spAutoFit/>
          </a:bodyPr>
          <a:lstStyle/>
          <a:p>
            <a:r>
              <a:rPr lang="en-GB">
                <a:solidFill>
                  <a:schemeClr val="accent2"/>
                </a:solidFill>
                <a:latin typeface="Calibri" panose="020F0502020204030204" pitchFamily="34" charset="0"/>
                <a:cs typeface="Calibri" panose="020F0502020204030204" pitchFamily="34" charset="0"/>
                <a:hlinkClick r:id="rId5"/>
              </a:rPr>
              <a:t>SIFT </a:t>
            </a:r>
            <a:r>
              <a:rPr lang="en-GB">
                <a:solidFill>
                  <a:schemeClr val="accent2"/>
                </a:solidFill>
                <a:latin typeface="Calibri" panose="020F0502020204030204" pitchFamily="34" charset="0"/>
                <a:cs typeface="Calibri" panose="020F0502020204030204" pitchFamily="34" charset="0"/>
              </a:rPr>
              <a:t>(video)</a:t>
            </a:r>
          </a:p>
        </p:txBody>
      </p:sp>
      <p:sp>
        <p:nvSpPr>
          <p:cNvPr id="31" name="TextBox 30">
            <a:extLst>
              <a:ext uri="{FF2B5EF4-FFF2-40B4-BE49-F238E27FC236}">
                <a16:creationId xmlns:a16="http://schemas.microsoft.com/office/drawing/2014/main" id="{46A13661-E957-5B7C-B9D9-026244612B3B}"/>
              </a:ext>
            </a:extLst>
          </p:cNvPr>
          <p:cNvSpPr txBox="1"/>
          <p:nvPr/>
        </p:nvSpPr>
        <p:spPr>
          <a:xfrm>
            <a:off x="903772" y="4897524"/>
            <a:ext cx="1753607" cy="369332"/>
          </a:xfrm>
          <a:prstGeom prst="rect">
            <a:avLst/>
          </a:prstGeom>
          <a:noFill/>
        </p:spPr>
        <p:txBody>
          <a:bodyPr wrap="square" rtlCol="0">
            <a:spAutoFit/>
          </a:bodyPr>
          <a:lstStyle/>
          <a:p>
            <a:r>
              <a:rPr lang="en-GB">
                <a:solidFill>
                  <a:schemeClr val="accent2"/>
                </a:solidFill>
                <a:latin typeface="Calibri" panose="020F0502020204030204" pitchFamily="34" charset="0"/>
                <a:cs typeface="Calibri" panose="020F0502020204030204" pitchFamily="34" charset="0"/>
                <a:hlinkClick r:id="rId6"/>
              </a:rPr>
              <a:t>CRAAP</a:t>
            </a:r>
            <a:r>
              <a:rPr lang="en-GB">
                <a:solidFill>
                  <a:schemeClr val="accent2"/>
                </a:solidFill>
                <a:latin typeface="Calibri" panose="020F0502020204030204" pitchFamily="34" charset="0"/>
                <a:cs typeface="Calibri" panose="020F0502020204030204" pitchFamily="34" charset="0"/>
              </a:rPr>
              <a:t> (video)</a:t>
            </a:r>
          </a:p>
        </p:txBody>
      </p:sp>
    </p:spTree>
    <p:extLst>
      <p:ext uri="{BB962C8B-B14F-4D97-AF65-F5344CB8AC3E}">
        <p14:creationId xmlns:p14="http://schemas.microsoft.com/office/powerpoint/2010/main" val="3651393680"/>
      </p:ext>
    </p:extLst>
  </p:cSld>
  <p:clrMapOvr>
    <a:masterClrMapping/>
  </p:clrMapOvr>
  <mc:AlternateContent xmlns:mc="http://schemas.openxmlformats.org/markup-compatibility/2006" xmlns:p14="http://schemas.microsoft.com/office/powerpoint/2010/main">
    <mc:Choice Requires="p14">
      <p:transition p14:dur="10" advTm="24600"/>
    </mc:Choice>
    <mc:Fallback xmlns="">
      <p:transition advTm="24600"/>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B08BD0-C832-5DD0-A28B-3328D2C4B43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BB68BA4-44FA-642C-78AE-683C0AD03C58}"/>
              </a:ext>
            </a:extLst>
          </p:cNvPr>
          <p:cNvSpPr>
            <a:spLocks noGrp="1"/>
          </p:cNvSpPr>
          <p:nvPr>
            <p:ph type="title" idx="4294967295"/>
          </p:nvPr>
        </p:nvSpPr>
        <p:spPr>
          <a:xfrm>
            <a:off x="398061" y="100585"/>
            <a:ext cx="10515600" cy="1010554"/>
          </a:xfrm>
        </p:spPr>
        <p:txBody>
          <a:bodyPr>
            <a:normAutofit/>
          </a:bodyPr>
          <a:lstStyle/>
          <a:p>
            <a:r>
              <a:rPr lang="en-GB" sz="4000" b="1">
                <a:solidFill>
                  <a:schemeClr val="accent2"/>
                </a:solidFill>
                <a:latin typeface="Calibri"/>
                <a:ea typeface="Calibri"/>
                <a:cs typeface="Calibri"/>
              </a:rPr>
              <a:t>Critical Evaluation</a:t>
            </a:r>
            <a:r>
              <a:rPr lang="en-GB" sz="4000">
                <a:latin typeface="Calibri"/>
                <a:ea typeface="Calibri"/>
                <a:cs typeface="Calibri"/>
              </a:rPr>
              <a:t>: Checklist </a:t>
            </a:r>
            <a:endParaRPr lang="en-GB">
              <a:solidFill>
                <a:srgbClr val="000000"/>
              </a:solidFill>
              <a:latin typeface="Lucida Sans"/>
              <a:ea typeface="Calibri"/>
              <a:cs typeface="Calibri"/>
            </a:endParaRPr>
          </a:p>
        </p:txBody>
      </p:sp>
      <p:sp>
        <p:nvSpPr>
          <p:cNvPr id="4" name="TextBox 3">
            <a:extLst>
              <a:ext uri="{FF2B5EF4-FFF2-40B4-BE49-F238E27FC236}">
                <a16:creationId xmlns:a16="http://schemas.microsoft.com/office/drawing/2014/main" id="{40937AAE-12C9-2676-3F64-F9CB0F51E4E5}"/>
              </a:ext>
            </a:extLst>
          </p:cNvPr>
          <p:cNvSpPr txBox="1"/>
          <p:nvPr/>
        </p:nvSpPr>
        <p:spPr>
          <a:xfrm>
            <a:off x="286149" y="1631764"/>
            <a:ext cx="2409624" cy="3594702"/>
          </a:xfrm>
          <a:prstGeom prst="rect">
            <a:avLst/>
          </a:prstGeom>
          <a:noFill/>
          <a:ln w="19050">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spcBef>
                <a:spcPts val="1000"/>
              </a:spcBef>
            </a:pPr>
            <a:r>
              <a:rPr lang="en-GB" sz="2200">
                <a:latin typeface="Calibri"/>
                <a:ea typeface="Calibri"/>
                <a:cs typeface="Calibri"/>
                <a:hlinkClick r:id="rId3"/>
              </a:rPr>
              <a:t>Exeter University</a:t>
            </a:r>
            <a:r>
              <a:rPr lang="en-GB" sz="2200">
                <a:latin typeface="Calibri"/>
                <a:ea typeface="Calibri"/>
                <a:cs typeface="Calibri"/>
              </a:rPr>
              <a:t> have produced a great libguide on critically evaluating articles. It includes the following useful checklist: </a:t>
            </a:r>
            <a:endParaRPr lang="en-US" sz="2200">
              <a:latin typeface="Calibri"/>
              <a:ea typeface="Calibri"/>
              <a:cs typeface="Calibri"/>
            </a:endParaRPr>
          </a:p>
        </p:txBody>
      </p:sp>
      <p:sp>
        <p:nvSpPr>
          <p:cNvPr id="6" name="TextBox 5">
            <a:extLst>
              <a:ext uri="{FF2B5EF4-FFF2-40B4-BE49-F238E27FC236}">
                <a16:creationId xmlns:a16="http://schemas.microsoft.com/office/drawing/2014/main" id="{27297A86-C828-2A57-43BE-9D2BF8C8769D}"/>
              </a:ext>
            </a:extLst>
          </p:cNvPr>
          <p:cNvSpPr txBox="1"/>
          <p:nvPr/>
        </p:nvSpPr>
        <p:spPr>
          <a:xfrm>
            <a:off x="2926873" y="1010554"/>
            <a:ext cx="9142920" cy="466127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lnSpc>
                <a:spcPct val="150000"/>
              </a:lnSpc>
              <a:buAutoNum type="arabicPeriod"/>
            </a:pPr>
            <a:r>
              <a:rPr lang="en-GB" sz="2000">
                <a:latin typeface="Calibri"/>
                <a:ea typeface="Calibri"/>
                <a:cs typeface="Calibri"/>
              </a:rPr>
              <a:t>Who is the author?</a:t>
            </a:r>
          </a:p>
          <a:p>
            <a:pPr marL="457200" indent="-457200">
              <a:lnSpc>
                <a:spcPct val="150000"/>
              </a:lnSpc>
              <a:buAutoNum type="arabicPeriod"/>
            </a:pPr>
            <a:r>
              <a:rPr lang="en-GB" sz="2000">
                <a:latin typeface="Calibri"/>
                <a:ea typeface="Calibri"/>
                <a:cs typeface="Calibri"/>
              </a:rPr>
              <a:t>When was the text written? How recent are the references?</a:t>
            </a:r>
          </a:p>
          <a:p>
            <a:pPr marL="457200" indent="-457200">
              <a:lnSpc>
                <a:spcPct val="150000"/>
              </a:lnSpc>
              <a:buAutoNum type="arabicPeriod"/>
            </a:pPr>
            <a:r>
              <a:rPr lang="en-GB" sz="2000">
                <a:latin typeface="Calibri"/>
                <a:ea typeface="Calibri"/>
                <a:cs typeface="Calibri"/>
              </a:rPr>
              <a:t>What kind of text is it?</a:t>
            </a:r>
          </a:p>
          <a:p>
            <a:pPr marL="457200" indent="-457200">
              <a:lnSpc>
                <a:spcPct val="150000"/>
              </a:lnSpc>
              <a:buAutoNum type="arabicPeriod"/>
            </a:pPr>
            <a:r>
              <a:rPr lang="en-GB" sz="2000">
                <a:latin typeface="Calibri"/>
                <a:ea typeface="Calibri"/>
                <a:cs typeface="Calibri"/>
              </a:rPr>
              <a:t>What is the key argument?</a:t>
            </a:r>
          </a:p>
          <a:p>
            <a:pPr marL="457200" indent="-457200">
              <a:lnSpc>
                <a:spcPct val="150000"/>
              </a:lnSpc>
              <a:buAutoNum type="arabicPeriod"/>
            </a:pPr>
            <a:r>
              <a:rPr lang="en-GB" sz="2000">
                <a:latin typeface="Calibri"/>
                <a:ea typeface="Calibri"/>
                <a:cs typeface="Calibri"/>
              </a:rPr>
              <a:t>How does the author structure, develop and support their argument?</a:t>
            </a:r>
          </a:p>
          <a:p>
            <a:pPr marL="457200" indent="-457200">
              <a:lnSpc>
                <a:spcPct val="150000"/>
              </a:lnSpc>
              <a:buAutoNum type="arabicPeriod"/>
            </a:pPr>
            <a:r>
              <a:rPr lang="en-GB" sz="2000">
                <a:latin typeface="Calibri"/>
                <a:ea typeface="Calibri"/>
                <a:cs typeface="Calibri"/>
              </a:rPr>
              <a:t>Is the evidence sound?</a:t>
            </a:r>
          </a:p>
          <a:p>
            <a:pPr marL="457200" indent="-457200">
              <a:lnSpc>
                <a:spcPct val="150000"/>
              </a:lnSpc>
              <a:buAutoNum type="arabicPeriod"/>
            </a:pPr>
            <a:r>
              <a:rPr lang="en-GB" sz="2000">
                <a:latin typeface="Calibri"/>
                <a:ea typeface="Calibri"/>
                <a:cs typeface="Calibri"/>
              </a:rPr>
              <a:t>What research methodology is used?</a:t>
            </a:r>
          </a:p>
          <a:p>
            <a:pPr marL="457200" indent="-457200">
              <a:lnSpc>
                <a:spcPct val="150000"/>
              </a:lnSpc>
              <a:buAutoNum type="arabicPeriod"/>
            </a:pPr>
            <a:r>
              <a:rPr lang="en-GB" sz="2000">
                <a:latin typeface="Calibri"/>
                <a:ea typeface="Calibri"/>
                <a:cs typeface="Calibri"/>
              </a:rPr>
              <a:t>How does the argument compare with other texts you have read on this subject?</a:t>
            </a:r>
          </a:p>
          <a:p>
            <a:pPr marL="457200" indent="-457200">
              <a:lnSpc>
                <a:spcPct val="150000"/>
              </a:lnSpc>
              <a:buAutoNum type="arabicPeriod"/>
            </a:pPr>
            <a:r>
              <a:rPr lang="en-GB" sz="2000">
                <a:latin typeface="Calibri"/>
                <a:ea typeface="Calibri"/>
                <a:cs typeface="Calibri"/>
              </a:rPr>
              <a:t>What are the implications of the text?</a:t>
            </a:r>
          </a:p>
          <a:p>
            <a:pPr marL="457200" indent="-457200">
              <a:lnSpc>
                <a:spcPct val="150000"/>
              </a:lnSpc>
              <a:buAutoNum type="arabicPeriod"/>
            </a:pPr>
            <a:r>
              <a:rPr lang="en-GB" sz="2000">
                <a:latin typeface="Calibri"/>
                <a:ea typeface="Calibri"/>
                <a:cs typeface="Calibri"/>
              </a:rPr>
              <a:t>What kind of language is used in the text?</a:t>
            </a:r>
          </a:p>
        </p:txBody>
      </p:sp>
    </p:spTree>
    <p:extLst>
      <p:ext uri="{BB962C8B-B14F-4D97-AF65-F5344CB8AC3E}">
        <p14:creationId xmlns:p14="http://schemas.microsoft.com/office/powerpoint/2010/main" val="1752412055"/>
      </p:ext>
    </p:extLst>
  </p:cSld>
  <p:clrMapOvr>
    <a:masterClrMapping/>
  </p:clrMapOvr>
  <mc:AlternateContent xmlns:mc="http://schemas.openxmlformats.org/markup-compatibility/2006" xmlns:p14="http://schemas.microsoft.com/office/powerpoint/2010/main">
    <mc:Choice Requires="p14">
      <p:transition spd="med" p14:dur="700" advTm="22152">
        <p:fade/>
      </p:transition>
    </mc:Choice>
    <mc:Fallback xmlns="">
      <p:transition spd="med" advTm="22152">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E240E-3545-41FA-ABD7-28A5E1E482BE}"/>
              </a:ext>
            </a:extLst>
          </p:cNvPr>
          <p:cNvSpPr>
            <a:spLocks noGrp="1"/>
          </p:cNvSpPr>
          <p:nvPr>
            <p:ph type="title"/>
          </p:nvPr>
        </p:nvSpPr>
        <p:spPr>
          <a:xfrm>
            <a:off x="698241" y="252284"/>
            <a:ext cx="10795518" cy="652972"/>
          </a:xfrm>
        </p:spPr>
        <p:txBody>
          <a:bodyPr anchor="b">
            <a:normAutofit fontScale="90000"/>
          </a:bodyPr>
          <a:lstStyle/>
          <a:p>
            <a:r>
              <a:rPr lang="en-GB">
                <a:latin typeface="+mn-lt"/>
              </a:rPr>
              <a:t>Research strategy</a:t>
            </a:r>
          </a:p>
        </p:txBody>
      </p:sp>
      <p:graphicFrame>
        <p:nvGraphicFramePr>
          <p:cNvPr id="19" name="Diagram 18">
            <a:extLst>
              <a:ext uri="{FF2B5EF4-FFF2-40B4-BE49-F238E27FC236}">
                <a16:creationId xmlns:a16="http://schemas.microsoft.com/office/drawing/2014/main" id="{9016B007-048F-CF92-CF24-79AD60784D3F}"/>
              </a:ext>
            </a:extLst>
          </p:cNvPr>
          <p:cNvGraphicFramePr/>
          <p:nvPr/>
        </p:nvGraphicFramePr>
        <p:xfrm>
          <a:off x="808966" y="1256200"/>
          <a:ext cx="9441940" cy="41339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D50A9D8E-E4C0-C3C1-4E64-84E39B77C8C2}"/>
              </a:ext>
            </a:extLst>
          </p:cNvPr>
          <p:cNvSpPr txBox="1"/>
          <p:nvPr/>
        </p:nvSpPr>
        <p:spPr>
          <a:xfrm>
            <a:off x="9357297" y="505146"/>
            <a:ext cx="2212848"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8">
                  <a:extLst>
                    <a:ext uri="{A12FA001-AC4F-418D-AE19-62706E023703}">
                      <ahyp:hlinkClr xmlns:ahyp="http://schemas.microsoft.com/office/drawing/2018/hyperlinkcolor" val="tx"/>
                    </a:ext>
                  </a:extLst>
                </a:hlinkClick>
              </a:rPr>
              <a:t>Literature Review</a:t>
            </a:r>
            <a:endParaRPr lang="en-US">
              <a:solidFill>
                <a:schemeClr val="bg1"/>
              </a:solidFill>
            </a:endParaRPr>
          </a:p>
        </p:txBody>
      </p:sp>
    </p:spTree>
    <p:extLst>
      <p:ext uri="{BB962C8B-B14F-4D97-AF65-F5344CB8AC3E}">
        <p14:creationId xmlns:p14="http://schemas.microsoft.com/office/powerpoint/2010/main" val="374177847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6AF236A-9847-44A0-9842-6E3040D93A93}"/>
              </a:ext>
            </a:extLst>
          </p:cNvPr>
          <p:cNvSpPr>
            <a:spLocks noGrp="1"/>
          </p:cNvSpPr>
          <p:nvPr>
            <p:ph type="title"/>
          </p:nvPr>
        </p:nvSpPr>
        <p:spPr>
          <a:xfrm>
            <a:off x="358219" y="365125"/>
            <a:ext cx="11481847" cy="588147"/>
          </a:xfrm>
        </p:spPr>
        <p:txBody>
          <a:bodyPr>
            <a:normAutofit fontScale="90000"/>
          </a:bodyPr>
          <a:lstStyle/>
          <a:p>
            <a:r>
              <a:rPr lang="en-GB">
                <a:latin typeface="+mn-lt"/>
              </a:rPr>
              <a:t>Harvard Referencing Style</a:t>
            </a:r>
          </a:p>
        </p:txBody>
      </p:sp>
      <p:sp>
        <p:nvSpPr>
          <p:cNvPr id="11" name="TextBox 10">
            <a:extLst>
              <a:ext uri="{FF2B5EF4-FFF2-40B4-BE49-F238E27FC236}">
                <a16:creationId xmlns:a16="http://schemas.microsoft.com/office/drawing/2014/main" id="{95152E7C-B9D6-4817-8E4D-28BC1A7D07AC}"/>
              </a:ext>
            </a:extLst>
          </p:cNvPr>
          <p:cNvSpPr txBox="1"/>
          <p:nvPr/>
        </p:nvSpPr>
        <p:spPr>
          <a:xfrm>
            <a:off x="422779" y="1180121"/>
            <a:ext cx="7851898" cy="418576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a:latin typeface="Arial"/>
                <a:cs typeface="Arial"/>
              </a:rPr>
              <a:t>There are many different styles of referencing and different versions of each style.</a:t>
            </a:r>
            <a:endParaRPr lang="en-US" sz="2400" b="1">
              <a:solidFill>
                <a:srgbClr val="007F7C"/>
              </a:solidFill>
              <a:latin typeface="Calibri Light"/>
              <a:ea typeface="Calibri Light"/>
              <a:cs typeface="Calibri Light"/>
            </a:endParaRPr>
          </a:p>
          <a:p>
            <a:pPr>
              <a:lnSpc>
                <a:spcPct val="90000"/>
              </a:lnSpc>
              <a:spcBef>
                <a:spcPts val="1000"/>
              </a:spcBef>
            </a:pPr>
            <a:endParaRPr lang="en-GB" sz="2400">
              <a:latin typeface="Arial"/>
              <a:cs typeface="Arial"/>
            </a:endParaRPr>
          </a:p>
          <a:p>
            <a:pPr marL="342900" indent="-342900">
              <a:lnSpc>
                <a:spcPct val="90000"/>
              </a:lnSpc>
              <a:spcBef>
                <a:spcPts val="1000"/>
              </a:spcBef>
              <a:buFont typeface="Arial"/>
              <a:buChar char="•"/>
            </a:pPr>
            <a:r>
              <a:rPr lang="en-GB" sz="2400">
                <a:latin typeface="Arial"/>
                <a:cs typeface="Arial"/>
              </a:rPr>
              <a:t>We use Harvard Referencing, following the </a:t>
            </a:r>
            <a:r>
              <a:rPr lang="en-GB" sz="2400" b="1">
                <a:solidFill>
                  <a:srgbClr val="007F7C"/>
                </a:solidFill>
                <a:latin typeface="Arial"/>
                <a:cs typeface="Arial"/>
              </a:rPr>
              <a:t>Cite Them Right 13th edition. </a:t>
            </a:r>
            <a:endParaRPr lang="en-US" sz="2400" b="1">
              <a:solidFill>
                <a:srgbClr val="007F7C"/>
              </a:solidFill>
              <a:ea typeface="Calibri Light"/>
              <a:cs typeface="Calibri Light"/>
            </a:endParaRPr>
          </a:p>
          <a:p>
            <a:pPr marL="342900" indent="-342900">
              <a:lnSpc>
                <a:spcPct val="90000"/>
              </a:lnSpc>
              <a:spcBef>
                <a:spcPts val="1000"/>
              </a:spcBef>
              <a:buFont typeface="Arial"/>
              <a:buChar char="•"/>
            </a:pPr>
            <a:endParaRPr lang="en-GB" sz="2400" b="1">
              <a:solidFill>
                <a:srgbClr val="007F7C"/>
              </a:solidFill>
              <a:latin typeface="Arial"/>
              <a:cs typeface="Arial"/>
            </a:endParaRPr>
          </a:p>
          <a:p>
            <a:pPr marL="342900" indent="-342900">
              <a:lnSpc>
                <a:spcPct val="90000"/>
              </a:lnSpc>
              <a:spcBef>
                <a:spcPts val="1000"/>
              </a:spcBef>
              <a:buFont typeface="Arial"/>
              <a:buChar char="•"/>
            </a:pPr>
            <a:r>
              <a:rPr lang="en-GB" sz="2400">
                <a:latin typeface="Arial"/>
                <a:cs typeface="Arial"/>
                <a:hlinkClick r:id="rId3"/>
              </a:rPr>
              <a:t>Database</a:t>
            </a:r>
            <a:r>
              <a:rPr lang="en-GB" sz="2400">
                <a:latin typeface="Arial"/>
                <a:cs typeface="Arial"/>
              </a:rPr>
              <a:t> available through the library.</a:t>
            </a:r>
          </a:p>
          <a:p>
            <a:pPr marL="342900" indent="-342900">
              <a:lnSpc>
                <a:spcPct val="90000"/>
              </a:lnSpc>
              <a:spcBef>
                <a:spcPts val="1000"/>
              </a:spcBef>
              <a:buFont typeface="Arial"/>
              <a:buChar char="•"/>
            </a:pPr>
            <a:endParaRPr lang="en-GB" sz="2400">
              <a:latin typeface="Arial"/>
              <a:cs typeface="Arial"/>
            </a:endParaRPr>
          </a:p>
          <a:p>
            <a:pPr marL="342900" indent="-342900">
              <a:lnSpc>
                <a:spcPct val="90000"/>
              </a:lnSpc>
              <a:spcBef>
                <a:spcPts val="1000"/>
              </a:spcBef>
              <a:buFont typeface="Arial"/>
              <a:buChar char="•"/>
            </a:pPr>
            <a:r>
              <a:rPr lang="en-GB" sz="2400">
                <a:latin typeface="Arial"/>
                <a:cs typeface="Arial"/>
              </a:rPr>
              <a:t>Our handbook and further support and guidance found in </a:t>
            </a:r>
            <a:r>
              <a:rPr lang="en-GB" sz="2400">
                <a:latin typeface="Arial"/>
                <a:cs typeface="Arial"/>
                <a:hlinkClick r:id="rId4"/>
              </a:rPr>
              <a:t>Infoskills</a:t>
            </a:r>
            <a:r>
              <a:rPr lang="en-GB" sz="2400">
                <a:latin typeface="Arial"/>
                <a:cs typeface="Arial"/>
              </a:rPr>
              <a:t> on Library website and </a:t>
            </a:r>
            <a:r>
              <a:rPr lang="en-GB" sz="2400">
                <a:latin typeface="Arial"/>
                <a:cs typeface="Arial"/>
                <a:hlinkClick r:id="rId5"/>
              </a:rPr>
              <a:t>Moodle</a:t>
            </a:r>
            <a:endParaRPr lang="en-GB" sz="2400">
              <a:latin typeface="Arial"/>
              <a:cs typeface="Arial"/>
            </a:endParaRPr>
          </a:p>
        </p:txBody>
      </p:sp>
      <p:pic>
        <p:nvPicPr>
          <p:cNvPr id="2" name="Picture 1" descr="A blue book cover with white text&#10;&#10;Description automatically generated">
            <a:extLst>
              <a:ext uri="{FF2B5EF4-FFF2-40B4-BE49-F238E27FC236}">
                <a16:creationId xmlns:a16="http://schemas.microsoft.com/office/drawing/2014/main" id="{E323065C-ABA5-8CF4-A725-5661CE8BDCF6}"/>
              </a:ext>
            </a:extLst>
          </p:cNvPr>
          <p:cNvPicPr>
            <a:picLocks noChangeAspect="1"/>
          </p:cNvPicPr>
          <p:nvPr/>
        </p:nvPicPr>
        <p:blipFill>
          <a:blip r:embed="rId6"/>
          <a:stretch>
            <a:fillRect/>
          </a:stretch>
        </p:blipFill>
        <p:spPr>
          <a:xfrm>
            <a:off x="8661504" y="1128831"/>
            <a:ext cx="3178562" cy="428834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4" name="TextBox 3">
            <a:extLst>
              <a:ext uri="{FF2B5EF4-FFF2-40B4-BE49-F238E27FC236}">
                <a16:creationId xmlns:a16="http://schemas.microsoft.com/office/drawing/2014/main" id="{F7E1CADA-C903-71AB-53D3-9D4458B44A86}"/>
              </a:ext>
            </a:extLst>
          </p:cNvPr>
          <p:cNvSpPr txBox="1"/>
          <p:nvPr/>
        </p:nvSpPr>
        <p:spPr>
          <a:xfrm>
            <a:off x="9475854" y="365125"/>
            <a:ext cx="1816986"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7">
                  <a:extLst>
                    <a:ext uri="{A12FA001-AC4F-418D-AE19-62706E023703}">
                      <ahyp:hlinkClr xmlns:ahyp="http://schemas.microsoft.com/office/drawing/2018/hyperlinkcolor" val="tx"/>
                    </a:ext>
                  </a:extLst>
                </a:hlinkClick>
              </a:rPr>
              <a:t>Referencing</a:t>
            </a:r>
            <a:endParaRPr lang="en-US">
              <a:solidFill>
                <a:schemeClr val="bg1"/>
              </a:solidFill>
            </a:endParaRPr>
          </a:p>
        </p:txBody>
      </p:sp>
    </p:spTree>
    <p:extLst>
      <p:ext uri="{BB962C8B-B14F-4D97-AF65-F5344CB8AC3E}">
        <p14:creationId xmlns:p14="http://schemas.microsoft.com/office/powerpoint/2010/main" val="341992311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C965D-6C05-F792-1817-FA0FDE0C5CFB}"/>
              </a:ext>
            </a:extLst>
          </p:cNvPr>
          <p:cNvSpPr>
            <a:spLocks noGrp="1"/>
          </p:cNvSpPr>
          <p:nvPr>
            <p:ph type="title"/>
          </p:nvPr>
        </p:nvSpPr>
        <p:spPr>
          <a:xfrm>
            <a:off x="358219" y="365125"/>
            <a:ext cx="11481847" cy="485267"/>
          </a:xfrm>
        </p:spPr>
        <p:txBody>
          <a:bodyPr>
            <a:normAutofit fontScale="90000"/>
          </a:bodyPr>
          <a:lstStyle/>
          <a:p>
            <a:r>
              <a:rPr lang="en-GB" dirty="0">
                <a:latin typeface="+mn-lt"/>
                <a:cs typeface="Calibri Light"/>
                <a:hlinkClick r:id="rId2">
                  <a:extLst>
                    <a:ext uri="{A12FA001-AC4F-418D-AE19-62706E023703}">
                      <ahyp:hlinkClr xmlns:ahyp="http://schemas.microsoft.com/office/drawing/2018/hyperlinkcolor" val="tx"/>
                    </a:ext>
                  </a:extLst>
                </a:hlinkClick>
              </a:rPr>
              <a:t>EndNote Fusion</a:t>
            </a:r>
            <a:r>
              <a:rPr lang="en-GB" dirty="0">
                <a:latin typeface="+mn-lt"/>
                <a:cs typeface="Calibri Light"/>
              </a:rPr>
              <a:t> (formerly RefWorks)</a:t>
            </a:r>
            <a:endParaRPr lang="en-US" dirty="0">
              <a:latin typeface="+mn-lt"/>
            </a:endParaRPr>
          </a:p>
        </p:txBody>
      </p:sp>
      <p:sp>
        <p:nvSpPr>
          <p:cNvPr id="8" name="Content Placeholder 7">
            <a:extLst>
              <a:ext uri="{FF2B5EF4-FFF2-40B4-BE49-F238E27FC236}">
                <a16:creationId xmlns:a16="http://schemas.microsoft.com/office/drawing/2014/main" id="{AD9E2FE9-7904-8B32-8C1A-76B4C325A6D0}"/>
              </a:ext>
            </a:extLst>
          </p:cNvPr>
          <p:cNvSpPr>
            <a:spLocks noGrp="1"/>
          </p:cNvSpPr>
          <p:nvPr>
            <p:ph sz="quarter" idx="10"/>
          </p:nvPr>
        </p:nvSpPr>
        <p:spPr>
          <a:xfrm>
            <a:off x="505206" y="1791312"/>
            <a:ext cx="5500402" cy="3957462"/>
          </a:xfrm>
        </p:spPr>
        <p:txBody>
          <a:bodyPr vert="horz" lIns="91440" tIns="45720" rIns="91440" bIns="45720" rtlCol="0" anchor="t">
            <a:normAutofit lnSpcReduction="10000"/>
          </a:bodyPr>
          <a:lstStyle/>
          <a:p>
            <a:pPr>
              <a:buFont typeface="Arial" panose="020B0604020202020204" pitchFamily="34" charset="0"/>
              <a:buChar char="•"/>
            </a:pPr>
            <a:r>
              <a:rPr lang="en-GB" sz="2000" dirty="0">
                <a:latin typeface="Calibri"/>
                <a:ea typeface="+mn-lt"/>
                <a:cs typeface="+mn-lt"/>
              </a:rPr>
              <a:t>Compatible with MS Word and Google Docs. </a:t>
            </a:r>
            <a:endParaRPr lang="en-GB" sz="2000" dirty="0">
              <a:latin typeface="Calibri"/>
              <a:ea typeface="Calibri Light"/>
              <a:cs typeface="Calibri Light"/>
            </a:endParaRPr>
          </a:p>
          <a:p>
            <a:pPr>
              <a:buFont typeface="Arial" panose="020B0604020202020204" pitchFamily="34" charset="0"/>
              <a:buChar char="•"/>
            </a:pPr>
            <a:endParaRPr lang="en-GB" sz="2000" dirty="0">
              <a:latin typeface="Calibri"/>
              <a:ea typeface="+mn-lt"/>
              <a:cs typeface="+mn-lt"/>
            </a:endParaRPr>
          </a:p>
          <a:p>
            <a:pPr>
              <a:buFont typeface="Arial" panose="020B0604020202020204" pitchFamily="34" charset="0"/>
              <a:buChar char="•"/>
            </a:pPr>
            <a:r>
              <a:rPr lang="en-GB" sz="2000" dirty="0">
                <a:latin typeface="Calibri"/>
                <a:ea typeface="+mn-lt"/>
                <a:cs typeface="+mn-lt"/>
              </a:rPr>
              <a:t>Direct export option within library catalogue.</a:t>
            </a:r>
          </a:p>
          <a:p>
            <a:pPr>
              <a:buFont typeface="Arial" panose="020B0604020202020204" pitchFamily="34" charset="0"/>
              <a:buChar char="•"/>
            </a:pPr>
            <a:endParaRPr lang="en-GB" sz="2000" dirty="0">
              <a:latin typeface="Calibri"/>
              <a:ea typeface="+mn-lt"/>
              <a:cs typeface="+mn-lt"/>
            </a:endParaRPr>
          </a:p>
          <a:p>
            <a:pPr>
              <a:buFont typeface="Arial" panose="020B0604020202020204" pitchFamily="34" charset="0"/>
              <a:buChar char="•"/>
            </a:pPr>
            <a:r>
              <a:rPr lang="en-GB" sz="2000" dirty="0">
                <a:latin typeface="Calibri"/>
                <a:ea typeface="+mn-lt"/>
                <a:cs typeface="+mn-lt"/>
              </a:rPr>
              <a:t>Web-based software with unlimited storage.</a:t>
            </a:r>
          </a:p>
          <a:p>
            <a:pPr marL="0" indent="0">
              <a:buNone/>
            </a:pPr>
            <a:endParaRPr lang="en-GB" sz="2000" dirty="0">
              <a:latin typeface="Calibri"/>
              <a:ea typeface="+mn-lt"/>
              <a:cs typeface="+mn-lt"/>
            </a:endParaRPr>
          </a:p>
          <a:p>
            <a:pPr>
              <a:buFont typeface="Arial" panose="020B0604020202020204" pitchFamily="34" charset="0"/>
              <a:buChar char="•"/>
            </a:pPr>
            <a:r>
              <a:rPr lang="en-GB" sz="2000" dirty="0">
                <a:latin typeface="Calibri"/>
                <a:ea typeface="+mn-lt"/>
                <a:cs typeface="+mn-lt"/>
              </a:rPr>
              <a:t>Formerly known as RefWorks – some records may still refer to the platform as RefWorks.</a:t>
            </a:r>
          </a:p>
          <a:p>
            <a:pPr>
              <a:buFont typeface="Arial" panose="020B0604020202020204" pitchFamily="34" charset="0"/>
              <a:buChar char="•"/>
            </a:pPr>
            <a:endParaRPr lang="en-GB" sz="2000" dirty="0">
              <a:latin typeface="Calibri"/>
              <a:ea typeface="+mn-lt"/>
              <a:cs typeface="+mn-lt"/>
            </a:endParaRPr>
          </a:p>
          <a:p>
            <a:pPr>
              <a:buFont typeface="Arial" panose="020B0604020202020204" pitchFamily="34" charset="0"/>
              <a:buChar char="•"/>
            </a:pPr>
            <a:r>
              <a:rPr lang="en-GB" sz="2000" dirty="0">
                <a:latin typeface="Calibri"/>
                <a:ea typeface="+mn-lt"/>
                <a:cs typeface="+mn-lt"/>
              </a:rPr>
              <a:t>Sign up using your student email on the </a:t>
            </a:r>
            <a:r>
              <a:rPr lang="en-GB" sz="2000" dirty="0">
                <a:latin typeface="Calibri"/>
                <a:ea typeface="+mn-lt"/>
                <a:cs typeface="+mn-lt"/>
                <a:hlinkClick r:id="rId3"/>
              </a:rPr>
              <a:t>library webpage.</a:t>
            </a:r>
            <a:endParaRPr lang="en-US" sz="2000" dirty="0">
              <a:latin typeface="Calibri"/>
              <a:ea typeface="+mn-lt"/>
              <a:cs typeface="+mn-lt"/>
            </a:endParaRPr>
          </a:p>
          <a:p>
            <a:endParaRPr lang="en-US" sz="2000" dirty="0">
              <a:cs typeface="Calibri"/>
            </a:endParaRPr>
          </a:p>
        </p:txBody>
      </p:sp>
      <p:sp>
        <p:nvSpPr>
          <p:cNvPr id="3" name="TextBox 2">
            <a:extLst>
              <a:ext uri="{FF2B5EF4-FFF2-40B4-BE49-F238E27FC236}">
                <a16:creationId xmlns:a16="http://schemas.microsoft.com/office/drawing/2014/main" id="{35F44577-8946-3166-A9EF-CDE98DDE5129}"/>
              </a:ext>
            </a:extLst>
          </p:cNvPr>
          <p:cNvSpPr txBox="1"/>
          <p:nvPr/>
        </p:nvSpPr>
        <p:spPr>
          <a:xfrm>
            <a:off x="8183880" y="5247792"/>
            <a:ext cx="2635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hlinkClick r:id="rId4"/>
              </a:rPr>
              <a:t>YouTube Video Link</a:t>
            </a:r>
            <a:endParaRPr lang="en-US">
              <a:cs typeface="Calibri"/>
            </a:endParaRPr>
          </a:p>
        </p:txBody>
      </p:sp>
      <p:pic>
        <p:nvPicPr>
          <p:cNvPr id="4" name="Picture 3" descr="A screenshot of a computer&#10;&#10;Description automatically generated">
            <a:extLst>
              <a:ext uri="{FF2B5EF4-FFF2-40B4-BE49-F238E27FC236}">
                <a16:creationId xmlns:a16="http://schemas.microsoft.com/office/drawing/2014/main" id="{96491AB2-2A0A-74DD-EA0A-58E07F3A570B}"/>
              </a:ext>
            </a:extLst>
          </p:cNvPr>
          <p:cNvPicPr>
            <a:picLocks noChangeAspect="1"/>
          </p:cNvPicPr>
          <p:nvPr/>
        </p:nvPicPr>
        <p:blipFill>
          <a:blip r:embed="rId5"/>
          <a:stretch>
            <a:fillRect/>
          </a:stretch>
        </p:blipFill>
        <p:spPr>
          <a:xfrm>
            <a:off x="5927982" y="1791312"/>
            <a:ext cx="6121337" cy="3385700"/>
          </a:xfrm>
          <a:prstGeom prst="rect">
            <a:avLst/>
          </a:prstGeom>
        </p:spPr>
      </p:pic>
      <p:sp>
        <p:nvSpPr>
          <p:cNvPr id="6" name="TextBox 5">
            <a:extLst>
              <a:ext uri="{FF2B5EF4-FFF2-40B4-BE49-F238E27FC236}">
                <a16:creationId xmlns:a16="http://schemas.microsoft.com/office/drawing/2014/main" id="{1C4B865D-D1C9-3D20-A031-37F241535EEC}"/>
              </a:ext>
            </a:extLst>
          </p:cNvPr>
          <p:cNvSpPr txBox="1"/>
          <p:nvPr/>
        </p:nvSpPr>
        <p:spPr>
          <a:xfrm>
            <a:off x="505206" y="1155757"/>
            <a:ext cx="10923178" cy="400110"/>
          </a:xfrm>
          <a:prstGeom prst="rect">
            <a:avLst/>
          </a:prstGeom>
          <a:noFill/>
        </p:spPr>
        <p:txBody>
          <a:bodyPr wrap="square">
            <a:spAutoFit/>
          </a:bodyPr>
          <a:lstStyle/>
          <a:p>
            <a:r>
              <a:rPr lang="en-GB" sz="2000" dirty="0">
                <a:latin typeface="Calibri"/>
                <a:ea typeface="+mn-lt"/>
                <a:cs typeface="+mn-lt"/>
              </a:rPr>
              <a:t>Institutional subscription, so </a:t>
            </a:r>
            <a:r>
              <a:rPr lang="en-GB" sz="2000" b="1" dirty="0">
                <a:latin typeface="Calibri"/>
                <a:ea typeface="+mn-lt"/>
                <a:cs typeface="+mn-lt"/>
              </a:rPr>
              <a:t>freely available to all students and alumni of UWTSD</a:t>
            </a:r>
            <a:r>
              <a:rPr lang="en-GB" sz="2000" dirty="0">
                <a:latin typeface="Calibri"/>
                <a:ea typeface="+mn-lt"/>
                <a:cs typeface="+mn-lt"/>
              </a:rPr>
              <a:t>.</a:t>
            </a:r>
            <a:endParaRPr lang="en-GB" sz="2000" dirty="0">
              <a:latin typeface="Calibri"/>
              <a:ea typeface="Calibri Light"/>
              <a:cs typeface="Calibri"/>
            </a:endParaRPr>
          </a:p>
        </p:txBody>
      </p:sp>
    </p:spTree>
    <p:extLst>
      <p:ext uri="{BB962C8B-B14F-4D97-AF65-F5344CB8AC3E}">
        <p14:creationId xmlns:p14="http://schemas.microsoft.com/office/powerpoint/2010/main" val="14697057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8558DB5-790B-7EB9-7057-7CCEDD737EBB}"/>
              </a:ext>
            </a:extLst>
          </p:cNvPr>
          <p:cNvSpPr>
            <a:spLocks noGrp="1"/>
          </p:cNvSpPr>
          <p:nvPr>
            <p:ph type="title"/>
          </p:nvPr>
        </p:nvSpPr>
        <p:spPr>
          <a:xfrm>
            <a:off x="718456" y="262866"/>
            <a:ext cx="10795518" cy="621207"/>
          </a:xfrm>
        </p:spPr>
        <p:txBody>
          <a:bodyPr>
            <a:normAutofit fontScale="90000"/>
          </a:bodyPr>
          <a:lstStyle/>
          <a:p>
            <a:r>
              <a:rPr lang="en-GB">
                <a:latin typeface="+mn-lt"/>
              </a:rPr>
              <a:t>Contact</a:t>
            </a:r>
          </a:p>
        </p:txBody>
      </p:sp>
      <p:sp>
        <p:nvSpPr>
          <p:cNvPr id="8" name="TextBox 7">
            <a:extLst>
              <a:ext uri="{FF2B5EF4-FFF2-40B4-BE49-F238E27FC236}">
                <a16:creationId xmlns:a16="http://schemas.microsoft.com/office/drawing/2014/main" id="{9E492D92-BDFD-AC37-D116-6527E0CE69F9}"/>
              </a:ext>
            </a:extLst>
          </p:cNvPr>
          <p:cNvSpPr txBox="1">
            <a:spLocks/>
          </p:cNvSpPr>
          <p:nvPr/>
        </p:nvSpPr>
        <p:spPr>
          <a:xfrm>
            <a:off x="8926284" y="5966154"/>
            <a:ext cx="3265716" cy="369332"/>
          </a:xfrm>
          <a:prstGeom prst="rect">
            <a:avLst/>
          </a:prstGeom>
          <a:noFill/>
        </p:spPr>
        <p:txBody>
          <a:bodyPr wrap="square" rtlCol="0">
            <a:spAutoFit/>
          </a:bodyPr>
          <a:lstStyle/>
          <a:p>
            <a:r>
              <a:rPr lang="en-GB">
                <a:solidFill>
                  <a:schemeClr val="bg1">
                    <a:lumMod val="95000"/>
                  </a:schemeClr>
                </a:solidFill>
              </a:rPr>
              <a:t>Source: </a:t>
            </a:r>
            <a:r>
              <a:rPr lang="en-GB">
                <a:solidFill>
                  <a:schemeClr val="bg1">
                    <a:lumMod val="95000"/>
                  </a:schemeClr>
                </a:solidFill>
                <a:hlinkClick r:id="rId3">
                  <a:extLst>
                    <a:ext uri="{A12FA001-AC4F-418D-AE19-62706E023703}">
                      <ahyp:hlinkClr xmlns:ahyp="http://schemas.microsoft.com/office/drawing/2018/hyperlinkcolor" val="tx"/>
                    </a:ext>
                  </a:extLst>
                </a:hlinkClick>
              </a:rPr>
              <a:t>Pixabay: image by Geralt</a:t>
            </a:r>
            <a:endParaRPr lang="en-GB">
              <a:solidFill>
                <a:schemeClr val="bg1">
                  <a:lumMod val="95000"/>
                </a:schemeClr>
              </a:solidFill>
            </a:endParaRPr>
          </a:p>
        </p:txBody>
      </p:sp>
      <p:sp>
        <p:nvSpPr>
          <p:cNvPr id="16" name="TextBox 15">
            <a:extLst>
              <a:ext uri="{FF2B5EF4-FFF2-40B4-BE49-F238E27FC236}">
                <a16:creationId xmlns:a16="http://schemas.microsoft.com/office/drawing/2014/main" id="{881144C6-7DB8-E5EC-6396-4C52E85F1624}"/>
              </a:ext>
            </a:extLst>
          </p:cNvPr>
          <p:cNvSpPr txBox="1"/>
          <p:nvPr/>
        </p:nvSpPr>
        <p:spPr>
          <a:xfrm>
            <a:off x="5754912" y="1463597"/>
            <a:ext cx="6342744" cy="3816429"/>
          </a:xfrm>
          <a:prstGeom prst="rect">
            <a:avLst/>
          </a:prstGeom>
          <a:noFill/>
        </p:spPr>
        <p:txBody>
          <a:bodyPr wrap="square" rtlCol="0">
            <a:spAutoFit/>
          </a:bodyPr>
          <a:lstStyle/>
          <a:p>
            <a:endParaRPr lang="en-GB" sz="24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Library:    </a:t>
            </a:r>
            <a:r>
              <a:rPr lang="en-GB" sz="2800" dirty="0">
                <a:latin typeface="Calibri" panose="020F0502020204030204" pitchFamily="34" charset="0"/>
                <a:cs typeface="Calibri" panose="020F0502020204030204" pitchFamily="34" charset="0"/>
                <a:hlinkClick r:id="rId4"/>
              </a:rPr>
              <a:t>library@uwtsd.ac.uk</a:t>
            </a:r>
            <a:endParaRPr lang="en-GB" sz="2800" dirty="0">
              <a:latin typeface="Calibri" panose="020F0502020204030204" pitchFamily="34" charset="0"/>
              <a:cs typeface="Calibri" panose="020F0502020204030204" pitchFamily="34" charset="0"/>
            </a:endParaRPr>
          </a:p>
          <a:p>
            <a:endParaRPr lang="en-GB" sz="36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Infoskills: </a:t>
            </a:r>
            <a:r>
              <a:rPr lang="en-GB" sz="2800" dirty="0">
                <a:latin typeface="Calibri" panose="020F0502020204030204" pitchFamily="34" charset="0"/>
                <a:cs typeface="Calibri" panose="020F0502020204030204" pitchFamily="34" charset="0"/>
                <a:hlinkClick r:id="rId5"/>
              </a:rPr>
              <a:t>infoskills@uwtsd.ac.uk</a:t>
            </a:r>
            <a:endParaRPr lang="en-GB" sz="2800" dirty="0">
              <a:latin typeface="Calibri" panose="020F0502020204030204" pitchFamily="34" charset="0"/>
              <a:cs typeface="Calibri" panose="020F0502020204030204" pitchFamily="34" charset="0"/>
            </a:endParaRPr>
          </a:p>
          <a:p>
            <a:endParaRPr lang="en-GB" sz="28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Digital Skills: </a:t>
            </a:r>
            <a:r>
              <a:rPr lang="en-GB" sz="2800" dirty="0">
                <a:latin typeface="Calibri" panose="020F0502020204030204" pitchFamily="34" charset="0"/>
                <a:cs typeface="Calibri" panose="020F0502020204030204" pitchFamily="34" charset="0"/>
                <a:hlinkClick r:id="rId6"/>
              </a:rPr>
              <a:t>digitalskills@uwtsd.ac.uk</a:t>
            </a:r>
            <a:endParaRPr lang="en-GB" sz="2800" dirty="0">
              <a:latin typeface="Calibri" panose="020F0502020204030204" pitchFamily="34" charset="0"/>
              <a:cs typeface="Calibri" panose="020F0502020204030204" pitchFamily="34" charset="0"/>
            </a:endParaRPr>
          </a:p>
          <a:p>
            <a:endParaRPr lang="en-GB" sz="2800" dirty="0">
              <a:latin typeface="Calibri" panose="020F0502020204030204" pitchFamily="34" charset="0"/>
              <a:cs typeface="Calibri" panose="020F0502020204030204" pitchFamily="34" charset="0"/>
            </a:endParaRPr>
          </a:p>
          <a:p>
            <a:endParaRPr lang="en-GB" sz="2400" dirty="0">
              <a:latin typeface="Calibri" panose="020F0502020204030204" pitchFamily="34" charset="0"/>
              <a:cs typeface="Calibri" panose="020F0502020204030204" pitchFamily="34" charset="0"/>
            </a:endParaRPr>
          </a:p>
          <a:p>
            <a:endParaRPr lang="en-GB" dirty="0"/>
          </a:p>
        </p:txBody>
      </p:sp>
      <p:pic>
        <p:nvPicPr>
          <p:cNvPr id="1028" name="Picture 4" descr="A tablet with words on it&#10;&#10;Description automatically generated">
            <a:extLst>
              <a:ext uri="{FF2B5EF4-FFF2-40B4-BE49-F238E27FC236}">
                <a16:creationId xmlns:a16="http://schemas.microsoft.com/office/drawing/2014/main" id="{A39D1D79-D595-B0FC-0819-7778881B5C34}"/>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29953" r="-1"/>
          <a:stretch/>
        </p:blipFill>
        <p:spPr bwMode="auto">
          <a:xfrm>
            <a:off x="0" y="1025266"/>
            <a:ext cx="4931028" cy="46930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6508736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E86E9C7-E461-7451-46B5-33D2A86AAE2A}"/>
              </a:ext>
            </a:extLst>
          </p:cNvPr>
          <p:cNvSpPr>
            <a:spLocks noGrp="1"/>
          </p:cNvSpPr>
          <p:nvPr>
            <p:ph sz="half" idx="1"/>
          </p:nvPr>
        </p:nvSpPr>
        <p:spPr>
          <a:xfrm>
            <a:off x="818041" y="2351916"/>
            <a:ext cx="6216669" cy="2063009"/>
          </a:xfrm>
        </p:spPr>
        <p:txBody>
          <a:bodyPr/>
          <a:lstStyle/>
          <a:p>
            <a:pPr marL="0" indent="0">
              <a:buNone/>
            </a:pPr>
            <a:r>
              <a:rPr lang="en-GB" sz="3200"/>
              <a:t>If you have 5 minutes, please scan the QR code and complete our short feedback form. </a:t>
            </a:r>
            <a:endParaRPr lang="en-US" sz="3200"/>
          </a:p>
          <a:p>
            <a:pPr marL="0" indent="0">
              <a:buNone/>
            </a:pPr>
            <a:endParaRPr lang="en-US"/>
          </a:p>
        </p:txBody>
      </p:sp>
      <p:sp>
        <p:nvSpPr>
          <p:cNvPr id="3" name="Title 2">
            <a:extLst>
              <a:ext uri="{FF2B5EF4-FFF2-40B4-BE49-F238E27FC236}">
                <a16:creationId xmlns:a16="http://schemas.microsoft.com/office/drawing/2014/main" id="{5AD2A3C2-607A-5495-7A4D-0E67A45321FA}"/>
              </a:ext>
            </a:extLst>
          </p:cNvPr>
          <p:cNvSpPr>
            <a:spLocks noGrp="1"/>
          </p:cNvSpPr>
          <p:nvPr>
            <p:ph type="title"/>
          </p:nvPr>
        </p:nvSpPr>
        <p:spPr>
          <a:xfrm>
            <a:off x="387477" y="268475"/>
            <a:ext cx="10795518" cy="1066660"/>
          </a:xfrm>
        </p:spPr>
        <p:txBody>
          <a:bodyPr/>
          <a:lstStyle/>
          <a:p>
            <a:r>
              <a:rPr lang="en-GB" b="1">
                <a:latin typeface="+mn-lt"/>
              </a:rPr>
              <a:t>Let us know how we did…</a:t>
            </a:r>
            <a:endParaRPr lang="en-US" b="1">
              <a:latin typeface="+mn-lt"/>
            </a:endParaRPr>
          </a:p>
        </p:txBody>
      </p:sp>
      <p:pic>
        <p:nvPicPr>
          <p:cNvPr id="5" name="Picture Placeholder 4">
            <a:extLst>
              <a:ext uri="{FF2B5EF4-FFF2-40B4-BE49-F238E27FC236}">
                <a16:creationId xmlns:a16="http://schemas.microsoft.com/office/drawing/2014/main" id="{1D0092F4-2DF8-F51E-6E79-29C8D83B37EE}"/>
              </a:ext>
            </a:extLst>
          </p:cNvPr>
          <p:cNvPicPr>
            <a:picLocks noGrp="1" noChangeAspect="1"/>
          </p:cNvPicPr>
          <p:nvPr>
            <p:ph type="pic" sz="quarter" idx="13"/>
          </p:nvPr>
        </p:nvPicPr>
        <p:blipFill>
          <a:blip r:embed="rId2"/>
          <a:srcRect l="5065" r="5065"/>
          <a:stretch/>
        </p:blipFill>
        <p:spPr>
          <a:xfrm>
            <a:off x="7683959" y="992937"/>
            <a:ext cx="4120564" cy="4630810"/>
          </a:xfrm>
        </p:spPr>
      </p:pic>
    </p:spTree>
    <p:extLst>
      <p:ext uri="{BB962C8B-B14F-4D97-AF65-F5344CB8AC3E}">
        <p14:creationId xmlns:p14="http://schemas.microsoft.com/office/powerpoint/2010/main" val="3036204418"/>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ab2a199a1a827bb2a776a2aab96a8706">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8f65977e4c16e8d6e64cbf3bcd3168e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980E6990-2BAD-4C9B-94C1-F2D088B16721}">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3.xml><?xml version="1.0" encoding="utf-8"?>
<ds:datastoreItem xmlns:ds="http://schemas.openxmlformats.org/officeDocument/2006/customXml" ds:itemID="{5D040630-A62C-4063-B6E2-E8C2D35B5414}">
  <ds:schemaRefs>
    <ds:schemaRef ds:uri="211f9404-bca0-4bcf-9c1d-965ccb6f8d2d"/>
    <ds:schemaRef ds:uri="303dbf9b-b85b-46a0-94f1-894078c07ecd"/>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157</TotalTime>
  <Words>3669</Words>
  <Application>Microsoft Office PowerPoint</Application>
  <PresentationFormat>Widescreen</PresentationFormat>
  <Paragraphs>533</Paragraphs>
  <Slides>54</Slides>
  <Notes>22</Notes>
  <HiddenSlides>1</HiddenSlides>
  <MMClips>0</MMClips>
  <ScaleCrop>false</ScaleCrop>
  <HeadingPairs>
    <vt:vector size="6" baseType="variant">
      <vt:variant>
        <vt:lpstr>Fonts Used</vt:lpstr>
      </vt:variant>
      <vt:variant>
        <vt:i4>9</vt:i4>
      </vt:variant>
      <vt:variant>
        <vt:lpstr>Theme</vt:lpstr>
      </vt:variant>
      <vt:variant>
        <vt:i4>3</vt:i4>
      </vt:variant>
      <vt:variant>
        <vt:lpstr>Slide Titles</vt:lpstr>
      </vt:variant>
      <vt:variant>
        <vt:i4>54</vt:i4>
      </vt:variant>
    </vt:vector>
  </HeadingPairs>
  <TitlesOfParts>
    <vt:vector size="66" baseType="lpstr">
      <vt:lpstr>Arial,Sans-Serif</vt:lpstr>
      <vt:lpstr>Calibri </vt:lpstr>
      <vt:lpstr>Aptos</vt:lpstr>
      <vt:lpstr>Arial</vt:lpstr>
      <vt:lpstr>Calibri</vt:lpstr>
      <vt:lpstr>Calibri Light</vt:lpstr>
      <vt:lpstr>Comic Sans MS</vt:lpstr>
      <vt:lpstr>Lucida Sans</vt:lpstr>
      <vt:lpstr>Wingdings</vt:lpstr>
      <vt:lpstr>UWTSD Holding Page</vt:lpstr>
      <vt:lpstr>UWTSD Text 2</vt:lpstr>
      <vt:lpstr>UWTSD Logo Variations place image in Background</vt:lpstr>
      <vt:lpstr>PowerPoint Presentation</vt:lpstr>
      <vt:lpstr>PowerPoint Presentation</vt:lpstr>
      <vt:lpstr>Aims of today's session</vt:lpstr>
      <vt:lpstr>Information Skills Librarians</vt:lpstr>
      <vt:lpstr>Links in presentation</vt:lpstr>
      <vt:lpstr>Literature searching</vt:lpstr>
      <vt:lpstr>Key steps in a research strategy… </vt:lpstr>
      <vt:lpstr>Begin with a scoping review</vt:lpstr>
      <vt:lpstr>Library catalogue search.</vt:lpstr>
      <vt:lpstr>Refresher: using the library catalogue</vt:lpstr>
      <vt:lpstr>Advanced searching </vt:lpstr>
      <vt:lpstr>Truncation and Wildcards</vt:lpstr>
      <vt:lpstr>PowerPoint Presentation</vt:lpstr>
      <vt:lpstr>Also try...</vt:lpstr>
      <vt:lpstr>Simple or Advanced keyword Search?</vt:lpstr>
      <vt:lpstr>Advanced Search</vt:lpstr>
      <vt:lpstr>Explore drop downs. </vt:lpstr>
      <vt:lpstr>Begin with a broad search...</vt:lpstr>
      <vt:lpstr>Results </vt:lpstr>
      <vt:lpstr>Explore records</vt:lpstr>
      <vt:lpstr>Explore filters...</vt:lpstr>
      <vt:lpstr>Searching the Internet</vt:lpstr>
      <vt:lpstr>Linking Google Scholar to the library </vt:lpstr>
      <vt:lpstr>Google Scholar Labs – AI enhanced tool</vt:lpstr>
      <vt:lpstr>LibKey Nomad</vt:lpstr>
      <vt:lpstr>Grey Literature</vt:lpstr>
      <vt:lpstr>Search for journals - Browzine</vt:lpstr>
      <vt:lpstr>Searching within a single journal </vt:lpstr>
      <vt:lpstr>Why use individual databases?</vt:lpstr>
      <vt:lpstr>Databases</vt:lpstr>
      <vt:lpstr>Proquest databases</vt:lpstr>
      <vt:lpstr>PowerPoint Presentation</vt:lpstr>
      <vt:lpstr>Business Source Complete</vt:lpstr>
      <vt:lpstr>AI in databases</vt:lpstr>
      <vt:lpstr>Useful links and resources</vt:lpstr>
      <vt:lpstr>GlobalData</vt:lpstr>
      <vt:lpstr>PESTLE</vt:lpstr>
      <vt:lpstr>PowerPoint Presentation</vt:lpstr>
      <vt:lpstr>Lexis Plus  </vt:lpstr>
      <vt:lpstr>Open Access</vt:lpstr>
      <vt:lpstr>Research Repository</vt:lpstr>
      <vt:lpstr>Open Access sources</vt:lpstr>
      <vt:lpstr>Primo Research Assistant tool</vt:lpstr>
      <vt:lpstr>Other tools </vt:lpstr>
      <vt:lpstr>AI CRAAP Test</vt:lpstr>
      <vt:lpstr>Need More?</vt:lpstr>
      <vt:lpstr>Tips</vt:lpstr>
      <vt:lpstr>Evaluating Information</vt:lpstr>
      <vt:lpstr>Critical Evaluation: Checklist </vt:lpstr>
      <vt:lpstr>Research strategy</vt:lpstr>
      <vt:lpstr>Harvard Referencing Style</vt:lpstr>
      <vt:lpstr>EndNote Fusion (formerly RefWorks)</vt:lpstr>
      <vt:lpstr>Contact</vt:lpstr>
      <vt:lpstr>Let us know how we did…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Lisa Ellis</cp:lastModifiedBy>
  <cp:revision>35</cp:revision>
  <dcterms:created xsi:type="dcterms:W3CDTF">2021-03-09T15:35:42Z</dcterms:created>
  <dcterms:modified xsi:type="dcterms:W3CDTF">2026-10-16T12:25:08Z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MediaServiceImageTags">
    <vt:lpwstr/>
  </property>
</Properties>
</file>