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12/14/2017</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12/14/2017</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Business plan</a:t>
            </a:r>
            <a:endParaRPr lang="en-GB" dirty="0"/>
          </a:p>
        </p:txBody>
      </p:sp>
      <p:sp>
        <p:nvSpPr>
          <p:cNvPr id="3" name="Subtitle 2"/>
          <p:cNvSpPr>
            <a:spLocks noGrp="1"/>
          </p:cNvSpPr>
          <p:nvPr>
            <p:ph type="subTitle" idx="1"/>
          </p:nvPr>
        </p:nvSpPr>
        <p:spPr/>
        <p:txBody>
          <a:bodyPr/>
          <a:lstStyle/>
          <a:p>
            <a:r>
              <a:rPr lang="en-GB" dirty="0" smtClean="0"/>
              <a:t>TAJ Indian restaurant</a:t>
            </a:r>
            <a:endParaRPr lang="en-GB" dirty="0"/>
          </a:p>
        </p:txBody>
      </p:sp>
    </p:spTree>
    <p:extLst>
      <p:ext uri="{BB962C8B-B14F-4D97-AF65-F5344CB8AC3E}">
        <p14:creationId xmlns:p14="http://schemas.microsoft.com/office/powerpoint/2010/main" val="25210592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95401" y="1019175"/>
            <a:ext cx="9601196" cy="4856693"/>
          </a:xfrm>
        </p:spPr>
        <p:txBody>
          <a:bodyPr/>
          <a:lstStyle/>
          <a:p>
            <a:pPr marL="0" indent="0">
              <a:buNone/>
            </a:pPr>
            <a:r>
              <a:rPr lang="en-GB" dirty="0" smtClean="0"/>
              <a:t>Mustafa Charkaoui student no; 1706804 </a:t>
            </a:r>
          </a:p>
          <a:p>
            <a:pPr marL="0" indent="0">
              <a:buNone/>
            </a:pPr>
            <a:r>
              <a:rPr lang="en-GB" dirty="0" smtClean="0"/>
              <a:t>Lecturer Molly Jack </a:t>
            </a:r>
          </a:p>
          <a:p>
            <a:pPr marL="0" indent="0">
              <a:buNone/>
            </a:pPr>
            <a:r>
              <a:rPr lang="en-GB" dirty="0" smtClean="0"/>
              <a:t>Main summery </a:t>
            </a:r>
          </a:p>
          <a:p>
            <a:pPr marL="0" indent="0">
              <a:buNone/>
            </a:pPr>
            <a:r>
              <a:rPr lang="en-GB" dirty="0" smtClean="0"/>
              <a:t>Indian restaurant offering an exotic eastern cuisine and fine dining in a modern air conditioned restaurant in the heart of London.</a:t>
            </a:r>
          </a:p>
          <a:p>
            <a:pPr marL="0" indent="0">
              <a:buNone/>
            </a:pPr>
            <a:r>
              <a:rPr lang="en-GB" dirty="0" smtClean="0"/>
              <a:t>Layout of the company</a:t>
            </a:r>
            <a:endParaRPr lang="en-GB" dirty="0"/>
          </a:p>
          <a:p>
            <a:pPr marL="0" indent="0">
              <a:buNone/>
            </a:pPr>
            <a:r>
              <a:rPr lang="en-GB" dirty="0" smtClean="0"/>
              <a:t>We specialise in fresh produce and authentic cuisine, serving only the best in eastern food such as varied spices, grilled meats also we specialise in cooking in a clay oven as an option.</a:t>
            </a:r>
          </a:p>
          <a:p>
            <a:pPr marL="0" indent="0">
              <a:buNone/>
            </a:pPr>
            <a:endParaRPr lang="en-GB" dirty="0" smtClean="0"/>
          </a:p>
        </p:txBody>
      </p:sp>
    </p:spTree>
    <p:extLst>
      <p:ext uri="{BB962C8B-B14F-4D97-AF65-F5344CB8AC3E}">
        <p14:creationId xmlns:p14="http://schemas.microsoft.com/office/powerpoint/2010/main" val="16572229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Industry analyses </a:t>
            </a:r>
            <a:endParaRPr lang="en-GB" dirty="0"/>
          </a:p>
        </p:txBody>
      </p:sp>
      <p:sp>
        <p:nvSpPr>
          <p:cNvPr id="3" name="Content Placeholder 2"/>
          <p:cNvSpPr>
            <a:spLocks noGrp="1"/>
          </p:cNvSpPr>
          <p:nvPr>
            <p:ph idx="1"/>
          </p:nvPr>
        </p:nvSpPr>
        <p:spPr/>
        <p:txBody>
          <a:bodyPr/>
          <a:lstStyle/>
          <a:p>
            <a:r>
              <a:rPr lang="en-GB" dirty="0" smtClean="0"/>
              <a:t>There is a lot of competition in this type of business and it is a cause for concern but we know our food is great and our 5 star rating is something shout out about so be reassured this experience will be one to remember.</a:t>
            </a:r>
          </a:p>
          <a:p>
            <a:r>
              <a:rPr lang="en-GB" dirty="0" smtClean="0"/>
              <a:t>Customer analyses </a:t>
            </a:r>
          </a:p>
          <a:p>
            <a:r>
              <a:rPr lang="en-GB" dirty="0" smtClean="0"/>
              <a:t>The current economic trend is rather volatile and lots of small businesses are struggling or closing so customers are very picking were they eat, people tend to play it safe and go were it is </a:t>
            </a:r>
            <a:r>
              <a:rPr lang="en-GB" dirty="0" err="1" smtClean="0"/>
              <a:t>buisy</a:t>
            </a:r>
            <a:r>
              <a:rPr lang="en-GB" dirty="0"/>
              <a:t>.</a:t>
            </a:r>
            <a:endParaRPr lang="en-GB" dirty="0" smtClean="0"/>
          </a:p>
        </p:txBody>
      </p:sp>
    </p:spTree>
    <p:extLst>
      <p:ext uri="{BB962C8B-B14F-4D97-AF65-F5344CB8AC3E}">
        <p14:creationId xmlns:p14="http://schemas.microsoft.com/office/powerpoint/2010/main" val="2579631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Product services </a:t>
            </a:r>
            <a:endParaRPr lang="en-GB" dirty="0"/>
          </a:p>
        </p:txBody>
      </p:sp>
      <p:sp>
        <p:nvSpPr>
          <p:cNvPr id="3" name="Content Placeholder 2"/>
          <p:cNvSpPr>
            <a:spLocks noGrp="1"/>
          </p:cNvSpPr>
          <p:nvPr>
            <p:ph idx="1"/>
          </p:nvPr>
        </p:nvSpPr>
        <p:spPr>
          <a:xfrm>
            <a:off x="1295402" y="2556932"/>
            <a:ext cx="9601196" cy="3318936"/>
          </a:xfrm>
        </p:spPr>
        <p:txBody>
          <a:bodyPr/>
          <a:lstStyle/>
          <a:p>
            <a:r>
              <a:rPr lang="en-GB" dirty="0" smtClean="0"/>
              <a:t>We always provide fresh foods and the best quality from established and recognised companies.</a:t>
            </a:r>
          </a:p>
          <a:p>
            <a:r>
              <a:rPr lang="en-GB" dirty="0" smtClean="0"/>
              <a:t>Also we provide silver service, in a warm and friendly environment with a smooth sound of Asian music to help the digestion.</a:t>
            </a:r>
          </a:p>
          <a:p>
            <a:r>
              <a:rPr lang="en-GB" dirty="0" smtClean="0"/>
              <a:t>We also cater for families and large parties up to 75 as well as take away.</a:t>
            </a:r>
          </a:p>
          <a:p>
            <a:pPr marL="0" indent="0">
              <a:buNone/>
            </a:pPr>
            <a:r>
              <a:rPr lang="en-GB" dirty="0" smtClean="0"/>
              <a:t>Marketing plan, you can find us on the web also we are listed at just eat and hungry house. We will also be holding an open day with a 50 percent discount.</a:t>
            </a:r>
          </a:p>
        </p:txBody>
      </p:sp>
    </p:spTree>
    <p:extLst>
      <p:ext uri="{BB962C8B-B14F-4D97-AF65-F5344CB8AC3E}">
        <p14:creationId xmlns:p14="http://schemas.microsoft.com/office/powerpoint/2010/main" val="360223102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54</TotalTime>
  <Words>259</Words>
  <Application>Microsoft Office PowerPoint</Application>
  <PresentationFormat>Widescreen</PresentationFormat>
  <Paragraphs>17</Paragraphs>
  <Slides>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Arial</vt:lpstr>
      <vt:lpstr>Garamond</vt:lpstr>
      <vt:lpstr>Organic</vt:lpstr>
      <vt:lpstr>Business plan</vt:lpstr>
      <vt:lpstr>PowerPoint Presentation</vt:lpstr>
      <vt:lpstr>Industry analyses </vt:lpstr>
      <vt:lpstr>Product services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Mustafa Charkaoui (1706804)</dc:creator>
  <cp:lastModifiedBy>Mustafa Charkaoui (1706804)</cp:lastModifiedBy>
  <cp:revision>6</cp:revision>
  <dcterms:created xsi:type="dcterms:W3CDTF">2017-12-14T15:54:33Z</dcterms:created>
  <dcterms:modified xsi:type="dcterms:W3CDTF">2017-12-14T16:48:37Z</dcterms:modified>
</cp:coreProperties>
</file>