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5" r:id="rId3"/>
    <p:sldId id="270" r:id="rId4"/>
    <p:sldId id="269" r:id="rId5"/>
    <p:sldId id="266" r:id="rId6"/>
    <p:sldId id="263" r:id="rId7"/>
    <p:sldId id="264" r:id="rId8"/>
    <p:sldId id="260" r:id="rId9"/>
    <p:sldId id="261" r:id="rId10"/>
    <p:sldId id="273" r:id="rId11"/>
    <p:sldId id="271" r:id="rId12"/>
    <p:sldId id="272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tiana Ivette Montenegro Veloz (2413339)" userId="S::2413339@student.uwtsd.ac.uk::30d16d5e-a3a7-4063-a4ca-bd2e52f1f62a" providerId="AD" clId="Web-{D622B71D-C643-EFF3-E618-FB1848DABB91}"/>
    <pc:docChg chg="addSld modSld">
      <pc:chgData name="Tatiana Ivette Montenegro Veloz (2413339)" userId="S::2413339@student.uwtsd.ac.uk::30d16d5e-a3a7-4063-a4ca-bd2e52f1f62a" providerId="AD" clId="Web-{D622B71D-C643-EFF3-E618-FB1848DABB91}" dt="2025-11-09T11:45:39.385" v="29"/>
      <pc:docMkLst>
        <pc:docMk/>
      </pc:docMkLst>
      <pc:sldChg chg="modSp">
        <pc:chgData name="Tatiana Ivette Montenegro Veloz (2413339)" userId="S::2413339@student.uwtsd.ac.uk::30d16d5e-a3a7-4063-a4ca-bd2e52f1f62a" providerId="AD" clId="Web-{D622B71D-C643-EFF3-E618-FB1848DABB91}" dt="2025-11-09T11:45:26.838" v="28" actId="20577"/>
        <pc:sldMkLst>
          <pc:docMk/>
          <pc:sldMk cId="3356930217" sldId="272"/>
        </pc:sldMkLst>
        <pc:spChg chg="mod">
          <ac:chgData name="Tatiana Ivette Montenegro Veloz (2413339)" userId="S::2413339@student.uwtsd.ac.uk::30d16d5e-a3a7-4063-a4ca-bd2e52f1f62a" providerId="AD" clId="Web-{D622B71D-C643-EFF3-E618-FB1848DABB91}" dt="2025-11-09T11:45:26.838" v="28" actId="20577"/>
          <ac:spMkLst>
            <pc:docMk/>
            <pc:sldMk cId="3356930217" sldId="272"/>
            <ac:spMk id="3" creationId="{78FD4301-EB74-478E-49A0-4E0DF8D93116}"/>
          </ac:spMkLst>
        </pc:spChg>
      </pc:sldChg>
      <pc:sldChg chg="new">
        <pc:chgData name="Tatiana Ivette Montenegro Veloz (2413339)" userId="S::2413339@student.uwtsd.ac.uk::30d16d5e-a3a7-4063-a4ca-bd2e52f1f62a" providerId="AD" clId="Web-{D622B71D-C643-EFF3-E618-FB1848DABB91}" dt="2025-11-09T11:45:39.385" v="29"/>
        <pc:sldMkLst>
          <pc:docMk/>
          <pc:sldMk cId="1813741045" sldId="273"/>
        </pc:sldMkLst>
      </pc:sldChg>
    </pc:docChg>
  </pc:docChgLst>
  <pc:docChgLst>
    <pc:chgData name="Tatiana Ivette Montenegro Veloz (2413339)" userId="S::2413339@student.uwtsd.ac.uk::30d16d5e-a3a7-4063-a4ca-bd2e52f1f62a" providerId="AD" clId="Web-{E5F75EB7-8543-EC22-57DB-91ECD805F3AB}"/>
    <pc:docChg chg="addSld delSld modSld">
      <pc:chgData name="Tatiana Ivette Montenegro Veloz (2413339)" userId="S::2413339@student.uwtsd.ac.uk::30d16d5e-a3a7-4063-a4ca-bd2e52f1f62a" providerId="AD" clId="Web-{E5F75EB7-8543-EC22-57DB-91ECD805F3AB}" dt="2025-10-28T22:03:53.193" v="642"/>
      <pc:docMkLst>
        <pc:docMk/>
      </pc:docMkLst>
      <pc:sldChg chg="modSp">
        <pc:chgData name="Tatiana Ivette Montenegro Veloz (2413339)" userId="S::2413339@student.uwtsd.ac.uk::30d16d5e-a3a7-4063-a4ca-bd2e52f1f62a" providerId="AD" clId="Web-{E5F75EB7-8543-EC22-57DB-91ECD805F3AB}" dt="2025-10-28T21:12:26.298" v="293" actId="20577"/>
        <pc:sldMkLst>
          <pc:docMk/>
          <pc:sldMk cId="435030610" sldId="263"/>
        </pc:sldMkLst>
      </pc:sldChg>
      <pc:sldChg chg="addSp delSp modSp mod setBg">
        <pc:chgData name="Tatiana Ivette Montenegro Veloz (2413339)" userId="S::2413339@student.uwtsd.ac.uk::30d16d5e-a3a7-4063-a4ca-bd2e52f1f62a" providerId="AD" clId="Web-{E5F75EB7-8543-EC22-57DB-91ECD805F3AB}" dt="2025-10-28T20:32:42.423" v="16"/>
        <pc:sldMkLst>
          <pc:docMk/>
          <pc:sldMk cId="2936102638" sldId="266"/>
        </pc:sldMkLst>
        <pc:spChg chg="mod">
          <ac:chgData name="Tatiana Ivette Montenegro Veloz (2413339)" userId="S::2413339@student.uwtsd.ac.uk::30d16d5e-a3a7-4063-a4ca-bd2e52f1f62a" providerId="AD" clId="Web-{E5F75EB7-8543-EC22-57DB-91ECD805F3AB}" dt="2025-10-28T20:32:42.423" v="16"/>
          <ac:spMkLst>
            <pc:docMk/>
            <pc:sldMk cId="2936102638" sldId="266"/>
            <ac:spMk id="2" creationId="{5C822C8F-742A-2022-4C0A-0A26D75C254E}"/>
          </ac:spMkLst>
        </pc:spChg>
        <pc:spChg chg="add">
          <ac:chgData name="Tatiana Ivette Montenegro Veloz (2413339)" userId="S::2413339@student.uwtsd.ac.uk::30d16d5e-a3a7-4063-a4ca-bd2e52f1f62a" providerId="AD" clId="Web-{E5F75EB7-8543-EC22-57DB-91ECD805F3AB}" dt="2025-10-28T20:32:42.423" v="16"/>
          <ac:spMkLst>
            <pc:docMk/>
            <pc:sldMk cId="2936102638" sldId="266"/>
            <ac:spMk id="20" creationId="{1E17D235-EECA-ACA1-A1FE-DF453928DA72}"/>
          </ac:spMkLst>
        </pc:spChg>
        <pc:picChg chg="add">
          <ac:chgData name="Tatiana Ivette Montenegro Veloz (2413339)" userId="S::2413339@student.uwtsd.ac.uk::30d16d5e-a3a7-4063-a4ca-bd2e52f1f62a" providerId="AD" clId="Web-{E5F75EB7-8543-EC22-57DB-91ECD805F3AB}" dt="2025-10-28T20:32:42.423" v="16"/>
          <ac:picMkLst>
            <pc:docMk/>
            <pc:sldMk cId="2936102638" sldId="266"/>
            <ac:picMk id="18" creationId="{3F11DE7C-875E-C767-61C4-2B39C2C19527}"/>
          </ac:picMkLst>
        </pc:picChg>
      </pc:sldChg>
      <pc:sldChg chg="addSp delSp modSp new mod setBg">
        <pc:chgData name="Tatiana Ivette Montenegro Veloz (2413339)" userId="S::2413339@student.uwtsd.ac.uk::30d16d5e-a3a7-4063-a4ca-bd2e52f1f62a" providerId="AD" clId="Web-{E5F75EB7-8543-EC22-57DB-91ECD805F3AB}" dt="2025-10-28T22:03:53.193" v="642"/>
        <pc:sldMkLst>
          <pc:docMk/>
          <pc:sldMk cId="820174563" sldId="269"/>
        </pc:sldMkLst>
        <pc:spChg chg="mod">
          <ac:chgData name="Tatiana Ivette Montenegro Veloz (2413339)" userId="S::2413339@student.uwtsd.ac.uk::30d16d5e-a3a7-4063-a4ca-bd2e52f1f62a" providerId="AD" clId="Web-{E5F75EB7-8543-EC22-57DB-91ECD805F3AB}" dt="2025-10-28T22:03:53.193" v="642"/>
          <ac:spMkLst>
            <pc:docMk/>
            <pc:sldMk cId="820174563" sldId="269"/>
            <ac:spMk id="2" creationId="{895498FB-BFE6-BD51-5C33-B0CD8DCFE02E}"/>
          </ac:spMkLst>
        </pc:spChg>
        <pc:spChg chg="add">
          <ac:chgData name="Tatiana Ivette Montenegro Veloz (2413339)" userId="S::2413339@student.uwtsd.ac.uk::30d16d5e-a3a7-4063-a4ca-bd2e52f1f62a" providerId="AD" clId="Web-{E5F75EB7-8543-EC22-57DB-91ECD805F3AB}" dt="2025-10-28T22:03:53.193" v="642"/>
          <ac:spMkLst>
            <pc:docMk/>
            <pc:sldMk cId="820174563" sldId="269"/>
            <ac:spMk id="8" creationId="{081EA652-8C6A-4E69-BEB9-170809474553}"/>
          </ac:spMkLst>
        </pc:spChg>
        <pc:spChg chg="add">
          <ac:chgData name="Tatiana Ivette Montenegro Veloz (2413339)" userId="S::2413339@student.uwtsd.ac.uk::30d16d5e-a3a7-4063-a4ca-bd2e52f1f62a" providerId="AD" clId="Web-{E5F75EB7-8543-EC22-57DB-91ECD805F3AB}" dt="2025-10-28T22:03:53.193" v="642"/>
          <ac:spMkLst>
            <pc:docMk/>
            <pc:sldMk cId="820174563" sldId="269"/>
            <ac:spMk id="10" creationId="{5298780A-33B9-4EA2-8F67-DE68AD62841B}"/>
          </ac:spMkLst>
        </pc:spChg>
        <pc:spChg chg="add">
          <ac:chgData name="Tatiana Ivette Montenegro Veloz (2413339)" userId="S::2413339@student.uwtsd.ac.uk::30d16d5e-a3a7-4063-a4ca-bd2e52f1f62a" providerId="AD" clId="Web-{E5F75EB7-8543-EC22-57DB-91ECD805F3AB}" dt="2025-10-28T22:03:53.193" v="642"/>
          <ac:spMkLst>
            <pc:docMk/>
            <pc:sldMk cId="820174563" sldId="269"/>
            <ac:spMk id="12" creationId="{7F488E8B-4E1E-4402-8935-D4E6C02615C7}"/>
          </ac:spMkLst>
        </pc:spChg>
        <pc:spChg chg="add">
          <ac:chgData name="Tatiana Ivette Montenegro Veloz (2413339)" userId="S::2413339@student.uwtsd.ac.uk::30d16d5e-a3a7-4063-a4ca-bd2e52f1f62a" providerId="AD" clId="Web-{E5F75EB7-8543-EC22-57DB-91ECD805F3AB}" dt="2025-10-28T22:03:53.193" v="642"/>
          <ac:spMkLst>
            <pc:docMk/>
            <pc:sldMk cId="820174563" sldId="269"/>
            <ac:spMk id="20" creationId="{BFE6D54B-ABDD-B23A-F702-29E03A975930}"/>
          </ac:spMkLst>
        </pc:spChg>
      </pc:sldChg>
      <pc:sldChg chg="addSp delSp modSp new mod setBg">
        <pc:chgData name="Tatiana Ivette Montenegro Veloz (2413339)" userId="S::2413339@student.uwtsd.ac.uk::30d16d5e-a3a7-4063-a4ca-bd2e52f1f62a" providerId="AD" clId="Web-{E5F75EB7-8543-EC22-57DB-91ECD805F3AB}" dt="2025-10-28T22:02:59.536" v="639"/>
        <pc:sldMkLst>
          <pc:docMk/>
          <pc:sldMk cId="2996829102" sldId="270"/>
        </pc:sldMkLst>
        <pc:spChg chg="mod">
          <ac:chgData name="Tatiana Ivette Montenegro Veloz (2413339)" userId="S::2413339@student.uwtsd.ac.uk::30d16d5e-a3a7-4063-a4ca-bd2e52f1f62a" providerId="AD" clId="Web-{E5F75EB7-8543-EC22-57DB-91ECD805F3AB}" dt="2025-10-28T22:02:59.536" v="639"/>
          <ac:spMkLst>
            <pc:docMk/>
            <pc:sldMk cId="2996829102" sldId="270"/>
            <ac:spMk id="2" creationId="{B932BC68-2F59-80FD-1088-DE6324B7F2A0}"/>
          </ac:spMkLst>
        </pc:spChg>
        <pc:spChg chg="mod">
          <ac:chgData name="Tatiana Ivette Montenegro Veloz (2413339)" userId="S::2413339@student.uwtsd.ac.uk::30d16d5e-a3a7-4063-a4ca-bd2e52f1f62a" providerId="AD" clId="Web-{E5F75EB7-8543-EC22-57DB-91ECD805F3AB}" dt="2025-10-28T22:02:59.536" v="639"/>
          <ac:spMkLst>
            <pc:docMk/>
            <pc:sldMk cId="2996829102" sldId="270"/>
            <ac:spMk id="3" creationId="{59B778BE-C8C4-FE64-4EF7-499F0661F9B8}"/>
          </ac:spMkLst>
        </pc:spChg>
        <pc:spChg chg="add">
          <ac:chgData name="Tatiana Ivette Montenegro Veloz (2413339)" userId="S::2413339@student.uwtsd.ac.uk::30d16d5e-a3a7-4063-a4ca-bd2e52f1f62a" providerId="AD" clId="Web-{E5F75EB7-8543-EC22-57DB-91ECD805F3AB}" dt="2025-10-28T22:02:59.536" v="639"/>
          <ac:spMkLst>
            <pc:docMk/>
            <pc:sldMk cId="2996829102" sldId="270"/>
            <ac:spMk id="16" creationId="{C0763A76-9F1C-4FC5-82B7-DD475DA461B2}"/>
          </ac:spMkLst>
        </pc:spChg>
        <pc:spChg chg="add">
          <ac:chgData name="Tatiana Ivette Montenegro Veloz (2413339)" userId="S::2413339@student.uwtsd.ac.uk::30d16d5e-a3a7-4063-a4ca-bd2e52f1f62a" providerId="AD" clId="Web-{E5F75EB7-8543-EC22-57DB-91ECD805F3AB}" dt="2025-10-28T22:02:59.536" v="639"/>
          <ac:spMkLst>
            <pc:docMk/>
            <pc:sldMk cId="2996829102" sldId="270"/>
            <ac:spMk id="17" creationId="{E81BF4F6-F2CF-4984-9D14-D6966D92F99F}"/>
          </ac:spMkLst>
        </pc:spChg>
        <pc:picChg chg="add">
          <ac:chgData name="Tatiana Ivette Montenegro Veloz (2413339)" userId="S::2413339@student.uwtsd.ac.uk::30d16d5e-a3a7-4063-a4ca-bd2e52f1f62a" providerId="AD" clId="Web-{E5F75EB7-8543-EC22-57DB-91ECD805F3AB}" dt="2025-10-28T22:02:59.536" v="639"/>
          <ac:picMkLst>
            <pc:docMk/>
            <pc:sldMk cId="2996829102" sldId="270"/>
            <ac:picMk id="18" creationId="{2E492EF7-E4B0-BAEC-DC68-011EDBFE8D3B}"/>
          </ac:picMkLst>
        </pc:picChg>
      </pc:sldChg>
      <pc:sldChg chg="addSp delSp modSp new mod setBg">
        <pc:chgData name="Tatiana Ivette Montenegro Veloz (2413339)" userId="S::2413339@student.uwtsd.ac.uk::30d16d5e-a3a7-4063-a4ca-bd2e52f1f62a" providerId="AD" clId="Web-{E5F75EB7-8543-EC22-57DB-91ECD805F3AB}" dt="2025-10-28T21:58:09.562" v="623"/>
        <pc:sldMkLst>
          <pc:docMk/>
          <pc:sldMk cId="1683592129" sldId="271"/>
        </pc:sldMkLst>
        <pc:spChg chg="mod">
          <ac:chgData name="Tatiana Ivette Montenegro Veloz (2413339)" userId="S::2413339@student.uwtsd.ac.uk::30d16d5e-a3a7-4063-a4ca-bd2e52f1f62a" providerId="AD" clId="Web-{E5F75EB7-8543-EC22-57DB-91ECD805F3AB}" dt="2025-10-28T21:58:09.562" v="623"/>
          <ac:spMkLst>
            <pc:docMk/>
            <pc:sldMk cId="1683592129" sldId="271"/>
            <ac:spMk id="2" creationId="{ED9297EE-74CE-2087-5D04-4904F4BEB783}"/>
          </ac:spMkLst>
        </pc:spChg>
        <pc:spChg chg="mod">
          <ac:chgData name="Tatiana Ivette Montenegro Veloz (2413339)" userId="S::2413339@student.uwtsd.ac.uk::30d16d5e-a3a7-4063-a4ca-bd2e52f1f62a" providerId="AD" clId="Web-{E5F75EB7-8543-EC22-57DB-91ECD805F3AB}" dt="2025-10-28T21:58:09.562" v="623"/>
          <ac:spMkLst>
            <pc:docMk/>
            <pc:sldMk cId="1683592129" sldId="271"/>
            <ac:spMk id="3" creationId="{B5B84928-D155-DA03-F743-40E52CBDCB0D}"/>
          </ac:spMkLst>
        </pc:spChg>
        <pc:spChg chg="add">
          <ac:chgData name="Tatiana Ivette Montenegro Veloz (2413339)" userId="S::2413339@student.uwtsd.ac.uk::30d16d5e-a3a7-4063-a4ca-bd2e52f1f62a" providerId="AD" clId="Web-{E5F75EB7-8543-EC22-57DB-91ECD805F3AB}" dt="2025-10-28T21:58:09.562" v="623"/>
          <ac:spMkLst>
            <pc:docMk/>
            <pc:sldMk cId="1683592129" sldId="271"/>
            <ac:spMk id="36" creationId="{E659831F-0D9A-4C63-9EBB-8435B85A440F}"/>
          </ac:spMkLst>
        </pc:spChg>
        <pc:spChg chg="add">
          <ac:chgData name="Tatiana Ivette Montenegro Veloz (2413339)" userId="S::2413339@student.uwtsd.ac.uk::30d16d5e-a3a7-4063-a4ca-bd2e52f1f62a" providerId="AD" clId="Web-{E5F75EB7-8543-EC22-57DB-91ECD805F3AB}" dt="2025-10-28T21:58:09.562" v="623"/>
          <ac:spMkLst>
            <pc:docMk/>
            <pc:sldMk cId="1683592129" sldId="271"/>
            <ac:spMk id="55" creationId="{DBF61EA3-B236-439E-9C0B-340980D56BEE}"/>
          </ac:spMkLst>
        </pc:spChg>
        <pc:grpChg chg="add">
          <ac:chgData name="Tatiana Ivette Montenegro Veloz (2413339)" userId="S::2413339@student.uwtsd.ac.uk::30d16d5e-a3a7-4063-a4ca-bd2e52f1f62a" providerId="AD" clId="Web-{E5F75EB7-8543-EC22-57DB-91ECD805F3AB}" dt="2025-10-28T21:58:09.562" v="623"/>
          <ac:grpSpMkLst>
            <pc:docMk/>
            <pc:sldMk cId="1683592129" sldId="271"/>
            <ac:grpSpMk id="56" creationId="{28FAF094-D087-493F-8DF9-A486C2D6BBAA}"/>
          </ac:grpSpMkLst>
        </pc:grpChg>
      </pc:sldChg>
      <pc:sldChg chg="modSp new">
        <pc:chgData name="Tatiana Ivette Montenegro Veloz (2413339)" userId="S::2413339@student.uwtsd.ac.uk::30d16d5e-a3a7-4063-a4ca-bd2e52f1f62a" providerId="AD" clId="Web-{E5F75EB7-8543-EC22-57DB-91ECD805F3AB}" dt="2025-10-28T21:54:54.253" v="605" actId="20577"/>
        <pc:sldMkLst>
          <pc:docMk/>
          <pc:sldMk cId="3356930217" sldId="272"/>
        </pc:sldMkLst>
        <pc:spChg chg="mod">
          <ac:chgData name="Tatiana Ivette Montenegro Veloz (2413339)" userId="S::2413339@student.uwtsd.ac.uk::30d16d5e-a3a7-4063-a4ca-bd2e52f1f62a" providerId="AD" clId="Web-{E5F75EB7-8543-EC22-57DB-91ECD805F3AB}" dt="2025-10-28T21:49:19.794" v="555" actId="20577"/>
          <ac:spMkLst>
            <pc:docMk/>
            <pc:sldMk cId="3356930217" sldId="272"/>
            <ac:spMk id="2" creationId="{D7C74E98-6A93-5661-99C3-CE813FFEF97C}"/>
          </ac:spMkLst>
        </pc:spChg>
        <pc:spChg chg="mod">
          <ac:chgData name="Tatiana Ivette Montenegro Veloz (2413339)" userId="S::2413339@student.uwtsd.ac.uk::30d16d5e-a3a7-4063-a4ca-bd2e52f1f62a" providerId="AD" clId="Web-{E5F75EB7-8543-EC22-57DB-91ECD805F3AB}" dt="2025-10-28T21:54:54.253" v="605" actId="20577"/>
          <ac:spMkLst>
            <pc:docMk/>
            <pc:sldMk cId="3356930217" sldId="272"/>
            <ac:spMk id="3" creationId="{78FD4301-EB74-478E-49A0-4E0DF8D93116}"/>
          </ac:spMkLst>
        </pc:spChg>
      </pc:sldChg>
    </pc:docChg>
  </pc:docChgLst>
  <pc:docChgLst>
    <pc:chgData name="Tatiana Ivette Montenegro Veloz (2413339)" userId="S::2413339@student.uwtsd.ac.uk::30d16d5e-a3a7-4063-a4ca-bd2e52f1f62a" providerId="AD" clId="Web-{DD3C3798-E15C-A259-1648-E7D82D9D7642}"/>
    <pc:docChg chg="modSld">
      <pc:chgData name="Tatiana Ivette Montenegro Veloz (2413339)" userId="S::2413339@student.uwtsd.ac.uk::30d16d5e-a3a7-4063-a4ca-bd2e52f1f62a" providerId="AD" clId="Web-{DD3C3798-E15C-A259-1648-E7D82D9D7642}" dt="2025-10-28T20:27:56.696" v="72" actId="20577"/>
      <pc:docMkLst>
        <pc:docMk/>
      </pc:docMkLst>
      <pc:sldChg chg="addSp modSp">
        <pc:chgData name="Tatiana Ivette Montenegro Veloz (2413339)" userId="S::2413339@student.uwtsd.ac.uk::30d16d5e-a3a7-4063-a4ca-bd2e52f1f62a" providerId="AD" clId="Web-{DD3C3798-E15C-A259-1648-E7D82D9D7642}" dt="2025-10-28T20:27:56.696" v="72" actId="20577"/>
        <pc:sldMkLst>
          <pc:docMk/>
          <pc:sldMk cId="2936102638" sldId="266"/>
        </pc:sldMkLst>
        <pc:spChg chg="mod">
          <ac:chgData name="Tatiana Ivette Montenegro Veloz (2413339)" userId="S::2413339@student.uwtsd.ac.uk::30d16d5e-a3a7-4063-a4ca-bd2e52f1f62a" providerId="AD" clId="Web-{DD3C3798-E15C-A259-1648-E7D82D9D7642}" dt="2025-10-28T20:11:38.851" v="6" actId="20577"/>
          <ac:spMkLst>
            <pc:docMk/>
            <pc:sldMk cId="2936102638" sldId="266"/>
            <ac:spMk id="2" creationId="{5C822C8F-742A-2022-4C0A-0A26D75C254E}"/>
          </ac:spMkLst>
        </pc:spChg>
        <pc:graphicFrameChg chg="add mod">
          <ac:chgData name="Tatiana Ivette Montenegro Veloz (2413339)" userId="S::2413339@student.uwtsd.ac.uk::30d16d5e-a3a7-4063-a4ca-bd2e52f1f62a" providerId="AD" clId="Web-{DD3C3798-E15C-A259-1648-E7D82D9D7642}" dt="2025-10-28T20:09:55.550" v="2" actId="1076"/>
          <ac:graphicFrameMkLst>
            <pc:docMk/>
            <pc:sldMk cId="2936102638" sldId="266"/>
            <ac:graphicFrameMk id="5" creationId="{1B7DE626-29E9-8AED-E995-215DE5BF93E3}"/>
          </ac:graphicFrameMkLst>
        </pc:graphicFrameChg>
      </pc:sldChg>
    </pc:docChg>
  </pc:docChgLst>
  <pc:docChgLst>
    <pc:chgData name="Tatiana Ivette Montenegro Veloz (2413339)" userId="S::2413339@student.uwtsd.ac.uk::30d16d5e-a3a7-4063-a4ca-bd2e52f1f62a" providerId="AD" clId="Web-{B4898941-A5C0-4F90-7ABC-9400FF9847C0}"/>
    <pc:docChg chg="sldOrd">
      <pc:chgData name="Tatiana Ivette Montenegro Veloz (2413339)" userId="S::2413339@student.uwtsd.ac.uk::30d16d5e-a3a7-4063-a4ca-bd2e52f1f62a" providerId="AD" clId="Web-{B4898941-A5C0-4F90-7ABC-9400FF9847C0}" dt="2025-10-25T08:02:33.746" v="0"/>
      <pc:docMkLst>
        <pc:docMk/>
      </pc:docMkLst>
    </pc:docChg>
  </pc:docChgLst>
  <pc:docChgLst>
    <pc:chgData name="Tatiana Ivette Montenegro Veloz (2413339)" userId="S::2413339@student.uwtsd.ac.uk::30d16d5e-a3a7-4063-a4ca-bd2e52f1f62a" providerId="AD" clId="Web-{DA230655-8D46-FFEA-8989-CE13BD33526D}"/>
    <pc:docChg chg="modSld">
      <pc:chgData name="Tatiana Ivette Montenegro Veloz (2413339)" userId="S::2413339@student.uwtsd.ac.uk::30d16d5e-a3a7-4063-a4ca-bd2e52f1f62a" providerId="AD" clId="Web-{DA230655-8D46-FFEA-8989-CE13BD33526D}" dt="2025-10-28T22:07:19.176" v="37" actId="20577"/>
      <pc:docMkLst>
        <pc:docMk/>
      </pc:docMkLst>
      <pc:sldChg chg="modSp">
        <pc:chgData name="Tatiana Ivette Montenegro Veloz (2413339)" userId="S::2413339@student.uwtsd.ac.uk::30d16d5e-a3a7-4063-a4ca-bd2e52f1f62a" providerId="AD" clId="Web-{DA230655-8D46-FFEA-8989-CE13BD33526D}" dt="2025-10-28T22:07:19.176" v="37" actId="20577"/>
        <pc:sldMkLst>
          <pc:docMk/>
          <pc:sldMk cId="2621691340" sldId="265"/>
        </pc:sldMkLst>
        <pc:spChg chg="mod">
          <ac:chgData name="Tatiana Ivette Montenegro Veloz (2413339)" userId="S::2413339@student.uwtsd.ac.uk::30d16d5e-a3a7-4063-a4ca-bd2e52f1f62a" providerId="AD" clId="Web-{DA230655-8D46-FFEA-8989-CE13BD33526D}" dt="2025-10-28T22:07:19.176" v="37" actId="20577"/>
          <ac:spMkLst>
            <pc:docMk/>
            <pc:sldMk cId="2621691340" sldId="265"/>
            <ac:spMk id="3" creationId="{A001D06A-0B81-DE82-F773-A6E082569DD6}"/>
          </ac:spMkLst>
        </pc:spChg>
      </pc:sldChg>
    </pc:docChg>
  </pc:docChgLst>
  <pc:docChgLst>
    <pc:chgData name="Tatiana Ivette Montenegro Veloz (2413339)" userId="S::2413339@student.uwtsd.ac.uk::30d16d5e-a3a7-4063-a4ca-bd2e52f1f62a" providerId="AD" clId="Web-{298CEC38-49A7-F9EE-DC3C-A1EBB715FE03}"/>
    <pc:docChg chg="addSld delSld modSld">
      <pc:chgData name="Tatiana Ivette Montenegro Veloz (2413339)" userId="S::2413339@student.uwtsd.ac.uk::30d16d5e-a3a7-4063-a4ca-bd2e52f1f62a" providerId="AD" clId="Web-{298CEC38-49A7-F9EE-DC3C-A1EBB715FE03}" dt="2025-11-09T11:26:58.684" v="292" actId="20577"/>
      <pc:docMkLst>
        <pc:docMk/>
      </pc:docMkLst>
      <pc:sldChg chg="addSp delSp modSp">
        <pc:chgData name="Tatiana Ivette Montenegro Veloz (2413339)" userId="S::2413339@student.uwtsd.ac.uk::30d16d5e-a3a7-4063-a4ca-bd2e52f1f62a" providerId="AD" clId="Web-{298CEC38-49A7-F9EE-DC3C-A1EBB715FE03}" dt="2025-11-09T10:56:38.283" v="39" actId="20577"/>
        <pc:sldMkLst>
          <pc:docMk/>
          <pc:sldMk cId="0" sldId="256"/>
        </pc:sldMkLst>
        <pc:spChg chg="mod">
          <ac:chgData name="Tatiana Ivette Montenegro Veloz (2413339)" userId="S::2413339@student.uwtsd.ac.uk::30d16d5e-a3a7-4063-a4ca-bd2e52f1f62a" providerId="AD" clId="Web-{298CEC38-49A7-F9EE-DC3C-A1EBB715FE03}" dt="2025-11-09T10:42:38.035" v="21"/>
          <ac:spMkLst>
            <pc:docMk/>
            <pc:sldMk cId="0" sldId="256"/>
            <ac:spMk id="2" creationId="{00000000-0000-0000-0000-000000000000}"/>
          </ac:spMkLst>
        </pc:spChg>
        <pc:spChg chg="mod">
          <ac:chgData name="Tatiana Ivette Montenegro Veloz (2413339)" userId="S::2413339@student.uwtsd.ac.uk::30d16d5e-a3a7-4063-a4ca-bd2e52f1f62a" providerId="AD" clId="Web-{298CEC38-49A7-F9EE-DC3C-A1EBB715FE03}" dt="2025-11-09T10:56:38.283" v="39" actId="20577"/>
          <ac:spMkLst>
            <pc:docMk/>
            <pc:sldMk cId="0" sldId="256"/>
            <ac:spMk id="3" creationId="{00000000-0000-0000-0000-000000000000}"/>
          </ac:spMkLst>
        </pc:spChg>
        <pc:spChg chg="add">
          <ac:chgData name="Tatiana Ivette Montenegro Veloz (2413339)" userId="S::2413339@student.uwtsd.ac.uk::30d16d5e-a3a7-4063-a4ca-bd2e52f1f62a" providerId="AD" clId="Web-{298CEC38-49A7-F9EE-DC3C-A1EBB715FE03}" dt="2025-11-09T10:42:38.035" v="21"/>
          <ac:spMkLst>
            <pc:docMk/>
            <pc:sldMk cId="0" sldId="256"/>
            <ac:spMk id="69" creationId="{B6CDA21F-E7AF-4C75-8395-33F58D5B0E45}"/>
          </ac:spMkLst>
        </pc:spChg>
        <pc:spChg chg="add">
          <ac:chgData name="Tatiana Ivette Montenegro Veloz (2413339)" userId="S::2413339@student.uwtsd.ac.uk::30d16d5e-a3a7-4063-a4ca-bd2e52f1f62a" providerId="AD" clId="Web-{298CEC38-49A7-F9EE-DC3C-A1EBB715FE03}" dt="2025-11-09T10:42:38.035" v="21"/>
          <ac:spMkLst>
            <pc:docMk/>
            <pc:sldMk cId="0" sldId="256"/>
            <ac:spMk id="74" creationId="{D5B0017B-2ECA-49AF-B397-DC140825DF8D}"/>
          </ac:spMkLst>
        </pc:spChg>
        <pc:grpChg chg="add">
          <ac:chgData name="Tatiana Ivette Montenegro Veloz (2413339)" userId="S::2413339@student.uwtsd.ac.uk::30d16d5e-a3a7-4063-a4ca-bd2e52f1f62a" providerId="AD" clId="Web-{298CEC38-49A7-F9EE-DC3C-A1EBB715FE03}" dt="2025-11-09T10:42:38.035" v="21"/>
          <ac:grpSpMkLst>
            <pc:docMk/>
            <pc:sldMk cId="0" sldId="256"/>
            <ac:grpSpMk id="70" creationId="{AE1C45F0-260A-458C-96ED-C1F6D2151219}"/>
          </ac:grpSpMkLst>
        </pc:grpChg>
        <pc:cxnChg chg="add">
          <ac:chgData name="Tatiana Ivette Montenegro Veloz (2413339)" userId="S::2413339@student.uwtsd.ac.uk::30d16d5e-a3a7-4063-a4ca-bd2e52f1f62a" providerId="AD" clId="Web-{298CEC38-49A7-F9EE-DC3C-A1EBB715FE03}" dt="2025-11-09T10:42:38.035" v="21"/>
          <ac:cxnSpMkLst>
            <pc:docMk/>
            <pc:sldMk cId="0" sldId="256"/>
            <ac:cxnSpMk id="75" creationId="{6CF1BAF6-AD41-4082-B212-8A1F9A2E8779}"/>
          </ac:cxnSpMkLst>
        </pc:cxnChg>
      </pc:sldChg>
      <pc:sldChg chg="addSp delSp modSp mod setClrOvrMap">
        <pc:chgData name="Tatiana Ivette Montenegro Veloz (2413339)" userId="S::2413339@student.uwtsd.ac.uk::30d16d5e-a3a7-4063-a4ca-bd2e52f1f62a" providerId="AD" clId="Web-{298CEC38-49A7-F9EE-DC3C-A1EBB715FE03}" dt="2025-11-09T10:41:28.392" v="14"/>
        <pc:sldMkLst>
          <pc:docMk/>
          <pc:sldMk cId="435030610" sldId="263"/>
        </pc:sldMkLst>
        <pc:spChg chg="mod">
          <ac:chgData name="Tatiana Ivette Montenegro Veloz (2413339)" userId="S::2413339@student.uwtsd.ac.uk::30d16d5e-a3a7-4063-a4ca-bd2e52f1f62a" providerId="AD" clId="Web-{298CEC38-49A7-F9EE-DC3C-A1EBB715FE03}" dt="2025-11-09T10:41:28.392" v="14"/>
          <ac:spMkLst>
            <pc:docMk/>
            <pc:sldMk cId="435030610" sldId="263"/>
            <ac:spMk id="2" creationId="{5503F9A4-C3ED-5775-EFCD-059EA3D332E9}"/>
          </ac:spMkLst>
        </pc:spChg>
        <pc:spChg chg="add">
          <ac:chgData name="Tatiana Ivette Montenegro Veloz (2413339)" userId="S::2413339@student.uwtsd.ac.uk::30d16d5e-a3a7-4063-a4ca-bd2e52f1f62a" providerId="AD" clId="Web-{298CEC38-49A7-F9EE-DC3C-A1EBB715FE03}" dt="2025-11-09T10:41:28.392" v="14"/>
          <ac:spMkLst>
            <pc:docMk/>
            <pc:sldMk cId="435030610" sldId="263"/>
            <ac:spMk id="116" creationId="{257363FD-7E77-4145-9483-331A807ADF0E}"/>
          </ac:spMkLst>
        </pc:spChg>
        <pc:graphicFrameChg chg="add mod modGraphic">
          <ac:chgData name="Tatiana Ivette Montenegro Veloz (2413339)" userId="S::2413339@student.uwtsd.ac.uk::30d16d5e-a3a7-4063-a4ca-bd2e52f1f62a" providerId="AD" clId="Web-{298CEC38-49A7-F9EE-DC3C-A1EBB715FE03}" dt="2025-11-09T10:41:28.392" v="14"/>
          <ac:graphicFrameMkLst>
            <pc:docMk/>
            <pc:sldMk cId="435030610" sldId="263"/>
            <ac:graphicFrameMk id="91" creationId="{B2BA3D5F-7AAE-F3C2-DB0B-B8B6388F4548}"/>
          </ac:graphicFrameMkLst>
        </pc:graphicFrameChg>
        <pc:picChg chg="add">
          <ac:chgData name="Tatiana Ivette Montenegro Veloz (2413339)" userId="S::2413339@student.uwtsd.ac.uk::30d16d5e-a3a7-4063-a4ca-bd2e52f1f62a" providerId="AD" clId="Web-{298CEC38-49A7-F9EE-DC3C-A1EBB715FE03}" dt="2025-11-09T10:41:28.392" v="14"/>
          <ac:picMkLst>
            <pc:docMk/>
            <pc:sldMk cId="435030610" sldId="263"/>
            <ac:picMk id="115" creationId="{B7BDF644-A9D7-B52A-57CF-CFE32D5C87EC}"/>
          </ac:picMkLst>
        </pc:picChg>
      </pc:sldChg>
      <pc:sldChg chg="addSp delSp modSp">
        <pc:chgData name="Tatiana Ivette Montenegro Veloz (2413339)" userId="S::2413339@student.uwtsd.ac.uk::30d16d5e-a3a7-4063-a4ca-bd2e52f1f62a" providerId="AD" clId="Web-{298CEC38-49A7-F9EE-DC3C-A1EBB715FE03}" dt="2025-11-09T10:38:37.837" v="3"/>
        <pc:sldMkLst>
          <pc:docMk/>
          <pc:sldMk cId="108208434" sldId="264"/>
        </pc:sldMkLst>
        <pc:spChg chg="mod">
          <ac:chgData name="Tatiana Ivette Montenegro Veloz (2413339)" userId="S::2413339@student.uwtsd.ac.uk::30d16d5e-a3a7-4063-a4ca-bd2e52f1f62a" providerId="AD" clId="Web-{298CEC38-49A7-F9EE-DC3C-A1EBB715FE03}" dt="2025-11-09T10:38:37.837" v="3"/>
          <ac:spMkLst>
            <pc:docMk/>
            <pc:sldMk cId="108208434" sldId="264"/>
            <ac:spMk id="2" creationId="{82CC87A5-B663-C981-3660-52B4B809479F}"/>
          </ac:spMkLst>
        </pc:spChg>
        <pc:spChg chg="add">
          <ac:chgData name="Tatiana Ivette Montenegro Veloz (2413339)" userId="S::2413339@student.uwtsd.ac.uk::30d16d5e-a3a7-4063-a4ca-bd2e52f1f62a" providerId="AD" clId="Web-{298CEC38-49A7-F9EE-DC3C-A1EBB715FE03}" dt="2025-11-09T10:38:37.837" v="3"/>
          <ac:spMkLst>
            <pc:docMk/>
            <pc:sldMk cId="108208434" sldId="264"/>
            <ac:spMk id="34" creationId="{53B021B3-DE93-4AB7-8A18-CF5F1CED88B8}"/>
          </ac:spMkLst>
        </pc:spChg>
        <pc:spChg chg="add">
          <ac:chgData name="Tatiana Ivette Montenegro Veloz (2413339)" userId="S::2413339@student.uwtsd.ac.uk::30d16d5e-a3a7-4063-a4ca-bd2e52f1f62a" providerId="AD" clId="Web-{298CEC38-49A7-F9EE-DC3C-A1EBB715FE03}" dt="2025-11-09T10:38:37.837" v="3"/>
          <ac:spMkLst>
            <pc:docMk/>
            <pc:sldMk cId="108208434" sldId="264"/>
            <ac:spMk id="36" creationId="{52D502E5-F6B4-4D58-B4AE-FC466FF15EE8}"/>
          </ac:spMkLst>
        </pc:spChg>
        <pc:spChg chg="add">
          <ac:chgData name="Tatiana Ivette Montenegro Veloz (2413339)" userId="S::2413339@student.uwtsd.ac.uk::30d16d5e-a3a7-4063-a4ca-bd2e52f1f62a" providerId="AD" clId="Web-{298CEC38-49A7-F9EE-DC3C-A1EBB715FE03}" dt="2025-11-09T10:38:37.837" v="3"/>
          <ac:spMkLst>
            <pc:docMk/>
            <pc:sldMk cId="108208434" sldId="264"/>
            <ac:spMk id="38" creationId="{9DECDBF4-02B6-4BB4-B65B-B8107AD6A9E8}"/>
          </ac:spMkLst>
        </pc:spChg>
        <pc:graphicFrameChg chg="add">
          <ac:chgData name="Tatiana Ivette Montenegro Veloz (2413339)" userId="S::2413339@student.uwtsd.ac.uk::30d16d5e-a3a7-4063-a4ca-bd2e52f1f62a" providerId="AD" clId="Web-{298CEC38-49A7-F9EE-DC3C-A1EBB715FE03}" dt="2025-11-09T10:38:37.837" v="3"/>
          <ac:graphicFrameMkLst>
            <pc:docMk/>
            <pc:sldMk cId="108208434" sldId="264"/>
            <ac:graphicFrameMk id="30" creationId="{50D2662A-56C3-7270-CE5E-1AB622337313}"/>
          </ac:graphicFrameMkLst>
        </pc:graphicFrameChg>
      </pc:sldChg>
      <pc:sldChg chg="addSp delSp modSp">
        <pc:chgData name="Tatiana Ivette Montenegro Veloz (2413339)" userId="S::2413339@student.uwtsd.ac.uk::30d16d5e-a3a7-4063-a4ca-bd2e52f1f62a" providerId="AD" clId="Web-{298CEC38-49A7-F9EE-DC3C-A1EBB715FE03}" dt="2025-11-09T10:35:18.447" v="0"/>
        <pc:sldMkLst>
          <pc:docMk/>
          <pc:sldMk cId="2936102638" sldId="266"/>
        </pc:sldMkLst>
        <pc:spChg chg="mod">
          <ac:chgData name="Tatiana Ivette Montenegro Veloz (2413339)" userId="S::2413339@student.uwtsd.ac.uk::30d16d5e-a3a7-4063-a4ca-bd2e52f1f62a" providerId="AD" clId="Web-{298CEC38-49A7-F9EE-DC3C-A1EBB715FE03}" dt="2025-11-09T10:35:18.447" v="0"/>
          <ac:spMkLst>
            <pc:docMk/>
            <pc:sldMk cId="2936102638" sldId="266"/>
            <ac:spMk id="2" creationId="{5C822C8F-742A-2022-4C0A-0A26D75C254E}"/>
          </ac:spMkLst>
        </pc:spChg>
        <pc:spChg chg="mod">
          <ac:chgData name="Tatiana Ivette Montenegro Veloz (2413339)" userId="S::2413339@student.uwtsd.ac.uk::30d16d5e-a3a7-4063-a4ca-bd2e52f1f62a" providerId="AD" clId="Web-{298CEC38-49A7-F9EE-DC3C-A1EBB715FE03}" dt="2025-11-09T10:35:18.447" v="0"/>
          <ac:spMkLst>
            <pc:docMk/>
            <pc:sldMk cId="2936102638" sldId="266"/>
            <ac:spMk id="20" creationId="{1E17D235-EECA-ACA1-A1FE-DF453928DA72}"/>
          </ac:spMkLst>
        </pc:spChg>
        <pc:spChg chg="add">
          <ac:chgData name="Tatiana Ivette Montenegro Veloz (2413339)" userId="S::2413339@student.uwtsd.ac.uk::30d16d5e-a3a7-4063-a4ca-bd2e52f1f62a" providerId="AD" clId="Web-{298CEC38-49A7-F9EE-DC3C-A1EBB715FE03}" dt="2025-11-09T10:35:18.447" v="0"/>
          <ac:spMkLst>
            <pc:docMk/>
            <pc:sldMk cId="2936102638" sldId="266"/>
            <ac:spMk id="25" creationId="{4F7EBAE4-9945-4473-9E34-B2C66EA0F03D}"/>
          </ac:spMkLst>
        </pc:spChg>
        <pc:spChg chg="add">
          <ac:chgData name="Tatiana Ivette Montenegro Veloz (2413339)" userId="S::2413339@student.uwtsd.ac.uk::30d16d5e-a3a7-4063-a4ca-bd2e52f1f62a" providerId="AD" clId="Web-{298CEC38-49A7-F9EE-DC3C-A1EBB715FE03}" dt="2025-11-09T10:35:18.447" v="0"/>
          <ac:spMkLst>
            <pc:docMk/>
            <pc:sldMk cId="2936102638" sldId="266"/>
            <ac:spMk id="27" creationId="{70BEB1E7-2F88-40BC-B73D-42E5B6F80BFC}"/>
          </ac:spMkLst>
        </pc:spChg>
        <pc:spChg chg="add">
          <ac:chgData name="Tatiana Ivette Montenegro Veloz (2413339)" userId="S::2413339@student.uwtsd.ac.uk::30d16d5e-a3a7-4063-a4ca-bd2e52f1f62a" providerId="AD" clId="Web-{298CEC38-49A7-F9EE-DC3C-A1EBB715FE03}" dt="2025-11-09T10:35:18.447" v="0"/>
          <ac:spMkLst>
            <pc:docMk/>
            <pc:sldMk cId="2936102638" sldId="266"/>
            <ac:spMk id="29" creationId="{A7B99495-F43F-4D80-A44F-2CB4764EB90B}"/>
          </ac:spMkLst>
        </pc:spChg>
        <pc:picChg chg="mod ord">
          <ac:chgData name="Tatiana Ivette Montenegro Veloz (2413339)" userId="S::2413339@student.uwtsd.ac.uk::30d16d5e-a3a7-4063-a4ca-bd2e52f1f62a" providerId="AD" clId="Web-{298CEC38-49A7-F9EE-DC3C-A1EBB715FE03}" dt="2025-11-09T10:35:18.447" v="0"/>
          <ac:picMkLst>
            <pc:docMk/>
            <pc:sldMk cId="2936102638" sldId="266"/>
            <ac:picMk id="18" creationId="{3F11DE7C-875E-C767-61C4-2B39C2C19527}"/>
          </ac:picMkLst>
        </pc:picChg>
      </pc:sldChg>
      <pc:sldChg chg="modSp">
        <pc:chgData name="Tatiana Ivette Montenegro Veloz (2413339)" userId="S::2413339@student.uwtsd.ac.uk::30d16d5e-a3a7-4063-a4ca-bd2e52f1f62a" providerId="AD" clId="Web-{298CEC38-49A7-F9EE-DC3C-A1EBB715FE03}" dt="2025-11-09T11:26:58.684" v="292" actId="20577"/>
        <pc:sldMkLst>
          <pc:docMk/>
          <pc:sldMk cId="3356930217" sldId="272"/>
        </pc:sldMkLst>
        <pc:spChg chg="mod">
          <ac:chgData name="Tatiana Ivette Montenegro Veloz (2413339)" userId="S::2413339@student.uwtsd.ac.uk::30d16d5e-a3a7-4063-a4ca-bd2e52f1f62a" providerId="AD" clId="Web-{298CEC38-49A7-F9EE-DC3C-A1EBB715FE03}" dt="2025-11-09T11:26:58.684" v="292" actId="20577"/>
          <ac:spMkLst>
            <pc:docMk/>
            <pc:sldMk cId="3356930217" sldId="272"/>
            <ac:spMk id="3" creationId="{78FD4301-EB74-478E-49A0-4E0DF8D93116}"/>
          </ac:spMkLst>
        </pc:spChg>
      </pc:sldChg>
    </pc:docChg>
  </pc:docChgLst>
  <pc:docChgLst>
    <pc:chgData name="Tatiana Ivette Montenegro Veloz (2413339)" userId="S::2413339@student.uwtsd.ac.uk::30d16d5e-a3a7-4063-a4ca-bd2e52f1f62a" providerId="AD" clId="Web-{0D89E388-6869-602B-F7C5-D3C0B2AF06FB}"/>
    <pc:docChg chg="modSld">
      <pc:chgData name="Tatiana Ivette Montenegro Veloz (2413339)" userId="S::2413339@student.uwtsd.ac.uk::30d16d5e-a3a7-4063-a4ca-bd2e52f1f62a" providerId="AD" clId="Web-{0D89E388-6869-602B-F7C5-D3C0B2AF06FB}" dt="2025-10-26T11:56:40.406" v="44"/>
      <pc:docMkLst>
        <pc:docMk/>
      </pc:docMkLst>
      <pc:sldChg chg="addSp delSp modSp">
        <pc:chgData name="Tatiana Ivette Montenegro Veloz (2413339)" userId="S::2413339@student.uwtsd.ac.uk::30d16d5e-a3a7-4063-a4ca-bd2e52f1f62a" providerId="AD" clId="Web-{0D89E388-6869-602B-F7C5-D3C0B2AF06FB}" dt="2025-10-26T11:56:40.406" v="44"/>
        <pc:sldMkLst>
          <pc:docMk/>
          <pc:sldMk cId="0" sldId="260"/>
        </pc:sldMkLst>
        <pc:spChg chg="mod">
          <ac:chgData name="Tatiana Ivette Montenegro Veloz (2413339)" userId="S::2413339@student.uwtsd.ac.uk::30d16d5e-a3a7-4063-a4ca-bd2e52f1f62a" providerId="AD" clId="Web-{0D89E388-6869-602B-F7C5-D3C0B2AF06FB}" dt="2025-10-26T11:56:40.406" v="44"/>
          <ac:spMkLst>
            <pc:docMk/>
            <pc:sldMk cId="0" sldId="260"/>
            <ac:spMk id="2" creationId="{00000000-0000-0000-0000-000000000000}"/>
          </ac:spMkLst>
        </pc:spChg>
        <pc:spChg chg="add">
          <ac:chgData name="Tatiana Ivette Montenegro Veloz (2413339)" userId="S::2413339@student.uwtsd.ac.uk::30d16d5e-a3a7-4063-a4ca-bd2e52f1f62a" providerId="AD" clId="Web-{0D89E388-6869-602B-F7C5-D3C0B2AF06FB}" dt="2025-10-26T11:56:40.406" v="44"/>
          <ac:spMkLst>
            <pc:docMk/>
            <pc:sldMk cId="0" sldId="260"/>
            <ac:spMk id="48" creationId="{5C8908E2-EE49-44D2-9428-A28D2312A8D5}"/>
          </ac:spMkLst>
        </pc:spChg>
        <pc:spChg chg="add">
          <ac:chgData name="Tatiana Ivette Montenegro Veloz (2413339)" userId="S::2413339@student.uwtsd.ac.uk::30d16d5e-a3a7-4063-a4ca-bd2e52f1f62a" providerId="AD" clId="Web-{0D89E388-6869-602B-F7C5-D3C0B2AF06FB}" dt="2025-10-26T11:56:40.406" v="44"/>
          <ac:spMkLst>
            <pc:docMk/>
            <pc:sldMk cId="0" sldId="260"/>
            <ac:spMk id="58" creationId="{7449A6C7-D15F-4AA5-BFA5-71A404B47016}"/>
          </ac:spMkLst>
        </pc:spChg>
        <pc:spChg chg="add">
          <ac:chgData name="Tatiana Ivette Montenegro Veloz (2413339)" userId="S::2413339@student.uwtsd.ac.uk::30d16d5e-a3a7-4063-a4ca-bd2e52f1f62a" providerId="AD" clId="Web-{0D89E388-6869-602B-F7C5-D3C0B2AF06FB}" dt="2025-10-26T11:56:40.406" v="44"/>
          <ac:spMkLst>
            <pc:docMk/>
            <pc:sldMk cId="0" sldId="260"/>
            <ac:spMk id="59" creationId="{ED888B23-07FA-482A-96DF-47E31AF1A603}"/>
          </ac:spMkLst>
        </pc:spChg>
        <pc:grpChg chg="add">
          <ac:chgData name="Tatiana Ivette Montenegro Veloz (2413339)" userId="S::2413339@student.uwtsd.ac.uk::30d16d5e-a3a7-4063-a4ca-bd2e52f1f62a" providerId="AD" clId="Web-{0D89E388-6869-602B-F7C5-D3C0B2AF06FB}" dt="2025-10-26T11:56:40.406" v="44"/>
          <ac:grpSpMkLst>
            <pc:docMk/>
            <pc:sldMk cId="0" sldId="260"/>
            <ac:grpSpMk id="53" creationId="{05314994-6337-4875-8CF5-652CAFE8342C}"/>
          </ac:grpSpMkLst>
        </pc:grpChg>
        <pc:graphicFrameChg chg="mod modGraphic">
          <ac:chgData name="Tatiana Ivette Montenegro Veloz (2413339)" userId="S::2413339@student.uwtsd.ac.uk::30d16d5e-a3a7-4063-a4ca-bd2e52f1f62a" providerId="AD" clId="Web-{0D89E388-6869-602B-F7C5-D3C0B2AF06FB}" dt="2025-10-26T11:56:40.406" v="44"/>
          <ac:graphicFrameMkLst>
            <pc:docMk/>
            <pc:sldMk cId="0" sldId="260"/>
            <ac:graphicFrameMk id="38" creationId="{60A2D155-A8F0-7311-91ED-9410896EDB36}"/>
          </ac:graphicFrameMkLst>
        </pc:graphicFrameChg>
      </pc:sldChg>
      <pc:sldChg chg="modSp">
        <pc:chgData name="Tatiana Ivette Montenegro Veloz (2413339)" userId="S::2413339@student.uwtsd.ac.uk::30d16d5e-a3a7-4063-a4ca-bd2e52f1f62a" providerId="AD" clId="Web-{0D89E388-6869-602B-F7C5-D3C0B2AF06FB}" dt="2025-10-26T11:53:58.166" v="35" actId="20577"/>
        <pc:sldMkLst>
          <pc:docMk/>
          <pc:sldMk cId="108208434" sldId="264"/>
        </pc:sldMkLst>
      </pc:sldChg>
    </pc:docChg>
  </pc:docChgLst>
  <pc:docChgLst>
    <pc:chgData name="Tatiana Ivette Montenegro Veloz (2413339)" userId="S::2413339@student.uwtsd.ac.uk::30d16d5e-a3a7-4063-a4ca-bd2e52f1f62a" providerId="AD" clId="Web-{3DBF9FCF-1E68-F50C-30DD-B1AD816E636A}"/>
    <pc:docChg chg="modSld">
      <pc:chgData name="Tatiana Ivette Montenegro Veloz (2413339)" userId="S::2413339@student.uwtsd.ac.uk::30d16d5e-a3a7-4063-a4ca-bd2e52f1f62a" providerId="AD" clId="Web-{3DBF9FCF-1E68-F50C-30DD-B1AD816E636A}" dt="2025-11-09T12:38:28.295" v="163"/>
      <pc:docMkLst>
        <pc:docMk/>
      </pc:docMkLst>
      <pc:sldChg chg="addSp modSp mod setBg">
        <pc:chgData name="Tatiana Ivette Montenegro Veloz (2413339)" userId="S::2413339@student.uwtsd.ac.uk::30d16d5e-a3a7-4063-a4ca-bd2e52f1f62a" providerId="AD" clId="Web-{3DBF9FCF-1E68-F50C-30DD-B1AD816E636A}" dt="2025-11-09T12:38:28.295" v="163"/>
        <pc:sldMkLst>
          <pc:docMk/>
          <pc:sldMk cId="1813741045" sldId="273"/>
        </pc:sldMkLst>
        <pc:spChg chg="mod">
          <ac:chgData name="Tatiana Ivette Montenegro Veloz (2413339)" userId="S::2413339@student.uwtsd.ac.uk::30d16d5e-a3a7-4063-a4ca-bd2e52f1f62a" providerId="AD" clId="Web-{3DBF9FCF-1E68-F50C-30DD-B1AD816E636A}" dt="2025-11-09T12:38:28.295" v="163"/>
          <ac:spMkLst>
            <pc:docMk/>
            <pc:sldMk cId="1813741045" sldId="273"/>
            <ac:spMk id="2" creationId="{556F06E2-B3B9-0560-19A1-38BF6782D93A}"/>
          </ac:spMkLst>
        </pc:spChg>
        <pc:spChg chg="mod">
          <ac:chgData name="Tatiana Ivette Montenegro Veloz (2413339)" userId="S::2413339@student.uwtsd.ac.uk::30d16d5e-a3a7-4063-a4ca-bd2e52f1f62a" providerId="AD" clId="Web-{3DBF9FCF-1E68-F50C-30DD-B1AD816E636A}" dt="2025-11-09T12:38:28.295" v="163"/>
          <ac:spMkLst>
            <pc:docMk/>
            <pc:sldMk cId="1813741045" sldId="273"/>
            <ac:spMk id="3" creationId="{F7768AE5-97C9-058D-FCDF-47BECF61BC7A}"/>
          </ac:spMkLst>
        </pc:spChg>
        <pc:spChg chg="add">
          <ac:chgData name="Tatiana Ivette Montenegro Veloz (2413339)" userId="S::2413339@student.uwtsd.ac.uk::30d16d5e-a3a7-4063-a4ca-bd2e52f1f62a" providerId="AD" clId="Web-{3DBF9FCF-1E68-F50C-30DD-B1AD816E636A}" dt="2025-11-09T12:38:28.295" v="163"/>
          <ac:spMkLst>
            <pc:docMk/>
            <pc:sldMk cId="1813741045" sldId="273"/>
            <ac:spMk id="10" creationId="{245A9F99-D9B1-4094-A2E2-B90AC1DB7B9C}"/>
          </ac:spMkLst>
        </pc:spChg>
        <pc:spChg chg="add">
          <ac:chgData name="Tatiana Ivette Montenegro Veloz (2413339)" userId="S::2413339@student.uwtsd.ac.uk::30d16d5e-a3a7-4063-a4ca-bd2e52f1f62a" providerId="AD" clId="Web-{3DBF9FCF-1E68-F50C-30DD-B1AD816E636A}" dt="2025-11-09T12:38:28.295" v="163"/>
          <ac:spMkLst>
            <pc:docMk/>
            <pc:sldMk cId="1813741045" sldId="273"/>
            <ac:spMk id="12" creationId="{B7FAF607-473A-4A43-A23D-BBFF5C4117BB}"/>
          </ac:spMkLst>
        </pc:spChg>
        <pc:grpChg chg="add">
          <ac:chgData name="Tatiana Ivette Montenegro Veloz (2413339)" userId="S::2413339@student.uwtsd.ac.uk::30d16d5e-a3a7-4063-a4ca-bd2e52f1f62a" providerId="AD" clId="Web-{3DBF9FCF-1E68-F50C-30DD-B1AD816E636A}" dt="2025-11-09T12:38:28.295" v="163"/>
          <ac:grpSpMkLst>
            <pc:docMk/>
            <pc:sldMk cId="1813741045" sldId="273"/>
            <ac:grpSpMk id="14" creationId="{C5F6476F-D303-44D3-B30F-1BA348F0F64A}"/>
          </ac:grpSpMkLst>
        </pc:grpChg>
        <pc:picChg chg="add">
          <ac:chgData name="Tatiana Ivette Montenegro Veloz (2413339)" userId="S::2413339@student.uwtsd.ac.uk::30d16d5e-a3a7-4063-a4ca-bd2e52f1f62a" providerId="AD" clId="Web-{3DBF9FCF-1E68-F50C-30DD-B1AD816E636A}" dt="2025-11-09T12:38:28.295" v="163"/>
          <ac:picMkLst>
            <pc:docMk/>
            <pc:sldMk cId="1813741045" sldId="273"/>
            <ac:picMk id="7" creationId="{3CC4B4F8-C662-A50F-4D5A-66C5D596819D}"/>
          </ac:picMkLst>
        </pc:picChg>
      </pc:sldChg>
    </pc:docChg>
  </pc:docChgLst>
  <pc:docChgLst>
    <pc:chgData name="Tatiana Ivette Montenegro Veloz (2413339)" userId="S::2413339@student.uwtsd.ac.uk::30d16d5e-a3a7-4063-a4ca-bd2e52f1f62a" providerId="AD" clId="Web-{BC9DA561-1820-DA2F-53AF-D55E6393EFE6}"/>
    <pc:docChg chg="addSld modSld">
      <pc:chgData name="Tatiana Ivette Montenegro Veloz (2413339)" userId="S::2413339@student.uwtsd.ac.uk::30d16d5e-a3a7-4063-a4ca-bd2e52f1f62a" providerId="AD" clId="Web-{BC9DA561-1820-DA2F-53AF-D55E6393EFE6}" dt="2025-10-26T12:54:22.180" v="167" actId="20577"/>
      <pc:docMkLst>
        <pc:docMk/>
      </pc:docMkLst>
      <pc:sldChg chg="modSp">
        <pc:chgData name="Tatiana Ivette Montenegro Veloz (2413339)" userId="S::2413339@student.uwtsd.ac.uk::30d16d5e-a3a7-4063-a4ca-bd2e52f1f62a" providerId="AD" clId="Web-{BC9DA561-1820-DA2F-53AF-D55E6393EFE6}" dt="2025-10-26T12:28:32.059" v="25" actId="20577"/>
        <pc:sldMkLst>
          <pc:docMk/>
          <pc:sldMk cId="0" sldId="256"/>
        </pc:sldMkLst>
        <pc:spChg chg="mod">
          <ac:chgData name="Tatiana Ivette Montenegro Veloz (2413339)" userId="S::2413339@student.uwtsd.ac.uk::30d16d5e-a3a7-4063-a4ca-bd2e52f1f62a" providerId="AD" clId="Web-{BC9DA561-1820-DA2F-53AF-D55E6393EFE6}" dt="2025-10-26T12:28:32.059" v="25" actId="20577"/>
          <ac:spMkLst>
            <pc:docMk/>
            <pc:sldMk cId="0" sldId="256"/>
            <ac:spMk id="2" creationId="{00000000-0000-0000-0000-000000000000}"/>
          </ac:spMkLst>
        </pc:spChg>
      </pc:sldChg>
      <pc:sldChg chg="modSp new">
        <pc:chgData name="Tatiana Ivette Montenegro Veloz (2413339)" userId="S::2413339@student.uwtsd.ac.uk::30d16d5e-a3a7-4063-a4ca-bd2e52f1f62a" providerId="AD" clId="Web-{BC9DA561-1820-DA2F-53AF-D55E6393EFE6}" dt="2025-10-26T12:36:06.735" v="69" actId="20577"/>
        <pc:sldMkLst>
          <pc:docMk/>
          <pc:sldMk cId="2621691340" sldId="265"/>
        </pc:sldMkLst>
        <pc:spChg chg="mod">
          <ac:chgData name="Tatiana Ivette Montenegro Veloz (2413339)" userId="S::2413339@student.uwtsd.ac.uk::30d16d5e-a3a7-4063-a4ca-bd2e52f1f62a" providerId="AD" clId="Web-{BC9DA561-1820-DA2F-53AF-D55E6393EFE6}" dt="2025-10-26T12:30:34.732" v="32" actId="20577"/>
          <ac:spMkLst>
            <pc:docMk/>
            <pc:sldMk cId="2621691340" sldId="265"/>
            <ac:spMk id="2" creationId="{03EC47E6-D38B-E9E5-D9C5-453663967B5B}"/>
          </ac:spMkLst>
        </pc:spChg>
        <pc:spChg chg="mod">
          <ac:chgData name="Tatiana Ivette Montenegro Veloz (2413339)" userId="S::2413339@student.uwtsd.ac.uk::30d16d5e-a3a7-4063-a4ca-bd2e52f1f62a" providerId="AD" clId="Web-{BC9DA561-1820-DA2F-53AF-D55E6393EFE6}" dt="2025-10-26T12:36:06.735" v="69" actId="20577"/>
          <ac:spMkLst>
            <pc:docMk/>
            <pc:sldMk cId="2621691340" sldId="265"/>
            <ac:spMk id="3" creationId="{A001D06A-0B81-DE82-F773-A6E082569DD6}"/>
          </ac:spMkLst>
        </pc:spChg>
      </pc:sldChg>
      <pc:sldChg chg="addSp delSp modSp new">
        <pc:chgData name="Tatiana Ivette Montenegro Veloz (2413339)" userId="S::2413339@student.uwtsd.ac.uk::30d16d5e-a3a7-4063-a4ca-bd2e52f1f62a" providerId="AD" clId="Web-{BC9DA561-1820-DA2F-53AF-D55E6393EFE6}" dt="2025-10-26T12:54:22.180" v="167" actId="20577"/>
        <pc:sldMkLst>
          <pc:docMk/>
          <pc:sldMk cId="2936102638" sldId="266"/>
        </pc:sldMkLst>
      </pc:sldChg>
    </pc:docChg>
  </pc:docChgLst>
  <pc:docChgLst>
    <pc:chgData name="Tatiana Ivette Montenegro Veloz (2413339)" userId="S::2413339@student.uwtsd.ac.uk::30d16d5e-a3a7-4063-a4ca-bd2e52f1f62a" providerId="AD" clId="Web-{5368F8BF-7DED-B1F5-F840-D65FE1E321BB}"/>
    <pc:docChg chg="modSld">
      <pc:chgData name="Tatiana Ivette Montenegro Veloz (2413339)" userId="S::2413339@student.uwtsd.ac.uk::30d16d5e-a3a7-4063-a4ca-bd2e52f1f62a" providerId="AD" clId="Web-{5368F8BF-7DED-B1F5-F840-D65FE1E321BB}" dt="2025-11-09T09:33:53.514" v="17" actId="20577"/>
      <pc:docMkLst>
        <pc:docMk/>
      </pc:docMkLst>
      <pc:sldChg chg="modSp">
        <pc:chgData name="Tatiana Ivette Montenegro Veloz (2413339)" userId="S::2413339@student.uwtsd.ac.uk::30d16d5e-a3a7-4063-a4ca-bd2e52f1f62a" providerId="AD" clId="Web-{5368F8BF-7DED-B1F5-F840-D65FE1E321BB}" dt="2025-11-09T09:33:53.514" v="17" actId="20577"/>
        <pc:sldMkLst>
          <pc:docMk/>
          <pc:sldMk cId="435030610" sldId="263"/>
        </pc:sldMkLst>
      </pc:sldChg>
    </pc:docChg>
  </pc:docChgLst>
  <pc:docChgLst>
    <pc:chgData name="Tatiana Ivette Montenegro Veloz (2413339)" userId="S::2413339@student.uwtsd.ac.uk::30d16d5e-a3a7-4063-a4ca-bd2e52f1f62a" providerId="AD" clId="Web-{28A10F86-9292-E878-76F2-046744592B6F}"/>
    <pc:docChg chg="addSld delSld modSld">
      <pc:chgData name="Tatiana Ivette Montenegro Veloz (2413339)" userId="S::2413339@student.uwtsd.ac.uk::30d16d5e-a3a7-4063-a4ca-bd2e52f1f62a" providerId="AD" clId="Web-{28A10F86-9292-E878-76F2-046744592B6F}" dt="2025-10-26T11:48:02.264" v="479"/>
      <pc:docMkLst>
        <pc:docMk/>
      </pc:docMkLst>
      <pc:sldChg chg="addSp delSp modSp mod setBg">
        <pc:chgData name="Tatiana Ivette Montenegro Veloz (2413339)" userId="S::2413339@student.uwtsd.ac.uk::30d16d5e-a3a7-4063-a4ca-bd2e52f1f62a" providerId="AD" clId="Web-{28A10F86-9292-E878-76F2-046744592B6F}" dt="2025-10-26T11:25:50.905" v="433"/>
        <pc:sldMkLst>
          <pc:docMk/>
          <pc:sldMk cId="0" sldId="256"/>
        </pc:sldMkLst>
        <pc:spChg chg="mod">
          <ac:chgData name="Tatiana Ivette Montenegro Veloz (2413339)" userId="S::2413339@student.uwtsd.ac.uk::30d16d5e-a3a7-4063-a4ca-bd2e52f1f62a" providerId="AD" clId="Web-{28A10F86-9292-E878-76F2-046744592B6F}" dt="2025-10-26T11:25:50.905" v="433"/>
          <ac:spMkLst>
            <pc:docMk/>
            <pc:sldMk cId="0" sldId="256"/>
            <ac:spMk id="2" creationId="{00000000-0000-0000-0000-000000000000}"/>
          </ac:spMkLst>
        </pc:spChg>
        <pc:spChg chg="mod">
          <ac:chgData name="Tatiana Ivette Montenegro Veloz (2413339)" userId="S::2413339@student.uwtsd.ac.uk::30d16d5e-a3a7-4063-a4ca-bd2e52f1f62a" providerId="AD" clId="Web-{28A10F86-9292-E878-76F2-046744592B6F}" dt="2025-10-26T11:25:50.905" v="433"/>
          <ac:spMkLst>
            <pc:docMk/>
            <pc:sldMk cId="0" sldId="256"/>
            <ac:spMk id="3" creationId="{00000000-0000-0000-0000-000000000000}"/>
          </ac:spMkLst>
        </pc:spChg>
      </pc:sldChg>
      <pc:sldChg chg="addSp delSp modSp mod setBg">
        <pc:chgData name="Tatiana Ivette Montenegro Veloz (2413339)" userId="S::2413339@student.uwtsd.ac.uk::30d16d5e-a3a7-4063-a4ca-bd2e52f1f62a" providerId="AD" clId="Web-{28A10F86-9292-E878-76F2-046744592B6F}" dt="2025-10-26T10:10:19.026" v="20"/>
        <pc:sldMkLst>
          <pc:docMk/>
          <pc:sldMk cId="0" sldId="260"/>
        </pc:sldMkLst>
        <pc:spChg chg="mod">
          <ac:chgData name="Tatiana Ivette Montenegro Veloz (2413339)" userId="S::2413339@student.uwtsd.ac.uk::30d16d5e-a3a7-4063-a4ca-bd2e52f1f62a" providerId="AD" clId="Web-{28A10F86-9292-E878-76F2-046744592B6F}" dt="2025-10-26T10:10:19.011" v="19"/>
          <ac:spMkLst>
            <pc:docMk/>
            <pc:sldMk cId="0" sldId="260"/>
            <ac:spMk id="2" creationId="{00000000-0000-0000-0000-000000000000}"/>
          </ac:spMkLst>
        </pc:spChg>
        <pc:graphicFrameChg chg="add">
          <ac:chgData name="Tatiana Ivette Montenegro Veloz (2413339)" userId="S::2413339@student.uwtsd.ac.uk::30d16d5e-a3a7-4063-a4ca-bd2e52f1f62a" providerId="AD" clId="Web-{28A10F86-9292-E878-76F2-046744592B6F}" dt="2025-10-26T10:10:19.026" v="20"/>
          <ac:graphicFrameMkLst>
            <pc:docMk/>
            <pc:sldMk cId="0" sldId="260"/>
            <ac:graphicFrameMk id="38" creationId="{60A2D155-A8F0-7311-91ED-9410896EDB36}"/>
          </ac:graphicFrameMkLst>
        </pc:graphicFrameChg>
      </pc:sldChg>
      <pc:sldChg chg="addSp delSp modSp mod setBg">
        <pc:chgData name="Tatiana Ivette Montenegro Veloz (2413339)" userId="S::2413339@student.uwtsd.ac.uk::30d16d5e-a3a7-4063-a4ca-bd2e52f1f62a" providerId="AD" clId="Web-{28A10F86-9292-E878-76F2-046744592B6F}" dt="2025-10-26T10:04:14.288" v="10"/>
        <pc:sldMkLst>
          <pc:docMk/>
          <pc:sldMk cId="0" sldId="261"/>
        </pc:sldMkLst>
        <pc:spChg chg="mod">
          <ac:chgData name="Tatiana Ivette Montenegro Veloz (2413339)" userId="S::2413339@student.uwtsd.ac.uk::30d16d5e-a3a7-4063-a4ca-bd2e52f1f62a" providerId="AD" clId="Web-{28A10F86-9292-E878-76F2-046744592B6F}" dt="2025-10-26T10:04:14.288" v="10"/>
          <ac:spMkLst>
            <pc:docMk/>
            <pc:sldMk cId="0" sldId="261"/>
            <ac:spMk id="2" creationId="{00000000-0000-0000-0000-000000000000}"/>
          </ac:spMkLst>
        </pc:spChg>
        <pc:spChg chg="add">
          <ac:chgData name="Tatiana Ivette Montenegro Veloz (2413339)" userId="S::2413339@student.uwtsd.ac.uk::30d16d5e-a3a7-4063-a4ca-bd2e52f1f62a" providerId="AD" clId="Web-{28A10F86-9292-E878-76F2-046744592B6F}" dt="2025-10-26T10:04:14.288" v="10"/>
          <ac:spMkLst>
            <pc:docMk/>
            <pc:sldMk cId="0" sldId="261"/>
            <ac:spMk id="9" creationId="{0C541B88-1AE9-40C3-AFD5-967787C1979F}"/>
          </ac:spMkLst>
        </pc:spChg>
        <pc:spChg chg="add">
          <ac:chgData name="Tatiana Ivette Montenegro Veloz (2413339)" userId="S::2413339@student.uwtsd.ac.uk::30d16d5e-a3a7-4063-a4ca-bd2e52f1f62a" providerId="AD" clId="Web-{28A10F86-9292-E878-76F2-046744592B6F}" dt="2025-10-26T10:04:14.288" v="10"/>
          <ac:spMkLst>
            <pc:docMk/>
            <pc:sldMk cId="0" sldId="261"/>
            <ac:spMk id="11" creationId="{E5F17139-31EE-46AC-B04F-DBBD852DD6CB}"/>
          </ac:spMkLst>
        </pc:spChg>
        <pc:spChg chg="add">
          <ac:chgData name="Tatiana Ivette Montenegro Veloz (2413339)" userId="S::2413339@student.uwtsd.ac.uk::30d16d5e-a3a7-4063-a4ca-bd2e52f1f62a" providerId="AD" clId="Web-{28A10F86-9292-E878-76F2-046744592B6F}" dt="2025-10-26T10:04:14.288" v="10"/>
          <ac:spMkLst>
            <pc:docMk/>
            <pc:sldMk cId="0" sldId="261"/>
            <ac:spMk id="17" creationId="{89D16701-DA76-4F72-BB63-E2C3FFBDFE0F}"/>
          </ac:spMkLst>
        </pc:spChg>
        <pc:spChg chg="add">
          <ac:chgData name="Tatiana Ivette Montenegro Veloz (2413339)" userId="S::2413339@student.uwtsd.ac.uk::30d16d5e-a3a7-4063-a4ca-bd2e52f1f62a" providerId="AD" clId="Web-{28A10F86-9292-E878-76F2-046744592B6F}" dt="2025-10-26T10:04:14.288" v="10"/>
          <ac:spMkLst>
            <pc:docMk/>
            <pc:sldMk cId="0" sldId="261"/>
            <ac:spMk id="19" creationId="{1CC28BE1-9DC6-43FE-9582-39F091098D77}"/>
          </ac:spMkLst>
        </pc:spChg>
        <pc:grpChg chg="add">
          <ac:chgData name="Tatiana Ivette Montenegro Veloz (2413339)" userId="S::2413339@student.uwtsd.ac.uk::30d16d5e-a3a7-4063-a4ca-bd2e52f1f62a" providerId="AD" clId="Web-{28A10F86-9292-E878-76F2-046744592B6F}" dt="2025-10-26T10:04:14.288" v="10"/>
          <ac:grpSpMkLst>
            <pc:docMk/>
            <pc:sldMk cId="0" sldId="261"/>
            <ac:grpSpMk id="13" creationId="{7CF625D3-71A3-4F30-A096-8EF334E959D0}"/>
          </ac:grpSpMkLst>
        </pc:grpChg>
        <pc:grpChg chg="add">
          <ac:chgData name="Tatiana Ivette Montenegro Veloz (2413339)" userId="S::2413339@student.uwtsd.ac.uk::30d16d5e-a3a7-4063-a4ca-bd2e52f1f62a" providerId="AD" clId="Web-{28A10F86-9292-E878-76F2-046744592B6F}" dt="2025-10-26T10:04:14.288" v="10"/>
          <ac:grpSpMkLst>
            <pc:docMk/>
            <pc:sldMk cId="0" sldId="261"/>
            <ac:grpSpMk id="21" creationId="{AF9AF3F3-CE0C-4125-BDD7-346487FA0B40}"/>
          </ac:grpSpMkLst>
        </pc:grpChg>
        <pc:graphicFrameChg chg="add">
          <ac:chgData name="Tatiana Ivette Montenegro Veloz (2413339)" userId="S::2413339@student.uwtsd.ac.uk::30d16d5e-a3a7-4063-a4ca-bd2e52f1f62a" providerId="AD" clId="Web-{28A10F86-9292-E878-76F2-046744592B6F}" dt="2025-10-26T10:04:14.288" v="10"/>
          <ac:graphicFrameMkLst>
            <pc:docMk/>
            <pc:sldMk cId="0" sldId="261"/>
            <ac:graphicFrameMk id="5" creationId="{D10FB876-5FA3-79CC-C3DF-64B87A0190FA}"/>
          </ac:graphicFrameMkLst>
        </pc:graphicFrameChg>
      </pc:sldChg>
      <pc:sldChg chg="addSp delSp modSp new mod setBg">
        <pc:chgData name="Tatiana Ivette Montenegro Veloz (2413339)" userId="S::2413339@student.uwtsd.ac.uk::30d16d5e-a3a7-4063-a4ca-bd2e52f1f62a" providerId="AD" clId="Web-{28A10F86-9292-E878-76F2-046744592B6F}" dt="2025-10-26T11:46:04.492" v="470"/>
        <pc:sldMkLst>
          <pc:docMk/>
          <pc:sldMk cId="435030610" sldId="263"/>
        </pc:sldMkLst>
        <pc:spChg chg="mod">
          <ac:chgData name="Tatiana Ivette Montenegro Veloz (2413339)" userId="S::2413339@student.uwtsd.ac.uk::30d16d5e-a3a7-4063-a4ca-bd2e52f1f62a" providerId="AD" clId="Web-{28A10F86-9292-E878-76F2-046744592B6F}" dt="2025-10-26T11:46:04.492" v="470"/>
          <ac:spMkLst>
            <pc:docMk/>
            <pc:sldMk cId="435030610" sldId="263"/>
            <ac:spMk id="2" creationId="{5503F9A4-C3ED-5775-EFCD-059EA3D332E9}"/>
          </ac:spMkLst>
        </pc:spChg>
      </pc:sldChg>
      <pc:sldChg chg="addSp delSp modSp new mod setBg">
        <pc:chgData name="Tatiana Ivette Montenegro Veloz (2413339)" userId="S::2413339@student.uwtsd.ac.uk::30d16d5e-a3a7-4063-a4ca-bd2e52f1f62a" providerId="AD" clId="Web-{28A10F86-9292-E878-76F2-046744592B6F}" dt="2025-10-26T11:48:02.264" v="479"/>
        <pc:sldMkLst>
          <pc:docMk/>
          <pc:sldMk cId="108208434" sldId="264"/>
        </pc:sldMkLst>
        <pc:spChg chg="mod">
          <ac:chgData name="Tatiana Ivette Montenegro Veloz (2413339)" userId="S::2413339@student.uwtsd.ac.uk::30d16d5e-a3a7-4063-a4ca-bd2e52f1f62a" providerId="AD" clId="Web-{28A10F86-9292-E878-76F2-046744592B6F}" dt="2025-10-26T11:48:02.264" v="479"/>
          <ac:spMkLst>
            <pc:docMk/>
            <pc:sldMk cId="108208434" sldId="264"/>
            <ac:spMk id="2" creationId="{82CC87A5-B663-C981-3660-52B4B809479F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F38B364-8CDE-4D3C-A9EC-53C661848723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A766F0C-1DDF-497E-8DA7-3803EB4AD1D7}">
      <dgm:prSet/>
      <dgm:spPr/>
      <dgm:t>
        <a:bodyPr/>
        <a:lstStyle/>
        <a:p>
          <a:r>
            <a:rPr lang="en-GB"/>
            <a:t>My name is Tatiana Montenegro. I work as a nanny and carer, and I am currently studying Social Care.</a:t>
          </a:r>
          <a:endParaRPr lang="en-US"/>
        </a:p>
      </dgm:t>
    </dgm:pt>
    <dgm:pt modelId="{8AB3BF74-B11C-48F0-8642-6A22B7F16C52}" type="parTrans" cxnId="{73EEE4ED-1658-4E53-92E0-6B5D8A894B8F}">
      <dgm:prSet/>
      <dgm:spPr/>
      <dgm:t>
        <a:bodyPr/>
        <a:lstStyle/>
        <a:p>
          <a:endParaRPr lang="en-US"/>
        </a:p>
      </dgm:t>
    </dgm:pt>
    <dgm:pt modelId="{B6C02C49-743B-4A6C-AC17-52809464085C}" type="sibTrans" cxnId="{73EEE4ED-1658-4E53-92E0-6B5D8A894B8F}">
      <dgm:prSet/>
      <dgm:spPr/>
      <dgm:t>
        <a:bodyPr/>
        <a:lstStyle/>
        <a:p>
          <a:endParaRPr lang="en-US"/>
        </a:p>
      </dgm:t>
    </dgm:pt>
    <dgm:pt modelId="{8454B962-4282-4502-BB13-FA81ED127A2F}">
      <dgm:prSet/>
      <dgm:spPr/>
      <dgm:t>
        <a:bodyPr/>
        <a:lstStyle/>
        <a:p>
          <a:r>
            <a:rPr lang="en-GB"/>
            <a:t>My goal is to work in a care home and become a psychologist to support elderly people emotionally and socially.</a:t>
          </a:r>
          <a:endParaRPr lang="en-US"/>
        </a:p>
      </dgm:t>
    </dgm:pt>
    <dgm:pt modelId="{F7A7E05C-C873-46BE-8F9D-54E43E58A0E8}" type="parTrans" cxnId="{DA8BE49C-CD09-4248-ABC0-5C322415E57B}">
      <dgm:prSet/>
      <dgm:spPr/>
      <dgm:t>
        <a:bodyPr/>
        <a:lstStyle/>
        <a:p>
          <a:endParaRPr lang="en-US"/>
        </a:p>
      </dgm:t>
    </dgm:pt>
    <dgm:pt modelId="{C6AC1075-B21D-41BE-AD7D-C1AF21153C4B}" type="sibTrans" cxnId="{DA8BE49C-CD09-4248-ABC0-5C322415E57B}">
      <dgm:prSet/>
      <dgm:spPr/>
      <dgm:t>
        <a:bodyPr/>
        <a:lstStyle/>
        <a:p>
          <a:endParaRPr lang="en-US"/>
        </a:p>
      </dgm:t>
    </dgm:pt>
    <dgm:pt modelId="{45063923-E027-4692-A021-A9468503B50C}">
      <dgm:prSet/>
      <dgm:spPr/>
      <dgm:t>
        <a:bodyPr/>
        <a:lstStyle/>
        <a:p>
          <a:r>
            <a:rPr lang="en-GB"/>
            <a:t>This presentation shows my personal SWOT analysis to plan my professional development in the UK Health and Social Care sector.</a:t>
          </a:r>
          <a:endParaRPr lang="en-US"/>
        </a:p>
      </dgm:t>
    </dgm:pt>
    <dgm:pt modelId="{8A40BC54-34FA-48C6-B055-F8AB3C5DCB3C}" type="parTrans" cxnId="{E8D70630-3947-4E70-8C7F-437A0B69089E}">
      <dgm:prSet/>
      <dgm:spPr/>
      <dgm:t>
        <a:bodyPr/>
        <a:lstStyle/>
        <a:p>
          <a:endParaRPr lang="en-US"/>
        </a:p>
      </dgm:t>
    </dgm:pt>
    <dgm:pt modelId="{F87E3634-BC90-4717-B578-4BBDF42D4C67}" type="sibTrans" cxnId="{E8D70630-3947-4E70-8C7F-437A0B69089E}">
      <dgm:prSet/>
      <dgm:spPr/>
      <dgm:t>
        <a:bodyPr/>
        <a:lstStyle/>
        <a:p>
          <a:endParaRPr lang="en-US"/>
        </a:p>
      </dgm:t>
    </dgm:pt>
    <dgm:pt modelId="{F6917578-D054-4A96-9D6E-7EEAB3BF678E}" type="pres">
      <dgm:prSet presAssocID="{7F38B364-8CDE-4D3C-A9EC-53C661848723}" presName="vert0" presStyleCnt="0">
        <dgm:presLayoutVars>
          <dgm:dir/>
          <dgm:animOne val="branch"/>
          <dgm:animLvl val="lvl"/>
        </dgm:presLayoutVars>
      </dgm:prSet>
      <dgm:spPr/>
    </dgm:pt>
    <dgm:pt modelId="{61335182-820A-4966-9736-F03CB770A73A}" type="pres">
      <dgm:prSet presAssocID="{5A766F0C-1DDF-497E-8DA7-3803EB4AD1D7}" presName="thickLine" presStyleLbl="alignNode1" presStyleIdx="0" presStyleCnt="3"/>
      <dgm:spPr/>
    </dgm:pt>
    <dgm:pt modelId="{F908AE5D-6F0D-4CAF-B575-1B0804FAA5FC}" type="pres">
      <dgm:prSet presAssocID="{5A766F0C-1DDF-497E-8DA7-3803EB4AD1D7}" presName="horz1" presStyleCnt="0"/>
      <dgm:spPr/>
    </dgm:pt>
    <dgm:pt modelId="{819AAB5E-E6AE-4639-86DE-86788CBF487A}" type="pres">
      <dgm:prSet presAssocID="{5A766F0C-1DDF-497E-8DA7-3803EB4AD1D7}" presName="tx1" presStyleLbl="revTx" presStyleIdx="0" presStyleCnt="3"/>
      <dgm:spPr/>
    </dgm:pt>
    <dgm:pt modelId="{6D1AE87C-F486-4051-BDD9-F0EF9915598D}" type="pres">
      <dgm:prSet presAssocID="{5A766F0C-1DDF-497E-8DA7-3803EB4AD1D7}" presName="vert1" presStyleCnt="0"/>
      <dgm:spPr/>
    </dgm:pt>
    <dgm:pt modelId="{DB50F71B-017A-460A-AD06-AC4C8A085AB7}" type="pres">
      <dgm:prSet presAssocID="{8454B962-4282-4502-BB13-FA81ED127A2F}" presName="thickLine" presStyleLbl="alignNode1" presStyleIdx="1" presStyleCnt="3"/>
      <dgm:spPr/>
    </dgm:pt>
    <dgm:pt modelId="{12F1AEB6-D58B-475A-94C3-C88B39918F78}" type="pres">
      <dgm:prSet presAssocID="{8454B962-4282-4502-BB13-FA81ED127A2F}" presName="horz1" presStyleCnt="0"/>
      <dgm:spPr/>
    </dgm:pt>
    <dgm:pt modelId="{2199A99F-2406-4C2D-854F-DE7717F54B95}" type="pres">
      <dgm:prSet presAssocID="{8454B962-4282-4502-BB13-FA81ED127A2F}" presName="tx1" presStyleLbl="revTx" presStyleIdx="1" presStyleCnt="3"/>
      <dgm:spPr/>
    </dgm:pt>
    <dgm:pt modelId="{6428D86A-83AE-4338-A91E-E6465797A92A}" type="pres">
      <dgm:prSet presAssocID="{8454B962-4282-4502-BB13-FA81ED127A2F}" presName="vert1" presStyleCnt="0"/>
      <dgm:spPr/>
    </dgm:pt>
    <dgm:pt modelId="{0A328D1B-AF6F-4F54-B514-12F99605DCF8}" type="pres">
      <dgm:prSet presAssocID="{45063923-E027-4692-A021-A9468503B50C}" presName="thickLine" presStyleLbl="alignNode1" presStyleIdx="2" presStyleCnt="3"/>
      <dgm:spPr/>
    </dgm:pt>
    <dgm:pt modelId="{EF56E9B8-30A9-4085-821E-C3B6321E769D}" type="pres">
      <dgm:prSet presAssocID="{45063923-E027-4692-A021-A9468503B50C}" presName="horz1" presStyleCnt="0"/>
      <dgm:spPr/>
    </dgm:pt>
    <dgm:pt modelId="{DDE03663-86F5-41BA-B57A-2B2FD49CD159}" type="pres">
      <dgm:prSet presAssocID="{45063923-E027-4692-A021-A9468503B50C}" presName="tx1" presStyleLbl="revTx" presStyleIdx="2" presStyleCnt="3"/>
      <dgm:spPr/>
    </dgm:pt>
    <dgm:pt modelId="{67C2B1E6-6D7D-43B2-A1E9-AFC693D6F36E}" type="pres">
      <dgm:prSet presAssocID="{45063923-E027-4692-A021-A9468503B50C}" presName="vert1" presStyleCnt="0"/>
      <dgm:spPr/>
    </dgm:pt>
  </dgm:ptLst>
  <dgm:cxnLst>
    <dgm:cxn modelId="{E8D70630-3947-4E70-8C7F-437A0B69089E}" srcId="{7F38B364-8CDE-4D3C-A9EC-53C661848723}" destId="{45063923-E027-4692-A021-A9468503B50C}" srcOrd="2" destOrd="0" parTransId="{8A40BC54-34FA-48C6-B055-F8AB3C5DCB3C}" sibTransId="{F87E3634-BC90-4717-B578-4BBDF42D4C67}"/>
    <dgm:cxn modelId="{A7902447-0A0A-4AB2-95D4-68F479F807B9}" type="presOf" srcId="{5A766F0C-1DDF-497E-8DA7-3803EB4AD1D7}" destId="{819AAB5E-E6AE-4639-86DE-86788CBF487A}" srcOrd="0" destOrd="0" presId="urn:microsoft.com/office/officeart/2008/layout/LinedList"/>
    <dgm:cxn modelId="{DA8BE49C-CD09-4248-ABC0-5C322415E57B}" srcId="{7F38B364-8CDE-4D3C-A9EC-53C661848723}" destId="{8454B962-4282-4502-BB13-FA81ED127A2F}" srcOrd="1" destOrd="0" parTransId="{F7A7E05C-C873-46BE-8F9D-54E43E58A0E8}" sibTransId="{C6AC1075-B21D-41BE-AD7D-C1AF21153C4B}"/>
    <dgm:cxn modelId="{49B678B2-76A0-4938-82D9-3E481735C1DB}" type="presOf" srcId="{45063923-E027-4692-A021-A9468503B50C}" destId="{DDE03663-86F5-41BA-B57A-2B2FD49CD159}" srcOrd="0" destOrd="0" presId="urn:microsoft.com/office/officeart/2008/layout/LinedList"/>
    <dgm:cxn modelId="{43176FD6-D967-45E3-9A15-7BF0E18F3A6E}" type="presOf" srcId="{7F38B364-8CDE-4D3C-A9EC-53C661848723}" destId="{F6917578-D054-4A96-9D6E-7EEAB3BF678E}" srcOrd="0" destOrd="0" presId="urn:microsoft.com/office/officeart/2008/layout/LinedList"/>
    <dgm:cxn modelId="{73EEE4ED-1658-4E53-92E0-6B5D8A894B8F}" srcId="{7F38B364-8CDE-4D3C-A9EC-53C661848723}" destId="{5A766F0C-1DDF-497E-8DA7-3803EB4AD1D7}" srcOrd="0" destOrd="0" parTransId="{8AB3BF74-B11C-48F0-8642-6A22B7F16C52}" sibTransId="{B6C02C49-743B-4A6C-AC17-52809464085C}"/>
    <dgm:cxn modelId="{5A061FF8-4AFF-4372-893E-62983936E2DA}" type="presOf" srcId="{8454B962-4282-4502-BB13-FA81ED127A2F}" destId="{2199A99F-2406-4C2D-854F-DE7717F54B95}" srcOrd="0" destOrd="0" presId="urn:microsoft.com/office/officeart/2008/layout/LinedList"/>
    <dgm:cxn modelId="{97357DBC-DCF9-4E8D-93D0-EA10A3AC137A}" type="presParOf" srcId="{F6917578-D054-4A96-9D6E-7EEAB3BF678E}" destId="{61335182-820A-4966-9736-F03CB770A73A}" srcOrd="0" destOrd="0" presId="urn:microsoft.com/office/officeart/2008/layout/LinedList"/>
    <dgm:cxn modelId="{8C484279-397B-48E8-A6E4-0099AE8BF530}" type="presParOf" srcId="{F6917578-D054-4A96-9D6E-7EEAB3BF678E}" destId="{F908AE5D-6F0D-4CAF-B575-1B0804FAA5FC}" srcOrd="1" destOrd="0" presId="urn:microsoft.com/office/officeart/2008/layout/LinedList"/>
    <dgm:cxn modelId="{2687296F-85BB-4DA0-AA49-5EBF06A321B5}" type="presParOf" srcId="{F908AE5D-6F0D-4CAF-B575-1B0804FAA5FC}" destId="{819AAB5E-E6AE-4639-86DE-86788CBF487A}" srcOrd="0" destOrd="0" presId="urn:microsoft.com/office/officeart/2008/layout/LinedList"/>
    <dgm:cxn modelId="{FAB0A2DE-779B-43BE-8BBF-8F65D6438778}" type="presParOf" srcId="{F908AE5D-6F0D-4CAF-B575-1B0804FAA5FC}" destId="{6D1AE87C-F486-4051-BDD9-F0EF9915598D}" srcOrd="1" destOrd="0" presId="urn:microsoft.com/office/officeart/2008/layout/LinedList"/>
    <dgm:cxn modelId="{A609C461-DA78-444B-9EFA-DE92CD705A2B}" type="presParOf" srcId="{F6917578-D054-4A96-9D6E-7EEAB3BF678E}" destId="{DB50F71B-017A-460A-AD06-AC4C8A085AB7}" srcOrd="2" destOrd="0" presId="urn:microsoft.com/office/officeart/2008/layout/LinedList"/>
    <dgm:cxn modelId="{9F502987-C218-4A20-A325-23527D3BD4E7}" type="presParOf" srcId="{F6917578-D054-4A96-9D6E-7EEAB3BF678E}" destId="{12F1AEB6-D58B-475A-94C3-C88B39918F78}" srcOrd="3" destOrd="0" presId="urn:microsoft.com/office/officeart/2008/layout/LinedList"/>
    <dgm:cxn modelId="{D3554F2A-09C6-47F4-BE3A-1EE092552BB8}" type="presParOf" srcId="{12F1AEB6-D58B-475A-94C3-C88B39918F78}" destId="{2199A99F-2406-4C2D-854F-DE7717F54B95}" srcOrd="0" destOrd="0" presId="urn:microsoft.com/office/officeart/2008/layout/LinedList"/>
    <dgm:cxn modelId="{80573F8F-4A7F-40F7-AC4A-443CA5D95D32}" type="presParOf" srcId="{12F1AEB6-D58B-475A-94C3-C88B39918F78}" destId="{6428D86A-83AE-4338-A91E-E6465797A92A}" srcOrd="1" destOrd="0" presId="urn:microsoft.com/office/officeart/2008/layout/LinedList"/>
    <dgm:cxn modelId="{DC6C5CDF-3412-4858-BCF4-34582AD3F0D8}" type="presParOf" srcId="{F6917578-D054-4A96-9D6E-7EEAB3BF678E}" destId="{0A328D1B-AF6F-4F54-B514-12F99605DCF8}" srcOrd="4" destOrd="0" presId="urn:microsoft.com/office/officeart/2008/layout/LinedList"/>
    <dgm:cxn modelId="{A4BB7DDF-F47D-459E-97D4-D52205874AEA}" type="presParOf" srcId="{F6917578-D054-4A96-9D6E-7EEAB3BF678E}" destId="{EF56E9B8-30A9-4085-821E-C3B6321E769D}" srcOrd="5" destOrd="0" presId="urn:microsoft.com/office/officeart/2008/layout/LinedList"/>
    <dgm:cxn modelId="{F0642C38-1525-424B-9B91-C2EA04E50F24}" type="presParOf" srcId="{EF56E9B8-30A9-4085-821E-C3B6321E769D}" destId="{DDE03663-86F5-41BA-B57A-2B2FD49CD159}" srcOrd="0" destOrd="0" presId="urn:microsoft.com/office/officeart/2008/layout/LinedList"/>
    <dgm:cxn modelId="{B7BB16DF-AB77-42F6-AD69-4128D54B6974}" type="presParOf" srcId="{EF56E9B8-30A9-4085-821E-C3B6321E769D}" destId="{67C2B1E6-6D7D-43B2-A1E9-AFC693D6F36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48144B5-372E-4468-8F88-87647A9E253F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2783BF3-F61B-49E7-B351-9D3A1EF1D936}">
      <dgm:prSet/>
      <dgm:spPr/>
      <dgm:t>
        <a:bodyPr/>
        <a:lstStyle/>
        <a:p>
          <a:r>
            <a:rPr lang="en-GB"/>
            <a:t>Caring, patient, and empathetic person.</a:t>
          </a:r>
          <a:endParaRPr lang="en-US"/>
        </a:p>
      </dgm:t>
    </dgm:pt>
    <dgm:pt modelId="{CCFAB144-2799-4D43-8454-A710E778DC38}" type="parTrans" cxnId="{3384C913-09AD-4C9F-B4E0-8E45A5CA9AD8}">
      <dgm:prSet/>
      <dgm:spPr/>
      <dgm:t>
        <a:bodyPr/>
        <a:lstStyle/>
        <a:p>
          <a:endParaRPr lang="en-US"/>
        </a:p>
      </dgm:t>
    </dgm:pt>
    <dgm:pt modelId="{5BA902DF-94FE-47DC-B330-DD02D9D0C249}" type="sibTrans" cxnId="{3384C913-09AD-4C9F-B4E0-8E45A5CA9AD8}">
      <dgm:prSet/>
      <dgm:spPr/>
      <dgm:t>
        <a:bodyPr/>
        <a:lstStyle/>
        <a:p>
          <a:endParaRPr lang="en-US"/>
        </a:p>
      </dgm:t>
    </dgm:pt>
    <dgm:pt modelId="{0EF49495-1C7B-4C9B-A906-8C38DFAF9E45}">
      <dgm:prSet/>
      <dgm:spPr/>
      <dgm:t>
        <a:bodyPr/>
        <a:lstStyle/>
        <a:p>
          <a:r>
            <a:rPr lang="en-GB"/>
            <a:t>Experience   working directly whit people  in care</a:t>
          </a:r>
          <a:endParaRPr lang="en-US"/>
        </a:p>
      </dgm:t>
    </dgm:pt>
    <dgm:pt modelId="{C9C9C07B-EC51-4DBE-81BB-F59DB99C904A}" type="parTrans" cxnId="{5714AA26-DEBD-42B7-9339-800EEAF6F6B8}">
      <dgm:prSet/>
      <dgm:spPr/>
      <dgm:t>
        <a:bodyPr/>
        <a:lstStyle/>
        <a:p>
          <a:endParaRPr lang="en-US"/>
        </a:p>
      </dgm:t>
    </dgm:pt>
    <dgm:pt modelId="{8578F92A-D7D2-4009-BA66-7356D2973118}" type="sibTrans" cxnId="{5714AA26-DEBD-42B7-9339-800EEAF6F6B8}">
      <dgm:prSet/>
      <dgm:spPr/>
      <dgm:t>
        <a:bodyPr/>
        <a:lstStyle/>
        <a:p>
          <a:endParaRPr lang="en-US"/>
        </a:p>
      </dgm:t>
    </dgm:pt>
    <dgm:pt modelId="{2C1EF01B-DE96-4EFA-9AFE-B264632A1572}">
      <dgm:prSet/>
      <dgm:spPr/>
      <dgm:t>
        <a:bodyPr/>
        <a:lstStyle/>
        <a:p>
          <a:r>
            <a:rPr lang="en-GB"/>
            <a:t>Stronge sense of Responsability  and emotional  conection with  those I support.</a:t>
          </a:r>
          <a:endParaRPr lang="en-US"/>
        </a:p>
      </dgm:t>
    </dgm:pt>
    <dgm:pt modelId="{AE913D9B-FA81-4B0E-8B1C-BE7D232F9BAC}" type="parTrans" cxnId="{33A38F3C-F6BA-4580-AEC1-7FA5FB80BB0B}">
      <dgm:prSet/>
      <dgm:spPr/>
      <dgm:t>
        <a:bodyPr/>
        <a:lstStyle/>
        <a:p>
          <a:endParaRPr lang="en-US"/>
        </a:p>
      </dgm:t>
    </dgm:pt>
    <dgm:pt modelId="{5D068E1B-547E-4812-B323-E22911193AF1}" type="sibTrans" cxnId="{33A38F3C-F6BA-4580-AEC1-7FA5FB80BB0B}">
      <dgm:prSet/>
      <dgm:spPr/>
      <dgm:t>
        <a:bodyPr/>
        <a:lstStyle/>
        <a:p>
          <a:endParaRPr lang="en-US"/>
        </a:p>
      </dgm:t>
    </dgm:pt>
    <dgm:pt modelId="{B10EDECF-0C8C-4748-9236-2A88F3900B96}">
      <dgm:prSet/>
      <dgm:spPr/>
      <dgm:t>
        <a:bodyPr/>
        <a:lstStyle/>
        <a:p>
          <a:r>
            <a:rPr lang="en-GB"/>
            <a:t>Determined and resilient- I moved  to the UK, I study and build a stable life for my children </a:t>
          </a:r>
          <a:endParaRPr lang="en-US"/>
        </a:p>
      </dgm:t>
    </dgm:pt>
    <dgm:pt modelId="{D46868DF-E80E-4D3E-A0EC-696AB21661D3}" type="parTrans" cxnId="{B9BB0604-D95A-4B8D-A579-51E3077C5CCD}">
      <dgm:prSet/>
      <dgm:spPr/>
      <dgm:t>
        <a:bodyPr/>
        <a:lstStyle/>
        <a:p>
          <a:endParaRPr lang="en-US"/>
        </a:p>
      </dgm:t>
    </dgm:pt>
    <dgm:pt modelId="{FD64369B-34D8-4990-99BA-A3A0C7AAF175}" type="sibTrans" cxnId="{B9BB0604-D95A-4B8D-A579-51E3077C5CCD}">
      <dgm:prSet/>
      <dgm:spPr/>
      <dgm:t>
        <a:bodyPr/>
        <a:lstStyle/>
        <a:p>
          <a:endParaRPr lang="en-US"/>
        </a:p>
      </dgm:t>
    </dgm:pt>
    <dgm:pt modelId="{9FCA9465-5ACA-4171-A77C-4B5331AE20A0}">
      <dgm:prSet/>
      <dgm:spPr/>
      <dgm:t>
        <a:bodyPr/>
        <a:lstStyle/>
        <a:p>
          <a:r>
            <a:rPr lang="en-GB"/>
            <a:t>Motivate  to continue learning  and growing professionally.</a:t>
          </a:r>
          <a:endParaRPr lang="en-US"/>
        </a:p>
      </dgm:t>
    </dgm:pt>
    <dgm:pt modelId="{3A158A80-B115-4828-B629-E9977C46B0A6}" type="parTrans" cxnId="{4C5A7F0D-84F2-4AF0-AEF1-C8B5DEA01892}">
      <dgm:prSet/>
      <dgm:spPr/>
      <dgm:t>
        <a:bodyPr/>
        <a:lstStyle/>
        <a:p>
          <a:endParaRPr lang="en-US"/>
        </a:p>
      </dgm:t>
    </dgm:pt>
    <dgm:pt modelId="{AAA22C65-96FF-4D0B-A1ED-749CFBC2F90C}" type="sibTrans" cxnId="{4C5A7F0D-84F2-4AF0-AEF1-C8B5DEA01892}">
      <dgm:prSet/>
      <dgm:spPr/>
      <dgm:t>
        <a:bodyPr/>
        <a:lstStyle/>
        <a:p>
          <a:endParaRPr lang="en-US"/>
        </a:p>
      </dgm:t>
    </dgm:pt>
    <dgm:pt modelId="{C5533BE7-86F4-4973-A860-35CA4536C338}">
      <dgm:prSet/>
      <dgm:spPr/>
      <dgm:t>
        <a:bodyPr/>
        <a:lstStyle/>
        <a:p>
          <a:r>
            <a:rPr lang="en-GB"/>
            <a:t>Example: When I care for elderly people, I listen and understand their emotional need, helping  build trust and comfort.</a:t>
          </a:r>
          <a:endParaRPr lang="en-US"/>
        </a:p>
      </dgm:t>
    </dgm:pt>
    <dgm:pt modelId="{86E843A1-D3B4-4928-ADF0-D24A786CEF44}" type="parTrans" cxnId="{6FD85AA3-4594-48DA-99BA-39DA201552CB}">
      <dgm:prSet/>
      <dgm:spPr/>
      <dgm:t>
        <a:bodyPr/>
        <a:lstStyle/>
        <a:p>
          <a:endParaRPr lang="en-US"/>
        </a:p>
      </dgm:t>
    </dgm:pt>
    <dgm:pt modelId="{AFFB188A-6D87-41F3-8317-12074623D96A}" type="sibTrans" cxnId="{6FD85AA3-4594-48DA-99BA-39DA201552CB}">
      <dgm:prSet/>
      <dgm:spPr/>
      <dgm:t>
        <a:bodyPr/>
        <a:lstStyle/>
        <a:p>
          <a:endParaRPr lang="en-US"/>
        </a:p>
      </dgm:t>
    </dgm:pt>
    <dgm:pt modelId="{2B845EC5-EC72-465A-A858-EE0325ADDA79}" type="pres">
      <dgm:prSet presAssocID="{548144B5-372E-4468-8F88-87647A9E253F}" presName="vert0" presStyleCnt="0">
        <dgm:presLayoutVars>
          <dgm:dir/>
          <dgm:animOne val="branch"/>
          <dgm:animLvl val="lvl"/>
        </dgm:presLayoutVars>
      </dgm:prSet>
      <dgm:spPr/>
    </dgm:pt>
    <dgm:pt modelId="{FA965DEF-482F-4A0E-9FF8-74CF13077C8D}" type="pres">
      <dgm:prSet presAssocID="{72783BF3-F61B-49E7-B351-9D3A1EF1D936}" presName="thickLine" presStyleLbl="alignNode1" presStyleIdx="0" presStyleCnt="6"/>
      <dgm:spPr/>
    </dgm:pt>
    <dgm:pt modelId="{715CCE17-C9B0-49D9-8E94-1F8884DB6143}" type="pres">
      <dgm:prSet presAssocID="{72783BF3-F61B-49E7-B351-9D3A1EF1D936}" presName="horz1" presStyleCnt="0"/>
      <dgm:spPr/>
    </dgm:pt>
    <dgm:pt modelId="{4DED27BF-F3D2-429C-AD8B-E7F972D22F5B}" type="pres">
      <dgm:prSet presAssocID="{72783BF3-F61B-49E7-B351-9D3A1EF1D936}" presName="tx1" presStyleLbl="revTx" presStyleIdx="0" presStyleCnt="6"/>
      <dgm:spPr/>
    </dgm:pt>
    <dgm:pt modelId="{0034D734-A2FB-4AF4-9345-71E815C2AA3E}" type="pres">
      <dgm:prSet presAssocID="{72783BF3-F61B-49E7-B351-9D3A1EF1D936}" presName="vert1" presStyleCnt="0"/>
      <dgm:spPr/>
    </dgm:pt>
    <dgm:pt modelId="{BB64F353-17D0-4054-8626-E6EB223AC4C0}" type="pres">
      <dgm:prSet presAssocID="{0EF49495-1C7B-4C9B-A906-8C38DFAF9E45}" presName="thickLine" presStyleLbl="alignNode1" presStyleIdx="1" presStyleCnt="6"/>
      <dgm:spPr/>
    </dgm:pt>
    <dgm:pt modelId="{5908498B-EA0D-42A3-BC4C-7F330505FA38}" type="pres">
      <dgm:prSet presAssocID="{0EF49495-1C7B-4C9B-A906-8C38DFAF9E45}" presName="horz1" presStyleCnt="0"/>
      <dgm:spPr/>
    </dgm:pt>
    <dgm:pt modelId="{17E0012F-35C2-4C0B-A218-377BAFB4A2C3}" type="pres">
      <dgm:prSet presAssocID="{0EF49495-1C7B-4C9B-A906-8C38DFAF9E45}" presName="tx1" presStyleLbl="revTx" presStyleIdx="1" presStyleCnt="6"/>
      <dgm:spPr/>
    </dgm:pt>
    <dgm:pt modelId="{E7781A7D-8AE3-4B7F-BD15-A80F1019D838}" type="pres">
      <dgm:prSet presAssocID="{0EF49495-1C7B-4C9B-A906-8C38DFAF9E45}" presName="vert1" presStyleCnt="0"/>
      <dgm:spPr/>
    </dgm:pt>
    <dgm:pt modelId="{A2128A3E-B429-4DB2-9697-2E6D4EFC3136}" type="pres">
      <dgm:prSet presAssocID="{2C1EF01B-DE96-4EFA-9AFE-B264632A1572}" presName="thickLine" presStyleLbl="alignNode1" presStyleIdx="2" presStyleCnt="6"/>
      <dgm:spPr/>
    </dgm:pt>
    <dgm:pt modelId="{6856D00E-D296-4F0B-9A6D-AE77D7CB6A97}" type="pres">
      <dgm:prSet presAssocID="{2C1EF01B-DE96-4EFA-9AFE-B264632A1572}" presName="horz1" presStyleCnt="0"/>
      <dgm:spPr/>
    </dgm:pt>
    <dgm:pt modelId="{56136102-4471-47D8-A3AA-5AEDD7AE83F2}" type="pres">
      <dgm:prSet presAssocID="{2C1EF01B-DE96-4EFA-9AFE-B264632A1572}" presName="tx1" presStyleLbl="revTx" presStyleIdx="2" presStyleCnt="6"/>
      <dgm:spPr/>
    </dgm:pt>
    <dgm:pt modelId="{DE2440DE-A05D-48B1-9452-B9B63342088F}" type="pres">
      <dgm:prSet presAssocID="{2C1EF01B-DE96-4EFA-9AFE-B264632A1572}" presName="vert1" presStyleCnt="0"/>
      <dgm:spPr/>
    </dgm:pt>
    <dgm:pt modelId="{83BD877C-3651-4FCA-8804-E34A911F1867}" type="pres">
      <dgm:prSet presAssocID="{B10EDECF-0C8C-4748-9236-2A88F3900B96}" presName="thickLine" presStyleLbl="alignNode1" presStyleIdx="3" presStyleCnt="6"/>
      <dgm:spPr/>
    </dgm:pt>
    <dgm:pt modelId="{E6C091D0-64D3-45A5-9D5D-68C724A171F5}" type="pres">
      <dgm:prSet presAssocID="{B10EDECF-0C8C-4748-9236-2A88F3900B96}" presName="horz1" presStyleCnt="0"/>
      <dgm:spPr/>
    </dgm:pt>
    <dgm:pt modelId="{9D820381-8054-4FBB-BFE9-E32E2CD522E5}" type="pres">
      <dgm:prSet presAssocID="{B10EDECF-0C8C-4748-9236-2A88F3900B96}" presName="tx1" presStyleLbl="revTx" presStyleIdx="3" presStyleCnt="6"/>
      <dgm:spPr/>
    </dgm:pt>
    <dgm:pt modelId="{AE74510D-A663-4155-AE8C-808A9C84F5AE}" type="pres">
      <dgm:prSet presAssocID="{B10EDECF-0C8C-4748-9236-2A88F3900B96}" presName="vert1" presStyleCnt="0"/>
      <dgm:spPr/>
    </dgm:pt>
    <dgm:pt modelId="{E4B95772-1CF8-4FA3-92AB-5EDF5C603A4B}" type="pres">
      <dgm:prSet presAssocID="{9FCA9465-5ACA-4171-A77C-4B5331AE20A0}" presName="thickLine" presStyleLbl="alignNode1" presStyleIdx="4" presStyleCnt="6"/>
      <dgm:spPr/>
    </dgm:pt>
    <dgm:pt modelId="{8236E6D5-EC99-4F72-A395-18EFE03CD5FA}" type="pres">
      <dgm:prSet presAssocID="{9FCA9465-5ACA-4171-A77C-4B5331AE20A0}" presName="horz1" presStyleCnt="0"/>
      <dgm:spPr/>
    </dgm:pt>
    <dgm:pt modelId="{17FEEF8D-D82C-4216-9FD0-CAF17E5C9939}" type="pres">
      <dgm:prSet presAssocID="{9FCA9465-5ACA-4171-A77C-4B5331AE20A0}" presName="tx1" presStyleLbl="revTx" presStyleIdx="4" presStyleCnt="6"/>
      <dgm:spPr/>
    </dgm:pt>
    <dgm:pt modelId="{3B53ACB4-24D3-4EBC-A139-46DAF58BEA1E}" type="pres">
      <dgm:prSet presAssocID="{9FCA9465-5ACA-4171-A77C-4B5331AE20A0}" presName="vert1" presStyleCnt="0"/>
      <dgm:spPr/>
    </dgm:pt>
    <dgm:pt modelId="{BD1AEF1C-0C51-427A-B143-3A27566C6577}" type="pres">
      <dgm:prSet presAssocID="{C5533BE7-86F4-4973-A860-35CA4536C338}" presName="thickLine" presStyleLbl="alignNode1" presStyleIdx="5" presStyleCnt="6"/>
      <dgm:spPr/>
    </dgm:pt>
    <dgm:pt modelId="{DBF0B4D7-22FF-45ED-B244-E636CE742BEF}" type="pres">
      <dgm:prSet presAssocID="{C5533BE7-86F4-4973-A860-35CA4536C338}" presName="horz1" presStyleCnt="0"/>
      <dgm:spPr/>
    </dgm:pt>
    <dgm:pt modelId="{8DAD362E-3A91-4EDE-B247-E5736108A7F1}" type="pres">
      <dgm:prSet presAssocID="{C5533BE7-86F4-4973-A860-35CA4536C338}" presName="tx1" presStyleLbl="revTx" presStyleIdx="5" presStyleCnt="6"/>
      <dgm:spPr/>
    </dgm:pt>
    <dgm:pt modelId="{6D745AE6-A726-4DBF-99B5-F84E731E83D2}" type="pres">
      <dgm:prSet presAssocID="{C5533BE7-86F4-4973-A860-35CA4536C338}" presName="vert1" presStyleCnt="0"/>
      <dgm:spPr/>
    </dgm:pt>
  </dgm:ptLst>
  <dgm:cxnLst>
    <dgm:cxn modelId="{B9BB0604-D95A-4B8D-A579-51E3077C5CCD}" srcId="{548144B5-372E-4468-8F88-87647A9E253F}" destId="{B10EDECF-0C8C-4748-9236-2A88F3900B96}" srcOrd="3" destOrd="0" parTransId="{D46868DF-E80E-4D3E-A0EC-696AB21661D3}" sibTransId="{FD64369B-34D8-4990-99BA-A3A0C7AAF175}"/>
    <dgm:cxn modelId="{4C5A7F0D-84F2-4AF0-AEF1-C8B5DEA01892}" srcId="{548144B5-372E-4468-8F88-87647A9E253F}" destId="{9FCA9465-5ACA-4171-A77C-4B5331AE20A0}" srcOrd="4" destOrd="0" parTransId="{3A158A80-B115-4828-B629-E9977C46B0A6}" sibTransId="{AAA22C65-96FF-4D0B-A1ED-749CFBC2F90C}"/>
    <dgm:cxn modelId="{5C9DC911-6E5E-4954-B099-D6880373CBAE}" type="presOf" srcId="{548144B5-372E-4468-8F88-87647A9E253F}" destId="{2B845EC5-EC72-465A-A858-EE0325ADDA79}" srcOrd="0" destOrd="0" presId="urn:microsoft.com/office/officeart/2008/layout/LinedList"/>
    <dgm:cxn modelId="{3384C913-09AD-4C9F-B4E0-8E45A5CA9AD8}" srcId="{548144B5-372E-4468-8F88-87647A9E253F}" destId="{72783BF3-F61B-49E7-B351-9D3A1EF1D936}" srcOrd="0" destOrd="0" parTransId="{CCFAB144-2799-4D43-8454-A710E778DC38}" sibTransId="{5BA902DF-94FE-47DC-B330-DD02D9D0C249}"/>
    <dgm:cxn modelId="{BF615F22-734E-4103-8A89-36AC0B8D1CCC}" type="presOf" srcId="{0EF49495-1C7B-4C9B-A906-8C38DFAF9E45}" destId="{17E0012F-35C2-4C0B-A218-377BAFB4A2C3}" srcOrd="0" destOrd="0" presId="urn:microsoft.com/office/officeart/2008/layout/LinedList"/>
    <dgm:cxn modelId="{5714AA26-DEBD-42B7-9339-800EEAF6F6B8}" srcId="{548144B5-372E-4468-8F88-87647A9E253F}" destId="{0EF49495-1C7B-4C9B-A906-8C38DFAF9E45}" srcOrd="1" destOrd="0" parTransId="{C9C9C07B-EC51-4DBE-81BB-F59DB99C904A}" sibTransId="{8578F92A-D7D2-4009-BA66-7356D2973118}"/>
    <dgm:cxn modelId="{33A38F3C-F6BA-4580-AEC1-7FA5FB80BB0B}" srcId="{548144B5-372E-4468-8F88-87647A9E253F}" destId="{2C1EF01B-DE96-4EFA-9AFE-B264632A1572}" srcOrd="2" destOrd="0" parTransId="{AE913D9B-FA81-4B0E-8B1C-BE7D232F9BAC}" sibTransId="{5D068E1B-547E-4812-B323-E22911193AF1}"/>
    <dgm:cxn modelId="{9E5B9861-78BE-43F8-83F4-50574FEFEDA4}" type="presOf" srcId="{C5533BE7-86F4-4973-A860-35CA4536C338}" destId="{8DAD362E-3A91-4EDE-B247-E5736108A7F1}" srcOrd="0" destOrd="0" presId="urn:microsoft.com/office/officeart/2008/layout/LinedList"/>
    <dgm:cxn modelId="{9DCB2A42-A48F-4703-8D5F-46F93DA60308}" type="presOf" srcId="{B10EDECF-0C8C-4748-9236-2A88F3900B96}" destId="{9D820381-8054-4FBB-BFE9-E32E2CD522E5}" srcOrd="0" destOrd="0" presId="urn:microsoft.com/office/officeart/2008/layout/LinedList"/>
    <dgm:cxn modelId="{CF89D2A1-92FC-45C2-964B-AD826BCDED88}" type="presOf" srcId="{2C1EF01B-DE96-4EFA-9AFE-B264632A1572}" destId="{56136102-4471-47D8-A3AA-5AEDD7AE83F2}" srcOrd="0" destOrd="0" presId="urn:microsoft.com/office/officeart/2008/layout/LinedList"/>
    <dgm:cxn modelId="{6FD85AA3-4594-48DA-99BA-39DA201552CB}" srcId="{548144B5-372E-4468-8F88-87647A9E253F}" destId="{C5533BE7-86F4-4973-A860-35CA4536C338}" srcOrd="5" destOrd="0" parTransId="{86E843A1-D3B4-4928-ADF0-D24A786CEF44}" sibTransId="{AFFB188A-6D87-41F3-8317-12074623D96A}"/>
    <dgm:cxn modelId="{0A2B36C9-FE3B-4C8D-BDDF-44A8115E4B99}" type="presOf" srcId="{9FCA9465-5ACA-4171-A77C-4B5331AE20A0}" destId="{17FEEF8D-D82C-4216-9FD0-CAF17E5C9939}" srcOrd="0" destOrd="0" presId="urn:microsoft.com/office/officeart/2008/layout/LinedList"/>
    <dgm:cxn modelId="{56E72ED7-5F6C-4C46-AFC5-15128178CFD8}" type="presOf" srcId="{72783BF3-F61B-49E7-B351-9D3A1EF1D936}" destId="{4DED27BF-F3D2-429C-AD8B-E7F972D22F5B}" srcOrd="0" destOrd="0" presId="urn:microsoft.com/office/officeart/2008/layout/LinedList"/>
    <dgm:cxn modelId="{35EA30A1-7168-48C6-85A0-9937A5F9B84E}" type="presParOf" srcId="{2B845EC5-EC72-465A-A858-EE0325ADDA79}" destId="{FA965DEF-482F-4A0E-9FF8-74CF13077C8D}" srcOrd="0" destOrd="0" presId="urn:microsoft.com/office/officeart/2008/layout/LinedList"/>
    <dgm:cxn modelId="{E29F01EE-81C6-46FE-9E7D-FEDC23B44A9B}" type="presParOf" srcId="{2B845EC5-EC72-465A-A858-EE0325ADDA79}" destId="{715CCE17-C9B0-49D9-8E94-1F8884DB6143}" srcOrd="1" destOrd="0" presId="urn:microsoft.com/office/officeart/2008/layout/LinedList"/>
    <dgm:cxn modelId="{77DA4F2C-3ECD-4AEC-A44B-6992842BDD4C}" type="presParOf" srcId="{715CCE17-C9B0-49D9-8E94-1F8884DB6143}" destId="{4DED27BF-F3D2-429C-AD8B-E7F972D22F5B}" srcOrd="0" destOrd="0" presId="urn:microsoft.com/office/officeart/2008/layout/LinedList"/>
    <dgm:cxn modelId="{95D70189-07D6-47C9-85FB-EF1C3CDC99A0}" type="presParOf" srcId="{715CCE17-C9B0-49D9-8E94-1F8884DB6143}" destId="{0034D734-A2FB-4AF4-9345-71E815C2AA3E}" srcOrd="1" destOrd="0" presId="urn:microsoft.com/office/officeart/2008/layout/LinedList"/>
    <dgm:cxn modelId="{6ECB576A-3AD1-4513-BBFD-A9BBF01EDAAA}" type="presParOf" srcId="{2B845EC5-EC72-465A-A858-EE0325ADDA79}" destId="{BB64F353-17D0-4054-8626-E6EB223AC4C0}" srcOrd="2" destOrd="0" presId="urn:microsoft.com/office/officeart/2008/layout/LinedList"/>
    <dgm:cxn modelId="{206FFE91-8B03-4833-BCBC-8C6C4D11BACC}" type="presParOf" srcId="{2B845EC5-EC72-465A-A858-EE0325ADDA79}" destId="{5908498B-EA0D-42A3-BC4C-7F330505FA38}" srcOrd="3" destOrd="0" presId="urn:microsoft.com/office/officeart/2008/layout/LinedList"/>
    <dgm:cxn modelId="{008B5615-010C-4A1E-A325-18544375CD2E}" type="presParOf" srcId="{5908498B-EA0D-42A3-BC4C-7F330505FA38}" destId="{17E0012F-35C2-4C0B-A218-377BAFB4A2C3}" srcOrd="0" destOrd="0" presId="urn:microsoft.com/office/officeart/2008/layout/LinedList"/>
    <dgm:cxn modelId="{CF4DC5DB-B323-4038-8925-C97981CF076C}" type="presParOf" srcId="{5908498B-EA0D-42A3-BC4C-7F330505FA38}" destId="{E7781A7D-8AE3-4B7F-BD15-A80F1019D838}" srcOrd="1" destOrd="0" presId="urn:microsoft.com/office/officeart/2008/layout/LinedList"/>
    <dgm:cxn modelId="{F88F884D-007B-44F5-BB8A-E5F82D796341}" type="presParOf" srcId="{2B845EC5-EC72-465A-A858-EE0325ADDA79}" destId="{A2128A3E-B429-4DB2-9697-2E6D4EFC3136}" srcOrd="4" destOrd="0" presId="urn:microsoft.com/office/officeart/2008/layout/LinedList"/>
    <dgm:cxn modelId="{BD587B64-4660-48EA-ADCD-B29D6FDB7BDD}" type="presParOf" srcId="{2B845EC5-EC72-465A-A858-EE0325ADDA79}" destId="{6856D00E-D296-4F0B-9A6D-AE77D7CB6A97}" srcOrd="5" destOrd="0" presId="urn:microsoft.com/office/officeart/2008/layout/LinedList"/>
    <dgm:cxn modelId="{87C53840-0F4F-470C-B25E-B4CB09F916C4}" type="presParOf" srcId="{6856D00E-D296-4F0B-9A6D-AE77D7CB6A97}" destId="{56136102-4471-47D8-A3AA-5AEDD7AE83F2}" srcOrd="0" destOrd="0" presId="urn:microsoft.com/office/officeart/2008/layout/LinedList"/>
    <dgm:cxn modelId="{9551E8DF-CB05-4A41-AE8E-C49EC6DA128B}" type="presParOf" srcId="{6856D00E-D296-4F0B-9A6D-AE77D7CB6A97}" destId="{DE2440DE-A05D-48B1-9452-B9B63342088F}" srcOrd="1" destOrd="0" presId="urn:microsoft.com/office/officeart/2008/layout/LinedList"/>
    <dgm:cxn modelId="{2510F770-C5D0-4B87-85F4-77569AFB282F}" type="presParOf" srcId="{2B845EC5-EC72-465A-A858-EE0325ADDA79}" destId="{83BD877C-3651-4FCA-8804-E34A911F1867}" srcOrd="6" destOrd="0" presId="urn:microsoft.com/office/officeart/2008/layout/LinedList"/>
    <dgm:cxn modelId="{1D60F995-9C66-47B4-B5BE-A2F760AA6AA2}" type="presParOf" srcId="{2B845EC5-EC72-465A-A858-EE0325ADDA79}" destId="{E6C091D0-64D3-45A5-9D5D-68C724A171F5}" srcOrd="7" destOrd="0" presId="urn:microsoft.com/office/officeart/2008/layout/LinedList"/>
    <dgm:cxn modelId="{BFA92784-466E-4A28-9833-17D4F1447EFC}" type="presParOf" srcId="{E6C091D0-64D3-45A5-9D5D-68C724A171F5}" destId="{9D820381-8054-4FBB-BFE9-E32E2CD522E5}" srcOrd="0" destOrd="0" presId="urn:microsoft.com/office/officeart/2008/layout/LinedList"/>
    <dgm:cxn modelId="{1F585215-ACD8-4C2D-AFE8-97B8CF5CC014}" type="presParOf" srcId="{E6C091D0-64D3-45A5-9D5D-68C724A171F5}" destId="{AE74510D-A663-4155-AE8C-808A9C84F5AE}" srcOrd="1" destOrd="0" presId="urn:microsoft.com/office/officeart/2008/layout/LinedList"/>
    <dgm:cxn modelId="{D0B57DF8-C658-4BCA-B413-394EE21C26C5}" type="presParOf" srcId="{2B845EC5-EC72-465A-A858-EE0325ADDA79}" destId="{E4B95772-1CF8-4FA3-92AB-5EDF5C603A4B}" srcOrd="8" destOrd="0" presId="urn:microsoft.com/office/officeart/2008/layout/LinedList"/>
    <dgm:cxn modelId="{839868C2-B9DD-48EC-BD8C-7EF4E8BE109C}" type="presParOf" srcId="{2B845EC5-EC72-465A-A858-EE0325ADDA79}" destId="{8236E6D5-EC99-4F72-A395-18EFE03CD5FA}" srcOrd="9" destOrd="0" presId="urn:microsoft.com/office/officeart/2008/layout/LinedList"/>
    <dgm:cxn modelId="{C00C2542-42A1-4C9E-81F8-ACD3C74C178D}" type="presParOf" srcId="{8236E6D5-EC99-4F72-A395-18EFE03CD5FA}" destId="{17FEEF8D-D82C-4216-9FD0-CAF17E5C9939}" srcOrd="0" destOrd="0" presId="urn:microsoft.com/office/officeart/2008/layout/LinedList"/>
    <dgm:cxn modelId="{BA9C09A3-20D5-4500-B5A2-1D74EDFCAB6B}" type="presParOf" srcId="{8236E6D5-EC99-4F72-A395-18EFE03CD5FA}" destId="{3B53ACB4-24D3-4EBC-A139-46DAF58BEA1E}" srcOrd="1" destOrd="0" presId="urn:microsoft.com/office/officeart/2008/layout/LinedList"/>
    <dgm:cxn modelId="{4E4391DE-5815-4837-94A8-13F1C1C9D7D5}" type="presParOf" srcId="{2B845EC5-EC72-465A-A858-EE0325ADDA79}" destId="{BD1AEF1C-0C51-427A-B143-3A27566C6577}" srcOrd="10" destOrd="0" presId="urn:microsoft.com/office/officeart/2008/layout/LinedList"/>
    <dgm:cxn modelId="{7AF72BA1-0C62-4D0D-83A5-03832BB090B0}" type="presParOf" srcId="{2B845EC5-EC72-465A-A858-EE0325ADDA79}" destId="{DBF0B4D7-22FF-45ED-B244-E636CE742BEF}" srcOrd="11" destOrd="0" presId="urn:microsoft.com/office/officeart/2008/layout/LinedList"/>
    <dgm:cxn modelId="{AB9C163F-8E2C-4F29-B6DC-5DAB2E46E15B}" type="presParOf" srcId="{DBF0B4D7-22FF-45ED-B244-E636CE742BEF}" destId="{8DAD362E-3A91-4EDE-B247-E5736108A7F1}" srcOrd="0" destOrd="0" presId="urn:microsoft.com/office/officeart/2008/layout/LinedList"/>
    <dgm:cxn modelId="{F3DA6C7C-0042-4833-AD04-5C3A55F1FE72}" type="presParOf" srcId="{DBF0B4D7-22FF-45ED-B244-E636CE742BEF}" destId="{6D745AE6-A726-4DBF-99B5-F84E731E83D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25E5EBB-8D1F-4222-93C3-A669BD79BA0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A7CEBEC2-302A-4C11-A479-C28FE5921EEB}">
      <dgm:prSet/>
      <dgm:spPr/>
      <dgm:t>
        <a:bodyPr/>
        <a:lstStyle/>
        <a:p>
          <a:r>
            <a:rPr lang="en-GB"/>
            <a:t>English  is not my first language, so I sometimes  feel nervous speaking in public.</a:t>
          </a:r>
          <a:endParaRPr lang="en-US"/>
        </a:p>
      </dgm:t>
    </dgm:pt>
    <dgm:pt modelId="{5DFA79B3-98DD-4262-B4F9-ADFDF94115AB}" type="parTrans" cxnId="{8EF4AFBD-3BF3-4ECB-B59D-C310BE68361C}">
      <dgm:prSet/>
      <dgm:spPr/>
      <dgm:t>
        <a:bodyPr/>
        <a:lstStyle/>
        <a:p>
          <a:endParaRPr lang="en-US"/>
        </a:p>
      </dgm:t>
    </dgm:pt>
    <dgm:pt modelId="{7331E15A-96D1-450F-95DC-BDA9ACDFF113}" type="sibTrans" cxnId="{8EF4AFBD-3BF3-4ECB-B59D-C310BE68361C}">
      <dgm:prSet/>
      <dgm:spPr/>
      <dgm:t>
        <a:bodyPr/>
        <a:lstStyle/>
        <a:p>
          <a:endParaRPr lang="en-US"/>
        </a:p>
      </dgm:t>
    </dgm:pt>
    <dgm:pt modelId="{E0214ADB-A3BE-468E-9A3A-75DB9AF44B24}">
      <dgm:prSet/>
      <dgm:spPr/>
      <dgm:t>
        <a:bodyPr/>
        <a:lstStyle/>
        <a:p>
          <a:r>
            <a:rPr lang="en-GB"/>
            <a:t>I get emotionally attached to the people I care for and feel sad  when they leave.</a:t>
          </a:r>
          <a:endParaRPr lang="en-US"/>
        </a:p>
      </dgm:t>
    </dgm:pt>
    <dgm:pt modelId="{07CC9A49-613E-404E-88D3-2D005F97205B}" type="parTrans" cxnId="{43751B74-EB73-45F3-840F-8B9CEDABCDC1}">
      <dgm:prSet/>
      <dgm:spPr/>
      <dgm:t>
        <a:bodyPr/>
        <a:lstStyle/>
        <a:p>
          <a:endParaRPr lang="en-US"/>
        </a:p>
      </dgm:t>
    </dgm:pt>
    <dgm:pt modelId="{7C213629-3785-4AD2-ADF0-6F4372007F83}" type="sibTrans" cxnId="{43751B74-EB73-45F3-840F-8B9CEDABCDC1}">
      <dgm:prSet/>
      <dgm:spPr/>
      <dgm:t>
        <a:bodyPr/>
        <a:lstStyle/>
        <a:p>
          <a:endParaRPr lang="en-US"/>
        </a:p>
      </dgm:t>
    </dgm:pt>
    <dgm:pt modelId="{7933C411-F1DA-4D6F-8F5D-7FC51E4D1EEB}">
      <dgm:prSet/>
      <dgm:spPr/>
      <dgm:t>
        <a:bodyPr/>
        <a:lstStyle/>
        <a:p>
          <a:r>
            <a:rPr lang="en-GB"/>
            <a:t>Balancing study, work, and family life can be challenges.</a:t>
          </a:r>
          <a:endParaRPr lang="en-US"/>
        </a:p>
      </dgm:t>
    </dgm:pt>
    <dgm:pt modelId="{D3A32DC0-8ABB-4FEC-97E4-FF9A2E404F88}" type="parTrans" cxnId="{62F7B246-2BC0-440A-8851-D25503AC3A6E}">
      <dgm:prSet/>
      <dgm:spPr/>
      <dgm:t>
        <a:bodyPr/>
        <a:lstStyle/>
        <a:p>
          <a:endParaRPr lang="en-US"/>
        </a:p>
      </dgm:t>
    </dgm:pt>
    <dgm:pt modelId="{AE885B6F-E24E-4636-A216-E559EB968B5C}" type="sibTrans" cxnId="{62F7B246-2BC0-440A-8851-D25503AC3A6E}">
      <dgm:prSet/>
      <dgm:spPr/>
      <dgm:t>
        <a:bodyPr/>
        <a:lstStyle/>
        <a:p>
          <a:endParaRPr lang="en-US"/>
        </a:p>
      </dgm:t>
    </dgm:pt>
    <dgm:pt modelId="{B92C6D2D-0956-4920-B1B5-BE0F198F1A34}">
      <dgm:prSet/>
      <dgm:spPr/>
      <dgm:t>
        <a:bodyPr/>
        <a:lstStyle/>
        <a:p>
          <a:r>
            <a:rPr lang="en-GB"/>
            <a:t>Example: At first, I was afraid to speak  English in class, but each presentation helps me gain confidence.</a:t>
          </a:r>
          <a:endParaRPr lang="en-US"/>
        </a:p>
      </dgm:t>
    </dgm:pt>
    <dgm:pt modelId="{121FD5DB-AC08-485B-B6C6-FC2B90D557FA}" type="parTrans" cxnId="{B8EFFD47-98F2-41A5-AE35-E7EB5D80E711}">
      <dgm:prSet/>
      <dgm:spPr/>
      <dgm:t>
        <a:bodyPr/>
        <a:lstStyle/>
        <a:p>
          <a:endParaRPr lang="en-US"/>
        </a:p>
      </dgm:t>
    </dgm:pt>
    <dgm:pt modelId="{D28798FE-128B-47EC-84BF-D1767241D659}" type="sibTrans" cxnId="{B8EFFD47-98F2-41A5-AE35-E7EB5D80E711}">
      <dgm:prSet/>
      <dgm:spPr/>
      <dgm:t>
        <a:bodyPr/>
        <a:lstStyle/>
        <a:p>
          <a:endParaRPr lang="en-US"/>
        </a:p>
      </dgm:t>
    </dgm:pt>
    <dgm:pt modelId="{36933F19-E9C5-44E1-8AE8-4E44E757E659}" type="pres">
      <dgm:prSet presAssocID="{A25E5EBB-8D1F-4222-93C3-A669BD79BA0C}" presName="root" presStyleCnt="0">
        <dgm:presLayoutVars>
          <dgm:dir/>
          <dgm:resizeHandles val="exact"/>
        </dgm:presLayoutVars>
      </dgm:prSet>
      <dgm:spPr/>
    </dgm:pt>
    <dgm:pt modelId="{219B5D3A-1266-4C34-AE28-581F817EA344}" type="pres">
      <dgm:prSet presAssocID="{A7CEBEC2-302A-4C11-A479-C28FE5921EEB}" presName="compNode" presStyleCnt="0"/>
      <dgm:spPr/>
    </dgm:pt>
    <dgm:pt modelId="{F5482E12-3ACC-4EF6-8C39-CB7AE7EBD0A4}" type="pres">
      <dgm:prSet presAssocID="{A7CEBEC2-302A-4C11-A479-C28FE5921EEB}" presName="bgRect" presStyleLbl="bgShp" presStyleIdx="0" presStyleCnt="4"/>
      <dgm:spPr/>
    </dgm:pt>
    <dgm:pt modelId="{3F3D36A7-100D-4A7B-A618-2812A8D84407}" type="pres">
      <dgm:prSet presAssocID="{A7CEBEC2-302A-4C11-A479-C28FE5921EE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eech"/>
        </a:ext>
      </dgm:extLst>
    </dgm:pt>
    <dgm:pt modelId="{D2D1B1EA-B855-44E2-98F8-904F77E69E6D}" type="pres">
      <dgm:prSet presAssocID="{A7CEBEC2-302A-4C11-A479-C28FE5921EEB}" presName="spaceRect" presStyleCnt="0"/>
      <dgm:spPr/>
    </dgm:pt>
    <dgm:pt modelId="{6B2AD57B-6C4A-4379-85B5-1161D210997B}" type="pres">
      <dgm:prSet presAssocID="{A7CEBEC2-302A-4C11-A479-C28FE5921EEB}" presName="parTx" presStyleLbl="revTx" presStyleIdx="0" presStyleCnt="4">
        <dgm:presLayoutVars>
          <dgm:chMax val="0"/>
          <dgm:chPref val="0"/>
        </dgm:presLayoutVars>
      </dgm:prSet>
      <dgm:spPr/>
    </dgm:pt>
    <dgm:pt modelId="{8F515AB1-8038-48F5-8FDC-3C175AD23D07}" type="pres">
      <dgm:prSet presAssocID="{7331E15A-96D1-450F-95DC-BDA9ACDFF113}" presName="sibTrans" presStyleCnt="0"/>
      <dgm:spPr/>
    </dgm:pt>
    <dgm:pt modelId="{3232FBD6-002B-45A6-8934-19BE7AD53E84}" type="pres">
      <dgm:prSet presAssocID="{E0214ADB-A3BE-468E-9A3A-75DB9AF44B24}" presName="compNode" presStyleCnt="0"/>
      <dgm:spPr/>
    </dgm:pt>
    <dgm:pt modelId="{DDDA95EA-222D-4A4F-B12E-B8BC81B85061}" type="pres">
      <dgm:prSet presAssocID="{E0214ADB-A3BE-468E-9A3A-75DB9AF44B24}" presName="bgRect" presStyleLbl="bgShp" presStyleIdx="1" presStyleCnt="4"/>
      <dgm:spPr/>
    </dgm:pt>
    <dgm:pt modelId="{DCDDBD59-3425-4939-BC34-89A1C9056E89}" type="pres">
      <dgm:prSet presAssocID="{E0214ADB-A3BE-468E-9A3A-75DB9AF44B2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ying Face with No Fill"/>
        </a:ext>
      </dgm:extLst>
    </dgm:pt>
    <dgm:pt modelId="{3A483213-E0FB-45C3-AF5D-576F1ED8C144}" type="pres">
      <dgm:prSet presAssocID="{E0214ADB-A3BE-468E-9A3A-75DB9AF44B24}" presName="spaceRect" presStyleCnt="0"/>
      <dgm:spPr/>
    </dgm:pt>
    <dgm:pt modelId="{C8AA6D55-CEA5-4C71-8A55-8D75453A7679}" type="pres">
      <dgm:prSet presAssocID="{E0214ADB-A3BE-468E-9A3A-75DB9AF44B24}" presName="parTx" presStyleLbl="revTx" presStyleIdx="1" presStyleCnt="4">
        <dgm:presLayoutVars>
          <dgm:chMax val="0"/>
          <dgm:chPref val="0"/>
        </dgm:presLayoutVars>
      </dgm:prSet>
      <dgm:spPr/>
    </dgm:pt>
    <dgm:pt modelId="{47CDFEBB-A6D3-4098-9B85-D9EB1DD53342}" type="pres">
      <dgm:prSet presAssocID="{7C213629-3785-4AD2-ADF0-6F4372007F83}" presName="sibTrans" presStyleCnt="0"/>
      <dgm:spPr/>
    </dgm:pt>
    <dgm:pt modelId="{D517F7C0-932A-4D05-93A9-DA70FC7CABA1}" type="pres">
      <dgm:prSet presAssocID="{7933C411-F1DA-4D6F-8F5D-7FC51E4D1EEB}" presName="compNode" presStyleCnt="0"/>
      <dgm:spPr/>
    </dgm:pt>
    <dgm:pt modelId="{40BEC213-0506-489E-903C-0A2B7D5610E4}" type="pres">
      <dgm:prSet presAssocID="{7933C411-F1DA-4D6F-8F5D-7FC51E4D1EEB}" presName="bgRect" presStyleLbl="bgShp" presStyleIdx="2" presStyleCnt="4"/>
      <dgm:spPr/>
    </dgm:pt>
    <dgm:pt modelId="{32824A81-55C4-478E-B44D-2C6C3605C2AA}" type="pres">
      <dgm:prSet presAssocID="{7933C411-F1DA-4D6F-8F5D-7FC51E4D1EE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F8F71EAB-C4D6-49B2-ACB5-286D1398E33B}" type="pres">
      <dgm:prSet presAssocID="{7933C411-F1DA-4D6F-8F5D-7FC51E4D1EEB}" presName="spaceRect" presStyleCnt="0"/>
      <dgm:spPr/>
    </dgm:pt>
    <dgm:pt modelId="{38332547-A907-47B4-AAAC-42C03EAD3746}" type="pres">
      <dgm:prSet presAssocID="{7933C411-F1DA-4D6F-8F5D-7FC51E4D1EEB}" presName="parTx" presStyleLbl="revTx" presStyleIdx="2" presStyleCnt="4">
        <dgm:presLayoutVars>
          <dgm:chMax val="0"/>
          <dgm:chPref val="0"/>
        </dgm:presLayoutVars>
      </dgm:prSet>
      <dgm:spPr/>
    </dgm:pt>
    <dgm:pt modelId="{A50C5D21-A6E1-4E4B-9217-9DF824AC36F5}" type="pres">
      <dgm:prSet presAssocID="{AE885B6F-E24E-4636-A216-E559EB968B5C}" presName="sibTrans" presStyleCnt="0"/>
      <dgm:spPr/>
    </dgm:pt>
    <dgm:pt modelId="{9D5E9E01-DFAB-4ECA-8098-195AC1136AAF}" type="pres">
      <dgm:prSet presAssocID="{B92C6D2D-0956-4920-B1B5-BE0F198F1A34}" presName="compNode" presStyleCnt="0"/>
      <dgm:spPr/>
    </dgm:pt>
    <dgm:pt modelId="{F9BC8141-CD9E-4261-8B25-D94FE993E377}" type="pres">
      <dgm:prSet presAssocID="{B92C6D2D-0956-4920-B1B5-BE0F198F1A34}" presName="bgRect" presStyleLbl="bgShp" presStyleIdx="3" presStyleCnt="4"/>
      <dgm:spPr/>
    </dgm:pt>
    <dgm:pt modelId="{1A2A14E7-74D1-462B-AB3B-CCEBDF2C25C1}" type="pres">
      <dgm:prSet presAssocID="{B92C6D2D-0956-4920-B1B5-BE0F198F1A3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09C4F920-116A-4522-A75B-5B13A4F04E54}" type="pres">
      <dgm:prSet presAssocID="{B92C6D2D-0956-4920-B1B5-BE0F198F1A34}" presName="spaceRect" presStyleCnt="0"/>
      <dgm:spPr/>
    </dgm:pt>
    <dgm:pt modelId="{61B3492B-F5A2-4849-BC3E-601DA65A1B4E}" type="pres">
      <dgm:prSet presAssocID="{B92C6D2D-0956-4920-B1B5-BE0F198F1A3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2F7B246-2BC0-440A-8851-D25503AC3A6E}" srcId="{A25E5EBB-8D1F-4222-93C3-A669BD79BA0C}" destId="{7933C411-F1DA-4D6F-8F5D-7FC51E4D1EEB}" srcOrd="2" destOrd="0" parTransId="{D3A32DC0-8ABB-4FEC-97E4-FF9A2E404F88}" sibTransId="{AE885B6F-E24E-4636-A216-E559EB968B5C}"/>
    <dgm:cxn modelId="{B8EFFD47-98F2-41A5-AE35-E7EB5D80E711}" srcId="{A25E5EBB-8D1F-4222-93C3-A669BD79BA0C}" destId="{B92C6D2D-0956-4920-B1B5-BE0F198F1A34}" srcOrd="3" destOrd="0" parTransId="{121FD5DB-AC08-485B-B6C6-FC2B90D557FA}" sibTransId="{D28798FE-128B-47EC-84BF-D1767241D659}"/>
    <dgm:cxn modelId="{A4A91969-5AA0-4CD9-AB41-DC682D3B5844}" type="presOf" srcId="{B92C6D2D-0956-4920-B1B5-BE0F198F1A34}" destId="{61B3492B-F5A2-4849-BC3E-601DA65A1B4E}" srcOrd="0" destOrd="0" presId="urn:microsoft.com/office/officeart/2018/2/layout/IconVerticalSolidList"/>
    <dgm:cxn modelId="{0B87514F-EFC5-47A2-9BE1-5C55218F7D78}" type="presOf" srcId="{7933C411-F1DA-4D6F-8F5D-7FC51E4D1EEB}" destId="{38332547-A907-47B4-AAAC-42C03EAD3746}" srcOrd="0" destOrd="0" presId="urn:microsoft.com/office/officeart/2018/2/layout/IconVerticalSolidList"/>
    <dgm:cxn modelId="{43751B74-EB73-45F3-840F-8B9CEDABCDC1}" srcId="{A25E5EBB-8D1F-4222-93C3-A669BD79BA0C}" destId="{E0214ADB-A3BE-468E-9A3A-75DB9AF44B24}" srcOrd="1" destOrd="0" parTransId="{07CC9A49-613E-404E-88D3-2D005F97205B}" sibTransId="{7C213629-3785-4AD2-ADF0-6F4372007F83}"/>
    <dgm:cxn modelId="{EB223483-9D58-4896-84C6-A516FA7FB75F}" type="presOf" srcId="{A7CEBEC2-302A-4C11-A479-C28FE5921EEB}" destId="{6B2AD57B-6C4A-4379-85B5-1161D210997B}" srcOrd="0" destOrd="0" presId="urn:microsoft.com/office/officeart/2018/2/layout/IconVerticalSolidList"/>
    <dgm:cxn modelId="{FA6EBA84-AE6E-405D-AF91-C5A61C53A5C3}" type="presOf" srcId="{A25E5EBB-8D1F-4222-93C3-A669BD79BA0C}" destId="{36933F19-E9C5-44E1-8AE8-4E44E757E659}" srcOrd="0" destOrd="0" presId="urn:microsoft.com/office/officeart/2018/2/layout/IconVerticalSolidList"/>
    <dgm:cxn modelId="{C9129796-1987-4C47-91BF-9577D1B1AE10}" type="presOf" srcId="{E0214ADB-A3BE-468E-9A3A-75DB9AF44B24}" destId="{C8AA6D55-CEA5-4C71-8A55-8D75453A7679}" srcOrd="0" destOrd="0" presId="urn:microsoft.com/office/officeart/2018/2/layout/IconVerticalSolidList"/>
    <dgm:cxn modelId="{8EF4AFBD-3BF3-4ECB-B59D-C310BE68361C}" srcId="{A25E5EBB-8D1F-4222-93C3-A669BD79BA0C}" destId="{A7CEBEC2-302A-4C11-A479-C28FE5921EEB}" srcOrd="0" destOrd="0" parTransId="{5DFA79B3-98DD-4262-B4F9-ADFDF94115AB}" sibTransId="{7331E15A-96D1-450F-95DC-BDA9ACDFF113}"/>
    <dgm:cxn modelId="{E4E6B7C8-660C-45B7-80E5-541FBDD2C9CB}" type="presParOf" srcId="{36933F19-E9C5-44E1-8AE8-4E44E757E659}" destId="{219B5D3A-1266-4C34-AE28-581F817EA344}" srcOrd="0" destOrd="0" presId="urn:microsoft.com/office/officeart/2018/2/layout/IconVerticalSolidList"/>
    <dgm:cxn modelId="{66D94A77-EA8E-4CFD-A678-076899E7568C}" type="presParOf" srcId="{219B5D3A-1266-4C34-AE28-581F817EA344}" destId="{F5482E12-3ACC-4EF6-8C39-CB7AE7EBD0A4}" srcOrd="0" destOrd="0" presId="urn:microsoft.com/office/officeart/2018/2/layout/IconVerticalSolidList"/>
    <dgm:cxn modelId="{DAA7CDC4-68D3-43D4-B151-FE2A3951AFB9}" type="presParOf" srcId="{219B5D3A-1266-4C34-AE28-581F817EA344}" destId="{3F3D36A7-100D-4A7B-A618-2812A8D84407}" srcOrd="1" destOrd="0" presId="urn:microsoft.com/office/officeart/2018/2/layout/IconVerticalSolidList"/>
    <dgm:cxn modelId="{FC5EE8CA-447C-44FE-A9F5-BE2B405B80AA}" type="presParOf" srcId="{219B5D3A-1266-4C34-AE28-581F817EA344}" destId="{D2D1B1EA-B855-44E2-98F8-904F77E69E6D}" srcOrd="2" destOrd="0" presId="urn:microsoft.com/office/officeart/2018/2/layout/IconVerticalSolidList"/>
    <dgm:cxn modelId="{766DB2B0-CBFB-4099-893F-379E76A740D6}" type="presParOf" srcId="{219B5D3A-1266-4C34-AE28-581F817EA344}" destId="{6B2AD57B-6C4A-4379-85B5-1161D210997B}" srcOrd="3" destOrd="0" presId="urn:microsoft.com/office/officeart/2018/2/layout/IconVerticalSolidList"/>
    <dgm:cxn modelId="{60C83241-E770-46AE-9D79-465844A20CB2}" type="presParOf" srcId="{36933F19-E9C5-44E1-8AE8-4E44E757E659}" destId="{8F515AB1-8038-48F5-8FDC-3C175AD23D07}" srcOrd="1" destOrd="0" presId="urn:microsoft.com/office/officeart/2018/2/layout/IconVerticalSolidList"/>
    <dgm:cxn modelId="{97877FB7-32FA-44A1-A6B9-DDD0FC0C6553}" type="presParOf" srcId="{36933F19-E9C5-44E1-8AE8-4E44E757E659}" destId="{3232FBD6-002B-45A6-8934-19BE7AD53E84}" srcOrd="2" destOrd="0" presId="urn:microsoft.com/office/officeart/2018/2/layout/IconVerticalSolidList"/>
    <dgm:cxn modelId="{730CB97D-9608-4CCF-A235-A7658CFC467E}" type="presParOf" srcId="{3232FBD6-002B-45A6-8934-19BE7AD53E84}" destId="{DDDA95EA-222D-4A4F-B12E-B8BC81B85061}" srcOrd="0" destOrd="0" presId="urn:microsoft.com/office/officeart/2018/2/layout/IconVerticalSolidList"/>
    <dgm:cxn modelId="{BAB69743-0340-4F55-8B01-1A77EA895504}" type="presParOf" srcId="{3232FBD6-002B-45A6-8934-19BE7AD53E84}" destId="{DCDDBD59-3425-4939-BC34-89A1C9056E89}" srcOrd="1" destOrd="0" presId="urn:microsoft.com/office/officeart/2018/2/layout/IconVerticalSolidList"/>
    <dgm:cxn modelId="{6F023302-DB65-4E92-A057-4CE12F128803}" type="presParOf" srcId="{3232FBD6-002B-45A6-8934-19BE7AD53E84}" destId="{3A483213-E0FB-45C3-AF5D-576F1ED8C144}" srcOrd="2" destOrd="0" presId="urn:microsoft.com/office/officeart/2018/2/layout/IconVerticalSolidList"/>
    <dgm:cxn modelId="{774EEC7B-C657-4A02-A6DD-54F7AEF096BB}" type="presParOf" srcId="{3232FBD6-002B-45A6-8934-19BE7AD53E84}" destId="{C8AA6D55-CEA5-4C71-8A55-8D75453A7679}" srcOrd="3" destOrd="0" presId="urn:microsoft.com/office/officeart/2018/2/layout/IconVerticalSolidList"/>
    <dgm:cxn modelId="{3A0AE6A9-E4CD-47C3-9DF5-CEC48B2B1C12}" type="presParOf" srcId="{36933F19-E9C5-44E1-8AE8-4E44E757E659}" destId="{47CDFEBB-A6D3-4098-9B85-D9EB1DD53342}" srcOrd="3" destOrd="0" presId="urn:microsoft.com/office/officeart/2018/2/layout/IconVerticalSolidList"/>
    <dgm:cxn modelId="{440B34B3-B611-4228-984D-11CCD70BA08D}" type="presParOf" srcId="{36933F19-E9C5-44E1-8AE8-4E44E757E659}" destId="{D517F7C0-932A-4D05-93A9-DA70FC7CABA1}" srcOrd="4" destOrd="0" presId="urn:microsoft.com/office/officeart/2018/2/layout/IconVerticalSolidList"/>
    <dgm:cxn modelId="{785C638F-6878-4C8F-8078-52B9C093E946}" type="presParOf" srcId="{D517F7C0-932A-4D05-93A9-DA70FC7CABA1}" destId="{40BEC213-0506-489E-903C-0A2B7D5610E4}" srcOrd="0" destOrd="0" presId="urn:microsoft.com/office/officeart/2018/2/layout/IconVerticalSolidList"/>
    <dgm:cxn modelId="{F6574161-BCCE-404E-8ED0-6DB4BC9A3527}" type="presParOf" srcId="{D517F7C0-932A-4D05-93A9-DA70FC7CABA1}" destId="{32824A81-55C4-478E-B44D-2C6C3605C2AA}" srcOrd="1" destOrd="0" presId="urn:microsoft.com/office/officeart/2018/2/layout/IconVerticalSolidList"/>
    <dgm:cxn modelId="{60F77D96-B0BB-4DB4-B419-BFB89649B19F}" type="presParOf" srcId="{D517F7C0-932A-4D05-93A9-DA70FC7CABA1}" destId="{F8F71EAB-C4D6-49B2-ACB5-286D1398E33B}" srcOrd="2" destOrd="0" presId="urn:microsoft.com/office/officeart/2018/2/layout/IconVerticalSolidList"/>
    <dgm:cxn modelId="{D72AC57F-6929-475D-B0E3-16EAF7B9644F}" type="presParOf" srcId="{D517F7C0-932A-4D05-93A9-DA70FC7CABA1}" destId="{38332547-A907-47B4-AAAC-42C03EAD3746}" srcOrd="3" destOrd="0" presId="urn:microsoft.com/office/officeart/2018/2/layout/IconVerticalSolidList"/>
    <dgm:cxn modelId="{717F008B-E2E1-4019-B206-64A5CED7C638}" type="presParOf" srcId="{36933F19-E9C5-44E1-8AE8-4E44E757E659}" destId="{A50C5D21-A6E1-4E4B-9217-9DF824AC36F5}" srcOrd="5" destOrd="0" presId="urn:microsoft.com/office/officeart/2018/2/layout/IconVerticalSolidList"/>
    <dgm:cxn modelId="{1E20F029-E6E4-490C-A582-066618281DFF}" type="presParOf" srcId="{36933F19-E9C5-44E1-8AE8-4E44E757E659}" destId="{9D5E9E01-DFAB-4ECA-8098-195AC1136AAF}" srcOrd="6" destOrd="0" presId="urn:microsoft.com/office/officeart/2018/2/layout/IconVerticalSolidList"/>
    <dgm:cxn modelId="{F6432FE6-8E0E-4D4A-BD63-1B60BAC26997}" type="presParOf" srcId="{9D5E9E01-DFAB-4ECA-8098-195AC1136AAF}" destId="{F9BC8141-CD9E-4261-8B25-D94FE993E377}" srcOrd="0" destOrd="0" presId="urn:microsoft.com/office/officeart/2018/2/layout/IconVerticalSolidList"/>
    <dgm:cxn modelId="{B31197E0-9029-456A-B7C6-70277971AF39}" type="presParOf" srcId="{9D5E9E01-DFAB-4ECA-8098-195AC1136AAF}" destId="{1A2A14E7-74D1-462B-AB3B-CCEBDF2C25C1}" srcOrd="1" destOrd="0" presId="urn:microsoft.com/office/officeart/2018/2/layout/IconVerticalSolidList"/>
    <dgm:cxn modelId="{58ECB017-A435-4020-9911-88A19AE34B3E}" type="presParOf" srcId="{9D5E9E01-DFAB-4ECA-8098-195AC1136AAF}" destId="{09C4F920-116A-4522-A75B-5B13A4F04E54}" srcOrd="2" destOrd="0" presId="urn:microsoft.com/office/officeart/2018/2/layout/IconVerticalSolidList"/>
    <dgm:cxn modelId="{3E89794D-D4E5-437B-91C6-1F838CA4E52A}" type="presParOf" srcId="{9D5E9E01-DFAB-4ECA-8098-195AC1136AAF}" destId="{61B3492B-F5A2-4849-BC3E-601DA65A1B4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AF9C80E-7BE5-452D-BD1C-CC9B90EE4E6F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0C8C0A8-6A2C-44D9-A7DA-09EF714FE044}">
      <dgm:prSet/>
      <dgm:spPr/>
      <dgm:t>
        <a:bodyPr/>
        <a:lstStyle/>
        <a:p>
          <a:r>
            <a:rPr lang="en-GB"/>
            <a:t>• Growing demand for qualified carers and social care professionals in the UK.</a:t>
          </a:r>
          <a:endParaRPr lang="en-US"/>
        </a:p>
      </dgm:t>
    </dgm:pt>
    <dgm:pt modelId="{45DAB320-3617-44CA-8765-180BDFC4CCC9}" type="parTrans" cxnId="{0CD12FB5-E1C4-41A9-A71C-FF0AF31C3A93}">
      <dgm:prSet/>
      <dgm:spPr/>
      <dgm:t>
        <a:bodyPr/>
        <a:lstStyle/>
        <a:p>
          <a:endParaRPr lang="en-US"/>
        </a:p>
      </dgm:t>
    </dgm:pt>
    <dgm:pt modelId="{EFD5F903-DE8B-4B45-A24D-F7CA076A8582}" type="sibTrans" cxnId="{0CD12FB5-E1C4-41A9-A71C-FF0AF31C3A93}">
      <dgm:prSet/>
      <dgm:spPr/>
      <dgm:t>
        <a:bodyPr/>
        <a:lstStyle/>
        <a:p>
          <a:endParaRPr lang="en-US"/>
        </a:p>
      </dgm:t>
    </dgm:pt>
    <dgm:pt modelId="{BF7A7E9B-CFD1-4D32-8DBA-FED9B5E06A5D}">
      <dgm:prSet/>
      <dgm:spPr/>
      <dgm:t>
        <a:bodyPr/>
        <a:lstStyle/>
        <a:p>
          <a:r>
            <a:rPr lang="en-GB"/>
            <a:t>• University training and placements offer experience and networking.</a:t>
          </a:r>
          <a:endParaRPr lang="en-US"/>
        </a:p>
      </dgm:t>
    </dgm:pt>
    <dgm:pt modelId="{A9F043E8-A471-404C-A3E1-CC4CA6EDC5A6}" type="parTrans" cxnId="{F57A54F9-B2FF-4FAF-926C-14DFBE705092}">
      <dgm:prSet/>
      <dgm:spPr/>
      <dgm:t>
        <a:bodyPr/>
        <a:lstStyle/>
        <a:p>
          <a:endParaRPr lang="en-US"/>
        </a:p>
      </dgm:t>
    </dgm:pt>
    <dgm:pt modelId="{C803AC12-E8A9-475D-95C5-D5F24F47B857}" type="sibTrans" cxnId="{F57A54F9-B2FF-4FAF-926C-14DFBE705092}">
      <dgm:prSet/>
      <dgm:spPr/>
      <dgm:t>
        <a:bodyPr/>
        <a:lstStyle/>
        <a:p>
          <a:endParaRPr lang="en-US"/>
        </a:p>
      </dgm:t>
    </dgm:pt>
    <dgm:pt modelId="{0F8D6316-88E1-43EA-981C-4640896C7CD7}">
      <dgm:prSet/>
      <dgm:spPr/>
      <dgm:t>
        <a:bodyPr/>
        <a:lstStyle/>
        <a:p>
          <a:r>
            <a:rPr lang="en-GB"/>
            <a:t>• Continuous professional development programmes (NHS, Skills for Care).</a:t>
          </a:r>
          <a:endParaRPr lang="en-US"/>
        </a:p>
      </dgm:t>
    </dgm:pt>
    <dgm:pt modelId="{157F3465-6AB8-493B-98EF-69C0DE436A3D}" type="parTrans" cxnId="{16CF544C-3979-40B3-BCE0-B2B8BA510FC0}">
      <dgm:prSet/>
      <dgm:spPr/>
      <dgm:t>
        <a:bodyPr/>
        <a:lstStyle/>
        <a:p>
          <a:endParaRPr lang="en-US"/>
        </a:p>
      </dgm:t>
    </dgm:pt>
    <dgm:pt modelId="{48E31D97-21AE-4DCF-9B32-43D1FB6B6A89}" type="sibTrans" cxnId="{16CF544C-3979-40B3-BCE0-B2B8BA510FC0}">
      <dgm:prSet/>
      <dgm:spPr/>
      <dgm:t>
        <a:bodyPr/>
        <a:lstStyle/>
        <a:p>
          <a:endParaRPr lang="en-US"/>
        </a:p>
      </dgm:t>
    </dgm:pt>
    <dgm:pt modelId="{225A2972-5264-45CA-BCD2-5574FC7480F0}">
      <dgm:prSet/>
      <dgm:spPr/>
      <dgm:t>
        <a:bodyPr/>
        <a:lstStyle/>
        <a:p>
          <a:r>
            <a:rPr lang="en-GB"/>
            <a:t>• Future opportunity to study psychology and specialise in elderly mental health.</a:t>
          </a:r>
          <a:endParaRPr lang="en-US"/>
        </a:p>
      </dgm:t>
    </dgm:pt>
    <dgm:pt modelId="{7A8DBFD5-9BC2-420F-9353-5EE2F17D7210}" type="parTrans" cxnId="{69E4FCA5-DB34-4174-8E11-54F393281BDE}">
      <dgm:prSet/>
      <dgm:spPr/>
      <dgm:t>
        <a:bodyPr/>
        <a:lstStyle/>
        <a:p>
          <a:endParaRPr lang="en-US"/>
        </a:p>
      </dgm:t>
    </dgm:pt>
    <dgm:pt modelId="{5E75D205-1179-45E5-8922-D86EA9FF702B}" type="sibTrans" cxnId="{69E4FCA5-DB34-4174-8E11-54F393281BDE}">
      <dgm:prSet/>
      <dgm:spPr/>
      <dgm:t>
        <a:bodyPr/>
        <a:lstStyle/>
        <a:p>
          <a:endParaRPr lang="en-US"/>
        </a:p>
      </dgm:t>
    </dgm:pt>
    <dgm:pt modelId="{B44EC1F4-FA9D-4AC2-B3FC-370B5D6C3C2B}">
      <dgm:prSet/>
      <dgm:spPr/>
      <dgm:t>
        <a:bodyPr/>
        <a:lstStyle/>
        <a:p>
          <a:r>
            <a:rPr lang="en-GB"/>
            <a:t>Example: Completing my Social Care degree will help me apply for management or psychology-related roles in elderly care.</a:t>
          </a:r>
          <a:endParaRPr lang="en-US"/>
        </a:p>
      </dgm:t>
    </dgm:pt>
    <dgm:pt modelId="{258543DF-B3F5-4DDA-97B4-32EF896766DA}" type="parTrans" cxnId="{C93A8B5A-3C17-439C-B3C8-F5D93A4448FE}">
      <dgm:prSet/>
      <dgm:spPr/>
      <dgm:t>
        <a:bodyPr/>
        <a:lstStyle/>
        <a:p>
          <a:endParaRPr lang="en-US"/>
        </a:p>
      </dgm:t>
    </dgm:pt>
    <dgm:pt modelId="{4BB85954-7C16-4A53-9E30-2816CB4972CC}" type="sibTrans" cxnId="{C93A8B5A-3C17-439C-B3C8-F5D93A4448FE}">
      <dgm:prSet/>
      <dgm:spPr/>
      <dgm:t>
        <a:bodyPr/>
        <a:lstStyle/>
        <a:p>
          <a:endParaRPr lang="en-US"/>
        </a:p>
      </dgm:t>
    </dgm:pt>
    <dgm:pt modelId="{C7448B19-7438-46E8-BDB2-ADD899359D5D}" type="pres">
      <dgm:prSet presAssocID="{6AF9C80E-7BE5-452D-BD1C-CC9B90EE4E6F}" presName="Name0" presStyleCnt="0">
        <dgm:presLayoutVars>
          <dgm:dir/>
          <dgm:resizeHandles val="exact"/>
        </dgm:presLayoutVars>
      </dgm:prSet>
      <dgm:spPr/>
    </dgm:pt>
    <dgm:pt modelId="{6F3D6A29-E7DF-4082-A763-2E52DE1A87BC}" type="pres">
      <dgm:prSet presAssocID="{10C8C0A8-6A2C-44D9-A7DA-09EF714FE044}" presName="node" presStyleLbl="node1" presStyleIdx="0" presStyleCnt="5">
        <dgm:presLayoutVars>
          <dgm:bulletEnabled val="1"/>
        </dgm:presLayoutVars>
      </dgm:prSet>
      <dgm:spPr/>
    </dgm:pt>
    <dgm:pt modelId="{7C8A59C2-62FC-4245-B8AA-BFE5EB4B4AE3}" type="pres">
      <dgm:prSet presAssocID="{EFD5F903-DE8B-4B45-A24D-F7CA076A8582}" presName="sibTrans" presStyleLbl="sibTrans1D1" presStyleIdx="0" presStyleCnt="4"/>
      <dgm:spPr/>
    </dgm:pt>
    <dgm:pt modelId="{D9108EF7-0D9C-495C-BD3C-D72499D745C2}" type="pres">
      <dgm:prSet presAssocID="{EFD5F903-DE8B-4B45-A24D-F7CA076A8582}" presName="connectorText" presStyleLbl="sibTrans1D1" presStyleIdx="0" presStyleCnt="4"/>
      <dgm:spPr/>
    </dgm:pt>
    <dgm:pt modelId="{5FBD34E2-2D4D-46DC-A322-DFEB62593553}" type="pres">
      <dgm:prSet presAssocID="{BF7A7E9B-CFD1-4D32-8DBA-FED9B5E06A5D}" presName="node" presStyleLbl="node1" presStyleIdx="1" presStyleCnt="5">
        <dgm:presLayoutVars>
          <dgm:bulletEnabled val="1"/>
        </dgm:presLayoutVars>
      </dgm:prSet>
      <dgm:spPr/>
    </dgm:pt>
    <dgm:pt modelId="{7FB4A7AB-1BCF-4CF8-97BA-A3CA5A4C4E16}" type="pres">
      <dgm:prSet presAssocID="{C803AC12-E8A9-475D-95C5-D5F24F47B857}" presName="sibTrans" presStyleLbl="sibTrans1D1" presStyleIdx="1" presStyleCnt="4"/>
      <dgm:spPr/>
    </dgm:pt>
    <dgm:pt modelId="{4171EAD3-543E-448D-B397-72949D2B1758}" type="pres">
      <dgm:prSet presAssocID="{C803AC12-E8A9-475D-95C5-D5F24F47B857}" presName="connectorText" presStyleLbl="sibTrans1D1" presStyleIdx="1" presStyleCnt="4"/>
      <dgm:spPr/>
    </dgm:pt>
    <dgm:pt modelId="{F9477D22-C930-48FA-ACA9-2F1DA61663FA}" type="pres">
      <dgm:prSet presAssocID="{0F8D6316-88E1-43EA-981C-4640896C7CD7}" presName="node" presStyleLbl="node1" presStyleIdx="2" presStyleCnt="5">
        <dgm:presLayoutVars>
          <dgm:bulletEnabled val="1"/>
        </dgm:presLayoutVars>
      </dgm:prSet>
      <dgm:spPr/>
    </dgm:pt>
    <dgm:pt modelId="{C5850BCE-1E9C-4001-A7D7-050DC570E940}" type="pres">
      <dgm:prSet presAssocID="{48E31D97-21AE-4DCF-9B32-43D1FB6B6A89}" presName="sibTrans" presStyleLbl="sibTrans1D1" presStyleIdx="2" presStyleCnt="4"/>
      <dgm:spPr/>
    </dgm:pt>
    <dgm:pt modelId="{8E58ADC3-BB47-48CA-85AF-E298D7A8E7BC}" type="pres">
      <dgm:prSet presAssocID="{48E31D97-21AE-4DCF-9B32-43D1FB6B6A89}" presName="connectorText" presStyleLbl="sibTrans1D1" presStyleIdx="2" presStyleCnt="4"/>
      <dgm:spPr/>
    </dgm:pt>
    <dgm:pt modelId="{7C774C03-A4D3-46EE-9067-68AA12A5A73F}" type="pres">
      <dgm:prSet presAssocID="{225A2972-5264-45CA-BCD2-5574FC7480F0}" presName="node" presStyleLbl="node1" presStyleIdx="3" presStyleCnt="5">
        <dgm:presLayoutVars>
          <dgm:bulletEnabled val="1"/>
        </dgm:presLayoutVars>
      </dgm:prSet>
      <dgm:spPr/>
    </dgm:pt>
    <dgm:pt modelId="{6579E5F0-4862-43B8-996F-E1F5FC6F13E8}" type="pres">
      <dgm:prSet presAssocID="{5E75D205-1179-45E5-8922-D86EA9FF702B}" presName="sibTrans" presStyleLbl="sibTrans1D1" presStyleIdx="3" presStyleCnt="4"/>
      <dgm:spPr/>
    </dgm:pt>
    <dgm:pt modelId="{3238B471-88FC-4205-99C8-E6D87F91360F}" type="pres">
      <dgm:prSet presAssocID="{5E75D205-1179-45E5-8922-D86EA9FF702B}" presName="connectorText" presStyleLbl="sibTrans1D1" presStyleIdx="3" presStyleCnt="4"/>
      <dgm:spPr/>
    </dgm:pt>
    <dgm:pt modelId="{B613A6CB-7D0A-4BED-A776-668CCCF2DA2A}" type="pres">
      <dgm:prSet presAssocID="{B44EC1F4-FA9D-4AC2-B3FC-370B5D6C3C2B}" presName="node" presStyleLbl="node1" presStyleIdx="4" presStyleCnt="5">
        <dgm:presLayoutVars>
          <dgm:bulletEnabled val="1"/>
        </dgm:presLayoutVars>
      </dgm:prSet>
      <dgm:spPr/>
    </dgm:pt>
  </dgm:ptLst>
  <dgm:cxnLst>
    <dgm:cxn modelId="{ACF73D03-0B4A-4220-B195-E25E0C6E1715}" type="presOf" srcId="{C803AC12-E8A9-475D-95C5-D5F24F47B857}" destId="{4171EAD3-543E-448D-B397-72949D2B1758}" srcOrd="1" destOrd="0" presId="urn:microsoft.com/office/officeart/2016/7/layout/RepeatingBendingProcessNew"/>
    <dgm:cxn modelId="{2E194034-65D4-4EF2-B1EC-28DE1EF23C4F}" type="presOf" srcId="{6AF9C80E-7BE5-452D-BD1C-CC9B90EE4E6F}" destId="{C7448B19-7438-46E8-BDB2-ADD899359D5D}" srcOrd="0" destOrd="0" presId="urn:microsoft.com/office/officeart/2016/7/layout/RepeatingBendingProcessNew"/>
    <dgm:cxn modelId="{6B7F2437-DA14-4B09-ACB4-BA7B46DFB0ED}" type="presOf" srcId="{EFD5F903-DE8B-4B45-A24D-F7CA076A8582}" destId="{7C8A59C2-62FC-4245-B8AA-BFE5EB4B4AE3}" srcOrd="0" destOrd="0" presId="urn:microsoft.com/office/officeart/2016/7/layout/RepeatingBendingProcessNew"/>
    <dgm:cxn modelId="{8F68AA48-6A06-4BC3-9767-C3F3FEDE8C05}" type="presOf" srcId="{48E31D97-21AE-4DCF-9B32-43D1FB6B6A89}" destId="{C5850BCE-1E9C-4001-A7D7-050DC570E940}" srcOrd="0" destOrd="0" presId="urn:microsoft.com/office/officeart/2016/7/layout/RepeatingBendingProcessNew"/>
    <dgm:cxn modelId="{16CF544C-3979-40B3-BCE0-B2B8BA510FC0}" srcId="{6AF9C80E-7BE5-452D-BD1C-CC9B90EE4E6F}" destId="{0F8D6316-88E1-43EA-981C-4640896C7CD7}" srcOrd="2" destOrd="0" parTransId="{157F3465-6AB8-493B-98EF-69C0DE436A3D}" sibTransId="{48E31D97-21AE-4DCF-9B32-43D1FB6B6A89}"/>
    <dgm:cxn modelId="{4D0DD76F-6C92-45DC-A4C2-4C2FFAF3F109}" type="presOf" srcId="{225A2972-5264-45CA-BCD2-5574FC7480F0}" destId="{7C774C03-A4D3-46EE-9067-68AA12A5A73F}" srcOrd="0" destOrd="0" presId="urn:microsoft.com/office/officeart/2016/7/layout/RepeatingBendingProcessNew"/>
    <dgm:cxn modelId="{C93A8B5A-3C17-439C-B3C8-F5D93A4448FE}" srcId="{6AF9C80E-7BE5-452D-BD1C-CC9B90EE4E6F}" destId="{B44EC1F4-FA9D-4AC2-B3FC-370B5D6C3C2B}" srcOrd="4" destOrd="0" parTransId="{258543DF-B3F5-4DDA-97B4-32EF896766DA}" sibTransId="{4BB85954-7C16-4A53-9E30-2816CB4972CC}"/>
    <dgm:cxn modelId="{703E197F-9AA9-4777-ABEC-92910BFE9C95}" type="presOf" srcId="{BF7A7E9B-CFD1-4D32-8DBA-FED9B5E06A5D}" destId="{5FBD34E2-2D4D-46DC-A322-DFEB62593553}" srcOrd="0" destOrd="0" presId="urn:microsoft.com/office/officeart/2016/7/layout/RepeatingBendingProcessNew"/>
    <dgm:cxn modelId="{FAA81896-173D-4D45-9523-D8D3B747B2C2}" type="presOf" srcId="{5E75D205-1179-45E5-8922-D86EA9FF702B}" destId="{6579E5F0-4862-43B8-996F-E1F5FC6F13E8}" srcOrd="0" destOrd="0" presId="urn:microsoft.com/office/officeart/2016/7/layout/RepeatingBendingProcessNew"/>
    <dgm:cxn modelId="{FC9F439F-8FFB-4586-9C26-5ED6D5E48018}" type="presOf" srcId="{10C8C0A8-6A2C-44D9-A7DA-09EF714FE044}" destId="{6F3D6A29-E7DF-4082-A763-2E52DE1A87BC}" srcOrd="0" destOrd="0" presId="urn:microsoft.com/office/officeart/2016/7/layout/RepeatingBendingProcessNew"/>
    <dgm:cxn modelId="{4BDDC39F-5002-4F16-B1C9-73A005FBC338}" type="presOf" srcId="{B44EC1F4-FA9D-4AC2-B3FC-370B5D6C3C2B}" destId="{B613A6CB-7D0A-4BED-A776-668CCCF2DA2A}" srcOrd="0" destOrd="0" presId="urn:microsoft.com/office/officeart/2016/7/layout/RepeatingBendingProcessNew"/>
    <dgm:cxn modelId="{69E4FCA5-DB34-4174-8E11-54F393281BDE}" srcId="{6AF9C80E-7BE5-452D-BD1C-CC9B90EE4E6F}" destId="{225A2972-5264-45CA-BCD2-5574FC7480F0}" srcOrd="3" destOrd="0" parTransId="{7A8DBFD5-9BC2-420F-9353-5EE2F17D7210}" sibTransId="{5E75D205-1179-45E5-8922-D86EA9FF702B}"/>
    <dgm:cxn modelId="{0CD12FB5-E1C4-41A9-A71C-FF0AF31C3A93}" srcId="{6AF9C80E-7BE5-452D-BD1C-CC9B90EE4E6F}" destId="{10C8C0A8-6A2C-44D9-A7DA-09EF714FE044}" srcOrd="0" destOrd="0" parTransId="{45DAB320-3617-44CA-8765-180BDFC4CCC9}" sibTransId="{EFD5F903-DE8B-4B45-A24D-F7CA076A8582}"/>
    <dgm:cxn modelId="{59EB32C9-A2F2-4FA6-9A2E-BF9C093035AC}" type="presOf" srcId="{5E75D205-1179-45E5-8922-D86EA9FF702B}" destId="{3238B471-88FC-4205-99C8-E6D87F91360F}" srcOrd="1" destOrd="0" presId="urn:microsoft.com/office/officeart/2016/7/layout/RepeatingBendingProcessNew"/>
    <dgm:cxn modelId="{478244E6-6533-4E2C-9D21-2FFFABBD9ED8}" type="presOf" srcId="{48E31D97-21AE-4DCF-9B32-43D1FB6B6A89}" destId="{8E58ADC3-BB47-48CA-85AF-E298D7A8E7BC}" srcOrd="1" destOrd="0" presId="urn:microsoft.com/office/officeart/2016/7/layout/RepeatingBendingProcessNew"/>
    <dgm:cxn modelId="{246F5AED-15FE-4B33-B779-09B775446499}" type="presOf" srcId="{C803AC12-E8A9-475D-95C5-D5F24F47B857}" destId="{7FB4A7AB-1BCF-4CF8-97BA-A3CA5A4C4E16}" srcOrd="0" destOrd="0" presId="urn:microsoft.com/office/officeart/2016/7/layout/RepeatingBendingProcessNew"/>
    <dgm:cxn modelId="{AA8474EE-67E5-4630-9712-3474D1720236}" type="presOf" srcId="{0F8D6316-88E1-43EA-981C-4640896C7CD7}" destId="{F9477D22-C930-48FA-ACA9-2F1DA61663FA}" srcOrd="0" destOrd="0" presId="urn:microsoft.com/office/officeart/2016/7/layout/RepeatingBendingProcessNew"/>
    <dgm:cxn modelId="{84B801F1-13E6-4D89-A0E3-57F55632F610}" type="presOf" srcId="{EFD5F903-DE8B-4B45-A24D-F7CA076A8582}" destId="{D9108EF7-0D9C-495C-BD3C-D72499D745C2}" srcOrd="1" destOrd="0" presId="urn:microsoft.com/office/officeart/2016/7/layout/RepeatingBendingProcessNew"/>
    <dgm:cxn modelId="{F57A54F9-B2FF-4FAF-926C-14DFBE705092}" srcId="{6AF9C80E-7BE5-452D-BD1C-CC9B90EE4E6F}" destId="{BF7A7E9B-CFD1-4D32-8DBA-FED9B5E06A5D}" srcOrd="1" destOrd="0" parTransId="{A9F043E8-A471-404C-A3E1-CC4CA6EDC5A6}" sibTransId="{C803AC12-E8A9-475D-95C5-D5F24F47B857}"/>
    <dgm:cxn modelId="{62B325A8-8242-4279-A961-136AA38C81D9}" type="presParOf" srcId="{C7448B19-7438-46E8-BDB2-ADD899359D5D}" destId="{6F3D6A29-E7DF-4082-A763-2E52DE1A87BC}" srcOrd="0" destOrd="0" presId="urn:microsoft.com/office/officeart/2016/7/layout/RepeatingBendingProcessNew"/>
    <dgm:cxn modelId="{1AC5CBA9-CA5B-41AA-8D83-B02C599EED73}" type="presParOf" srcId="{C7448B19-7438-46E8-BDB2-ADD899359D5D}" destId="{7C8A59C2-62FC-4245-B8AA-BFE5EB4B4AE3}" srcOrd="1" destOrd="0" presId="urn:microsoft.com/office/officeart/2016/7/layout/RepeatingBendingProcessNew"/>
    <dgm:cxn modelId="{ACB5C6D3-BD04-4CF6-9128-70FD4A0D0434}" type="presParOf" srcId="{7C8A59C2-62FC-4245-B8AA-BFE5EB4B4AE3}" destId="{D9108EF7-0D9C-495C-BD3C-D72499D745C2}" srcOrd="0" destOrd="0" presId="urn:microsoft.com/office/officeart/2016/7/layout/RepeatingBendingProcessNew"/>
    <dgm:cxn modelId="{4D7291A4-825B-4A71-A337-0765715455ED}" type="presParOf" srcId="{C7448B19-7438-46E8-BDB2-ADD899359D5D}" destId="{5FBD34E2-2D4D-46DC-A322-DFEB62593553}" srcOrd="2" destOrd="0" presId="urn:microsoft.com/office/officeart/2016/7/layout/RepeatingBendingProcessNew"/>
    <dgm:cxn modelId="{1E499310-1EE0-4E51-AB8B-181EE18A5AAD}" type="presParOf" srcId="{C7448B19-7438-46E8-BDB2-ADD899359D5D}" destId="{7FB4A7AB-1BCF-4CF8-97BA-A3CA5A4C4E16}" srcOrd="3" destOrd="0" presId="urn:microsoft.com/office/officeart/2016/7/layout/RepeatingBendingProcessNew"/>
    <dgm:cxn modelId="{F24E8B13-975F-4C48-AB2E-8CB38276D6A6}" type="presParOf" srcId="{7FB4A7AB-1BCF-4CF8-97BA-A3CA5A4C4E16}" destId="{4171EAD3-543E-448D-B397-72949D2B1758}" srcOrd="0" destOrd="0" presId="urn:microsoft.com/office/officeart/2016/7/layout/RepeatingBendingProcessNew"/>
    <dgm:cxn modelId="{09842941-497F-4546-BBD1-ECC3CDE9D74F}" type="presParOf" srcId="{C7448B19-7438-46E8-BDB2-ADD899359D5D}" destId="{F9477D22-C930-48FA-ACA9-2F1DA61663FA}" srcOrd="4" destOrd="0" presId="urn:microsoft.com/office/officeart/2016/7/layout/RepeatingBendingProcessNew"/>
    <dgm:cxn modelId="{0380A6F7-F5C7-477E-9AD3-A30F92F3CD4B}" type="presParOf" srcId="{C7448B19-7438-46E8-BDB2-ADD899359D5D}" destId="{C5850BCE-1E9C-4001-A7D7-050DC570E940}" srcOrd="5" destOrd="0" presId="urn:microsoft.com/office/officeart/2016/7/layout/RepeatingBendingProcessNew"/>
    <dgm:cxn modelId="{C96C7D09-4C6F-43FD-8BA7-BEECCA056ED8}" type="presParOf" srcId="{C5850BCE-1E9C-4001-A7D7-050DC570E940}" destId="{8E58ADC3-BB47-48CA-85AF-E298D7A8E7BC}" srcOrd="0" destOrd="0" presId="urn:microsoft.com/office/officeart/2016/7/layout/RepeatingBendingProcessNew"/>
    <dgm:cxn modelId="{2699EB57-8D8B-4099-B3B6-18E4357A4ACE}" type="presParOf" srcId="{C7448B19-7438-46E8-BDB2-ADD899359D5D}" destId="{7C774C03-A4D3-46EE-9067-68AA12A5A73F}" srcOrd="6" destOrd="0" presId="urn:microsoft.com/office/officeart/2016/7/layout/RepeatingBendingProcessNew"/>
    <dgm:cxn modelId="{10130245-5A56-4C5B-A6D7-63D7B695833A}" type="presParOf" srcId="{C7448B19-7438-46E8-BDB2-ADD899359D5D}" destId="{6579E5F0-4862-43B8-996F-E1F5FC6F13E8}" srcOrd="7" destOrd="0" presId="urn:microsoft.com/office/officeart/2016/7/layout/RepeatingBendingProcessNew"/>
    <dgm:cxn modelId="{537DEFC4-A32E-45D5-8FC6-55AFF1818A87}" type="presParOf" srcId="{6579E5F0-4862-43B8-996F-E1F5FC6F13E8}" destId="{3238B471-88FC-4205-99C8-E6D87F91360F}" srcOrd="0" destOrd="0" presId="urn:microsoft.com/office/officeart/2016/7/layout/RepeatingBendingProcessNew"/>
    <dgm:cxn modelId="{EAE6F242-BD83-4643-9CEC-4BB5A9F1D38B}" type="presParOf" srcId="{C7448B19-7438-46E8-BDB2-ADD899359D5D}" destId="{B613A6CB-7D0A-4BED-A776-668CCCF2DA2A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52C32F9-79C7-432F-A502-C893EAC4472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C6988D8-24DF-49D4-B63A-93EB5630429A}">
      <dgm:prSet/>
      <dgm:spPr/>
      <dgm:t>
        <a:bodyPr/>
        <a:lstStyle/>
        <a:p>
          <a:r>
            <a:rPr lang="en-US"/>
            <a:t>• High emotional stress in care work.</a:t>
          </a:r>
        </a:p>
      </dgm:t>
    </dgm:pt>
    <dgm:pt modelId="{95651738-1E66-4741-BD8E-E4B8C20970F5}" type="parTrans" cxnId="{B3615735-55C2-4405-869A-342C5511F9FD}">
      <dgm:prSet/>
      <dgm:spPr/>
      <dgm:t>
        <a:bodyPr/>
        <a:lstStyle/>
        <a:p>
          <a:endParaRPr lang="en-US"/>
        </a:p>
      </dgm:t>
    </dgm:pt>
    <dgm:pt modelId="{497AE5B1-CCFD-4831-A251-A666F378DBC0}" type="sibTrans" cxnId="{B3615735-55C2-4405-869A-342C5511F9FD}">
      <dgm:prSet/>
      <dgm:spPr/>
      <dgm:t>
        <a:bodyPr/>
        <a:lstStyle/>
        <a:p>
          <a:endParaRPr lang="en-US"/>
        </a:p>
      </dgm:t>
    </dgm:pt>
    <dgm:pt modelId="{C60E24AD-6799-4B6E-AA3A-A6180A4E6E9F}">
      <dgm:prSet/>
      <dgm:spPr/>
      <dgm:t>
        <a:bodyPr/>
        <a:lstStyle/>
        <a:p>
          <a:r>
            <a:rPr lang="en-US"/>
            <a:t>• Competition for management positions.</a:t>
          </a:r>
        </a:p>
      </dgm:t>
    </dgm:pt>
    <dgm:pt modelId="{C9AA2A86-4E6A-4413-8A58-5914C32D7849}" type="parTrans" cxnId="{B335A14F-118A-416D-9D53-AA21528F94DE}">
      <dgm:prSet/>
      <dgm:spPr/>
      <dgm:t>
        <a:bodyPr/>
        <a:lstStyle/>
        <a:p>
          <a:endParaRPr lang="en-US"/>
        </a:p>
      </dgm:t>
    </dgm:pt>
    <dgm:pt modelId="{A86F84BE-A6EF-4A6E-BFB0-865886040607}" type="sibTrans" cxnId="{B335A14F-118A-416D-9D53-AA21528F94DE}">
      <dgm:prSet/>
      <dgm:spPr/>
      <dgm:t>
        <a:bodyPr/>
        <a:lstStyle/>
        <a:p>
          <a:endParaRPr lang="en-US"/>
        </a:p>
      </dgm:t>
    </dgm:pt>
    <dgm:pt modelId="{06565139-61E9-410C-9D7D-4FD7F0B6DF05}">
      <dgm:prSet/>
      <dgm:spPr/>
      <dgm:t>
        <a:bodyPr/>
        <a:lstStyle/>
        <a:p>
          <a:r>
            <a:rPr lang="en-US"/>
            <a:t>• Language barriers may limit communication or confidence.</a:t>
          </a:r>
        </a:p>
      </dgm:t>
    </dgm:pt>
    <dgm:pt modelId="{214B65E2-110F-4EC8-9A2E-1A1BA7520A97}" type="parTrans" cxnId="{B0584799-4DAE-47E6-9735-697007F2D514}">
      <dgm:prSet/>
      <dgm:spPr/>
      <dgm:t>
        <a:bodyPr/>
        <a:lstStyle/>
        <a:p>
          <a:endParaRPr lang="en-US"/>
        </a:p>
      </dgm:t>
    </dgm:pt>
    <dgm:pt modelId="{3C09598D-673A-4714-9DB2-AE576FC0BDB7}" type="sibTrans" cxnId="{B0584799-4DAE-47E6-9735-697007F2D514}">
      <dgm:prSet/>
      <dgm:spPr/>
      <dgm:t>
        <a:bodyPr/>
        <a:lstStyle/>
        <a:p>
          <a:endParaRPr lang="en-US"/>
        </a:p>
      </dgm:t>
    </dgm:pt>
    <dgm:pt modelId="{FD7B3F6D-54AE-4F60-BE69-E9FB5D3AFDD7}">
      <dgm:prSet/>
      <dgm:spPr/>
      <dgm:t>
        <a:bodyPr/>
        <a:lstStyle/>
        <a:p>
          <a:r>
            <a:rPr lang="en-US"/>
            <a:t>Example: To reduce stress, I plan to practice self-care and seek supervision and peer support in my future workplace.</a:t>
          </a:r>
        </a:p>
      </dgm:t>
    </dgm:pt>
    <dgm:pt modelId="{3EC63452-6B0B-4E8D-B1C1-5244BFAF0F0C}" type="parTrans" cxnId="{FB2592EB-7557-4EF2-9870-065611E3241E}">
      <dgm:prSet/>
      <dgm:spPr/>
      <dgm:t>
        <a:bodyPr/>
        <a:lstStyle/>
        <a:p>
          <a:endParaRPr lang="en-US"/>
        </a:p>
      </dgm:t>
    </dgm:pt>
    <dgm:pt modelId="{3161EFE2-DDBB-454A-A888-651D715C141C}" type="sibTrans" cxnId="{FB2592EB-7557-4EF2-9870-065611E3241E}">
      <dgm:prSet/>
      <dgm:spPr/>
      <dgm:t>
        <a:bodyPr/>
        <a:lstStyle/>
        <a:p>
          <a:endParaRPr lang="en-US"/>
        </a:p>
      </dgm:t>
    </dgm:pt>
    <dgm:pt modelId="{D3D8FC0E-2C30-4EC4-8202-8C92958255C9}" type="pres">
      <dgm:prSet presAssocID="{A52C32F9-79C7-432F-A502-C893EAC44720}" presName="root" presStyleCnt="0">
        <dgm:presLayoutVars>
          <dgm:dir/>
          <dgm:resizeHandles val="exact"/>
        </dgm:presLayoutVars>
      </dgm:prSet>
      <dgm:spPr/>
    </dgm:pt>
    <dgm:pt modelId="{93FF5FC6-DFD8-4090-9A60-E7BD91C09780}" type="pres">
      <dgm:prSet presAssocID="{FC6988D8-24DF-49D4-B63A-93EB5630429A}" presName="compNode" presStyleCnt="0"/>
      <dgm:spPr/>
    </dgm:pt>
    <dgm:pt modelId="{3FBF00AB-01DB-4259-8A2A-A4C7579E1F48}" type="pres">
      <dgm:prSet presAssocID="{FC6988D8-24DF-49D4-B63A-93EB5630429A}" presName="bgRect" presStyleLbl="bgShp" presStyleIdx="0" presStyleCnt="4"/>
      <dgm:spPr/>
    </dgm:pt>
    <dgm:pt modelId="{F9ABBFEF-FDC7-46C2-92A0-F7F459CB1471}" type="pres">
      <dgm:prSet presAssocID="{FC6988D8-24DF-49D4-B63A-93EB5630429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mach"/>
        </a:ext>
      </dgm:extLst>
    </dgm:pt>
    <dgm:pt modelId="{F9DB7FBD-8F00-452B-A142-78FC36E92814}" type="pres">
      <dgm:prSet presAssocID="{FC6988D8-24DF-49D4-B63A-93EB5630429A}" presName="spaceRect" presStyleCnt="0"/>
      <dgm:spPr/>
    </dgm:pt>
    <dgm:pt modelId="{A6C0EF0A-A0D0-432E-B03B-71C44117E9E9}" type="pres">
      <dgm:prSet presAssocID="{FC6988D8-24DF-49D4-B63A-93EB5630429A}" presName="parTx" presStyleLbl="revTx" presStyleIdx="0" presStyleCnt="4">
        <dgm:presLayoutVars>
          <dgm:chMax val="0"/>
          <dgm:chPref val="0"/>
        </dgm:presLayoutVars>
      </dgm:prSet>
      <dgm:spPr/>
    </dgm:pt>
    <dgm:pt modelId="{6A48DD7C-CFD9-4BEA-BA30-EAAF6DF4068B}" type="pres">
      <dgm:prSet presAssocID="{497AE5B1-CCFD-4831-A251-A666F378DBC0}" presName="sibTrans" presStyleCnt="0"/>
      <dgm:spPr/>
    </dgm:pt>
    <dgm:pt modelId="{6DF8A2CF-6C44-4A22-A215-359A71F52528}" type="pres">
      <dgm:prSet presAssocID="{C60E24AD-6799-4B6E-AA3A-A6180A4E6E9F}" presName="compNode" presStyleCnt="0"/>
      <dgm:spPr/>
    </dgm:pt>
    <dgm:pt modelId="{B385AAC8-0581-48E4-82C4-F2E1C170063F}" type="pres">
      <dgm:prSet presAssocID="{C60E24AD-6799-4B6E-AA3A-A6180A4E6E9F}" presName="bgRect" presStyleLbl="bgShp" presStyleIdx="1" presStyleCnt="4"/>
      <dgm:spPr/>
    </dgm:pt>
    <dgm:pt modelId="{9A37115E-E104-47EB-A85D-B802A8A86F25}" type="pres">
      <dgm:prSet presAssocID="{C60E24AD-6799-4B6E-AA3A-A6180A4E6E9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537EE855-D8BB-4A2B-BE60-2F4D83D28C24}" type="pres">
      <dgm:prSet presAssocID="{C60E24AD-6799-4B6E-AA3A-A6180A4E6E9F}" presName="spaceRect" presStyleCnt="0"/>
      <dgm:spPr/>
    </dgm:pt>
    <dgm:pt modelId="{5AAA6137-E35B-498E-AB86-97714DD56C11}" type="pres">
      <dgm:prSet presAssocID="{C60E24AD-6799-4B6E-AA3A-A6180A4E6E9F}" presName="parTx" presStyleLbl="revTx" presStyleIdx="1" presStyleCnt="4">
        <dgm:presLayoutVars>
          <dgm:chMax val="0"/>
          <dgm:chPref val="0"/>
        </dgm:presLayoutVars>
      </dgm:prSet>
      <dgm:spPr/>
    </dgm:pt>
    <dgm:pt modelId="{635E79A8-7A8E-4908-A7C4-AFA9845013E1}" type="pres">
      <dgm:prSet presAssocID="{A86F84BE-A6EF-4A6E-BFB0-865886040607}" presName="sibTrans" presStyleCnt="0"/>
      <dgm:spPr/>
    </dgm:pt>
    <dgm:pt modelId="{7808F438-CDC4-46AB-856B-E947C3C30361}" type="pres">
      <dgm:prSet presAssocID="{06565139-61E9-410C-9D7D-4FD7F0B6DF05}" presName="compNode" presStyleCnt="0"/>
      <dgm:spPr/>
    </dgm:pt>
    <dgm:pt modelId="{2607839D-BE32-4019-AD69-736AD083C5E0}" type="pres">
      <dgm:prSet presAssocID="{06565139-61E9-410C-9D7D-4FD7F0B6DF05}" presName="bgRect" presStyleLbl="bgShp" presStyleIdx="2" presStyleCnt="4"/>
      <dgm:spPr/>
    </dgm:pt>
    <dgm:pt modelId="{35D63AFB-6898-4605-9955-E4FB8916E6EB}" type="pres">
      <dgm:prSet presAssocID="{06565139-61E9-410C-9D7D-4FD7F0B6DF0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F420B381-035C-427D-BBCB-063F5ACF63F0}" type="pres">
      <dgm:prSet presAssocID="{06565139-61E9-410C-9D7D-4FD7F0B6DF05}" presName="spaceRect" presStyleCnt="0"/>
      <dgm:spPr/>
    </dgm:pt>
    <dgm:pt modelId="{242CED96-75FB-413A-886E-7127E937041F}" type="pres">
      <dgm:prSet presAssocID="{06565139-61E9-410C-9D7D-4FD7F0B6DF05}" presName="parTx" presStyleLbl="revTx" presStyleIdx="2" presStyleCnt="4">
        <dgm:presLayoutVars>
          <dgm:chMax val="0"/>
          <dgm:chPref val="0"/>
        </dgm:presLayoutVars>
      </dgm:prSet>
      <dgm:spPr/>
    </dgm:pt>
    <dgm:pt modelId="{2CDE2797-C758-47D4-8C7A-6A3D5BD49DC3}" type="pres">
      <dgm:prSet presAssocID="{3C09598D-673A-4714-9DB2-AE576FC0BDB7}" presName="sibTrans" presStyleCnt="0"/>
      <dgm:spPr/>
    </dgm:pt>
    <dgm:pt modelId="{ACF5B952-03BD-44C5-AC65-42DFC7C40D5F}" type="pres">
      <dgm:prSet presAssocID="{FD7B3F6D-54AE-4F60-BE69-E9FB5D3AFDD7}" presName="compNode" presStyleCnt="0"/>
      <dgm:spPr/>
    </dgm:pt>
    <dgm:pt modelId="{2C3CF208-ED6F-4CA1-B921-1A1BB68956A2}" type="pres">
      <dgm:prSet presAssocID="{FD7B3F6D-54AE-4F60-BE69-E9FB5D3AFDD7}" presName="bgRect" presStyleLbl="bgShp" presStyleIdx="3" presStyleCnt="4"/>
      <dgm:spPr/>
    </dgm:pt>
    <dgm:pt modelId="{DB3CD914-1CA7-4FAC-9211-B5F66FEFF644}" type="pres">
      <dgm:prSet presAssocID="{FD7B3F6D-54AE-4F60-BE69-E9FB5D3AFDD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C4EAAFF1-C780-4162-85C0-C6C45B1B8AF3}" type="pres">
      <dgm:prSet presAssocID="{FD7B3F6D-54AE-4F60-BE69-E9FB5D3AFDD7}" presName="spaceRect" presStyleCnt="0"/>
      <dgm:spPr/>
    </dgm:pt>
    <dgm:pt modelId="{5CEAEBB4-9F32-4922-BFD2-4F428AC02283}" type="pres">
      <dgm:prSet presAssocID="{FD7B3F6D-54AE-4F60-BE69-E9FB5D3AFDD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3615735-55C2-4405-869A-342C5511F9FD}" srcId="{A52C32F9-79C7-432F-A502-C893EAC44720}" destId="{FC6988D8-24DF-49D4-B63A-93EB5630429A}" srcOrd="0" destOrd="0" parTransId="{95651738-1E66-4741-BD8E-E4B8C20970F5}" sibTransId="{497AE5B1-CCFD-4831-A251-A666F378DBC0}"/>
    <dgm:cxn modelId="{3301B040-5505-4674-9CF2-D065FB2A89D6}" type="presOf" srcId="{C60E24AD-6799-4B6E-AA3A-A6180A4E6E9F}" destId="{5AAA6137-E35B-498E-AB86-97714DD56C11}" srcOrd="0" destOrd="0" presId="urn:microsoft.com/office/officeart/2018/2/layout/IconVerticalSolidList"/>
    <dgm:cxn modelId="{F7642067-7AFE-46E3-BA5C-97F4013D9A6C}" type="presOf" srcId="{A52C32F9-79C7-432F-A502-C893EAC44720}" destId="{D3D8FC0E-2C30-4EC4-8202-8C92958255C9}" srcOrd="0" destOrd="0" presId="urn:microsoft.com/office/officeart/2018/2/layout/IconVerticalSolidList"/>
    <dgm:cxn modelId="{E2BED34A-B8AB-4CF0-9588-9D63D96C282F}" type="presOf" srcId="{FD7B3F6D-54AE-4F60-BE69-E9FB5D3AFDD7}" destId="{5CEAEBB4-9F32-4922-BFD2-4F428AC02283}" srcOrd="0" destOrd="0" presId="urn:microsoft.com/office/officeart/2018/2/layout/IconVerticalSolidList"/>
    <dgm:cxn modelId="{B335A14F-118A-416D-9D53-AA21528F94DE}" srcId="{A52C32F9-79C7-432F-A502-C893EAC44720}" destId="{C60E24AD-6799-4B6E-AA3A-A6180A4E6E9F}" srcOrd="1" destOrd="0" parTransId="{C9AA2A86-4E6A-4413-8A58-5914C32D7849}" sibTransId="{A86F84BE-A6EF-4A6E-BFB0-865886040607}"/>
    <dgm:cxn modelId="{B0584799-4DAE-47E6-9735-697007F2D514}" srcId="{A52C32F9-79C7-432F-A502-C893EAC44720}" destId="{06565139-61E9-410C-9D7D-4FD7F0B6DF05}" srcOrd="2" destOrd="0" parTransId="{214B65E2-110F-4EC8-9A2E-1A1BA7520A97}" sibTransId="{3C09598D-673A-4714-9DB2-AE576FC0BDB7}"/>
    <dgm:cxn modelId="{A78560C4-4342-43EE-96AB-834B5FBD4556}" type="presOf" srcId="{FC6988D8-24DF-49D4-B63A-93EB5630429A}" destId="{A6C0EF0A-A0D0-432E-B03B-71C44117E9E9}" srcOrd="0" destOrd="0" presId="urn:microsoft.com/office/officeart/2018/2/layout/IconVerticalSolidList"/>
    <dgm:cxn modelId="{CEE677E6-9088-4434-9FFF-5CCCAAB9A015}" type="presOf" srcId="{06565139-61E9-410C-9D7D-4FD7F0B6DF05}" destId="{242CED96-75FB-413A-886E-7127E937041F}" srcOrd="0" destOrd="0" presId="urn:microsoft.com/office/officeart/2018/2/layout/IconVerticalSolidList"/>
    <dgm:cxn modelId="{FB2592EB-7557-4EF2-9870-065611E3241E}" srcId="{A52C32F9-79C7-432F-A502-C893EAC44720}" destId="{FD7B3F6D-54AE-4F60-BE69-E9FB5D3AFDD7}" srcOrd="3" destOrd="0" parTransId="{3EC63452-6B0B-4E8D-B1C1-5244BFAF0F0C}" sibTransId="{3161EFE2-DDBB-454A-A888-651D715C141C}"/>
    <dgm:cxn modelId="{EC4A97AD-2F68-49D9-B7F4-0243DDE9C082}" type="presParOf" srcId="{D3D8FC0E-2C30-4EC4-8202-8C92958255C9}" destId="{93FF5FC6-DFD8-4090-9A60-E7BD91C09780}" srcOrd="0" destOrd="0" presId="urn:microsoft.com/office/officeart/2018/2/layout/IconVerticalSolidList"/>
    <dgm:cxn modelId="{A269FE2E-3B6B-4336-BE62-C9392CE82254}" type="presParOf" srcId="{93FF5FC6-DFD8-4090-9A60-E7BD91C09780}" destId="{3FBF00AB-01DB-4259-8A2A-A4C7579E1F48}" srcOrd="0" destOrd="0" presId="urn:microsoft.com/office/officeart/2018/2/layout/IconVerticalSolidList"/>
    <dgm:cxn modelId="{30E5C200-2B7D-4519-B701-DC1B554FEC10}" type="presParOf" srcId="{93FF5FC6-DFD8-4090-9A60-E7BD91C09780}" destId="{F9ABBFEF-FDC7-46C2-92A0-F7F459CB1471}" srcOrd="1" destOrd="0" presId="urn:microsoft.com/office/officeart/2018/2/layout/IconVerticalSolidList"/>
    <dgm:cxn modelId="{B3463896-7057-4935-A3EA-6E644301B6E7}" type="presParOf" srcId="{93FF5FC6-DFD8-4090-9A60-E7BD91C09780}" destId="{F9DB7FBD-8F00-452B-A142-78FC36E92814}" srcOrd="2" destOrd="0" presId="urn:microsoft.com/office/officeart/2018/2/layout/IconVerticalSolidList"/>
    <dgm:cxn modelId="{CA484D40-8505-41EF-9643-C944D97978F4}" type="presParOf" srcId="{93FF5FC6-DFD8-4090-9A60-E7BD91C09780}" destId="{A6C0EF0A-A0D0-432E-B03B-71C44117E9E9}" srcOrd="3" destOrd="0" presId="urn:microsoft.com/office/officeart/2018/2/layout/IconVerticalSolidList"/>
    <dgm:cxn modelId="{312BBBB8-96E7-47A1-B34D-1D22F18578BB}" type="presParOf" srcId="{D3D8FC0E-2C30-4EC4-8202-8C92958255C9}" destId="{6A48DD7C-CFD9-4BEA-BA30-EAAF6DF4068B}" srcOrd="1" destOrd="0" presId="urn:microsoft.com/office/officeart/2018/2/layout/IconVerticalSolidList"/>
    <dgm:cxn modelId="{36B9C806-4267-4841-9A0A-6444E2A66E50}" type="presParOf" srcId="{D3D8FC0E-2C30-4EC4-8202-8C92958255C9}" destId="{6DF8A2CF-6C44-4A22-A215-359A71F52528}" srcOrd="2" destOrd="0" presId="urn:microsoft.com/office/officeart/2018/2/layout/IconVerticalSolidList"/>
    <dgm:cxn modelId="{020C13AA-73C4-466A-80AA-985C7FC1B773}" type="presParOf" srcId="{6DF8A2CF-6C44-4A22-A215-359A71F52528}" destId="{B385AAC8-0581-48E4-82C4-F2E1C170063F}" srcOrd="0" destOrd="0" presId="urn:microsoft.com/office/officeart/2018/2/layout/IconVerticalSolidList"/>
    <dgm:cxn modelId="{BE8224CF-C005-4F65-B54C-85F2F1C9F26D}" type="presParOf" srcId="{6DF8A2CF-6C44-4A22-A215-359A71F52528}" destId="{9A37115E-E104-47EB-A85D-B802A8A86F25}" srcOrd="1" destOrd="0" presId="urn:microsoft.com/office/officeart/2018/2/layout/IconVerticalSolidList"/>
    <dgm:cxn modelId="{CF74200C-BC47-48E0-B697-D4CB12285762}" type="presParOf" srcId="{6DF8A2CF-6C44-4A22-A215-359A71F52528}" destId="{537EE855-D8BB-4A2B-BE60-2F4D83D28C24}" srcOrd="2" destOrd="0" presId="urn:microsoft.com/office/officeart/2018/2/layout/IconVerticalSolidList"/>
    <dgm:cxn modelId="{7820BACD-1B82-4FE7-A2AD-0BCD36F2E5E5}" type="presParOf" srcId="{6DF8A2CF-6C44-4A22-A215-359A71F52528}" destId="{5AAA6137-E35B-498E-AB86-97714DD56C11}" srcOrd="3" destOrd="0" presId="urn:microsoft.com/office/officeart/2018/2/layout/IconVerticalSolidList"/>
    <dgm:cxn modelId="{B3E070D4-A94C-4A62-969C-59C999CBA526}" type="presParOf" srcId="{D3D8FC0E-2C30-4EC4-8202-8C92958255C9}" destId="{635E79A8-7A8E-4908-A7C4-AFA9845013E1}" srcOrd="3" destOrd="0" presId="urn:microsoft.com/office/officeart/2018/2/layout/IconVerticalSolidList"/>
    <dgm:cxn modelId="{4FD56F56-9929-48C3-AEB4-82F815DF86A5}" type="presParOf" srcId="{D3D8FC0E-2C30-4EC4-8202-8C92958255C9}" destId="{7808F438-CDC4-46AB-856B-E947C3C30361}" srcOrd="4" destOrd="0" presId="urn:microsoft.com/office/officeart/2018/2/layout/IconVerticalSolidList"/>
    <dgm:cxn modelId="{0948CB63-B368-4158-A73E-F498B4367F8D}" type="presParOf" srcId="{7808F438-CDC4-46AB-856B-E947C3C30361}" destId="{2607839D-BE32-4019-AD69-736AD083C5E0}" srcOrd="0" destOrd="0" presId="urn:microsoft.com/office/officeart/2018/2/layout/IconVerticalSolidList"/>
    <dgm:cxn modelId="{E5A1F9F3-2CF8-4050-A714-9745FD4547DA}" type="presParOf" srcId="{7808F438-CDC4-46AB-856B-E947C3C30361}" destId="{35D63AFB-6898-4605-9955-E4FB8916E6EB}" srcOrd="1" destOrd="0" presId="urn:microsoft.com/office/officeart/2018/2/layout/IconVerticalSolidList"/>
    <dgm:cxn modelId="{B629CD77-80EE-4295-A9FB-08E474613518}" type="presParOf" srcId="{7808F438-CDC4-46AB-856B-E947C3C30361}" destId="{F420B381-035C-427D-BBCB-063F5ACF63F0}" srcOrd="2" destOrd="0" presId="urn:microsoft.com/office/officeart/2018/2/layout/IconVerticalSolidList"/>
    <dgm:cxn modelId="{9918ECB5-45B6-4183-AD5A-97C7804CC3CE}" type="presParOf" srcId="{7808F438-CDC4-46AB-856B-E947C3C30361}" destId="{242CED96-75FB-413A-886E-7127E937041F}" srcOrd="3" destOrd="0" presId="urn:microsoft.com/office/officeart/2018/2/layout/IconVerticalSolidList"/>
    <dgm:cxn modelId="{B75EDB32-74A2-45DE-B109-5A60FD2324C4}" type="presParOf" srcId="{D3D8FC0E-2C30-4EC4-8202-8C92958255C9}" destId="{2CDE2797-C758-47D4-8C7A-6A3D5BD49DC3}" srcOrd="5" destOrd="0" presId="urn:microsoft.com/office/officeart/2018/2/layout/IconVerticalSolidList"/>
    <dgm:cxn modelId="{8B2B03F7-BFF5-41E0-8A27-07EC9B927FA9}" type="presParOf" srcId="{D3D8FC0E-2C30-4EC4-8202-8C92958255C9}" destId="{ACF5B952-03BD-44C5-AC65-42DFC7C40D5F}" srcOrd="6" destOrd="0" presId="urn:microsoft.com/office/officeart/2018/2/layout/IconVerticalSolidList"/>
    <dgm:cxn modelId="{13E111CE-7054-4043-B446-76911665E341}" type="presParOf" srcId="{ACF5B952-03BD-44C5-AC65-42DFC7C40D5F}" destId="{2C3CF208-ED6F-4CA1-B921-1A1BB68956A2}" srcOrd="0" destOrd="0" presId="urn:microsoft.com/office/officeart/2018/2/layout/IconVerticalSolidList"/>
    <dgm:cxn modelId="{35A01BEA-ADD6-4956-83E1-577F9B667EB0}" type="presParOf" srcId="{ACF5B952-03BD-44C5-AC65-42DFC7C40D5F}" destId="{DB3CD914-1CA7-4FAC-9211-B5F66FEFF644}" srcOrd="1" destOrd="0" presId="urn:microsoft.com/office/officeart/2018/2/layout/IconVerticalSolidList"/>
    <dgm:cxn modelId="{F10C39A6-B148-40AE-AB5A-3C852ED2458E}" type="presParOf" srcId="{ACF5B952-03BD-44C5-AC65-42DFC7C40D5F}" destId="{C4EAAFF1-C780-4162-85C0-C6C45B1B8AF3}" srcOrd="2" destOrd="0" presId="urn:microsoft.com/office/officeart/2018/2/layout/IconVerticalSolidList"/>
    <dgm:cxn modelId="{FF1F497A-4086-43EC-AF28-B0CA708B8802}" type="presParOf" srcId="{ACF5B952-03BD-44C5-AC65-42DFC7C40D5F}" destId="{5CEAEBB4-9F32-4922-BFD2-4F428AC0228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335182-820A-4966-9736-F03CB770A73A}">
      <dsp:nvSpPr>
        <dsp:cNvPr id="0" name=""/>
        <dsp:cNvSpPr/>
      </dsp:nvSpPr>
      <dsp:spPr>
        <a:xfrm>
          <a:off x="0" y="2339"/>
          <a:ext cx="36893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9AAB5E-E6AE-4639-86DE-86788CBF487A}">
      <dsp:nvSpPr>
        <dsp:cNvPr id="0" name=""/>
        <dsp:cNvSpPr/>
      </dsp:nvSpPr>
      <dsp:spPr>
        <a:xfrm>
          <a:off x="0" y="2339"/>
          <a:ext cx="3689331" cy="15957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My name is Tatiana Montenegro. I work as a nanny and carer, and I am currently studying Social Care.</a:t>
          </a:r>
          <a:endParaRPr lang="en-US" sz="2000" kern="1200"/>
        </a:p>
      </dsp:txBody>
      <dsp:txXfrm>
        <a:off x="0" y="2339"/>
        <a:ext cx="3689331" cy="1595782"/>
      </dsp:txXfrm>
    </dsp:sp>
    <dsp:sp modelId="{DB50F71B-017A-460A-AD06-AC4C8A085AB7}">
      <dsp:nvSpPr>
        <dsp:cNvPr id="0" name=""/>
        <dsp:cNvSpPr/>
      </dsp:nvSpPr>
      <dsp:spPr>
        <a:xfrm>
          <a:off x="0" y="1598122"/>
          <a:ext cx="36893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99A99F-2406-4C2D-854F-DE7717F54B95}">
      <dsp:nvSpPr>
        <dsp:cNvPr id="0" name=""/>
        <dsp:cNvSpPr/>
      </dsp:nvSpPr>
      <dsp:spPr>
        <a:xfrm>
          <a:off x="0" y="1598122"/>
          <a:ext cx="3689331" cy="15957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My goal is to work in a care home and become a psychologist to support elderly people emotionally and socially.</a:t>
          </a:r>
          <a:endParaRPr lang="en-US" sz="2000" kern="1200"/>
        </a:p>
      </dsp:txBody>
      <dsp:txXfrm>
        <a:off x="0" y="1598122"/>
        <a:ext cx="3689331" cy="1595782"/>
      </dsp:txXfrm>
    </dsp:sp>
    <dsp:sp modelId="{0A328D1B-AF6F-4F54-B514-12F99605DCF8}">
      <dsp:nvSpPr>
        <dsp:cNvPr id="0" name=""/>
        <dsp:cNvSpPr/>
      </dsp:nvSpPr>
      <dsp:spPr>
        <a:xfrm>
          <a:off x="0" y="3193904"/>
          <a:ext cx="36893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E03663-86F5-41BA-B57A-2B2FD49CD159}">
      <dsp:nvSpPr>
        <dsp:cNvPr id="0" name=""/>
        <dsp:cNvSpPr/>
      </dsp:nvSpPr>
      <dsp:spPr>
        <a:xfrm>
          <a:off x="0" y="3193904"/>
          <a:ext cx="3689331" cy="15957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This presentation shows my personal SWOT analysis to plan my professional development in the UK Health and Social Care sector.</a:t>
          </a:r>
          <a:endParaRPr lang="en-US" sz="2000" kern="1200"/>
        </a:p>
      </dsp:txBody>
      <dsp:txXfrm>
        <a:off x="0" y="3193904"/>
        <a:ext cx="3689331" cy="159578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965DEF-482F-4A0E-9FF8-74CF13077C8D}">
      <dsp:nvSpPr>
        <dsp:cNvPr id="0" name=""/>
        <dsp:cNvSpPr/>
      </dsp:nvSpPr>
      <dsp:spPr>
        <a:xfrm>
          <a:off x="0" y="2124"/>
          <a:ext cx="78867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ED27BF-F3D2-429C-AD8B-E7F972D22F5B}">
      <dsp:nvSpPr>
        <dsp:cNvPr id="0" name=""/>
        <dsp:cNvSpPr/>
      </dsp:nvSpPr>
      <dsp:spPr>
        <a:xfrm>
          <a:off x="0" y="2124"/>
          <a:ext cx="78867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Caring, patient, and empathetic person.</a:t>
          </a:r>
          <a:endParaRPr lang="en-US" sz="2000" kern="1200"/>
        </a:p>
      </dsp:txBody>
      <dsp:txXfrm>
        <a:off x="0" y="2124"/>
        <a:ext cx="7886700" cy="724514"/>
      </dsp:txXfrm>
    </dsp:sp>
    <dsp:sp modelId="{BB64F353-17D0-4054-8626-E6EB223AC4C0}">
      <dsp:nvSpPr>
        <dsp:cNvPr id="0" name=""/>
        <dsp:cNvSpPr/>
      </dsp:nvSpPr>
      <dsp:spPr>
        <a:xfrm>
          <a:off x="0" y="726639"/>
          <a:ext cx="7886700" cy="0"/>
        </a:xfrm>
        <a:prstGeom prst="line">
          <a:avLst/>
        </a:prstGeom>
        <a:solidFill>
          <a:schemeClr val="accent5">
            <a:hueOff val="-1986775"/>
            <a:satOff val="7962"/>
            <a:lumOff val="1726"/>
            <a:alphaOff val="0"/>
          </a:schemeClr>
        </a:solidFill>
        <a:ln w="25400" cap="flat" cmpd="sng" algn="ctr">
          <a:solidFill>
            <a:schemeClr val="accent5">
              <a:hueOff val="-1986775"/>
              <a:satOff val="7962"/>
              <a:lumOff val="172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E0012F-35C2-4C0B-A218-377BAFB4A2C3}">
      <dsp:nvSpPr>
        <dsp:cNvPr id="0" name=""/>
        <dsp:cNvSpPr/>
      </dsp:nvSpPr>
      <dsp:spPr>
        <a:xfrm>
          <a:off x="0" y="726639"/>
          <a:ext cx="78867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Experience   working directly whit people  in care</a:t>
          </a:r>
          <a:endParaRPr lang="en-US" sz="2000" kern="1200"/>
        </a:p>
      </dsp:txBody>
      <dsp:txXfrm>
        <a:off x="0" y="726639"/>
        <a:ext cx="7886700" cy="724514"/>
      </dsp:txXfrm>
    </dsp:sp>
    <dsp:sp modelId="{A2128A3E-B429-4DB2-9697-2E6D4EFC3136}">
      <dsp:nvSpPr>
        <dsp:cNvPr id="0" name=""/>
        <dsp:cNvSpPr/>
      </dsp:nvSpPr>
      <dsp:spPr>
        <a:xfrm>
          <a:off x="0" y="1451154"/>
          <a:ext cx="7886700" cy="0"/>
        </a:xfrm>
        <a:prstGeom prst="line">
          <a:avLst/>
        </a:prstGeom>
        <a:solidFill>
          <a:schemeClr val="accent5">
            <a:hueOff val="-3973551"/>
            <a:satOff val="15924"/>
            <a:lumOff val="3451"/>
            <a:alphaOff val="0"/>
          </a:schemeClr>
        </a:solidFill>
        <a:ln w="25400" cap="flat" cmpd="sng" algn="ctr">
          <a:solidFill>
            <a:schemeClr val="accent5">
              <a:hueOff val="-3973551"/>
              <a:satOff val="15924"/>
              <a:lumOff val="345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136102-4471-47D8-A3AA-5AEDD7AE83F2}">
      <dsp:nvSpPr>
        <dsp:cNvPr id="0" name=""/>
        <dsp:cNvSpPr/>
      </dsp:nvSpPr>
      <dsp:spPr>
        <a:xfrm>
          <a:off x="0" y="1451154"/>
          <a:ext cx="78867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Stronge sense of Responsability  and emotional  conection with  those I support.</a:t>
          </a:r>
          <a:endParaRPr lang="en-US" sz="2000" kern="1200"/>
        </a:p>
      </dsp:txBody>
      <dsp:txXfrm>
        <a:off x="0" y="1451154"/>
        <a:ext cx="7886700" cy="724514"/>
      </dsp:txXfrm>
    </dsp:sp>
    <dsp:sp modelId="{83BD877C-3651-4FCA-8804-E34A911F1867}">
      <dsp:nvSpPr>
        <dsp:cNvPr id="0" name=""/>
        <dsp:cNvSpPr/>
      </dsp:nvSpPr>
      <dsp:spPr>
        <a:xfrm>
          <a:off x="0" y="2175669"/>
          <a:ext cx="7886700" cy="0"/>
        </a:xfrm>
        <a:prstGeom prst="line">
          <a:avLst/>
        </a:prstGeom>
        <a:solidFill>
          <a:schemeClr val="accent5">
            <a:hueOff val="-5960326"/>
            <a:satOff val="23887"/>
            <a:lumOff val="5177"/>
            <a:alphaOff val="0"/>
          </a:schemeClr>
        </a:solidFill>
        <a:ln w="25400" cap="flat" cmpd="sng" algn="ctr">
          <a:solidFill>
            <a:schemeClr val="accent5">
              <a:hueOff val="-5960326"/>
              <a:satOff val="23887"/>
              <a:lumOff val="51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820381-8054-4FBB-BFE9-E32E2CD522E5}">
      <dsp:nvSpPr>
        <dsp:cNvPr id="0" name=""/>
        <dsp:cNvSpPr/>
      </dsp:nvSpPr>
      <dsp:spPr>
        <a:xfrm>
          <a:off x="0" y="2175669"/>
          <a:ext cx="78867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Determined and resilient- I moved  to the UK, I study and build a stable life for my children </a:t>
          </a:r>
          <a:endParaRPr lang="en-US" sz="2000" kern="1200"/>
        </a:p>
      </dsp:txBody>
      <dsp:txXfrm>
        <a:off x="0" y="2175669"/>
        <a:ext cx="7886700" cy="724514"/>
      </dsp:txXfrm>
    </dsp:sp>
    <dsp:sp modelId="{E4B95772-1CF8-4FA3-92AB-5EDF5C603A4B}">
      <dsp:nvSpPr>
        <dsp:cNvPr id="0" name=""/>
        <dsp:cNvSpPr/>
      </dsp:nvSpPr>
      <dsp:spPr>
        <a:xfrm>
          <a:off x="0" y="2900183"/>
          <a:ext cx="7886700" cy="0"/>
        </a:xfrm>
        <a:prstGeom prst="line">
          <a:avLst/>
        </a:prstGeom>
        <a:solidFill>
          <a:schemeClr val="accent5">
            <a:hueOff val="-7947101"/>
            <a:satOff val="31849"/>
            <a:lumOff val="6902"/>
            <a:alphaOff val="0"/>
          </a:schemeClr>
        </a:solidFill>
        <a:ln w="25400" cap="flat" cmpd="sng" algn="ctr">
          <a:solidFill>
            <a:schemeClr val="accent5">
              <a:hueOff val="-7947101"/>
              <a:satOff val="31849"/>
              <a:lumOff val="690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FEEF8D-D82C-4216-9FD0-CAF17E5C9939}">
      <dsp:nvSpPr>
        <dsp:cNvPr id="0" name=""/>
        <dsp:cNvSpPr/>
      </dsp:nvSpPr>
      <dsp:spPr>
        <a:xfrm>
          <a:off x="0" y="2900183"/>
          <a:ext cx="78867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Motivate  to continue learning  and growing professionally.</a:t>
          </a:r>
          <a:endParaRPr lang="en-US" sz="2000" kern="1200"/>
        </a:p>
      </dsp:txBody>
      <dsp:txXfrm>
        <a:off x="0" y="2900183"/>
        <a:ext cx="7886700" cy="724514"/>
      </dsp:txXfrm>
    </dsp:sp>
    <dsp:sp modelId="{BD1AEF1C-0C51-427A-B143-3A27566C6577}">
      <dsp:nvSpPr>
        <dsp:cNvPr id="0" name=""/>
        <dsp:cNvSpPr/>
      </dsp:nvSpPr>
      <dsp:spPr>
        <a:xfrm>
          <a:off x="0" y="3624698"/>
          <a:ext cx="7886700" cy="0"/>
        </a:xfrm>
        <a:prstGeom prst="line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AD362E-3A91-4EDE-B247-E5736108A7F1}">
      <dsp:nvSpPr>
        <dsp:cNvPr id="0" name=""/>
        <dsp:cNvSpPr/>
      </dsp:nvSpPr>
      <dsp:spPr>
        <a:xfrm>
          <a:off x="0" y="3624698"/>
          <a:ext cx="78867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Example: When I care for elderly people, I listen and understand their emotional need, helping  build trust and comfort.</a:t>
          </a:r>
          <a:endParaRPr lang="en-US" sz="2000" kern="1200"/>
        </a:p>
      </dsp:txBody>
      <dsp:txXfrm>
        <a:off x="0" y="3624698"/>
        <a:ext cx="7886700" cy="72451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482E12-3ACC-4EF6-8C39-CB7AE7EBD0A4}">
      <dsp:nvSpPr>
        <dsp:cNvPr id="0" name=""/>
        <dsp:cNvSpPr/>
      </dsp:nvSpPr>
      <dsp:spPr>
        <a:xfrm>
          <a:off x="0" y="1808"/>
          <a:ext cx="7886700" cy="9166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3D36A7-100D-4A7B-A618-2812A8D84407}">
      <dsp:nvSpPr>
        <dsp:cNvPr id="0" name=""/>
        <dsp:cNvSpPr/>
      </dsp:nvSpPr>
      <dsp:spPr>
        <a:xfrm>
          <a:off x="277275" y="208046"/>
          <a:ext cx="504136" cy="5041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2AD57B-6C4A-4379-85B5-1161D210997B}">
      <dsp:nvSpPr>
        <dsp:cNvPr id="0" name=""/>
        <dsp:cNvSpPr/>
      </dsp:nvSpPr>
      <dsp:spPr>
        <a:xfrm>
          <a:off x="1058686" y="1808"/>
          <a:ext cx="68280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English  is not my first language, so I sometimes  feel nervous speaking in public.</a:t>
          </a:r>
          <a:endParaRPr lang="en-US" sz="2200" kern="1200"/>
        </a:p>
      </dsp:txBody>
      <dsp:txXfrm>
        <a:off x="1058686" y="1808"/>
        <a:ext cx="6828013" cy="916611"/>
      </dsp:txXfrm>
    </dsp:sp>
    <dsp:sp modelId="{DDDA95EA-222D-4A4F-B12E-B8BC81B85061}">
      <dsp:nvSpPr>
        <dsp:cNvPr id="0" name=""/>
        <dsp:cNvSpPr/>
      </dsp:nvSpPr>
      <dsp:spPr>
        <a:xfrm>
          <a:off x="0" y="1147573"/>
          <a:ext cx="7886700" cy="91661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DDBD59-3425-4939-BC34-89A1C9056E89}">
      <dsp:nvSpPr>
        <dsp:cNvPr id="0" name=""/>
        <dsp:cNvSpPr/>
      </dsp:nvSpPr>
      <dsp:spPr>
        <a:xfrm>
          <a:off x="277275" y="1353811"/>
          <a:ext cx="504136" cy="5041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AA6D55-CEA5-4C71-8A55-8D75453A7679}">
      <dsp:nvSpPr>
        <dsp:cNvPr id="0" name=""/>
        <dsp:cNvSpPr/>
      </dsp:nvSpPr>
      <dsp:spPr>
        <a:xfrm>
          <a:off x="1058686" y="1147573"/>
          <a:ext cx="68280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 get emotionally attached to the people I care for and feel sad  when they leave.</a:t>
          </a:r>
          <a:endParaRPr lang="en-US" sz="2200" kern="1200"/>
        </a:p>
      </dsp:txBody>
      <dsp:txXfrm>
        <a:off x="1058686" y="1147573"/>
        <a:ext cx="6828013" cy="916611"/>
      </dsp:txXfrm>
    </dsp:sp>
    <dsp:sp modelId="{40BEC213-0506-489E-903C-0A2B7D5610E4}">
      <dsp:nvSpPr>
        <dsp:cNvPr id="0" name=""/>
        <dsp:cNvSpPr/>
      </dsp:nvSpPr>
      <dsp:spPr>
        <a:xfrm>
          <a:off x="0" y="2293338"/>
          <a:ext cx="7886700" cy="91661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824A81-55C4-478E-B44D-2C6C3605C2AA}">
      <dsp:nvSpPr>
        <dsp:cNvPr id="0" name=""/>
        <dsp:cNvSpPr/>
      </dsp:nvSpPr>
      <dsp:spPr>
        <a:xfrm>
          <a:off x="277275" y="2499576"/>
          <a:ext cx="504136" cy="5041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332547-A907-47B4-AAAC-42C03EAD3746}">
      <dsp:nvSpPr>
        <dsp:cNvPr id="0" name=""/>
        <dsp:cNvSpPr/>
      </dsp:nvSpPr>
      <dsp:spPr>
        <a:xfrm>
          <a:off x="1058686" y="2293338"/>
          <a:ext cx="68280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Balancing study, work, and family life can be challenges.</a:t>
          </a:r>
          <a:endParaRPr lang="en-US" sz="2200" kern="1200"/>
        </a:p>
      </dsp:txBody>
      <dsp:txXfrm>
        <a:off x="1058686" y="2293338"/>
        <a:ext cx="6828013" cy="916611"/>
      </dsp:txXfrm>
    </dsp:sp>
    <dsp:sp modelId="{F9BC8141-CD9E-4261-8B25-D94FE993E377}">
      <dsp:nvSpPr>
        <dsp:cNvPr id="0" name=""/>
        <dsp:cNvSpPr/>
      </dsp:nvSpPr>
      <dsp:spPr>
        <a:xfrm>
          <a:off x="0" y="3439103"/>
          <a:ext cx="7886700" cy="91661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2A14E7-74D1-462B-AB3B-CCEBDF2C25C1}">
      <dsp:nvSpPr>
        <dsp:cNvPr id="0" name=""/>
        <dsp:cNvSpPr/>
      </dsp:nvSpPr>
      <dsp:spPr>
        <a:xfrm>
          <a:off x="277275" y="3645341"/>
          <a:ext cx="504136" cy="50413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B3492B-F5A2-4849-BC3E-601DA65A1B4E}">
      <dsp:nvSpPr>
        <dsp:cNvPr id="0" name=""/>
        <dsp:cNvSpPr/>
      </dsp:nvSpPr>
      <dsp:spPr>
        <a:xfrm>
          <a:off x="1058686" y="3439103"/>
          <a:ext cx="68280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Example: At first, I was afraid to speak  English in class, but each presentation helps me gain confidence.</a:t>
          </a:r>
          <a:endParaRPr lang="en-US" sz="2200" kern="1200"/>
        </a:p>
      </dsp:txBody>
      <dsp:txXfrm>
        <a:off x="1058686" y="3439103"/>
        <a:ext cx="6828013" cy="91661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8A59C2-62FC-4245-B8AA-BFE5EB4B4AE3}">
      <dsp:nvSpPr>
        <dsp:cNvPr id="0" name=""/>
        <dsp:cNvSpPr/>
      </dsp:nvSpPr>
      <dsp:spPr>
        <a:xfrm>
          <a:off x="2346287" y="849304"/>
          <a:ext cx="50802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8029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86836" y="892331"/>
        <a:ext cx="26931" cy="5386"/>
      </dsp:txXfrm>
    </dsp:sp>
    <dsp:sp modelId="{6F3D6A29-E7DF-4082-A763-2E52DE1A87BC}">
      <dsp:nvSpPr>
        <dsp:cNvPr id="0" name=""/>
        <dsp:cNvSpPr/>
      </dsp:nvSpPr>
      <dsp:spPr>
        <a:xfrm>
          <a:off x="6221" y="192465"/>
          <a:ext cx="2341866" cy="140511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753" tIns="120454" rIns="114753" bIns="12045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• Growing demand for qualified carers and social care professionals in the UK.</a:t>
          </a:r>
          <a:endParaRPr lang="en-US" sz="1400" kern="1200"/>
        </a:p>
      </dsp:txBody>
      <dsp:txXfrm>
        <a:off x="6221" y="192465"/>
        <a:ext cx="2341866" cy="1405119"/>
      </dsp:txXfrm>
    </dsp:sp>
    <dsp:sp modelId="{7FB4A7AB-1BCF-4CF8-97BA-A3CA5A4C4E16}">
      <dsp:nvSpPr>
        <dsp:cNvPr id="0" name=""/>
        <dsp:cNvSpPr/>
      </dsp:nvSpPr>
      <dsp:spPr>
        <a:xfrm>
          <a:off x="5226783" y="849304"/>
          <a:ext cx="50802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8029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67332" y="892331"/>
        <a:ext cx="26931" cy="5386"/>
      </dsp:txXfrm>
    </dsp:sp>
    <dsp:sp modelId="{5FBD34E2-2D4D-46DC-A322-DFEB62593553}">
      <dsp:nvSpPr>
        <dsp:cNvPr id="0" name=""/>
        <dsp:cNvSpPr/>
      </dsp:nvSpPr>
      <dsp:spPr>
        <a:xfrm>
          <a:off x="2886716" y="192465"/>
          <a:ext cx="2341866" cy="140511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753" tIns="120454" rIns="114753" bIns="12045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• University training and placements offer experience and networking.</a:t>
          </a:r>
          <a:endParaRPr lang="en-US" sz="1400" kern="1200"/>
        </a:p>
      </dsp:txBody>
      <dsp:txXfrm>
        <a:off x="2886716" y="192465"/>
        <a:ext cx="2341866" cy="1405119"/>
      </dsp:txXfrm>
    </dsp:sp>
    <dsp:sp modelId="{C5850BCE-1E9C-4001-A7D7-050DC570E940}">
      <dsp:nvSpPr>
        <dsp:cNvPr id="0" name=""/>
        <dsp:cNvSpPr/>
      </dsp:nvSpPr>
      <dsp:spPr>
        <a:xfrm>
          <a:off x="1177154" y="1595784"/>
          <a:ext cx="5760991" cy="508029"/>
        </a:xfrm>
        <a:custGeom>
          <a:avLst/>
          <a:gdLst/>
          <a:ahLst/>
          <a:cxnLst/>
          <a:rect l="0" t="0" r="0" b="0"/>
          <a:pathLst>
            <a:path>
              <a:moveTo>
                <a:pt x="5760991" y="0"/>
              </a:moveTo>
              <a:lnTo>
                <a:pt x="5760991" y="271114"/>
              </a:lnTo>
              <a:lnTo>
                <a:pt x="0" y="271114"/>
              </a:lnTo>
              <a:lnTo>
                <a:pt x="0" y="508029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912997" y="1847106"/>
        <a:ext cx="289305" cy="5386"/>
      </dsp:txXfrm>
    </dsp:sp>
    <dsp:sp modelId="{F9477D22-C930-48FA-ACA9-2F1DA61663FA}">
      <dsp:nvSpPr>
        <dsp:cNvPr id="0" name=""/>
        <dsp:cNvSpPr/>
      </dsp:nvSpPr>
      <dsp:spPr>
        <a:xfrm>
          <a:off x="5767212" y="192465"/>
          <a:ext cx="2341866" cy="140511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753" tIns="120454" rIns="114753" bIns="12045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• Continuous professional development programmes (NHS, Skills for Care).</a:t>
          </a:r>
          <a:endParaRPr lang="en-US" sz="1400" kern="1200"/>
        </a:p>
      </dsp:txBody>
      <dsp:txXfrm>
        <a:off x="5767212" y="192465"/>
        <a:ext cx="2341866" cy="1405119"/>
      </dsp:txXfrm>
    </dsp:sp>
    <dsp:sp modelId="{6579E5F0-4862-43B8-996F-E1F5FC6F13E8}">
      <dsp:nvSpPr>
        <dsp:cNvPr id="0" name=""/>
        <dsp:cNvSpPr/>
      </dsp:nvSpPr>
      <dsp:spPr>
        <a:xfrm>
          <a:off x="2346287" y="2793054"/>
          <a:ext cx="50802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8029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86836" y="2836080"/>
        <a:ext cx="26931" cy="5386"/>
      </dsp:txXfrm>
    </dsp:sp>
    <dsp:sp modelId="{7C774C03-A4D3-46EE-9067-68AA12A5A73F}">
      <dsp:nvSpPr>
        <dsp:cNvPr id="0" name=""/>
        <dsp:cNvSpPr/>
      </dsp:nvSpPr>
      <dsp:spPr>
        <a:xfrm>
          <a:off x="6221" y="2136214"/>
          <a:ext cx="2341866" cy="140511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753" tIns="120454" rIns="114753" bIns="12045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• Future opportunity to study psychology and specialise in elderly mental health.</a:t>
          </a:r>
          <a:endParaRPr lang="en-US" sz="1400" kern="1200"/>
        </a:p>
      </dsp:txBody>
      <dsp:txXfrm>
        <a:off x="6221" y="2136214"/>
        <a:ext cx="2341866" cy="1405119"/>
      </dsp:txXfrm>
    </dsp:sp>
    <dsp:sp modelId="{B613A6CB-7D0A-4BED-A776-668CCCF2DA2A}">
      <dsp:nvSpPr>
        <dsp:cNvPr id="0" name=""/>
        <dsp:cNvSpPr/>
      </dsp:nvSpPr>
      <dsp:spPr>
        <a:xfrm>
          <a:off x="2886716" y="2136214"/>
          <a:ext cx="2341866" cy="140511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753" tIns="120454" rIns="114753" bIns="12045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Example: Completing my Social Care degree will help me apply for management or psychology-related roles in elderly care.</a:t>
          </a:r>
          <a:endParaRPr lang="en-US" sz="1400" kern="1200"/>
        </a:p>
      </dsp:txBody>
      <dsp:txXfrm>
        <a:off x="2886716" y="2136214"/>
        <a:ext cx="2341866" cy="140511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BF00AB-01DB-4259-8A2A-A4C7579E1F48}">
      <dsp:nvSpPr>
        <dsp:cNvPr id="0" name=""/>
        <dsp:cNvSpPr/>
      </dsp:nvSpPr>
      <dsp:spPr>
        <a:xfrm>
          <a:off x="0" y="2439"/>
          <a:ext cx="47262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ABBFEF-FDC7-46C2-92A0-F7F459CB1471}">
      <dsp:nvSpPr>
        <dsp:cNvPr id="0" name=""/>
        <dsp:cNvSpPr/>
      </dsp:nvSpPr>
      <dsp:spPr>
        <a:xfrm>
          <a:off x="374076" y="280678"/>
          <a:ext cx="680139" cy="68013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C0EF0A-A0D0-432E-B03B-71C44117E9E9}">
      <dsp:nvSpPr>
        <dsp:cNvPr id="0" name=""/>
        <dsp:cNvSpPr/>
      </dsp:nvSpPr>
      <dsp:spPr>
        <a:xfrm>
          <a:off x="1428292" y="2439"/>
          <a:ext cx="32979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High emotional stress in care work.</a:t>
          </a:r>
        </a:p>
      </dsp:txBody>
      <dsp:txXfrm>
        <a:off x="1428292" y="2439"/>
        <a:ext cx="3297908" cy="1236616"/>
      </dsp:txXfrm>
    </dsp:sp>
    <dsp:sp modelId="{B385AAC8-0581-48E4-82C4-F2E1C170063F}">
      <dsp:nvSpPr>
        <dsp:cNvPr id="0" name=""/>
        <dsp:cNvSpPr/>
      </dsp:nvSpPr>
      <dsp:spPr>
        <a:xfrm>
          <a:off x="0" y="1548210"/>
          <a:ext cx="47262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37115E-E104-47EB-A85D-B802A8A86F25}">
      <dsp:nvSpPr>
        <dsp:cNvPr id="0" name=""/>
        <dsp:cNvSpPr/>
      </dsp:nvSpPr>
      <dsp:spPr>
        <a:xfrm>
          <a:off x="374076" y="1826449"/>
          <a:ext cx="680139" cy="68013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AA6137-E35B-498E-AB86-97714DD56C11}">
      <dsp:nvSpPr>
        <dsp:cNvPr id="0" name=""/>
        <dsp:cNvSpPr/>
      </dsp:nvSpPr>
      <dsp:spPr>
        <a:xfrm>
          <a:off x="1428292" y="1548210"/>
          <a:ext cx="32979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Competition for management positions.</a:t>
          </a:r>
        </a:p>
      </dsp:txBody>
      <dsp:txXfrm>
        <a:off x="1428292" y="1548210"/>
        <a:ext cx="3297908" cy="1236616"/>
      </dsp:txXfrm>
    </dsp:sp>
    <dsp:sp modelId="{2607839D-BE32-4019-AD69-736AD083C5E0}">
      <dsp:nvSpPr>
        <dsp:cNvPr id="0" name=""/>
        <dsp:cNvSpPr/>
      </dsp:nvSpPr>
      <dsp:spPr>
        <a:xfrm>
          <a:off x="0" y="3093981"/>
          <a:ext cx="47262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D63AFB-6898-4605-9955-E4FB8916E6EB}">
      <dsp:nvSpPr>
        <dsp:cNvPr id="0" name=""/>
        <dsp:cNvSpPr/>
      </dsp:nvSpPr>
      <dsp:spPr>
        <a:xfrm>
          <a:off x="374076" y="3372220"/>
          <a:ext cx="680139" cy="68013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2CED96-75FB-413A-886E-7127E937041F}">
      <dsp:nvSpPr>
        <dsp:cNvPr id="0" name=""/>
        <dsp:cNvSpPr/>
      </dsp:nvSpPr>
      <dsp:spPr>
        <a:xfrm>
          <a:off x="1428292" y="3093981"/>
          <a:ext cx="32979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Language barriers may limit communication or confidence.</a:t>
          </a:r>
        </a:p>
      </dsp:txBody>
      <dsp:txXfrm>
        <a:off x="1428292" y="3093981"/>
        <a:ext cx="3297908" cy="1236616"/>
      </dsp:txXfrm>
    </dsp:sp>
    <dsp:sp modelId="{2C3CF208-ED6F-4CA1-B921-1A1BB68956A2}">
      <dsp:nvSpPr>
        <dsp:cNvPr id="0" name=""/>
        <dsp:cNvSpPr/>
      </dsp:nvSpPr>
      <dsp:spPr>
        <a:xfrm>
          <a:off x="0" y="4639752"/>
          <a:ext cx="47262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3CD914-1CA7-4FAC-9211-B5F66FEFF644}">
      <dsp:nvSpPr>
        <dsp:cNvPr id="0" name=""/>
        <dsp:cNvSpPr/>
      </dsp:nvSpPr>
      <dsp:spPr>
        <a:xfrm>
          <a:off x="374076" y="4917991"/>
          <a:ext cx="680139" cy="68013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EAEBB4-9F32-4922-BFD2-4F428AC02283}">
      <dsp:nvSpPr>
        <dsp:cNvPr id="0" name=""/>
        <dsp:cNvSpPr/>
      </dsp:nvSpPr>
      <dsp:spPr>
        <a:xfrm>
          <a:off x="1428292" y="4639752"/>
          <a:ext cx="32979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Example: To reduce stress, I plan to practice self-care and seek supervision and peer support in my future workplace.</a:t>
          </a:r>
        </a:p>
      </dsp:txBody>
      <dsp:txXfrm>
        <a:off x="1428292" y="4639752"/>
        <a:ext cx="3297908" cy="12366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forcare.org.uk" TargetMode="External"/><Relationship Id="rId2" Type="http://schemas.openxmlformats.org/officeDocument/2006/relationships/hyperlink" Target="https://www.england.nhs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71" name="Rectangle 7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Rectangle 7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Rectangle 7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4" name="Rectangle 73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457037" cy="155448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>
                <a:latin typeface="Calibri"/>
              </a:rPr>
              <a:t>Professional Carrer Development  within H&amp;SC </a:t>
            </a:r>
            <a:br>
              <a:rPr lang="en-US" sz="3300"/>
            </a:br>
            <a:r>
              <a:rPr lang="en-GB" sz="3300">
                <a:latin typeface="Calibri"/>
              </a:rPr>
              <a:t>​</a:t>
            </a:r>
            <a:endParaRPr lang="en-GB" sz="3300"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3771" y="3017522"/>
            <a:ext cx="7455989" cy="3124658"/>
          </a:xfrm>
        </p:spPr>
        <p:txBody>
          <a:bodyPr anchor="ctr">
            <a:normAutofit/>
          </a:bodyPr>
          <a:lstStyle/>
          <a:p>
            <a:r>
              <a:rPr lang="en-GB" sz="2100">
                <a:latin typeface="Calibri"/>
              </a:rPr>
              <a:t>Name: Tatiana Montenegro</a:t>
            </a:r>
          </a:p>
          <a:p>
            <a:r>
              <a:rPr lang="en-GB" sz="2100">
                <a:latin typeface="Calibri"/>
              </a:rPr>
              <a:t>Student Number: 2413339</a:t>
            </a:r>
            <a:endParaRPr lang="en-GB" sz="2100">
              <a:latin typeface="Calibri"/>
              <a:ea typeface="Calibri"/>
              <a:cs typeface="Calibri"/>
            </a:endParaRPr>
          </a:p>
          <a:p>
            <a:r>
              <a:rPr lang="en-GB" sz="2100">
                <a:latin typeface="Calibri"/>
              </a:rPr>
              <a:t>Module: Professional Development within Health and Social Care</a:t>
            </a:r>
            <a:endParaRPr lang="en-GB" sz="2100">
              <a:latin typeface="Calibri"/>
              <a:ea typeface="Calibri"/>
              <a:cs typeface="Calibri"/>
            </a:endParaRPr>
          </a:p>
          <a:p>
            <a:r>
              <a:rPr lang="en-GB" sz="2100">
                <a:latin typeface="Calibri"/>
              </a:rPr>
              <a:t>Module Code: LCHS 4009</a:t>
            </a:r>
            <a:endParaRPr lang="en-GB" sz="2100">
              <a:latin typeface="Calibri"/>
              <a:ea typeface="Calibri"/>
              <a:cs typeface="Calibri"/>
            </a:endParaRPr>
          </a:p>
          <a:p>
            <a:r>
              <a:rPr lang="en-GB" sz="2100">
                <a:latin typeface="Calibri"/>
              </a:rPr>
              <a:t>Assignment Title: Self-Awareness Presentation</a:t>
            </a:r>
            <a:endParaRPr lang="en-GB" sz="2100">
              <a:latin typeface="Calibri"/>
              <a:ea typeface="Calibri"/>
              <a:cs typeface="Calibri"/>
            </a:endParaRPr>
          </a:p>
          <a:p>
            <a:r>
              <a:rPr lang="en-GB" sz="2100">
                <a:latin typeface="Calibri"/>
              </a:rPr>
              <a:t>Lecturer's name: Soban  Sadiq</a:t>
            </a:r>
            <a:endParaRPr lang="en-GB" sz="2100">
              <a:latin typeface="Calibri"/>
              <a:ea typeface="Calibri"/>
              <a:cs typeface="Calibri"/>
            </a:endParaRPr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C47E6-D38B-E9E5-D9C5-453663967B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Calibri"/>
                <a:cs typeface="Calibri"/>
              </a:rPr>
              <a:t>Acknowledge use of 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01D06A-0B81-DE82-F773-A6E082569D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Calibri"/>
                <a:cs typeface="Calibri"/>
              </a:rPr>
              <a:t>Use </a:t>
            </a:r>
            <a:r>
              <a:rPr lang="en-GB" err="1">
                <a:ea typeface="Calibri"/>
                <a:cs typeface="Calibri"/>
              </a:rPr>
              <a:t>chatGPT</a:t>
            </a:r>
            <a:r>
              <a:rPr lang="en-GB">
                <a:ea typeface="Calibri"/>
                <a:cs typeface="Calibri"/>
              </a:rPr>
              <a:t>  to correct my writing  .</a:t>
            </a:r>
          </a:p>
          <a:p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216913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32BC68-2F59-80FD-1088-DE6324B7F2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500">
                <a:ea typeface="Calibri"/>
                <a:cs typeface="Calibri"/>
              </a:rPr>
              <a:t>Overview </a:t>
            </a:r>
            <a:endParaRPr lang="en-GB" sz="35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778BE-C8C4-FE64-4EF7-499F0661F9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700">
                <a:ea typeface="Calibri"/>
                <a:cs typeface="Calibri"/>
              </a:rPr>
              <a:t>Introduction </a:t>
            </a:r>
          </a:p>
          <a:p>
            <a:r>
              <a:rPr lang="en-GB" sz="1700">
                <a:ea typeface="Calibri"/>
                <a:cs typeface="Calibri"/>
              </a:rPr>
              <a:t>SWOT Analysis </a:t>
            </a:r>
          </a:p>
          <a:p>
            <a:r>
              <a:rPr lang="en-GB" sz="1700">
                <a:ea typeface="Calibri"/>
                <a:cs typeface="Calibri"/>
              </a:rPr>
              <a:t>Strengths </a:t>
            </a:r>
          </a:p>
          <a:p>
            <a:r>
              <a:rPr lang="en-GB" sz="1700">
                <a:ea typeface="Calibri"/>
                <a:cs typeface="Calibri"/>
              </a:rPr>
              <a:t>Weaknesses </a:t>
            </a:r>
          </a:p>
          <a:p>
            <a:r>
              <a:rPr lang="en-GB" sz="1700">
                <a:ea typeface="Calibri"/>
                <a:cs typeface="Calibri"/>
              </a:rPr>
              <a:t>Opportunities </a:t>
            </a:r>
          </a:p>
          <a:p>
            <a:r>
              <a:rPr lang="en-GB" sz="1700">
                <a:ea typeface="Calibri"/>
                <a:cs typeface="Calibri"/>
              </a:rPr>
              <a:t>Threats</a:t>
            </a:r>
          </a:p>
          <a:p>
            <a:r>
              <a:rPr lang="en-GB" sz="1700">
                <a:ea typeface="Calibri"/>
                <a:cs typeface="Calibri"/>
              </a:rPr>
              <a:t>Conclusion </a:t>
            </a:r>
          </a:p>
          <a:p>
            <a:r>
              <a:rPr lang="en-GB" sz="1700">
                <a:ea typeface="Calibri"/>
                <a:cs typeface="Calibri"/>
              </a:rPr>
              <a:t>References </a:t>
            </a:r>
          </a:p>
        </p:txBody>
      </p:sp>
      <p:pic>
        <p:nvPicPr>
          <p:cNvPr id="18" name="Picture 17" descr="Person writing on a notepad">
            <a:extLst>
              <a:ext uri="{FF2B5EF4-FFF2-40B4-BE49-F238E27FC236}">
                <a16:creationId xmlns:a16="http://schemas.microsoft.com/office/drawing/2014/main" id="{2E492EF7-E4B0-BAEC-DC68-011EDBFE8D3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525" r="24515" b="-7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68291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5498FB-BFE6-BD51-5C33-B0CD8DCFE0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3930" y="1050595"/>
            <a:ext cx="6056111" cy="1618489"/>
          </a:xfrm>
        </p:spPr>
        <p:txBody>
          <a:bodyPr anchor="ctr">
            <a:normAutofit/>
          </a:bodyPr>
          <a:lstStyle/>
          <a:p>
            <a:r>
              <a:rPr lang="en-GB" sz="6300">
                <a:ea typeface="Calibri"/>
                <a:cs typeface="Calibri"/>
              </a:rPr>
              <a:t>Introduction </a:t>
            </a: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BFE6D54B-ABDD-B23A-F702-29E03A9759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3930" y="2969469"/>
            <a:ext cx="6056111" cy="280039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100">
                <a:ea typeface="Calibri"/>
                <a:cs typeface="Calibri"/>
              </a:rPr>
              <a:t>My name  is Tatiana  Montenegro. I  work as a nanny and carer, and I am currently studying Social Care.</a:t>
            </a:r>
          </a:p>
          <a:p>
            <a:r>
              <a:rPr lang="en-GB" sz="2100">
                <a:ea typeface="Calibri"/>
                <a:cs typeface="Calibri"/>
              </a:rPr>
              <a:t>My goal  is to work in a care home and become a psychologist to support elderly people emotionally and socially .</a:t>
            </a:r>
          </a:p>
          <a:p>
            <a:endParaRPr lang="en-GB" sz="2100">
              <a:ea typeface="Calibri"/>
              <a:cs typeface="Calibri"/>
            </a:endParaRPr>
          </a:p>
          <a:p>
            <a:endParaRPr lang="en-GB" sz="21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201745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822C8F-742A-2022-4C0A-0A26D75C25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4045020" cy="1325563"/>
          </a:xfrm>
        </p:spPr>
        <p:txBody>
          <a:bodyPr>
            <a:normAutofit/>
          </a:bodyPr>
          <a:lstStyle/>
          <a:p>
            <a:r>
              <a:rPr lang="en-GB">
                <a:ea typeface="Calibri"/>
                <a:cs typeface="Calibri"/>
              </a:rPr>
              <a:t>SWOT  Analysis</a:t>
            </a:r>
            <a:endParaRPr lang="en-GB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1E17D235-EECA-ACA1-A1FE-DF453928DA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4045020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800" kern="0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800" kern="0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800" kern="0">
                <a:ea typeface="Calibri"/>
                <a:cs typeface="Calibri"/>
              </a:rPr>
              <a:t>A show Analysis is a tool that helps me identify  my Strengths, Weaknesses,  Opportunities,  and Threats.  IT  allows me to reflect  on what  I do well, what  I need  to improve,  what  opportunities  I can take, and what challenges  I might face. 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kern="0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800" kern="0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800" kern="0">
                <a:ea typeface="Calibri"/>
                <a:cs typeface="Calibri"/>
              </a:rPr>
              <a:t>This presentation  shows my personal  SWOT  analysis  to plan  my professional development  in the UK  Health  and Social  Care   sector. </a:t>
            </a:r>
            <a:endParaRPr lang="en-GB" sz="1800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800" kern="0">
              <a:ea typeface="Calibri"/>
              <a:cs typeface="Calibri"/>
            </a:endParaRPr>
          </a:p>
        </p:txBody>
      </p:sp>
      <p:pic>
        <p:nvPicPr>
          <p:cNvPr id="18" name="Picture 17" descr="Magnifying glass and question mark">
            <a:extLst>
              <a:ext uri="{FF2B5EF4-FFF2-40B4-BE49-F238E27FC236}">
                <a16:creationId xmlns:a16="http://schemas.microsoft.com/office/drawing/2014/main" id="{3F11DE7C-875E-C767-61C4-2B39C2C1952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064" r="33750" b="2"/>
          <a:stretch>
            <a:fillRect/>
          </a:stretch>
        </p:blipFill>
        <p:spPr>
          <a:xfrm>
            <a:off x="4781190" y="758514"/>
            <a:ext cx="384167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27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4696411" y="687822"/>
            <a:ext cx="4103360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86420" y="921125"/>
            <a:ext cx="593266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B7DE626-29E9-8AED-E995-215DE5BF93E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15116908"/>
              </p:ext>
            </p:extLst>
          </p:nvPr>
        </p:nvGraphicFramePr>
        <p:xfrm>
          <a:off x="6846952" y="8086929"/>
          <a:ext cx="3689331" cy="47920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361026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5" name="Picture 114">
            <a:extLst>
              <a:ext uri="{FF2B5EF4-FFF2-40B4-BE49-F238E27FC236}">
                <a16:creationId xmlns:a16="http://schemas.microsoft.com/office/drawing/2014/main" id="{B7BDF644-A9D7-B52A-57CF-CFE32D5C87E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1814" b="9085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16" name="Rectangle 115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7601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03F9A4-C3ED-5775-EFCD-059EA3D332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>
                <a:ea typeface="Calibri"/>
                <a:cs typeface="Calibri"/>
              </a:rPr>
              <a:t>Strengths </a:t>
            </a:r>
            <a:endParaRPr lang="en-GB"/>
          </a:p>
        </p:txBody>
      </p:sp>
      <p:graphicFrame>
        <p:nvGraphicFramePr>
          <p:cNvPr id="91" name="Content Placeholder 2">
            <a:extLst>
              <a:ext uri="{FF2B5EF4-FFF2-40B4-BE49-F238E27FC236}">
                <a16:creationId xmlns:a16="http://schemas.microsoft.com/office/drawing/2014/main" id="{B2BA3D5F-7AAE-F3C2-DB0B-B8B6388F45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3934495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350306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CC87A5-B663-C981-3660-52B4B80947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256032"/>
            <a:ext cx="7879842" cy="1014984"/>
          </a:xfrm>
        </p:spPr>
        <p:txBody>
          <a:bodyPr anchor="b">
            <a:normAutofit/>
          </a:bodyPr>
          <a:lstStyle/>
          <a:p>
            <a:r>
              <a:rPr lang="en-GB">
                <a:ea typeface="Calibri"/>
                <a:cs typeface="Calibri"/>
              </a:rPr>
              <a:t>Weaknesses </a:t>
            </a:r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464" y="1634502"/>
            <a:ext cx="7838694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30936" y="1538176"/>
            <a:ext cx="1405092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30" name="Content Placeholder 2">
            <a:extLst>
              <a:ext uri="{FF2B5EF4-FFF2-40B4-BE49-F238E27FC236}">
                <a16:creationId xmlns:a16="http://schemas.microsoft.com/office/drawing/2014/main" id="{50D2662A-56C3-7270-CE5E-1AB6223373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9535418"/>
              </p:ext>
            </p:extLst>
          </p:nvPr>
        </p:nvGraphicFramePr>
        <p:xfrm>
          <a:off x="628650" y="1926266"/>
          <a:ext cx="78867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82084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4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46" name="Rectangle 45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4" name="Rectangle 53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58" name="Freeform: Shape 48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990599"/>
            <a:ext cx="7429500" cy="685800"/>
          </a:xfrm>
        </p:spPr>
        <p:txBody>
          <a:bodyPr anchor="t">
            <a:normAutofit/>
          </a:bodyPr>
          <a:lstStyle/>
          <a:p>
            <a:r>
              <a:rPr lang="en-GB" sz="3500">
                <a:latin typeface="Calibri"/>
              </a:rPr>
              <a:t>Opportunities</a:t>
            </a:r>
          </a:p>
        </p:txBody>
      </p:sp>
      <p:graphicFrame>
        <p:nvGraphicFramePr>
          <p:cNvPr id="38" name="Content Placeholder 2">
            <a:extLst>
              <a:ext uri="{FF2B5EF4-FFF2-40B4-BE49-F238E27FC236}">
                <a16:creationId xmlns:a16="http://schemas.microsoft.com/office/drawing/2014/main" id="{60A2D155-A8F0-7311-91ED-9410896EDB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8072504"/>
              </p:ext>
            </p:extLst>
          </p:nvPr>
        </p:nvGraphicFramePr>
        <p:xfrm>
          <a:off x="514350" y="2137228"/>
          <a:ext cx="81153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6794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95697"/>
            <a:ext cx="2400300" cy="42381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  <a:latin typeface="Calibri"/>
              </a:rPr>
              <a:t>Threats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82214" y="5539935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10FB876-5FA3-79CC-C3DF-64B87A0190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7860952"/>
              </p:ext>
            </p:extLst>
          </p:nvPr>
        </p:nvGraphicFramePr>
        <p:xfrm>
          <a:off x="4113104" y="477540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6F06E2-B3B9-0560-19A1-38BF6782D9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0578" y="802955"/>
            <a:ext cx="3733482" cy="1454051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chemeClr val="tx2"/>
                </a:solidFill>
                <a:ea typeface="Calibri"/>
                <a:cs typeface="Calibri"/>
              </a:rPr>
              <a:t>Opportunities whit my Strengths </a:t>
            </a:r>
            <a:endParaRPr lang="en-GB" sz="3100">
              <a:solidFill>
                <a:schemeClr val="tx2"/>
              </a:solidFill>
            </a:endParaRPr>
          </a:p>
        </p:txBody>
      </p:sp>
      <p:pic>
        <p:nvPicPr>
          <p:cNvPr id="7" name="Graphic 6" descr="Classroom">
            <a:extLst>
              <a:ext uri="{FF2B5EF4-FFF2-40B4-BE49-F238E27FC236}">
                <a16:creationId xmlns:a16="http://schemas.microsoft.com/office/drawing/2014/main" id="{3CC4B4F8-C662-A50F-4D5A-66C5D59681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99534" y="2230670"/>
            <a:ext cx="2746373" cy="274637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68AE5-97C9-058D-FCDF-47BECF61BC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7930" y="2421682"/>
            <a:ext cx="3733184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600">
                <a:solidFill>
                  <a:schemeClr val="tx2"/>
                </a:solidFill>
                <a:ea typeface="Calibri"/>
                <a:cs typeface="Calibri"/>
              </a:rPr>
              <a:t>There are opportunities to work in areas such</a:t>
            </a:r>
          </a:p>
          <a:p>
            <a:r>
              <a:rPr lang="en-GB" sz="1600">
                <a:solidFill>
                  <a:schemeClr val="tx2"/>
                </a:solidFill>
                <a:ea typeface="Calibri"/>
                <a:cs typeface="Calibri"/>
              </a:rPr>
              <a:t>Adults Social Care </a:t>
            </a:r>
          </a:p>
          <a:p>
            <a:r>
              <a:rPr lang="en-GB" sz="1600">
                <a:solidFill>
                  <a:schemeClr val="tx2"/>
                </a:solidFill>
                <a:ea typeface="Calibri"/>
                <a:cs typeface="Calibri"/>
              </a:rPr>
              <a:t>Mental health support</a:t>
            </a:r>
          </a:p>
          <a:p>
            <a:r>
              <a:rPr lang="en-GB" sz="1600">
                <a:solidFill>
                  <a:schemeClr val="tx2"/>
                </a:solidFill>
                <a:ea typeface="Calibri"/>
                <a:cs typeface="Calibri"/>
              </a:rPr>
              <a:t>Community  work</a:t>
            </a:r>
          </a:p>
          <a:p>
            <a:r>
              <a:rPr lang="en-GB" sz="1600">
                <a:solidFill>
                  <a:schemeClr val="tx2"/>
                </a:solidFill>
                <a:ea typeface="Calibri"/>
                <a:cs typeface="Calibri"/>
              </a:rPr>
              <a:t>Healthcare assistance</a:t>
            </a:r>
          </a:p>
          <a:p>
            <a:r>
              <a:rPr lang="en-GB" sz="1600">
                <a:solidFill>
                  <a:schemeClr val="tx2"/>
                </a:solidFill>
                <a:ea typeface="Calibri"/>
                <a:cs typeface="Calibri"/>
              </a:rPr>
              <a:t>I also continue my studies to became a psychologist</a:t>
            </a:r>
          </a:p>
          <a:p>
            <a:r>
              <a:rPr lang="en-GB" sz="1600">
                <a:solidFill>
                  <a:schemeClr val="tx2"/>
                </a:solidFill>
                <a:ea typeface="Calibri"/>
                <a:cs typeface="Calibri"/>
              </a:rPr>
              <a:t>I  continuing to develop my knowledge and practical experience, I can use my Strengths  to grow professionally and make a real difference in people  lives. 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976" y="52996"/>
            <a:ext cx="4446455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8137410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9297EE-74CE-2087-5D04-4904F4BEB7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/>
          </a:bodyPr>
          <a:lstStyle/>
          <a:p>
            <a:r>
              <a:rPr lang="en-GB" sz="4700">
                <a:ea typeface="Calibri"/>
                <a:cs typeface="Calibri"/>
              </a:rPr>
              <a:t>Conclusion</a:t>
            </a:r>
            <a:endParaRPr lang="en-GB" sz="4700"/>
          </a:p>
        </p:txBody>
      </p:sp>
      <p:grpSp>
        <p:nvGrpSpPr>
          <p:cNvPr id="56" name="Group 55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Rectangle 56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B84928-D155-DA03-F743-40E52CBDCB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245" y="2599509"/>
            <a:ext cx="7607751" cy="343553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100">
                <a:ea typeface="Calibri"/>
                <a:cs typeface="Calibri"/>
              </a:rPr>
              <a:t>My personal journey shows  I am strong,  dedicated, and passionate  about helping others. </a:t>
            </a:r>
          </a:p>
          <a:p>
            <a:r>
              <a:rPr lang="en-GB" sz="2100">
                <a:ea typeface="Calibri"/>
                <a:cs typeface="Calibri"/>
              </a:rPr>
              <a:t>I Will use my empathy and resilience to overcome language challenges  and emotional  stress. </a:t>
            </a:r>
          </a:p>
          <a:p>
            <a:r>
              <a:rPr lang="en-GB" sz="2100">
                <a:ea typeface="Calibri"/>
                <a:cs typeface="Calibri"/>
              </a:rPr>
              <a:t>My goal is to become a professional  psychologist  and help  elderly  people live  with dignity and happiness. </a:t>
            </a:r>
          </a:p>
        </p:txBody>
      </p:sp>
    </p:spTree>
    <p:extLst>
      <p:ext uri="{BB962C8B-B14F-4D97-AF65-F5344CB8AC3E}">
        <p14:creationId xmlns:p14="http://schemas.microsoft.com/office/powerpoint/2010/main" val="16835921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74E98-6A93-5661-99C3-CE813FFEF9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Calibri"/>
                <a:cs typeface="Calibri"/>
              </a:rPr>
              <a:t>References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D4301-EB74-478E-49A0-4E0DF8D931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Calibri"/>
                <a:cs typeface="Calibri"/>
              </a:rPr>
              <a:t>1.NHS England (2024) .Personal development  planning  in health  and care.</a:t>
            </a:r>
            <a:endParaRPr lang="en-US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  <a:hlinkClick r:id="rId2"/>
              </a:rPr>
              <a:t>https://www.england.nhs.uk</a:t>
            </a:r>
            <a:endParaRPr lang="en-US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Skills for care (2023).Developing  your care in adult social care.</a:t>
            </a:r>
          </a:p>
          <a:p>
            <a:r>
              <a:rPr lang="en-GB">
                <a:ea typeface="Calibri"/>
                <a:cs typeface="Calibri"/>
                <a:hlinkClick r:id="rId3"/>
              </a:rPr>
              <a:t>https://www.skillsforcare.org.uk</a:t>
            </a:r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569302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On-screen Show (4:3)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Professional Carrer Development  within H&amp;SC  ​</vt:lpstr>
      <vt:lpstr>Acknowledge use of </vt:lpstr>
      <vt:lpstr>Overview </vt:lpstr>
      <vt:lpstr>Introduction </vt:lpstr>
      <vt:lpstr>SWOT  Analysis</vt:lpstr>
      <vt:lpstr>Strengths </vt:lpstr>
      <vt:lpstr>Weaknesses </vt:lpstr>
      <vt:lpstr>Opportunities</vt:lpstr>
      <vt:lpstr>Threats</vt:lpstr>
      <vt:lpstr>Opportunities whit my Strengths </vt:lpstr>
      <vt:lpstr>Conclusion</vt:lpstr>
      <vt:lpstr>References 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revision>2</cp:revision>
  <dcterms:created xsi:type="dcterms:W3CDTF">2013-01-27T09:14:16Z</dcterms:created>
  <dcterms:modified xsi:type="dcterms:W3CDTF">2025-11-15T09:16:04Z</dcterms:modified>
  <cp:category/>
</cp:coreProperties>
</file>