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61" r:id="rId7"/>
    <p:sldId id="260" r:id="rId8"/>
    <p:sldId id="258" r:id="rId9"/>
    <p:sldId id="259" r:id="rId10"/>
    <p:sldId id="262" r:id="rId11"/>
    <p:sldId id="263" r:id="rId12"/>
    <p:sldId id="265" r:id="rId13"/>
    <p:sldId id="264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31A1DF-40C2-436B-858F-F59CF18EC5B6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EE999A-E89A-45E4-B3B7-6D38A448180E}">
      <dgm:prSet phldrT="[Text]"/>
      <dgm:spPr/>
      <dgm:t>
        <a:bodyPr/>
        <a:lstStyle/>
        <a:p>
          <a:r>
            <a:rPr lang="en-GB"/>
            <a:t>Moodle </a:t>
          </a:r>
          <a:r>
            <a:rPr lang="en-GB" err="1"/>
            <a:t>detabase</a:t>
          </a:r>
          <a:endParaRPr lang="en-GB"/>
        </a:p>
      </dgm:t>
    </dgm:pt>
    <dgm:pt modelId="{F2332537-3C3D-45AB-A4F9-F61A918AE04C}" type="parTrans" cxnId="{53DDEDF3-D5FD-43F5-90AA-412C8A0A2AD2}">
      <dgm:prSet/>
      <dgm:spPr/>
      <dgm:t>
        <a:bodyPr/>
        <a:lstStyle/>
        <a:p>
          <a:endParaRPr lang="en-GB"/>
        </a:p>
      </dgm:t>
    </dgm:pt>
    <dgm:pt modelId="{24786BEA-C33B-4E77-83FD-21FAFC0513BF}" type="sibTrans" cxnId="{53DDEDF3-D5FD-43F5-90AA-412C8A0A2AD2}">
      <dgm:prSet/>
      <dgm:spPr/>
      <dgm:t>
        <a:bodyPr/>
        <a:lstStyle/>
        <a:p>
          <a:endParaRPr lang="en-GB"/>
        </a:p>
      </dgm:t>
    </dgm:pt>
    <dgm:pt modelId="{FB8CB987-1651-4A19-BF9D-05CC389426C6}" type="asst">
      <dgm:prSet phldrT="[Text]"/>
      <dgm:spPr/>
      <dgm:t>
        <a:bodyPr/>
        <a:lstStyle/>
        <a:p>
          <a:r>
            <a:rPr lang="en-GB"/>
            <a:t>Depersonalization</a:t>
          </a:r>
        </a:p>
      </dgm:t>
    </dgm:pt>
    <dgm:pt modelId="{C430709D-5986-4C88-ABB9-D665CF358BBA}" type="parTrans" cxnId="{CBA256F1-EF1F-4F46-8C0C-D639F693AFC7}">
      <dgm:prSet/>
      <dgm:spPr/>
      <dgm:t>
        <a:bodyPr/>
        <a:lstStyle/>
        <a:p>
          <a:endParaRPr lang="en-GB"/>
        </a:p>
      </dgm:t>
    </dgm:pt>
    <dgm:pt modelId="{E57D562C-99E2-4324-BB79-5511BC511AD1}" type="sibTrans" cxnId="{CBA256F1-EF1F-4F46-8C0C-D639F693AFC7}">
      <dgm:prSet/>
      <dgm:spPr/>
      <dgm:t>
        <a:bodyPr/>
        <a:lstStyle/>
        <a:p>
          <a:endParaRPr lang="en-GB"/>
        </a:p>
      </dgm:t>
    </dgm:pt>
    <dgm:pt modelId="{E02A98BC-693A-45E1-A797-E8570ED341AD}">
      <dgm:prSet phldrT="[Text]"/>
      <dgm:spPr/>
      <dgm:t>
        <a:bodyPr/>
        <a:lstStyle/>
        <a:p>
          <a:r>
            <a:rPr lang="en-GB"/>
            <a:t>Rapid Miner</a:t>
          </a:r>
        </a:p>
        <a:p>
          <a:r>
            <a:rPr lang="en-GB"/>
            <a:t>WEKA</a:t>
          </a:r>
        </a:p>
        <a:p>
          <a:r>
            <a:rPr lang="en-GB"/>
            <a:t>Clustering</a:t>
          </a:r>
        </a:p>
      </dgm:t>
    </dgm:pt>
    <dgm:pt modelId="{498AA261-31D6-4265-B7AD-9BDB75D63639}" type="parTrans" cxnId="{7B63E65D-7618-45BD-9C95-4B5693EB92FB}">
      <dgm:prSet/>
      <dgm:spPr/>
      <dgm:t>
        <a:bodyPr/>
        <a:lstStyle/>
        <a:p>
          <a:endParaRPr lang="en-GB"/>
        </a:p>
      </dgm:t>
    </dgm:pt>
    <dgm:pt modelId="{32819C9E-72C4-432D-9178-31EAF7A85BEA}" type="sibTrans" cxnId="{7B63E65D-7618-45BD-9C95-4B5693EB92FB}">
      <dgm:prSet/>
      <dgm:spPr/>
      <dgm:t>
        <a:bodyPr/>
        <a:lstStyle/>
        <a:p>
          <a:endParaRPr lang="en-GB"/>
        </a:p>
      </dgm:t>
    </dgm:pt>
    <dgm:pt modelId="{0D39964C-C679-4058-819B-6240560B9F17}">
      <dgm:prSet phldrT="[Text]"/>
      <dgm:spPr/>
      <dgm:t>
        <a:bodyPr/>
        <a:lstStyle/>
        <a:p>
          <a:r>
            <a:rPr lang="en-GB"/>
            <a:t>Hadoop</a:t>
          </a:r>
        </a:p>
        <a:p>
          <a:r>
            <a:rPr lang="en-GB"/>
            <a:t>HiveQL</a:t>
          </a:r>
        </a:p>
        <a:p>
          <a:r>
            <a:rPr lang="en-GB"/>
            <a:t>Querying</a:t>
          </a:r>
        </a:p>
      </dgm:t>
    </dgm:pt>
    <dgm:pt modelId="{1389ED0F-1B22-4BBA-AC1B-BFB6291EA50C}" type="parTrans" cxnId="{E1A147C4-F554-4A4C-AD60-DD3608F2F8D0}">
      <dgm:prSet/>
      <dgm:spPr/>
      <dgm:t>
        <a:bodyPr/>
        <a:lstStyle/>
        <a:p>
          <a:endParaRPr lang="en-GB"/>
        </a:p>
      </dgm:t>
    </dgm:pt>
    <dgm:pt modelId="{FA087CC9-18B9-47C9-98F8-6B67A4A191F0}" type="sibTrans" cxnId="{E1A147C4-F554-4A4C-AD60-DD3608F2F8D0}">
      <dgm:prSet/>
      <dgm:spPr/>
      <dgm:t>
        <a:bodyPr/>
        <a:lstStyle/>
        <a:p>
          <a:endParaRPr lang="en-GB"/>
        </a:p>
      </dgm:t>
    </dgm:pt>
    <dgm:pt modelId="{D6AC4851-25DA-4592-9BAD-EE67FAA77D9F}">
      <dgm:prSet phldrT="[Text]"/>
      <dgm:spPr/>
      <dgm:t>
        <a:bodyPr/>
        <a:lstStyle/>
        <a:p>
          <a:r>
            <a:rPr lang="en-GB"/>
            <a:t>Reports</a:t>
          </a:r>
        </a:p>
      </dgm:t>
    </dgm:pt>
    <dgm:pt modelId="{8EB37835-29FF-4A27-AB69-E02E1FAEF280}" type="parTrans" cxnId="{C88F3265-E564-49AA-8758-58B945FDA459}">
      <dgm:prSet/>
      <dgm:spPr/>
      <dgm:t>
        <a:bodyPr/>
        <a:lstStyle/>
        <a:p>
          <a:endParaRPr lang="en-GB"/>
        </a:p>
      </dgm:t>
    </dgm:pt>
    <dgm:pt modelId="{E8B376BA-A103-4B87-9D42-01B33CD01E96}" type="sibTrans" cxnId="{C88F3265-E564-49AA-8758-58B945FDA459}">
      <dgm:prSet/>
      <dgm:spPr/>
      <dgm:t>
        <a:bodyPr/>
        <a:lstStyle/>
        <a:p>
          <a:endParaRPr lang="en-GB"/>
        </a:p>
      </dgm:t>
    </dgm:pt>
    <dgm:pt modelId="{46E836FF-C85A-4475-B3D9-2F5C1E19A336}" type="pres">
      <dgm:prSet presAssocID="{6431A1DF-40C2-436B-858F-F59CF18EC5B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407BE3D-D69C-4BB9-B071-89FAB2D8F4E2}" type="pres">
      <dgm:prSet presAssocID="{96EE999A-E89A-45E4-B3B7-6D38A448180E}" presName="hierRoot1" presStyleCnt="0">
        <dgm:presLayoutVars>
          <dgm:hierBranch val="init"/>
        </dgm:presLayoutVars>
      </dgm:prSet>
      <dgm:spPr/>
    </dgm:pt>
    <dgm:pt modelId="{EA871F4F-E942-4E9A-B8E2-FBF1C610AE32}" type="pres">
      <dgm:prSet presAssocID="{96EE999A-E89A-45E4-B3B7-6D38A448180E}" presName="rootComposite1" presStyleCnt="0"/>
      <dgm:spPr/>
    </dgm:pt>
    <dgm:pt modelId="{7ECB56CC-9CB6-43CF-9757-8F26DA9FBCD4}" type="pres">
      <dgm:prSet presAssocID="{96EE999A-E89A-45E4-B3B7-6D38A448180E}" presName="rootText1" presStyleLbl="node0" presStyleIdx="0" presStyleCnt="1" custScaleX="62754" custScaleY="66865" custLinFactNeighborX="-29107" custLinFactNeighborY="-55411">
        <dgm:presLayoutVars>
          <dgm:chPref val="3"/>
        </dgm:presLayoutVars>
      </dgm:prSet>
      <dgm:spPr/>
    </dgm:pt>
    <dgm:pt modelId="{1635D819-2FA3-42D3-9930-2A35636445C2}" type="pres">
      <dgm:prSet presAssocID="{96EE999A-E89A-45E4-B3B7-6D38A448180E}" presName="rootConnector1" presStyleLbl="node1" presStyleIdx="0" presStyleCnt="0"/>
      <dgm:spPr/>
    </dgm:pt>
    <dgm:pt modelId="{69EEC3CE-1FEB-4C05-87E0-A2E4D5745E4C}" type="pres">
      <dgm:prSet presAssocID="{96EE999A-E89A-45E4-B3B7-6D38A448180E}" presName="hierChild2" presStyleCnt="0"/>
      <dgm:spPr/>
    </dgm:pt>
    <dgm:pt modelId="{C083FD88-9ACE-42DB-A20D-76177D98B68A}" type="pres">
      <dgm:prSet presAssocID="{498AA261-31D6-4265-B7AD-9BDB75D63639}" presName="Name64" presStyleLbl="parChTrans1D2" presStyleIdx="0" presStyleCnt="4"/>
      <dgm:spPr/>
    </dgm:pt>
    <dgm:pt modelId="{E1344F87-DBA8-4023-B01D-F05B455EF109}" type="pres">
      <dgm:prSet presAssocID="{E02A98BC-693A-45E1-A797-E8570ED341AD}" presName="hierRoot2" presStyleCnt="0">
        <dgm:presLayoutVars>
          <dgm:hierBranch val="init"/>
        </dgm:presLayoutVars>
      </dgm:prSet>
      <dgm:spPr/>
    </dgm:pt>
    <dgm:pt modelId="{CE34EA57-8B6C-4B56-9C2F-D3A9081A17ED}" type="pres">
      <dgm:prSet presAssocID="{E02A98BC-693A-45E1-A797-E8570ED341AD}" presName="rootComposite" presStyleCnt="0"/>
      <dgm:spPr/>
    </dgm:pt>
    <dgm:pt modelId="{85775B53-63E8-425C-8045-A51AE271E432}" type="pres">
      <dgm:prSet presAssocID="{E02A98BC-693A-45E1-A797-E8570ED341AD}" presName="rootText" presStyleLbl="node2" presStyleIdx="0" presStyleCnt="3" custScaleX="77141" custScaleY="91919" custLinFactNeighborX="25490" custLinFactNeighborY="82137">
        <dgm:presLayoutVars>
          <dgm:chPref val="3"/>
        </dgm:presLayoutVars>
      </dgm:prSet>
      <dgm:spPr/>
    </dgm:pt>
    <dgm:pt modelId="{F0FB9936-BCA6-47A4-AE7C-C194C707B988}" type="pres">
      <dgm:prSet presAssocID="{E02A98BC-693A-45E1-A797-E8570ED341AD}" presName="rootConnector" presStyleLbl="node2" presStyleIdx="0" presStyleCnt="3"/>
      <dgm:spPr/>
    </dgm:pt>
    <dgm:pt modelId="{E34F96B5-E4A0-4198-AB12-AFA039DDFC43}" type="pres">
      <dgm:prSet presAssocID="{E02A98BC-693A-45E1-A797-E8570ED341AD}" presName="hierChild4" presStyleCnt="0"/>
      <dgm:spPr/>
    </dgm:pt>
    <dgm:pt modelId="{CBD3D8F8-3ACD-4B2F-8398-3A8E76F66D47}" type="pres">
      <dgm:prSet presAssocID="{E02A98BC-693A-45E1-A797-E8570ED341AD}" presName="hierChild5" presStyleCnt="0"/>
      <dgm:spPr/>
    </dgm:pt>
    <dgm:pt modelId="{3F2DFE83-024C-42C2-8E36-0B69CACD2A7B}" type="pres">
      <dgm:prSet presAssocID="{1389ED0F-1B22-4BBA-AC1B-BFB6291EA50C}" presName="Name64" presStyleLbl="parChTrans1D2" presStyleIdx="1" presStyleCnt="4"/>
      <dgm:spPr/>
    </dgm:pt>
    <dgm:pt modelId="{61BC5E0D-C102-4141-AD06-97C1FE48A1D8}" type="pres">
      <dgm:prSet presAssocID="{0D39964C-C679-4058-819B-6240560B9F17}" presName="hierRoot2" presStyleCnt="0">
        <dgm:presLayoutVars>
          <dgm:hierBranch val="init"/>
        </dgm:presLayoutVars>
      </dgm:prSet>
      <dgm:spPr/>
    </dgm:pt>
    <dgm:pt modelId="{AC8D973B-9307-49D8-8727-25D9418211D9}" type="pres">
      <dgm:prSet presAssocID="{0D39964C-C679-4058-819B-6240560B9F17}" presName="rootComposite" presStyleCnt="0"/>
      <dgm:spPr/>
    </dgm:pt>
    <dgm:pt modelId="{0D7C324D-C84F-4F4E-9E96-2209F8CE11A5}" type="pres">
      <dgm:prSet presAssocID="{0D39964C-C679-4058-819B-6240560B9F17}" presName="rootText" presStyleLbl="node2" presStyleIdx="1" presStyleCnt="3" custScaleX="71875" custScaleY="99154" custLinFactNeighborX="-53351" custLinFactNeighborY="-50079">
        <dgm:presLayoutVars>
          <dgm:chPref val="3"/>
        </dgm:presLayoutVars>
      </dgm:prSet>
      <dgm:spPr/>
    </dgm:pt>
    <dgm:pt modelId="{22FCE9D2-9FE6-4254-8DDF-1790FBAF5ACB}" type="pres">
      <dgm:prSet presAssocID="{0D39964C-C679-4058-819B-6240560B9F17}" presName="rootConnector" presStyleLbl="node2" presStyleIdx="1" presStyleCnt="3"/>
      <dgm:spPr/>
    </dgm:pt>
    <dgm:pt modelId="{54CB271D-983A-49C9-B8B9-9BB16DC3D957}" type="pres">
      <dgm:prSet presAssocID="{0D39964C-C679-4058-819B-6240560B9F17}" presName="hierChild4" presStyleCnt="0"/>
      <dgm:spPr/>
    </dgm:pt>
    <dgm:pt modelId="{1FB27961-0160-4547-AC9F-720AF9DFF609}" type="pres">
      <dgm:prSet presAssocID="{0D39964C-C679-4058-819B-6240560B9F17}" presName="hierChild5" presStyleCnt="0"/>
      <dgm:spPr/>
    </dgm:pt>
    <dgm:pt modelId="{DD66486D-30F9-420C-884B-0D9C970692B1}" type="pres">
      <dgm:prSet presAssocID="{8EB37835-29FF-4A27-AB69-E02E1FAEF280}" presName="Name64" presStyleLbl="parChTrans1D2" presStyleIdx="2" presStyleCnt="4"/>
      <dgm:spPr/>
    </dgm:pt>
    <dgm:pt modelId="{85A027C8-6DEB-4085-A2D5-37E3348C3F36}" type="pres">
      <dgm:prSet presAssocID="{D6AC4851-25DA-4592-9BAD-EE67FAA77D9F}" presName="hierRoot2" presStyleCnt="0">
        <dgm:presLayoutVars>
          <dgm:hierBranch val="init"/>
        </dgm:presLayoutVars>
      </dgm:prSet>
      <dgm:spPr/>
    </dgm:pt>
    <dgm:pt modelId="{6BE1904C-E2D7-472D-9FF3-2B573846A736}" type="pres">
      <dgm:prSet presAssocID="{D6AC4851-25DA-4592-9BAD-EE67FAA77D9F}" presName="rootComposite" presStyleCnt="0"/>
      <dgm:spPr/>
    </dgm:pt>
    <dgm:pt modelId="{6F5C077E-79C7-4855-A57E-7BBF5F485D80}" type="pres">
      <dgm:prSet presAssocID="{D6AC4851-25DA-4592-9BAD-EE67FAA77D9F}" presName="rootText" presStyleLbl="node2" presStyleIdx="2" presStyleCnt="3" custLinFactNeighborX="17081" custLinFactNeighborY="-14596">
        <dgm:presLayoutVars>
          <dgm:chPref val="3"/>
        </dgm:presLayoutVars>
      </dgm:prSet>
      <dgm:spPr/>
    </dgm:pt>
    <dgm:pt modelId="{3B41A5D6-C114-415F-915A-6873AC5AF439}" type="pres">
      <dgm:prSet presAssocID="{D6AC4851-25DA-4592-9BAD-EE67FAA77D9F}" presName="rootConnector" presStyleLbl="node2" presStyleIdx="2" presStyleCnt="3"/>
      <dgm:spPr/>
    </dgm:pt>
    <dgm:pt modelId="{F0B8D7AB-E8EA-4427-915A-9CD7EF57D20B}" type="pres">
      <dgm:prSet presAssocID="{D6AC4851-25DA-4592-9BAD-EE67FAA77D9F}" presName="hierChild4" presStyleCnt="0"/>
      <dgm:spPr/>
    </dgm:pt>
    <dgm:pt modelId="{DC638EAC-56F2-445C-B9EE-DF64F1188248}" type="pres">
      <dgm:prSet presAssocID="{D6AC4851-25DA-4592-9BAD-EE67FAA77D9F}" presName="hierChild5" presStyleCnt="0"/>
      <dgm:spPr/>
    </dgm:pt>
    <dgm:pt modelId="{E501DA09-B9DC-443F-BE03-175EC2B4A421}" type="pres">
      <dgm:prSet presAssocID="{96EE999A-E89A-45E4-B3B7-6D38A448180E}" presName="hierChild3" presStyleCnt="0"/>
      <dgm:spPr/>
    </dgm:pt>
    <dgm:pt modelId="{3ACDE9E3-0E06-40A2-A4D0-CDC5DEEE34C7}" type="pres">
      <dgm:prSet presAssocID="{C430709D-5986-4C88-ABB9-D665CF358BBA}" presName="Name115" presStyleLbl="parChTrans1D2" presStyleIdx="3" presStyleCnt="4"/>
      <dgm:spPr/>
    </dgm:pt>
    <dgm:pt modelId="{C86D15C4-EA21-4880-BF4C-6E0FAC300119}" type="pres">
      <dgm:prSet presAssocID="{FB8CB987-1651-4A19-BF9D-05CC389426C6}" presName="hierRoot3" presStyleCnt="0">
        <dgm:presLayoutVars>
          <dgm:hierBranch val="init"/>
        </dgm:presLayoutVars>
      </dgm:prSet>
      <dgm:spPr/>
    </dgm:pt>
    <dgm:pt modelId="{2E61F364-D5A9-48C9-BA92-40703594E6D4}" type="pres">
      <dgm:prSet presAssocID="{FB8CB987-1651-4A19-BF9D-05CC389426C6}" presName="rootComposite3" presStyleCnt="0"/>
      <dgm:spPr/>
    </dgm:pt>
    <dgm:pt modelId="{E41DF3E8-3F6D-4A53-AB16-312D8294FE13}" type="pres">
      <dgm:prSet presAssocID="{FB8CB987-1651-4A19-BF9D-05CC389426C6}" presName="rootText3" presStyleLbl="asst1" presStyleIdx="0" presStyleCnt="1" custScaleX="68558" custScaleY="86033" custLinFactNeighborX="-40148" custLinFactNeighborY="13131">
        <dgm:presLayoutVars>
          <dgm:chPref val="3"/>
        </dgm:presLayoutVars>
      </dgm:prSet>
      <dgm:spPr/>
    </dgm:pt>
    <dgm:pt modelId="{5DCED38C-1D22-4F72-ADC0-824BEBC1DF63}" type="pres">
      <dgm:prSet presAssocID="{FB8CB987-1651-4A19-BF9D-05CC389426C6}" presName="rootConnector3" presStyleLbl="asst1" presStyleIdx="0" presStyleCnt="1"/>
      <dgm:spPr/>
    </dgm:pt>
    <dgm:pt modelId="{8FF866A3-9B55-455D-9095-B7F54A428213}" type="pres">
      <dgm:prSet presAssocID="{FB8CB987-1651-4A19-BF9D-05CC389426C6}" presName="hierChild6" presStyleCnt="0"/>
      <dgm:spPr/>
    </dgm:pt>
    <dgm:pt modelId="{1FA38456-C643-4066-B7A0-763F3D42672D}" type="pres">
      <dgm:prSet presAssocID="{FB8CB987-1651-4A19-BF9D-05CC389426C6}" presName="hierChild7" presStyleCnt="0"/>
      <dgm:spPr/>
    </dgm:pt>
  </dgm:ptLst>
  <dgm:cxnLst>
    <dgm:cxn modelId="{F3B98113-1EB9-4A0F-BD1E-5C939633AE9B}" type="presOf" srcId="{0D39964C-C679-4058-819B-6240560B9F17}" destId="{0D7C324D-C84F-4F4E-9E96-2209F8CE11A5}" srcOrd="0" destOrd="0" presId="urn:microsoft.com/office/officeart/2009/3/layout/HorizontalOrganizationChart"/>
    <dgm:cxn modelId="{24883F26-5AD4-406F-9C70-0041500C6FA8}" type="presOf" srcId="{E02A98BC-693A-45E1-A797-E8570ED341AD}" destId="{85775B53-63E8-425C-8045-A51AE271E432}" srcOrd="0" destOrd="0" presId="urn:microsoft.com/office/officeart/2009/3/layout/HorizontalOrganizationChart"/>
    <dgm:cxn modelId="{08393429-72AA-45BF-B382-F4CB51F1B5DB}" type="presOf" srcId="{1389ED0F-1B22-4BBA-AC1B-BFB6291EA50C}" destId="{3F2DFE83-024C-42C2-8E36-0B69CACD2A7B}" srcOrd="0" destOrd="0" presId="urn:microsoft.com/office/officeart/2009/3/layout/HorizontalOrganizationChart"/>
    <dgm:cxn modelId="{21B82730-F305-41DF-AAA1-6EBB186082FB}" type="presOf" srcId="{96EE999A-E89A-45E4-B3B7-6D38A448180E}" destId="{1635D819-2FA3-42D3-9930-2A35636445C2}" srcOrd="1" destOrd="0" presId="urn:microsoft.com/office/officeart/2009/3/layout/HorizontalOrganizationChart"/>
    <dgm:cxn modelId="{FD85DE47-A593-40EF-A83D-C9986F3E0254}" type="presOf" srcId="{498AA261-31D6-4265-B7AD-9BDB75D63639}" destId="{C083FD88-9ACE-42DB-A20D-76177D98B68A}" srcOrd="0" destOrd="0" presId="urn:microsoft.com/office/officeart/2009/3/layout/HorizontalOrganizationChart"/>
    <dgm:cxn modelId="{A3F9A74D-FE43-4AA4-A083-97A29E5E48F4}" type="presOf" srcId="{6431A1DF-40C2-436B-858F-F59CF18EC5B6}" destId="{46E836FF-C85A-4475-B3D9-2F5C1E19A336}" srcOrd="0" destOrd="0" presId="urn:microsoft.com/office/officeart/2009/3/layout/HorizontalOrganizationChart"/>
    <dgm:cxn modelId="{7B63E65D-7618-45BD-9C95-4B5693EB92FB}" srcId="{96EE999A-E89A-45E4-B3B7-6D38A448180E}" destId="{E02A98BC-693A-45E1-A797-E8570ED341AD}" srcOrd="1" destOrd="0" parTransId="{498AA261-31D6-4265-B7AD-9BDB75D63639}" sibTransId="{32819C9E-72C4-432D-9178-31EAF7A85BEA}"/>
    <dgm:cxn modelId="{25524D60-DC07-49BE-A73E-558833435718}" type="presOf" srcId="{E02A98BC-693A-45E1-A797-E8570ED341AD}" destId="{F0FB9936-BCA6-47A4-AE7C-C194C707B988}" srcOrd="1" destOrd="0" presId="urn:microsoft.com/office/officeart/2009/3/layout/HorizontalOrganizationChart"/>
    <dgm:cxn modelId="{C88F3265-E564-49AA-8758-58B945FDA459}" srcId="{96EE999A-E89A-45E4-B3B7-6D38A448180E}" destId="{D6AC4851-25DA-4592-9BAD-EE67FAA77D9F}" srcOrd="3" destOrd="0" parTransId="{8EB37835-29FF-4A27-AB69-E02E1FAEF280}" sibTransId="{E8B376BA-A103-4B87-9D42-01B33CD01E96}"/>
    <dgm:cxn modelId="{17767678-6DA7-46CE-9A24-29EAF8F86399}" type="presOf" srcId="{C430709D-5986-4C88-ABB9-D665CF358BBA}" destId="{3ACDE9E3-0E06-40A2-A4D0-CDC5DEEE34C7}" srcOrd="0" destOrd="0" presId="urn:microsoft.com/office/officeart/2009/3/layout/HorizontalOrganizationChart"/>
    <dgm:cxn modelId="{75EAF284-B29F-4500-A33B-9DEBC4BFA1F8}" type="presOf" srcId="{D6AC4851-25DA-4592-9BAD-EE67FAA77D9F}" destId="{3B41A5D6-C114-415F-915A-6873AC5AF439}" srcOrd="1" destOrd="0" presId="urn:microsoft.com/office/officeart/2009/3/layout/HorizontalOrganizationChart"/>
    <dgm:cxn modelId="{2546AA9E-1A63-47F9-B162-EC3A373BD9D5}" type="presOf" srcId="{8EB37835-29FF-4A27-AB69-E02E1FAEF280}" destId="{DD66486D-30F9-420C-884B-0D9C970692B1}" srcOrd="0" destOrd="0" presId="urn:microsoft.com/office/officeart/2009/3/layout/HorizontalOrganizationChart"/>
    <dgm:cxn modelId="{AC5B47AF-220F-463C-B47B-D0489DF87596}" type="presOf" srcId="{0D39964C-C679-4058-819B-6240560B9F17}" destId="{22FCE9D2-9FE6-4254-8DDF-1790FBAF5ACB}" srcOrd="1" destOrd="0" presId="urn:microsoft.com/office/officeart/2009/3/layout/HorizontalOrganizationChart"/>
    <dgm:cxn modelId="{E1A147C4-F554-4A4C-AD60-DD3608F2F8D0}" srcId="{96EE999A-E89A-45E4-B3B7-6D38A448180E}" destId="{0D39964C-C679-4058-819B-6240560B9F17}" srcOrd="2" destOrd="0" parTransId="{1389ED0F-1B22-4BBA-AC1B-BFB6291EA50C}" sibTransId="{FA087CC9-18B9-47C9-98F8-6B67A4A191F0}"/>
    <dgm:cxn modelId="{1EF2E1CD-D945-4C20-859F-31C8C159CECE}" type="presOf" srcId="{FB8CB987-1651-4A19-BF9D-05CC389426C6}" destId="{5DCED38C-1D22-4F72-ADC0-824BEBC1DF63}" srcOrd="1" destOrd="0" presId="urn:microsoft.com/office/officeart/2009/3/layout/HorizontalOrganizationChart"/>
    <dgm:cxn modelId="{007625DA-E79C-41E1-8DEA-E6F71CD8EC32}" type="presOf" srcId="{96EE999A-E89A-45E4-B3B7-6D38A448180E}" destId="{7ECB56CC-9CB6-43CF-9757-8F26DA9FBCD4}" srcOrd="0" destOrd="0" presId="urn:microsoft.com/office/officeart/2009/3/layout/HorizontalOrganizationChart"/>
    <dgm:cxn modelId="{62C2CFDB-D97A-4715-969D-99009F0CD208}" type="presOf" srcId="{D6AC4851-25DA-4592-9BAD-EE67FAA77D9F}" destId="{6F5C077E-79C7-4855-A57E-7BBF5F485D80}" srcOrd="0" destOrd="0" presId="urn:microsoft.com/office/officeart/2009/3/layout/HorizontalOrganizationChart"/>
    <dgm:cxn modelId="{A92E92E8-35E7-4036-8358-E294178DBE8B}" type="presOf" srcId="{FB8CB987-1651-4A19-BF9D-05CC389426C6}" destId="{E41DF3E8-3F6D-4A53-AB16-312D8294FE13}" srcOrd="0" destOrd="0" presId="urn:microsoft.com/office/officeart/2009/3/layout/HorizontalOrganizationChart"/>
    <dgm:cxn modelId="{CBA256F1-EF1F-4F46-8C0C-D639F693AFC7}" srcId="{96EE999A-E89A-45E4-B3B7-6D38A448180E}" destId="{FB8CB987-1651-4A19-BF9D-05CC389426C6}" srcOrd="0" destOrd="0" parTransId="{C430709D-5986-4C88-ABB9-D665CF358BBA}" sibTransId="{E57D562C-99E2-4324-BB79-5511BC511AD1}"/>
    <dgm:cxn modelId="{53DDEDF3-D5FD-43F5-90AA-412C8A0A2AD2}" srcId="{6431A1DF-40C2-436B-858F-F59CF18EC5B6}" destId="{96EE999A-E89A-45E4-B3B7-6D38A448180E}" srcOrd="0" destOrd="0" parTransId="{F2332537-3C3D-45AB-A4F9-F61A918AE04C}" sibTransId="{24786BEA-C33B-4E77-83FD-21FAFC0513BF}"/>
    <dgm:cxn modelId="{446CD1A2-E850-4324-8DE3-68552A63F86E}" type="presParOf" srcId="{46E836FF-C85A-4475-B3D9-2F5C1E19A336}" destId="{0407BE3D-D69C-4BB9-B071-89FAB2D8F4E2}" srcOrd="0" destOrd="0" presId="urn:microsoft.com/office/officeart/2009/3/layout/HorizontalOrganizationChart"/>
    <dgm:cxn modelId="{4D9BF499-DD45-4C0C-9A02-D9366F8439DE}" type="presParOf" srcId="{0407BE3D-D69C-4BB9-B071-89FAB2D8F4E2}" destId="{EA871F4F-E942-4E9A-B8E2-FBF1C610AE32}" srcOrd="0" destOrd="0" presId="urn:microsoft.com/office/officeart/2009/3/layout/HorizontalOrganizationChart"/>
    <dgm:cxn modelId="{5570C83D-9FA4-4518-B17A-0F7261B1819F}" type="presParOf" srcId="{EA871F4F-E942-4E9A-B8E2-FBF1C610AE32}" destId="{7ECB56CC-9CB6-43CF-9757-8F26DA9FBCD4}" srcOrd="0" destOrd="0" presId="urn:microsoft.com/office/officeart/2009/3/layout/HorizontalOrganizationChart"/>
    <dgm:cxn modelId="{A6FE0A93-74E3-4E08-849E-2D1C642D0033}" type="presParOf" srcId="{EA871F4F-E942-4E9A-B8E2-FBF1C610AE32}" destId="{1635D819-2FA3-42D3-9930-2A35636445C2}" srcOrd="1" destOrd="0" presId="urn:microsoft.com/office/officeart/2009/3/layout/HorizontalOrganizationChart"/>
    <dgm:cxn modelId="{CC483BF3-E6A4-4175-93DF-C24257C01D25}" type="presParOf" srcId="{0407BE3D-D69C-4BB9-B071-89FAB2D8F4E2}" destId="{69EEC3CE-1FEB-4C05-87E0-A2E4D5745E4C}" srcOrd="1" destOrd="0" presId="urn:microsoft.com/office/officeart/2009/3/layout/HorizontalOrganizationChart"/>
    <dgm:cxn modelId="{16E79AC7-316F-4AAF-8284-78D5F330B2D2}" type="presParOf" srcId="{69EEC3CE-1FEB-4C05-87E0-A2E4D5745E4C}" destId="{C083FD88-9ACE-42DB-A20D-76177D98B68A}" srcOrd="0" destOrd="0" presId="urn:microsoft.com/office/officeart/2009/3/layout/HorizontalOrganizationChart"/>
    <dgm:cxn modelId="{4112E6E4-A7D7-4CF3-B489-066F561F0313}" type="presParOf" srcId="{69EEC3CE-1FEB-4C05-87E0-A2E4D5745E4C}" destId="{E1344F87-DBA8-4023-B01D-F05B455EF109}" srcOrd="1" destOrd="0" presId="urn:microsoft.com/office/officeart/2009/3/layout/HorizontalOrganizationChart"/>
    <dgm:cxn modelId="{573A3406-0799-426D-9AF5-6BDB608FC850}" type="presParOf" srcId="{E1344F87-DBA8-4023-B01D-F05B455EF109}" destId="{CE34EA57-8B6C-4B56-9C2F-D3A9081A17ED}" srcOrd="0" destOrd="0" presId="urn:microsoft.com/office/officeart/2009/3/layout/HorizontalOrganizationChart"/>
    <dgm:cxn modelId="{9F9EB196-6B8A-4031-BDD3-B41ACDF164A4}" type="presParOf" srcId="{CE34EA57-8B6C-4B56-9C2F-D3A9081A17ED}" destId="{85775B53-63E8-425C-8045-A51AE271E432}" srcOrd="0" destOrd="0" presId="urn:microsoft.com/office/officeart/2009/3/layout/HorizontalOrganizationChart"/>
    <dgm:cxn modelId="{396720C3-FF45-4CE5-B869-CC0B4C489AA6}" type="presParOf" srcId="{CE34EA57-8B6C-4B56-9C2F-D3A9081A17ED}" destId="{F0FB9936-BCA6-47A4-AE7C-C194C707B988}" srcOrd="1" destOrd="0" presId="urn:microsoft.com/office/officeart/2009/3/layout/HorizontalOrganizationChart"/>
    <dgm:cxn modelId="{8AFC8C10-A84F-4DCF-9B3B-346544033428}" type="presParOf" srcId="{E1344F87-DBA8-4023-B01D-F05B455EF109}" destId="{E34F96B5-E4A0-4198-AB12-AFA039DDFC43}" srcOrd="1" destOrd="0" presId="urn:microsoft.com/office/officeart/2009/3/layout/HorizontalOrganizationChart"/>
    <dgm:cxn modelId="{48CC9E6C-AA8E-491E-8602-90776C858E60}" type="presParOf" srcId="{E1344F87-DBA8-4023-B01D-F05B455EF109}" destId="{CBD3D8F8-3ACD-4B2F-8398-3A8E76F66D47}" srcOrd="2" destOrd="0" presId="urn:microsoft.com/office/officeart/2009/3/layout/HorizontalOrganizationChart"/>
    <dgm:cxn modelId="{F700A250-C7D0-4944-BC57-B5272F26D1C4}" type="presParOf" srcId="{69EEC3CE-1FEB-4C05-87E0-A2E4D5745E4C}" destId="{3F2DFE83-024C-42C2-8E36-0B69CACD2A7B}" srcOrd="2" destOrd="0" presId="urn:microsoft.com/office/officeart/2009/3/layout/HorizontalOrganizationChart"/>
    <dgm:cxn modelId="{81A3B506-13A8-4ADA-8E66-D275D3276A37}" type="presParOf" srcId="{69EEC3CE-1FEB-4C05-87E0-A2E4D5745E4C}" destId="{61BC5E0D-C102-4141-AD06-97C1FE48A1D8}" srcOrd="3" destOrd="0" presId="urn:microsoft.com/office/officeart/2009/3/layout/HorizontalOrganizationChart"/>
    <dgm:cxn modelId="{73F74BD0-524F-454E-B355-2D424D7C07E0}" type="presParOf" srcId="{61BC5E0D-C102-4141-AD06-97C1FE48A1D8}" destId="{AC8D973B-9307-49D8-8727-25D9418211D9}" srcOrd="0" destOrd="0" presId="urn:microsoft.com/office/officeart/2009/3/layout/HorizontalOrganizationChart"/>
    <dgm:cxn modelId="{B12CF936-D590-4A43-9437-93CF44D4F452}" type="presParOf" srcId="{AC8D973B-9307-49D8-8727-25D9418211D9}" destId="{0D7C324D-C84F-4F4E-9E96-2209F8CE11A5}" srcOrd="0" destOrd="0" presId="urn:microsoft.com/office/officeart/2009/3/layout/HorizontalOrganizationChart"/>
    <dgm:cxn modelId="{D802B79B-4881-4905-B2D3-F0B274FBAB09}" type="presParOf" srcId="{AC8D973B-9307-49D8-8727-25D9418211D9}" destId="{22FCE9D2-9FE6-4254-8DDF-1790FBAF5ACB}" srcOrd="1" destOrd="0" presId="urn:microsoft.com/office/officeart/2009/3/layout/HorizontalOrganizationChart"/>
    <dgm:cxn modelId="{DB31F7D3-9797-4B4F-B38D-04979640945A}" type="presParOf" srcId="{61BC5E0D-C102-4141-AD06-97C1FE48A1D8}" destId="{54CB271D-983A-49C9-B8B9-9BB16DC3D957}" srcOrd="1" destOrd="0" presId="urn:microsoft.com/office/officeart/2009/3/layout/HorizontalOrganizationChart"/>
    <dgm:cxn modelId="{07D4645A-0CA3-4B9E-ACD5-495CFADE9366}" type="presParOf" srcId="{61BC5E0D-C102-4141-AD06-97C1FE48A1D8}" destId="{1FB27961-0160-4547-AC9F-720AF9DFF609}" srcOrd="2" destOrd="0" presId="urn:microsoft.com/office/officeart/2009/3/layout/HorizontalOrganizationChart"/>
    <dgm:cxn modelId="{60300804-4EC0-4B36-8D51-5DA95C66BF72}" type="presParOf" srcId="{69EEC3CE-1FEB-4C05-87E0-A2E4D5745E4C}" destId="{DD66486D-30F9-420C-884B-0D9C970692B1}" srcOrd="4" destOrd="0" presId="urn:microsoft.com/office/officeart/2009/3/layout/HorizontalOrganizationChart"/>
    <dgm:cxn modelId="{419837DD-862A-4B38-B1AB-F87B021421D6}" type="presParOf" srcId="{69EEC3CE-1FEB-4C05-87E0-A2E4D5745E4C}" destId="{85A027C8-6DEB-4085-A2D5-37E3348C3F36}" srcOrd="5" destOrd="0" presId="urn:microsoft.com/office/officeart/2009/3/layout/HorizontalOrganizationChart"/>
    <dgm:cxn modelId="{355B03A6-7EEE-4D12-AAAB-1BC737691B27}" type="presParOf" srcId="{85A027C8-6DEB-4085-A2D5-37E3348C3F36}" destId="{6BE1904C-E2D7-472D-9FF3-2B573846A736}" srcOrd="0" destOrd="0" presId="urn:microsoft.com/office/officeart/2009/3/layout/HorizontalOrganizationChart"/>
    <dgm:cxn modelId="{9E26F39D-810A-4AB4-828E-679F6E38FF9E}" type="presParOf" srcId="{6BE1904C-E2D7-472D-9FF3-2B573846A736}" destId="{6F5C077E-79C7-4855-A57E-7BBF5F485D80}" srcOrd="0" destOrd="0" presId="urn:microsoft.com/office/officeart/2009/3/layout/HorizontalOrganizationChart"/>
    <dgm:cxn modelId="{46919703-9838-4279-A745-63CBEEDF01C6}" type="presParOf" srcId="{6BE1904C-E2D7-472D-9FF3-2B573846A736}" destId="{3B41A5D6-C114-415F-915A-6873AC5AF439}" srcOrd="1" destOrd="0" presId="urn:microsoft.com/office/officeart/2009/3/layout/HorizontalOrganizationChart"/>
    <dgm:cxn modelId="{508DEF18-0889-4C35-8E83-DD24FD7DEB29}" type="presParOf" srcId="{85A027C8-6DEB-4085-A2D5-37E3348C3F36}" destId="{F0B8D7AB-E8EA-4427-915A-9CD7EF57D20B}" srcOrd="1" destOrd="0" presId="urn:microsoft.com/office/officeart/2009/3/layout/HorizontalOrganizationChart"/>
    <dgm:cxn modelId="{0B8C00FE-C769-48D7-AE08-E0F78178FA3A}" type="presParOf" srcId="{85A027C8-6DEB-4085-A2D5-37E3348C3F36}" destId="{DC638EAC-56F2-445C-B9EE-DF64F1188248}" srcOrd="2" destOrd="0" presId="urn:microsoft.com/office/officeart/2009/3/layout/HorizontalOrganizationChart"/>
    <dgm:cxn modelId="{3BBB2708-1F28-408A-A067-119CE6B057CB}" type="presParOf" srcId="{0407BE3D-D69C-4BB9-B071-89FAB2D8F4E2}" destId="{E501DA09-B9DC-443F-BE03-175EC2B4A421}" srcOrd="2" destOrd="0" presId="urn:microsoft.com/office/officeart/2009/3/layout/HorizontalOrganizationChart"/>
    <dgm:cxn modelId="{4E042C48-C7C3-4461-BFC8-461FF60C0C27}" type="presParOf" srcId="{E501DA09-B9DC-443F-BE03-175EC2B4A421}" destId="{3ACDE9E3-0E06-40A2-A4D0-CDC5DEEE34C7}" srcOrd="0" destOrd="0" presId="urn:microsoft.com/office/officeart/2009/3/layout/HorizontalOrganizationChart"/>
    <dgm:cxn modelId="{6D0CD26C-E311-4D31-AA60-7ED51F50E4B9}" type="presParOf" srcId="{E501DA09-B9DC-443F-BE03-175EC2B4A421}" destId="{C86D15C4-EA21-4880-BF4C-6E0FAC300119}" srcOrd="1" destOrd="0" presId="urn:microsoft.com/office/officeart/2009/3/layout/HorizontalOrganizationChart"/>
    <dgm:cxn modelId="{539DFC05-3969-4B30-ACF1-123F1E94BF30}" type="presParOf" srcId="{C86D15C4-EA21-4880-BF4C-6E0FAC300119}" destId="{2E61F364-D5A9-48C9-BA92-40703594E6D4}" srcOrd="0" destOrd="0" presId="urn:microsoft.com/office/officeart/2009/3/layout/HorizontalOrganizationChart"/>
    <dgm:cxn modelId="{CC5E5170-C682-41C8-8C03-ADEE67BFE2CA}" type="presParOf" srcId="{2E61F364-D5A9-48C9-BA92-40703594E6D4}" destId="{E41DF3E8-3F6D-4A53-AB16-312D8294FE13}" srcOrd="0" destOrd="0" presId="urn:microsoft.com/office/officeart/2009/3/layout/HorizontalOrganizationChart"/>
    <dgm:cxn modelId="{D887A885-E340-4960-8944-8B58458F86C5}" type="presParOf" srcId="{2E61F364-D5A9-48C9-BA92-40703594E6D4}" destId="{5DCED38C-1D22-4F72-ADC0-824BEBC1DF63}" srcOrd="1" destOrd="0" presId="urn:microsoft.com/office/officeart/2009/3/layout/HorizontalOrganizationChart"/>
    <dgm:cxn modelId="{52FA1DCD-1E62-47C9-980D-2C4553DC76F3}" type="presParOf" srcId="{C86D15C4-EA21-4880-BF4C-6E0FAC300119}" destId="{8FF866A3-9B55-455D-9095-B7F54A428213}" srcOrd="1" destOrd="0" presId="urn:microsoft.com/office/officeart/2009/3/layout/HorizontalOrganizationChart"/>
    <dgm:cxn modelId="{4313AF56-21BD-4611-BE1C-9DE42999F078}" type="presParOf" srcId="{C86D15C4-EA21-4880-BF4C-6E0FAC300119}" destId="{1FA38456-C643-4066-B7A0-763F3D42672D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DE9E3-0E06-40A2-A4D0-CDC5DEEE34C7}">
      <dsp:nvSpPr>
        <dsp:cNvPr id="0" name=""/>
        <dsp:cNvSpPr/>
      </dsp:nvSpPr>
      <dsp:spPr>
        <a:xfrm>
          <a:off x="2348895" y="1249983"/>
          <a:ext cx="1840123" cy="39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40123" y="39091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66486D-30F9-420C-884B-0D9C970692B1}">
      <dsp:nvSpPr>
        <dsp:cNvPr id="0" name=""/>
        <dsp:cNvSpPr/>
      </dsp:nvSpPr>
      <dsp:spPr>
        <a:xfrm>
          <a:off x="2348895" y="1249983"/>
          <a:ext cx="5320313" cy="16880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008211" y="0"/>
              </a:lnTo>
              <a:lnTo>
                <a:pt x="5008211" y="1688074"/>
              </a:lnTo>
              <a:lnTo>
                <a:pt x="5320313" y="168807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2DFE83-024C-42C2-8E36-0B69CACD2A7B}">
      <dsp:nvSpPr>
        <dsp:cNvPr id="0" name=""/>
        <dsp:cNvSpPr/>
      </dsp:nvSpPr>
      <dsp:spPr>
        <a:xfrm>
          <a:off x="2348895" y="1204263"/>
          <a:ext cx="3122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10012" y="45720"/>
              </a:lnTo>
              <a:lnTo>
                <a:pt x="2810012" y="58013"/>
              </a:lnTo>
              <a:lnTo>
                <a:pt x="3122115" y="58013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83FD88-9ACE-42DB-A20D-76177D98B68A}">
      <dsp:nvSpPr>
        <dsp:cNvPr id="0" name=""/>
        <dsp:cNvSpPr/>
      </dsp:nvSpPr>
      <dsp:spPr>
        <a:xfrm>
          <a:off x="2348895" y="1175586"/>
          <a:ext cx="55827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74397"/>
              </a:moveTo>
              <a:lnTo>
                <a:pt x="5270658" y="74397"/>
              </a:lnTo>
              <a:lnTo>
                <a:pt x="5270658" y="45720"/>
              </a:lnTo>
              <a:lnTo>
                <a:pt x="5582760" y="4572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CB56CC-9CB6-43CF-9757-8F26DA9FBCD4}">
      <dsp:nvSpPr>
        <dsp:cNvPr id="0" name=""/>
        <dsp:cNvSpPr/>
      </dsp:nvSpPr>
      <dsp:spPr>
        <a:xfrm>
          <a:off x="390328" y="931735"/>
          <a:ext cx="1958566" cy="63649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Moodle </a:t>
          </a:r>
          <a:r>
            <a:rPr lang="en-GB" sz="1600" kern="1200" err="1"/>
            <a:t>detabase</a:t>
          </a:r>
          <a:endParaRPr lang="en-GB" sz="1600" kern="1200"/>
        </a:p>
      </dsp:txBody>
      <dsp:txXfrm>
        <a:off x="390328" y="931735"/>
        <a:ext cx="1958566" cy="636495"/>
      </dsp:txXfrm>
    </dsp:sp>
    <dsp:sp modelId="{85775B53-63E8-425C-8045-A51AE271E432}">
      <dsp:nvSpPr>
        <dsp:cNvPr id="0" name=""/>
        <dsp:cNvSpPr/>
      </dsp:nvSpPr>
      <dsp:spPr>
        <a:xfrm>
          <a:off x="7931656" y="783812"/>
          <a:ext cx="2407588" cy="87498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Rapid Miner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WEKA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Clustering</a:t>
          </a:r>
        </a:p>
      </dsp:txBody>
      <dsp:txXfrm>
        <a:off x="7931656" y="783812"/>
        <a:ext cx="2407588" cy="874987"/>
      </dsp:txXfrm>
    </dsp:sp>
    <dsp:sp modelId="{0D7C324D-C84F-4F4E-9E96-2209F8CE11A5}">
      <dsp:nvSpPr>
        <dsp:cNvPr id="0" name=""/>
        <dsp:cNvSpPr/>
      </dsp:nvSpPr>
      <dsp:spPr>
        <a:xfrm>
          <a:off x="5471010" y="790348"/>
          <a:ext cx="2243235" cy="9438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Hadoop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HiveQL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Querying</a:t>
          </a:r>
        </a:p>
      </dsp:txBody>
      <dsp:txXfrm>
        <a:off x="5471010" y="790348"/>
        <a:ext cx="2243235" cy="943858"/>
      </dsp:txXfrm>
    </dsp:sp>
    <dsp:sp modelId="{6F5C077E-79C7-4855-A57E-7BBF5F485D80}">
      <dsp:nvSpPr>
        <dsp:cNvPr id="0" name=""/>
        <dsp:cNvSpPr/>
      </dsp:nvSpPr>
      <dsp:spPr>
        <a:xfrm>
          <a:off x="7669209" y="2462101"/>
          <a:ext cx="3121022" cy="95191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Reports</a:t>
          </a:r>
        </a:p>
      </dsp:txBody>
      <dsp:txXfrm>
        <a:off x="7669209" y="2462101"/>
        <a:ext cx="3121022" cy="951911"/>
      </dsp:txXfrm>
    </dsp:sp>
    <dsp:sp modelId="{E41DF3E8-3F6D-4A53-AB16-312D8294FE13}">
      <dsp:nvSpPr>
        <dsp:cNvPr id="0" name=""/>
        <dsp:cNvSpPr/>
      </dsp:nvSpPr>
      <dsp:spPr>
        <a:xfrm>
          <a:off x="3119163" y="821943"/>
          <a:ext cx="2139710" cy="8189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Depersonalization</a:t>
          </a:r>
        </a:p>
      </dsp:txBody>
      <dsp:txXfrm>
        <a:off x="3119163" y="821943"/>
        <a:ext cx="2139710" cy="818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4/28/21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4/28/21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4/28/21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4/28/21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4/28/21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odlenews.com/" TargetMode="External"/><Relationship Id="rId2" Type="http://schemas.openxmlformats.org/officeDocument/2006/relationships/hyperlink" Target="http://www.academia.edu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irtualeducation.com/" TargetMode="External"/><Relationship Id="rId4" Type="http://schemas.openxmlformats.org/officeDocument/2006/relationships/hyperlink" Target="http://www.wordpres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D7D76D3-00E3-493D-8C9A-6356C637A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219201"/>
            <a:ext cx="9882090" cy="2209800"/>
          </a:xfrm>
        </p:spPr>
        <p:txBody>
          <a:bodyPr/>
          <a:lstStyle/>
          <a:p>
            <a:pPr algn="ctr"/>
            <a:r>
              <a:rPr lang="ro-RO"/>
              <a:t>The impact of </a:t>
            </a:r>
            <a:r>
              <a:rPr lang="ro-RO" err="1"/>
              <a:t>the</a:t>
            </a:r>
            <a:r>
              <a:rPr lang="ro-RO"/>
              <a:t> e-             </a:t>
            </a:r>
            <a:r>
              <a:rPr lang="ro-RO" err="1"/>
              <a:t>learning</a:t>
            </a:r>
            <a:r>
              <a:rPr lang="ro-RO"/>
              <a:t> </a:t>
            </a:r>
            <a:r>
              <a:rPr lang="ro-RO" err="1"/>
              <a:t>environment</a:t>
            </a:r>
            <a:br>
              <a:rPr lang="ro-RO"/>
            </a:br>
            <a:endParaRPr lang="en-GB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7DBBF438-E55F-431C-A4C8-36075D8805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862470"/>
            <a:ext cx="9711828" cy="2776330"/>
          </a:xfrm>
        </p:spPr>
        <p:txBody>
          <a:bodyPr/>
          <a:lstStyle/>
          <a:p>
            <a:r>
              <a:rPr lang="ro-RO"/>
              <a:t>Digital </a:t>
            </a:r>
            <a:r>
              <a:rPr lang="ro-RO" err="1"/>
              <a:t>skills</a:t>
            </a:r>
            <a:r>
              <a:rPr lang="ro-RO"/>
              <a:t> </a:t>
            </a:r>
            <a:r>
              <a:rPr lang="ro-RO" err="1"/>
              <a:t>and</a:t>
            </a:r>
            <a:r>
              <a:rPr lang="ro-RO"/>
              <a:t> </a:t>
            </a:r>
            <a:r>
              <a:rPr lang="ro-RO" err="1"/>
              <a:t>research</a:t>
            </a:r>
            <a:r>
              <a:rPr lang="ro-RO"/>
              <a:t> </a:t>
            </a:r>
            <a:r>
              <a:rPr lang="ro-RO" err="1"/>
              <a:t>methods</a:t>
            </a:r>
            <a:r>
              <a:rPr lang="ro-RO"/>
              <a:t>(bmsw4003_lon)</a:t>
            </a:r>
          </a:p>
          <a:p>
            <a:r>
              <a:rPr lang="ro-RO"/>
              <a:t>Student </a:t>
            </a:r>
            <a:r>
              <a:rPr lang="ro-RO" err="1"/>
              <a:t>name</a:t>
            </a:r>
            <a:r>
              <a:rPr lang="en-GB"/>
              <a:t>: Maxinese Florentina-</a:t>
            </a:r>
            <a:r>
              <a:rPr lang="en-GB" err="1"/>
              <a:t>marilena</a:t>
            </a:r>
            <a:endParaRPr lang="en-GB"/>
          </a:p>
          <a:p>
            <a:r>
              <a:rPr lang="en-GB"/>
              <a:t>Student id: 1919888</a:t>
            </a:r>
          </a:p>
          <a:p>
            <a:r>
              <a:rPr lang="en-GB"/>
              <a:t>Tutor’s name: </a:t>
            </a:r>
            <a:r>
              <a:rPr lang="en-GB" err="1"/>
              <a:t>yajesh</a:t>
            </a:r>
            <a:r>
              <a:rPr lang="en-GB"/>
              <a:t> </a:t>
            </a:r>
            <a:r>
              <a:rPr lang="en-GB" err="1"/>
              <a:t>kumar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55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866D19-B91E-4657-B74F-7FDEF98C8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rgbClr val="FFFF00"/>
                </a:solidFill>
              </a:rPr>
              <a:t>Abstract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3A38F20-AA3C-4B8B-AEFF-BFF9CD709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This rese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rch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highlights the glob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imp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ct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of the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process during COVID-19. Lockdowns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soci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dist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ncing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been implemented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preventive me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sures to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spre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 the coronavirus infection, which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completely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lysed glob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ctivities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In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rticul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r, the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system, which is completely closed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continues to conduct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demic courses,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tr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nsformed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from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-to-f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process to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British universities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implemented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open source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softw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re, such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the Moodle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tform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Moodle is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Content 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gement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System (CMS) -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softw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re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ge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designed to help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cre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high-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qu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lity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online courses,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it 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be used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uxili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tool to provide electronic content. The design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development of the Moodle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tform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is guided by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specific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philosophy.</a:t>
            </a:r>
          </a:p>
        </p:txBody>
      </p:sp>
    </p:spTree>
    <p:extLst>
      <p:ext uri="{BB962C8B-B14F-4D97-AF65-F5344CB8AC3E}">
        <p14:creationId xmlns:p14="http://schemas.microsoft.com/office/powerpoint/2010/main" val="3905678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5C5780E-B17F-4310-8BFA-B54EE4E68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7282CFC-2882-4D34-B530-D127A3BDE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Introduction</a:t>
            </a:r>
          </a:p>
          <a:p>
            <a:r>
              <a:rPr lang="en-GB"/>
              <a:t>The advantages of e-learning</a:t>
            </a:r>
          </a:p>
          <a:p>
            <a:r>
              <a:rPr lang="en-GB"/>
              <a:t>The challenges of e-learning</a:t>
            </a:r>
          </a:p>
          <a:p>
            <a:r>
              <a:rPr lang="en-GB"/>
              <a:t>Research Methodology</a:t>
            </a:r>
          </a:p>
          <a:p>
            <a:r>
              <a:rPr lang="en-GB"/>
              <a:t>Framework for Big Data Analytics</a:t>
            </a:r>
          </a:p>
          <a:p>
            <a:endParaRPr lang="en-GB"/>
          </a:p>
          <a:p>
            <a:pPr marL="0" indent="0">
              <a:buNone/>
            </a:pPr>
            <a:r>
              <a:rPr lang="en-GB" u="sng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957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5F6B90-7E4B-432C-87BF-0D64B28B7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rgbClr val="FFFF00"/>
                </a:solidFill>
              </a:rPr>
              <a:t>Introduction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07CDF13-0D59-4EC9-AAE1-069157691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66122"/>
            <a:ext cx="8825659" cy="44527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The new trend of inform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communic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technology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brought the effect of tr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nsforming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cultur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content from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ll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rts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of the world into digit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form, so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 "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cultur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products" 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be used by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nyone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from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nywhere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nytime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Tod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y, we notice the development of w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ys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of representing inform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simul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ting inter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expressing ide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s. Elements such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virtu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libr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ries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multimedi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elements,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the possibility of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ccessing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this inform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gre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tly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nged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people's views on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pr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ctice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Therefore, in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glob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lised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communic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society, the introduction of computers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the Internet is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event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 promotes the emergence of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new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digm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; this is   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respectively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on the Internet. It is becoming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t, over time, the Internet is becoming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medi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tor of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ccess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culture. In f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ct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virtu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(e-le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) is the result of the inter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between the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process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inform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technology – ICT (Inform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Communic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Technology) –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is closely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rel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ted to overcoming the influence of print culture. This rese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rch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focuses on the extent to which the Moodle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tform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llows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Of course, the rese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rch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lso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descriptive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rgument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tive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elements, trying to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emph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size the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dv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ges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pt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bility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of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soci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needs.</a:t>
            </a:r>
          </a:p>
        </p:txBody>
      </p:sp>
    </p:spTree>
    <p:extLst>
      <p:ext uri="{BB962C8B-B14F-4D97-AF65-F5344CB8AC3E}">
        <p14:creationId xmlns:p14="http://schemas.microsoft.com/office/powerpoint/2010/main" val="1386517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DB4EDED-A6C5-4606-9177-4175809C0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076" y="973668"/>
            <a:ext cx="8761413" cy="706964"/>
          </a:xfrm>
        </p:spPr>
        <p:txBody>
          <a:bodyPr/>
          <a:lstStyle/>
          <a:p>
            <a:r>
              <a:rPr lang="en-GB" u="sng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advantages of e-learning</a:t>
            </a:r>
            <a:br>
              <a:rPr lang="en-GB" u="sng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109D4A4-3392-4F19-AC3A-5277A14E1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During this COVID-19 crisis,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proven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rticul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rly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benefici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l. Throughout this ongoing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ndemic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more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more students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chosen Moodle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other online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tforms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Online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tforms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like Microsoft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ms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Zoom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provide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worksp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videoconferencing to help students study comfort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bly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 home,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it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been documented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 using these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pplic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signific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ntly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improve students'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meets the needs of tod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y's students with its own comfort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requirements. Therefore, it proved to be fruitful for v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rious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re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sons. It 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provide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teri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ls in v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rious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such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slideshows,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udio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video, PDF,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il, Word documents, etc.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Webin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direct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communic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with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through v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rious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 forums or mess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ging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lso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open options in the e-le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process.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708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A53B1A6-CED9-4463-A22F-D58050BDA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challenges of e-learning :</a:t>
            </a:r>
            <a:br>
              <a:rPr lang="en-GB" u="sng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749D6B2-48DB-494B-A428-1823BC05D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Due to the 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ndemic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huge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disruptive tr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nsform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 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ken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from the existing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system to the online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system. Online courses need det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iled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lesson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ns to design good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teri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ls. Some of the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llenges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of online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include: 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of online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skills for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tors, 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prep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of online lesson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ns, 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of proper support from the technic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m,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excessive tr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ffic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in online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tion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tforms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 Bec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use of the 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of proper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ttitude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of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ppropri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m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teri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ls, 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ck of cl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ssroom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bility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insufficient self-discipline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bility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insufficient le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rning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environment in some f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milies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not only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but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lso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students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re 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lso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f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cing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ch</a:t>
            </a:r>
            <a:r>
              <a:rPr lang="az-Cyrl-AZ">
                <a:latin typeface="Times New Roman" panose="02020603050405020304" pitchFamily="18" charset="0"/>
                <a:cs typeface="Times New Roman" panose="02020603050405020304" pitchFamily="18" charset="0"/>
              </a:rPr>
              <a:t>а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llenges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Brazendale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, et al., 2017).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633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7315702-4070-47D5-B81C-09BF91C07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solidFill>
                  <a:srgbClr val="FFFF00"/>
                </a:solidFill>
              </a:rPr>
              <a:t>Research Methodology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25CF432-3D76-4825-9454-36985EC97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The first method of this research involves several aspects related to e-learning, courses and information dissemination methods, respectively the Moodle platform. Basically, it starts with the following premise: for institutions that provide training, professional or professional development courses, choosing systems and e-learning solutions can be successful options. </a:t>
            </a:r>
            <a:endParaRPr lang="ro-RO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ro-RO">
                <a:latin typeface="Times New Roman" panose="02020603050405020304" pitchFamily="18" charset="0"/>
                <a:cs typeface="Times New Roman" panose="02020603050405020304" pitchFamily="18" charset="0"/>
              </a:rPr>
              <a:t>Exemple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ro-RO">
                <a:latin typeface="Times New Roman" panose="02020603050405020304" pitchFamily="18" charset="0"/>
                <a:cs typeface="Times New Roman" panose="02020603050405020304" pitchFamily="18" charset="0"/>
              </a:rPr>
              <a:t> it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’s on next page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52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49862D7-1D4A-494A-945C-98388001B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17913"/>
            <a:ext cx="8825659" cy="4340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The key indicators that characterize distance learning and their significance is presented below (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Istrate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, 2009</a:t>
            </a:r>
            <a:r>
              <a:rPr lang="ro-RO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ro-RO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scale - the number of participants involved in a fixed-term learning activity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co-location - the physical distance that separates the participants;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perception - the technical quality of the materials received by the participants (from graphic realism to resolution); 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symmetry - the degree of focus on each participant; 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interactivity - the shortest time for which answers can be obtained during the interaction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integration capacity - the possibility to present information in various ways and from various sources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time - the level of control of the time required for a student to achieve a learning goal 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→ flexibility - the ease with which improvements can be made during the program. </a:t>
            </a:r>
            <a:endParaRPr lang="en-GB" sz="1800" b="0" i="0" u="none" strike="noStrike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45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2780462-4AA6-47C8-93C9-2D9642584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Framework for Big Data Analytics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ECA7A6C-6049-4C2B-A077-D9852A2BB7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05878"/>
            <a:ext cx="8825659" cy="3713922"/>
          </a:xfrm>
        </p:spPr>
        <p:txBody>
          <a:bodyPr/>
          <a:lstStyle/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“As we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said,in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this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paper,our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main goal is to develop a good framework for Big Data Analysis. According to some research the process of data pre-processing is considered the most crucial phase in the whole data analytics process and it can take more than half of a total time spent in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solvng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the data mining problems.</a:t>
            </a: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The starting point is Big Data collected from LMS (Learning management system) the usage of learning the teaching processes and try to fix and adjust them.”</a:t>
            </a: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297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F9BE452-FEE3-478A-931C-1664C32AF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Framework for Big Data Analytics</a:t>
            </a:r>
          </a:p>
        </p:txBody>
      </p:sp>
      <p:graphicFrame>
        <p:nvGraphicFramePr>
          <p:cNvPr id="4" name="Substituent conținut 3">
            <a:extLst>
              <a:ext uri="{FF2B5EF4-FFF2-40B4-BE49-F238E27FC236}">
                <a16:creationId xmlns:a16="http://schemas.microsoft.com/office/drawing/2014/main" id="{8A428F2A-CCA1-4B7E-885B-910C2838FE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1146889"/>
              </p:ext>
            </p:extLst>
          </p:nvPr>
        </p:nvGraphicFramePr>
        <p:xfrm>
          <a:off x="265043" y="2478157"/>
          <a:ext cx="11555895" cy="3554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asetăText 5">
            <a:extLst>
              <a:ext uri="{FF2B5EF4-FFF2-40B4-BE49-F238E27FC236}">
                <a16:creationId xmlns:a16="http://schemas.microsoft.com/office/drawing/2014/main" id="{EF38B843-5AC7-4603-B295-237DCB47ABAB}"/>
              </a:ext>
            </a:extLst>
          </p:cNvPr>
          <p:cNvSpPr txBox="1"/>
          <p:nvPr/>
        </p:nvSpPr>
        <p:spPr>
          <a:xfrm>
            <a:off x="1696278" y="4479235"/>
            <a:ext cx="4651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 house use</a:t>
            </a:r>
          </a:p>
        </p:txBody>
      </p:sp>
    </p:spTree>
    <p:extLst>
      <p:ext uri="{BB962C8B-B14F-4D97-AF65-F5344CB8AC3E}">
        <p14:creationId xmlns:p14="http://schemas.microsoft.com/office/powerpoint/2010/main" val="21884607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D7AC933-383C-4DFE-A1F7-62C05BC33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51183"/>
            <a:ext cx="8761413" cy="894521"/>
          </a:xfrm>
        </p:spPr>
        <p:txBody>
          <a:bodyPr/>
          <a:lstStyle/>
          <a:p>
            <a:r>
              <a:rPr lang="en-GB"/>
              <a:t>E-learning questionnaire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D81DEF8-B3E6-4766-B3C0-526C45AA2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245704"/>
            <a:ext cx="8825659" cy="56122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1.I have seen able to manage my time while learning remotely.</a:t>
            </a:r>
          </a:p>
          <a:p>
            <a:pPr marL="0" indent="0">
              <a:buNone/>
            </a:pPr>
            <a:r>
              <a:rPr lang="en-GB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agree 41,7% ,Agree 41,7% ,Neutral 8,3% ,Disagree 8,3%  , Strongly Disagree 0,0%</a:t>
            </a: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   2.The e-learning system provides me with the flexibility to navigate among learning resources to control my individual learning speed.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agree 41,7% ,Agree 41,7% ,Neutral 8,3% ,Disagree 8,3%  , Strongly Disagree 0,0%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 3. Using e-learning for Digital Skills and Research Methods module is more interesting than the traditional method.</a:t>
            </a:r>
          </a:p>
          <a:p>
            <a:pPr marL="0" indent="0">
              <a:buNone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agree  58,3%, Agree8,3%  ,Neutral 16,7% , Disagree 8,3%  ,Strong Disagree 8,3%  </a:t>
            </a: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4.What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learn is important to my professional practice.</a:t>
            </a:r>
          </a:p>
          <a:p>
            <a:pPr marL="0" indent="0">
              <a:buNone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agree41,7%  , Agree  41,7%,Neutral 16,7%  , Disagree 0.0%  ,Strong Disagree0,0%</a:t>
            </a:r>
          </a:p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5.I learn how to improve my professional practice.</a:t>
            </a:r>
          </a:p>
          <a:p>
            <a:pPr marL="0" indent="0">
              <a:buNone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agree58,3%  , Agree  33.3%,Neutral 8,3% , Disagree  0,0%,Strong Disagree0.0%</a:t>
            </a: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0965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stituent conținut 7">
            <a:extLst>
              <a:ext uri="{FF2B5EF4-FFF2-40B4-BE49-F238E27FC236}">
                <a16:creationId xmlns:a16="http://schemas.microsoft.com/office/drawing/2014/main" id="{4F1719D1-A24B-47AB-B749-FF247D563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92626"/>
            <a:ext cx="8825659" cy="44129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6.Using e-learning for the Digital Skills and Research Methods encourages me to continue studying on the internet.</a:t>
            </a:r>
          </a:p>
          <a:p>
            <a:pPr marL="0" indent="0">
              <a:buNone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Strong agree  58.3%, Agree 41,7%  ,Neutral 0.0% , Disagree 0.0%  ,Strong Disagree 0.0%</a:t>
            </a:r>
          </a:p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7.By using e-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learning,the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opportunity for interaction with the teacher is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enhaced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Strong agree 25.0% , Agree 16,7% , Neutral 41,7% , Disagree 8.3% ,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Strond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Disagree 8,3%</a:t>
            </a: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8.Distance learning courses provide greater scheduling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options,but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they require more self-discipline than traditional courses</a:t>
            </a:r>
          </a:p>
          <a:p>
            <a:pPr marL="0" indent="0">
              <a:buNone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agree 33.3% , Agree 25.0% ,Neutral 16,7% , Disagree 16.7% ,Strong Disagree 8,3%</a:t>
            </a:r>
          </a:p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AutoNum type="arabicPeriod"/>
            </a:pPr>
            <a:endParaRPr lang="en-GB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6184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EFF0C9E-FF64-4AF9-9FFC-BF73DEEDF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10.What are the positive and negative aspects of your experience using the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moodle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platform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9315184-B131-45AB-9657-87C791D4C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199861"/>
            <a:ext cx="8825659" cy="4505739"/>
          </a:xfrm>
        </p:spPr>
        <p:txBody>
          <a:bodyPr/>
          <a:lstStyle/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The only negative I can find is that platform needs a little bit of look around.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Each of us knows which part of the project is assigned to them 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The platform is very helpful for students 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 believe that things will become easier in the future.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The platform is an additional reason for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work.Good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idea,very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helpful concerning deadlines. I can’t find anything negative.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As a team and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overall,we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can also have better collaboration.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In my opinion ,the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pojects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err="1">
                <a:latin typeface="Times New Roman" panose="02020603050405020304" pitchFamily="18" charset="0"/>
                <a:cs typeface="Times New Roman" panose="02020603050405020304" pitchFamily="18" charset="0"/>
              </a:rPr>
              <a:t>whould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 be more difficult without the platform.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 like because projects are organised as steps that teachers can track.</a:t>
            </a:r>
          </a:p>
          <a:p>
            <a:pPr>
              <a:buAutoNum type="arabicPeriod"/>
            </a:pP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This leads to better cooperation between us.</a:t>
            </a:r>
          </a:p>
        </p:txBody>
      </p:sp>
    </p:spTree>
    <p:extLst>
      <p:ext uri="{BB962C8B-B14F-4D97-AF65-F5344CB8AC3E}">
        <p14:creationId xmlns:p14="http://schemas.microsoft.com/office/powerpoint/2010/main" val="2384387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9F2F502-65D3-4C9B-82C9-A3B2D1BE3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DD640C0-6D35-41C7-8494-005BBFA29D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www.academia.edu.com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www.moodlenews.com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www.wordpress.com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www.virtualeducation.com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9281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irectorial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5" ma:contentTypeDescription="Create a new document." ma:contentTypeScope="" ma:versionID="411ea9710ccaf3b816b7785e0cd73f67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1058049d4c4cded666ddc9eb8907a5ca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64B993-9CE1-435B-B8A3-9A6B7D24EF06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15B8800C-5395-4251-9084-014149A0FC0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1b88a2b3-a887-4da5-bc58-1cd6fd79184b"/>
    <ds:schemaRef ds:uri="791995b0-624b-4c5a-90b4-d742ddd9de15"/>
  </ds:schemaRefs>
</ds:datastoreItem>
</file>

<file path=customXml/itemProps3.xml><?xml version="1.0" encoding="utf-8"?>
<ds:datastoreItem xmlns:ds="http://schemas.openxmlformats.org/officeDocument/2006/customXml" ds:itemID="{0B6428BB-6208-480F-9890-5F6A8D643C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TM02900722[[fn=Sală de ședințe (ion)]]</Template>
  <Application>Microsoft Office PowerPoint</Application>
  <PresentationFormat>Ecran lat</PresentationFormat>
  <Slides>14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Directorial</vt:lpstr>
      <vt:lpstr>The impact of the e-             learning environment </vt:lpstr>
      <vt:lpstr>Abstract</vt:lpstr>
      <vt:lpstr>Content</vt:lpstr>
      <vt:lpstr>Introduction</vt:lpstr>
      <vt:lpstr>The advantages of e-learning </vt:lpstr>
      <vt:lpstr>The challenges of e-learning : </vt:lpstr>
      <vt:lpstr>Research Methodology</vt:lpstr>
      <vt:lpstr>Prezentare PowerPoint</vt:lpstr>
      <vt:lpstr>Framework for Big Data Analytics</vt:lpstr>
      <vt:lpstr>Framework for Big Data Analytics</vt:lpstr>
      <vt:lpstr>E-learning questionnaire</vt:lpstr>
      <vt:lpstr>Prezentare PowerPoint</vt:lpstr>
      <vt:lpstr>10.What are the positive and negative aspects of your experience using the moodle platform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the e-             learning environment </dc:title>
  <dc:creator>Marilena-Florentina Maxinese</dc:creator>
  <cp:lastModifiedBy>Marilena-Florentina Maxinese</cp:lastModifiedBy>
  <cp:revision>1</cp:revision>
  <dcterms:created xsi:type="dcterms:W3CDTF">2021-04-27T11:33:21Z</dcterms:created>
  <dcterms:modified xsi:type="dcterms:W3CDTF">2021-04-28T22:28:50Z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