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77" r:id="rId3"/>
    <p:sldId id="272" r:id="rId4"/>
    <p:sldId id="273" r:id="rId5"/>
    <p:sldId id="276" r:id="rId6"/>
    <p:sldId id="274" r:id="rId7"/>
    <p:sldId id="257" r:id="rId8"/>
    <p:sldId id="258" r:id="rId9"/>
    <p:sldId id="259" r:id="rId10"/>
    <p:sldId id="260" r:id="rId11"/>
    <p:sldId id="261" r:id="rId12"/>
    <p:sldId id="262" r:id="rId13"/>
    <p:sldId id="263" r:id="rId14"/>
    <p:sldId id="264" r:id="rId15"/>
    <p:sldId id="265" r:id="rId16"/>
    <p:sldId id="266" r:id="rId17"/>
    <p:sldId id="267" r:id="rId18"/>
    <p:sldId id="268" r:id="rId19"/>
    <p:sldId id="269" r:id="rId20"/>
    <p:sldId id="270" r:id="rId21"/>
    <p:sldId id="271" r:id="rId22"/>
    <p:sldId id="275" r:id="rId23"/>
    <p:sldId id="278" r:id="rId24"/>
    <p:sldId id="279" r:id="rId25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 snapToObjects="1">
      <p:cViewPr>
        <p:scale>
          <a:sx n="50" d="100"/>
          <a:sy n="50" d="100"/>
        </p:scale>
        <p:origin x="1906" y="65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6/21/2026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80755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6/21/2026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43142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6/21/2026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06483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6/21/2026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22449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6/21/2026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01587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6/21/2026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70277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6/21/2026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29998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6/21/2026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07265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6/21/2026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92369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6/21/2026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09279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6/21/2026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22237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6/21/2026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99775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ChatGPT Image Jun 19, 2026, 10_30_31 AM(2)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695" cy="6858000"/>
          </a:xfrm>
          <a:prstGeom prst="rect">
            <a:avLst/>
          </a:prstGeom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E5D0F4A4-B324-4F18-1688-2C79A23CCD6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473941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ChatGPT Image Jun 21, 2026, 12_28_05 PM(1)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695" cy="6858000"/>
          </a:xfrm>
          <a:prstGeom prst="rect">
            <a:avLst/>
          </a:prstGeom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ChatGPT Image Jun 21, 2026, 12_49_13 PM(1)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695" cy="6858000"/>
          </a:xfrm>
          <a:prstGeom prst="rect">
            <a:avLst/>
          </a:prstGeom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slide 4(4)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ChatGPT Image Jun 21, 2026, 12_52_12 PM(1)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695" cy="6858000"/>
          </a:xfrm>
          <a:prstGeom prst="rect">
            <a:avLst/>
          </a:prstGeom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ChatGPT Image Jun 21, 2026, 11_26_12 AM(1)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695" cy="6858000"/>
          </a:xfrm>
          <a:prstGeom prst="rect">
            <a:avLst/>
          </a:prstGeom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ChatGPT Image Jun 21, 2026, 11_40_23 AM(1)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695" cy="6858000"/>
          </a:xfrm>
          <a:prstGeom prst="rect">
            <a:avLst/>
          </a:prstGeom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ChatGPT Image Jun 21, 2026, 11_43_06 AM(1)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695" cy="6858000"/>
          </a:xfrm>
          <a:prstGeom prst="rect">
            <a:avLst/>
          </a:prstGeom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ChatGPT Image Jun 21, 2026, 11_46_07 AM(1)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695" cy="6858000"/>
          </a:xfrm>
          <a:prstGeom prst="rect">
            <a:avLst/>
          </a:prstGeom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ChatGPT Image Jun 21, 2026, 11_49_04 AM(1)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695" cy="6858000"/>
          </a:xfrm>
          <a:prstGeom prst="rect">
            <a:avLst/>
          </a:prstGeom>
        </p:spPr>
      </p:pic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ChatGPT Image Jun 21, 2026, 11_52_01 AM(1)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695" cy="6858000"/>
          </a:xfrm>
          <a:prstGeom prst="rect">
            <a:avLst/>
          </a:prstGeom>
        </p:spPr>
      </p:pic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ChatGPT Image Jun 21, 2026, 11_55_05 AM(1)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695" cy="6858000"/>
          </a:xfrm>
          <a:prstGeom prst="rect">
            <a:avLst/>
          </a:prstGeom>
        </p:spPr>
      </p:pic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ChatGPT Image Jun 21, 2026, 12_00_05 PM(1)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695" cy="6858000"/>
          </a:xfrm>
          <a:prstGeom prst="rect">
            <a:avLst/>
          </a:prstGeom>
        </p:spPr>
      </p:pic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ChatGPT Image Jun 21, 2026, 12_03_04 PM(1)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695" cy="6858000"/>
          </a:xfrm>
          <a:prstGeom prst="rect">
            <a:avLst/>
          </a:prstGeom>
        </p:spPr>
      </p:pic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ChatGPT Image Jun 21, 2026, 12_06_02 PM(1)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695" cy="6858000"/>
          </a:xfrm>
          <a:prstGeom prst="rect">
            <a:avLst/>
          </a:prstGeom>
        </p:spPr>
      </p:pic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ChatGPT Image Jun 21, 2026, 12_08_02 PM(1)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695" cy="6858000"/>
          </a:xfrm>
          <a:prstGeom prst="rect">
            <a:avLst/>
          </a:prstGeom>
        </p:spPr>
      </p:pic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ChatGPT Image Jun 21, 2026, 12_10_18 PM(1)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695" cy="6858000"/>
          </a:xfrm>
          <a:prstGeom prst="rect">
            <a:avLst/>
          </a:prstGeom>
        </p:spPr>
      </p:pic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ChatGPT Image Jun 21, 2026, 12_12_08 PM(1)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695" cy="6858000"/>
          </a:xfrm>
          <a:prstGeom prst="rect">
            <a:avLst/>
          </a:prstGeom>
        </p:spPr>
      </p:pic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ChatGPT Image Jun 21, 2026, 12_20_31 PM(1)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695" cy="6858000"/>
          </a:xfrm>
          <a:prstGeom prst="rect">
            <a:avLst/>
          </a:prstGeom>
        </p:spPr>
      </p:pic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ChatGPT Image Jun 21, 2026, 12_23_19 PM(1)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695" cy="6858000"/>
          </a:xfrm>
          <a:prstGeom prst="rect">
            <a:avLst/>
          </a:prstGeom>
        </p:spPr>
      </p:pic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1538448F-3233-A22A-464D-797527F5075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5BA7F9F7-6097-7781-98A5-CE733D7F55D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34588060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269C24FC-6FAA-7A71-86B6-B0C9141F5F0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88559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17</TotalTime>
  <Words>0</Words>
  <Application>Microsoft Office PowerPoint</Application>
  <PresentationFormat>Widescreen</PresentationFormat>
  <Paragraphs>0</Paragraphs>
  <Slides>24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24</vt:i4>
      </vt:variant>
    </vt:vector>
  </HeadingPairs>
  <TitlesOfParts>
    <vt:vector size="27" baseType="lpstr">
      <vt:lpstr>Arial</vt:lpstr>
      <vt:lpstr>Calibri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/>
  <cp:keywords/>
  <dc:description>generated using python-pptx</dc:description>
  <cp:lastModifiedBy>Vaishnavi Ranmalbhai Odedra (2541605)</cp:lastModifiedBy>
  <cp:revision>5</cp:revision>
  <dcterms:created xsi:type="dcterms:W3CDTF">2013-01-27T09:14:16Z</dcterms:created>
  <dcterms:modified xsi:type="dcterms:W3CDTF">2026-06-21T12:44:54Z</dcterms:modified>
  <cp:category/>
</cp:coreProperties>
</file>