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1"/>
  </p:notesMasterIdLst>
  <p:sldIdLst>
    <p:sldId id="719" r:id="rId24"/>
    <p:sldId id="823" r:id="rId25"/>
    <p:sldId id="835" r:id="rId26"/>
    <p:sldId id="826" r:id="rId27"/>
    <p:sldId id="832" r:id="rId28"/>
    <p:sldId id="833" r:id="rId29"/>
    <p:sldId id="834" r:id="rId30"/>
    <p:sldId id="840" r:id="rId31"/>
    <p:sldId id="837" r:id="rId32"/>
    <p:sldId id="841" r:id="rId33"/>
    <p:sldId id="842" r:id="rId34"/>
    <p:sldId id="843" r:id="rId35"/>
    <p:sldId id="825" r:id="rId36"/>
    <p:sldId id="844" r:id="rId37"/>
    <p:sldId id="848" r:id="rId38"/>
    <p:sldId id="849" r:id="rId39"/>
    <p:sldId id="847" r:id="rId40"/>
    <p:sldId id="846" r:id="rId41"/>
    <p:sldId id="838" r:id="rId42"/>
    <p:sldId id="845" r:id="rId43"/>
    <p:sldId id="827" r:id="rId44"/>
    <p:sldId id="851" r:id="rId45"/>
    <p:sldId id="852" r:id="rId46"/>
    <p:sldId id="853" r:id="rId47"/>
    <p:sldId id="854" r:id="rId48"/>
    <p:sldId id="855" r:id="rId49"/>
    <p:sldId id="720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E97597-D017-49BB-8AD5-6078D7AD420F}" v="360" dt="2023-09-27T07:27:37.7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7E97597-D017-49BB-8AD5-6078D7AD420F}"/>
    <pc:docChg chg="undo custSel addSld delSld modSld sldOrd">
      <pc:chgData name="Jenifer Prince Devaraj" userId="c3fb109c-09d1-42a6-93f4-69472d709861" providerId="ADAL" clId="{F7E97597-D017-49BB-8AD5-6078D7AD420F}" dt="2023-09-27T08:04:31.155" v="1082" actId="47"/>
      <pc:docMkLst>
        <pc:docMk/>
      </pc:docMkLst>
      <pc:sldChg chg="modSp mod">
        <pc:chgData name="Jenifer Prince Devaraj" userId="c3fb109c-09d1-42a6-93f4-69472d709861" providerId="ADAL" clId="{F7E97597-D017-49BB-8AD5-6078D7AD420F}" dt="2023-09-27T01:28:59.191" v="3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7E97597-D017-49BB-8AD5-6078D7AD420F}" dt="2023-09-27T01:28:59.191" v="39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000754880" sldId="795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571402223" sldId="796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3154288794" sldId="797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849439062" sldId="798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4146228062" sldId="799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791906267" sldId="800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671079477" sldId="801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166103870" sldId="802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227403019" sldId="803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256269877" sldId="804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466894027" sldId="806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75365900" sldId="808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506353837" sldId="809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006037230" sldId="810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3129690365" sldId="811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791431317" sldId="812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960387769" sldId="813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273851081" sldId="814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996803737" sldId="815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27173752" sldId="816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637593672" sldId="817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3366513884" sldId="818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2545200127" sldId="819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3191283521" sldId="820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3408952109" sldId="821"/>
        </pc:sldMkLst>
      </pc:sldChg>
      <pc:sldChg chg="del">
        <pc:chgData name="Jenifer Prince Devaraj" userId="c3fb109c-09d1-42a6-93f4-69472d709861" providerId="ADAL" clId="{F7E97597-D017-49BB-8AD5-6078D7AD420F}" dt="2023-09-27T01:30:18.241" v="40" actId="47"/>
        <pc:sldMkLst>
          <pc:docMk/>
          <pc:sldMk cId="1735081180" sldId="822"/>
        </pc:sldMkLst>
      </pc:sldChg>
      <pc:sldChg chg="addSp modSp mod">
        <pc:chgData name="Jenifer Prince Devaraj" userId="c3fb109c-09d1-42a6-93f4-69472d709861" providerId="ADAL" clId="{F7E97597-D017-49BB-8AD5-6078D7AD420F}" dt="2023-09-27T06:15:07.337" v="309" actId="1076"/>
        <pc:sldMkLst>
          <pc:docMk/>
          <pc:sldMk cId="1466418678" sldId="827"/>
        </pc:sldMkLst>
        <pc:spChg chg="mod">
          <ac:chgData name="Jenifer Prince Devaraj" userId="c3fb109c-09d1-42a6-93f4-69472d709861" providerId="ADAL" clId="{F7E97597-D017-49BB-8AD5-6078D7AD420F}" dt="2023-09-27T06:15:05.218" v="308" actId="14100"/>
          <ac:spMkLst>
            <pc:docMk/>
            <pc:sldMk cId="1466418678" sldId="827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F7E97597-D017-49BB-8AD5-6078D7AD420F}" dt="2023-09-27T06:14:36.121" v="288" actId="1076"/>
          <ac:spMkLst>
            <pc:docMk/>
            <pc:sldMk cId="1466418678" sldId="827"/>
            <ac:spMk id="4" creationId="{C063E935-A7A1-3300-DB0D-D16CCF8DBE7B}"/>
          </ac:spMkLst>
        </pc:spChg>
        <pc:picChg chg="add mod">
          <ac:chgData name="Jenifer Prince Devaraj" userId="c3fb109c-09d1-42a6-93f4-69472d709861" providerId="ADAL" clId="{F7E97597-D017-49BB-8AD5-6078D7AD420F}" dt="2023-09-27T06:15:07.337" v="309" actId="1076"/>
          <ac:picMkLst>
            <pc:docMk/>
            <pc:sldMk cId="1466418678" sldId="827"/>
            <ac:picMk id="3" creationId="{5FD9365B-773E-2D0D-DDA3-C1A92E2DE869}"/>
          </ac:picMkLst>
        </pc:picChg>
      </pc:sldChg>
      <pc:sldChg chg="add del">
        <pc:chgData name="Jenifer Prince Devaraj" userId="c3fb109c-09d1-42a6-93f4-69472d709861" providerId="ADAL" clId="{F7E97597-D017-49BB-8AD5-6078D7AD420F}" dt="2023-09-27T08:04:31.155" v="1082" actId="47"/>
        <pc:sldMkLst>
          <pc:docMk/>
          <pc:sldMk cId="337091446" sldId="828"/>
        </pc:sldMkLst>
      </pc:sldChg>
      <pc:sldChg chg="add del">
        <pc:chgData name="Jenifer Prince Devaraj" userId="c3fb109c-09d1-42a6-93f4-69472d709861" providerId="ADAL" clId="{F7E97597-D017-49BB-8AD5-6078D7AD420F}" dt="2023-09-27T08:04:31.155" v="1082" actId="47"/>
        <pc:sldMkLst>
          <pc:docMk/>
          <pc:sldMk cId="1153059452" sldId="829"/>
        </pc:sldMkLst>
      </pc:sldChg>
      <pc:sldChg chg="add del">
        <pc:chgData name="Jenifer Prince Devaraj" userId="c3fb109c-09d1-42a6-93f4-69472d709861" providerId="ADAL" clId="{F7E97597-D017-49BB-8AD5-6078D7AD420F}" dt="2023-09-27T08:04:31.155" v="1082" actId="47"/>
        <pc:sldMkLst>
          <pc:docMk/>
          <pc:sldMk cId="3265564993" sldId="830"/>
        </pc:sldMkLst>
      </pc:sldChg>
      <pc:sldChg chg="add del">
        <pc:chgData name="Jenifer Prince Devaraj" userId="c3fb109c-09d1-42a6-93f4-69472d709861" providerId="ADAL" clId="{F7E97597-D017-49BB-8AD5-6078D7AD420F}" dt="2023-09-27T08:04:31.155" v="1082" actId="47"/>
        <pc:sldMkLst>
          <pc:docMk/>
          <pc:sldMk cId="370682856" sldId="831"/>
        </pc:sldMkLst>
      </pc:sldChg>
      <pc:sldChg chg="modSp">
        <pc:chgData name="Jenifer Prince Devaraj" userId="c3fb109c-09d1-42a6-93f4-69472d709861" providerId="ADAL" clId="{F7E97597-D017-49BB-8AD5-6078D7AD420F}" dt="2023-09-27T06:26:30.947" v="493" actId="20577"/>
        <pc:sldMkLst>
          <pc:docMk/>
          <pc:sldMk cId="1831671216" sldId="833"/>
        </pc:sldMkLst>
        <pc:spChg chg="mod">
          <ac:chgData name="Jenifer Prince Devaraj" userId="c3fb109c-09d1-42a6-93f4-69472d709861" providerId="ADAL" clId="{F7E97597-D017-49BB-8AD5-6078D7AD420F}" dt="2023-09-27T06:26:30.947" v="493" actId="20577"/>
          <ac:spMkLst>
            <pc:docMk/>
            <pc:sldMk cId="1831671216" sldId="833"/>
            <ac:spMk id="8" creationId="{52EA9863-9FD9-F960-9907-83A15C9569B2}"/>
          </ac:spMkLst>
        </pc:spChg>
      </pc:sldChg>
      <pc:sldChg chg="modSp mod">
        <pc:chgData name="Jenifer Prince Devaraj" userId="c3fb109c-09d1-42a6-93f4-69472d709861" providerId="ADAL" clId="{F7E97597-D017-49BB-8AD5-6078D7AD420F}" dt="2023-09-27T07:23:23.240" v="922" actId="21"/>
        <pc:sldMkLst>
          <pc:docMk/>
          <pc:sldMk cId="359858753" sldId="841"/>
        </pc:sldMkLst>
        <pc:spChg chg="mod">
          <ac:chgData name="Jenifer Prince Devaraj" userId="c3fb109c-09d1-42a6-93f4-69472d709861" providerId="ADAL" clId="{F7E97597-D017-49BB-8AD5-6078D7AD420F}" dt="2023-09-27T07:23:23.240" v="922" actId="21"/>
          <ac:spMkLst>
            <pc:docMk/>
            <pc:sldMk cId="359858753" sldId="841"/>
            <ac:spMk id="4" creationId="{B575831D-3408-4515-AB70-984997D8DAF1}"/>
          </ac:spMkLst>
        </pc:spChg>
      </pc:sldChg>
      <pc:sldChg chg="modSp">
        <pc:chgData name="Jenifer Prince Devaraj" userId="c3fb109c-09d1-42a6-93f4-69472d709861" providerId="ADAL" clId="{F7E97597-D017-49BB-8AD5-6078D7AD420F}" dt="2023-09-27T07:23:28.170" v="923"/>
        <pc:sldMkLst>
          <pc:docMk/>
          <pc:sldMk cId="3161200017" sldId="842"/>
        </pc:sldMkLst>
        <pc:spChg chg="mod">
          <ac:chgData name="Jenifer Prince Devaraj" userId="c3fb109c-09d1-42a6-93f4-69472d709861" providerId="ADAL" clId="{F7E97597-D017-49BB-8AD5-6078D7AD420F}" dt="2023-09-27T07:23:28.170" v="923"/>
          <ac:spMkLst>
            <pc:docMk/>
            <pc:sldMk cId="3161200017" sldId="842"/>
            <ac:spMk id="4" creationId="{C8DDE569-04FE-6F6D-B74A-A08A05F42890}"/>
          </ac:spMkLst>
        </pc:spChg>
      </pc:sldChg>
      <pc:sldChg chg="addSp delSp modSp mod">
        <pc:chgData name="Jenifer Prince Devaraj" userId="c3fb109c-09d1-42a6-93f4-69472d709861" providerId="ADAL" clId="{F7E97597-D017-49BB-8AD5-6078D7AD420F}" dt="2023-09-27T07:27:47.632" v="1079" actId="1076"/>
        <pc:sldMkLst>
          <pc:docMk/>
          <pc:sldMk cId="681689437" sldId="846"/>
        </pc:sldMkLst>
        <pc:spChg chg="mod">
          <ac:chgData name="Jenifer Prince Devaraj" userId="c3fb109c-09d1-42a6-93f4-69472d709861" providerId="ADAL" clId="{F7E97597-D017-49BB-8AD5-6078D7AD420F}" dt="2023-09-27T07:26:25.901" v="960" actId="20577"/>
          <ac:spMkLst>
            <pc:docMk/>
            <pc:sldMk cId="681689437" sldId="846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F7E97597-D017-49BB-8AD5-6078D7AD420F}" dt="2023-09-27T07:27:47.632" v="1079" actId="1076"/>
          <ac:spMkLst>
            <pc:docMk/>
            <pc:sldMk cId="681689437" sldId="846"/>
            <ac:spMk id="3" creationId="{783B5C0E-007D-4BC7-C545-427E6338FCD0}"/>
          </ac:spMkLst>
        </pc:spChg>
        <pc:spChg chg="mod">
          <ac:chgData name="Jenifer Prince Devaraj" userId="c3fb109c-09d1-42a6-93f4-69472d709861" providerId="ADAL" clId="{F7E97597-D017-49BB-8AD5-6078D7AD420F}" dt="2023-09-27T07:27:43.021" v="1078" actId="1076"/>
          <ac:spMkLst>
            <pc:docMk/>
            <pc:sldMk cId="681689437" sldId="846"/>
            <ac:spMk id="5" creationId="{A4576C88-5C72-F0CE-5BC1-FA6C0581B9F0}"/>
          </ac:spMkLst>
        </pc:spChg>
        <pc:picChg chg="add del mod">
          <ac:chgData name="Jenifer Prince Devaraj" userId="c3fb109c-09d1-42a6-93f4-69472d709861" providerId="ADAL" clId="{F7E97597-D017-49BB-8AD5-6078D7AD420F}" dt="2023-09-27T07:25:30.999" v="935"/>
          <ac:picMkLst>
            <pc:docMk/>
            <pc:sldMk cId="681689437" sldId="846"/>
            <ac:picMk id="6" creationId="{EA1089B8-5AA8-504A-D8BC-252204FB0625}"/>
          </ac:picMkLst>
        </pc:picChg>
      </pc:sldChg>
      <pc:sldChg chg="modSp add del mod ord">
        <pc:chgData name="Jenifer Prince Devaraj" userId="c3fb109c-09d1-42a6-93f4-69472d709861" providerId="ADAL" clId="{F7E97597-D017-49BB-8AD5-6078D7AD420F}" dt="2023-09-27T08:04:31.155" v="1082" actId="47"/>
        <pc:sldMkLst>
          <pc:docMk/>
          <pc:sldMk cId="2611160571" sldId="850"/>
        </pc:sldMkLst>
        <pc:spChg chg="mod">
          <ac:chgData name="Jenifer Prince Devaraj" userId="c3fb109c-09d1-42a6-93f4-69472d709861" providerId="ADAL" clId="{F7E97597-D017-49BB-8AD5-6078D7AD420F}" dt="2023-09-27T01:33:09.267" v="238" actId="1076"/>
          <ac:spMkLst>
            <pc:docMk/>
            <pc:sldMk cId="2611160571" sldId="850"/>
            <ac:spMk id="10" creationId="{90ED6D52-288C-9A11-277F-69EE7B841221}"/>
          </ac:spMkLst>
        </pc:spChg>
        <pc:spChg chg="mod">
          <ac:chgData name="Jenifer Prince Devaraj" userId="c3fb109c-09d1-42a6-93f4-69472d709861" providerId="ADAL" clId="{F7E97597-D017-49BB-8AD5-6078D7AD420F}" dt="2023-09-27T01:33:06.605" v="237" actId="1076"/>
          <ac:spMkLst>
            <pc:docMk/>
            <pc:sldMk cId="2611160571" sldId="850"/>
            <ac:spMk id="12" creationId="{8786E64B-9A45-5EBF-EAF5-D3229C852B50}"/>
          </ac:spMkLst>
        </pc:spChg>
      </pc:sldChg>
      <pc:sldChg chg="addSp delSp modSp add mod">
        <pc:chgData name="Jenifer Prince Devaraj" userId="c3fb109c-09d1-42a6-93f4-69472d709861" providerId="ADAL" clId="{F7E97597-D017-49BB-8AD5-6078D7AD420F}" dt="2023-09-27T06:16:25.493" v="329" actId="1076"/>
        <pc:sldMkLst>
          <pc:docMk/>
          <pc:sldMk cId="2627570651" sldId="851"/>
        </pc:sldMkLst>
        <pc:spChg chg="mod">
          <ac:chgData name="Jenifer Prince Devaraj" userId="c3fb109c-09d1-42a6-93f4-69472d709861" providerId="ADAL" clId="{F7E97597-D017-49BB-8AD5-6078D7AD420F}" dt="2023-09-27T06:15:44.215" v="323" actId="1076"/>
          <ac:spMkLst>
            <pc:docMk/>
            <pc:sldMk cId="2627570651" sldId="851"/>
            <ac:spMk id="2" creationId="{D728537F-215B-84F2-AE7F-11083A0F6FBC}"/>
          </ac:spMkLst>
        </pc:spChg>
        <pc:picChg chg="del">
          <ac:chgData name="Jenifer Prince Devaraj" userId="c3fb109c-09d1-42a6-93f4-69472d709861" providerId="ADAL" clId="{F7E97597-D017-49BB-8AD5-6078D7AD420F}" dt="2023-09-27T06:15:45.621" v="324" actId="478"/>
          <ac:picMkLst>
            <pc:docMk/>
            <pc:sldMk cId="2627570651" sldId="851"/>
            <ac:picMk id="3" creationId="{5FD9365B-773E-2D0D-DDA3-C1A92E2DE869}"/>
          </ac:picMkLst>
        </pc:picChg>
        <pc:picChg chg="add mod">
          <ac:chgData name="Jenifer Prince Devaraj" userId="c3fb109c-09d1-42a6-93f4-69472d709861" providerId="ADAL" clId="{F7E97597-D017-49BB-8AD5-6078D7AD420F}" dt="2023-09-27T06:16:25.493" v="329" actId="1076"/>
          <ac:picMkLst>
            <pc:docMk/>
            <pc:sldMk cId="2627570651" sldId="851"/>
            <ac:picMk id="6" creationId="{E5EFE390-6DFA-D51A-F977-5955630A1B70}"/>
          </ac:picMkLst>
        </pc:picChg>
      </pc:sldChg>
      <pc:sldChg chg="modSp add del mod">
        <pc:chgData name="Jenifer Prince Devaraj" userId="c3fb109c-09d1-42a6-93f4-69472d709861" providerId="ADAL" clId="{F7E97597-D017-49BB-8AD5-6078D7AD420F}" dt="2023-09-27T06:15:13.025" v="310" actId="47"/>
        <pc:sldMkLst>
          <pc:docMk/>
          <pc:sldMk cId="4146505909" sldId="851"/>
        </pc:sldMkLst>
        <pc:spChg chg="mod">
          <ac:chgData name="Jenifer Prince Devaraj" userId="c3fb109c-09d1-42a6-93f4-69472d709861" providerId="ADAL" clId="{F7E97597-D017-49BB-8AD5-6078D7AD420F}" dt="2023-09-27T06:14:10.014" v="285" actId="20577"/>
          <ac:spMkLst>
            <pc:docMk/>
            <pc:sldMk cId="4146505909" sldId="851"/>
            <ac:spMk id="2" creationId="{D728537F-215B-84F2-AE7F-11083A0F6FBC}"/>
          </ac:spMkLst>
        </pc:spChg>
      </pc:sldChg>
      <pc:sldChg chg="addSp delSp modSp add mod">
        <pc:chgData name="Jenifer Prince Devaraj" userId="c3fb109c-09d1-42a6-93f4-69472d709861" providerId="ADAL" clId="{F7E97597-D017-49BB-8AD5-6078D7AD420F}" dt="2023-09-27T06:35:33.016" v="626" actId="20577"/>
        <pc:sldMkLst>
          <pc:docMk/>
          <pc:sldMk cId="3819480340" sldId="852"/>
        </pc:sldMkLst>
        <pc:spChg chg="mod">
          <ac:chgData name="Jenifer Prince Devaraj" userId="c3fb109c-09d1-42a6-93f4-69472d709861" providerId="ADAL" clId="{F7E97597-D017-49BB-8AD5-6078D7AD420F}" dt="2023-09-27T06:35:33.016" v="626" actId="20577"/>
          <ac:spMkLst>
            <pc:docMk/>
            <pc:sldMk cId="3819480340" sldId="852"/>
            <ac:spMk id="2" creationId="{D728537F-215B-84F2-AE7F-11083A0F6FBC}"/>
          </ac:spMkLst>
        </pc:spChg>
        <pc:spChg chg="add mod">
          <ac:chgData name="Jenifer Prince Devaraj" userId="c3fb109c-09d1-42a6-93f4-69472d709861" providerId="ADAL" clId="{F7E97597-D017-49BB-8AD5-6078D7AD420F}" dt="2023-09-27T06:29:51.666" v="524" actId="1076"/>
          <ac:spMkLst>
            <pc:docMk/>
            <pc:sldMk cId="3819480340" sldId="852"/>
            <ac:spMk id="11" creationId="{4E7FF8A2-F708-D432-72C6-39C2A47EAAB0}"/>
          </ac:spMkLst>
        </pc:spChg>
        <pc:spChg chg="add del">
          <ac:chgData name="Jenifer Prince Devaraj" userId="c3fb109c-09d1-42a6-93f4-69472d709861" providerId="ADAL" clId="{F7E97597-D017-49BB-8AD5-6078D7AD420F}" dt="2023-09-27T06:28:31.486" v="495"/>
          <ac:spMkLst>
            <pc:docMk/>
            <pc:sldMk cId="3819480340" sldId="852"/>
            <ac:spMk id="12" creationId="{C5F1FBDD-175A-7E88-A765-04C9AECB6B3B}"/>
          </ac:spMkLst>
        </pc:spChg>
        <pc:picChg chg="del">
          <ac:chgData name="Jenifer Prince Devaraj" userId="c3fb109c-09d1-42a6-93f4-69472d709861" providerId="ADAL" clId="{F7E97597-D017-49BB-8AD5-6078D7AD420F}" dt="2023-09-27T06:19:32.168" v="400" actId="478"/>
          <ac:picMkLst>
            <pc:docMk/>
            <pc:sldMk cId="3819480340" sldId="852"/>
            <ac:picMk id="6" creationId="{E5EFE390-6DFA-D51A-F977-5955630A1B70}"/>
          </ac:picMkLst>
        </pc:picChg>
        <pc:picChg chg="add mod">
          <ac:chgData name="Jenifer Prince Devaraj" userId="c3fb109c-09d1-42a6-93f4-69472d709861" providerId="ADAL" clId="{F7E97597-D017-49BB-8AD5-6078D7AD420F}" dt="2023-09-27T06:30:01.860" v="526" actId="1076"/>
          <ac:picMkLst>
            <pc:docMk/>
            <pc:sldMk cId="3819480340" sldId="852"/>
            <ac:picMk id="13" creationId="{4D3F41A9-838E-83A4-FBD8-1515AFA6C922}"/>
          </ac:picMkLst>
        </pc:picChg>
        <pc:cxnChg chg="add del mod">
          <ac:chgData name="Jenifer Prince Devaraj" userId="c3fb109c-09d1-42a6-93f4-69472d709861" providerId="ADAL" clId="{F7E97597-D017-49BB-8AD5-6078D7AD420F}" dt="2023-09-27T06:22:59.999" v="477" actId="11529"/>
          <ac:cxnSpMkLst>
            <pc:docMk/>
            <pc:sldMk cId="3819480340" sldId="852"/>
            <ac:cxnSpMk id="5" creationId="{E4A7A270-54A3-3F84-0C3B-98EA5FFC4ED8}"/>
          </ac:cxnSpMkLst>
        </pc:cxnChg>
        <pc:cxnChg chg="add mod">
          <ac:chgData name="Jenifer Prince Devaraj" userId="c3fb109c-09d1-42a6-93f4-69472d709861" providerId="ADAL" clId="{F7E97597-D017-49BB-8AD5-6078D7AD420F}" dt="2023-09-27T06:23:18.474" v="481" actId="1582"/>
          <ac:cxnSpMkLst>
            <pc:docMk/>
            <pc:sldMk cId="3819480340" sldId="852"/>
            <ac:cxnSpMk id="8" creationId="{2CF05812-A54D-C8B6-5E04-BC72684BC99F}"/>
          </ac:cxnSpMkLst>
        </pc:cxnChg>
      </pc:sldChg>
      <pc:sldChg chg="addSp delSp modSp add mod">
        <pc:chgData name="Jenifer Prince Devaraj" userId="c3fb109c-09d1-42a6-93f4-69472d709861" providerId="ADAL" clId="{F7E97597-D017-49BB-8AD5-6078D7AD420F}" dt="2023-09-27T06:34:28.609" v="605" actId="21"/>
        <pc:sldMkLst>
          <pc:docMk/>
          <pc:sldMk cId="1711646516" sldId="853"/>
        </pc:sldMkLst>
        <pc:spChg chg="del">
          <ac:chgData name="Jenifer Prince Devaraj" userId="c3fb109c-09d1-42a6-93f4-69472d709861" providerId="ADAL" clId="{F7E97597-D017-49BB-8AD5-6078D7AD420F}" dt="2023-09-27T06:31:08.870" v="528" actId="478"/>
          <ac:spMkLst>
            <pc:docMk/>
            <pc:sldMk cId="1711646516" sldId="853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F7E97597-D017-49BB-8AD5-6078D7AD420F}" dt="2023-09-27T06:33:08.692" v="577" actId="1076"/>
          <ac:spMkLst>
            <pc:docMk/>
            <pc:sldMk cId="1711646516" sldId="853"/>
            <ac:spMk id="4" creationId="{C063E935-A7A1-3300-DB0D-D16CCF8DBE7B}"/>
          </ac:spMkLst>
        </pc:spChg>
        <pc:spChg chg="add del mod">
          <ac:chgData name="Jenifer Prince Devaraj" userId="c3fb109c-09d1-42a6-93f4-69472d709861" providerId="ADAL" clId="{F7E97597-D017-49BB-8AD5-6078D7AD420F}" dt="2023-09-27T06:31:11.569" v="529" actId="478"/>
          <ac:spMkLst>
            <pc:docMk/>
            <pc:sldMk cId="1711646516" sldId="853"/>
            <ac:spMk id="5" creationId="{A2B1F7F6-3471-9014-9308-F9140F7C0F18}"/>
          </ac:spMkLst>
        </pc:spChg>
        <pc:spChg chg="del">
          <ac:chgData name="Jenifer Prince Devaraj" userId="c3fb109c-09d1-42a6-93f4-69472d709861" providerId="ADAL" clId="{F7E97597-D017-49BB-8AD5-6078D7AD420F}" dt="2023-09-27T06:31:15.780" v="531" actId="478"/>
          <ac:spMkLst>
            <pc:docMk/>
            <pc:sldMk cId="1711646516" sldId="853"/>
            <ac:spMk id="11" creationId="{4E7FF8A2-F708-D432-72C6-39C2A47EAAB0}"/>
          </ac:spMkLst>
        </pc:spChg>
        <pc:spChg chg="add mod">
          <ac:chgData name="Jenifer Prince Devaraj" userId="c3fb109c-09d1-42a6-93f4-69472d709861" providerId="ADAL" clId="{F7E97597-D017-49BB-8AD5-6078D7AD420F}" dt="2023-09-27T06:34:28.609" v="605" actId="21"/>
          <ac:spMkLst>
            <pc:docMk/>
            <pc:sldMk cId="1711646516" sldId="853"/>
            <ac:spMk id="12" creationId="{647F574A-A3B9-F3A0-CE6D-5A9C93B96D52}"/>
          </ac:spMkLst>
        </pc:spChg>
        <pc:picChg chg="add mod">
          <ac:chgData name="Jenifer Prince Devaraj" userId="c3fb109c-09d1-42a6-93f4-69472d709861" providerId="ADAL" clId="{F7E97597-D017-49BB-8AD5-6078D7AD420F}" dt="2023-09-27T06:34:20.022" v="602" actId="14100"/>
          <ac:picMkLst>
            <pc:docMk/>
            <pc:sldMk cId="1711646516" sldId="853"/>
            <ac:picMk id="7" creationId="{A572C427-DB76-A1E9-DE73-2B8CD06640E5}"/>
          </ac:picMkLst>
        </pc:picChg>
        <pc:picChg chg="del">
          <ac:chgData name="Jenifer Prince Devaraj" userId="c3fb109c-09d1-42a6-93f4-69472d709861" providerId="ADAL" clId="{F7E97597-D017-49BB-8AD5-6078D7AD420F}" dt="2023-09-27T06:31:17.180" v="532" actId="478"/>
          <ac:picMkLst>
            <pc:docMk/>
            <pc:sldMk cId="1711646516" sldId="853"/>
            <ac:picMk id="13" creationId="{4D3F41A9-838E-83A4-FBD8-1515AFA6C922}"/>
          </ac:picMkLst>
        </pc:picChg>
        <pc:cxnChg chg="del">
          <ac:chgData name="Jenifer Prince Devaraj" userId="c3fb109c-09d1-42a6-93f4-69472d709861" providerId="ADAL" clId="{F7E97597-D017-49BB-8AD5-6078D7AD420F}" dt="2023-09-27T06:31:13.640" v="530" actId="478"/>
          <ac:cxnSpMkLst>
            <pc:docMk/>
            <pc:sldMk cId="1711646516" sldId="853"/>
            <ac:cxnSpMk id="8" creationId="{2CF05812-A54D-C8B6-5E04-BC72684BC99F}"/>
          </ac:cxnSpMkLst>
        </pc:cxnChg>
      </pc:sldChg>
      <pc:sldChg chg="addSp delSp modSp add mod">
        <pc:chgData name="Jenifer Prince Devaraj" userId="c3fb109c-09d1-42a6-93f4-69472d709861" providerId="ADAL" clId="{F7E97597-D017-49BB-8AD5-6078D7AD420F}" dt="2023-09-27T06:50:24.635" v="713" actId="22"/>
        <pc:sldMkLst>
          <pc:docMk/>
          <pc:sldMk cId="266010533" sldId="854"/>
        </pc:sldMkLst>
        <pc:spChg chg="add del">
          <ac:chgData name="Jenifer Prince Devaraj" userId="c3fb109c-09d1-42a6-93f4-69472d709861" providerId="ADAL" clId="{F7E97597-D017-49BB-8AD5-6078D7AD420F}" dt="2023-09-27T06:50:24.635" v="713" actId="22"/>
          <ac:spMkLst>
            <pc:docMk/>
            <pc:sldMk cId="266010533" sldId="854"/>
            <ac:spMk id="3" creationId="{69EDFDBB-E95F-F234-5EA9-06453FFDDE66}"/>
          </ac:spMkLst>
        </pc:spChg>
        <pc:spChg chg="mod">
          <ac:chgData name="Jenifer Prince Devaraj" userId="c3fb109c-09d1-42a6-93f4-69472d709861" providerId="ADAL" clId="{F7E97597-D017-49BB-8AD5-6078D7AD420F}" dt="2023-09-27T06:38:30.837" v="711" actId="21"/>
          <ac:spMkLst>
            <pc:docMk/>
            <pc:sldMk cId="266010533" sldId="854"/>
            <ac:spMk id="12" creationId="{647F574A-A3B9-F3A0-CE6D-5A9C93B96D52}"/>
          </ac:spMkLst>
        </pc:spChg>
        <pc:picChg chg="del">
          <ac:chgData name="Jenifer Prince Devaraj" userId="c3fb109c-09d1-42a6-93f4-69472d709861" providerId="ADAL" clId="{F7E97597-D017-49BB-8AD5-6078D7AD420F}" dt="2023-09-27T06:34:43.954" v="609" actId="478"/>
          <ac:picMkLst>
            <pc:docMk/>
            <pc:sldMk cId="266010533" sldId="854"/>
            <ac:picMk id="7" creationId="{A572C427-DB76-A1E9-DE73-2B8CD06640E5}"/>
          </ac:picMkLst>
        </pc:picChg>
      </pc:sldChg>
      <pc:sldChg chg="addSp modSp add mod">
        <pc:chgData name="Jenifer Prince Devaraj" userId="c3fb109c-09d1-42a6-93f4-69472d709861" providerId="ADAL" clId="{F7E97597-D017-49BB-8AD5-6078D7AD420F}" dt="2023-09-27T06:58:14.463" v="916" actId="1035"/>
        <pc:sldMkLst>
          <pc:docMk/>
          <pc:sldMk cId="3982161326" sldId="855"/>
        </pc:sldMkLst>
        <pc:spChg chg="add mod">
          <ac:chgData name="Jenifer Prince Devaraj" userId="c3fb109c-09d1-42a6-93f4-69472d709861" providerId="ADAL" clId="{F7E97597-D017-49BB-8AD5-6078D7AD420F}" dt="2023-09-27T06:58:14.463" v="916" actId="1035"/>
          <ac:spMkLst>
            <pc:docMk/>
            <pc:sldMk cId="3982161326" sldId="855"/>
            <ac:spMk id="5" creationId="{97D44938-69AB-58E6-AE12-EAC83C306125}"/>
          </ac:spMkLst>
        </pc:spChg>
        <pc:spChg chg="mod">
          <ac:chgData name="Jenifer Prince Devaraj" userId="c3fb109c-09d1-42a6-93f4-69472d709861" providerId="ADAL" clId="{F7E97597-D017-49BB-8AD5-6078D7AD420F}" dt="2023-09-27T06:57:55.471" v="914" actId="2710"/>
          <ac:spMkLst>
            <pc:docMk/>
            <pc:sldMk cId="3982161326" sldId="855"/>
            <ac:spMk id="12" creationId="{647F574A-A3B9-F3A0-CE6D-5A9C93B96D52}"/>
          </ac:spMkLst>
        </pc:spChg>
        <pc:cxnChg chg="add mod">
          <ac:chgData name="Jenifer Prince Devaraj" userId="c3fb109c-09d1-42a6-93f4-69472d709861" providerId="ADAL" clId="{F7E97597-D017-49BB-8AD5-6078D7AD420F}" dt="2023-09-27T06:57:46.210" v="912" actId="1076"/>
          <ac:cxnSpMkLst>
            <pc:docMk/>
            <pc:sldMk cId="3982161326" sldId="855"/>
            <ac:cxnSpMk id="3" creationId="{440EFCC4-7473-1D50-E6E8-5DD56FDC38BD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496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0623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4546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2591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3340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0525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9523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1465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1359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2819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1639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4417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9784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620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581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1469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7965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5632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9231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5740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9138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87391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42117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3996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943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6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6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48.png"/><Relationship Id="rId4" Type="http://schemas.openxmlformats.org/officeDocument/2006/relationships/image" Target="../media/image5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54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– Modulation and Demodulation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69801"/>
            <a:ext cx="11594969" cy="36512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Types of Modulation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A5A666-8FA3-78CE-67B4-CA4AAEF82167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03599" y="1934926"/>
            <a:ext cx="5928365" cy="4408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083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51" y="1865198"/>
            <a:ext cx="10965049" cy="314368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The amplitude of the carrier signal varies in accordance with the instantaneous amplitude of the modulating signal.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093F1D6-FD0B-4C9D-B02B-8EDBA76CC8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920" y="2987777"/>
            <a:ext cx="9281160" cy="353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295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91" y="2090552"/>
            <a:ext cx="5910449" cy="3522847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The amplitude and frequency of a carrier wave remain constant.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The modulating signal is nothing but the input signal (electronic signal), which has to be transmitted.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1C1A0B-1460-12E1-80F8-27C6CC40F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0271" y="1254760"/>
            <a:ext cx="5544689" cy="5547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466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49991" y="2090553"/>
                <a:ext cx="5585329" cy="1325563"/>
              </a:xfrm>
            </p:spPr>
            <p:txBody>
              <a:bodyPr>
                <a:noAutofit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dirty="0"/>
                  <a:t>Carrier signal will be high frequency, and it will be a sine or cosine wave of electronic signal; it can be represented as </a:t>
                </a:r>
              </a:p>
              <a:p>
                <a:pPr marL="0" indent="0" algn="just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𝑐</m:t>
                      </m:r>
                      <m:d>
                        <m:d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modulating signal can be represented as 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𝑚</m:t>
                      </m:r>
                      <m:d>
                        <m:d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2200" dirty="0"/>
              </a:p>
            </p:txBody>
          </p:sp>
        </mc:Choice>
        <mc:Fallback xmlns="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49991" y="2090553"/>
                <a:ext cx="5585329" cy="1325563"/>
              </a:xfrm>
              <a:blipFill>
                <a:blip r:embed="rId3"/>
                <a:stretch>
                  <a:fillRect l="-1419" r="-1419" b="-1359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0EFF34F-7EEB-DF99-0629-813852428143}"/>
              </a:ext>
            </a:extLst>
          </p:cNvPr>
          <p:cNvCxnSpPr/>
          <p:nvPr/>
        </p:nvCxnSpPr>
        <p:spPr>
          <a:xfrm>
            <a:off x="6055360" y="1742440"/>
            <a:ext cx="0" cy="43383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/>
              <p:nvPr/>
            </p:nvSpPr>
            <p:spPr>
              <a:xfrm>
                <a:off x="4815838" y="2387049"/>
                <a:ext cx="7096759" cy="217479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34620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200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were</a:t>
                </a:r>
                <a:r>
                  <a:rPr lang="en-GB" sz="22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,</a:t>
                </a:r>
              </a:p>
              <a:p>
                <a:pPr marL="1793875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𝑎𝑛𝑑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are the amplitude of the carrier and message signal</a:t>
                </a:r>
              </a:p>
              <a:p>
                <a:pPr marL="1793875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=phase of the carrier signal</a:t>
                </a:r>
              </a:p>
              <a:p>
                <a:pPr marL="1793875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 phase of the modulating signal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5838" y="2387049"/>
                <a:ext cx="7096759" cy="2174791"/>
              </a:xfrm>
              <a:prstGeom prst="rect">
                <a:avLst/>
              </a:prstGeom>
              <a:blipFill>
                <a:blip r:embed="rId4"/>
                <a:stretch>
                  <a:fillRect t="-1685" b="-58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3425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0EFF34F-7EEB-DF99-0629-813852428143}"/>
              </a:ext>
            </a:extLst>
          </p:cNvPr>
          <p:cNvCxnSpPr/>
          <p:nvPr/>
        </p:nvCxnSpPr>
        <p:spPr>
          <a:xfrm>
            <a:off x="4876800" y="2120537"/>
            <a:ext cx="0" cy="43383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/>
              <p:nvPr/>
            </p:nvSpPr>
            <p:spPr>
              <a:xfrm>
                <a:off x="4976062" y="2033392"/>
                <a:ext cx="7513320" cy="50782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 modulation index is 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 ---&gt;(8)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(8) in (7)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(1+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---&gt;(9)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---&gt;(10)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 know that , </a:t>
                </a:r>
                <a14:m>
                  <m:oMath xmlns:m="http://schemas.openxmlformats.org/officeDocument/2006/math"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𝑆𝑖𝑛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𝑆𝑖𝑛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func>
                      <m:func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𝐵</m:t>
                            </m:r>
                          </m:e>
                        </m:d>
                      </m:e>
                    </m:func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We write ,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𝑉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𝐴𝑀</m:t>
                          </m:r>
                        </m:sub>
                      </m:sSub>
                      <m:d>
                        <m:d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f>
                        <m:f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 </m:t>
                          </m:r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  </m:t>
                          </m:r>
                        </m:num>
                        <m:den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den>
                      </m:f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[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𝐶𝑜𝑠</m:t>
                      </m:r>
                      <m:d>
                        <m:d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𝐶𝑜𝑠</m:t>
                      </m:r>
                      <m:d>
                        <m:d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]</m:t>
                      </m:r>
                    </m:oMath>
                  </m:oMathPara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6062" y="2033392"/>
                <a:ext cx="7513320" cy="5078250"/>
              </a:xfrm>
              <a:prstGeom prst="rect">
                <a:avLst/>
              </a:prstGeom>
              <a:blipFill>
                <a:blip r:embed="rId3"/>
                <a:stretch>
                  <a:fillRect l="-811" t="-6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C4F08BA-C6D8-EA84-86EC-30F10ED3129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06680" y="2033392"/>
                <a:ext cx="8529522" cy="4567646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 (3)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---&gt;(4)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(2) in(4)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---&gt;(5)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 (5) in (3),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=(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---&gt;(6)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Take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outside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(1+</m:t>
                    </m:r>
                    <m:f>
                      <m:f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den>
                    </m:f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---&gt;(7)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000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C4F08BA-C6D8-EA84-86EC-30F10ED3129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6680" y="2033392"/>
                <a:ext cx="8529522" cy="4567646"/>
              </a:xfrm>
              <a:blipFill>
                <a:blip r:embed="rId4"/>
                <a:stretch>
                  <a:fillRect l="-786" t="-6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1671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4F08BA-C6D8-EA84-86EC-30F10ED31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358" y="1675674"/>
            <a:ext cx="8529522" cy="4567646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BCADC82-F061-670C-7506-0D8F677077E2}"/>
                  </a:ext>
                </a:extLst>
              </p:cNvPr>
              <p:cNvSpPr txBox="1"/>
              <p:nvPr/>
            </p:nvSpPr>
            <p:spPr>
              <a:xfrm>
                <a:off x="1280160" y="1675674"/>
                <a:ext cx="8590280" cy="520591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frequencies of AM Modulated Wave is 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Consider,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that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that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that is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is the Upper Side Band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Lower Side band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Bandwidth of AM Signal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𝐵𝑊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𝑈𝑆𝐵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𝐿𝑆𝐵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−(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𝐵𝑊</m:t>
                      </m:r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−</m:t>
                      </m:r>
                      <m:sSub>
                        <m:sSubPr>
                          <m:ctrlP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𝐵𝑊</m:t>
                      </m:r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=2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BCADC82-F061-670C-7506-0D8F677077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0160" y="1675674"/>
                <a:ext cx="8590280" cy="5205912"/>
              </a:xfrm>
              <a:prstGeom prst="rect">
                <a:avLst/>
              </a:prstGeom>
              <a:blipFill>
                <a:blip r:embed="rId3"/>
                <a:stretch>
                  <a:fillRect l="-923" t="-7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7042DB30-7013-8F28-8134-AB56EFB38B04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75000"/>
          </a:blip>
          <a:stretch>
            <a:fillRect/>
          </a:stretch>
        </p:blipFill>
        <p:spPr>
          <a:xfrm>
            <a:off x="6373162" y="2240176"/>
            <a:ext cx="5300678" cy="287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094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Modulated Signal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4F08BA-C6D8-EA84-86EC-30F10ED31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358" y="1675674"/>
            <a:ext cx="8529522" cy="4567646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7BF7FC-DCCC-3651-2EB8-3FB8C930B3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174" y="2131082"/>
            <a:ext cx="6158706" cy="3397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394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8"/>
            <a:ext cx="5669280" cy="90272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Under Modulation (m&lt; 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200" dirty="0"/>
          </a:p>
          <a:p>
            <a:pPr algn="just">
              <a:lnSpc>
                <a:spcPct val="150000"/>
              </a:lnSpc>
            </a:pPr>
            <a:endParaRPr lang="en-GB" sz="2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A099B74-7E56-6ACB-B835-424972C9628E}"/>
                  </a:ext>
                </a:extLst>
              </p:cNvPr>
              <p:cNvSpPr txBox="1"/>
              <p:nvPr/>
            </p:nvSpPr>
            <p:spPr>
              <a:xfrm>
                <a:off x="106680" y="4196377"/>
                <a:ext cx="10850880" cy="15633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Modulation index will be  m&lt; 1 when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sz="2200" dirty="0"/>
                  <a:t>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endParaRPr lang="en-GB" sz="2200" dirty="0"/>
              </a:p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under-modulation has a modulation depth of less than 100%. In under-modulation, the carrier level falls above zero. Under-modulation causes no distortion.</a:t>
                </a:r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A099B74-7E56-6ACB-B835-424972C962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4196377"/>
                <a:ext cx="10850880" cy="1563377"/>
              </a:xfrm>
              <a:prstGeom prst="rect">
                <a:avLst/>
              </a:prstGeom>
              <a:blipFill>
                <a:blip r:embed="rId3"/>
                <a:stretch>
                  <a:fillRect r="-674" b="-70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14">
            <a:extLst>
              <a:ext uri="{FF2B5EF4-FFF2-40B4-BE49-F238E27FC236}">
                <a16:creationId xmlns:a16="http://schemas.microsoft.com/office/drawing/2014/main" id="{1A937081-0EFA-881A-8E62-2520D4ACD3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717" y="2169308"/>
            <a:ext cx="6410325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77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9"/>
            <a:ext cx="7167880" cy="82144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Critical Modulation ( m= 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200" dirty="0"/>
          </a:p>
          <a:p>
            <a:pPr algn="just">
              <a:lnSpc>
                <a:spcPct val="150000"/>
              </a:lnSpc>
            </a:pPr>
            <a:endParaRPr lang="en-GB" sz="2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575831D-3408-4515-AB70-984997D8DAF1}"/>
                  </a:ext>
                </a:extLst>
              </p:cNvPr>
              <p:cNvSpPr txBox="1"/>
              <p:nvPr/>
            </p:nvSpPr>
            <p:spPr>
              <a:xfrm>
                <a:off x="106680" y="4320614"/>
                <a:ext cx="10861040" cy="156337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Modulation index  will be m =1 when When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endParaRPr lang="en-GB" sz="2200" dirty="0"/>
              </a:p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Critical modulation has a modulation depth of 100%. In perfect-modulation, the carrier level falls to zero. Perfect-modulation causes no distortion.</a:t>
                </a: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575831D-3408-4515-AB70-984997D8DAF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4320614"/>
                <a:ext cx="10861040" cy="1563377"/>
              </a:xfrm>
              <a:prstGeom prst="rect">
                <a:avLst/>
              </a:prstGeom>
              <a:blipFill>
                <a:blip r:embed="rId3"/>
                <a:stretch>
                  <a:fillRect r="-730" b="-70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07BA2885-BFD4-A2B5-2F8A-3B67DC9D94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717" y="2196539"/>
            <a:ext cx="6105525" cy="212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58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9"/>
            <a:ext cx="716788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Over Modulation ( m&gt;1)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3200" dirty="0"/>
          </a:p>
          <a:p>
            <a:pPr algn="just">
              <a:lnSpc>
                <a:spcPct val="150000"/>
              </a:lnSpc>
            </a:pPr>
            <a:endParaRPr lang="en-GB" sz="3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C8DDE569-04FE-6F6D-B74A-A08A05F42890}"/>
                  </a:ext>
                </a:extLst>
              </p:cNvPr>
              <p:cNvSpPr txBox="1"/>
              <p:nvPr/>
            </p:nvSpPr>
            <p:spPr>
              <a:xfrm>
                <a:off x="0" y="4335854"/>
                <a:ext cx="10591800" cy="207120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Modulation index m =1 when When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endParaRPr lang="en-GB" sz="2200" dirty="0"/>
              </a:p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over-modulation has a modulation depth of greater than 100%. In over-modulation, the carrier wave experiences 180° phase reversals where the carrier level falls below the zero point.</a:t>
                </a: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C8DDE569-04FE-6F6D-B74A-A08A05F428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4335854"/>
                <a:ext cx="10591800" cy="2071208"/>
              </a:xfrm>
              <a:prstGeom prst="rect">
                <a:avLst/>
              </a:prstGeom>
              <a:blipFill>
                <a:blip r:embed="rId3"/>
                <a:stretch>
                  <a:fillRect r="-690" b="-5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2D5D7017-ECAD-BF04-5199-EF9F1A5022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4000" y="1942552"/>
            <a:ext cx="5554027" cy="2606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200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9"/>
            <a:ext cx="716788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Over Modulation ( m&gt;1)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3200" dirty="0"/>
          </a:p>
          <a:p>
            <a:pPr algn="just">
              <a:lnSpc>
                <a:spcPct val="150000"/>
              </a:lnSpc>
            </a:pPr>
            <a:endParaRPr lang="en-GB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DDE569-04FE-6F6D-B74A-A08A05F42890}"/>
              </a:ext>
            </a:extLst>
          </p:cNvPr>
          <p:cNvSpPr txBox="1"/>
          <p:nvPr/>
        </p:nvSpPr>
        <p:spPr>
          <a:xfrm>
            <a:off x="106680" y="2121946"/>
            <a:ext cx="10591800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If a Signal is over modulated, then the output of the demodulator will results as shown below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2E64B6-E125-34DF-9A3F-DD91DFBBF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3585" y="3244017"/>
            <a:ext cx="5695950" cy="19431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438A76A-F6F5-48C6-CA8B-A98FBF6C20C5}"/>
              </a:ext>
            </a:extLst>
          </p:cNvPr>
          <p:cNvSpPr txBox="1"/>
          <p:nvPr/>
        </p:nvSpPr>
        <p:spPr>
          <a:xfrm>
            <a:off x="421640" y="5326193"/>
            <a:ext cx="10591800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It shows the signal is distorted and the signal will be lost.</a:t>
            </a: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It is advisable that the m &lt; 1 for a distortion less output signal</a:t>
            </a:r>
          </a:p>
        </p:txBody>
      </p:sp>
    </p:spTree>
    <p:extLst>
      <p:ext uri="{BB962C8B-B14F-4D97-AF65-F5344CB8AC3E}">
        <p14:creationId xmlns:p14="http://schemas.microsoft.com/office/powerpoint/2010/main" val="3234854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1120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Demodulation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960" y="2279762"/>
            <a:ext cx="9570720" cy="369717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The process of extracting an original message signal from the modulated wave is known as detection or demodulation.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8CCA7E-5AC3-B562-F8C6-BF170D5B7B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692" y="3605325"/>
            <a:ext cx="10137988" cy="2764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008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236" y="864525"/>
            <a:ext cx="11594969" cy="875961"/>
          </a:xfrm>
        </p:spPr>
        <p:txBody>
          <a:bodyPr>
            <a:normAutofit/>
          </a:bodyPr>
          <a:lstStyle/>
          <a:p>
            <a:r>
              <a:rPr lang="en-GB" sz="3200" b="1" dirty="0"/>
              <a:t>Signal from the Antenna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A0724047-499E-6876-F049-F66836C17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906" y="4856421"/>
            <a:ext cx="11594969" cy="3007255"/>
          </a:xfrm>
        </p:spPr>
        <p:txBody>
          <a:bodyPr>
            <a:normAutofit/>
          </a:bodyPr>
          <a:lstStyle/>
          <a:p>
            <a:r>
              <a:rPr lang="en-GB" sz="2200" dirty="0"/>
              <a:t>The three main reasons for signal distortion in transmission impairment are</a:t>
            </a:r>
          </a:p>
          <a:p>
            <a:pPr marL="0" indent="0">
              <a:buNone/>
            </a:pPr>
            <a:r>
              <a:rPr lang="en-GB" sz="2200" dirty="0"/>
              <a:t>   	-Environmental parameters.</a:t>
            </a:r>
          </a:p>
          <a:p>
            <a:pPr marL="0" indent="0">
              <a:buNone/>
            </a:pPr>
            <a:r>
              <a:rPr lang="en-GB" sz="2200" dirty="0"/>
              <a:t>  	-Properties of the transmission medium.</a:t>
            </a:r>
          </a:p>
          <a:p>
            <a:pPr marL="0" indent="0">
              <a:buNone/>
            </a:pPr>
            <a:r>
              <a:rPr lang="en-GB" sz="2200" dirty="0"/>
              <a:t>              -The distance between the transmission end and receiving end.</a:t>
            </a:r>
          </a:p>
          <a:p>
            <a:endParaRPr lang="en-GB" sz="2200" dirty="0"/>
          </a:p>
        </p:txBody>
      </p:sp>
      <p:pic>
        <p:nvPicPr>
          <p:cNvPr id="18" name="Picture 17" descr="Background pattern&#10;&#10;Description automatically generated">
            <a:extLst>
              <a:ext uri="{FF2B5EF4-FFF2-40B4-BE49-F238E27FC236}">
                <a16:creationId xmlns:a16="http://schemas.microsoft.com/office/drawing/2014/main" id="{AD729E57-2C71-7106-51A7-E6CBB6769A6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541906" y="1609585"/>
            <a:ext cx="11019725" cy="3302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5605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pic>
        <p:nvPicPr>
          <p:cNvPr id="7" name="Picture 6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B59C7206-1A1A-9FB3-9E71-2DEE77510012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CFCFF"/>
              </a:clrFrom>
              <a:clrTo>
                <a:srgbClr val="FCFC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7240" y="2548540"/>
            <a:ext cx="9433249" cy="45329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24F749-FA5F-A281-9110-8B3CFD665AF0}"/>
              </a:ext>
            </a:extLst>
          </p:cNvPr>
          <p:cNvSpPr txBox="1"/>
          <p:nvPr/>
        </p:nvSpPr>
        <p:spPr>
          <a:xfrm>
            <a:off x="546806" y="1132841"/>
            <a:ext cx="9513853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RF Amplifier</a:t>
            </a:r>
          </a:p>
          <a:p>
            <a:endParaRPr lang="en-US" sz="2000" b="1" dirty="0"/>
          </a:p>
          <a:p>
            <a:r>
              <a:rPr lang="en-US" sz="2400" dirty="0"/>
              <a:t>The  Amplifier not only amplifies the desired signal but also amplifies the noise during transmission and noise from the amplifier.</a:t>
            </a:r>
          </a:p>
        </p:txBody>
      </p:sp>
    </p:spTree>
    <p:extLst>
      <p:ext uri="{BB962C8B-B14F-4D97-AF65-F5344CB8AC3E}">
        <p14:creationId xmlns:p14="http://schemas.microsoft.com/office/powerpoint/2010/main" val="21703034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4C924C-1D36-3176-7BEA-37D19FF69ADE}"/>
              </a:ext>
            </a:extLst>
          </p:cNvPr>
          <p:cNvSpPr txBox="1"/>
          <p:nvPr/>
        </p:nvSpPr>
        <p:spPr>
          <a:xfrm>
            <a:off x="150017" y="1180079"/>
            <a:ext cx="93445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Filter(High Pass Filter)</a:t>
            </a:r>
          </a:p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        </a:t>
            </a:r>
          </a:p>
          <a:p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Filters the noise signals from the amplifier and passes only the desired frequency.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B378FD18-B5EB-D804-6C82-5D6F098F745D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1142789" y="2858335"/>
            <a:ext cx="8687218" cy="3461000"/>
          </a:xfrm>
          <a:prstGeom prst="rect">
            <a:avLst/>
          </a:prstGeom>
        </p:spPr>
      </p:pic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C73DE742-1F53-6640-D8A8-6CAD6CF4B176}"/>
              </a:ext>
            </a:extLst>
          </p:cNvPr>
          <p:cNvSpPr txBox="1">
            <a:spLocks/>
          </p:cNvSpPr>
          <p:nvPr/>
        </p:nvSpPr>
        <p:spPr>
          <a:xfrm>
            <a:off x="5486398" y="7006153"/>
            <a:ext cx="5768529" cy="14458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>
                <a:solidFill>
                  <a:schemeClr val="tx1">
                    <a:alpha val="15000"/>
                  </a:schemeClr>
                </a:solidFill>
                <a:latin typeface="+mj-lt"/>
              </a:rPr>
              <a:t>15</a:t>
            </a:r>
            <a:endParaRPr lang="en-US" sz="2800" dirty="0">
              <a:solidFill>
                <a:schemeClr val="tx1">
                  <a:alpha val="1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84924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1120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Envelope Detector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173" y="3955849"/>
            <a:ext cx="11840147" cy="369717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An envelope detector is an electronic circuit that takes a high-frequency signal as input and provides an output which is the envelope of the original signal.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Envelope Detector is a Non-Coherent type of demodulation technique.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Carrier signal is not necessary at the receiver.</a:t>
            </a:r>
          </a:p>
          <a:p>
            <a:pPr algn="just">
              <a:lnSpc>
                <a:spcPct val="150000"/>
              </a:lnSpc>
            </a:pPr>
            <a:endParaRPr lang="en-GB" sz="2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D82930-AEF7-2D51-4E0B-918C9B1BF7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083" y="1783260"/>
            <a:ext cx="3699674" cy="20119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75E7C32-1A54-110F-704A-C3884215EE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453" y="2342684"/>
            <a:ext cx="2882202" cy="119432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AEB7B28-836B-F0B5-CFC7-F442493346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57988" y="2084717"/>
            <a:ext cx="3464062" cy="1871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325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113495"/>
            <a:ext cx="11594969" cy="123079"/>
          </a:xfrm>
        </p:spPr>
        <p:txBody>
          <a:bodyPr>
            <a:noAutofit/>
          </a:bodyPr>
          <a:lstStyle/>
          <a:p>
            <a:r>
              <a:rPr lang="en-GB" sz="2800" b="1" dirty="0"/>
              <a:t>Diode Forward Biased, the circuit is short circuited. </a:t>
            </a:r>
            <a:br>
              <a:rPr lang="en-GB" sz="2800" b="1" dirty="0"/>
            </a:br>
            <a:br>
              <a:rPr lang="en-GB" sz="2800" b="1" dirty="0"/>
            </a:br>
            <a:br>
              <a:rPr lang="en-GB" sz="2800" b="1" dirty="0"/>
            </a:br>
            <a:endParaRPr lang="en-GB" sz="2800" b="1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031" y="1266150"/>
            <a:ext cx="10764520" cy="1420815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endParaRPr lang="en-GB" sz="2200" dirty="0"/>
          </a:p>
          <a:p>
            <a:pPr algn="just">
              <a:lnSpc>
                <a:spcPct val="150000"/>
              </a:lnSpc>
            </a:pPr>
            <a:r>
              <a:rPr lang="en-GB" sz="2200" dirty="0"/>
              <a:t>Capacitor Starts charging towards the peak of AM wave .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Due to charging of capacitor, voltage across the capacitor increases.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Charging of the capacitor continues until the voltage across capacitor reaches to the peak.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200" dirty="0"/>
          </a:p>
        </p:txBody>
      </p:sp>
      <p:sp>
        <p:nvSpPr>
          <p:cNvPr id="3" name="Title 3">
            <a:extLst>
              <a:ext uri="{FF2B5EF4-FFF2-40B4-BE49-F238E27FC236}">
                <a16:creationId xmlns:a16="http://schemas.microsoft.com/office/drawing/2014/main" id="{783B5C0E-007D-4BC7-C545-427E6338FCD0}"/>
              </a:ext>
            </a:extLst>
          </p:cNvPr>
          <p:cNvSpPr txBox="1">
            <a:spLocks/>
          </p:cNvSpPr>
          <p:nvPr/>
        </p:nvSpPr>
        <p:spPr>
          <a:xfrm>
            <a:off x="-53209" y="4466171"/>
            <a:ext cx="11594969" cy="1230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/>
              <a:t>When the diode is Reverse Biased, the circuit act as  Open Circuit.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2">
                <a:extLst>
                  <a:ext uri="{FF2B5EF4-FFF2-40B4-BE49-F238E27FC236}">
                    <a16:creationId xmlns:a16="http://schemas.microsoft.com/office/drawing/2014/main" id="{A4576C88-5C72-F0CE-5BC1-FA6C0581B9F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13740" y="4800526"/>
                <a:ext cx="10764520" cy="142081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The diode starts conducting, capacitor starts discharging across the resistor R.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Voltage across the capacitor will decrease from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peak</m:t>
                    </m:r>
                    <m:r>
                      <a:rPr lang="en-GB" sz="2400" i="0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400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to</m:t>
                    </m:r>
                    <m:r>
                      <a:rPr lang="en-GB" sz="2400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a</m:t>
                    </m:r>
                    <m:r>
                      <a:rPr lang="en-GB" sz="2400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certain</m:t>
                    </m:r>
                    <m:r>
                      <a:rPr lang="en-GB" sz="2400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point</m:t>
                    </m:r>
                    <m:r>
                      <a:rPr lang="en-GB" sz="2400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</m:oMath>
                </a14:m>
                <a:endParaRPr lang="en-GB" sz="2200" dirty="0"/>
              </a:p>
            </p:txBody>
          </p:sp>
        </mc:Choice>
        <mc:Fallback>
          <p:sp>
            <p:nvSpPr>
              <p:cNvPr id="5" name="Content Placeholder 2">
                <a:extLst>
                  <a:ext uri="{FF2B5EF4-FFF2-40B4-BE49-F238E27FC236}">
                    <a16:creationId xmlns:a16="http://schemas.microsoft.com/office/drawing/2014/main" id="{A4576C88-5C72-F0CE-5BC1-FA6C0581B9F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740" y="4800526"/>
                <a:ext cx="10764520" cy="1420815"/>
              </a:xfrm>
              <a:prstGeom prst="rect">
                <a:avLst/>
              </a:prstGeom>
              <a:blipFill>
                <a:blip r:embed="rId3"/>
                <a:stretch>
                  <a:fillRect l="-6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16894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pic>
        <p:nvPicPr>
          <p:cNvPr id="6" name="Picture 6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D913C9F2-40CB-E0DC-31DB-6E64DCD568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7004" y="3793604"/>
            <a:ext cx="4135728" cy="2531235"/>
          </a:xfrm>
        </p:spPr>
      </p:pic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91D4BD1D-F570-AE04-A3BB-385A050E18F3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0" cy="0"/>
          </a:xfr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2685A-BD3A-4230-8D85-804689F67293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2F4468-50ED-97CB-04EF-485860FE6289}"/>
              </a:ext>
            </a:extLst>
          </p:cNvPr>
          <p:cNvSpPr txBox="1"/>
          <p:nvPr/>
        </p:nvSpPr>
        <p:spPr>
          <a:xfrm>
            <a:off x="211072" y="1242598"/>
            <a:ext cx="11930128" cy="2532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000" b="1" dirty="0">
                <a:latin typeface="+mj-lt"/>
                <a:ea typeface="Lato"/>
                <a:cs typeface="Lato"/>
              </a:rPr>
              <a:t>Low Pass Filter </a:t>
            </a:r>
          </a:p>
          <a:p>
            <a:pPr marL="625475" indent="-26511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+mj-lt"/>
                <a:ea typeface="Lato"/>
                <a:cs typeface="Calibri" panose="020F0502020204030204"/>
              </a:rPr>
              <a:t>The output of the detector contains ripples. So, it is need to connect the output to the Low Pass Filter.</a:t>
            </a:r>
          </a:p>
          <a:p>
            <a:pPr marL="625475" indent="-26511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Calibri "/>
                <a:ea typeface="Lato"/>
                <a:cs typeface="Lato"/>
              </a:rPr>
              <a:t>The low pass filter only allows low-frequency signals from 0Hz to its cut-off frequency, </a:t>
            </a:r>
            <a:r>
              <a:rPr lang="en-US" sz="2200" dirty="0" err="1">
                <a:latin typeface="Calibri "/>
                <a:ea typeface="Lato"/>
                <a:cs typeface="Lato"/>
              </a:rPr>
              <a:t>ƒc</a:t>
            </a:r>
            <a:r>
              <a:rPr lang="en-US" sz="2200" dirty="0">
                <a:latin typeface="Calibri "/>
                <a:ea typeface="Lato"/>
                <a:cs typeface="Lato"/>
              </a:rPr>
              <a:t> point to pass while blocking those any higher frequency.</a:t>
            </a:r>
            <a:endParaRPr lang="en-US" sz="2200" dirty="0">
              <a:latin typeface="Calibri "/>
              <a:ea typeface="Cambria"/>
              <a:cs typeface="Calibri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BE7CA6B-A99B-9B31-20B2-4EE08A5EE7E2}"/>
                  </a:ext>
                </a:extLst>
              </p:cNvPr>
              <p:cNvSpPr txBox="1"/>
              <p:nvPr/>
            </p:nvSpPr>
            <p:spPr>
              <a:xfrm>
                <a:off x="5821678" y="3509102"/>
                <a:ext cx="3019425" cy="10704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2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𝑉</m:t>
                      </m:r>
                      <m:r>
                        <a:rPr lang="en-US" sz="2200" i="1" baseline="-2500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𝑜𝑢𝑡</m:t>
                      </m:r>
                      <m:r>
                        <a:rPr lang="en-US" sz="2200" i="1" baseline="-2500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= </m:t>
                      </m:r>
                      <m:f>
                        <m:fPr>
                          <m:ctrlP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𝑋𝑐</m:t>
                          </m:r>
                        </m:num>
                        <m:den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Cambria Math" panose="02040503050406030204" pitchFamily="18" charset="0"/>
                            </a:rPr>
                            <m:t>𝑋𝑐</m:t>
                          </m:r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Cambria Math" panose="02040503050406030204" pitchFamily="18" charset="0"/>
                            </a:rPr>
                            <m:t>+</m:t>
                          </m:r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∗</m:t>
                      </m:r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𝑉𝑖𝑛</m:t>
                      </m:r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US" sz="2200" dirty="0"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endParaRPr lang="en-US" sz="22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BE7CA6B-A99B-9B31-20B2-4EE08A5EE7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1678" y="3509102"/>
                <a:ext cx="3019425" cy="107042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84456F9-9F48-493E-2415-42CD195508EB}"/>
                  </a:ext>
                </a:extLst>
              </p:cNvPr>
              <p:cNvSpPr txBox="1"/>
              <p:nvPr/>
            </p:nvSpPr>
            <p:spPr>
              <a:xfrm>
                <a:off x="5912804" y="4876140"/>
                <a:ext cx="6167436" cy="57227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We Know that </a:t>
                </a:r>
                <a14:m>
                  <m:oMath xmlns:m="http://schemas.openxmlformats.org/officeDocument/2006/math">
                    <m:r>
                      <a:rPr lang="en-US" sz="2200" i="1" smtClean="0">
                        <a:latin typeface="Cambria Math" panose="02040503050406030204" pitchFamily="18" charset="0"/>
                      </a:rPr>
                      <m:t>𝑋𝑐</m:t>
                    </m:r>
                    <m:r>
                      <a:rPr lang="en-US" sz="2200" i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US" sz="22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200" i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sz="2200" i="1">
                            <a:latin typeface="Cambria Math" panose="02040503050406030204" pitchFamily="18" charset="0"/>
                          </a:rPr>
                          <m:t>𝜔</m:t>
                        </m:r>
                        <m:r>
                          <a:rPr lang="en-US" sz="2200" i="1">
                            <a:latin typeface="Cambria Math" panose="02040503050406030204" pitchFamily="18" charset="0"/>
                          </a:rPr>
                          <m:t>𝑐</m:t>
                        </m:r>
                      </m:den>
                    </m:f>
                  </m:oMath>
                </a14:m>
                <a:endParaRPr lang="en-US" sz="22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84456F9-9F48-493E-2415-42CD195508E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2804" y="4876140"/>
                <a:ext cx="6167436" cy="572273"/>
              </a:xfrm>
              <a:prstGeom prst="rect">
                <a:avLst/>
              </a:prstGeom>
              <a:blipFill>
                <a:blip r:embed="rId5"/>
                <a:stretch>
                  <a:fillRect l="-1285" b="-63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F51217B-C7E9-0931-AC99-4F883F1D5CCE}"/>
                  </a:ext>
                </a:extLst>
              </p:cNvPr>
              <p:cNvSpPr txBox="1"/>
              <p:nvPr/>
            </p:nvSpPr>
            <p:spPr>
              <a:xfrm>
                <a:off x="5516542" y="4362990"/>
                <a:ext cx="6167436" cy="4308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200" i="1" smtClean="0">
                          <a:latin typeface="Cambria Math" panose="02040503050406030204" pitchFamily="18" charset="0"/>
                        </a:rPr>
                        <m:t>𝑋𝑐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𝑖𝑠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𝑅𝑒𝑎𝑐𝑡𝑎𝑛𝑐𝑒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𝑂𝑓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𝐶𝑎𝑝𝑎𝑐𝑖𝑡𝑜𝑟</m:t>
                      </m:r>
                    </m:oMath>
                  </m:oMathPara>
                </a14:m>
                <a:endParaRPr lang="en-US" sz="22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F51217B-C7E9-0931-AC99-4F883F1D5CC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6542" y="4362990"/>
                <a:ext cx="6167436" cy="430887"/>
              </a:xfrm>
              <a:prstGeom prst="rect">
                <a:avLst/>
              </a:prstGeom>
              <a:blipFill>
                <a:blip r:embed="rId6"/>
                <a:stretch>
                  <a:fillRect b="-171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9FEC80CD-C1F9-DD11-515A-6DC506D39FE6}"/>
              </a:ext>
            </a:extLst>
          </p:cNvPr>
          <p:cNvSpPr txBox="1"/>
          <p:nvPr/>
        </p:nvSpPr>
        <p:spPr>
          <a:xfrm>
            <a:off x="4856480" y="5492014"/>
            <a:ext cx="7487561" cy="800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1021080" algn="l"/>
              </a:tabLst>
            </a:pPr>
            <a:r>
              <a:rPr lang="en-US" sz="2200" dirty="0">
                <a:effectLst/>
                <a:latin typeface="Calibri "/>
                <a:ea typeface="Cambria" panose="02040503050406030204" pitchFamily="18" charset="0"/>
                <a:cs typeface="Times New Roman" panose="02020603050405020304" pitchFamily="18" charset="0"/>
              </a:rPr>
              <a:t>When f</a:t>
            </a:r>
            <a:r>
              <a:rPr lang="en-US" sz="2200" baseline="-25000" dirty="0">
                <a:effectLst/>
                <a:latin typeface="Calibri "/>
                <a:ea typeface="Cambria" panose="02040503050406030204" pitchFamily="18" charset="0"/>
                <a:cs typeface="Times New Roman" panose="02020603050405020304" pitchFamily="18" charset="0"/>
              </a:rPr>
              <a:t>c </a:t>
            </a:r>
            <a:r>
              <a:rPr lang="en-US" sz="2200" dirty="0">
                <a:effectLst/>
                <a:latin typeface="Calibri "/>
                <a:ea typeface="Cambria" panose="02040503050406030204" pitchFamily="18" charset="0"/>
                <a:cs typeface="Times New Roman" panose="02020603050405020304" pitchFamily="18" charset="0"/>
              </a:rPr>
              <a:t>increases, the value of the reactance reduces, hence output will also reduce.</a:t>
            </a:r>
          </a:p>
        </p:txBody>
      </p:sp>
    </p:spTree>
    <p:extLst>
      <p:ext uri="{BB962C8B-B14F-4D97-AF65-F5344CB8AC3E}">
        <p14:creationId xmlns:p14="http://schemas.microsoft.com/office/powerpoint/2010/main" val="4390336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0ED6D52-288C-9A11-277F-69EE7B841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DC Blocker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786E64B-9A45-5EBF-EAF5-D3229C852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134" y="3052027"/>
            <a:ext cx="11594969" cy="3651349"/>
          </a:xfrm>
        </p:spPr>
        <p:txBody>
          <a:bodyPr>
            <a:normAutofit/>
          </a:bodyPr>
          <a:lstStyle/>
          <a:p>
            <a:r>
              <a:rPr lang="en-GB" sz="2200" dirty="0"/>
              <a:t>To compromise the delay due to LPF, we need DC blocker</a:t>
            </a:r>
          </a:p>
          <a:p>
            <a:r>
              <a:rPr lang="en-GB" sz="2200" dirty="0"/>
              <a:t>DC Blocks are components that prevent the flow of DC signals into systems while allowing higher frequency RF signals to pass through. </a:t>
            </a:r>
          </a:p>
          <a:p>
            <a:r>
              <a:rPr lang="en-GB" sz="2200" dirty="0"/>
              <a:t>DC Blocks are placed within a system to stop any signal with a frequency of Zero Hz (DC) .</a:t>
            </a:r>
          </a:p>
        </p:txBody>
      </p:sp>
    </p:spTree>
    <p:extLst>
      <p:ext uri="{BB962C8B-B14F-4D97-AF65-F5344CB8AC3E}">
        <p14:creationId xmlns:p14="http://schemas.microsoft.com/office/powerpoint/2010/main" val="16030208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54" y="1169436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Modulation- DSB- SC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456" y="1784176"/>
            <a:ext cx="5772504" cy="2462703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DSBFC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The modulated wave consists of the carrier wave and two sidebands. 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The modulated wave has the information only in the sidebands. Sideband is nothing but a band of frequencies, containing power, which are the lower and higher frequencies of the carrier frequency.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D9365B-773E-2D0D-DDA3-C1A92E2DE86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6973621" y="2488657"/>
            <a:ext cx="4770250" cy="2585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186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54" y="1169436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Modulation- DSB- SC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296" y="2058496"/>
            <a:ext cx="6585304" cy="24627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DSB- SC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Two-thirds of the power is being wasted in the carrier, which carries no information.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If this carrier is suppressed and the saved power is distributed to the two sidebands, then such a process is called as Double Sideband Suppressed Carrier system or simply DSBSC.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EFE390-6DFA-D51A-F977-5955630A1B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2360" y="2792413"/>
            <a:ext cx="4451032" cy="2358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5706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54" y="1169436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Modulation- DSB- SC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57655" y="1784177"/>
                <a:ext cx="5632320" cy="1914064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400" dirty="0"/>
                  <a:t>The signals, </a:t>
                </a:r>
                <a14:m>
                  <m:oMath xmlns:m="http://schemas.openxmlformats.org/officeDocument/2006/math"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</m:t>
                    </m:r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𝑓𝑜𝑟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𝑐𝑎𝑟𝑟𝑖𝑒𝑟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kern="100" dirty="0"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</m:oMath>
                </a14:m>
                <a:endParaRPr lang="en-GB" sz="2200" kern="100" dirty="0"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a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2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nd</m:t>
                    </m:r>
                    <m:r>
                      <a:rPr lang="en-GB" sz="22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for modulating Signal.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Mathematically, we can represent the equation of DSBSC wave as the product of modulating and carrier signals.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22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</m:t>
                    </m:r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sz="2200" kern="100" dirty="0"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en-GB" sz="2200" dirty="0"/>
              </a:p>
            </p:txBody>
          </p:sp>
        </mc:Choice>
        <mc:Fallback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7655" y="1784177"/>
                <a:ext cx="5632320" cy="1914064"/>
              </a:xfrm>
              <a:blipFill>
                <a:blip r:embed="rId3"/>
                <a:stretch>
                  <a:fillRect l="-1623" r="-1407" b="-1213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CF05812-A54D-C8B6-5E04-BC72684BC99F}"/>
              </a:ext>
            </a:extLst>
          </p:cNvPr>
          <p:cNvCxnSpPr/>
          <p:nvPr/>
        </p:nvCxnSpPr>
        <p:spPr>
          <a:xfrm>
            <a:off x="6243320" y="1859280"/>
            <a:ext cx="0" cy="44094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E7FF8A2-F708-D432-72C6-39C2A47EAAB0}"/>
                  </a:ext>
                </a:extLst>
              </p:cNvPr>
              <p:cNvSpPr txBox="1"/>
              <p:nvPr/>
            </p:nvSpPr>
            <p:spPr>
              <a:xfrm>
                <a:off x="6559681" y="1851929"/>
                <a:ext cx="5632319" cy="23005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18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</m:num>
                      <m:den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endParaRPr lang="en-GB" kern="100" dirty="0"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</a:t>
                </a: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,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DSBSC modulated wave has only two frequencies. So, the maximum and minimum frequencies are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respectively.</a:t>
                </a:r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E7FF8A2-F708-D432-72C6-39C2A47EAA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9681" y="1851929"/>
                <a:ext cx="5632319" cy="2300566"/>
              </a:xfrm>
              <a:prstGeom prst="rect">
                <a:avLst/>
              </a:prstGeom>
              <a:blipFill>
                <a:blip r:embed="rId4"/>
                <a:stretch>
                  <a:fillRect l="-866" r="-974" b="-34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12">
            <a:extLst>
              <a:ext uri="{FF2B5EF4-FFF2-40B4-BE49-F238E27FC236}">
                <a16:creationId xmlns:a16="http://schemas.microsoft.com/office/drawing/2014/main" id="{4D3F41A9-838E-83A4-FBD8-1515AFA6C9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6280" y="4260533"/>
            <a:ext cx="4451032" cy="2358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4803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" y="1383399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Balanced Modulator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72C427-DB76-A1E9-DE73-2B8CD06640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9018" y="1998140"/>
            <a:ext cx="5335772" cy="363307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47F574A-A3B9-F3A0-CE6D-5A9C93B96D52}"/>
              </a:ext>
            </a:extLst>
          </p:cNvPr>
          <p:cNvSpPr txBox="1"/>
          <p:nvPr/>
        </p:nvSpPr>
        <p:spPr>
          <a:xfrm>
            <a:off x="298294" y="2107195"/>
            <a:ext cx="5838346" cy="3086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libri "/>
              </a:rPr>
              <a:t>Balanced modulator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 consists of two identical AM modulators.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These two modulators are arranged in a balanced configuration to suppress the carrier signal. Hence, it is called as Balanced modulator.</a:t>
            </a:r>
          </a:p>
        </p:txBody>
      </p:sp>
    </p:spTree>
    <p:extLst>
      <p:ext uri="{BB962C8B-B14F-4D97-AF65-F5344CB8AC3E}">
        <p14:creationId xmlns:p14="http://schemas.microsoft.com/office/powerpoint/2010/main" val="17116465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" y="1383399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Balanced Modulator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47F574A-A3B9-F3A0-CE6D-5A9C93B96D52}"/>
                  </a:ext>
                </a:extLst>
              </p:cNvPr>
              <p:cNvSpPr txBox="1"/>
              <p:nvPr/>
            </p:nvSpPr>
            <p:spPr>
              <a:xfrm>
                <a:off x="298294" y="2107195"/>
                <a:ext cx="10801506" cy="308687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The same carrier sign</a:t>
                </a:r>
                <a:r>
                  <a:rPr lang="en-GB" sz="22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</m:t>
                    </m:r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endParaRPr lang="en-GB" sz="2200" i="0" dirty="0">
                  <a:solidFill>
                    <a:srgbClr val="000000"/>
                  </a:solidFill>
                  <a:effectLst/>
                  <a:latin typeface="Calibri 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 is applied as one of the inputs to these two AM modulators.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The modulating signal </a:t>
                </a:r>
                <a14:m>
                  <m:oMath xmlns:m="http://schemas.openxmlformats.org/officeDocument/2006/math"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is applied as another input to the upper AM modulator.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Whereas, the modulating signal </a:t>
                </a:r>
                <a14:m>
                  <m:oMath xmlns:m="http://schemas.openxmlformats.org/officeDocument/2006/math"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 with opposite polarity, i.e., −</a:t>
                </a:r>
                <a:r>
                  <a:rPr lang="en-GB" sz="2200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 is applied as another input to the lower AM modulator.</a:t>
                </a:r>
                <a:endParaRPr lang="en-GB" sz="2200" dirty="0">
                  <a:solidFill>
                    <a:srgbClr val="000000"/>
                  </a:solidFill>
                  <a:latin typeface="Calibri 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The output of the Modulator is</a:t>
                </a:r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47F574A-A3B9-F3A0-CE6D-5A9C93B96D5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294" y="2107195"/>
                <a:ext cx="10801506" cy="3086871"/>
              </a:xfrm>
              <a:prstGeom prst="rect">
                <a:avLst/>
              </a:prstGeom>
              <a:blipFill>
                <a:blip r:embed="rId3"/>
                <a:stretch>
                  <a:fillRect l="-677" r="-734" b="-29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60105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" y="1383399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Balanced Modulator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47F574A-A3B9-F3A0-CE6D-5A9C93B96D52}"/>
                  </a:ext>
                </a:extLst>
              </p:cNvPr>
              <p:cNvSpPr txBox="1"/>
              <p:nvPr/>
            </p:nvSpPr>
            <p:spPr>
              <a:xfrm>
                <a:off x="298294" y="2107195"/>
                <a:ext cx="5980586" cy="42564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The output of the Upper AM Modulator is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1+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.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  <m:d>
                          <m:d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----&gt;(1)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The output of the Lower AM Modulator is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[1−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</a:t>
                </a: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  <a:sym typeface="Wingdings" panose="05000000000000000000" pitchFamily="2" charset="2"/>
                  </a:rPr>
                  <a:t>&gt;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  <a:sym typeface="Wingdings" panose="05000000000000000000" pitchFamily="2" charset="2"/>
                  </a:rPr>
                  <a:t>(2)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  <a:sym typeface="Wingdings" panose="05000000000000000000" pitchFamily="2" charset="2"/>
                  </a:rPr>
                  <a:t>From the summer block, 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----&gt;(3)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 </a:t>
                </a:r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47F574A-A3B9-F3A0-CE6D-5A9C93B96D5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294" y="2107195"/>
                <a:ext cx="5980586" cy="4256422"/>
              </a:xfrm>
              <a:prstGeom prst="rect">
                <a:avLst/>
              </a:prstGeom>
              <a:blipFill>
                <a:blip r:embed="rId3"/>
                <a:stretch>
                  <a:fillRect l="-13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40EFCC4-7473-1D50-E6E8-5DD56FDC38BD}"/>
              </a:ext>
            </a:extLst>
          </p:cNvPr>
          <p:cNvCxnSpPr/>
          <p:nvPr/>
        </p:nvCxnSpPr>
        <p:spPr>
          <a:xfrm>
            <a:off x="5547360" y="2326556"/>
            <a:ext cx="0" cy="40335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7D44938-69AB-58E6-AE12-EAC83C306125}"/>
                  </a:ext>
                </a:extLst>
              </p:cNvPr>
              <p:cNvSpPr txBox="1"/>
              <p:nvPr/>
            </p:nvSpPr>
            <p:spPr>
              <a:xfrm>
                <a:off x="5851938" y="2260504"/>
                <a:ext cx="5980586" cy="46514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(1) and (2) in (3)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[1+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[1−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-----&gt;(4)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 know the standard equation of DSBSC wave is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 </a:t>
                </a:r>
                <a:r>
                  <a:rPr lang="en-GB" sz="22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----&gt;(5)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By comparing the output of summer block with the standard equation of DSBSC wave, we will get the scaling factor as </a:t>
                </a:r>
                <a:r>
                  <a:rPr lang="en-GB" sz="2200" i="1" kern="100" dirty="0">
                    <a:latin typeface="Cambria" panose="020405030504060302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2m.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2200" i="0" dirty="0">
                  <a:solidFill>
                    <a:srgbClr val="000000"/>
                  </a:solidFill>
                  <a:effectLst/>
                  <a:latin typeface="Calibri "/>
                </a:endParaRPr>
              </a:p>
            </p:txBody>
          </p:sp>
        </mc:Choice>
        <mc:Fallback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7D44938-69AB-58E6-AE12-EAC83C30612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1938" y="2260504"/>
                <a:ext cx="5980586" cy="4651402"/>
              </a:xfrm>
              <a:prstGeom prst="rect">
                <a:avLst/>
              </a:prstGeom>
              <a:blipFill>
                <a:blip r:embed="rId4"/>
                <a:stretch>
                  <a:fillRect l="-1325" r="-13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821613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1877</Words>
  <Application>Microsoft Office PowerPoint</Application>
  <PresentationFormat>Widescreen</PresentationFormat>
  <Paragraphs>273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27</vt:i4>
      </vt:variant>
    </vt:vector>
  </HeadingPairs>
  <TitlesOfParts>
    <vt:vector size="53" baseType="lpstr">
      <vt:lpstr>Calibri </vt:lpstr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Types of Modulation</vt:lpstr>
      <vt:lpstr>Amplitude Modulation</vt:lpstr>
      <vt:lpstr>Amplitude Modulation</vt:lpstr>
      <vt:lpstr>Amplitude Modulation</vt:lpstr>
      <vt:lpstr>Amplitude Modulation</vt:lpstr>
      <vt:lpstr>Amplitude Modulation</vt:lpstr>
      <vt:lpstr>Amplitude Modulated Signal </vt:lpstr>
      <vt:lpstr>PowerPoint Presentation</vt:lpstr>
      <vt:lpstr>PowerPoint Presentation</vt:lpstr>
      <vt:lpstr>PowerPoint Presentation</vt:lpstr>
      <vt:lpstr>PowerPoint Presentation</vt:lpstr>
      <vt:lpstr>Amplitude Demodulation</vt:lpstr>
      <vt:lpstr>Signal from the Antenna</vt:lpstr>
      <vt:lpstr>PowerPoint Presentation</vt:lpstr>
      <vt:lpstr>PowerPoint Presentation</vt:lpstr>
      <vt:lpstr>Envelope Detector</vt:lpstr>
      <vt:lpstr>Diode Forward Biased, the circuit is short circuited.    </vt:lpstr>
      <vt:lpstr>PowerPoint Presentation</vt:lpstr>
      <vt:lpstr>DC Blocker</vt:lpstr>
      <vt:lpstr>Amplitude Modulation- DSB- SC</vt:lpstr>
      <vt:lpstr>Amplitude Modulation- DSB- SC</vt:lpstr>
      <vt:lpstr>Amplitude Modulation- DSB- SC</vt:lpstr>
      <vt:lpstr>Balanced Modulator</vt:lpstr>
      <vt:lpstr>Balanced Modulator</vt:lpstr>
      <vt:lpstr>Balanced Modulator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11</cp:revision>
  <dcterms:created xsi:type="dcterms:W3CDTF">2021-03-09T15:35:42Z</dcterms:created>
  <dcterms:modified xsi:type="dcterms:W3CDTF">2023-09-27T08:04:37Z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