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4" r:id="rId3"/>
    <p:sldId id="282" r:id="rId4"/>
    <p:sldId id="285" r:id="rId5"/>
    <p:sldId id="286" r:id="rId6"/>
    <p:sldId id="287" r:id="rId7"/>
    <p:sldId id="289" r:id="rId8"/>
    <p:sldId id="288" r:id="rId9"/>
    <p:sldId id="290" r:id="rId10"/>
    <p:sldId id="291" r:id="rId11"/>
    <p:sldId id="292" r:id="rId12"/>
    <p:sldId id="293" r:id="rId13"/>
    <p:sldId id="294" r:id="rId14"/>
    <p:sldId id="295" r:id="rId15"/>
    <p:sldId id="296" r:id="rId16"/>
    <p:sldId id="297" r:id="rId17"/>
    <p:sldId id="298" r:id="rId18"/>
    <p:sldId id="299" r:id="rId19"/>
    <p:sldId id="283" r:id="rId20"/>
    <p:sldId id="300" r:id="rId21"/>
    <p:sldId id="301" r:id="rId22"/>
    <p:sldId id="302" r:id="rId23"/>
    <p:sldId id="303" r:id="rId24"/>
    <p:sldId id="304" r:id="rId25"/>
    <p:sldId id="30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2F3188-4E09-4CEB-8302-783D970393BA}" v="12" dt="2023-10-19T08:46:00.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Cooke" userId="b3c94d21-8a1d-43ee-8da6-4d64bd538e20" providerId="ADAL" clId="{282F3188-4E09-4CEB-8302-783D970393BA}"/>
    <pc:docChg chg="undo custSel addSld modSld">
      <pc:chgData name="Zoe Cooke" userId="b3c94d21-8a1d-43ee-8da6-4d64bd538e20" providerId="ADAL" clId="{282F3188-4E09-4CEB-8302-783D970393BA}" dt="2023-10-19T08:46:42.399" v="444" actId="20577"/>
      <pc:docMkLst>
        <pc:docMk/>
      </pc:docMkLst>
      <pc:sldChg chg="addSp delSp modSp mod setBg">
        <pc:chgData name="Zoe Cooke" userId="b3c94d21-8a1d-43ee-8da6-4d64bd538e20" providerId="ADAL" clId="{282F3188-4E09-4CEB-8302-783D970393BA}" dt="2023-10-19T08:26:29.354" v="403" actId="26606"/>
        <pc:sldMkLst>
          <pc:docMk/>
          <pc:sldMk cId="3960407480" sldId="294"/>
        </pc:sldMkLst>
        <pc:spChg chg="mod">
          <ac:chgData name="Zoe Cooke" userId="b3c94d21-8a1d-43ee-8da6-4d64bd538e20" providerId="ADAL" clId="{282F3188-4E09-4CEB-8302-783D970393BA}" dt="2023-10-19T08:26:29.354" v="403" actId="26606"/>
          <ac:spMkLst>
            <pc:docMk/>
            <pc:sldMk cId="3960407480" sldId="294"/>
            <ac:spMk id="2" creationId="{DBB04CDE-475F-2E36-15B5-982660583441}"/>
          </ac:spMkLst>
        </pc:spChg>
        <pc:spChg chg="add del">
          <ac:chgData name="Zoe Cooke" userId="b3c94d21-8a1d-43ee-8da6-4d64bd538e20" providerId="ADAL" clId="{282F3188-4E09-4CEB-8302-783D970393BA}" dt="2023-10-19T08:26:29.354" v="403" actId="26606"/>
          <ac:spMkLst>
            <pc:docMk/>
            <pc:sldMk cId="3960407480" sldId="294"/>
            <ac:spMk id="3" creationId="{5A907FD5-EDC0-4345-16AC-BCD5120D1960}"/>
          </ac:spMkLst>
        </pc:spChg>
        <pc:spChg chg="add del">
          <ac:chgData name="Zoe Cooke" userId="b3c94d21-8a1d-43ee-8da6-4d64bd538e20" providerId="ADAL" clId="{282F3188-4E09-4CEB-8302-783D970393BA}" dt="2023-10-19T08:26:28.126" v="400" actId="26606"/>
          <ac:spMkLst>
            <pc:docMk/>
            <pc:sldMk cId="3960407480" sldId="294"/>
            <ac:spMk id="9" creationId="{8651CFA9-6065-4243-AC48-858E359780B1}"/>
          </ac:spMkLst>
        </pc:spChg>
        <pc:spChg chg="add del">
          <ac:chgData name="Zoe Cooke" userId="b3c94d21-8a1d-43ee-8da6-4d64bd538e20" providerId="ADAL" clId="{282F3188-4E09-4CEB-8302-783D970393BA}" dt="2023-10-19T08:26:28.126" v="400" actId="26606"/>
          <ac:spMkLst>
            <pc:docMk/>
            <pc:sldMk cId="3960407480" sldId="294"/>
            <ac:spMk id="11" creationId="{37962AE0-6A1C-4B76-9D52-10E5E6D7D3BB}"/>
          </ac:spMkLst>
        </pc:spChg>
        <pc:spChg chg="add del">
          <ac:chgData name="Zoe Cooke" userId="b3c94d21-8a1d-43ee-8da6-4d64bd538e20" providerId="ADAL" clId="{282F3188-4E09-4CEB-8302-783D970393BA}" dt="2023-10-19T08:26:29.254" v="402" actId="26606"/>
          <ac:spMkLst>
            <pc:docMk/>
            <pc:sldMk cId="3960407480" sldId="294"/>
            <ac:spMk id="18" creationId="{8651CFA9-6065-4243-AC48-858E359780B1}"/>
          </ac:spMkLst>
        </pc:spChg>
        <pc:spChg chg="add del">
          <ac:chgData name="Zoe Cooke" userId="b3c94d21-8a1d-43ee-8da6-4d64bd538e20" providerId="ADAL" clId="{282F3188-4E09-4CEB-8302-783D970393BA}" dt="2023-10-19T08:26:29.254" v="402" actId="26606"/>
          <ac:spMkLst>
            <pc:docMk/>
            <pc:sldMk cId="3960407480" sldId="294"/>
            <ac:spMk id="19" creationId="{E8B2F707-EF35-4955-8439-F76145F3CD7E}"/>
          </ac:spMkLst>
        </pc:spChg>
        <pc:spChg chg="add del">
          <ac:chgData name="Zoe Cooke" userId="b3c94d21-8a1d-43ee-8da6-4d64bd538e20" providerId="ADAL" clId="{282F3188-4E09-4CEB-8302-783D970393BA}" dt="2023-10-19T08:26:29.254" v="402" actId="26606"/>
          <ac:spMkLst>
            <pc:docMk/>
            <pc:sldMk cId="3960407480" sldId="294"/>
            <ac:spMk id="20" creationId="{DA476813-4CEE-408B-852D-3E51E30B17BE}"/>
          </ac:spMkLst>
        </pc:spChg>
        <pc:spChg chg="add del">
          <ac:chgData name="Zoe Cooke" userId="b3c94d21-8a1d-43ee-8da6-4d64bd538e20" providerId="ADAL" clId="{282F3188-4E09-4CEB-8302-783D970393BA}" dt="2023-10-19T08:26:29.254" v="402" actId="26606"/>
          <ac:spMkLst>
            <pc:docMk/>
            <pc:sldMk cId="3960407480" sldId="294"/>
            <ac:spMk id="22" creationId="{5A907FD5-EDC0-4345-16AC-BCD5120D1960}"/>
          </ac:spMkLst>
        </pc:spChg>
        <pc:spChg chg="add">
          <ac:chgData name="Zoe Cooke" userId="b3c94d21-8a1d-43ee-8da6-4d64bd538e20" providerId="ADAL" clId="{282F3188-4E09-4CEB-8302-783D970393BA}" dt="2023-10-19T08:26:29.354" v="403" actId="26606"/>
          <ac:spMkLst>
            <pc:docMk/>
            <pc:sldMk cId="3960407480" sldId="294"/>
            <ac:spMk id="24" creationId="{8651CFA9-6065-4243-AC48-858E359780B1}"/>
          </ac:spMkLst>
        </pc:spChg>
        <pc:spChg chg="add">
          <ac:chgData name="Zoe Cooke" userId="b3c94d21-8a1d-43ee-8da6-4d64bd538e20" providerId="ADAL" clId="{282F3188-4E09-4CEB-8302-783D970393BA}" dt="2023-10-19T08:26:29.354" v="403" actId="26606"/>
          <ac:spMkLst>
            <pc:docMk/>
            <pc:sldMk cId="3960407480" sldId="294"/>
            <ac:spMk id="25" creationId="{37962AE0-6A1C-4B76-9D52-10E5E6D7D3BB}"/>
          </ac:spMkLst>
        </pc:spChg>
        <pc:grpChg chg="add del">
          <ac:chgData name="Zoe Cooke" userId="b3c94d21-8a1d-43ee-8da6-4d64bd538e20" providerId="ADAL" clId="{282F3188-4E09-4CEB-8302-783D970393BA}" dt="2023-10-19T08:26:28.126" v="400" actId="26606"/>
          <ac:grpSpMkLst>
            <pc:docMk/>
            <pc:sldMk cId="3960407480" sldId="294"/>
            <ac:grpSpMk id="13" creationId="{7AB7BDB5-BE0D-446B-AA57-16A1D859E52B}"/>
          </ac:grpSpMkLst>
        </pc:grpChg>
        <pc:grpChg chg="add del">
          <ac:chgData name="Zoe Cooke" userId="b3c94d21-8a1d-43ee-8da6-4d64bd538e20" providerId="ADAL" clId="{282F3188-4E09-4CEB-8302-783D970393BA}" dt="2023-10-19T08:26:29.254" v="402" actId="26606"/>
          <ac:grpSpMkLst>
            <pc:docMk/>
            <pc:sldMk cId="3960407480" sldId="294"/>
            <ac:grpSpMk id="15" creationId="{245C754D-F6B0-4E8B-BCBC-51B5E2863D57}"/>
          </ac:grpSpMkLst>
        </pc:grpChg>
        <pc:grpChg chg="add">
          <ac:chgData name="Zoe Cooke" userId="b3c94d21-8a1d-43ee-8da6-4d64bd538e20" providerId="ADAL" clId="{282F3188-4E09-4CEB-8302-783D970393BA}" dt="2023-10-19T08:26:29.354" v="403" actId="26606"/>
          <ac:grpSpMkLst>
            <pc:docMk/>
            <pc:sldMk cId="3960407480" sldId="294"/>
            <ac:grpSpMk id="26" creationId="{7AB7BDB5-BE0D-446B-AA57-16A1D859E52B}"/>
          </ac:grpSpMkLst>
        </pc:grpChg>
        <pc:graphicFrameChg chg="add del">
          <ac:chgData name="Zoe Cooke" userId="b3c94d21-8a1d-43ee-8da6-4d64bd538e20" providerId="ADAL" clId="{282F3188-4E09-4CEB-8302-783D970393BA}" dt="2023-10-19T08:26:28.126" v="400" actId="26606"/>
          <ac:graphicFrameMkLst>
            <pc:docMk/>
            <pc:sldMk cId="3960407480" sldId="294"/>
            <ac:graphicFrameMk id="5" creationId="{74CF622D-619C-77F1-73EB-F403C8A8A825}"/>
          </ac:graphicFrameMkLst>
        </pc:graphicFrameChg>
        <pc:graphicFrameChg chg="add">
          <ac:chgData name="Zoe Cooke" userId="b3c94d21-8a1d-43ee-8da6-4d64bd538e20" providerId="ADAL" clId="{282F3188-4E09-4CEB-8302-783D970393BA}" dt="2023-10-19T08:26:29.354" v="403" actId="26606"/>
          <ac:graphicFrameMkLst>
            <pc:docMk/>
            <pc:sldMk cId="3960407480" sldId="294"/>
            <ac:graphicFrameMk id="28" creationId="{74CF622D-619C-77F1-73EB-F403C8A8A825}"/>
          </ac:graphicFrameMkLst>
        </pc:graphicFrameChg>
        <pc:picChg chg="add del">
          <ac:chgData name="Zoe Cooke" userId="b3c94d21-8a1d-43ee-8da6-4d64bd538e20" providerId="ADAL" clId="{282F3188-4E09-4CEB-8302-783D970393BA}" dt="2023-10-19T08:26:29.254" v="402" actId="26606"/>
          <ac:picMkLst>
            <pc:docMk/>
            <pc:sldMk cId="3960407480" sldId="294"/>
            <ac:picMk id="21" creationId="{E4A60156-9ADB-C87C-0820-417A559B7581}"/>
          </ac:picMkLst>
        </pc:picChg>
      </pc:sldChg>
      <pc:sldChg chg="addSp delSp modSp mod setBg">
        <pc:chgData name="Zoe Cooke" userId="b3c94d21-8a1d-43ee-8da6-4d64bd538e20" providerId="ADAL" clId="{282F3188-4E09-4CEB-8302-783D970393BA}" dt="2023-10-19T08:26:34.819" v="404" actId="26606"/>
        <pc:sldMkLst>
          <pc:docMk/>
          <pc:sldMk cId="2891493963" sldId="295"/>
        </pc:sldMkLst>
        <pc:spChg chg="mod">
          <ac:chgData name="Zoe Cooke" userId="b3c94d21-8a1d-43ee-8da6-4d64bd538e20" providerId="ADAL" clId="{282F3188-4E09-4CEB-8302-783D970393BA}" dt="2023-10-19T08:26:34.819" v="404" actId="26606"/>
          <ac:spMkLst>
            <pc:docMk/>
            <pc:sldMk cId="2891493963" sldId="295"/>
            <ac:spMk id="2" creationId="{06C15E7D-17F0-E569-47B7-D01F194406D4}"/>
          </ac:spMkLst>
        </pc:spChg>
        <pc:spChg chg="del">
          <ac:chgData name="Zoe Cooke" userId="b3c94d21-8a1d-43ee-8da6-4d64bd538e20" providerId="ADAL" clId="{282F3188-4E09-4CEB-8302-783D970393BA}" dt="2023-10-19T08:26:34.819" v="404" actId="26606"/>
          <ac:spMkLst>
            <pc:docMk/>
            <pc:sldMk cId="2891493963" sldId="295"/>
            <ac:spMk id="3" creationId="{DF99FBF1-E3AA-40DB-BADA-DB9F59ED338D}"/>
          </ac:spMkLst>
        </pc:spChg>
        <pc:spChg chg="add">
          <ac:chgData name="Zoe Cooke" userId="b3c94d21-8a1d-43ee-8da6-4d64bd538e20" providerId="ADAL" clId="{282F3188-4E09-4CEB-8302-783D970393BA}" dt="2023-10-19T08:26:34.819" v="404" actId="26606"/>
          <ac:spMkLst>
            <pc:docMk/>
            <pc:sldMk cId="2891493963" sldId="295"/>
            <ac:spMk id="9" creationId="{8651CFA9-6065-4243-AC48-858E359780B1}"/>
          </ac:spMkLst>
        </pc:spChg>
        <pc:spChg chg="add">
          <ac:chgData name="Zoe Cooke" userId="b3c94d21-8a1d-43ee-8da6-4d64bd538e20" providerId="ADAL" clId="{282F3188-4E09-4CEB-8302-783D970393BA}" dt="2023-10-19T08:26:34.819" v="404" actId="26606"/>
          <ac:spMkLst>
            <pc:docMk/>
            <pc:sldMk cId="2891493963" sldId="295"/>
            <ac:spMk id="11" creationId="{37962AE0-6A1C-4B76-9D52-10E5E6D7D3BB}"/>
          </ac:spMkLst>
        </pc:spChg>
        <pc:grpChg chg="add">
          <ac:chgData name="Zoe Cooke" userId="b3c94d21-8a1d-43ee-8da6-4d64bd538e20" providerId="ADAL" clId="{282F3188-4E09-4CEB-8302-783D970393BA}" dt="2023-10-19T08:26:34.819" v="404" actId="26606"/>
          <ac:grpSpMkLst>
            <pc:docMk/>
            <pc:sldMk cId="2891493963" sldId="295"/>
            <ac:grpSpMk id="13" creationId="{7AB7BDB5-BE0D-446B-AA57-16A1D859E52B}"/>
          </ac:grpSpMkLst>
        </pc:grpChg>
        <pc:graphicFrameChg chg="add">
          <ac:chgData name="Zoe Cooke" userId="b3c94d21-8a1d-43ee-8da6-4d64bd538e20" providerId="ADAL" clId="{282F3188-4E09-4CEB-8302-783D970393BA}" dt="2023-10-19T08:26:34.819" v="404" actId="26606"/>
          <ac:graphicFrameMkLst>
            <pc:docMk/>
            <pc:sldMk cId="2891493963" sldId="295"/>
            <ac:graphicFrameMk id="5" creationId="{FB382097-A19A-3CDA-3F9E-71FEAF263055}"/>
          </ac:graphicFrameMkLst>
        </pc:graphicFrameChg>
      </pc:sldChg>
      <pc:sldChg chg="addSp delSp modSp mod modAnim">
        <pc:chgData name="Zoe Cooke" userId="b3c94d21-8a1d-43ee-8da6-4d64bd538e20" providerId="ADAL" clId="{282F3188-4E09-4CEB-8302-783D970393BA}" dt="2023-10-19T08:46:00.904" v="440"/>
        <pc:sldMkLst>
          <pc:docMk/>
          <pc:sldMk cId="2671265819" sldId="297"/>
        </pc:sldMkLst>
        <pc:spChg chg="del mod">
          <ac:chgData name="Zoe Cooke" userId="b3c94d21-8a1d-43ee-8da6-4d64bd538e20" providerId="ADAL" clId="{282F3188-4E09-4CEB-8302-783D970393BA}" dt="2023-10-19T08:43:02.730" v="428" actId="22"/>
          <ac:spMkLst>
            <pc:docMk/>
            <pc:sldMk cId="2671265819" sldId="297"/>
            <ac:spMk id="3" creationId="{22B9CBBA-55E9-F91C-D9ED-C44E8271684A}"/>
          </ac:spMkLst>
        </pc:spChg>
        <pc:picChg chg="add mod ord">
          <ac:chgData name="Zoe Cooke" userId="b3c94d21-8a1d-43ee-8da6-4d64bd538e20" providerId="ADAL" clId="{282F3188-4E09-4CEB-8302-783D970393BA}" dt="2023-10-19T08:43:29.304" v="432" actId="1076"/>
          <ac:picMkLst>
            <pc:docMk/>
            <pc:sldMk cId="2671265819" sldId="297"/>
            <ac:picMk id="5" creationId="{8CEC967B-1B26-2858-BB7E-A561E55502CC}"/>
          </ac:picMkLst>
        </pc:picChg>
        <pc:picChg chg="add mod">
          <ac:chgData name="Zoe Cooke" userId="b3c94d21-8a1d-43ee-8da6-4d64bd538e20" providerId="ADAL" clId="{282F3188-4E09-4CEB-8302-783D970393BA}" dt="2023-10-19T08:45:10.851" v="438" actId="1076"/>
          <ac:picMkLst>
            <pc:docMk/>
            <pc:sldMk cId="2671265819" sldId="297"/>
            <ac:picMk id="7" creationId="{A27BEB81-A6BE-C135-C88A-EC7484FF93C4}"/>
          </ac:picMkLst>
        </pc:picChg>
        <pc:picChg chg="add">
          <ac:chgData name="Zoe Cooke" userId="b3c94d21-8a1d-43ee-8da6-4d64bd538e20" providerId="ADAL" clId="{282F3188-4E09-4CEB-8302-783D970393BA}" dt="2023-10-19T08:45:49.406" v="439" actId="22"/>
          <ac:picMkLst>
            <pc:docMk/>
            <pc:sldMk cId="2671265819" sldId="297"/>
            <ac:picMk id="9" creationId="{6225E191-06E7-CF82-2D53-04EFBE8E29D2}"/>
          </ac:picMkLst>
        </pc:picChg>
      </pc:sldChg>
      <pc:sldChg chg="addSp delSp modSp mod">
        <pc:chgData name="Zoe Cooke" userId="b3c94d21-8a1d-43ee-8da6-4d64bd538e20" providerId="ADAL" clId="{282F3188-4E09-4CEB-8302-783D970393BA}" dt="2023-10-19T08:28:17.968" v="407"/>
        <pc:sldMkLst>
          <pc:docMk/>
          <pc:sldMk cId="1295064638" sldId="298"/>
        </pc:sldMkLst>
        <pc:spChg chg="del">
          <ac:chgData name="Zoe Cooke" userId="b3c94d21-8a1d-43ee-8da6-4d64bd538e20" providerId="ADAL" clId="{282F3188-4E09-4CEB-8302-783D970393BA}" dt="2023-10-19T08:27:41.739" v="405" actId="26606"/>
          <ac:spMkLst>
            <pc:docMk/>
            <pc:sldMk cId="1295064638" sldId="298"/>
            <ac:spMk id="3" creationId="{22B9CBBA-55E9-F91C-D9ED-C44E8271684A}"/>
          </ac:spMkLst>
        </pc:spChg>
        <pc:graphicFrameChg chg="add mod">
          <ac:chgData name="Zoe Cooke" userId="b3c94d21-8a1d-43ee-8da6-4d64bd538e20" providerId="ADAL" clId="{282F3188-4E09-4CEB-8302-783D970393BA}" dt="2023-10-19T08:28:17.968" v="407"/>
          <ac:graphicFrameMkLst>
            <pc:docMk/>
            <pc:sldMk cId="1295064638" sldId="298"/>
            <ac:graphicFrameMk id="5" creationId="{E1A005A8-32D1-6D6F-ABA4-2645415159B2}"/>
          </ac:graphicFrameMkLst>
        </pc:graphicFrameChg>
      </pc:sldChg>
      <pc:sldChg chg="addSp delSp modSp mod setBg">
        <pc:chgData name="Zoe Cooke" userId="b3c94d21-8a1d-43ee-8da6-4d64bd538e20" providerId="ADAL" clId="{282F3188-4E09-4CEB-8302-783D970393BA}" dt="2023-10-19T08:28:47.178" v="409" actId="26606"/>
        <pc:sldMkLst>
          <pc:docMk/>
          <pc:sldMk cId="2788650331" sldId="299"/>
        </pc:sldMkLst>
        <pc:spChg chg="mod">
          <ac:chgData name="Zoe Cooke" userId="b3c94d21-8a1d-43ee-8da6-4d64bd538e20" providerId="ADAL" clId="{282F3188-4E09-4CEB-8302-783D970393BA}" dt="2023-10-19T08:28:47.178" v="409" actId="26606"/>
          <ac:spMkLst>
            <pc:docMk/>
            <pc:sldMk cId="2788650331" sldId="299"/>
            <ac:spMk id="2" creationId="{8D0E4858-1E3A-1E14-A081-FF532B009535}"/>
          </ac:spMkLst>
        </pc:spChg>
        <pc:spChg chg="del mod">
          <ac:chgData name="Zoe Cooke" userId="b3c94d21-8a1d-43ee-8da6-4d64bd538e20" providerId="ADAL" clId="{282F3188-4E09-4CEB-8302-783D970393BA}" dt="2023-10-19T08:28:47.178" v="409" actId="26606"/>
          <ac:spMkLst>
            <pc:docMk/>
            <pc:sldMk cId="2788650331" sldId="299"/>
            <ac:spMk id="3" creationId="{22B9CBBA-55E9-F91C-D9ED-C44E8271684A}"/>
          </ac:spMkLst>
        </pc:spChg>
        <pc:spChg chg="add">
          <ac:chgData name="Zoe Cooke" userId="b3c94d21-8a1d-43ee-8da6-4d64bd538e20" providerId="ADAL" clId="{282F3188-4E09-4CEB-8302-783D970393BA}" dt="2023-10-19T08:28:47.178" v="409" actId="26606"/>
          <ac:spMkLst>
            <pc:docMk/>
            <pc:sldMk cId="2788650331" sldId="299"/>
            <ac:spMk id="9" creationId="{8651CFA9-6065-4243-AC48-858E359780B1}"/>
          </ac:spMkLst>
        </pc:spChg>
        <pc:spChg chg="add">
          <ac:chgData name="Zoe Cooke" userId="b3c94d21-8a1d-43ee-8da6-4d64bd538e20" providerId="ADAL" clId="{282F3188-4E09-4CEB-8302-783D970393BA}" dt="2023-10-19T08:28:47.178" v="409" actId="26606"/>
          <ac:spMkLst>
            <pc:docMk/>
            <pc:sldMk cId="2788650331" sldId="299"/>
            <ac:spMk id="11" creationId="{37962AE0-6A1C-4B76-9D52-10E5E6D7D3BB}"/>
          </ac:spMkLst>
        </pc:spChg>
        <pc:grpChg chg="add">
          <ac:chgData name="Zoe Cooke" userId="b3c94d21-8a1d-43ee-8da6-4d64bd538e20" providerId="ADAL" clId="{282F3188-4E09-4CEB-8302-783D970393BA}" dt="2023-10-19T08:28:47.178" v="409" actId="26606"/>
          <ac:grpSpMkLst>
            <pc:docMk/>
            <pc:sldMk cId="2788650331" sldId="299"/>
            <ac:grpSpMk id="13" creationId="{7AB7BDB5-BE0D-446B-AA57-16A1D859E52B}"/>
          </ac:grpSpMkLst>
        </pc:grpChg>
        <pc:graphicFrameChg chg="add">
          <ac:chgData name="Zoe Cooke" userId="b3c94d21-8a1d-43ee-8da6-4d64bd538e20" providerId="ADAL" clId="{282F3188-4E09-4CEB-8302-783D970393BA}" dt="2023-10-19T08:28:47.178" v="409" actId="26606"/>
          <ac:graphicFrameMkLst>
            <pc:docMk/>
            <pc:sldMk cId="2788650331" sldId="299"/>
            <ac:graphicFrameMk id="5" creationId="{53188974-1633-0805-5538-324D83BA5FAC}"/>
          </ac:graphicFrameMkLst>
        </pc:graphicFrameChg>
      </pc:sldChg>
      <pc:sldChg chg="addSp delSp mod">
        <pc:chgData name="Zoe Cooke" userId="b3c94d21-8a1d-43ee-8da6-4d64bd538e20" providerId="ADAL" clId="{282F3188-4E09-4CEB-8302-783D970393BA}" dt="2023-10-19T08:29:39.446" v="410" actId="26606"/>
        <pc:sldMkLst>
          <pc:docMk/>
          <pc:sldMk cId="4237164721" sldId="300"/>
        </pc:sldMkLst>
        <pc:spChg chg="del">
          <ac:chgData name="Zoe Cooke" userId="b3c94d21-8a1d-43ee-8da6-4d64bd538e20" providerId="ADAL" clId="{282F3188-4E09-4CEB-8302-783D970393BA}" dt="2023-10-19T08:29:39.446" v="410" actId="26606"/>
          <ac:spMkLst>
            <pc:docMk/>
            <pc:sldMk cId="4237164721" sldId="300"/>
            <ac:spMk id="3" creationId="{A95EB199-82AC-8009-9FB8-7AF1D62F6BA2}"/>
          </ac:spMkLst>
        </pc:spChg>
        <pc:graphicFrameChg chg="add">
          <ac:chgData name="Zoe Cooke" userId="b3c94d21-8a1d-43ee-8da6-4d64bd538e20" providerId="ADAL" clId="{282F3188-4E09-4CEB-8302-783D970393BA}" dt="2023-10-19T08:29:39.446" v="410" actId="26606"/>
          <ac:graphicFrameMkLst>
            <pc:docMk/>
            <pc:sldMk cId="4237164721" sldId="300"/>
            <ac:graphicFrameMk id="5" creationId="{10EDC5C9-31E0-41E4-00A2-E52D8E6A8C36}"/>
          </ac:graphicFrameMkLst>
        </pc:graphicFrameChg>
      </pc:sldChg>
      <pc:sldChg chg="addSp delSp modSp mod setBg">
        <pc:chgData name="Zoe Cooke" userId="b3c94d21-8a1d-43ee-8da6-4d64bd538e20" providerId="ADAL" clId="{282F3188-4E09-4CEB-8302-783D970393BA}" dt="2023-10-19T08:29:53.548" v="411" actId="26606"/>
        <pc:sldMkLst>
          <pc:docMk/>
          <pc:sldMk cId="927058145" sldId="301"/>
        </pc:sldMkLst>
        <pc:spChg chg="mod">
          <ac:chgData name="Zoe Cooke" userId="b3c94d21-8a1d-43ee-8da6-4d64bd538e20" providerId="ADAL" clId="{282F3188-4E09-4CEB-8302-783D970393BA}" dt="2023-10-19T08:29:53.548" v="411" actId="26606"/>
          <ac:spMkLst>
            <pc:docMk/>
            <pc:sldMk cId="927058145" sldId="301"/>
            <ac:spMk id="2" creationId="{EF5C9329-6190-552C-EBE3-0A44B4D78F0A}"/>
          </ac:spMkLst>
        </pc:spChg>
        <pc:spChg chg="del">
          <ac:chgData name="Zoe Cooke" userId="b3c94d21-8a1d-43ee-8da6-4d64bd538e20" providerId="ADAL" clId="{282F3188-4E09-4CEB-8302-783D970393BA}" dt="2023-10-19T08:29:53.548" v="411" actId="26606"/>
          <ac:spMkLst>
            <pc:docMk/>
            <pc:sldMk cId="927058145" sldId="301"/>
            <ac:spMk id="3" creationId="{0F29ED20-0FD0-F6F1-06F0-B2710857BED1}"/>
          </ac:spMkLst>
        </pc:spChg>
        <pc:spChg chg="add">
          <ac:chgData name="Zoe Cooke" userId="b3c94d21-8a1d-43ee-8da6-4d64bd538e20" providerId="ADAL" clId="{282F3188-4E09-4CEB-8302-783D970393BA}" dt="2023-10-19T08:29:53.548" v="411" actId="26606"/>
          <ac:spMkLst>
            <pc:docMk/>
            <pc:sldMk cId="927058145" sldId="301"/>
            <ac:spMk id="9" creationId="{8651CFA9-6065-4243-AC48-858E359780B1}"/>
          </ac:spMkLst>
        </pc:spChg>
        <pc:spChg chg="add">
          <ac:chgData name="Zoe Cooke" userId="b3c94d21-8a1d-43ee-8da6-4d64bd538e20" providerId="ADAL" clId="{282F3188-4E09-4CEB-8302-783D970393BA}" dt="2023-10-19T08:29:53.548" v="411" actId="26606"/>
          <ac:spMkLst>
            <pc:docMk/>
            <pc:sldMk cId="927058145" sldId="301"/>
            <ac:spMk id="11" creationId="{37962AE0-6A1C-4B76-9D52-10E5E6D7D3BB}"/>
          </ac:spMkLst>
        </pc:spChg>
        <pc:grpChg chg="add">
          <ac:chgData name="Zoe Cooke" userId="b3c94d21-8a1d-43ee-8da6-4d64bd538e20" providerId="ADAL" clId="{282F3188-4E09-4CEB-8302-783D970393BA}" dt="2023-10-19T08:29:53.548" v="411" actId="26606"/>
          <ac:grpSpMkLst>
            <pc:docMk/>
            <pc:sldMk cId="927058145" sldId="301"/>
            <ac:grpSpMk id="13" creationId="{7AB7BDB5-BE0D-446B-AA57-16A1D859E52B}"/>
          </ac:grpSpMkLst>
        </pc:grpChg>
        <pc:graphicFrameChg chg="add">
          <ac:chgData name="Zoe Cooke" userId="b3c94d21-8a1d-43ee-8da6-4d64bd538e20" providerId="ADAL" clId="{282F3188-4E09-4CEB-8302-783D970393BA}" dt="2023-10-19T08:29:53.548" v="411" actId="26606"/>
          <ac:graphicFrameMkLst>
            <pc:docMk/>
            <pc:sldMk cId="927058145" sldId="301"/>
            <ac:graphicFrameMk id="5" creationId="{CD3F937D-31B2-4137-BDF9-FBCF03A4EBCA}"/>
          </ac:graphicFrameMkLst>
        </pc:graphicFrameChg>
      </pc:sldChg>
      <pc:sldChg chg="addSp delSp modSp mod setBg">
        <pc:chgData name="Zoe Cooke" userId="b3c94d21-8a1d-43ee-8da6-4d64bd538e20" providerId="ADAL" clId="{282F3188-4E09-4CEB-8302-783D970393BA}" dt="2023-10-19T08:30:45.466" v="417" actId="26606"/>
        <pc:sldMkLst>
          <pc:docMk/>
          <pc:sldMk cId="2310489793" sldId="302"/>
        </pc:sldMkLst>
        <pc:spChg chg="mod">
          <ac:chgData name="Zoe Cooke" userId="b3c94d21-8a1d-43ee-8da6-4d64bd538e20" providerId="ADAL" clId="{282F3188-4E09-4CEB-8302-783D970393BA}" dt="2023-10-19T08:30:45.466" v="417" actId="26606"/>
          <ac:spMkLst>
            <pc:docMk/>
            <pc:sldMk cId="2310489793" sldId="302"/>
            <ac:spMk id="2" creationId="{186E6B34-8793-D5B5-24E5-4848E1CA70D2}"/>
          </ac:spMkLst>
        </pc:spChg>
        <pc:spChg chg="add del mod">
          <ac:chgData name="Zoe Cooke" userId="b3c94d21-8a1d-43ee-8da6-4d64bd538e20" providerId="ADAL" clId="{282F3188-4E09-4CEB-8302-783D970393BA}" dt="2023-10-19T08:30:45.466" v="417" actId="26606"/>
          <ac:spMkLst>
            <pc:docMk/>
            <pc:sldMk cId="2310489793" sldId="302"/>
            <ac:spMk id="3" creationId="{5AA47A86-3F32-D236-836A-74C31409EFCA}"/>
          </ac:spMkLst>
        </pc:spChg>
        <pc:spChg chg="add">
          <ac:chgData name="Zoe Cooke" userId="b3c94d21-8a1d-43ee-8da6-4d64bd538e20" providerId="ADAL" clId="{282F3188-4E09-4CEB-8302-783D970393BA}" dt="2023-10-19T08:30:45.466" v="417" actId="26606"/>
          <ac:spMkLst>
            <pc:docMk/>
            <pc:sldMk cId="2310489793" sldId="302"/>
            <ac:spMk id="8" creationId="{8651CFA9-6065-4243-AC48-858E359780B1}"/>
          </ac:spMkLst>
        </pc:spChg>
        <pc:spChg chg="add del">
          <ac:chgData name="Zoe Cooke" userId="b3c94d21-8a1d-43ee-8da6-4d64bd538e20" providerId="ADAL" clId="{282F3188-4E09-4CEB-8302-783D970393BA}" dt="2023-10-19T08:30:40.537" v="414" actId="26606"/>
          <ac:spMkLst>
            <pc:docMk/>
            <pc:sldMk cId="2310489793" sldId="302"/>
            <ac:spMk id="9" creationId="{8651CFA9-6065-4243-AC48-858E359780B1}"/>
          </ac:spMkLst>
        </pc:spChg>
        <pc:spChg chg="add">
          <ac:chgData name="Zoe Cooke" userId="b3c94d21-8a1d-43ee-8da6-4d64bd538e20" providerId="ADAL" clId="{282F3188-4E09-4CEB-8302-783D970393BA}" dt="2023-10-19T08:30:45.466" v="417" actId="26606"/>
          <ac:spMkLst>
            <pc:docMk/>
            <pc:sldMk cId="2310489793" sldId="302"/>
            <ac:spMk id="10" creationId="{37962AE0-6A1C-4B76-9D52-10E5E6D7D3BB}"/>
          </ac:spMkLst>
        </pc:spChg>
        <pc:spChg chg="add del">
          <ac:chgData name="Zoe Cooke" userId="b3c94d21-8a1d-43ee-8da6-4d64bd538e20" providerId="ADAL" clId="{282F3188-4E09-4CEB-8302-783D970393BA}" dt="2023-10-19T08:30:40.537" v="414" actId="26606"/>
          <ac:spMkLst>
            <pc:docMk/>
            <pc:sldMk cId="2310489793" sldId="302"/>
            <ac:spMk id="11" creationId="{37962AE0-6A1C-4B76-9D52-10E5E6D7D3BB}"/>
          </ac:spMkLst>
        </pc:spChg>
        <pc:spChg chg="add">
          <ac:chgData name="Zoe Cooke" userId="b3c94d21-8a1d-43ee-8da6-4d64bd538e20" providerId="ADAL" clId="{282F3188-4E09-4CEB-8302-783D970393BA}" dt="2023-10-19T08:30:45.466" v="417" actId="26606"/>
          <ac:spMkLst>
            <pc:docMk/>
            <pc:sldMk cId="2310489793" sldId="302"/>
            <ac:spMk id="12" creationId="{027CAEDE-D92D-4745-8749-71019415A797}"/>
          </ac:spMkLst>
        </pc:spChg>
        <pc:spChg chg="add del">
          <ac:chgData name="Zoe Cooke" userId="b3c94d21-8a1d-43ee-8da6-4d64bd538e20" providerId="ADAL" clId="{282F3188-4E09-4CEB-8302-783D970393BA}" dt="2023-10-19T08:30:45.448" v="416" actId="26606"/>
          <ac:spMkLst>
            <pc:docMk/>
            <pc:sldMk cId="2310489793" sldId="302"/>
            <ac:spMk id="17" creationId="{8651CFA9-6065-4243-AC48-858E359780B1}"/>
          </ac:spMkLst>
        </pc:spChg>
        <pc:spChg chg="add del">
          <ac:chgData name="Zoe Cooke" userId="b3c94d21-8a1d-43ee-8da6-4d64bd538e20" providerId="ADAL" clId="{282F3188-4E09-4CEB-8302-783D970393BA}" dt="2023-10-19T08:30:45.448" v="416" actId="26606"/>
          <ac:spMkLst>
            <pc:docMk/>
            <pc:sldMk cId="2310489793" sldId="302"/>
            <ac:spMk id="18" creationId="{37962AE0-6A1C-4B76-9D52-10E5E6D7D3BB}"/>
          </ac:spMkLst>
        </pc:spChg>
        <pc:spChg chg="add">
          <ac:chgData name="Zoe Cooke" userId="b3c94d21-8a1d-43ee-8da6-4d64bd538e20" providerId="ADAL" clId="{282F3188-4E09-4CEB-8302-783D970393BA}" dt="2023-10-19T08:30:45.466" v="417" actId="26606"/>
          <ac:spMkLst>
            <pc:docMk/>
            <pc:sldMk cId="2310489793" sldId="302"/>
            <ac:spMk id="22" creationId="{5AA47A86-3F32-D236-836A-74C31409EFCA}"/>
          </ac:spMkLst>
        </pc:spChg>
        <pc:grpChg chg="add del">
          <ac:chgData name="Zoe Cooke" userId="b3c94d21-8a1d-43ee-8da6-4d64bd538e20" providerId="ADAL" clId="{282F3188-4E09-4CEB-8302-783D970393BA}" dt="2023-10-19T08:30:40.537" v="414" actId="26606"/>
          <ac:grpSpMkLst>
            <pc:docMk/>
            <pc:sldMk cId="2310489793" sldId="302"/>
            <ac:grpSpMk id="13" creationId="{7AB7BDB5-BE0D-446B-AA57-16A1D859E52B}"/>
          </ac:grpSpMkLst>
        </pc:grpChg>
        <pc:grpChg chg="add">
          <ac:chgData name="Zoe Cooke" userId="b3c94d21-8a1d-43ee-8da6-4d64bd538e20" providerId="ADAL" clId="{282F3188-4E09-4CEB-8302-783D970393BA}" dt="2023-10-19T08:30:45.466" v="417" actId="26606"/>
          <ac:grpSpMkLst>
            <pc:docMk/>
            <pc:sldMk cId="2310489793" sldId="302"/>
            <ac:grpSpMk id="14" creationId="{6A0ABFF7-3293-4EAC-9426-EBDCAA34D5E1}"/>
          </ac:grpSpMkLst>
        </pc:grpChg>
        <pc:grpChg chg="add del">
          <ac:chgData name="Zoe Cooke" userId="b3c94d21-8a1d-43ee-8da6-4d64bd538e20" providerId="ADAL" clId="{282F3188-4E09-4CEB-8302-783D970393BA}" dt="2023-10-19T08:30:45.448" v="416" actId="26606"/>
          <ac:grpSpMkLst>
            <pc:docMk/>
            <pc:sldMk cId="2310489793" sldId="302"/>
            <ac:grpSpMk id="19" creationId="{7AB7BDB5-BE0D-446B-AA57-16A1D859E52B}"/>
          </ac:grpSpMkLst>
        </pc:grpChg>
        <pc:graphicFrameChg chg="add del">
          <ac:chgData name="Zoe Cooke" userId="b3c94d21-8a1d-43ee-8da6-4d64bd538e20" providerId="ADAL" clId="{282F3188-4E09-4CEB-8302-783D970393BA}" dt="2023-10-19T08:30:40.537" v="414" actId="26606"/>
          <ac:graphicFrameMkLst>
            <pc:docMk/>
            <pc:sldMk cId="2310489793" sldId="302"/>
            <ac:graphicFrameMk id="5" creationId="{A03DE929-7631-6B52-FC1F-9052A8E90598}"/>
          </ac:graphicFrameMkLst>
        </pc:graphicFrameChg>
        <pc:graphicFrameChg chg="add del">
          <ac:chgData name="Zoe Cooke" userId="b3c94d21-8a1d-43ee-8da6-4d64bd538e20" providerId="ADAL" clId="{282F3188-4E09-4CEB-8302-783D970393BA}" dt="2023-10-19T08:30:45.448" v="416" actId="26606"/>
          <ac:graphicFrameMkLst>
            <pc:docMk/>
            <pc:sldMk cId="2310489793" sldId="302"/>
            <ac:graphicFrameMk id="20" creationId="{4B8E0C84-F43A-EE80-6D31-540B8EB5EA26}"/>
          </ac:graphicFrameMkLst>
        </pc:graphicFrameChg>
      </pc:sldChg>
      <pc:sldChg chg="addSp modSp mod setBg">
        <pc:chgData name="Zoe Cooke" userId="b3c94d21-8a1d-43ee-8da6-4d64bd538e20" providerId="ADAL" clId="{282F3188-4E09-4CEB-8302-783D970393BA}" dt="2023-10-19T08:31:06.098" v="418" actId="26606"/>
        <pc:sldMkLst>
          <pc:docMk/>
          <pc:sldMk cId="3107074165" sldId="303"/>
        </pc:sldMkLst>
        <pc:spChg chg="mod">
          <ac:chgData name="Zoe Cooke" userId="b3c94d21-8a1d-43ee-8da6-4d64bd538e20" providerId="ADAL" clId="{282F3188-4E09-4CEB-8302-783D970393BA}" dt="2023-10-19T08:31:06.098" v="418" actId="26606"/>
          <ac:spMkLst>
            <pc:docMk/>
            <pc:sldMk cId="3107074165" sldId="303"/>
            <ac:spMk id="2" creationId="{2C6D0C97-6074-E7EE-7A48-A255B0D56827}"/>
          </ac:spMkLst>
        </pc:spChg>
        <pc:spChg chg="mod">
          <ac:chgData name="Zoe Cooke" userId="b3c94d21-8a1d-43ee-8da6-4d64bd538e20" providerId="ADAL" clId="{282F3188-4E09-4CEB-8302-783D970393BA}" dt="2023-10-19T08:31:06.098" v="418" actId="26606"/>
          <ac:spMkLst>
            <pc:docMk/>
            <pc:sldMk cId="3107074165" sldId="303"/>
            <ac:spMk id="3" creationId="{BE869DBF-3557-1893-93DC-93C56EBF6B8C}"/>
          </ac:spMkLst>
        </pc:spChg>
        <pc:spChg chg="add">
          <ac:chgData name="Zoe Cooke" userId="b3c94d21-8a1d-43ee-8da6-4d64bd538e20" providerId="ADAL" clId="{282F3188-4E09-4CEB-8302-783D970393BA}" dt="2023-10-19T08:31:06.098" v="418" actId="26606"/>
          <ac:spMkLst>
            <pc:docMk/>
            <pc:sldMk cId="3107074165" sldId="303"/>
            <ac:spMk id="8" creationId="{8651CFA9-6065-4243-AC48-858E359780B1}"/>
          </ac:spMkLst>
        </pc:spChg>
        <pc:spChg chg="add">
          <ac:chgData name="Zoe Cooke" userId="b3c94d21-8a1d-43ee-8da6-4d64bd538e20" providerId="ADAL" clId="{282F3188-4E09-4CEB-8302-783D970393BA}" dt="2023-10-19T08:31:06.098" v="418" actId="26606"/>
          <ac:spMkLst>
            <pc:docMk/>
            <pc:sldMk cId="3107074165" sldId="303"/>
            <ac:spMk id="10" creationId="{37962AE0-6A1C-4B76-9D52-10E5E6D7D3BB}"/>
          </ac:spMkLst>
        </pc:spChg>
        <pc:spChg chg="add">
          <ac:chgData name="Zoe Cooke" userId="b3c94d21-8a1d-43ee-8da6-4d64bd538e20" providerId="ADAL" clId="{282F3188-4E09-4CEB-8302-783D970393BA}" dt="2023-10-19T08:31:06.098" v="418" actId="26606"/>
          <ac:spMkLst>
            <pc:docMk/>
            <pc:sldMk cId="3107074165" sldId="303"/>
            <ac:spMk id="12" creationId="{027CAEDE-D92D-4745-8749-71019415A797}"/>
          </ac:spMkLst>
        </pc:spChg>
        <pc:grpChg chg="add">
          <ac:chgData name="Zoe Cooke" userId="b3c94d21-8a1d-43ee-8da6-4d64bd538e20" providerId="ADAL" clId="{282F3188-4E09-4CEB-8302-783D970393BA}" dt="2023-10-19T08:31:06.098" v="418" actId="26606"/>
          <ac:grpSpMkLst>
            <pc:docMk/>
            <pc:sldMk cId="3107074165" sldId="303"/>
            <ac:grpSpMk id="14" creationId="{6A0ABFF7-3293-4EAC-9426-EBDCAA34D5E1}"/>
          </ac:grpSpMkLst>
        </pc:grpChg>
      </pc:sldChg>
      <pc:sldChg chg="addSp modSp mod setBg">
        <pc:chgData name="Zoe Cooke" userId="b3c94d21-8a1d-43ee-8da6-4d64bd538e20" providerId="ADAL" clId="{282F3188-4E09-4CEB-8302-783D970393BA}" dt="2023-10-19T08:46:42.399" v="444" actId="20577"/>
        <pc:sldMkLst>
          <pc:docMk/>
          <pc:sldMk cId="4275852358" sldId="304"/>
        </pc:sldMkLst>
        <pc:spChg chg="mod">
          <ac:chgData name="Zoe Cooke" userId="b3c94d21-8a1d-43ee-8da6-4d64bd538e20" providerId="ADAL" clId="{282F3188-4E09-4CEB-8302-783D970393BA}" dt="2023-10-19T08:31:56.286" v="424" actId="1076"/>
          <ac:spMkLst>
            <pc:docMk/>
            <pc:sldMk cId="4275852358" sldId="304"/>
            <ac:spMk id="2" creationId="{AB8D3EE9-5A81-6A45-D958-3F02CBD99F2A}"/>
          </ac:spMkLst>
        </pc:spChg>
        <pc:spChg chg="mod">
          <ac:chgData name="Zoe Cooke" userId="b3c94d21-8a1d-43ee-8da6-4d64bd538e20" providerId="ADAL" clId="{282F3188-4E09-4CEB-8302-783D970393BA}" dt="2023-10-19T08:46:42.399" v="444" actId="20577"/>
          <ac:spMkLst>
            <pc:docMk/>
            <pc:sldMk cId="4275852358" sldId="304"/>
            <ac:spMk id="3" creationId="{50CC78BF-B0F6-FC24-45CB-486CF0B979B6}"/>
          </ac:spMkLst>
        </pc:spChg>
        <pc:spChg chg="add">
          <ac:chgData name="Zoe Cooke" userId="b3c94d21-8a1d-43ee-8da6-4d64bd538e20" providerId="ADAL" clId="{282F3188-4E09-4CEB-8302-783D970393BA}" dt="2023-10-19T08:31:24.179" v="419" actId="26606"/>
          <ac:spMkLst>
            <pc:docMk/>
            <pc:sldMk cId="4275852358" sldId="304"/>
            <ac:spMk id="9" creationId="{A4FB2F27-3F7D-440E-A905-86607A926A29}"/>
          </ac:spMkLst>
        </pc:spChg>
        <pc:spChg chg="add">
          <ac:chgData name="Zoe Cooke" userId="b3c94d21-8a1d-43ee-8da6-4d64bd538e20" providerId="ADAL" clId="{282F3188-4E09-4CEB-8302-783D970393BA}" dt="2023-10-19T08:31:24.179" v="419" actId="26606"/>
          <ac:spMkLst>
            <pc:docMk/>
            <pc:sldMk cId="4275852358" sldId="304"/>
            <ac:spMk id="11" creationId="{AF678C14-A033-4139-BCA9-8382B039648B}"/>
          </ac:spMkLst>
        </pc:spChg>
        <pc:spChg chg="add">
          <ac:chgData name="Zoe Cooke" userId="b3c94d21-8a1d-43ee-8da6-4d64bd538e20" providerId="ADAL" clId="{282F3188-4E09-4CEB-8302-783D970393BA}" dt="2023-10-19T08:31:24.179" v="419" actId="26606"/>
          <ac:spMkLst>
            <pc:docMk/>
            <pc:sldMk cId="4275852358" sldId="304"/>
            <ac:spMk id="13" creationId="{C2D5331B-6E57-4C50-8FBB-431781288905}"/>
          </ac:spMkLst>
        </pc:spChg>
        <pc:grpChg chg="add">
          <ac:chgData name="Zoe Cooke" userId="b3c94d21-8a1d-43ee-8da6-4d64bd538e20" providerId="ADAL" clId="{282F3188-4E09-4CEB-8302-783D970393BA}" dt="2023-10-19T08:31:24.179" v="419" actId="26606"/>
          <ac:grpSpMkLst>
            <pc:docMk/>
            <pc:sldMk cId="4275852358" sldId="304"/>
            <ac:grpSpMk id="15" creationId="{E4A40E9D-B0FA-4A78-B58C-87A64C4FD5C8}"/>
          </ac:grpSpMkLst>
        </pc:grpChg>
        <pc:picChg chg="add">
          <ac:chgData name="Zoe Cooke" userId="b3c94d21-8a1d-43ee-8da6-4d64bd538e20" providerId="ADAL" clId="{282F3188-4E09-4CEB-8302-783D970393BA}" dt="2023-10-19T08:31:24.179" v="419" actId="26606"/>
          <ac:picMkLst>
            <pc:docMk/>
            <pc:sldMk cId="4275852358" sldId="304"/>
            <ac:picMk id="5" creationId="{800F1F89-67D9-5141-171C-46FB20AF5E3E}"/>
          </ac:picMkLst>
        </pc:picChg>
      </pc:sldChg>
      <pc:sldChg chg="addSp delSp modSp new mod modAnim">
        <pc:chgData name="Zoe Cooke" userId="b3c94d21-8a1d-43ee-8da6-4d64bd538e20" providerId="ADAL" clId="{282F3188-4E09-4CEB-8302-783D970393BA}" dt="2023-10-19T08:25:43.860" v="398" actId="1076"/>
        <pc:sldMkLst>
          <pc:docMk/>
          <pc:sldMk cId="2395301430" sldId="305"/>
        </pc:sldMkLst>
        <pc:spChg chg="del">
          <ac:chgData name="Zoe Cooke" userId="b3c94d21-8a1d-43ee-8da6-4d64bd538e20" providerId="ADAL" clId="{282F3188-4E09-4CEB-8302-783D970393BA}" dt="2023-10-19T08:25:35.421" v="396" actId="478"/>
          <ac:spMkLst>
            <pc:docMk/>
            <pc:sldMk cId="2395301430" sldId="305"/>
            <ac:spMk id="2" creationId="{6F3EF9D5-F3DF-B8EC-6BEA-C90737181BFF}"/>
          </ac:spMkLst>
        </pc:spChg>
        <pc:spChg chg="del">
          <ac:chgData name="Zoe Cooke" userId="b3c94d21-8a1d-43ee-8da6-4d64bd538e20" providerId="ADAL" clId="{282F3188-4E09-4CEB-8302-783D970393BA}" dt="2023-10-19T08:19:38.205" v="337" actId="478"/>
          <ac:spMkLst>
            <pc:docMk/>
            <pc:sldMk cId="2395301430" sldId="305"/>
            <ac:spMk id="3" creationId="{79B8B889-E3A2-69E5-7D37-9DA30EF0F3D8}"/>
          </ac:spMkLst>
        </pc:spChg>
        <pc:spChg chg="add del mod">
          <ac:chgData name="Zoe Cooke" userId="b3c94d21-8a1d-43ee-8da6-4d64bd538e20" providerId="ADAL" clId="{282F3188-4E09-4CEB-8302-783D970393BA}" dt="2023-10-19T08:23:14.023" v="353" actId="478"/>
          <ac:spMkLst>
            <pc:docMk/>
            <pc:sldMk cId="2395301430" sldId="305"/>
            <ac:spMk id="6" creationId="{4365B60C-BEDF-B0D0-3CD5-4AC75D9E1DB4}"/>
          </ac:spMkLst>
        </pc:spChg>
        <pc:spChg chg="add del mod">
          <ac:chgData name="Zoe Cooke" userId="b3c94d21-8a1d-43ee-8da6-4d64bd538e20" providerId="ADAL" clId="{282F3188-4E09-4CEB-8302-783D970393BA}" dt="2023-10-19T08:24:40.374" v="393"/>
          <ac:spMkLst>
            <pc:docMk/>
            <pc:sldMk cId="2395301430" sldId="305"/>
            <ac:spMk id="7" creationId="{C0A1BF5C-700F-8C03-3E69-9DE322750F45}"/>
          </ac:spMkLst>
        </pc:spChg>
        <pc:picChg chg="add del mod">
          <ac:chgData name="Zoe Cooke" userId="b3c94d21-8a1d-43ee-8da6-4d64bd538e20" providerId="ADAL" clId="{282F3188-4E09-4CEB-8302-783D970393BA}" dt="2023-10-19T08:24:40.374" v="393"/>
          <ac:picMkLst>
            <pc:docMk/>
            <pc:sldMk cId="2395301430" sldId="305"/>
            <ac:picMk id="5" creationId="{4D3F6C4B-F9F9-5D76-B30A-E18C6B499A39}"/>
          </ac:picMkLst>
        </pc:picChg>
        <pc:picChg chg="mod">
          <ac:chgData name="Zoe Cooke" userId="b3c94d21-8a1d-43ee-8da6-4d64bd538e20" providerId="ADAL" clId="{282F3188-4E09-4CEB-8302-783D970393BA}" dt="2023-10-19T08:25:43.860" v="398" actId="1076"/>
          <ac:picMkLst>
            <pc:docMk/>
            <pc:sldMk cId="2395301430" sldId="305"/>
            <ac:picMk id="8" creationId="{FB968000-E15D-0486-4159-E5B653331E6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F77D08-0C5B-44A0-8D89-EA865D69009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5B1403E-02B6-4141-9C14-02A29DF7745A}">
      <dgm:prSet/>
      <dgm:spPr/>
      <dgm:t>
        <a:bodyPr/>
        <a:lstStyle/>
        <a:p>
          <a:pPr>
            <a:lnSpc>
              <a:spcPct val="100000"/>
            </a:lnSpc>
          </a:pPr>
          <a:r>
            <a:rPr lang="en-GB"/>
            <a:t>Assessments</a:t>
          </a:r>
          <a:endParaRPr lang="en-US"/>
        </a:p>
      </dgm:t>
    </dgm:pt>
    <dgm:pt modelId="{1CEAADDD-96BC-4C23-9F86-00E2212BCF51}" type="parTrans" cxnId="{1A199E72-3DE7-4D5F-B45D-BFECC9D484D5}">
      <dgm:prSet/>
      <dgm:spPr/>
      <dgm:t>
        <a:bodyPr/>
        <a:lstStyle/>
        <a:p>
          <a:endParaRPr lang="en-US"/>
        </a:p>
      </dgm:t>
    </dgm:pt>
    <dgm:pt modelId="{90920C54-199E-4397-8E2C-3F42507E5A38}" type="sibTrans" cxnId="{1A199E72-3DE7-4D5F-B45D-BFECC9D484D5}">
      <dgm:prSet/>
      <dgm:spPr/>
      <dgm:t>
        <a:bodyPr/>
        <a:lstStyle/>
        <a:p>
          <a:endParaRPr lang="en-US"/>
        </a:p>
      </dgm:t>
    </dgm:pt>
    <dgm:pt modelId="{70BA9983-3530-4497-A8DE-DC7A35D8C368}">
      <dgm:prSet/>
      <dgm:spPr/>
      <dgm:t>
        <a:bodyPr/>
        <a:lstStyle/>
        <a:p>
          <a:pPr>
            <a:lnSpc>
              <a:spcPct val="100000"/>
            </a:lnSpc>
          </a:pPr>
          <a:r>
            <a:rPr lang="en-GB"/>
            <a:t>Think Aloud Method</a:t>
          </a:r>
          <a:endParaRPr lang="en-US"/>
        </a:p>
      </dgm:t>
    </dgm:pt>
    <dgm:pt modelId="{A2EB4AE8-3921-4416-82A3-989CA8DA607C}" type="parTrans" cxnId="{0CD2932F-5DF8-481A-83F6-43FF7FE029AD}">
      <dgm:prSet/>
      <dgm:spPr/>
      <dgm:t>
        <a:bodyPr/>
        <a:lstStyle/>
        <a:p>
          <a:endParaRPr lang="en-US"/>
        </a:p>
      </dgm:t>
    </dgm:pt>
    <dgm:pt modelId="{CA54C15D-206F-4352-9D86-1B074A7BAFDF}" type="sibTrans" cxnId="{0CD2932F-5DF8-481A-83F6-43FF7FE029AD}">
      <dgm:prSet/>
      <dgm:spPr/>
      <dgm:t>
        <a:bodyPr/>
        <a:lstStyle/>
        <a:p>
          <a:endParaRPr lang="en-US"/>
        </a:p>
      </dgm:t>
    </dgm:pt>
    <dgm:pt modelId="{B2B6A27E-B3B9-4428-BF84-B36BDCE0EE5B}">
      <dgm:prSet/>
      <dgm:spPr/>
      <dgm:t>
        <a:bodyPr/>
        <a:lstStyle/>
        <a:p>
          <a:pPr>
            <a:lnSpc>
              <a:spcPct val="100000"/>
            </a:lnSpc>
          </a:pPr>
          <a:r>
            <a:rPr lang="en-GB"/>
            <a:t>Tools</a:t>
          </a:r>
          <a:endParaRPr lang="en-US"/>
        </a:p>
      </dgm:t>
    </dgm:pt>
    <dgm:pt modelId="{24B7C4FD-84D0-47C1-80F8-56397164C6A1}" type="parTrans" cxnId="{C49CDE35-3423-4CF9-B6ED-2535683EE999}">
      <dgm:prSet/>
      <dgm:spPr/>
      <dgm:t>
        <a:bodyPr/>
        <a:lstStyle/>
        <a:p>
          <a:endParaRPr lang="en-US"/>
        </a:p>
      </dgm:t>
    </dgm:pt>
    <dgm:pt modelId="{AC2A9ABF-B662-4C03-BF3F-4B0D4C4A739B}" type="sibTrans" cxnId="{C49CDE35-3423-4CF9-B6ED-2535683EE999}">
      <dgm:prSet/>
      <dgm:spPr/>
      <dgm:t>
        <a:bodyPr/>
        <a:lstStyle/>
        <a:p>
          <a:endParaRPr lang="en-US"/>
        </a:p>
      </dgm:t>
    </dgm:pt>
    <dgm:pt modelId="{061692EC-F39C-4A89-8CB3-31E5215901C7}" type="pres">
      <dgm:prSet presAssocID="{5BF77D08-0C5B-44A0-8D89-EA865D69009F}" presName="root" presStyleCnt="0">
        <dgm:presLayoutVars>
          <dgm:dir/>
          <dgm:resizeHandles val="exact"/>
        </dgm:presLayoutVars>
      </dgm:prSet>
      <dgm:spPr/>
    </dgm:pt>
    <dgm:pt modelId="{7D62EF2E-0529-4C7E-9A21-6194D641B3B1}" type="pres">
      <dgm:prSet presAssocID="{E5B1403E-02B6-4141-9C14-02A29DF7745A}" presName="compNode" presStyleCnt="0"/>
      <dgm:spPr/>
    </dgm:pt>
    <dgm:pt modelId="{EA4FF31B-FFE5-415E-B8AF-9C3F17342D82}" type="pres">
      <dgm:prSet presAssocID="{E5B1403E-02B6-4141-9C14-02A29DF774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0EDFD60D-A9B9-4499-A929-2B9F2E7F3E90}" type="pres">
      <dgm:prSet presAssocID="{E5B1403E-02B6-4141-9C14-02A29DF7745A}" presName="spaceRect" presStyleCnt="0"/>
      <dgm:spPr/>
    </dgm:pt>
    <dgm:pt modelId="{D505C942-692A-460C-B65F-02E7E0A0938C}" type="pres">
      <dgm:prSet presAssocID="{E5B1403E-02B6-4141-9C14-02A29DF7745A}" presName="textRect" presStyleLbl="revTx" presStyleIdx="0" presStyleCnt="3">
        <dgm:presLayoutVars>
          <dgm:chMax val="1"/>
          <dgm:chPref val="1"/>
        </dgm:presLayoutVars>
      </dgm:prSet>
      <dgm:spPr/>
    </dgm:pt>
    <dgm:pt modelId="{DA16809B-71BD-495F-A8C7-5D1CCD9AA189}" type="pres">
      <dgm:prSet presAssocID="{90920C54-199E-4397-8E2C-3F42507E5A38}" presName="sibTrans" presStyleCnt="0"/>
      <dgm:spPr/>
    </dgm:pt>
    <dgm:pt modelId="{D5FCF063-7ED9-4D4A-8031-862C7A75C931}" type="pres">
      <dgm:prSet presAssocID="{70BA9983-3530-4497-A8DE-DC7A35D8C368}" presName="compNode" presStyleCnt="0"/>
      <dgm:spPr/>
    </dgm:pt>
    <dgm:pt modelId="{75C6960C-FF84-457B-A9C1-38B5A0C116B9}" type="pres">
      <dgm:prSet presAssocID="{70BA9983-3530-4497-A8DE-DC7A35D8C3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4C1ADDE0-CA85-4A80-9F37-1FE6B38CB630}" type="pres">
      <dgm:prSet presAssocID="{70BA9983-3530-4497-A8DE-DC7A35D8C368}" presName="spaceRect" presStyleCnt="0"/>
      <dgm:spPr/>
    </dgm:pt>
    <dgm:pt modelId="{AAD96A49-D42B-436C-BD21-B712F34C45FA}" type="pres">
      <dgm:prSet presAssocID="{70BA9983-3530-4497-A8DE-DC7A35D8C368}" presName="textRect" presStyleLbl="revTx" presStyleIdx="1" presStyleCnt="3">
        <dgm:presLayoutVars>
          <dgm:chMax val="1"/>
          <dgm:chPref val="1"/>
        </dgm:presLayoutVars>
      </dgm:prSet>
      <dgm:spPr/>
    </dgm:pt>
    <dgm:pt modelId="{74CA330E-9B60-4EAC-B4C1-1F13E98CF8FC}" type="pres">
      <dgm:prSet presAssocID="{CA54C15D-206F-4352-9D86-1B074A7BAFDF}" presName="sibTrans" presStyleCnt="0"/>
      <dgm:spPr/>
    </dgm:pt>
    <dgm:pt modelId="{C65AB7BB-6FDF-47C7-AFF3-E903CB2D8ADE}" type="pres">
      <dgm:prSet presAssocID="{B2B6A27E-B3B9-4428-BF84-B36BDCE0EE5B}" presName="compNode" presStyleCnt="0"/>
      <dgm:spPr/>
    </dgm:pt>
    <dgm:pt modelId="{5671A790-B80E-477F-A459-FE8A7709B1CA}" type="pres">
      <dgm:prSet presAssocID="{B2B6A27E-B3B9-4428-BF84-B36BDCE0EE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ols"/>
        </a:ext>
      </dgm:extLst>
    </dgm:pt>
    <dgm:pt modelId="{B5AD5FAA-81E4-4D25-B2E2-0E4FFCEC3E60}" type="pres">
      <dgm:prSet presAssocID="{B2B6A27E-B3B9-4428-BF84-B36BDCE0EE5B}" presName="spaceRect" presStyleCnt="0"/>
      <dgm:spPr/>
    </dgm:pt>
    <dgm:pt modelId="{3A5572BF-57F2-4956-9152-B3B63676C1A7}" type="pres">
      <dgm:prSet presAssocID="{B2B6A27E-B3B9-4428-BF84-B36BDCE0EE5B}" presName="textRect" presStyleLbl="revTx" presStyleIdx="2" presStyleCnt="3">
        <dgm:presLayoutVars>
          <dgm:chMax val="1"/>
          <dgm:chPref val="1"/>
        </dgm:presLayoutVars>
      </dgm:prSet>
      <dgm:spPr/>
    </dgm:pt>
  </dgm:ptLst>
  <dgm:cxnLst>
    <dgm:cxn modelId="{0CD2932F-5DF8-481A-83F6-43FF7FE029AD}" srcId="{5BF77D08-0C5B-44A0-8D89-EA865D69009F}" destId="{70BA9983-3530-4497-A8DE-DC7A35D8C368}" srcOrd="1" destOrd="0" parTransId="{A2EB4AE8-3921-4416-82A3-989CA8DA607C}" sibTransId="{CA54C15D-206F-4352-9D86-1B074A7BAFDF}"/>
    <dgm:cxn modelId="{C49CDE35-3423-4CF9-B6ED-2535683EE999}" srcId="{5BF77D08-0C5B-44A0-8D89-EA865D69009F}" destId="{B2B6A27E-B3B9-4428-BF84-B36BDCE0EE5B}" srcOrd="2" destOrd="0" parTransId="{24B7C4FD-84D0-47C1-80F8-56397164C6A1}" sibTransId="{AC2A9ABF-B662-4C03-BF3F-4B0D4C4A739B}"/>
    <dgm:cxn modelId="{048FE548-41E1-41E1-8876-02B1EF1409A4}" type="presOf" srcId="{5BF77D08-0C5B-44A0-8D89-EA865D69009F}" destId="{061692EC-F39C-4A89-8CB3-31E5215901C7}" srcOrd="0" destOrd="0" presId="urn:microsoft.com/office/officeart/2018/2/layout/IconLabelList"/>
    <dgm:cxn modelId="{1A199E72-3DE7-4D5F-B45D-BFECC9D484D5}" srcId="{5BF77D08-0C5B-44A0-8D89-EA865D69009F}" destId="{E5B1403E-02B6-4141-9C14-02A29DF7745A}" srcOrd="0" destOrd="0" parTransId="{1CEAADDD-96BC-4C23-9F86-00E2212BCF51}" sibTransId="{90920C54-199E-4397-8E2C-3F42507E5A38}"/>
    <dgm:cxn modelId="{00D1A55A-31E9-4262-8ED2-DBC2ACCBD4B7}" type="presOf" srcId="{B2B6A27E-B3B9-4428-BF84-B36BDCE0EE5B}" destId="{3A5572BF-57F2-4956-9152-B3B63676C1A7}" srcOrd="0" destOrd="0" presId="urn:microsoft.com/office/officeart/2018/2/layout/IconLabelList"/>
    <dgm:cxn modelId="{E8E1CA7A-A941-4FE9-AA30-E7603982EE6E}" type="presOf" srcId="{E5B1403E-02B6-4141-9C14-02A29DF7745A}" destId="{D505C942-692A-460C-B65F-02E7E0A0938C}" srcOrd="0" destOrd="0" presId="urn:microsoft.com/office/officeart/2018/2/layout/IconLabelList"/>
    <dgm:cxn modelId="{BAEFC1E3-2F27-48DD-BED4-69ACB2592D7E}" type="presOf" srcId="{70BA9983-3530-4497-A8DE-DC7A35D8C368}" destId="{AAD96A49-D42B-436C-BD21-B712F34C45FA}" srcOrd="0" destOrd="0" presId="urn:microsoft.com/office/officeart/2018/2/layout/IconLabelList"/>
    <dgm:cxn modelId="{855621C5-29B3-4C29-AB2B-A09C51C8D5DC}" type="presParOf" srcId="{061692EC-F39C-4A89-8CB3-31E5215901C7}" destId="{7D62EF2E-0529-4C7E-9A21-6194D641B3B1}" srcOrd="0" destOrd="0" presId="urn:microsoft.com/office/officeart/2018/2/layout/IconLabelList"/>
    <dgm:cxn modelId="{6C530EF6-CEF3-47A7-86FB-D90F8D7A771D}" type="presParOf" srcId="{7D62EF2E-0529-4C7E-9A21-6194D641B3B1}" destId="{EA4FF31B-FFE5-415E-B8AF-9C3F17342D82}" srcOrd="0" destOrd="0" presId="urn:microsoft.com/office/officeart/2018/2/layout/IconLabelList"/>
    <dgm:cxn modelId="{DA7D28C7-1415-4297-8E23-8354F33011E3}" type="presParOf" srcId="{7D62EF2E-0529-4C7E-9A21-6194D641B3B1}" destId="{0EDFD60D-A9B9-4499-A929-2B9F2E7F3E90}" srcOrd="1" destOrd="0" presId="urn:microsoft.com/office/officeart/2018/2/layout/IconLabelList"/>
    <dgm:cxn modelId="{07FC21D1-9A8A-4C1C-A978-73F35DAFC8C3}" type="presParOf" srcId="{7D62EF2E-0529-4C7E-9A21-6194D641B3B1}" destId="{D505C942-692A-460C-B65F-02E7E0A0938C}" srcOrd="2" destOrd="0" presId="urn:microsoft.com/office/officeart/2018/2/layout/IconLabelList"/>
    <dgm:cxn modelId="{B07B51FB-E54D-424F-B7C7-6F29F4D20181}" type="presParOf" srcId="{061692EC-F39C-4A89-8CB3-31E5215901C7}" destId="{DA16809B-71BD-495F-A8C7-5D1CCD9AA189}" srcOrd="1" destOrd="0" presId="urn:microsoft.com/office/officeart/2018/2/layout/IconLabelList"/>
    <dgm:cxn modelId="{72BF1641-37CC-4B73-A98A-C3248BB36D5B}" type="presParOf" srcId="{061692EC-F39C-4A89-8CB3-31E5215901C7}" destId="{D5FCF063-7ED9-4D4A-8031-862C7A75C931}" srcOrd="2" destOrd="0" presId="urn:microsoft.com/office/officeart/2018/2/layout/IconLabelList"/>
    <dgm:cxn modelId="{FC61BF61-A67D-45B2-98D1-754988C05FAD}" type="presParOf" srcId="{D5FCF063-7ED9-4D4A-8031-862C7A75C931}" destId="{75C6960C-FF84-457B-A9C1-38B5A0C116B9}" srcOrd="0" destOrd="0" presId="urn:microsoft.com/office/officeart/2018/2/layout/IconLabelList"/>
    <dgm:cxn modelId="{0C4A17F8-3586-4531-A543-1F71A56FA5AC}" type="presParOf" srcId="{D5FCF063-7ED9-4D4A-8031-862C7A75C931}" destId="{4C1ADDE0-CA85-4A80-9F37-1FE6B38CB630}" srcOrd="1" destOrd="0" presId="urn:microsoft.com/office/officeart/2018/2/layout/IconLabelList"/>
    <dgm:cxn modelId="{C43E2BE6-EB0B-4EC2-A260-01D6C915129B}" type="presParOf" srcId="{D5FCF063-7ED9-4D4A-8031-862C7A75C931}" destId="{AAD96A49-D42B-436C-BD21-B712F34C45FA}" srcOrd="2" destOrd="0" presId="urn:microsoft.com/office/officeart/2018/2/layout/IconLabelList"/>
    <dgm:cxn modelId="{19F3B362-ACBD-4AB3-B31A-E93831D48457}" type="presParOf" srcId="{061692EC-F39C-4A89-8CB3-31E5215901C7}" destId="{74CA330E-9B60-4EAC-B4C1-1F13E98CF8FC}" srcOrd="3" destOrd="0" presId="urn:microsoft.com/office/officeart/2018/2/layout/IconLabelList"/>
    <dgm:cxn modelId="{A75F922E-57F7-4D2A-AD4D-4DE61E458393}" type="presParOf" srcId="{061692EC-F39C-4A89-8CB3-31E5215901C7}" destId="{C65AB7BB-6FDF-47C7-AFF3-E903CB2D8ADE}" srcOrd="4" destOrd="0" presId="urn:microsoft.com/office/officeart/2018/2/layout/IconLabelList"/>
    <dgm:cxn modelId="{C136E604-ABDF-426D-8049-9D377BD8C41D}" type="presParOf" srcId="{C65AB7BB-6FDF-47C7-AFF3-E903CB2D8ADE}" destId="{5671A790-B80E-477F-A459-FE8A7709B1CA}" srcOrd="0" destOrd="0" presId="urn:microsoft.com/office/officeart/2018/2/layout/IconLabelList"/>
    <dgm:cxn modelId="{07CC51B0-FDEA-482C-BFBA-7CFA4B26DC4F}" type="presParOf" srcId="{C65AB7BB-6FDF-47C7-AFF3-E903CB2D8ADE}" destId="{B5AD5FAA-81E4-4D25-B2E2-0E4FFCEC3E60}" srcOrd="1" destOrd="0" presId="urn:microsoft.com/office/officeart/2018/2/layout/IconLabelList"/>
    <dgm:cxn modelId="{B3856D40-A881-48FD-ADC7-EC29C6D134E4}" type="presParOf" srcId="{C65AB7BB-6FDF-47C7-AFF3-E903CB2D8ADE}" destId="{3A5572BF-57F2-4956-9152-B3B63676C1A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98820-D728-4ADC-9249-749DB6FD9D8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872709D-2DC9-4CAC-919B-646BAA1AFA2B}">
      <dgm:prSet/>
      <dgm:spPr/>
      <dgm:t>
        <a:bodyPr/>
        <a:lstStyle/>
        <a:p>
          <a:r>
            <a:rPr lang="en-GB"/>
            <a:t>Produce a 300 word summary of an article provided to you</a:t>
          </a:r>
          <a:endParaRPr lang="en-US"/>
        </a:p>
      </dgm:t>
    </dgm:pt>
    <dgm:pt modelId="{D0EDD0C4-3A88-4939-AFA7-E18D16F8F22A}" type="parTrans" cxnId="{B48ACF41-0211-417C-9DF7-0C021908F7AF}">
      <dgm:prSet/>
      <dgm:spPr/>
      <dgm:t>
        <a:bodyPr/>
        <a:lstStyle/>
        <a:p>
          <a:endParaRPr lang="en-US"/>
        </a:p>
      </dgm:t>
    </dgm:pt>
    <dgm:pt modelId="{9520E440-E1B2-4089-85AD-B4C429B937B6}" type="sibTrans" cxnId="{B48ACF41-0211-417C-9DF7-0C021908F7AF}">
      <dgm:prSet/>
      <dgm:spPr/>
      <dgm:t>
        <a:bodyPr/>
        <a:lstStyle/>
        <a:p>
          <a:endParaRPr lang="en-US"/>
        </a:p>
      </dgm:t>
    </dgm:pt>
    <dgm:pt modelId="{2B1D1796-CD84-45D8-A991-3174140E1E2C}">
      <dgm:prSet/>
      <dgm:spPr/>
      <dgm:t>
        <a:bodyPr/>
        <a:lstStyle/>
        <a:p>
          <a:r>
            <a:rPr lang="en-GB"/>
            <a:t>Consider what the key points of the article are to structure your summary. </a:t>
          </a:r>
          <a:endParaRPr lang="en-US"/>
        </a:p>
      </dgm:t>
    </dgm:pt>
    <dgm:pt modelId="{93736484-AFB7-47B9-9A34-8F0BA0D20991}" type="parTrans" cxnId="{4FAFFCBF-3F2F-445C-BBE8-2ECAD0DB5D3F}">
      <dgm:prSet/>
      <dgm:spPr/>
      <dgm:t>
        <a:bodyPr/>
        <a:lstStyle/>
        <a:p>
          <a:endParaRPr lang="en-US"/>
        </a:p>
      </dgm:t>
    </dgm:pt>
    <dgm:pt modelId="{F86C86E6-D63E-4B5B-90EA-9FB348EF8FA6}" type="sibTrans" cxnId="{4FAFFCBF-3F2F-445C-BBE8-2ECAD0DB5D3F}">
      <dgm:prSet/>
      <dgm:spPr/>
      <dgm:t>
        <a:bodyPr/>
        <a:lstStyle/>
        <a:p>
          <a:endParaRPr lang="en-US"/>
        </a:p>
      </dgm:t>
    </dgm:pt>
    <dgm:pt modelId="{5F2F072B-9BC4-449B-81F6-463A1D1DF626}">
      <dgm:prSet/>
      <dgm:spPr/>
      <dgm:t>
        <a:bodyPr/>
        <a:lstStyle/>
        <a:p>
          <a:r>
            <a:rPr lang="en-GB"/>
            <a:t>You can include citations from the article</a:t>
          </a:r>
          <a:endParaRPr lang="en-US"/>
        </a:p>
      </dgm:t>
    </dgm:pt>
    <dgm:pt modelId="{A7AE614B-ED91-4DFD-8771-4858F091361E}" type="parTrans" cxnId="{DACAB6FF-22FD-4625-976F-63ADD26FE165}">
      <dgm:prSet/>
      <dgm:spPr/>
      <dgm:t>
        <a:bodyPr/>
        <a:lstStyle/>
        <a:p>
          <a:endParaRPr lang="en-US"/>
        </a:p>
      </dgm:t>
    </dgm:pt>
    <dgm:pt modelId="{9021C59E-D51A-4CBE-99E8-1EC5C1007FA1}" type="sibTrans" cxnId="{DACAB6FF-22FD-4625-976F-63ADD26FE165}">
      <dgm:prSet/>
      <dgm:spPr/>
      <dgm:t>
        <a:bodyPr/>
        <a:lstStyle/>
        <a:p>
          <a:endParaRPr lang="en-US"/>
        </a:p>
      </dgm:t>
    </dgm:pt>
    <dgm:pt modelId="{334FD0AB-127E-4EF2-ACD9-1D50712775C0}">
      <dgm:prSet/>
      <dgm:spPr/>
      <dgm:t>
        <a:bodyPr/>
        <a:lstStyle/>
        <a:p>
          <a:r>
            <a:rPr lang="en-GB"/>
            <a:t>You should produce an APA reference for the article following your summary</a:t>
          </a:r>
          <a:endParaRPr lang="en-US"/>
        </a:p>
      </dgm:t>
    </dgm:pt>
    <dgm:pt modelId="{B811A876-29DF-4501-899B-0E010D5A1AB6}" type="parTrans" cxnId="{5AF02BE7-AA8F-4F1F-B26A-C1C692FACE5F}">
      <dgm:prSet/>
      <dgm:spPr/>
      <dgm:t>
        <a:bodyPr/>
        <a:lstStyle/>
        <a:p>
          <a:endParaRPr lang="en-US"/>
        </a:p>
      </dgm:t>
    </dgm:pt>
    <dgm:pt modelId="{060FB73A-3EFE-4D2F-881E-D90120F49F59}" type="sibTrans" cxnId="{5AF02BE7-AA8F-4F1F-B26A-C1C692FACE5F}">
      <dgm:prSet/>
      <dgm:spPr/>
      <dgm:t>
        <a:bodyPr/>
        <a:lstStyle/>
        <a:p>
          <a:endParaRPr lang="en-US"/>
        </a:p>
      </dgm:t>
    </dgm:pt>
    <dgm:pt modelId="{54279F33-303C-4B23-948F-D4C6D418CCD1}">
      <dgm:prSet/>
      <dgm:spPr/>
      <dgm:t>
        <a:bodyPr/>
        <a:lstStyle/>
        <a:p>
          <a:r>
            <a:rPr lang="en-GB"/>
            <a:t>(20 marks)</a:t>
          </a:r>
          <a:endParaRPr lang="en-US"/>
        </a:p>
      </dgm:t>
    </dgm:pt>
    <dgm:pt modelId="{5D0E736D-82D4-447A-925A-65FF15812053}" type="parTrans" cxnId="{3F77BBA9-425B-4FF5-8AE4-93FDD999C643}">
      <dgm:prSet/>
      <dgm:spPr/>
      <dgm:t>
        <a:bodyPr/>
        <a:lstStyle/>
        <a:p>
          <a:endParaRPr lang="en-US"/>
        </a:p>
      </dgm:t>
    </dgm:pt>
    <dgm:pt modelId="{F4687F80-8AD9-4C7B-AFE0-86C3D0A71316}" type="sibTrans" cxnId="{3F77BBA9-425B-4FF5-8AE4-93FDD999C643}">
      <dgm:prSet/>
      <dgm:spPr/>
      <dgm:t>
        <a:bodyPr/>
        <a:lstStyle/>
        <a:p>
          <a:endParaRPr lang="en-US"/>
        </a:p>
      </dgm:t>
    </dgm:pt>
    <dgm:pt modelId="{4106F13A-A36D-4B13-9219-9F3D278A2417}" type="pres">
      <dgm:prSet presAssocID="{1E998820-D728-4ADC-9249-749DB6FD9D81}" presName="vert0" presStyleCnt="0">
        <dgm:presLayoutVars>
          <dgm:dir/>
          <dgm:animOne val="branch"/>
          <dgm:animLvl val="lvl"/>
        </dgm:presLayoutVars>
      </dgm:prSet>
      <dgm:spPr/>
    </dgm:pt>
    <dgm:pt modelId="{3079B961-5A4D-4F36-88E1-47091F2AB021}" type="pres">
      <dgm:prSet presAssocID="{5872709D-2DC9-4CAC-919B-646BAA1AFA2B}" presName="thickLine" presStyleLbl="alignNode1" presStyleIdx="0" presStyleCnt="5"/>
      <dgm:spPr/>
    </dgm:pt>
    <dgm:pt modelId="{CC158473-0085-46DC-BD13-F662BE4037B2}" type="pres">
      <dgm:prSet presAssocID="{5872709D-2DC9-4CAC-919B-646BAA1AFA2B}" presName="horz1" presStyleCnt="0"/>
      <dgm:spPr/>
    </dgm:pt>
    <dgm:pt modelId="{FCFB6FDE-E776-4F20-B136-FCB3BFD5FAF5}" type="pres">
      <dgm:prSet presAssocID="{5872709D-2DC9-4CAC-919B-646BAA1AFA2B}" presName="tx1" presStyleLbl="revTx" presStyleIdx="0" presStyleCnt="5"/>
      <dgm:spPr/>
    </dgm:pt>
    <dgm:pt modelId="{E79CD14A-80CC-4720-9833-B228857F51FE}" type="pres">
      <dgm:prSet presAssocID="{5872709D-2DC9-4CAC-919B-646BAA1AFA2B}" presName="vert1" presStyleCnt="0"/>
      <dgm:spPr/>
    </dgm:pt>
    <dgm:pt modelId="{8A17722F-25AD-400B-8063-579E0888EA8B}" type="pres">
      <dgm:prSet presAssocID="{2B1D1796-CD84-45D8-A991-3174140E1E2C}" presName="thickLine" presStyleLbl="alignNode1" presStyleIdx="1" presStyleCnt="5"/>
      <dgm:spPr/>
    </dgm:pt>
    <dgm:pt modelId="{5B4DAC4F-9724-4AF0-9112-BBEBB7BD2E61}" type="pres">
      <dgm:prSet presAssocID="{2B1D1796-CD84-45D8-A991-3174140E1E2C}" presName="horz1" presStyleCnt="0"/>
      <dgm:spPr/>
    </dgm:pt>
    <dgm:pt modelId="{4C7F79C8-5861-4FD5-AE51-0C4AF3253A8D}" type="pres">
      <dgm:prSet presAssocID="{2B1D1796-CD84-45D8-A991-3174140E1E2C}" presName="tx1" presStyleLbl="revTx" presStyleIdx="1" presStyleCnt="5"/>
      <dgm:spPr/>
    </dgm:pt>
    <dgm:pt modelId="{C3930B92-6AB9-454E-BF32-B174BAE875C5}" type="pres">
      <dgm:prSet presAssocID="{2B1D1796-CD84-45D8-A991-3174140E1E2C}" presName="vert1" presStyleCnt="0"/>
      <dgm:spPr/>
    </dgm:pt>
    <dgm:pt modelId="{966F4C4E-095F-4D70-B52C-ADD861366CD5}" type="pres">
      <dgm:prSet presAssocID="{5F2F072B-9BC4-449B-81F6-463A1D1DF626}" presName="thickLine" presStyleLbl="alignNode1" presStyleIdx="2" presStyleCnt="5"/>
      <dgm:spPr/>
    </dgm:pt>
    <dgm:pt modelId="{B47E01A7-135A-4F1A-B050-95566087687D}" type="pres">
      <dgm:prSet presAssocID="{5F2F072B-9BC4-449B-81F6-463A1D1DF626}" presName="horz1" presStyleCnt="0"/>
      <dgm:spPr/>
    </dgm:pt>
    <dgm:pt modelId="{CB74430F-C535-4339-B360-E87E2DE871CB}" type="pres">
      <dgm:prSet presAssocID="{5F2F072B-9BC4-449B-81F6-463A1D1DF626}" presName="tx1" presStyleLbl="revTx" presStyleIdx="2" presStyleCnt="5"/>
      <dgm:spPr/>
    </dgm:pt>
    <dgm:pt modelId="{0C08E76E-58BA-4AC7-8A76-B06F7ACE832B}" type="pres">
      <dgm:prSet presAssocID="{5F2F072B-9BC4-449B-81F6-463A1D1DF626}" presName="vert1" presStyleCnt="0"/>
      <dgm:spPr/>
    </dgm:pt>
    <dgm:pt modelId="{78163857-AB34-4AA2-BDD5-D70E757F1E06}" type="pres">
      <dgm:prSet presAssocID="{334FD0AB-127E-4EF2-ACD9-1D50712775C0}" presName="thickLine" presStyleLbl="alignNode1" presStyleIdx="3" presStyleCnt="5"/>
      <dgm:spPr/>
    </dgm:pt>
    <dgm:pt modelId="{10B88515-042B-4238-8A63-A225B0A4F293}" type="pres">
      <dgm:prSet presAssocID="{334FD0AB-127E-4EF2-ACD9-1D50712775C0}" presName="horz1" presStyleCnt="0"/>
      <dgm:spPr/>
    </dgm:pt>
    <dgm:pt modelId="{9B3C7EA2-ECD7-4029-8D2C-805611937418}" type="pres">
      <dgm:prSet presAssocID="{334FD0AB-127E-4EF2-ACD9-1D50712775C0}" presName="tx1" presStyleLbl="revTx" presStyleIdx="3" presStyleCnt="5"/>
      <dgm:spPr/>
    </dgm:pt>
    <dgm:pt modelId="{CD4AB46C-E914-4243-B230-AA540CE3AEBD}" type="pres">
      <dgm:prSet presAssocID="{334FD0AB-127E-4EF2-ACD9-1D50712775C0}" presName="vert1" presStyleCnt="0"/>
      <dgm:spPr/>
    </dgm:pt>
    <dgm:pt modelId="{077DF84D-2390-4B16-8EBC-CF7772FA5AEE}" type="pres">
      <dgm:prSet presAssocID="{54279F33-303C-4B23-948F-D4C6D418CCD1}" presName="thickLine" presStyleLbl="alignNode1" presStyleIdx="4" presStyleCnt="5"/>
      <dgm:spPr/>
    </dgm:pt>
    <dgm:pt modelId="{B663FF16-D0D4-478C-A5A4-FB3B1D62013A}" type="pres">
      <dgm:prSet presAssocID="{54279F33-303C-4B23-948F-D4C6D418CCD1}" presName="horz1" presStyleCnt="0"/>
      <dgm:spPr/>
    </dgm:pt>
    <dgm:pt modelId="{F0F4FD46-F04B-4E1D-BA48-4DDDCB9FABA3}" type="pres">
      <dgm:prSet presAssocID="{54279F33-303C-4B23-948F-D4C6D418CCD1}" presName="tx1" presStyleLbl="revTx" presStyleIdx="4" presStyleCnt="5"/>
      <dgm:spPr/>
    </dgm:pt>
    <dgm:pt modelId="{92039BE5-CF6F-4350-A39A-7B9B3E244618}" type="pres">
      <dgm:prSet presAssocID="{54279F33-303C-4B23-948F-D4C6D418CCD1}" presName="vert1" presStyleCnt="0"/>
      <dgm:spPr/>
    </dgm:pt>
  </dgm:ptLst>
  <dgm:cxnLst>
    <dgm:cxn modelId="{DF7E8A01-C3E4-424F-AD91-3EC3146FD25B}" type="presOf" srcId="{54279F33-303C-4B23-948F-D4C6D418CCD1}" destId="{F0F4FD46-F04B-4E1D-BA48-4DDDCB9FABA3}" srcOrd="0" destOrd="0" presId="urn:microsoft.com/office/officeart/2008/layout/LinedList"/>
    <dgm:cxn modelId="{7E7AD71E-6709-4E18-BE41-D190E752B60E}" type="presOf" srcId="{5F2F072B-9BC4-449B-81F6-463A1D1DF626}" destId="{CB74430F-C535-4339-B360-E87E2DE871CB}" srcOrd="0" destOrd="0" presId="urn:microsoft.com/office/officeart/2008/layout/LinedList"/>
    <dgm:cxn modelId="{57318B24-5BB1-42D2-8101-79B44577BD28}" type="presOf" srcId="{1E998820-D728-4ADC-9249-749DB6FD9D81}" destId="{4106F13A-A36D-4B13-9219-9F3D278A2417}" srcOrd="0" destOrd="0" presId="urn:microsoft.com/office/officeart/2008/layout/LinedList"/>
    <dgm:cxn modelId="{B48ACF41-0211-417C-9DF7-0C021908F7AF}" srcId="{1E998820-D728-4ADC-9249-749DB6FD9D81}" destId="{5872709D-2DC9-4CAC-919B-646BAA1AFA2B}" srcOrd="0" destOrd="0" parTransId="{D0EDD0C4-3A88-4939-AFA7-E18D16F8F22A}" sibTransId="{9520E440-E1B2-4089-85AD-B4C429B937B6}"/>
    <dgm:cxn modelId="{8F437C6B-1E3F-4468-B6CA-A3A019C34C95}" type="presOf" srcId="{2B1D1796-CD84-45D8-A991-3174140E1E2C}" destId="{4C7F79C8-5861-4FD5-AE51-0C4AF3253A8D}" srcOrd="0" destOrd="0" presId="urn:microsoft.com/office/officeart/2008/layout/LinedList"/>
    <dgm:cxn modelId="{F1118985-F6CA-4EBB-86DE-6AF2C72FE650}" type="presOf" srcId="{334FD0AB-127E-4EF2-ACD9-1D50712775C0}" destId="{9B3C7EA2-ECD7-4029-8D2C-805611937418}" srcOrd="0" destOrd="0" presId="urn:microsoft.com/office/officeart/2008/layout/LinedList"/>
    <dgm:cxn modelId="{3F77BBA9-425B-4FF5-8AE4-93FDD999C643}" srcId="{1E998820-D728-4ADC-9249-749DB6FD9D81}" destId="{54279F33-303C-4B23-948F-D4C6D418CCD1}" srcOrd="4" destOrd="0" parTransId="{5D0E736D-82D4-447A-925A-65FF15812053}" sibTransId="{F4687F80-8AD9-4C7B-AFE0-86C3D0A71316}"/>
    <dgm:cxn modelId="{4FAFFCBF-3F2F-445C-BBE8-2ECAD0DB5D3F}" srcId="{1E998820-D728-4ADC-9249-749DB6FD9D81}" destId="{2B1D1796-CD84-45D8-A991-3174140E1E2C}" srcOrd="1" destOrd="0" parTransId="{93736484-AFB7-47B9-9A34-8F0BA0D20991}" sibTransId="{F86C86E6-D63E-4B5B-90EA-9FB348EF8FA6}"/>
    <dgm:cxn modelId="{2B1D35D2-57FE-4D30-95A0-142B97DB0023}" type="presOf" srcId="{5872709D-2DC9-4CAC-919B-646BAA1AFA2B}" destId="{FCFB6FDE-E776-4F20-B136-FCB3BFD5FAF5}" srcOrd="0" destOrd="0" presId="urn:microsoft.com/office/officeart/2008/layout/LinedList"/>
    <dgm:cxn modelId="{5AF02BE7-AA8F-4F1F-B26A-C1C692FACE5F}" srcId="{1E998820-D728-4ADC-9249-749DB6FD9D81}" destId="{334FD0AB-127E-4EF2-ACD9-1D50712775C0}" srcOrd="3" destOrd="0" parTransId="{B811A876-29DF-4501-899B-0E010D5A1AB6}" sibTransId="{060FB73A-3EFE-4D2F-881E-D90120F49F59}"/>
    <dgm:cxn modelId="{DACAB6FF-22FD-4625-976F-63ADD26FE165}" srcId="{1E998820-D728-4ADC-9249-749DB6FD9D81}" destId="{5F2F072B-9BC4-449B-81F6-463A1D1DF626}" srcOrd="2" destOrd="0" parTransId="{A7AE614B-ED91-4DFD-8771-4858F091361E}" sibTransId="{9021C59E-D51A-4CBE-99E8-1EC5C1007FA1}"/>
    <dgm:cxn modelId="{73C729D8-83C0-4C9F-96B5-E8090931A7F4}" type="presParOf" srcId="{4106F13A-A36D-4B13-9219-9F3D278A2417}" destId="{3079B961-5A4D-4F36-88E1-47091F2AB021}" srcOrd="0" destOrd="0" presId="urn:microsoft.com/office/officeart/2008/layout/LinedList"/>
    <dgm:cxn modelId="{2F1D9D74-8C83-43B9-8856-1095FFB72191}" type="presParOf" srcId="{4106F13A-A36D-4B13-9219-9F3D278A2417}" destId="{CC158473-0085-46DC-BD13-F662BE4037B2}" srcOrd="1" destOrd="0" presId="urn:microsoft.com/office/officeart/2008/layout/LinedList"/>
    <dgm:cxn modelId="{E3B5CBC8-45A1-4377-9B58-3D7C1C1146AD}" type="presParOf" srcId="{CC158473-0085-46DC-BD13-F662BE4037B2}" destId="{FCFB6FDE-E776-4F20-B136-FCB3BFD5FAF5}" srcOrd="0" destOrd="0" presId="urn:microsoft.com/office/officeart/2008/layout/LinedList"/>
    <dgm:cxn modelId="{F6F63F8C-32A5-458E-893B-86EFD885855A}" type="presParOf" srcId="{CC158473-0085-46DC-BD13-F662BE4037B2}" destId="{E79CD14A-80CC-4720-9833-B228857F51FE}" srcOrd="1" destOrd="0" presId="urn:microsoft.com/office/officeart/2008/layout/LinedList"/>
    <dgm:cxn modelId="{83F1A7ED-5A92-477E-945A-9C497D285052}" type="presParOf" srcId="{4106F13A-A36D-4B13-9219-9F3D278A2417}" destId="{8A17722F-25AD-400B-8063-579E0888EA8B}" srcOrd="2" destOrd="0" presId="urn:microsoft.com/office/officeart/2008/layout/LinedList"/>
    <dgm:cxn modelId="{B91AC161-BFED-4DE5-877A-AF66B069EF81}" type="presParOf" srcId="{4106F13A-A36D-4B13-9219-9F3D278A2417}" destId="{5B4DAC4F-9724-4AF0-9112-BBEBB7BD2E61}" srcOrd="3" destOrd="0" presId="urn:microsoft.com/office/officeart/2008/layout/LinedList"/>
    <dgm:cxn modelId="{543F49E5-1699-4106-BF7D-AF14C19184F4}" type="presParOf" srcId="{5B4DAC4F-9724-4AF0-9112-BBEBB7BD2E61}" destId="{4C7F79C8-5861-4FD5-AE51-0C4AF3253A8D}" srcOrd="0" destOrd="0" presId="urn:microsoft.com/office/officeart/2008/layout/LinedList"/>
    <dgm:cxn modelId="{68DC2C3E-90D4-4F84-8B2B-249E4978DD5E}" type="presParOf" srcId="{5B4DAC4F-9724-4AF0-9112-BBEBB7BD2E61}" destId="{C3930B92-6AB9-454E-BF32-B174BAE875C5}" srcOrd="1" destOrd="0" presId="urn:microsoft.com/office/officeart/2008/layout/LinedList"/>
    <dgm:cxn modelId="{DD0170D2-1187-4E10-A0CD-9EAE4A8BF1F8}" type="presParOf" srcId="{4106F13A-A36D-4B13-9219-9F3D278A2417}" destId="{966F4C4E-095F-4D70-B52C-ADD861366CD5}" srcOrd="4" destOrd="0" presId="urn:microsoft.com/office/officeart/2008/layout/LinedList"/>
    <dgm:cxn modelId="{31575CAA-4F28-47E0-A937-0457C35D511F}" type="presParOf" srcId="{4106F13A-A36D-4B13-9219-9F3D278A2417}" destId="{B47E01A7-135A-4F1A-B050-95566087687D}" srcOrd="5" destOrd="0" presId="urn:microsoft.com/office/officeart/2008/layout/LinedList"/>
    <dgm:cxn modelId="{A021E5DB-BF60-48D6-A876-6A0B116DCA1F}" type="presParOf" srcId="{B47E01A7-135A-4F1A-B050-95566087687D}" destId="{CB74430F-C535-4339-B360-E87E2DE871CB}" srcOrd="0" destOrd="0" presId="urn:microsoft.com/office/officeart/2008/layout/LinedList"/>
    <dgm:cxn modelId="{C7BC74A1-BBF0-4C8A-81F6-57F51FC874FB}" type="presParOf" srcId="{B47E01A7-135A-4F1A-B050-95566087687D}" destId="{0C08E76E-58BA-4AC7-8A76-B06F7ACE832B}" srcOrd="1" destOrd="0" presId="urn:microsoft.com/office/officeart/2008/layout/LinedList"/>
    <dgm:cxn modelId="{8E356B72-0D6A-4A0E-A8E2-3AD2875E0A7C}" type="presParOf" srcId="{4106F13A-A36D-4B13-9219-9F3D278A2417}" destId="{78163857-AB34-4AA2-BDD5-D70E757F1E06}" srcOrd="6" destOrd="0" presId="urn:microsoft.com/office/officeart/2008/layout/LinedList"/>
    <dgm:cxn modelId="{C125F597-3ADA-41FD-B97D-BA91DF76684B}" type="presParOf" srcId="{4106F13A-A36D-4B13-9219-9F3D278A2417}" destId="{10B88515-042B-4238-8A63-A225B0A4F293}" srcOrd="7" destOrd="0" presId="urn:microsoft.com/office/officeart/2008/layout/LinedList"/>
    <dgm:cxn modelId="{F53F0777-51AC-4B49-9DA2-0D6687DEAAF0}" type="presParOf" srcId="{10B88515-042B-4238-8A63-A225B0A4F293}" destId="{9B3C7EA2-ECD7-4029-8D2C-805611937418}" srcOrd="0" destOrd="0" presId="urn:microsoft.com/office/officeart/2008/layout/LinedList"/>
    <dgm:cxn modelId="{E8D6BCAB-EF2A-4530-80FD-765E571462FC}" type="presParOf" srcId="{10B88515-042B-4238-8A63-A225B0A4F293}" destId="{CD4AB46C-E914-4243-B230-AA540CE3AEBD}" srcOrd="1" destOrd="0" presId="urn:microsoft.com/office/officeart/2008/layout/LinedList"/>
    <dgm:cxn modelId="{61DCC89A-DB3D-4C8C-8C82-1ACB02BDD0DF}" type="presParOf" srcId="{4106F13A-A36D-4B13-9219-9F3D278A2417}" destId="{077DF84D-2390-4B16-8EBC-CF7772FA5AEE}" srcOrd="8" destOrd="0" presId="urn:microsoft.com/office/officeart/2008/layout/LinedList"/>
    <dgm:cxn modelId="{F81E62AA-9278-4883-A8BB-6E4A6BAEEAE8}" type="presParOf" srcId="{4106F13A-A36D-4B13-9219-9F3D278A2417}" destId="{B663FF16-D0D4-478C-A5A4-FB3B1D62013A}" srcOrd="9" destOrd="0" presId="urn:microsoft.com/office/officeart/2008/layout/LinedList"/>
    <dgm:cxn modelId="{08D926F3-9D73-4243-9BBC-2447AEC63994}" type="presParOf" srcId="{B663FF16-D0D4-478C-A5A4-FB3B1D62013A}" destId="{F0F4FD46-F04B-4E1D-BA48-4DDDCB9FABA3}" srcOrd="0" destOrd="0" presId="urn:microsoft.com/office/officeart/2008/layout/LinedList"/>
    <dgm:cxn modelId="{A05AE77C-BE01-409F-9109-61A1D0722593}" type="presParOf" srcId="{B663FF16-D0D4-478C-A5A4-FB3B1D62013A}" destId="{92039BE5-CF6F-4350-A39A-7B9B3E2446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34FF94-1A85-43BD-BA86-175F76B517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BF34D8-9B70-4F56-A1FD-F055D491D49A}">
      <dgm:prSet/>
      <dgm:spPr/>
      <dgm:t>
        <a:bodyPr/>
        <a:lstStyle/>
        <a:p>
          <a:pPr>
            <a:lnSpc>
              <a:spcPct val="100000"/>
            </a:lnSpc>
          </a:pPr>
          <a:r>
            <a:rPr lang="en-GB"/>
            <a:t>Infographics are a creative way to communicate information in short bursts</a:t>
          </a:r>
          <a:endParaRPr lang="en-US"/>
        </a:p>
      </dgm:t>
    </dgm:pt>
    <dgm:pt modelId="{6E605877-6E9A-4C7D-ABDD-7252FD0A2458}" type="parTrans" cxnId="{F79AF2EB-3CFC-4774-97CA-EDE324633A92}">
      <dgm:prSet/>
      <dgm:spPr/>
      <dgm:t>
        <a:bodyPr/>
        <a:lstStyle/>
        <a:p>
          <a:endParaRPr lang="en-US"/>
        </a:p>
      </dgm:t>
    </dgm:pt>
    <dgm:pt modelId="{83BC3453-12A7-41C0-BBFB-DC1E848BC2AC}" type="sibTrans" cxnId="{F79AF2EB-3CFC-4774-97CA-EDE324633A92}">
      <dgm:prSet/>
      <dgm:spPr/>
      <dgm:t>
        <a:bodyPr/>
        <a:lstStyle/>
        <a:p>
          <a:endParaRPr lang="en-US"/>
        </a:p>
      </dgm:t>
    </dgm:pt>
    <dgm:pt modelId="{E21AA712-B4E0-4F1D-87EF-4DC06653DC64}">
      <dgm:prSet/>
      <dgm:spPr/>
      <dgm:t>
        <a:bodyPr/>
        <a:lstStyle/>
        <a:p>
          <a:pPr>
            <a:lnSpc>
              <a:spcPct val="100000"/>
            </a:lnSpc>
          </a:pPr>
          <a:r>
            <a:rPr lang="en-GB"/>
            <a:t>They focus on key information and often use images to aid their points</a:t>
          </a:r>
          <a:endParaRPr lang="en-US"/>
        </a:p>
      </dgm:t>
    </dgm:pt>
    <dgm:pt modelId="{56940804-AE82-4CF6-B7BD-C49808D3EA50}" type="parTrans" cxnId="{C71F105A-ABDD-4141-A06A-9CBE67C1E393}">
      <dgm:prSet/>
      <dgm:spPr/>
      <dgm:t>
        <a:bodyPr/>
        <a:lstStyle/>
        <a:p>
          <a:endParaRPr lang="en-US"/>
        </a:p>
      </dgm:t>
    </dgm:pt>
    <dgm:pt modelId="{6CDBF62F-7F9E-42EA-9E6E-526B2BC81609}" type="sibTrans" cxnId="{C71F105A-ABDD-4141-A06A-9CBE67C1E393}">
      <dgm:prSet/>
      <dgm:spPr/>
      <dgm:t>
        <a:bodyPr/>
        <a:lstStyle/>
        <a:p>
          <a:endParaRPr lang="en-US"/>
        </a:p>
      </dgm:t>
    </dgm:pt>
    <dgm:pt modelId="{F301FE73-2261-4120-9744-2EB59A8DB49E}">
      <dgm:prSet/>
      <dgm:spPr/>
      <dgm:t>
        <a:bodyPr/>
        <a:lstStyle/>
        <a:p>
          <a:pPr>
            <a:lnSpc>
              <a:spcPct val="100000"/>
            </a:lnSpc>
          </a:pPr>
          <a:r>
            <a:rPr lang="en-GB"/>
            <a:t>You can choose any topic in relation to your learning e.g. time management </a:t>
          </a:r>
          <a:endParaRPr lang="en-US"/>
        </a:p>
      </dgm:t>
    </dgm:pt>
    <dgm:pt modelId="{EEE0B3F7-B947-4CCD-B549-16A2097C4300}" type="parTrans" cxnId="{BDC8B3AD-4A2A-41A9-B41B-FEF673B167E1}">
      <dgm:prSet/>
      <dgm:spPr/>
      <dgm:t>
        <a:bodyPr/>
        <a:lstStyle/>
        <a:p>
          <a:endParaRPr lang="en-US"/>
        </a:p>
      </dgm:t>
    </dgm:pt>
    <dgm:pt modelId="{D335F088-7F74-4FF2-94F5-9078860FA0F8}" type="sibTrans" cxnId="{BDC8B3AD-4A2A-41A9-B41B-FEF673B167E1}">
      <dgm:prSet/>
      <dgm:spPr/>
      <dgm:t>
        <a:bodyPr/>
        <a:lstStyle/>
        <a:p>
          <a:endParaRPr lang="en-US"/>
        </a:p>
      </dgm:t>
    </dgm:pt>
    <dgm:pt modelId="{44D7046F-548F-4528-99E0-EACDFB2932D8}">
      <dgm:prSet/>
      <dgm:spPr/>
      <dgm:t>
        <a:bodyPr/>
        <a:lstStyle/>
        <a:p>
          <a:pPr>
            <a:lnSpc>
              <a:spcPct val="100000"/>
            </a:lnSpc>
          </a:pPr>
          <a:r>
            <a:rPr lang="en-GB"/>
            <a:t>You can use any tool for this – Powerpoint, Canva etc. As long as it can be pasted into a word document </a:t>
          </a:r>
          <a:endParaRPr lang="en-US"/>
        </a:p>
      </dgm:t>
    </dgm:pt>
    <dgm:pt modelId="{F220EC0A-1F82-4634-A6AB-3A17154E7E46}" type="parTrans" cxnId="{E9E887FA-FE81-41ED-8D4D-D592D3CD8D9B}">
      <dgm:prSet/>
      <dgm:spPr/>
      <dgm:t>
        <a:bodyPr/>
        <a:lstStyle/>
        <a:p>
          <a:endParaRPr lang="en-US"/>
        </a:p>
      </dgm:t>
    </dgm:pt>
    <dgm:pt modelId="{FCC7BBAD-697D-483A-A43B-0F93F668376D}" type="sibTrans" cxnId="{E9E887FA-FE81-41ED-8D4D-D592D3CD8D9B}">
      <dgm:prSet/>
      <dgm:spPr/>
      <dgm:t>
        <a:bodyPr/>
        <a:lstStyle/>
        <a:p>
          <a:endParaRPr lang="en-US"/>
        </a:p>
      </dgm:t>
    </dgm:pt>
    <dgm:pt modelId="{742EA79C-5F92-4103-994E-51E1FF391682}" type="pres">
      <dgm:prSet presAssocID="{F434FF94-1A85-43BD-BA86-175F76B517AC}" presName="root" presStyleCnt="0">
        <dgm:presLayoutVars>
          <dgm:dir/>
          <dgm:resizeHandles val="exact"/>
        </dgm:presLayoutVars>
      </dgm:prSet>
      <dgm:spPr/>
    </dgm:pt>
    <dgm:pt modelId="{72A1C70F-53BB-4636-9CFC-A1A4F50C370F}" type="pres">
      <dgm:prSet presAssocID="{46BF34D8-9B70-4F56-A1FD-F055D491D49A}" presName="compNode" presStyleCnt="0"/>
      <dgm:spPr/>
    </dgm:pt>
    <dgm:pt modelId="{95CE40FF-9C95-4F37-A5BE-DA9050E00BCB}" type="pres">
      <dgm:prSet presAssocID="{46BF34D8-9B70-4F56-A1FD-F055D491D49A}" presName="bgRect" presStyleLbl="bgShp" presStyleIdx="0" presStyleCnt="4"/>
      <dgm:spPr/>
    </dgm:pt>
    <dgm:pt modelId="{D82E6C46-DE91-411F-8645-B72187628C06}" type="pres">
      <dgm:prSet presAssocID="{46BF34D8-9B70-4F56-A1FD-F055D491D49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89D4AA06-6020-420B-9FF0-42F095248D09}" type="pres">
      <dgm:prSet presAssocID="{46BF34D8-9B70-4F56-A1FD-F055D491D49A}" presName="spaceRect" presStyleCnt="0"/>
      <dgm:spPr/>
    </dgm:pt>
    <dgm:pt modelId="{DAA5E896-B472-4890-822A-1A7B1B7F2E36}" type="pres">
      <dgm:prSet presAssocID="{46BF34D8-9B70-4F56-A1FD-F055D491D49A}" presName="parTx" presStyleLbl="revTx" presStyleIdx="0" presStyleCnt="4">
        <dgm:presLayoutVars>
          <dgm:chMax val="0"/>
          <dgm:chPref val="0"/>
        </dgm:presLayoutVars>
      </dgm:prSet>
      <dgm:spPr/>
    </dgm:pt>
    <dgm:pt modelId="{476BA776-49CA-4FD8-AFCF-D15DB44306AA}" type="pres">
      <dgm:prSet presAssocID="{83BC3453-12A7-41C0-BBFB-DC1E848BC2AC}" presName="sibTrans" presStyleCnt="0"/>
      <dgm:spPr/>
    </dgm:pt>
    <dgm:pt modelId="{0973FB47-FA8A-459A-9641-60A20B5E460F}" type="pres">
      <dgm:prSet presAssocID="{E21AA712-B4E0-4F1D-87EF-4DC06653DC64}" presName="compNode" presStyleCnt="0"/>
      <dgm:spPr/>
    </dgm:pt>
    <dgm:pt modelId="{BA24D4E8-05B9-4A33-8560-BDAD8D71B122}" type="pres">
      <dgm:prSet presAssocID="{E21AA712-B4E0-4F1D-87EF-4DC06653DC64}" presName="bgRect" presStyleLbl="bgShp" presStyleIdx="1" presStyleCnt="4"/>
      <dgm:spPr/>
    </dgm:pt>
    <dgm:pt modelId="{BFD83C22-AB92-42C8-A2BB-03417781BD69}" type="pres">
      <dgm:prSet presAssocID="{E21AA712-B4E0-4F1D-87EF-4DC06653DC6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EEF74412-652C-420D-BEE9-2DE4EDA043E3}" type="pres">
      <dgm:prSet presAssocID="{E21AA712-B4E0-4F1D-87EF-4DC06653DC64}" presName="spaceRect" presStyleCnt="0"/>
      <dgm:spPr/>
    </dgm:pt>
    <dgm:pt modelId="{15D25139-01A1-4B49-B258-5A8142442B48}" type="pres">
      <dgm:prSet presAssocID="{E21AA712-B4E0-4F1D-87EF-4DC06653DC64}" presName="parTx" presStyleLbl="revTx" presStyleIdx="1" presStyleCnt="4">
        <dgm:presLayoutVars>
          <dgm:chMax val="0"/>
          <dgm:chPref val="0"/>
        </dgm:presLayoutVars>
      </dgm:prSet>
      <dgm:spPr/>
    </dgm:pt>
    <dgm:pt modelId="{F23B34B0-A50A-4564-9342-889B9A9E07B5}" type="pres">
      <dgm:prSet presAssocID="{6CDBF62F-7F9E-42EA-9E6E-526B2BC81609}" presName="sibTrans" presStyleCnt="0"/>
      <dgm:spPr/>
    </dgm:pt>
    <dgm:pt modelId="{A804CF50-56F0-47F4-9138-F0761B46EDF1}" type="pres">
      <dgm:prSet presAssocID="{F301FE73-2261-4120-9744-2EB59A8DB49E}" presName="compNode" presStyleCnt="0"/>
      <dgm:spPr/>
    </dgm:pt>
    <dgm:pt modelId="{3D962F93-2429-4ED9-8BDE-4296B7438E30}" type="pres">
      <dgm:prSet presAssocID="{F301FE73-2261-4120-9744-2EB59A8DB49E}" presName="bgRect" presStyleLbl="bgShp" presStyleIdx="2" presStyleCnt="4"/>
      <dgm:spPr/>
    </dgm:pt>
    <dgm:pt modelId="{812CF12A-8B1C-436C-BE0B-F0C1EAA320C0}" type="pres">
      <dgm:prSet presAssocID="{F301FE73-2261-4120-9744-2EB59A8DB49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BCFBB394-D6F5-482E-8635-DFF73806B845}" type="pres">
      <dgm:prSet presAssocID="{F301FE73-2261-4120-9744-2EB59A8DB49E}" presName="spaceRect" presStyleCnt="0"/>
      <dgm:spPr/>
    </dgm:pt>
    <dgm:pt modelId="{7AD16ED5-DF19-405F-A9D5-2A125F8FED40}" type="pres">
      <dgm:prSet presAssocID="{F301FE73-2261-4120-9744-2EB59A8DB49E}" presName="parTx" presStyleLbl="revTx" presStyleIdx="2" presStyleCnt="4">
        <dgm:presLayoutVars>
          <dgm:chMax val="0"/>
          <dgm:chPref val="0"/>
        </dgm:presLayoutVars>
      </dgm:prSet>
      <dgm:spPr/>
    </dgm:pt>
    <dgm:pt modelId="{4734D2DC-3638-4747-B311-C41F89ABA28F}" type="pres">
      <dgm:prSet presAssocID="{D335F088-7F74-4FF2-94F5-9078860FA0F8}" presName="sibTrans" presStyleCnt="0"/>
      <dgm:spPr/>
    </dgm:pt>
    <dgm:pt modelId="{5A100263-20B4-468A-B247-C69DB1CE9CE4}" type="pres">
      <dgm:prSet presAssocID="{44D7046F-548F-4528-99E0-EACDFB2932D8}" presName="compNode" presStyleCnt="0"/>
      <dgm:spPr/>
    </dgm:pt>
    <dgm:pt modelId="{F6CBEBF7-99F5-4333-8CE4-E16E78E6DF9F}" type="pres">
      <dgm:prSet presAssocID="{44D7046F-548F-4528-99E0-EACDFB2932D8}" presName="bgRect" presStyleLbl="bgShp" presStyleIdx="3" presStyleCnt="4"/>
      <dgm:spPr/>
    </dgm:pt>
    <dgm:pt modelId="{FE91835D-027F-419E-94CD-B7416A8ECA27}" type="pres">
      <dgm:prSet presAssocID="{44D7046F-548F-4528-99E0-EACDFB2932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bulb"/>
        </a:ext>
      </dgm:extLst>
    </dgm:pt>
    <dgm:pt modelId="{884BC058-49CF-436B-B0DE-1C49C67156E8}" type="pres">
      <dgm:prSet presAssocID="{44D7046F-548F-4528-99E0-EACDFB2932D8}" presName="spaceRect" presStyleCnt="0"/>
      <dgm:spPr/>
    </dgm:pt>
    <dgm:pt modelId="{DB7C5DB5-5CD2-43F6-92CE-116EA735179D}" type="pres">
      <dgm:prSet presAssocID="{44D7046F-548F-4528-99E0-EACDFB2932D8}" presName="parTx" presStyleLbl="revTx" presStyleIdx="3" presStyleCnt="4">
        <dgm:presLayoutVars>
          <dgm:chMax val="0"/>
          <dgm:chPref val="0"/>
        </dgm:presLayoutVars>
      </dgm:prSet>
      <dgm:spPr/>
    </dgm:pt>
  </dgm:ptLst>
  <dgm:cxnLst>
    <dgm:cxn modelId="{E6CEE105-17CF-4512-A183-EA350CCE95C3}" type="presOf" srcId="{46BF34D8-9B70-4F56-A1FD-F055D491D49A}" destId="{DAA5E896-B472-4890-822A-1A7B1B7F2E36}" srcOrd="0" destOrd="0" presId="urn:microsoft.com/office/officeart/2018/2/layout/IconVerticalSolidList"/>
    <dgm:cxn modelId="{69180F2E-5EDE-458C-9B36-E6FBD003D01C}" type="presOf" srcId="{44D7046F-548F-4528-99E0-EACDFB2932D8}" destId="{DB7C5DB5-5CD2-43F6-92CE-116EA735179D}" srcOrd="0" destOrd="0" presId="urn:microsoft.com/office/officeart/2018/2/layout/IconVerticalSolidList"/>
    <dgm:cxn modelId="{C71F105A-ABDD-4141-A06A-9CBE67C1E393}" srcId="{F434FF94-1A85-43BD-BA86-175F76B517AC}" destId="{E21AA712-B4E0-4F1D-87EF-4DC06653DC64}" srcOrd="1" destOrd="0" parTransId="{56940804-AE82-4CF6-B7BD-C49808D3EA50}" sibTransId="{6CDBF62F-7F9E-42EA-9E6E-526B2BC81609}"/>
    <dgm:cxn modelId="{4BBFF885-18FF-43A4-9A32-6C076B3AE051}" type="presOf" srcId="{F301FE73-2261-4120-9744-2EB59A8DB49E}" destId="{7AD16ED5-DF19-405F-A9D5-2A125F8FED40}" srcOrd="0" destOrd="0" presId="urn:microsoft.com/office/officeart/2018/2/layout/IconVerticalSolidList"/>
    <dgm:cxn modelId="{80BF0799-45F7-4F92-B454-FA7C67FB0864}" type="presOf" srcId="{F434FF94-1A85-43BD-BA86-175F76B517AC}" destId="{742EA79C-5F92-4103-994E-51E1FF391682}" srcOrd="0" destOrd="0" presId="urn:microsoft.com/office/officeart/2018/2/layout/IconVerticalSolidList"/>
    <dgm:cxn modelId="{BDC8B3AD-4A2A-41A9-B41B-FEF673B167E1}" srcId="{F434FF94-1A85-43BD-BA86-175F76B517AC}" destId="{F301FE73-2261-4120-9744-2EB59A8DB49E}" srcOrd="2" destOrd="0" parTransId="{EEE0B3F7-B947-4CCD-B549-16A2097C4300}" sibTransId="{D335F088-7F74-4FF2-94F5-9078860FA0F8}"/>
    <dgm:cxn modelId="{F79AF2EB-3CFC-4774-97CA-EDE324633A92}" srcId="{F434FF94-1A85-43BD-BA86-175F76B517AC}" destId="{46BF34D8-9B70-4F56-A1FD-F055D491D49A}" srcOrd="0" destOrd="0" parTransId="{6E605877-6E9A-4C7D-ABDD-7252FD0A2458}" sibTransId="{83BC3453-12A7-41C0-BBFB-DC1E848BC2AC}"/>
    <dgm:cxn modelId="{1FD809ED-E938-4496-A93F-3A33795E8107}" type="presOf" srcId="{E21AA712-B4E0-4F1D-87EF-4DC06653DC64}" destId="{15D25139-01A1-4B49-B258-5A8142442B48}" srcOrd="0" destOrd="0" presId="urn:microsoft.com/office/officeart/2018/2/layout/IconVerticalSolidList"/>
    <dgm:cxn modelId="{E9E887FA-FE81-41ED-8D4D-D592D3CD8D9B}" srcId="{F434FF94-1A85-43BD-BA86-175F76B517AC}" destId="{44D7046F-548F-4528-99E0-EACDFB2932D8}" srcOrd="3" destOrd="0" parTransId="{F220EC0A-1F82-4634-A6AB-3A17154E7E46}" sibTransId="{FCC7BBAD-697D-483A-A43B-0F93F668376D}"/>
    <dgm:cxn modelId="{F039C08B-8EB9-4111-BA50-8D024297E819}" type="presParOf" srcId="{742EA79C-5F92-4103-994E-51E1FF391682}" destId="{72A1C70F-53BB-4636-9CFC-A1A4F50C370F}" srcOrd="0" destOrd="0" presId="urn:microsoft.com/office/officeart/2018/2/layout/IconVerticalSolidList"/>
    <dgm:cxn modelId="{954ED86C-5D41-4213-9A86-E99B4D8C3413}" type="presParOf" srcId="{72A1C70F-53BB-4636-9CFC-A1A4F50C370F}" destId="{95CE40FF-9C95-4F37-A5BE-DA9050E00BCB}" srcOrd="0" destOrd="0" presId="urn:microsoft.com/office/officeart/2018/2/layout/IconVerticalSolidList"/>
    <dgm:cxn modelId="{EB05D142-0A97-45F4-AD2F-0A2EF0BCC6D7}" type="presParOf" srcId="{72A1C70F-53BB-4636-9CFC-A1A4F50C370F}" destId="{D82E6C46-DE91-411F-8645-B72187628C06}" srcOrd="1" destOrd="0" presId="urn:microsoft.com/office/officeart/2018/2/layout/IconVerticalSolidList"/>
    <dgm:cxn modelId="{2E4C69C6-3B4F-4DD3-A6D2-703A54699B67}" type="presParOf" srcId="{72A1C70F-53BB-4636-9CFC-A1A4F50C370F}" destId="{89D4AA06-6020-420B-9FF0-42F095248D09}" srcOrd="2" destOrd="0" presId="urn:microsoft.com/office/officeart/2018/2/layout/IconVerticalSolidList"/>
    <dgm:cxn modelId="{561D8865-B897-4CB6-AAE5-1CE31B74AC43}" type="presParOf" srcId="{72A1C70F-53BB-4636-9CFC-A1A4F50C370F}" destId="{DAA5E896-B472-4890-822A-1A7B1B7F2E36}" srcOrd="3" destOrd="0" presId="urn:microsoft.com/office/officeart/2018/2/layout/IconVerticalSolidList"/>
    <dgm:cxn modelId="{A4149A5D-156B-4CFC-8EDA-DA9E9210AAC9}" type="presParOf" srcId="{742EA79C-5F92-4103-994E-51E1FF391682}" destId="{476BA776-49CA-4FD8-AFCF-D15DB44306AA}" srcOrd="1" destOrd="0" presId="urn:microsoft.com/office/officeart/2018/2/layout/IconVerticalSolidList"/>
    <dgm:cxn modelId="{2A1525AA-5D38-4901-A158-BFCC11B34D3F}" type="presParOf" srcId="{742EA79C-5F92-4103-994E-51E1FF391682}" destId="{0973FB47-FA8A-459A-9641-60A20B5E460F}" srcOrd="2" destOrd="0" presId="urn:microsoft.com/office/officeart/2018/2/layout/IconVerticalSolidList"/>
    <dgm:cxn modelId="{C22CE82C-9747-4A3D-89DB-20ABA812CABC}" type="presParOf" srcId="{0973FB47-FA8A-459A-9641-60A20B5E460F}" destId="{BA24D4E8-05B9-4A33-8560-BDAD8D71B122}" srcOrd="0" destOrd="0" presId="urn:microsoft.com/office/officeart/2018/2/layout/IconVerticalSolidList"/>
    <dgm:cxn modelId="{5388E2C4-D154-4F0C-8C1E-797DE394A4B9}" type="presParOf" srcId="{0973FB47-FA8A-459A-9641-60A20B5E460F}" destId="{BFD83C22-AB92-42C8-A2BB-03417781BD69}" srcOrd="1" destOrd="0" presId="urn:microsoft.com/office/officeart/2018/2/layout/IconVerticalSolidList"/>
    <dgm:cxn modelId="{BCBBDAF2-2665-466F-B1FF-76A8437E0205}" type="presParOf" srcId="{0973FB47-FA8A-459A-9641-60A20B5E460F}" destId="{EEF74412-652C-420D-BEE9-2DE4EDA043E3}" srcOrd="2" destOrd="0" presId="urn:microsoft.com/office/officeart/2018/2/layout/IconVerticalSolidList"/>
    <dgm:cxn modelId="{49F9514A-5D7A-4B31-849C-0AA53486A4E9}" type="presParOf" srcId="{0973FB47-FA8A-459A-9641-60A20B5E460F}" destId="{15D25139-01A1-4B49-B258-5A8142442B48}" srcOrd="3" destOrd="0" presId="urn:microsoft.com/office/officeart/2018/2/layout/IconVerticalSolidList"/>
    <dgm:cxn modelId="{9B752380-F5A8-402C-A6A8-20D598AF8E27}" type="presParOf" srcId="{742EA79C-5F92-4103-994E-51E1FF391682}" destId="{F23B34B0-A50A-4564-9342-889B9A9E07B5}" srcOrd="3" destOrd="0" presId="urn:microsoft.com/office/officeart/2018/2/layout/IconVerticalSolidList"/>
    <dgm:cxn modelId="{4132D8A8-976F-4E93-B4A2-40FBB611D04F}" type="presParOf" srcId="{742EA79C-5F92-4103-994E-51E1FF391682}" destId="{A804CF50-56F0-47F4-9138-F0761B46EDF1}" srcOrd="4" destOrd="0" presId="urn:microsoft.com/office/officeart/2018/2/layout/IconVerticalSolidList"/>
    <dgm:cxn modelId="{44B4456B-F614-497B-89A7-1895350D2EDF}" type="presParOf" srcId="{A804CF50-56F0-47F4-9138-F0761B46EDF1}" destId="{3D962F93-2429-4ED9-8BDE-4296B7438E30}" srcOrd="0" destOrd="0" presId="urn:microsoft.com/office/officeart/2018/2/layout/IconVerticalSolidList"/>
    <dgm:cxn modelId="{C0196431-A73B-4311-B258-3B468867BD7B}" type="presParOf" srcId="{A804CF50-56F0-47F4-9138-F0761B46EDF1}" destId="{812CF12A-8B1C-436C-BE0B-F0C1EAA320C0}" srcOrd="1" destOrd="0" presId="urn:microsoft.com/office/officeart/2018/2/layout/IconVerticalSolidList"/>
    <dgm:cxn modelId="{1E8B5774-287F-445C-AC69-AEB7E9F5DF91}" type="presParOf" srcId="{A804CF50-56F0-47F4-9138-F0761B46EDF1}" destId="{BCFBB394-D6F5-482E-8635-DFF73806B845}" srcOrd="2" destOrd="0" presId="urn:microsoft.com/office/officeart/2018/2/layout/IconVerticalSolidList"/>
    <dgm:cxn modelId="{A813A11D-3AAA-41D7-B240-D0346DC2C571}" type="presParOf" srcId="{A804CF50-56F0-47F4-9138-F0761B46EDF1}" destId="{7AD16ED5-DF19-405F-A9D5-2A125F8FED40}" srcOrd="3" destOrd="0" presId="urn:microsoft.com/office/officeart/2018/2/layout/IconVerticalSolidList"/>
    <dgm:cxn modelId="{5FF70D9D-46BD-490B-B0EB-B19C59C5B736}" type="presParOf" srcId="{742EA79C-5F92-4103-994E-51E1FF391682}" destId="{4734D2DC-3638-4747-B311-C41F89ABA28F}" srcOrd="5" destOrd="0" presId="urn:microsoft.com/office/officeart/2018/2/layout/IconVerticalSolidList"/>
    <dgm:cxn modelId="{14E1EF48-752A-4C0B-B5A4-1DC2F420356D}" type="presParOf" srcId="{742EA79C-5F92-4103-994E-51E1FF391682}" destId="{5A100263-20B4-468A-B247-C69DB1CE9CE4}" srcOrd="6" destOrd="0" presId="urn:microsoft.com/office/officeart/2018/2/layout/IconVerticalSolidList"/>
    <dgm:cxn modelId="{DA7D9E43-74D2-453C-A154-4C673378DD19}" type="presParOf" srcId="{5A100263-20B4-468A-B247-C69DB1CE9CE4}" destId="{F6CBEBF7-99F5-4333-8CE4-E16E78E6DF9F}" srcOrd="0" destOrd="0" presId="urn:microsoft.com/office/officeart/2018/2/layout/IconVerticalSolidList"/>
    <dgm:cxn modelId="{FB7D6E74-F416-4CFC-8193-32F35D8A4F75}" type="presParOf" srcId="{5A100263-20B4-468A-B247-C69DB1CE9CE4}" destId="{FE91835D-027F-419E-94CD-B7416A8ECA27}" srcOrd="1" destOrd="0" presId="urn:microsoft.com/office/officeart/2018/2/layout/IconVerticalSolidList"/>
    <dgm:cxn modelId="{5D9FE298-FB14-408B-A221-D951D62162C8}" type="presParOf" srcId="{5A100263-20B4-468A-B247-C69DB1CE9CE4}" destId="{884BC058-49CF-436B-B0DE-1C49C67156E8}" srcOrd="2" destOrd="0" presId="urn:microsoft.com/office/officeart/2018/2/layout/IconVerticalSolidList"/>
    <dgm:cxn modelId="{6611D4ED-08DD-4384-A03B-A06B77CC4608}" type="presParOf" srcId="{5A100263-20B4-468A-B247-C69DB1CE9CE4}" destId="{DB7C5DB5-5CD2-43F6-92CE-116EA73517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57E317-74F2-45CB-9217-FFC5376A19A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D08560A-146D-4D98-B718-053A02DB2F2B}">
      <dgm:prSet/>
      <dgm:spPr/>
      <dgm:t>
        <a:bodyPr/>
        <a:lstStyle/>
        <a:p>
          <a:r>
            <a:rPr lang="en-GB"/>
            <a:t>Produce an essay outline based on a question provided to you</a:t>
          </a:r>
          <a:endParaRPr lang="en-US"/>
        </a:p>
      </dgm:t>
    </dgm:pt>
    <dgm:pt modelId="{6CE46B50-3AA1-4162-BF7C-D1F05B4ED73B}" type="parTrans" cxnId="{B926C650-CA79-4E19-9918-384AE1FCF97C}">
      <dgm:prSet/>
      <dgm:spPr/>
      <dgm:t>
        <a:bodyPr/>
        <a:lstStyle/>
        <a:p>
          <a:endParaRPr lang="en-US"/>
        </a:p>
      </dgm:t>
    </dgm:pt>
    <dgm:pt modelId="{4B60C8F4-53C0-4B21-9AC0-8273C2B8BC7E}" type="sibTrans" cxnId="{B926C650-CA79-4E19-9918-384AE1FCF97C}">
      <dgm:prSet/>
      <dgm:spPr/>
      <dgm:t>
        <a:bodyPr/>
        <a:lstStyle/>
        <a:p>
          <a:endParaRPr lang="en-US"/>
        </a:p>
      </dgm:t>
    </dgm:pt>
    <dgm:pt modelId="{90C5155A-F465-46E6-8D03-96C7F4ECA1CA}">
      <dgm:prSet/>
      <dgm:spPr/>
      <dgm:t>
        <a:bodyPr/>
        <a:lstStyle/>
        <a:p>
          <a:r>
            <a:rPr lang="en-GB"/>
            <a:t>Using some of the templates we will go through in class, you will create an essay outline</a:t>
          </a:r>
          <a:endParaRPr lang="en-US"/>
        </a:p>
      </dgm:t>
    </dgm:pt>
    <dgm:pt modelId="{51563C95-3772-41C5-8611-5CF2BF90C5E7}" type="parTrans" cxnId="{336895D2-D6C9-41F3-ACDA-AE08C4E26388}">
      <dgm:prSet/>
      <dgm:spPr/>
      <dgm:t>
        <a:bodyPr/>
        <a:lstStyle/>
        <a:p>
          <a:endParaRPr lang="en-US"/>
        </a:p>
      </dgm:t>
    </dgm:pt>
    <dgm:pt modelId="{1AA1A3A9-4DF3-4EFD-9315-DC62424E2822}" type="sibTrans" cxnId="{336895D2-D6C9-41F3-ACDA-AE08C4E26388}">
      <dgm:prSet/>
      <dgm:spPr/>
      <dgm:t>
        <a:bodyPr/>
        <a:lstStyle/>
        <a:p>
          <a:endParaRPr lang="en-US"/>
        </a:p>
      </dgm:t>
    </dgm:pt>
    <dgm:pt modelId="{0D17AFFD-5B3B-4B2E-9757-4FC117A5A620}">
      <dgm:prSet/>
      <dgm:spPr/>
      <dgm:t>
        <a:bodyPr/>
        <a:lstStyle/>
        <a:p>
          <a:r>
            <a:rPr lang="en-GB"/>
            <a:t>You must detail the structure of the essay, the key literature points you think you will search for/include and what you think will be contained in each section </a:t>
          </a:r>
          <a:endParaRPr lang="en-US"/>
        </a:p>
      </dgm:t>
    </dgm:pt>
    <dgm:pt modelId="{22F12AF1-72D8-4932-A841-0DAA36E8F7D4}" type="parTrans" cxnId="{087AF227-4B88-427B-99DB-032F3B49896A}">
      <dgm:prSet/>
      <dgm:spPr/>
      <dgm:t>
        <a:bodyPr/>
        <a:lstStyle/>
        <a:p>
          <a:endParaRPr lang="en-US"/>
        </a:p>
      </dgm:t>
    </dgm:pt>
    <dgm:pt modelId="{C705A060-7049-408F-AE8B-5E03B4383C4B}" type="sibTrans" cxnId="{087AF227-4B88-427B-99DB-032F3B49896A}">
      <dgm:prSet/>
      <dgm:spPr/>
      <dgm:t>
        <a:bodyPr/>
        <a:lstStyle/>
        <a:p>
          <a:endParaRPr lang="en-US"/>
        </a:p>
      </dgm:t>
    </dgm:pt>
    <dgm:pt modelId="{FCAD5555-F7C2-493C-A833-E16B0ED41C4E}">
      <dgm:prSet/>
      <dgm:spPr/>
      <dgm:t>
        <a:bodyPr/>
        <a:lstStyle/>
        <a:p>
          <a:r>
            <a:rPr lang="en-GB"/>
            <a:t>This will demonstrate your understanding of how to effectively plan and write an essay </a:t>
          </a:r>
          <a:endParaRPr lang="en-US"/>
        </a:p>
      </dgm:t>
    </dgm:pt>
    <dgm:pt modelId="{4A5A3241-4B4E-4A57-B79D-9DEFFD4C37C7}" type="parTrans" cxnId="{1C121AEC-7EEA-4053-98F0-BC10589B219F}">
      <dgm:prSet/>
      <dgm:spPr/>
      <dgm:t>
        <a:bodyPr/>
        <a:lstStyle/>
        <a:p>
          <a:endParaRPr lang="en-US"/>
        </a:p>
      </dgm:t>
    </dgm:pt>
    <dgm:pt modelId="{6C1BAB70-3FAE-4B5F-848B-9A2470551886}" type="sibTrans" cxnId="{1C121AEC-7EEA-4053-98F0-BC10589B219F}">
      <dgm:prSet/>
      <dgm:spPr/>
      <dgm:t>
        <a:bodyPr/>
        <a:lstStyle/>
        <a:p>
          <a:endParaRPr lang="en-US"/>
        </a:p>
      </dgm:t>
    </dgm:pt>
    <dgm:pt modelId="{30638161-3E23-4CB4-9345-25F8CBEA9102}" type="pres">
      <dgm:prSet presAssocID="{BB57E317-74F2-45CB-9217-FFC5376A19A2}" presName="root" presStyleCnt="0">
        <dgm:presLayoutVars>
          <dgm:dir/>
          <dgm:resizeHandles val="exact"/>
        </dgm:presLayoutVars>
      </dgm:prSet>
      <dgm:spPr/>
    </dgm:pt>
    <dgm:pt modelId="{6B4EFCCB-58B7-4487-BD9A-C7FC0C90E888}" type="pres">
      <dgm:prSet presAssocID="{1D08560A-146D-4D98-B718-053A02DB2F2B}" presName="compNode" presStyleCnt="0"/>
      <dgm:spPr/>
    </dgm:pt>
    <dgm:pt modelId="{414C0FD1-D15A-4589-9695-40113790E281}" type="pres">
      <dgm:prSet presAssocID="{1D08560A-146D-4D98-B718-053A02DB2F2B}" presName="bgRect" presStyleLbl="bgShp" presStyleIdx="0" presStyleCnt="4"/>
      <dgm:spPr/>
    </dgm:pt>
    <dgm:pt modelId="{F2379F1F-01C9-4FF5-8197-B8C42A81C36A}" type="pres">
      <dgm:prSet presAssocID="{1D08560A-146D-4D98-B718-053A02DB2F2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1F4E462-28EB-4E42-8C16-5455267AF869}" type="pres">
      <dgm:prSet presAssocID="{1D08560A-146D-4D98-B718-053A02DB2F2B}" presName="spaceRect" presStyleCnt="0"/>
      <dgm:spPr/>
    </dgm:pt>
    <dgm:pt modelId="{2269BE00-5C3F-41E0-A023-3B6E2E4C0C32}" type="pres">
      <dgm:prSet presAssocID="{1D08560A-146D-4D98-B718-053A02DB2F2B}" presName="parTx" presStyleLbl="revTx" presStyleIdx="0" presStyleCnt="4">
        <dgm:presLayoutVars>
          <dgm:chMax val="0"/>
          <dgm:chPref val="0"/>
        </dgm:presLayoutVars>
      </dgm:prSet>
      <dgm:spPr/>
    </dgm:pt>
    <dgm:pt modelId="{1F2C0861-0BA0-46A9-8FCF-AAF1A4E11CC5}" type="pres">
      <dgm:prSet presAssocID="{4B60C8F4-53C0-4B21-9AC0-8273C2B8BC7E}" presName="sibTrans" presStyleCnt="0"/>
      <dgm:spPr/>
    </dgm:pt>
    <dgm:pt modelId="{64AD94B5-C4D4-4913-AD83-94EB6C60D326}" type="pres">
      <dgm:prSet presAssocID="{90C5155A-F465-46E6-8D03-96C7F4ECA1CA}" presName="compNode" presStyleCnt="0"/>
      <dgm:spPr/>
    </dgm:pt>
    <dgm:pt modelId="{BDF76571-25C2-4F96-91CF-2F6D57E63DA3}" type="pres">
      <dgm:prSet presAssocID="{90C5155A-F465-46E6-8D03-96C7F4ECA1CA}" presName="bgRect" presStyleLbl="bgShp" presStyleIdx="1" presStyleCnt="4"/>
      <dgm:spPr/>
    </dgm:pt>
    <dgm:pt modelId="{C241BE9B-AE47-4C52-9F13-909C101534F5}" type="pres">
      <dgm:prSet presAssocID="{90C5155A-F465-46E6-8D03-96C7F4ECA1C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1290BD53-D383-4BF9-BD21-0F81B56FFA3E}" type="pres">
      <dgm:prSet presAssocID="{90C5155A-F465-46E6-8D03-96C7F4ECA1CA}" presName="spaceRect" presStyleCnt="0"/>
      <dgm:spPr/>
    </dgm:pt>
    <dgm:pt modelId="{C88285B9-81AF-4870-9D68-BCE7B4560CC4}" type="pres">
      <dgm:prSet presAssocID="{90C5155A-F465-46E6-8D03-96C7F4ECA1CA}" presName="parTx" presStyleLbl="revTx" presStyleIdx="1" presStyleCnt="4">
        <dgm:presLayoutVars>
          <dgm:chMax val="0"/>
          <dgm:chPref val="0"/>
        </dgm:presLayoutVars>
      </dgm:prSet>
      <dgm:spPr/>
    </dgm:pt>
    <dgm:pt modelId="{D8E7C60F-DA75-4909-9426-58E75C1EA74F}" type="pres">
      <dgm:prSet presAssocID="{1AA1A3A9-4DF3-4EFD-9315-DC62424E2822}" presName="sibTrans" presStyleCnt="0"/>
      <dgm:spPr/>
    </dgm:pt>
    <dgm:pt modelId="{7EDD3A02-D1A0-44A0-B8AB-E73C43F59A4C}" type="pres">
      <dgm:prSet presAssocID="{0D17AFFD-5B3B-4B2E-9757-4FC117A5A620}" presName="compNode" presStyleCnt="0"/>
      <dgm:spPr/>
    </dgm:pt>
    <dgm:pt modelId="{18772B6B-27C8-4C2F-972D-ACE0AC058DCD}" type="pres">
      <dgm:prSet presAssocID="{0D17AFFD-5B3B-4B2E-9757-4FC117A5A620}" presName="bgRect" presStyleLbl="bgShp" presStyleIdx="2" presStyleCnt="4"/>
      <dgm:spPr/>
    </dgm:pt>
    <dgm:pt modelId="{7F6F8D1C-449A-45B2-A13A-E8A3E05E22C6}" type="pres">
      <dgm:prSet presAssocID="{0D17AFFD-5B3B-4B2E-9757-4FC117A5A6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69D0DF3D-9400-4E52-872A-E68CBB5ADDAD}" type="pres">
      <dgm:prSet presAssocID="{0D17AFFD-5B3B-4B2E-9757-4FC117A5A620}" presName="spaceRect" presStyleCnt="0"/>
      <dgm:spPr/>
    </dgm:pt>
    <dgm:pt modelId="{0EA73511-181F-4E91-918D-A8C870568B36}" type="pres">
      <dgm:prSet presAssocID="{0D17AFFD-5B3B-4B2E-9757-4FC117A5A620}" presName="parTx" presStyleLbl="revTx" presStyleIdx="2" presStyleCnt="4">
        <dgm:presLayoutVars>
          <dgm:chMax val="0"/>
          <dgm:chPref val="0"/>
        </dgm:presLayoutVars>
      </dgm:prSet>
      <dgm:spPr/>
    </dgm:pt>
    <dgm:pt modelId="{723678E7-0A07-4BF1-94B4-521A3E3CA013}" type="pres">
      <dgm:prSet presAssocID="{C705A060-7049-408F-AE8B-5E03B4383C4B}" presName="sibTrans" presStyleCnt="0"/>
      <dgm:spPr/>
    </dgm:pt>
    <dgm:pt modelId="{16EAF49E-2FBE-4E5C-9BFE-31113DBFDE20}" type="pres">
      <dgm:prSet presAssocID="{FCAD5555-F7C2-493C-A833-E16B0ED41C4E}" presName="compNode" presStyleCnt="0"/>
      <dgm:spPr/>
    </dgm:pt>
    <dgm:pt modelId="{08F9397C-01DC-42EE-A73C-0FDB02D47079}" type="pres">
      <dgm:prSet presAssocID="{FCAD5555-F7C2-493C-A833-E16B0ED41C4E}" presName="bgRect" presStyleLbl="bgShp" presStyleIdx="3" presStyleCnt="4"/>
      <dgm:spPr/>
    </dgm:pt>
    <dgm:pt modelId="{C5AFAA6E-FB6B-4779-831A-68BA886FA354}" type="pres">
      <dgm:prSet presAssocID="{FCAD5555-F7C2-493C-A833-E16B0ED41C4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33223E9-9367-49D2-B7A1-FBDB81421B6B}" type="pres">
      <dgm:prSet presAssocID="{FCAD5555-F7C2-493C-A833-E16B0ED41C4E}" presName="spaceRect" presStyleCnt="0"/>
      <dgm:spPr/>
    </dgm:pt>
    <dgm:pt modelId="{83CAB1ED-2F4C-4BC8-9ABF-CF6A4A4A3809}" type="pres">
      <dgm:prSet presAssocID="{FCAD5555-F7C2-493C-A833-E16B0ED41C4E}" presName="parTx" presStyleLbl="revTx" presStyleIdx="3" presStyleCnt="4">
        <dgm:presLayoutVars>
          <dgm:chMax val="0"/>
          <dgm:chPref val="0"/>
        </dgm:presLayoutVars>
      </dgm:prSet>
      <dgm:spPr/>
    </dgm:pt>
  </dgm:ptLst>
  <dgm:cxnLst>
    <dgm:cxn modelId="{014A1E18-52C4-4157-91DF-6D40306FAE45}" type="presOf" srcId="{FCAD5555-F7C2-493C-A833-E16B0ED41C4E}" destId="{83CAB1ED-2F4C-4BC8-9ABF-CF6A4A4A3809}" srcOrd="0" destOrd="0" presId="urn:microsoft.com/office/officeart/2018/2/layout/IconVerticalSolidList"/>
    <dgm:cxn modelId="{087AF227-4B88-427B-99DB-032F3B49896A}" srcId="{BB57E317-74F2-45CB-9217-FFC5376A19A2}" destId="{0D17AFFD-5B3B-4B2E-9757-4FC117A5A620}" srcOrd="2" destOrd="0" parTransId="{22F12AF1-72D8-4932-A841-0DAA36E8F7D4}" sibTransId="{C705A060-7049-408F-AE8B-5E03B4383C4B}"/>
    <dgm:cxn modelId="{636AE12A-B130-449E-9930-660C146522D5}" type="presOf" srcId="{0D17AFFD-5B3B-4B2E-9757-4FC117A5A620}" destId="{0EA73511-181F-4E91-918D-A8C870568B36}" srcOrd="0" destOrd="0" presId="urn:microsoft.com/office/officeart/2018/2/layout/IconVerticalSolidList"/>
    <dgm:cxn modelId="{B926C650-CA79-4E19-9918-384AE1FCF97C}" srcId="{BB57E317-74F2-45CB-9217-FFC5376A19A2}" destId="{1D08560A-146D-4D98-B718-053A02DB2F2B}" srcOrd="0" destOrd="0" parTransId="{6CE46B50-3AA1-4162-BF7C-D1F05B4ED73B}" sibTransId="{4B60C8F4-53C0-4B21-9AC0-8273C2B8BC7E}"/>
    <dgm:cxn modelId="{D5756652-DAFD-49CC-9F46-50A375AEDF71}" type="presOf" srcId="{1D08560A-146D-4D98-B718-053A02DB2F2B}" destId="{2269BE00-5C3F-41E0-A023-3B6E2E4C0C32}" srcOrd="0" destOrd="0" presId="urn:microsoft.com/office/officeart/2018/2/layout/IconVerticalSolidList"/>
    <dgm:cxn modelId="{C714AF81-E7AF-4D9E-B6D0-623AE616E946}" type="presOf" srcId="{BB57E317-74F2-45CB-9217-FFC5376A19A2}" destId="{30638161-3E23-4CB4-9345-25F8CBEA9102}" srcOrd="0" destOrd="0" presId="urn:microsoft.com/office/officeart/2018/2/layout/IconVerticalSolidList"/>
    <dgm:cxn modelId="{5E039E83-9A14-4034-8442-ACA1C9C39F6C}" type="presOf" srcId="{90C5155A-F465-46E6-8D03-96C7F4ECA1CA}" destId="{C88285B9-81AF-4870-9D68-BCE7B4560CC4}" srcOrd="0" destOrd="0" presId="urn:microsoft.com/office/officeart/2018/2/layout/IconVerticalSolidList"/>
    <dgm:cxn modelId="{336895D2-D6C9-41F3-ACDA-AE08C4E26388}" srcId="{BB57E317-74F2-45CB-9217-FFC5376A19A2}" destId="{90C5155A-F465-46E6-8D03-96C7F4ECA1CA}" srcOrd="1" destOrd="0" parTransId="{51563C95-3772-41C5-8611-5CF2BF90C5E7}" sibTransId="{1AA1A3A9-4DF3-4EFD-9315-DC62424E2822}"/>
    <dgm:cxn modelId="{1C121AEC-7EEA-4053-98F0-BC10589B219F}" srcId="{BB57E317-74F2-45CB-9217-FFC5376A19A2}" destId="{FCAD5555-F7C2-493C-A833-E16B0ED41C4E}" srcOrd="3" destOrd="0" parTransId="{4A5A3241-4B4E-4A57-B79D-9DEFFD4C37C7}" sibTransId="{6C1BAB70-3FAE-4B5F-848B-9A2470551886}"/>
    <dgm:cxn modelId="{5A9B7941-7668-4DC0-A882-6F1FAE39E2AD}" type="presParOf" srcId="{30638161-3E23-4CB4-9345-25F8CBEA9102}" destId="{6B4EFCCB-58B7-4487-BD9A-C7FC0C90E888}" srcOrd="0" destOrd="0" presId="urn:microsoft.com/office/officeart/2018/2/layout/IconVerticalSolidList"/>
    <dgm:cxn modelId="{7DE21BC2-297C-42EC-92CC-C009B39A9ADD}" type="presParOf" srcId="{6B4EFCCB-58B7-4487-BD9A-C7FC0C90E888}" destId="{414C0FD1-D15A-4589-9695-40113790E281}" srcOrd="0" destOrd="0" presId="urn:microsoft.com/office/officeart/2018/2/layout/IconVerticalSolidList"/>
    <dgm:cxn modelId="{CA92E00C-84B7-421E-9DA0-9A60727A905B}" type="presParOf" srcId="{6B4EFCCB-58B7-4487-BD9A-C7FC0C90E888}" destId="{F2379F1F-01C9-4FF5-8197-B8C42A81C36A}" srcOrd="1" destOrd="0" presId="urn:microsoft.com/office/officeart/2018/2/layout/IconVerticalSolidList"/>
    <dgm:cxn modelId="{65CA921C-D636-451A-AAEA-866EF1F86ACA}" type="presParOf" srcId="{6B4EFCCB-58B7-4487-BD9A-C7FC0C90E888}" destId="{11F4E462-28EB-4E42-8C16-5455267AF869}" srcOrd="2" destOrd="0" presId="urn:microsoft.com/office/officeart/2018/2/layout/IconVerticalSolidList"/>
    <dgm:cxn modelId="{8133C99B-81A5-42A4-8FBD-605128B32D5F}" type="presParOf" srcId="{6B4EFCCB-58B7-4487-BD9A-C7FC0C90E888}" destId="{2269BE00-5C3F-41E0-A023-3B6E2E4C0C32}" srcOrd="3" destOrd="0" presId="urn:microsoft.com/office/officeart/2018/2/layout/IconVerticalSolidList"/>
    <dgm:cxn modelId="{9466E0CA-CA28-42A2-87B2-FFFA7FD66DC1}" type="presParOf" srcId="{30638161-3E23-4CB4-9345-25F8CBEA9102}" destId="{1F2C0861-0BA0-46A9-8FCF-AAF1A4E11CC5}" srcOrd="1" destOrd="0" presId="urn:microsoft.com/office/officeart/2018/2/layout/IconVerticalSolidList"/>
    <dgm:cxn modelId="{2949A707-59AD-4162-82AC-FBCA1ED42B1F}" type="presParOf" srcId="{30638161-3E23-4CB4-9345-25F8CBEA9102}" destId="{64AD94B5-C4D4-4913-AD83-94EB6C60D326}" srcOrd="2" destOrd="0" presId="urn:microsoft.com/office/officeart/2018/2/layout/IconVerticalSolidList"/>
    <dgm:cxn modelId="{16393BA3-E14E-4460-96AC-8A91560CEDA3}" type="presParOf" srcId="{64AD94B5-C4D4-4913-AD83-94EB6C60D326}" destId="{BDF76571-25C2-4F96-91CF-2F6D57E63DA3}" srcOrd="0" destOrd="0" presId="urn:microsoft.com/office/officeart/2018/2/layout/IconVerticalSolidList"/>
    <dgm:cxn modelId="{335BF703-9469-47B7-B6B3-2DF19656CB8E}" type="presParOf" srcId="{64AD94B5-C4D4-4913-AD83-94EB6C60D326}" destId="{C241BE9B-AE47-4C52-9F13-909C101534F5}" srcOrd="1" destOrd="0" presId="urn:microsoft.com/office/officeart/2018/2/layout/IconVerticalSolidList"/>
    <dgm:cxn modelId="{96E68C58-7393-4C40-906E-9F85DF97F901}" type="presParOf" srcId="{64AD94B5-C4D4-4913-AD83-94EB6C60D326}" destId="{1290BD53-D383-4BF9-BD21-0F81B56FFA3E}" srcOrd="2" destOrd="0" presId="urn:microsoft.com/office/officeart/2018/2/layout/IconVerticalSolidList"/>
    <dgm:cxn modelId="{28AAB997-5693-48E3-8BBF-2E4F0D7C139D}" type="presParOf" srcId="{64AD94B5-C4D4-4913-AD83-94EB6C60D326}" destId="{C88285B9-81AF-4870-9D68-BCE7B4560CC4}" srcOrd="3" destOrd="0" presId="urn:microsoft.com/office/officeart/2018/2/layout/IconVerticalSolidList"/>
    <dgm:cxn modelId="{5CCD8C1B-0E1E-4916-80CB-9F653260F537}" type="presParOf" srcId="{30638161-3E23-4CB4-9345-25F8CBEA9102}" destId="{D8E7C60F-DA75-4909-9426-58E75C1EA74F}" srcOrd="3" destOrd="0" presId="urn:microsoft.com/office/officeart/2018/2/layout/IconVerticalSolidList"/>
    <dgm:cxn modelId="{0613599D-C2E8-41F2-9672-C28854E8D2C5}" type="presParOf" srcId="{30638161-3E23-4CB4-9345-25F8CBEA9102}" destId="{7EDD3A02-D1A0-44A0-B8AB-E73C43F59A4C}" srcOrd="4" destOrd="0" presId="urn:microsoft.com/office/officeart/2018/2/layout/IconVerticalSolidList"/>
    <dgm:cxn modelId="{EE47FEAE-A4C4-47FF-9682-AE7433FD7536}" type="presParOf" srcId="{7EDD3A02-D1A0-44A0-B8AB-E73C43F59A4C}" destId="{18772B6B-27C8-4C2F-972D-ACE0AC058DCD}" srcOrd="0" destOrd="0" presId="urn:microsoft.com/office/officeart/2018/2/layout/IconVerticalSolidList"/>
    <dgm:cxn modelId="{568C7BA4-ECAB-4ACD-90AC-63A116BD0B80}" type="presParOf" srcId="{7EDD3A02-D1A0-44A0-B8AB-E73C43F59A4C}" destId="{7F6F8D1C-449A-45B2-A13A-E8A3E05E22C6}" srcOrd="1" destOrd="0" presId="urn:microsoft.com/office/officeart/2018/2/layout/IconVerticalSolidList"/>
    <dgm:cxn modelId="{67F477DA-E217-4FA5-A691-E29000C20CDE}" type="presParOf" srcId="{7EDD3A02-D1A0-44A0-B8AB-E73C43F59A4C}" destId="{69D0DF3D-9400-4E52-872A-E68CBB5ADDAD}" srcOrd="2" destOrd="0" presId="urn:microsoft.com/office/officeart/2018/2/layout/IconVerticalSolidList"/>
    <dgm:cxn modelId="{6C4315BA-F2E1-452D-B799-FF0321AA5C00}" type="presParOf" srcId="{7EDD3A02-D1A0-44A0-B8AB-E73C43F59A4C}" destId="{0EA73511-181F-4E91-918D-A8C870568B36}" srcOrd="3" destOrd="0" presId="urn:microsoft.com/office/officeart/2018/2/layout/IconVerticalSolidList"/>
    <dgm:cxn modelId="{06BDBC95-4C29-4D32-AB43-65E2611D1F1E}" type="presParOf" srcId="{30638161-3E23-4CB4-9345-25F8CBEA9102}" destId="{723678E7-0A07-4BF1-94B4-521A3E3CA013}" srcOrd="5" destOrd="0" presId="urn:microsoft.com/office/officeart/2018/2/layout/IconVerticalSolidList"/>
    <dgm:cxn modelId="{3610C599-943B-4052-AC15-6E849FD5C0D0}" type="presParOf" srcId="{30638161-3E23-4CB4-9345-25F8CBEA9102}" destId="{16EAF49E-2FBE-4E5C-9BFE-31113DBFDE20}" srcOrd="6" destOrd="0" presId="urn:microsoft.com/office/officeart/2018/2/layout/IconVerticalSolidList"/>
    <dgm:cxn modelId="{CE2959D0-5163-441D-A4C5-FAB547623621}" type="presParOf" srcId="{16EAF49E-2FBE-4E5C-9BFE-31113DBFDE20}" destId="{08F9397C-01DC-42EE-A73C-0FDB02D47079}" srcOrd="0" destOrd="0" presId="urn:microsoft.com/office/officeart/2018/2/layout/IconVerticalSolidList"/>
    <dgm:cxn modelId="{1AB1745A-4447-41D2-A750-AFD95B8A6F49}" type="presParOf" srcId="{16EAF49E-2FBE-4E5C-9BFE-31113DBFDE20}" destId="{C5AFAA6E-FB6B-4779-831A-68BA886FA354}" srcOrd="1" destOrd="0" presId="urn:microsoft.com/office/officeart/2018/2/layout/IconVerticalSolidList"/>
    <dgm:cxn modelId="{FA2AC32F-D8CA-42BE-B608-0CF2F04CC638}" type="presParOf" srcId="{16EAF49E-2FBE-4E5C-9BFE-31113DBFDE20}" destId="{033223E9-9367-49D2-B7A1-FBDB81421B6B}" srcOrd="2" destOrd="0" presId="urn:microsoft.com/office/officeart/2018/2/layout/IconVerticalSolidList"/>
    <dgm:cxn modelId="{108FF792-F98A-4901-83A2-F841EA24D0BE}" type="presParOf" srcId="{16EAF49E-2FBE-4E5C-9BFE-31113DBFDE20}" destId="{83CAB1ED-2F4C-4BC8-9ABF-CF6A4A4A3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5F7D79-0693-4137-9BB0-1E4469DCC3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0E38C2B-23BD-444B-9F2F-74BD170DA435}">
      <dgm:prSet/>
      <dgm:spPr/>
      <dgm:t>
        <a:bodyPr/>
        <a:lstStyle/>
        <a:p>
          <a:r>
            <a:rPr lang="en-GB"/>
            <a:t>In addition to the outline plan you should demonstrate your ability to conduct a library search </a:t>
          </a:r>
          <a:endParaRPr lang="en-US"/>
        </a:p>
      </dgm:t>
    </dgm:pt>
    <dgm:pt modelId="{342A54C3-C42C-4E50-A33F-6AFAD8928D0E}" type="parTrans" cxnId="{79A54D38-9C2A-402D-B438-B4F6FF22C53B}">
      <dgm:prSet/>
      <dgm:spPr/>
      <dgm:t>
        <a:bodyPr/>
        <a:lstStyle/>
        <a:p>
          <a:endParaRPr lang="en-US"/>
        </a:p>
      </dgm:t>
    </dgm:pt>
    <dgm:pt modelId="{2E91CCC2-0917-4242-97C6-929639B7CCF2}" type="sibTrans" cxnId="{79A54D38-9C2A-402D-B438-B4F6FF22C53B}">
      <dgm:prSet/>
      <dgm:spPr/>
      <dgm:t>
        <a:bodyPr/>
        <a:lstStyle/>
        <a:p>
          <a:endParaRPr lang="en-US"/>
        </a:p>
      </dgm:t>
    </dgm:pt>
    <dgm:pt modelId="{A5ABAD54-C339-4434-9CA5-13510F937622}">
      <dgm:prSet/>
      <dgm:spPr/>
      <dgm:t>
        <a:bodyPr/>
        <a:lstStyle/>
        <a:p>
          <a:r>
            <a:rPr lang="en-GB"/>
            <a:t>Within this you should discuss the search terms and/or phrases you used and how you would decide if a source was appropriate or not </a:t>
          </a:r>
          <a:endParaRPr lang="en-US"/>
        </a:p>
      </dgm:t>
    </dgm:pt>
    <dgm:pt modelId="{7217C013-AE62-44B2-AA5F-E42319564D58}" type="parTrans" cxnId="{0E15705C-2BD9-442A-86AE-3D8490920C82}">
      <dgm:prSet/>
      <dgm:spPr/>
      <dgm:t>
        <a:bodyPr/>
        <a:lstStyle/>
        <a:p>
          <a:endParaRPr lang="en-US"/>
        </a:p>
      </dgm:t>
    </dgm:pt>
    <dgm:pt modelId="{8B97F6A1-D5C1-44FC-84FD-CA8AE0A8EFC7}" type="sibTrans" cxnId="{0E15705C-2BD9-442A-86AE-3D8490920C82}">
      <dgm:prSet/>
      <dgm:spPr/>
      <dgm:t>
        <a:bodyPr/>
        <a:lstStyle/>
        <a:p>
          <a:endParaRPr lang="en-US"/>
        </a:p>
      </dgm:t>
    </dgm:pt>
    <dgm:pt modelId="{C2678F50-47CC-4B39-B55A-BA2910E251B3}" type="pres">
      <dgm:prSet presAssocID="{E55F7D79-0693-4137-9BB0-1E4469DCC38E}" presName="root" presStyleCnt="0">
        <dgm:presLayoutVars>
          <dgm:dir/>
          <dgm:resizeHandles val="exact"/>
        </dgm:presLayoutVars>
      </dgm:prSet>
      <dgm:spPr/>
    </dgm:pt>
    <dgm:pt modelId="{9FD8E0DE-413A-4BFC-B8D5-5155F59A5079}" type="pres">
      <dgm:prSet presAssocID="{10E38C2B-23BD-444B-9F2F-74BD170DA435}" presName="compNode" presStyleCnt="0"/>
      <dgm:spPr/>
    </dgm:pt>
    <dgm:pt modelId="{D861C57C-5F9F-4BE7-A79D-F7F4D40D3DD0}" type="pres">
      <dgm:prSet presAssocID="{10E38C2B-23BD-444B-9F2F-74BD170DA435}" presName="bgRect" presStyleLbl="bgShp" presStyleIdx="0" presStyleCnt="2"/>
      <dgm:spPr/>
    </dgm:pt>
    <dgm:pt modelId="{0B19524D-F376-4ADA-BCDA-36510C37C816}" type="pres">
      <dgm:prSet presAssocID="{10E38C2B-23BD-444B-9F2F-74BD170DA4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5AD04FA-214A-4231-AFAF-BA50CAD19B83}" type="pres">
      <dgm:prSet presAssocID="{10E38C2B-23BD-444B-9F2F-74BD170DA435}" presName="spaceRect" presStyleCnt="0"/>
      <dgm:spPr/>
    </dgm:pt>
    <dgm:pt modelId="{5944A20B-28C0-4C2C-8C43-7C54F703ADD7}" type="pres">
      <dgm:prSet presAssocID="{10E38C2B-23BD-444B-9F2F-74BD170DA435}" presName="parTx" presStyleLbl="revTx" presStyleIdx="0" presStyleCnt="2">
        <dgm:presLayoutVars>
          <dgm:chMax val="0"/>
          <dgm:chPref val="0"/>
        </dgm:presLayoutVars>
      </dgm:prSet>
      <dgm:spPr/>
    </dgm:pt>
    <dgm:pt modelId="{D4F9950B-0291-4337-ACEF-7F468A23FA58}" type="pres">
      <dgm:prSet presAssocID="{2E91CCC2-0917-4242-97C6-929639B7CCF2}" presName="sibTrans" presStyleCnt="0"/>
      <dgm:spPr/>
    </dgm:pt>
    <dgm:pt modelId="{9FED25BA-E18E-465F-BED7-C364D0A0E1A2}" type="pres">
      <dgm:prSet presAssocID="{A5ABAD54-C339-4434-9CA5-13510F937622}" presName="compNode" presStyleCnt="0"/>
      <dgm:spPr/>
    </dgm:pt>
    <dgm:pt modelId="{0657F92B-D930-4A32-AB4B-084DB561F0C3}" type="pres">
      <dgm:prSet presAssocID="{A5ABAD54-C339-4434-9CA5-13510F937622}" presName="bgRect" presStyleLbl="bgShp" presStyleIdx="1" presStyleCnt="2"/>
      <dgm:spPr/>
    </dgm:pt>
    <dgm:pt modelId="{C0BF94C0-E585-4C67-BF05-E02C81A64000}" type="pres">
      <dgm:prSet presAssocID="{A5ABAD54-C339-4434-9CA5-13510F93762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FD86D065-D9C7-4D12-9CC3-581BB7B7D56C}" type="pres">
      <dgm:prSet presAssocID="{A5ABAD54-C339-4434-9CA5-13510F937622}" presName="spaceRect" presStyleCnt="0"/>
      <dgm:spPr/>
    </dgm:pt>
    <dgm:pt modelId="{DEBC8D93-1A67-498F-9BB9-7FDFB245757C}" type="pres">
      <dgm:prSet presAssocID="{A5ABAD54-C339-4434-9CA5-13510F937622}" presName="parTx" presStyleLbl="revTx" presStyleIdx="1" presStyleCnt="2">
        <dgm:presLayoutVars>
          <dgm:chMax val="0"/>
          <dgm:chPref val="0"/>
        </dgm:presLayoutVars>
      </dgm:prSet>
      <dgm:spPr/>
    </dgm:pt>
  </dgm:ptLst>
  <dgm:cxnLst>
    <dgm:cxn modelId="{D89CF836-DFD1-4BF9-B313-F8699344DE85}" type="presOf" srcId="{10E38C2B-23BD-444B-9F2F-74BD170DA435}" destId="{5944A20B-28C0-4C2C-8C43-7C54F703ADD7}" srcOrd="0" destOrd="0" presId="urn:microsoft.com/office/officeart/2018/2/layout/IconVerticalSolidList"/>
    <dgm:cxn modelId="{79A54D38-9C2A-402D-B438-B4F6FF22C53B}" srcId="{E55F7D79-0693-4137-9BB0-1E4469DCC38E}" destId="{10E38C2B-23BD-444B-9F2F-74BD170DA435}" srcOrd="0" destOrd="0" parTransId="{342A54C3-C42C-4E50-A33F-6AFAD8928D0E}" sibTransId="{2E91CCC2-0917-4242-97C6-929639B7CCF2}"/>
    <dgm:cxn modelId="{0E15705C-2BD9-442A-86AE-3D8490920C82}" srcId="{E55F7D79-0693-4137-9BB0-1E4469DCC38E}" destId="{A5ABAD54-C339-4434-9CA5-13510F937622}" srcOrd="1" destOrd="0" parTransId="{7217C013-AE62-44B2-AA5F-E42319564D58}" sibTransId="{8B97F6A1-D5C1-44FC-84FD-CA8AE0A8EFC7}"/>
    <dgm:cxn modelId="{31D6D79B-6FC8-4DF4-B73D-CE6E15B04363}" type="presOf" srcId="{A5ABAD54-C339-4434-9CA5-13510F937622}" destId="{DEBC8D93-1A67-498F-9BB9-7FDFB245757C}" srcOrd="0" destOrd="0" presId="urn:microsoft.com/office/officeart/2018/2/layout/IconVerticalSolidList"/>
    <dgm:cxn modelId="{412AFAE3-623D-4322-996B-57B8EE8326FA}" type="presOf" srcId="{E55F7D79-0693-4137-9BB0-1E4469DCC38E}" destId="{C2678F50-47CC-4B39-B55A-BA2910E251B3}" srcOrd="0" destOrd="0" presId="urn:microsoft.com/office/officeart/2018/2/layout/IconVerticalSolidList"/>
    <dgm:cxn modelId="{EBF04C8A-AC16-4E5A-8F15-172CB70DC80A}" type="presParOf" srcId="{C2678F50-47CC-4B39-B55A-BA2910E251B3}" destId="{9FD8E0DE-413A-4BFC-B8D5-5155F59A5079}" srcOrd="0" destOrd="0" presId="urn:microsoft.com/office/officeart/2018/2/layout/IconVerticalSolidList"/>
    <dgm:cxn modelId="{1E118E9F-8F15-4C11-B935-6ABBC0DF8A72}" type="presParOf" srcId="{9FD8E0DE-413A-4BFC-B8D5-5155F59A5079}" destId="{D861C57C-5F9F-4BE7-A79D-F7F4D40D3DD0}" srcOrd="0" destOrd="0" presId="urn:microsoft.com/office/officeart/2018/2/layout/IconVerticalSolidList"/>
    <dgm:cxn modelId="{165285A0-7585-4512-B631-7B7CF2DC8EAB}" type="presParOf" srcId="{9FD8E0DE-413A-4BFC-B8D5-5155F59A5079}" destId="{0B19524D-F376-4ADA-BCDA-36510C37C816}" srcOrd="1" destOrd="0" presId="urn:microsoft.com/office/officeart/2018/2/layout/IconVerticalSolidList"/>
    <dgm:cxn modelId="{BFCDDA0F-EE10-4E07-861D-19B9A66F7737}" type="presParOf" srcId="{9FD8E0DE-413A-4BFC-B8D5-5155F59A5079}" destId="{A5AD04FA-214A-4231-AFAF-BA50CAD19B83}" srcOrd="2" destOrd="0" presId="urn:microsoft.com/office/officeart/2018/2/layout/IconVerticalSolidList"/>
    <dgm:cxn modelId="{C149A0F2-F1E5-40AC-95AF-DE762B694C28}" type="presParOf" srcId="{9FD8E0DE-413A-4BFC-B8D5-5155F59A5079}" destId="{5944A20B-28C0-4C2C-8C43-7C54F703ADD7}" srcOrd="3" destOrd="0" presId="urn:microsoft.com/office/officeart/2018/2/layout/IconVerticalSolidList"/>
    <dgm:cxn modelId="{7CF4272E-CCDD-489E-9832-36381C8FEB46}" type="presParOf" srcId="{C2678F50-47CC-4B39-B55A-BA2910E251B3}" destId="{D4F9950B-0291-4337-ACEF-7F468A23FA58}" srcOrd="1" destOrd="0" presId="urn:microsoft.com/office/officeart/2018/2/layout/IconVerticalSolidList"/>
    <dgm:cxn modelId="{FC9345AB-2E7C-422C-900D-413059C43944}" type="presParOf" srcId="{C2678F50-47CC-4B39-B55A-BA2910E251B3}" destId="{9FED25BA-E18E-465F-BED7-C364D0A0E1A2}" srcOrd="2" destOrd="0" presId="urn:microsoft.com/office/officeart/2018/2/layout/IconVerticalSolidList"/>
    <dgm:cxn modelId="{3319855D-50B7-41B5-BCF8-0AB2BBFD6E39}" type="presParOf" srcId="{9FED25BA-E18E-465F-BED7-C364D0A0E1A2}" destId="{0657F92B-D930-4A32-AB4B-084DB561F0C3}" srcOrd="0" destOrd="0" presId="urn:microsoft.com/office/officeart/2018/2/layout/IconVerticalSolidList"/>
    <dgm:cxn modelId="{BE14E5C5-9C0E-418E-9833-7C1F65F596D3}" type="presParOf" srcId="{9FED25BA-E18E-465F-BED7-C364D0A0E1A2}" destId="{C0BF94C0-E585-4C67-BF05-E02C81A64000}" srcOrd="1" destOrd="0" presId="urn:microsoft.com/office/officeart/2018/2/layout/IconVerticalSolidList"/>
    <dgm:cxn modelId="{2F262FE6-D843-441D-B198-2560BE2A76DA}" type="presParOf" srcId="{9FED25BA-E18E-465F-BED7-C364D0A0E1A2}" destId="{FD86D065-D9C7-4D12-9CC3-581BB7B7D56C}" srcOrd="2" destOrd="0" presId="urn:microsoft.com/office/officeart/2018/2/layout/IconVerticalSolidList"/>
    <dgm:cxn modelId="{53208EDE-A1A7-4E9B-9365-E59FE8119071}" type="presParOf" srcId="{9FED25BA-E18E-465F-BED7-C364D0A0E1A2}" destId="{DEBC8D93-1A67-498F-9BB9-7FDFB24575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92977-1FEB-43E3-A666-E2E67AB5D72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5FE6BB-C72D-42E3-A6B6-A0116E46D1DB}">
      <dgm:prSet/>
      <dgm:spPr/>
      <dgm:t>
        <a:bodyPr/>
        <a:lstStyle/>
        <a:p>
          <a:pPr>
            <a:lnSpc>
              <a:spcPct val="100000"/>
            </a:lnSpc>
          </a:pPr>
          <a:r>
            <a:rPr lang="en-GB"/>
            <a:t>Essay outline including question</a:t>
          </a:r>
          <a:endParaRPr lang="en-US"/>
        </a:p>
      </dgm:t>
    </dgm:pt>
    <dgm:pt modelId="{BF12EA9F-68E4-4571-BADF-E30A2AF693A6}" type="parTrans" cxnId="{55D01281-2991-43A5-9ADE-4911DB057097}">
      <dgm:prSet/>
      <dgm:spPr/>
      <dgm:t>
        <a:bodyPr/>
        <a:lstStyle/>
        <a:p>
          <a:endParaRPr lang="en-US"/>
        </a:p>
      </dgm:t>
    </dgm:pt>
    <dgm:pt modelId="{3E090232-92FD-4D4F-9C16-3180E1DE0817}" type="sibTrans" cxnId="{55D01281-2991-43A5-9ADE-4911DB057097}">
      <dgm:prSet/>
      <dgm:spPr/>
      <dgm:t>
        <a:bodyPr/>
        <a:lstStyle/>
        <a:p>
          <a:endParaRPr lang="en-US"/>
        </a:p>
      </dgm:t>
    </dgm:pt>
    <dgm:pt modelId="{C3775025-4C7B-43F8-846D-68FC3C2369A2}">
      <dgm:prSet/>
      <dgm:spPr/>
      <dgm:t>
        <a:bodyPr/>
        <a:lstStyle/>
        <a:p>
          <a:pPr>
            <a:lnSpc>
              <a:spcPct val="100000"/>
            </a:lnSpc>
          </a:pPr>
          <a:r>
            <a:rPr lang="en-GB"/>
            <a:t>Evidence of library search</a:t>
          </a:r>
          <a:endParaRPr lang="en-US"/>
        </a:p>
      </dgm:t>
    </dgm:pt>
    <dgm:pt modelId="{D7C93519-4728-4EA3-89D9-82280FCDD788}" type="parTrans" cxnId="{839B3907-FC07-482A-8347-96FDBA94A65F}">
      <dgm:prSet/>
      <dgm:spPr/>
      <dgm:t>
        <a:bodyPr/>
        <a:lstStyle/>
        <a:p>
          <a:endParaRPr lang="en-US"/>
        </a:p>
      </dgm:t>
    </dgm:pt>
    <dgm:pt modelId="{2C555020-9573-4206-B405-111206ACEF8D}" type="sibTrans" cxnId="{839B3907-FC07-482A-8347-96FDBA94A65F}">
      <dgm:prSet/>
      <dgm:spPr/>
      <dgm:t>
        <a:bodyPr/>
        <a:lstStyle/>
        <a:p>
          <a:endParaRPr lang="en-US"/>
        </a:p>
      </dgm:t>
    </dgm:pt>
    <dgm:pt modelId="{3FD7A003-7EAB-479B-89B3-BAC9CD66CD9E}">
      <dgm:prSet/>
      <dgm:spPr/>
      <dgm:t>
        <a:bodyPr/>
        <a:lstStyle/>
        <a:p>
          <a:pPr>
            <a:lnSpc>
              <a:spcPct val="100000"/>
            </a:lnSpc>
          </a:pPr>
          <a:r>
            <a:rPr lang="en-GB"/>
            <a:t>Short discussion on evaluating the sources identified</a:t>
          </a:r>
          <a:endParaRPr lang="en-US"/>
        </a:p>
      </dgm:t>
    </dgm:pt>
    <dgm:pt modelId="{3F108839-02C8-4FBD-B207-CBA12F0F5DE6}" type="parTrans" cxnId="{4E40E2FB-F10B-4DE8-BD7D-90B05B7908E4}">
      <dgm:prSet/>
      <dgm:spPr/>
      <dgm:t>
        <a:bodyPr/>
        <a:lstStyle/>
        <a:p>
          <a:endParaRPr lang="en-US"/>
        </a:p>
      </dgm:t>
    </dgm:pt>
    <dgm:pt modelId="{5C9E1FC4-4B90-427B-AE66-24F2ECC38E42}" type="sibTrans" cxnId="{4E40E2FB-F10B-4DE8-BD7D-90B05B7908E4}">
      <dgm:prSet/>
      <dgm:spPr/>
      <dgm:t>
        <a:bodyPr/>
        <a:lstStyle/>
        <a:p>
          <a:endParaRPr lang="en-US"/>
        </a:p>
      </dgm:t>
    </dgm:pt>
    <dgm:pt modelId="{23097B7F-E239-487C-AC99-84865FDA139D}" type="pres">
      <dgm:prSet presAssocID="{83092977-1FEB-43E3-A666-E2E67AB5D729}" presName="root" presStyleCnt="0">
        <dgm:presLayoutVars>
          <dgm:dir/>
          <dgm:resizeHandles val="exact"/>
        </dgm:presLayoutVars>
      </dgm:prSet>
      <dgm:spPr/>
    </dgm:pt>
    <dgm:pt modelId="{863F645F-992A-4282-956B-530C59C8EDE1}" type="pres">
      <dgm:prSet presAssocID="{3E5FE6BB-C72D-42E3-A6B6-A0116E46D1DB}" presName="compNode" presStyleCnt="0"/>
      <dgm:spPr/>
    </dgm:pt>
    <dgm:pt modelId="{A30F6595-6937-46DE-A541-9FE235E908C6}" type="pres">
      <dgm:prSet presAssocID="{3E5FE6BB-C72D-42E3-A6B6-A0116E46D1DB}" presName="bgRect" presStyleLbl="bgShp" presStyleIdx="0" presStyleCnt="3"/>
      <dgm:spPr/>
    </dgm:pt>
    <dgm:pt modelId="{DF8A8932-9D93-41EF-A881-5820DD9A0385}" type="pres">
      <dgm:prSet presAssocID="{3E5FE6BB-C72D-42E3-A6B6-A0116E46D1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06623717-A79B-4F9F-A78A-F4ABFAB2BD62}" type="pres">
      <dgm:prSet presAssocID="{3E5FE6BB-C72D-42E3-A6B6-A0116E46D1DB}" presName="spaceRect" presStyleCnt="0"/>
      <dgm:spPr/>
    </dgm:pt>
    <dgm:pt modelId="{E38C4E07-B896-4C9A-8CC1-D0E0608B9F11}" type="pres">
      <dgm:prSet presAssocID="{3E5FE6BB-C72D-42E3-A6B6-A0116E46D1DB}" presName="parTx" presStyleLbl="revTx" presStyleIdx="0" presStyleCnt="3">
        <dgm:presLayoutVars>
          <dgm:chMax val="0"/>
          <dgm:chPref val="0"/>
        </dgm:presLayoutVars>
      </dgm:prSet>
      <dgm:spPr/>
    </dgm:pt>
    <dgm:pt modelId="{E0709CD4-BCBE-4C4A-952D-21C92B37C85A}" type="pres">
      <dgm:prSet presAssocID="{3E090232-92FD-4D4F-9C16-3180E1DE0817}" presName="sibTrans" presStyleCnt="0"/>
      <dgm:spPr/>
    </dgm:pt>
    <dgm:pt modelId="{8EAADB9D-E1E6-4F59-9724-820476C91F47}" type="pres">
      <dgm:prSet presAssocID="{C3775025-4C7B-43F8-846D-68FC3C2369A2}" presName="compNode" presStyleCnt="0"/>
      <dgm:spPr/>
    </dgm:pt>
    <dgm:pt modelId="{61308211-38A5-4664-A6C9-5AA71A3969B9}" type="pres">
      <dgm:prSet presAssocID="{C3775025-4C7B-43F8-846D-68FC3C2369A2}" presName="bgRect" presStyleLbl="bgShp" presStyleIdx="1" presStyleCnt="3"/>
      <dgm:spPr/>
    </dgm:pt>
    <dgm:pt modelId="{E3CA27B3-1CF6-4592-8103-778A94E7DE6B}" type="pres">
      <dgm:prSet presAssocID="{C3775025-4C7B-43F8-846D-68FC3C2369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DCBC490D-8E2C-4466-8CAD-4BCBCE5D8167}" type="pres">
      <dgm:prSet presAssocID="{C3775025-4C7B-43F8-846D-68FC3C2369A2}" presName="spaceRect" presStyleCnt="0"/>
      <dgm:spPr/>
    </dgm:pt>
    <dgm:pt modelId="{BFD5DF8F-8A5F-43A3-8A7A-BE146A2D9DF2}" type="pres">
      <dgm:prSet presAssocID="{C3775025-4C7B-43F8-846D-68FC3C2369A2}" presName="parTx" presStyleLbl="revTx" presStyleIdx="1" presStyleCnt="3">
        <dgm:presLayoutVars>
          <dgm:chMax val="0"/>
          <dgm:chPref val="0"/>
        </dgm:presLayoutVars>
      </dgm:prSet>
      <dgm:spPr/>
    </dgm:pt>
    <dgm:pt modelId="{208212A2-3FF3-4081-A86B-E0D0E50DB726}" type="pres">
      <dgm:prSet presAssocID="{2C555020-9573-4206-B405-111206ACEF8D}" presName="sibTrans" presStyleCnt="0"/>
      <dgm:spPr/>
    </dgm:pt>
    <dgm:pt modelId="{15B8AFF0-84B5-4012-96BA-8D1514BBF257}" type="pres">
      <dgm:prSet presAssocID="{3FD7A003-7EAB-479B-89B3-BAC9CD66CD9E}" presName="compNode" presStyleCnt="0"/>
      <dgm:spPr/>
    </dgm:pt>
    <dgm:pt modelId="{B5FFC8F7-60D9-47F2-B5F3-16A3A95AFA46}" type="pres">
      <dgm:prSet presAssocID="{3FD7A003-7EAB-479B-89B3-BAC9CD66CD9E}" presName="bgRect" presStyleLbl="bgShp" presStyleIdx="2" presStyleCnt="3"/>
      <dgm:spPr/>
    </dgm:pt>
    <dgm:pt modelId="{16DF139E-6304-4CF4-B436-613127AD7672}" type="pres">
      <dgm:prSet presAssocID="{3FD7A003-7EAB-479B-89B3-BAC9CD66CD9E}"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Speech with solid fill"/>
        </a:ext>
      </dgm:extLst>
    </dgm:pt>
    <dgm:pt modelId="{2F9B109F-D728-47C3-BDA6-8F199C4A0D88}" type="pres">
      <dgm:prSet presAssocID="{3FD7A003-7EAB-479B-89B3-BAC9CD66CD9E}" presName="spaceRect" presStyleCnt="0"/>
      <dgm:spPr/>
    </dgm:pt>
    <dgm:pt modelId="{098F5D72-BBB6-40B5-A1F2-E70B1F87C989}" type="pres">
      <dgm:prSet presAssocID="{3FD7A003-7EAB-479B-89B3-BAC9CD66CD9E}" presName="parTx" presStyleLbl="revTx" presStyleIdx="2" presStyleCnt="3">
        <dgm:presLayoutVars>
          <dgm:chMax val="0"/>
          <dgm:chPref val="0"/>
        </dgm:presLayoutVars>
      </dgm:prSet>
      <dgm:spPr/>
    </dgm:pt>
  </dgm:ptLst>
  <dgm:cxnLst>
    <dgm:cxn modelId="{839B3907-FC07-482A-8347-96FDBA94A65F}" srcId="{83092977-1FEB-43E3-A666-E2E67AB5D729}" destId="{C3775025-4C7B-43F8-846D-68FC3C2369A2}" srcOrd="1" destOrd="0" parTransId="{D7C93519-4728-4EA3-89D9-82280FCDD788}" sibTransId="{2C555020-9573-4206-B405-111206ACEF8D}"/>
    <dgm:cxn modelId="{9AE3D411-AE35-498D-B40B-BCFA23C71F99}" type="presOf" srcId="{C3775025-4C7B-43F8-846D-68FC3C2369A2}" destId="{BFD5DF8F-8A5F-43A3-8A7A-BE146A2D9DF2}" srcOrd="0" destOrd="0" presId="urn:microsoft.com/office/officeart/2018/2/layout/IconVerticalSolidList"/>
    <dgm:cxn modelId="{6885BD5E-4722-40D6-AE12-5BFAF7C77102}" type="presOf" srcId="{3FD7A003-7EAB-479B-89B3-BAC9CD66CD9E}" destId="{098F5D72-BBB6-40B5-A1F2-E70B1F87C989}" srcOrd="0" destOrd="0" presId="urn:microsoft.com/office/officeart/2018/2/layout/IconVerticalSolidList"/>
    <dgm:cxn modelId="{5DA72A69-F622-4BE0-A425-CCA47CE4A90F}" type="presOf" srcId="{83092977-1FEB-43E3-A666-E2E67AB5D729}" destId="{23097B7F-E239-487C-AC99-84865FDA139D}" srcOrd="0" destOrd="0" presId="urn:microsoft.com/office/officeart/2018/2/layout/IconVerticalSolidList"/>
    <dgm:cxn modelId="{55D01281-2991-43A5-9ADE-4911DB057097}" srcId="{83092977-1FEB-43E3-A666-E2E67AB5D729}" destId="{3E5FE6BB-C72D-42E3-A6B6-A0116E46D1DB}" srcOrd="0" destOrd="0" parTransId="{BF12EA9F-68E4-4571-BADF-E30A2AF693A6}" sibTransId="{3E090232-92FD-4D4F-9C16-3180E1DE0817}"/>
    <dgm:cxn modelId="{4329E0A1-C28B-443C-898B-01B360A454CD}" type="presOf" srcId="{3E5FE6BB-C72D-42E3-A6B6-A0116E46D1DB}" destId="{E38C4E07-B896-4C9A-8CC1-D0E0608B9F11}" srcOrd="0" destOrd="0" presId="urn:microsoft.com/office/officeart/2018/2/layout/IconVerticalSolidList"/>
    <dgm:cxn modelId="{4E40E2FB-F10B-4DE8-BD7D-90B05B7908E4}" srcId="{83092977-1FEB-43E3-A666-E2E67AB5D729}" destId="{3FD7A003-7EAB-479B-89B3-BAC9CD66CD9E}" srcOrd="2" destOrd="0" parTransId="{3F108839-02C8-4FBD-B207-CBA12F0F5DE6}" sibTransId="{5C9E1FC4-4B90-427B-AE66-24F2ECC38E42}"/>
    <dgm:cxn modelId="{EBF6FEE7-42E5-4E12-8A4C-42A6DAEB29C7}" type="presParOf" srcId="{23097B7F-E239-487C-AC99-84865FDA139D}" destId="{863F645F-992A-4282-956B-530C59C8EDE1}" srcOrd="0" destOrd="0" presId="urn:microsoft.com/office/officeart/2018/2/layout/IconVerticalSolidList"/>
    <dgm:cxn modelId="{0F0D1DF3-D185-4D42-B508-5663225E67D6}" type="presParOf" srcId="{863F645F-992A-4282-956B-530C59C8EDE1}" destId="{A30F6595-6937-46DE-A541-9FE235E908C6}" srcOrd="0" destOrd="0" presId="urn:microsoft.com/office/officeart/2018/2/layout/IconVerticalSolidList"/>
    <dgm:cxn modelId="{24DA84E6-0EB6-43EF-8B8C-980DA95A7D0A}" type="presParOf" srcId="{863F645F-992A-4282-956B-530C59C8EDE1}" destId="{DF8A8932-9D93-41EF-A881-5820DD9A0385}" srcOrd="1" destOrd="0" presId="urn:microsoft.com/office/officeart/2018/2/layout/IconVerticalSolidList"/>
    <dgm:cxn modelId="{B43E9953-1AA5-4B08-9D4E-7D7050B45457}" type="presParOf" srcId="{863F645F-992A-4282-956B-530C59C8EDE1}" destId="{06623717-A79B-4F9F-A78A-F4ABFAB2BD62}" srcOrd="2" destOrd="0" presId="urn:microsoft.com/office/officeart/2018/2/layout/IconVerticalSolidList"/>
    <dgm:cxn modelId="{629F6B82-AA41-44D5-AE88-86454E39B3D5}" type="presParOf" srcId="{863F645F-992A-4282-956B-530C59C8EDE1}" destId="{E38C4E07-B896-4C9A-8CC1-D0E0608B9F11}" srcOrd="3" destOrd="0" presId="urn:microsoft.com/office/officeart/2018/2/layout/IconVerticalSolidList"/>
    <dgm:cxn modelId="{7C74EC08-36C6-4D2E-8B5A-5C959D3D1FCC}" type="presParOf" srcId="{23097B7F-E239-487C-AC99-84865FDA139D}" destId="{E0709CD4-BCBE-4C4A-952D-21C92B37C85A}" srcOrd="1" destOrd="0" presId="urn:microsoft.com/office/officeart/2018/2/layout/IconVerticalSolidList"/>
    <dgm:cxn modelId="{F793CFD1-A34A-4E26-BCB4-91BD9BAF3DC0}" type="presParOf" srcId="{23097B7F-E239-487C-AC99-84865FDA139D}" destId="{8EAADB9D-E1E6-4F59-9724-820476C91F47}" srcOrd="2" destOrd="0" presId="urn:microsoft.com/office/officeart/2018/2/layout/IconVerticalSolidList"/>
    <dgm:cxn modelId="{E3575B15-8D12-41E4-97E1-9EA01817EC4F}" type="presParOf" srcId="{8EAADB9D-E1E6-4F59-9724-820476C91F47}" destId="{61308211-38A5-4664-A6C9-5AA71A3969B9}" srcOrd="0" destOrd="0" presId="urn:microsoft.com/office/officeart/2018/2/layout/IconVerticalSolidList"/>
    <dgm:cxn modelId="{FF9351C6-4588-4E17-878A-92955847B716}" type="presParOf" srcId="{8EAADB9D-E1E6-4F59-9724-820476C91F47}" destId="{E3CA27B3-1CF6-4592-8103-778A94E7DE6B}" srcOrd="1" destOrd="0" presId="urn:microsoft.com/office/officeart/2018/2/layout/IconVerticalSolidList"/>
    <dgm:cxn modelId="{76725EA9-8B11-4ADD-9692-E808218DD671}" type="presParOf" srcId="{8EAADB9D-E1E6-4F59-9724-820476C91F47}" destId="{DCBC490D-8E2C-4466-8CAD-4BCBCE5D8167}" srcOrd="2" destOrd="0" presId="urn:microsoft.com/office/officeart/2018/2/layout/IconVerticalSolidList"/>
    <dgm:cxn modelId="{8AAF972A-5358-45EA-A5B6-CC5E1F68F5FB}" type="presParOf" srcId="{8EAADB9D-E1E6-4F59-9724-820476C91F47}" destId="{BFD5DF8F-8A5F-43A3-8A7A-BE146A2D9DF2}" srcOrd="3" destOrd="0" presId="urn:microsoft.com/office/officeart/2018/2/layout/IconVerticalSolidList"/>
    <dgm:cxn modelId="{825B6AD4-F71E-4783-B1C9-194BD542468C}" type="presParOf" srcId="{23097B7F-E239-487C-AC99-84865FDA139D}" destId="{208212A2-3FF3-4081-A86B-E0D0E50DB726}" srcOrd="3" destOrd="0" presId="urn:microsoft.com/office/officeart/2018/2/layout/IconVerticalSolidList"/>
    <dgm:cxn modelId="{0D5FF536-09EF-44F9-876C-1028E92BD9D9}" type="presParOf" srcId="{23097B7F-E239-487C-AC99-84865FDA139D}" destId="{15B8AFF0-84B5-4012-96BA-8D1514BBF257}" srcOrd="4" destOrd="0" presId="urn:microsoft.com/office/officeart/2018/2/layout/IconVerticalSolidList"/>
    <dgm:cxn modelId="{18D67754-BB97-4417-BE05-956CD0AA5409}" type="presParOf" srcId="{15B8AFF0-84B5-4012-96BA-8D1514BBF257}" destId="{B5FFC8F7-60D9-47F2-B5F3-16A3A95AFA46}" srcOrd="0" destOrd="0" presId="urn:microsoft.com/office/officeart/2018/2/layout/IconVerticalSolidList"/>
    <dgm:cxn modelId="{4E1D4CB6-E147-40F5-8166-0A0F04743CCA}" type="presParOf" srcId="{15B8AFF0-84B5-4012-96BA-8D1514BBF257}" destId="{16DF139E-6304-4CF4-B436-613127AD7672}" srcOrd="1" destOrd="0" presId="urn:microsoft.com/office/officeart/2018/2/layout/IconVerticalSolidList"/>
    <dgm:cxn modelId="{EF35CDB0-ADBC-4877-AD87-8931B842A8C8}" type="presParOf" srcId="{15B8AFF0-84B5-4012-96BA-8D1514BBF257}" destId="{2F9B109F-D728-47C3-BDA6-8F199C4A0D88}" srcOrd="2" destOrd="0" presId="urn:microsoft.com/office/officeart/2018/2/layout/IconVerticalSolidList"/>
    <dgm:cxn modelId="{7CED848A-0ECD-48F1-9423-AEAE40803FDC}" type="presParOf" srcId="{15B8AFF0-84B5-4012-96BA-8D1514BBF257}" destId="{098F5D72-BBB6-40B5-A1F2-E70B1F87C9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3AF6F2-46A4-428F-9BDE-8A21B1BE09F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8154B5B-674E-4020-B79A-5E542908F826}">
      <dgm:prSet/>
      <dgm:spPr/>
      <dgm:t>
        <a:bodyPr/>
        <a:lstStyle/>
        <a:p>
          <a:r>
            <a:rPr lang="en-GB"/>
            <a:t>Your e-portfolio should have a title page, contents page and a reference list at the end. </a:t>
          </a:r>
          <a:endParaRPr lang="en-US"/>
        </a:p>
      </dgm:t>
    </dgm:pt>
    <dgm:pt modelId="{986A3BDA-0698-4B69-BA3D-88AE989EB803}" type="parTrans" cxnId="{8B7DBBD1-B74F-4EA2-AD40-4894B8D010BC}">
      <dgm:prSet/>
      <dgm:spPr/>
      <dgm:t>
        <a:bodyPr/>
        <a:lstStyle/>
        <a:p>
          <a:endParaRPr lang="en-US"/>
        </a:p>
      </dgm:t>
    </dgm:pt>
    <dgm:pt modelId="{A40F7138-7080-40C8-AEA9-7A19D5FA6987}" type="sibTrans" cxnId="{8B7DBBD1-B74F-4EA2-AD40-4894B8D010BC}">
      <dgm:prSet/>
      <dgm:spPr/>
      <dgm:t>
        <a:bodyPr/>
        <a:lstStyle/>
        <a:p>
          <a:endParaRPr lang="en-US"/>
        </a:p>
      </dgm:t>
    </dgm:pt>
    <dgm:pt modelId="{0695F9CE-6A53-4082-8BFB-CA249CA62771}">
      <dgm:prSet/>
      <dgm:spPr/>
      <dgm:t>
        <a:bodyPr/>
        <a:lstStyle/>
        <a:p>
          <a:r>
            <a:rPr lang="en-GB" dirty="0"/>
            <a:t>It should be professionally presented with each task on a new page. </a:t>
          </a:r>
          <a:endParaRPr lang="en-US" dirty="0"/>
        </a:p>
      </dgm:t>
    </dgm:pt>
    <dgm:pt modelId="{A074D054-B677-4F6B-9CDB-592583287BB4}" type="parTrans" cxnId="{3BB2E866-6037-4B19-817D-0BE441F4EE88}">
      <dgm:prSet/>
      <dgm:spPr/>
      <dgm:t>
        <a:bodyPr/>
        <a:lstStyle/>
        <a:p>
          <a:endParaRPr lang="en-US"/>
        </a:p>
      </dgm:t>
    </dgm:pt>
    <dgm:pt modelId="{6A848639-3C92-4056-9F6B-2CE22B404DE9}" type="sibTrans" cxnId="{3BB2E866-6037-4B19-817D-0BE441F4EE88}">
      <dgm:prSet/>
      <dgm:spPr/>
      <dgm:t>
        <a:bodyPr/>
        <a:lstStyle/>
        <a:p>
          <a:endParaRPr lang="en-US"/>
        </a:p>
      </dgm:t>
    </dgm:pt>
    <dgm:pt modelId="{FB4AF7B0-DEAF-492E-8DB5-19CC0726CE6C}">
      <dgm:prSet/>
      <dgm:spPr/>
      <dgm:t>
        <a:bodyPr/>
        <a:lstStyle/>
        <a:p>
          <a:r>
            <a:rPr lang="en-GB"/>
            <a:t>Your participation and contribution to class discussions and activities will be taken into consideration for these final 10 marks</a:t>
          </a:r>
          <a:endParaRPr lang="en-US"/>
        </a:p>
      </dgm:t>
    </dgm:pt>
    <dgm:pt modelId="{725F621C-CE63-4DB9-BCA4-4DE545268DD1}" type="parTrans" cxnId="{97DD6C5E-47D0-4961-BC0B-5762B7E885B1}">
      <dgm:prSet/>
      <dgm:spPr/>
      <dgm:t>
        <a:bodyPr/>
        <a:lstStyle/>
        <a:p>
          <a:endParaRPr lang="en-US"/>
        </a:p>
      </dgm:t>
    </dgm:pt>
    <dgm:pt modelId="{E533BBDA-00CD-4469-B73E-724E7B2D8D1D}" type="sibTrans" cxnId="{97DD6C5E-47D0-4961-BC0B-5762B7E885B1}">
      <dgm:prSet/>
      <dgm:spPr/>
      <dgm:t>
        <a:bodyPr/>
        <a:lstStyle/>
        <a:p>
          <a:endParaRPr lang="en-US"/>
        </a:p>
      </dgm:t>
    </dgm:pt>
    <dgm:pt modelId="{E9A0F298-4F95-4D88-8766-57D3AE59DC33}" type="pres">
      <dgm:prSet presAssocID="{C03AF6F2-46A4-428F-9BDE-8A21B1BE09F5}" presName="root" presStyleCnt="0">
        <dgm:presLayoutVars>
          <dgm:dir/>
          <dgm:resizeHandles val="exact"/>
        </dgm:presLayoutVars>
      </dgm:prSet>
      <dgm:spPr/>
    </dgm:pt>
    <dgm:pt modelId="{14C0E0E3-40DA-4A32-BAF6-E0E90A87F737}" type="pres">
      <dgm:prSet presAssocID="{C8154B5B-674E-4020-B79A-5E542908F826}" presName="compNode" presStyleCnt="0"/>
      <dgm:spPr/>
    </dgm:pt>
    <dgm:pt modelId="{09976191-49A2-45E0-923F-8EAD0D9FA722}" type="pres">
      <dgm:prSet presAssocID="{C8154B5B-674E-4020-B79A-5E542908F826}" presName="bgRect" presStyleLbl="bgShp" presStyleIdx="0" presStyleCnt="3"/>
      <dgm:spPr/>
    </dgm:pt>
    <dgm:pt modelId="{EC4AA30C-D0BB-4A21-9549-A445F5B34CA3}" type="pres">
      <dgm:prSet presAssocID="{C8154B5B-674E-4020-B79A-5E542908F8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E70C378-CEE6-4701-ACB5-48D4F2006277}" type="pres">
      <dgm:prSet presAssocID="{C8154B5B-674E-4020-B79A-5E542908F826}" presName="spaceRect" presStyleCnt="0"/>
      <dgm:spPr/>
    </dgm:pt>
    <dgm:pt modelId="{A4DED16B-03DD-4658-B02C-EC8FEE4F47D7}" type="pres">
      <dgm:prSet presAssocID="{C8154B5B-674E-4020-B79A-5E542908F826}" presName="parTx" presStyleLbl="revTx" presStyleIdx="0" presStyleCnt="3">
        <dgm:presLayoutVars>
          <dgm:chMax val="0"/>
          <dgm:chPref val="0"/>
        </dgm:presLayoutVars>
      </dgm:prSet>
      <dgm:spPr/>
    </dgm:pt>
    <dgm:pt modelId="{B901142C-FDBE-4914-A388-8E628F7D1119}" type="pres">
      <dgm:prSet presAssocID="{A40F7138-7080-40C8-AEA9-7A19D5FA6987}" presName="sibTrans" presStyleCnt="0"/>
      <dgm:spPr/>
    </dgm:pt>
    <dgm:pt modelId="{97AB5B2B-576E-4438-A16B-EB2F2ABEDFD5}" type="pres">
      <dgm:prSet presAssocID="{0695F9CE-6A53-4082-8BFB-CA249CA62771}" presName="compNode" presStyleCnt="0"/>
      <dgm:spPr/>
    </dgm:pt>
    <dgm:pt modelId="{22C45D69-7E38-4FD9-BB95-6AF34A91CDB5}" type="pres">
      <dgm:prSet presAssocID="{0695F9CE-6A53-4082-8BFB-CA249CA62771}" presName="bgRect" presStyleLbl="bgShp" presStyleIdx="1" presStyleCnt="3"/>
      <dgm:spPr/>
    </dgm:pt>
    <dgm:pt modelId="{259871D0-C06C-4892-98B8-2ACFBEC85672}" type="pres">
      <dgm:prSet presAssocID="{0695F9CE-6A53-4082-8BFB-CA249CA627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
        </a:ext>
      </dgm:extLst>
    </dgm:pt>
    <dgm:pt modelId="{9E3AED28-3D39-4A62-A46A-89D352AED385}" type="pres">
      <dgm:prSet presAssocID="{0695F9CE-6A53-4082-8BFB-CA249CA62771}" presName="spaceRect" presStyleCnt="0"/>
      <dgm:spPr/>
    </dgm:pt>
    <dgm:pt modelId="{35AD2E2F-0AB9-43A0-A4DE-A83C024CAA8A}" type="pres">
      <dgm:prSet presAssocID="{0695F9CE-6A53-4082-8BFB-CA249CA62771}" presName="parTx" presStyleLbl="revTx" presStyleIdx="1" presStyleCnt="3">
        <dgm:presLayoutVars>
          <dgm:chMax val="0"/>
          <dgm:chPref val="0"/>
        </dgm:presLayoutVars>
      </dgm:prSet>
      <dgm:spPr/>
    </dgm:pt>
    <dgm:pt modelId="{D602633C-8782-41CD-9E3A-862B4AECAAF8}" type="pres">
      <dgm:prSet presAssocID="{6A848639-3C92-4056-9F6B-2CE22B404DE9}" presName="sibTrans" presStyleCnt="0"/>
      <dgm:spPr/>
    </dgm:pt>
    <dgm:pt modelId="{1EC63FC4-F749-4980-A036-B5EE9B67C3ED}" type="pres">
      <dgm:prSet presAssocID="{FB4AF7B0-DEAF-492E-8DB5-19CC0726CE6C}" presName="compNode" presStyleCnt="0"/>
      <dgm:spPr/>
    </dgm:pt>
    <dgm:pt modelId="{2943D038-85F5-4F6B-B5BA-D84B814015BC}" type="pres">
      <dgm:prSet presAssocID="{FB4AF7B0-DEAF-492E-8DB5-19CC0726CE6C}" presName="bgRect" presStyleLbl="bgShp" presStyleIdx="2" presStyleCnt="3"/>
      <dgm:spPr/>
    </dgm:pt>
    <dgm:pt modelId="{11081104-4244-4BE9-983E-37485DE3A876}" type="pres">
      <dgm:prSet presAssocID="{FB4AF7B0-DEAF-492E-8DB5-19CC0726CE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D66B4037-831E-497E-8EB0-238060960767}" type="pres">
      <dgm:prSet presAssocID="{FB4AF7B0-DEAF-492E-8DB5-19CC0726CE6C}" presName="spaceRect" presStyleCnt="0"/>
      <dgm:spPr/>
    </dgm:pt>
    <dgm:pt modelId="{6979666D-8FE4-4640-AF05-D0749CF91C80}" type="pres">
      <dgm:prSet presAssocID="{FB4AF7B0-DEAF-492E-8DB5-19CC0726CE6C}" presName="parTx" presStyleLbl="revTx" presStyleIdx="2" presStyleCnt="3">
        <dgm:presLayoutVars>
          <dgm:chMax val="0"/>
          <dgm:chPref val="0"/>
        </dgm:presLayoutVars>
      </dgm:prSet>
      <dgm:spPr/>
    </dgm:pt>
  </dgm:ptLst>
  <dgm:cxnLst>
    <dgm:cxn modelId="{419C720F-502F-4596-8A99-59FF063F4A13}" type="presOf" srcId="{C8154B5B-674E-4020-B79A-5E542908F826}" destId="{A4DED16B-03DD-4658-B02C-EC8FEE4F47D7}" srcOrd="0" destOrd="0" presId="urn:microsoft.com/office/officeart/2018/2/layout/IconVerticalSolidList"/>
    <dgm:cxn modelId="{97DD6C5E-47D0-4961-BC0B-5762B7E885B1}" srcId="{C03AF6F2-46A4-428F-9BDE-8A21B1BE09F5}" destId="{FB4AF7B0-DEAF-492E-8DB5-19CC0726CE6C}" srcOrd="2" destOrd="0" parTransId="{725F621C-CE63-4DB9-BCA4-4DE545268DD1}" sibTransId="{E533BBDA-00CD-4469-B73E-724E7B2D8D1D}"/>
    <dgm:cxn modelId="{3BB2E866-6037-4B19-817D-0BE441F4EE88}" srcId="{C03AF6F2-46A4-428F-9BDE-8A21B1BE09F5}" destId="{0695F9CE-6A53-4082-8BFB-CA249CA62771}" srcOrd="1" destOrd="0" parTransId="{A074D054-B677-4F6B-9CDB-592583287BB4}" sibTransId="{6A848639-3C92-4056-9F6B-2CE22B404DE9}"/>
    <dgm:cxn modelId="{F2259D4B-676B-426D-AC83-D580DB4DA6D1}" type="presOf" srcId="{C03AF6F2-46A4-428F-9BDE-8A21B1BE09F5}" destId="{E9A0F298-4F95-4D88-8766-57D3AE59DC33}" srcOrd="0" destOrd="0" presId="urn:microsoft.com/office/officeart/2018/2/layout/IconVerticalSolidList"/>
    <dgm:cxn modelId="{1010CE57-5933-4D36-9CA0-B0CB3870EC4F}" type="presOf" srcId="{0695F9CE-6A53-4082-8BFB-CA249CA62771}" destId="{35AD2E2F-0AB9-43A0-A4DE-A83C024CAA8A}" srcOrd="0" destOrd="0" presId="urn:microsoft.com/office/officeart/2018/2/layout/IconVerticalSolidList"/>
    <dgm:cxn modelId="{8B7DBBD1-B74F-4EA2-AD40-4894B8D010BC}" srcId="{C03AF6F2-46A4-428F-9BDE-8A21B1BE09F5}" destId="{C8154B5B-674E-4020-B79A-5E542908F826}" srcOrd="0" destOrd="0" parTransId="{986A3BDA-0698-4B69-BA3D-88AE989EB803}" sibTransId="{A40F7138-7080-40C8-AEA9-7A19D5FA6987}"/>
    <dgm:cxn modelId="{2D7254DC-25B3-4219-8700-BD4B023F0D14}" type="presOf" srcId="{FB4AF7B0-DEAF-492E-8DB5-19CC0726CE6C}" destId="{6979666D-8FE4-4640-AF05-D0749CF91C80}" srcOrd="0" destOrd="0" presId="urn:microsoft.com/office/officeart/2018/2/layout/IconVerticalSolidList"/>
    <dgm:cxn modelId="{919741A2-8C3C-4945-9D16-15BBA67E9D92}" type="presParOf" srcId="{E9A0F298-4F95-4D88-8766-57D3AE59DC33}" destId="{14C0E0E3-40DA-4A32-BAF6-E0E90A87F737}" srcOrd="0" destOrd="0" presId="urn:microsoft.com/office/officeart/2018/2/layout/IconVerticalSolidList"/>
    <dgm:cxn modelId="{52BA1BF9-347E-4B33-AD46-66FF291A07CF}" type="presParOf" srcId="{14C0E0E3-40DA-4A32-BAF6-E0E90A87F737}" destId="{09976191-49A2-45E0-923F-8EAD0D9FA722}" srcOrd="0" destOrd="0" presId="urn:microsoft.com/office/officeart/2018/2/layout/IconVerticalSolidList"/>
    <dgm:cxn modelId="{7B866F89-0536-4588-850E-9C218C357B22}" type="presParOf" srcId="{14C0E0E3-40DA-4A32-BAF6-E0E90A87F737}" destId="{EC4AA30C-D0BB-4A21-9549-A445F5B34CA3}" srcOrd="1" destOrd="0" presId="urn:microsoft.com/office/officeart/2018/2/layout/IconVerticalSolidList"/>
    <dgm:cxn modelId="{18DABAA8-182A-46D5-94B7-77ABB0CCE4BD}" type="presParOf" srcId="{14C0E0E3-40DA-4A32-BAF6-E0E90A87F737}" destId="{6E70C378-CEE6-4701-ACB5-48D4F2006277}" srcOrd="2" destOrd="0" presId="urn:microsoft.com/office/officeart/2018/2/layout/IconVerticalSolidList"/>
    <dgm:cxn modelId="{8FE96685-5A0E-4D76-9026-6FA6D91EA9A5}" type="presParOf" srcId="{14C0E0E3-40DA-4A32-BAF6-E0E90A87F737}" destId="{A4DED16B-03DD-4658-B02C-EC8FEE4F47D7}" srcOrd="3" destOrd="0" presId="urn:microsoft.com/office/officeart/2018/2/layout/IconVerticalSolidList"/>
    <dgm:cxn modelId="{092F0B79-5F63-487B-BA42-B25DB2C7D62C}" type="presParOf" srcId="{E9A0F298-4F95-4D88-8766-57D3AE59DC33}" destId="{B901142C-FDBE-4914-A388-8E628F7D1119}" srcOrd="1" destOrd="0" presId="urn:microsoft.com/office/officeart/2018/2/layout/IconVerticalSolidList"/>
    <dgm:cxn modelId="{8DAFEF2F-7D8F-4676-8843-44D20FD9B97F}" type="presParOf" srcId="{E9A0F298-4F95-4D88-8766-57D3AE59DC33}" destId="{97AB5B2B-576E-4438-A16B-EB2F2ABEDFD5}" srcOrd="2" destOrd="0" presId="urn:microsoft.com/office/officeart/2018/2/layout/IconVerticalSolidList"/>
    <dgm:cxn modelId="{DF6A95C2-7575-47B3-870A-547FBC1BE3B9}" type="presParOf" srcId="{97AB5B2B-576E-4438-A16B-EB2F2ABEDFD5}" destId="{22C45D69-7E38-4FD9-BB95-6AF34A91CDB5}" srcOrd="0" destOrd="0" presId="urn:microsoft.com/office/officeart/2018/2/layout/IconVerticalSolidList"/>
    <dgm:cxn modelId="{3CBE57BC-360B-45D6-828F-C0E7437E482E}" type="presParOf" srcId="{97AB5B2B-576E-4438-A16B-EB2F2ABEDFD5}" destId="{259871D0-C06C-4892-98B8-2ACFBEC85672}" srcOrd="1" destOrd="0" presId="urn:microsoft.com/office/officeart/2018/2/layout/IconVerticalSolidList"/>
    <dgm:cxn modelId="{9BD27B46-A219-40C9-93A0-E5B4EDE81B84}" type="presParOf" srcId="{97AB5B2B-576E-4438-A16B-EB2F2ABEDFD5}" destId="{9E3AED28-3D39-4A62-A46A-89D352AED385}" srcOrd="2" destOrd="0" presId="urn:microsoft.com/office/officeart/2018/2/layout/IconVerticalSolidList"/>
    <dgm:cxn modelId="{C1BB974D-7991-482E-B1B3-54E857DCCA9A}" type="presParOf" srcId="{97AB5B2B-576E-4438-A16B-EB2F2ABEDFD5}" destId="{35AD2E2F-0AB9-43A0-A4DE-A83C024CAA8A}" srcOrd="3" destOrd="0" presId="urn:microsoft.com/office/officeart/2018/2/layout/IconVerticalSolidList"/>
    <dgm:cxn modelId="{25F5460B-34CE-448B-A521-A1BD8093C854}" type="presParOf" srcId="{E9A0F298-4F95-4D88-8766-57D3AE59DC33}" destId="{D602633C-8782-41CD-9E3A-862B4AECAAF8}" srcOrd="3" destOrd="0" presId="urn:microsoft.com/office/officeart/2018/2/layout/IconVerticalSolidList"/>
    <dgm:cxn modelId="{8D86E0C6-5319-4FDF-875F-CF19B5F2282D}" type="presParOf" srcId="{E9A0F298-4F95-4D88-8766-57D3AE59DC33}" destId="{1EC63FC4-F749-4980-A036-B5EE9B67C3ED}" srcOrd="4" destOrd="0" presId="urn:microsoft.com/office/officeart/2018/2/layout/IconVerticalSolidList"/>
    <dgm:cxn modelId="{B64019F3-5027-4193-A52D-304A69F90DC9}" type="presParOf" srcId="{1EC63FC4-F749-4980-A036-B5EE9B67C3ED}" destId="{2943D038-85F5-4F6B-B5BA-D84B814015BC}" srcOrd="0" destOrd="0" presId="urn:microsoft.com/office/officeart/2018/2/layout/IconVerticalSolidList"/>
    <dgm:cxn modelId="{BDFAA4BB-2523-4011-A25F-92D908EE85B4}" type="presParOf" srcId="{1EC63FC4-F749-4980-A036-B5EE9B67C3ED}" destId="{11081104-4244-4BE9-983E-37485DE3A876}" srcOrd="1" destOrd="0" presId="urn:microsoft.com/office/officeart/2018/2/layout/IconVerticalSolidList"/>
    <dgm:cxn modelId="{022C4503-3CD2-44E9-9BA6-4C6798B6E9AF}" type="presParOf" srcId="{1EC63FC4-F749-4980-A036-B5EE9B67C3ED}" destId="{D66B4037-831E-497E-8EB0-238060960767}" srcOrd="2" destOrd="0" presId="urn:microsoft.com/office/officeart/2018/2/layout/IconVerticalSolidList"/>
    <dgm:cxn modelId="{50804BD3-86EB-42B0-9285-00AAA68C583F}" type="presParOf" srcId="{1EC63FC4-F749-4980-A036-B5EE9B67C3ED}" destId="{6979666D-8FE4-4640-AF05-D0749CF91C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95CAC8-9084-45BD-88E8-36F96184BF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422FD40-1692-467C-8DF7-DDF46DC47E17}">
      <dgm:prSet/>
      <dgm:spPr/>
      <dgm:t>
        <a:bodyPr/>
        <a:lstStyle/>
        <a:p>
          <a:r>
            <a:rPr lang="en-GB"/>
            <a:t>Accessing your assessment feedback and understanding the written feedback and in-text comments given by your module tutors is crucial to developing your work</a:t>
          </a:r>
          <a:endParaRPr lang="en-US"/>
        </a:p>
      </dgm:t>
    </dgm:pt>
    <dgm:pt modelId="{D86ECFEF-4C4D-43C7-B240-D6276E51E711}" type="parTrans" cxnId="{542D8BD2-6FC9-451E-9992-6B4D8AD98453}">
      <dgm:prSet/>
      <dgm:spPr/>
      <dgm:t>
        <a:bodyPr/>
        <a:lstStyle/>
        <a:p>
          <a:endParaRPr lang="en-US"/>
        </a:p>
      </dgm:t>
    </dgm:pt>
    <dgm:pt modelId="{1BEC8997-E999-4F13-B2E6-0DA76472618C}" type="sibTrans" cxnId="{542D8BD2-6FC9-451E-9992-6B4D8AD98453}">
      <dgm:prSet/>
      <dgm:spPr/>
      <dgm:t>
        <a:bodyPr/>
        <a:lstStyle/>
        <a:p>
          <a:endParaRPr lang="en-US"/>
        </a:p>
      </dgm:t>
    </dgm:pt>
    <dgm:pt modelId="{A1135B29-537A-4B6C-9EDD-B3A1944B549B}">
      <dgm:prSet/>
      <dgm:spPr/>
      <dgm:t>
        <a:bodyPr/>
        <a:lstStyle/>
        <a:p>
          <a:r>
            <a:rPr lang="en-GB"/>
            <a:t>You will view the mock assessment provided which has been marked with feedback </a:t>
          </a:r>
          <a:endParaRPr lang="en-US"/>
        </a:p>
      </dgm:t>
    </dgm:pt>
    <dgm:pt modelId="{25C94FA9-2B54-4623-A1E6-046C72BE77E4}" type="parTrans" cxnId="{99CEA437-2444-4AEC-B2D3-79CC18A5ADBC}">
      <dgm:prSet/>
      <dgm:spPr/>
      <dgm:t>
        <a:bodyPr/>
        <a:lstStyle/>
        <a:p>
          <a:endParaRPr lang="en-US"/>
        </a:p>
      </dgm:t>
    </dgm:pt>
    <dgm:pt modelId="{315790CD-DE91-4AE2-A8A6-466CDF69B732}" type="sibTrans" cxnId="{99CEA437-2444-4AEC-B2D3-79CC18A5ADBC}">
      <dgm:prSet/>
      <dgm:spPr/>
      <dgm:t>
        <a:bodyPr/>
        <a:lstStyle/>
        <a:p>
          <a:endParaRPr lang="en-US"/>
        </a:p>
      </dgm:t>
    </dgm:pt>
    <dgm:pt modelId="{AFD256C5-C911-4F6F-AEA3-9124C25E098D}">
      <dgm:prSet/>
      <dgm:spPr/>
      <dgm:t>
        <a:bodyPr/>
        <a:lstStyle/>
        <a:p>
          <a:r>
            <a:rPr lang="en-GB"/>
            <a:t>You will then record your narration about the feedback, discussing each point, what you think it means and how the essay could be improved.</a:t>
          </a:r>
          <a:endParaRPr lang="en-US"/>
        </a:p>
      </dgm:t>
    </dgm:pt>
    <dgm:pt modelId="{A88739DB-1B4A-4959-B23F-C0446DCC68D0}" type="parTrans" cxnId="{F89ED25F-4B2C-4C11-8B88-29245882A004}">
      <dgm:prSet/>
      <dgm:spPr/>
      <dgm:t>
        <a:bodyPr/>
        <a:lstStyle/>
        <a:p>
          <a:endParaRPr lang="en-US"/>
        </a:p>
      </dgm:t>
    </dgm:pt>
    <dgm:pt modelId="{C21E6526-D838-4D3B-8503-7F5FCBDE295B}" type="sibTrans" cxnId="{F89ED25F-4B2C-4C11-8B88-29245882A004}">
      <dgm:prSet/>
      <dgm:spPr/>
      <dgm:t>
        <a:bodyPr/>
        <a:lstStyle/>
        <a:p>
          <a:endParaRPr lang="en-US"/>
        </a:p>
      </dgm:t>
    </dgm:pt>
    <dgm:pt modelId="{2DC6E329-5E0B-44D6-BA85-2BD095815335}">
      <dgm:prSet/>
      <dgm:spPr/>
      <dgm:t>
        <a:bodyPr/>
        <a:lstStyle/>
        <a:p>
          <a:r>
            <a:rPr lang="en-GB"/>
            <a:t>We suggest you finish your video narration on summarising the key areas for development within the essay. </a:t>
          </a:r>
          <a:endParaRPr lang="en-US"/>
        </a:p>
      </dgm:t>
    </dgm:pt>
    <dgm:pt modelId="{EC7D0FED-ADBE-4AB4-96D6-4AFAC5A934F0}" type="parTrans" cxnId="{E583168B-4C4F-4102-8E33-F0FD66CF94EA}">
      <dgm:prSet/>
      <dgm:spPr/>
      <dgm:t>
        <a:bodyPr/>
        <a:lstStyle/>
        <a:p>
          <a:endParaRPr lang="en-US"/>
        </a:p>
      </dgm:t>
    </dgm:pt>
    <dgm:pt modelId="{8CF87754-C578-4E52-A303-FD77DF699181}" type="sibTrans" cxnId="{E583168B-4C4F-4102-8E33-F0FD66CF94EA}">
      <dgm:prSet/>
      <dgm:spPr/>
      <dgm:t>
        <a:bodyPr/>
        <a:lstStyle/>
        <a:p>
          <a:endParaRPr lang="en-US"/>
        </a:p>
      </dgm:t>
    </dgm:pt>
    <dgm:pt modelId="{B816DD35-A8D7-475B-8C5A-FDBC12F2D961}" type="pres">
      <dgm:prSet presAssocID="{F395CAC8-9084-45BD-88E8-36F96184BF1A}" presName="vert0" presStyleCnt="0">
        <dgm:presLayoutVars>
          <dgm:dir/>
          <dgm:animOne val="branch"/>
          <dgm:animLvl val="lvl"/>
        </dgm:presLayoutVars>
      </dgm:prSet>
      <dgm:spPr/>
    </dgm:pt>
    <dgm:pt modelId="{4C193A0F-0ABA-4D82-BDAE-02999B54AD43}" type="pres">
      <dgm:prSet presAssocID="{9422FD40-1692-467C-8DF7-DDF46DC47E17}" presName="thickLine" presStyleLbl="alignNode1" presStyleIdx="0" presStyleCnt="4"/>
      <dgm:spPr/>
    </dgm:pt>
    <dgm:pt modelId="{BDD6032F-4C52-4709-9399-F438430BADC9}" type="pres">
      <dgm:prSet presAssocID="{9422FD40-1692-467C-8DF7-DDF46DC47E17}" presName="horz1" presStyleCnt="0"/>
      <dgm:spPr/>
    </dgm:pt>
    <dgm:pt modelId="{9A3D4FCB-5D3B-496D-A4D6-E86DD1BC9C82}" type="pres">
      <dgm:prSet presAssocID="{9422FD40-1692-467C-8DF7-DDF46DC47E17}" presName="tx1" presStyleLbl="revTx" presStyleIdx="0" presStyleCnt="4"/>
      <dgm:spPr/>
    </dgm:pt>
    <dgm:pt modelId="{887B96D0-0F1E-46CA-A0B9-CC22F3215360}" type="pres">
      <dgm:prSet presAssocID="{9422FD40-1692-467C-8DF7-DDF46DC47E17}" presName="vert1" presStyleCnt="0"/>
      <dgm:spPr/>
    </dgm:pt>
    <dgm:pt modelId="{8AE2C0D9-0B9A-45F2-B18C-BD4F5243CC3C}" type="pres">
      <dgm:prSet presAssocID="{A1135B29-537A-4B6C-9EDD-B3A1944B549B}" presName="thickLine" presStyleLbl="alignNode1" presStyleIdx="1" presStyleCnt="4"/>
      <dgm:spPr/>
    </dgm:pt>
    <dgm:pt modelId="{5CF6C7CB-FD5F-4350-9115-C69B60C6DD22}" type="pres">
      <dgm:prSet presAssocID="{A1135B29-537A-4B6C-9EDD-B3A1944B549B}" presName="horz1" presStyleCnt="0"/>
      <dgm:spPr/>
    </dgm:pt>
    <dgm:pt modelId="{20E197CC-A815-4E7D-B5D9-55CDC9551498}" type="pres">
      <dgm:prSet presAssocID="{A1135B29-537A-4B6C-9EDD-B3A1944B549B}" presName="tx1" presStyleLbl="revTx" presStyleIdx="1" presStyleCnt="4"/>
      <dgm:spPr/>
    </dgm:pt>
    <dgm:pt modelId="{FB697887-B851-461C-BBA1-ED2CC670F01C}" type="pres">
      <dgm:prSet presAssocID="{A1135B29-537A-4B6C-9EDD-B3A1944B549B}" presName="vert1" presStyleCnt="0"/>
      <dgm:spPr/>
    </dgm:pt>
    <dgm:pt modelId="{768241CE-26BF-4E73-9C30-BCE3F934F66E}" type="pres">
      <dgm:prSet presAssocID="{AFD256C5-C911-4F6F-AEA3-9124C25E098D}" presName="thickLine" presStyleLbl="alignNode1" presStyleIdx="2" presStyleCnt="4"/>
      <dgm:spPr/>
    </dgm:pt>
    <dgm:pt modelId="{3166DCD4-890D-48CB-92D6-103576390E8D}" type="pres">
      <dgm:prSet presAssocID="{AFD256C5-C911-4F6F-AEA3-9124C25E098D}" presName="horz1" presStyleCnt="0"/>
      <dgm:spPr/>
    </dgm:pt>
    <dgm:pt modelId="{FEC55457-9AE4-478B-B6A3-284DD544FC1D}" type="pres">
      <dgm:prSet presAssocID="{AFD256C5-C911-4F6F-AEA3-9124C25E098D}" presName="tx1" presStyleLbl="revTx" presStyleIdx="2" presStyleCnt="4"/>
      <dgm:spPr/>
    </dgm:pt>
    <dgm:pt modelId="{26FDFF61-1B9D-40A1-B309-B42D1F274CD1}" type="pres">
      <dgm:prSet presAssocID="{AFD256C5-C911-4F6F-AEA3-9124C25E098D}" presName="vert1" presStyleCnt="0"/>
      <dgm:spPr/>
    </dgm:pt>
    <dgm:pt modelId="{CE3713AC-4766-4BF0-A397-E4D8298FCB2A}" type="pres">
      <dgm:prSet presAssocID="{2DC6E329-5E0B-44D6-BA85-2BD095815335}" presName="thickLine" presStyleLbl="alignNode1" presStyleIdx="3" presStyleCnt="4"/>
      <dgm:spPr/>
    </dgm:pt>
    <dgm:pt modelId="{3B70689B-C318-4A74-86B2-742A5197FF68}" type="pres">
      <dgm:prSet presAssocID="{2DC6E329-5E0B-44D6-BA85-2BD095815335}" presName="horz1" presStyleCnt="0"/>
      <dgm:spPr/>
    </dgm:pt>
    <dgm:pt modelId="{15607120-0332-4CDD-B1A2-C86E8B59680C}" type="pres">
      <dgm:prSet presAssocID="{2DC6E329-5E0B-44D6-BA85-2BD095815335}" presName="tx1" presStyleLbl="revTx" presStyleIdx="3" presStyleCnt="4"/>
      <dgm:spPr/>
    </dgm:pt>
    <dgm:pt modelId="{A906E615-522B-434A-AE85-6A5A769B242A}" type="pres">
      <dgm:prSet presAssocID="{2DC6E329-5E0B-44D6-BA85-2BD095815335}" presName="vert1" presStyleCnt="0"/>
      <dgm:spPr/>
    </dgm:pt>
  </dgm:ptLst>
  <dgm:cxnLst>
    <dgm:cxn modelId="{FE217010-0D69-4914-BFA2-9933BA139071}" type="presOf" srcId="{F395CAC8-9084-45BD-88E8-36F96184BF1A}" destId="{B816DD35-A8D7-475B-8C5A-FDBC12F2D961}" srcOrd="0" destOrd="0" presId="urn:microsoft.com/office/officeart/2008/layout/LinedList"/>
    <dgm:cxn modelId="{3A089B1E-891B-491E-8E31-DD305574BCA3}" type="presOf" srcId="{2DC6E329-5E0B-44D6-BA85-2BD095815335}" destId="{15607120-0332-4CDD-B1A2-C86E8B59680C}" srcOrd="0" destOrd="0" presId="urn:microsoft.com/office/officeart/2008/layout/LinedList"/>
    <dgm:cxn modelId="{8948A726-FEAC-457B-BF9E-83DFEE8DE0B8}" type="presOf" srcId="{9422FD40-1692-467C-8DF7-DDF46DC47E17}" destId="{9A3D4FCB-5D3B-496D-A4D6-E86DD1BC9C82}" srcOrd="0" destOrd="0" presId="urn:microsoft.com/office/officeart/2008/layout/LinedList"/>
    <dgm:cxn modelId="{99CEA437-2444-4AEC-B2D3-79CC18A5ADBC}" srcId="{F395CAC8-9084-45BD-88E8-36F96184BF1A}" destId="{A1135B29-537A-4B6C-9EDD-B3A1944B549B}" srcOrd="1" destOrd="0" parTransId="{25C94FA9-2B54-4623-A1E6-046C72BE77E4}" sibTransId="{315790CD-DE91-4AE2-A8A6-466CDF69B732}"/>
    <dgm:cxn modelId="{F89ED25F-4B2C-4C11-8B88-29245882A004}" srcId="{F395CAC8-9084-45BD-88E8-36F96184BF1A}" destId="{AFD256C5-C911-4F6F-AEA3-9124C25E098D}" srcOrd="2" destOrd="0" parTransId="{A88739DB-1B4A-4959-B23F-C0446DCC68D0}" sibTransId="{C21E6526-D838-4D3B-8503-7F5FCBDE295B}"/>
    <dgm:cxn modelId="{42202372-22B3-4EF7-96F9-6573198302C0}" type="presOf" srcId="{AFD256C5-C911-4F6F-AEA3-9124C25E098D}" destId="{FEC55457-9AE4-478B-B6A3-284DD544FC1D}" srcOrd="0" destOrd="0" presId="urn:microsoft.com/office/officeart/2008/layout/LinedList"/>
    <dgm:cxn modelId="{E583168B-4C4F-4102-8E33-F0FD66CF94EA}" srcId="{F395CAC8-9084-45BD-88E8-36F96184BF1A}" destId="{2DC6E329-5E0B-44D6-BA85-2BD095815335}" srcOrd="3" destOrd="0" parTransId="{EC7D0FED-ADBE-4AB4-96D6-4AFAC5A934F0}" sibTransId="{8CF87754-C578-4E52-A303-FD77DF699181}"/>
    <dgm:cxn modelId="{CB73D6C5-FE86-46E1-808C-F170DDF48642}" type="presOf" srcId="{A1135B29-537A-4B6C-9EDD-B3A1944B549B}" destId="{20E197CC-A815-4E7D-B5D9-55CDC9551498}" srcOrd="0" destOrd="0" presId="urn:microsoft.com/office/officeart/2008/layout/LinedList"/>
    <dgm:cxn modelId="{542D8BD2-6FC9-451E-9992-6B4D8AD98453}" srcId="{F395CAC8-9084-45BD-88E8-36F96184BF1A}" destId="{9422FD40-1692-467C-8DF7-DDF46DC47E17}" srcOrd="0" destOrd="0" parTransId="{D86ECFEF-4C4D-43C7-B240-D6276E51E711}" sibTransId="{1BEC8997-E999-4F13-B2E6-0DA76472618C}"/>
    <dgm:cxn modelId="{631CC312-E215-4A23-BE3B-BD9779D104DA}" type="presParOf" srcId="{B816DD35-A8D7-475B-8C5A-FDBC12F2D961}" destId="{4C193A0F-0ABA-4D82-BDAE-02999B54AD43}" srcOrd="0" destOrd="0" presId="urn:microsoft.com/office/officeart/2008/layout/LinedList"/>
    <dgm:cxn modelId="{F7E77E83-3B3D-46FC-85EA-72F7D3079805}" type="presParOf" srcId="{B816DD35-A8D7-475B-8C5A-FDBC12F2D961}" destId="{BDD6032F-4C52-4709-9399-F438430BADC9}" srcOrd="1" destOrd="0" presId="urn:microsoft.com/office/officeart/2008/layout/LinedList"/>
    <dgm:cxn modelId="{1E3F271A-6A72-4F78-B5E5-CFD4AB2C1E4A}" type="presParOf" srcId="{BDD6032F-4C52-4709-9399-F438430BADC9}" destId="{9A3D4FCB-5D3B-496D-A4D6-E86DD1BC9C82}" srcOrd="0" destOrd="0" presId="urn:microsoft.com/office/officeart/2008/layout/LinedList"/>
    <dgm:cxn modelId="{AC83FEA6-B7C6-4EC4-AD20-312C492DA196}" type="presParOf" srcId="{BDD6032F-4C52-4709-9399-F438430BADC9}" destId="{887B96D0-0F1E-46CA-A0B9-CC22F3215360}" srcOrd="1" destOrd="0" presId="urn:microsoft.com/office/officeart/2008/layout/LinedList"/>
    <dgm:cxn modelId="{C806AA50-7412-4428-A180-D1434F6A7D5A}" type="presParOf" srcId="{B816DD35-A8D7-475B-8C5A-FDBC12F2D961}" destId="{8AE2C0D9-0B9A-45F2-B18C-BD4F5243CC3C}" srcOrd="2" destOrd="0" presId="urn:microsoft.com/office/officeart/2008/layout/LinedList"/>
    <dgm:cxn modelId="{22597E0A-6552-47B9-96DA-A818A17A80FB}" type="presParOf" srcId="{B816DD35-A8D7-475B-8C5A-FDBC12F2D961}" destId="{5CF6C7CB-FD5F-4350-9115-C69B60C6DD22}" srcOrd="3" destOrd="0" presId="urn:microsoft.com/office/officeart/2008/layout/LinedList"/>
    <dgm:cxn modelId="{AA3B1C1D-2096-471C-9112-A40C92978358}" type="presParOf" srcId="{5CF6C7CB-FD5F-4350-9115-C69B60C6DD22}" destId="{20E197CC-A815-4E7D-B5D9-55CDC9551498}" srcOrd="0" destOrd="0" presId="urn:microsoft.com/office/officeart/2008/layout/LinedList"/>
    <dgm:cxn modelId="{0662467A-B539-4A76-8911-CD1A948F8977}" type="presParOf" srcId="{5CF6C7CB-FD5F-4350-9115-C69B60C6DD22}" destId="{FB697887-B851-461C-BBA1-ED2CC670F01C}" srcOrd="1" destOrd="0" presId="urn:microsoft.com/office/officeart/2008/layout/LinedList"/>
    <dgm:cxn modelId="{0012A62D-C1C8-498F-8BDB-A6DF48F631F6}" type="presParOf" srcId="{B816DD35-A8D7-475B-8C5A-FDBC12F2D961}" destId="{768241CE-26BF-4E73-9C30-BCE3F934F66E}" srcOrd="4" destOrd="0" presId="urn:microsoft.com/office/officeart/2008/layout/LinedList"/>
    <dgm:cxn modelId="{8209E086-65B6-49A8-A664-4E4861558B7D}" type="presParOf" srcId="{B816DD35-A8D7-475B-8C5A-FDBC12F2D961}" destId="{3166DCD4-890D-48CB-92D6-103576390E8D}" srcOrd="5" destOrd="0" presId="urn:microsoft.com/office/officeart/2008/layout/LinedList"/>
    <dgm:cxn modelId="{60F0907E-2B04-4EC6-BC43-CBC42A4F045A}" type="presParOf" srcId="{3166DCD4-890D-48CB-92D6-103576390E8D}" destId="{FEC55457-9AE4-478B-B6A3-284DD544FC1D}" srcOrd="0" destOrd="0" presId="urn:microsoft.com/office/officeart/2008/layout/LinedList"/>
    <dgm:cxn modelId="{E14B7491-8637-4CD6-A47A-C62F88BC9AA6}" type="presParOf" srcId="{3166DCD4-890D-48CB-92D6-103576390E8D}" destId="{26FDFF61-1B9D-40A1-B309-B42D1F274CD1}" srcOrd="1" destOrd="0" presId="urn:microsoft.com/office/officeart/2008/layout/LinedList"/>
    <dgm:cxn modelId="{060BAF68-7FEB-483A-978B-D3A6ADEA4FB6}" type="presParOf" srcId="{B816DD35-A8D7-475B-8C5A-FDBC12F2D961}" destId="{CE3713AC-4766-4BF0-A397-E4D8298FCB2A}" srcOrd="6" destOrd="0" presId="urn:microsoft.com/office/officeart/2008/layout/LinedList"/>
    <dgm:cxn modelId="{74B992D9-23AB-4E5E-A36C-CBAA9506CF31}" type="presParOf" srcId="{B816DD35-A8D7-475B-8C5A-FDBC12F2D961}" destId="{3B70689B-C318-4A74-86B2-742A5197FF68}" srcOrd="7" destOrd="0" presId="urn:microsoft.com/office/officeart/2008/layout/LinedList"/>
    <dgm:cxn modelId="{FA81F4D4-4C0F-469A-8FCB-C2D683D531DF}" type="presParOf" srcId="{3B70689B-C318-4A74-86B2-742A5197FF68}" destId="{15607120-0332-4CDD-B1A2-C86E8B59680C}" srcOrd="0" destOrd="0" presId="urn:microsoft.com/office/officeart/2008/layout/LinedList"/>
    <dgm:cxn modelId="{EC013964-863B-4641-8917-435B9C41EFE4}" type="presParOf" srcId="{3B70689B-C318-4A74-86B2-742A5197FF68}" destId="{A906E615-522B-434A-AE85-6A5A769B242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284EF0-B74D-4AF8-AB43-7331BCFCB3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1A3883B-D2EF-47AA-9034-9C46945F476B}">
      <dgm:prSet/>
      <dgm:spPr/>
      <dgm:t>
        <a:bodyPr/>
        <a:lstStyle/>
        <a:p>
          <a:r>
            <a:rPr lang="en-GB"/>
            <a:t>We recommend you use the ‘Think Aloud’ method.</a:t>
          </a:r>
          <a:endParaRPr lang="en-US"/>
        </a:p>
      </dgm:t>
    </dgm:pt>
    <dgm:pt modelId="{F59B2C2F-ABF8-439A-8711-2B15276322BB}" type="parTrans" cxnId="{2181E4F1-897D-4EBC-935B-F24D0FDC966E}">
      <dgm:prSet/>
      <dgm:spPr/>
      <dgm:t>
        <a:bodyPr/>
        <a:lstStyle/>
        <a:p>
          <a:endParaRPr lang="en-US"/>
        </a:p>
      </dgm:t>
    </dgm:pt>
    <dgm:pt modelId="{10970BA5-EC3F-4AE9-91A7-F9CC865765B7}" type="sibTrans" cxnId="{2181E4F1-897D-4EBC-935B-F24D0FDC966E}">
      <dgm:prSet/>
      <dgm:spPr/>
      <dgm:t>
        <a:bodyPr/>
        <a:lstStyle/>
        <a:p>
          <a:endParaRPr lang="en-US"/>
        </a:p>
      </dgm:t>
    </dgm:pt>
    <dgm:pt modelId="{67AEB460-E3D6-41B7-9BE4-A0486192B8B9}">
      <dgm:prSet/>
      <dgm:spPr/>
      <dgm:t>
        <a:bodyPr/>
        <a:lstStyle/>
        <a:p>
          <a:r>
            <a:rPr lang="en-GB"/>
            <a:t>This is a method often used in user experience research whereby you quite literally ‘think out loud’</a:t>
          </a:r>
          <a:endParaRPr lang="en-US"/>
        </a:p>
      </dgm:t>
    </dgm:pt>
    <dgm:pt modelId="{1D3EF111-C22D-4199-BE2D-6999D08D7573}" type="parTrans" cxnId="{DABC3CDB-D956-4CC0-9DF3-23A82BF6D9E6}">
      <dgm:prSet/>
      <dgm:spPr/>
      <dgm:t>
        <a:bodyPr/>
        <a:lstStyle/>
        <a:p>
          <a:endParaRPr lang="en-US"/>
        </a:p>
      </dgm:t>
    </dgm:pt>
    <dgm:pt modelId="{5E4DD31B-2F49-4E2A-BBA1-B62217DB0455}" type="sibTrans" cxnId="{DABC3CDB-D956-4CC0-9DF3-23A82BF6D9E6}">
      <dgm:prSet/>
      <dgm:spPr/>
      <dgm:t>
        <a:bodyPr/>
        <a:lstStyle/>
        <a:p>
          <a:endParaRPr lang="en-US"/>
        </a:p>
      </dgm:t>
    </dgm:pt>
    <dgm:pt modelId="{58E65DE8-D745-430D-8772-2550E1B2446A}">
      <dgm:prSet/>
      <dgm:spPr/>
      <dgm:t>
        <a:bodyPr/>
        <a:lstStyle/>
        <a:p>
          <a:r>
            <a:rPr lang="en-GB"/>
            <a:t>We don’t want you to take lots of practice runs, we would like you to press record and talk through all of your thoughts in relation to the feedback</a:t>
          </a:r>
          <a:endParaRPr lang="en-US"/>
        </a:p>
      </dgm:t>
    </dgm:pt>
    <dgm:pt modelId="{4E125A8E-481E-425D-A4DB-D4494EBFABDB}" type="parTrans" cxnId="{C2294D8C-54A0-42DA-96B4-7DF1F9B1471F}">
      <dgm:prSet/>
      <dgm:spPr/>
      <dgm:t>
        <a:bodyPr/>
        <a:lstStyle/>
        <a:p>
          <a:endParaRPr lang="en-US"/>
        </a:p>
      </dgm:t>
    </dgm:pt>
    <dgm:pt modelId="{5E27992F-E7D7-4EA3-B4F3-F4488B3E9E6D}" type="sibTrans" cxnId="{C2294D8C-54A0-42DA-96B4-7DF1F9B1471F}">
      <dgm:prSet/>
      <dgm:spPr/>
      <dgm:t>
        <a:bodyPr/>
        <a:lstStyle/>
        <a:p>
          <a:endParaRPr lang="en-US"/>
        </a:p>
      </dgm:t>
    </dgm:pt>
    <dgm:pt modelId="{CFACC1BF-58DE-489A-BA09-BAE85D3FFB1D}" type="pres">
      <dgm:prSet presAssocID="{F4284EF0-B74D-4AF8-AB43-7331BCFCB3FF}" presName="root" presStyleCnt="0">
        <dgm:presLayoutVars>
          <dgm:dir/>
          <dgm:resizeHandles val="exact"/>
        </dgm:presLayoutVars>
      </dgm:prSet>
      <dgm:spPr/>
    </dgm:pt>
    <dgm:pt modelId="{3BCBEA70-9898-4C36-838D-35C668E602C6}" type="pres">
      <dgm:prSet presAssocID="{B1A3883B-D2EF-47AA-9034-9C46945F476B}" presName="compNode" presStyleCnt="0"/>
      <dgm:spPr/>
    </dgm:pt>
    <dgm:pt modelId="{F639E2C5-E0CD-45B8-B1C5-07057F7AF8BC}" type="pres">
      <dgm:prSet presAssocID="{B1A3883B-D2EF-47AA-9034-9C46945F476B}" presName="bgRect" presStyleLbl="bgShp" presStyleIdx="0" presStyleCnt="3"/>
      <dgm:spPr/>
    </dgm:pt>
    <dgm:pt modelId="{2815BB77-0912-48E1-A7AD-FB92AAC4D425}" type="pres">
      <dgm:prSet presAssocID="{B1A3883B-D2EF-47AA-9034-9C46945F47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0E42837-8FAC-4E3E-BD6C-A25F059D35EC}" type="pres">
      <dgm:prSet presAssocID="{B1A3883B-D2EF-47AA-9034-9C46945F476B}" presName="spaceRect" presStyleCnt="0"/>
      <dgm:spPr/>
    </dgm:pt>
    <dgm:pt modelId="{5205A7AD-5E81-495A-9EEA-387F40B9CDA5}" type="pres">
      <dgm:prSet presAssocID="{B1A3883B-D2EF-47AA-9034-9C46945F476B}" presName="parTx" presStyleLbl="revTx" presStyleIdx="0" presStyleCnt="3">
        <dgm:presLayoutVars>
          <dgm:chMax val="0"/>
          <dgm:chPref val="0"/>
        </dgm:presLayoutVars>
      </dgm:prSet>
      <dgm:spPr/>
    </dgm:pt>
    <dgm:pt modelId="{B5D9B2D2-D0C4-46CF-AA22-F2D4052E6518}" type="pres">
      <dgm:prSet presAssocID="{10970BA5-EC3F-4AE9-91A7-F9CC865765B7}" presName="sibTrans" presStyleCnt="0"/>
      <dgm:spPr/>
    </dgm:pt>
    <dgm:pt modelId="{6024CCC0-BBBB-4B2E-A2C7-7277DA9DF5A2}" type="pres">
      <dgm:prSet presAssocID="{67AEB460-E3D6-41B7-9BE4-A0486192B8B9}" presName="compNode" presStyleCnt="0"/>
      <dgm:spPr/>
    </dgm:pt>
    <dgm:pt modelId="{9A8938A0-B04A-4A0A-9879-4719D19AFD80}" type="pres">
      <dgm:prSet presAssocID="{67AEB460-E3D6-41B7-9BE4-A0486192B8B9}" presName="bgRect" presStyleLbl="bgShp" presStyleIdx="1" presStyleCnt="3"/>
      <dgm:spPr/>
    </dgm:pt>
    <dgm:pt modelId="{ECC01151-9EB5-48F2-9046-DFCD2C700321}" type="pres">
      <dgm:prSet presAssocID="{67AEB460-E3D6-41B7-9BE4-A0486192B8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688E7F02-8722-4642-BDFC-94867914B830}" type="pres">
      <dgm:prSet presAssocID="{67AEB460-E3D6-41B7-9BE4-A0486192B8B9}" presName="spaceRect" presStyleCnt="0"/>
      <dgm:spPr/>
    </dgm:pt>
    <dgm:pt modelId="{49440DEA-C5F9-438A-B734-A3374287EBF1}" type="pres">
      <dgm:prSet presAssocID="{67AEB460-E3D6-41B7-9BE4-A0486192B8B9}" presName="parTx" presStyleLbl="revTx" presStyleIdx="1" presStyleCnt="3">
        <dgm:presLayoutVars>
          <dgm:chMax val="0"/>
          <dgm:chPref val="0"/>
        </dgm:presLayoutVars>
      </dgm:prSet>
      <dgm:spPr/>
    </dgm:pt>
    <dgm:pt modelId="{13129323-6256-4C4B-9660-62BBBD384E67}" type="pres">
      <dgm:prSet presAssocID="{5E4DD31B-2F49-4E2A-BBA1-B62217DB0455}" presName="sibTrans" presStyleCnt="0"/>
      <dgm:spPr/>
    </dgm:pt>
    <dgm:pt modelId="{2E9AF70B-1E81-4B0B-9E36-6CC44E2F83A0}" type="pres">
      <dgm:prSet presAssocID="{58E65DE8-D745-430D-8772-2550E1B2446A}" presName="compNode" presStyleCnt="0"/>
      <dgm:spPr/>
    </dgm:pt>
    <dgm:pt modelId="{046972D6-A474-4F9F-9650-EAF5D7A37DBA}" type="pres">
      <dgm:prSet presAssocID="{58E65DE8-D745-430D-8772-2550E1B2446A}" presName="bgRect" presStyleLbl="bgShp" presStyleIdx="2" presStyleCnt="3"/>
      <dgm:spPr/>
    </dgm:pt>
    <dgm:pt modelId="{107F3B9F-3E0D-454A-9827-D42251036767}" type="pres">
      <dgm:prSet presAssocID="{58E65DE8-D745-430D-8772-2550E1B244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0EDB3D60-3FCD-4E2C-B776-6717B84C8CCC}" type="pres">
      <dgm:prSet presAssocID="{58E65DE8-D745-430D-8772-2550E1B2446A}" presName="spaceRect" presStyleCnt="0"/>
      <dgm:spPr/>
    </dgm:pt>
    <dgm:pt modelId="{47641A0A-1B05-4DDF-9DD5-C35AF0828EB5}" type="pres">
      <dgm:prSet presAssocID="{58E65DE8-D745-430D-8772-2550E1B2446A}" presName="parTx" presStyleLbl="revTx" presStyleIdx="2" presStyleCnt="3">
        <dgm:presLayoutVars>
          <dgm:chMax val="0"/>
          <dgm:chPref val="0"/>
        </dgm:presLayoutVars>
      </dgm:prSet>
      <dgm:spPr/>
    </dgm:pt>
  </dgm:ptLst>
  <dgm:cxnLst>
    <dgm:cxn modelId="{AE298361-A956-488D-8DFA-92D08018F8EF}" type="presOf" srcId="{58E65DE8-D745-430D-8772-2550E1B2446A}" destId="{47641A0A-1B05-4DDF-9DD5-C35AF0828EB5}" srcOrd="0" destOrd="0" presId="urn:microsoft.com/office/officeart/2018/2/layout/IconVerticalSolidList"/>
    <dgm:cxn modelId="{D9A8DB6C-D763-420C-8B74-F9BEABF54D61}" type="presOf" srcId="{F4284EF0-B74D-4AF8-AB43-7331BCFCB3FF}" destId="{CFACC1BF-58DE-489A-BA09-BAE85D3FFB1D}" srcOrd="0" destOrd="0" presId="urn:microsoft.com/office/officeart/2018/2/layout/IconVerticalSolidList"/>
    <dgm:cxn modelId="{C2294D8C-54A0-42DA-96B4-7DF1F9B1471F}" srcId="{F4284EF0-B74D-4AF8-AB43-7331BCFCB3FF}" destId="{58E65DE8-D745-430D-8772-2550E1B2446A}" srcOrd="2" destOrd="0" parTransId="{4E125A8E-481E-425D-A4DB-D4494EBFABDB}" sibTransId="{5E27992F-E7D7-4EA3-B4F3-F4488B3E9E6D}"/>
    <dgm:cxn modelId="{A9869FCB-6870-4878-92D6-EF34FE373EB7}" type="presOf" srcId="{67AEB460-E3D6-41B7-9BE4-A0486192B8B9}" destId="{49440DEA-C5F9-438A-B734-A3374287EBF1}" srcOrd="0" destOrd="0" presId="urn:microsoft.com/office/officeart/2018/2/layout/IconVerticalSolidList"/>
    <dgm:cxn modelId="{37EA42D5-F77A-4DF1-9369-3356D2D66CAC}" type="presOf" srcId="{B1A3883B-D2EF-47AA-9034-9C46945F476B}" destId="{5205A7AD-5E81-495A-9EEA-387F40B9CDA5}" srcOrd="0" destOrd="0" presId="urn:microsoft.com/office/officeart/2018/2/layout/IconVerticalSolidList"/>
    <dgm:cxn modelId="{DABC3CDB-D956-4CC0-9DF3-23A82BF6D9E6}" srcId="{F4284EF0-B74D-4AF8-AB43-7331BCFCB3FF}" destId="{67AEB460-E3D6-41B7-9BE4-A0486192B8B9}" srcOrd="1" destOrd="0" parTransId="{1D3EF111-C22D-4199-BE2D-6999D08D7573}" sibTransId="{5E4DD31B-2F49-4E2A-BBA1-B62217DB0455}"/>
    <dgm:cxn modelId="{2181E4F1-897D-4EBC-935B-F24D0FDC966E}" srcId="{F4284EF0-B74D-4AF8-AB43-7331BCFCB3FF}" destId="{B1A3883B-D2EF-47AA-9034-9C46945F476B}" srcOrd="0" destOrd="0" parTransId="{F59B2C2F-ABF8-439A-8711-2B15276322BB}" sibTransId="{10970BA5-EC3F-4AE9-91A7-F9CC865765B7}"/>
    <dgm:cxn modelId="{1EBEFA19-7930-46B9-AFA1-91225EB7E8FC}" type="presParOf" srcId="{CFACC1BF-58DE-489A-BA09-BAE85D3FFB1D}" destId="{3BCBEA70-9898-4C36-838D-35C668E602C6}" srcOrd="0" destOrd="0" presId="urn:microsoft.com/office/officeart/2018/2/layout/IconVerticalSolidList"/>
    <dgm:cxn modelId="{2384C67D-1AEE-4E4B-8C84-46ACC4D57B21}" type="presParOf" srcId="{3BCBEA70-9898-4C36-838D-35C668E602C6}" destId="{F639E2C5-E0CD-45B8-B1C5-07057F7AF8BC}" srcOrd="0" destOrd="0" presId="urn:microsoft.com/office/officeart/2018/2/layout/IconVerticalSolidList"/>
    <dgm:cxn modelId="{625FF7F9-B2B3-4515-85F1-91954FC157F5}" type="presParOf" srcId="{3BCBEA70-9898-4C36-838D-35C668E602C6}" destId="{2815BB77-0912-48E1-A7AD-FB92AAC4D425}" srcOrd="1" destOrd="0" presId="urn:microsoft.com/office/officeart/2018/2/layout/IconVerticalSolidList"/>
    <dgm:cxn modelId="{17ECFA59-F31C-4D11-91E2-C96A1EFCCD8F}" type="presParOf" srcId="{3BCBEA70-9898-4C36-838D-35C668E602C6}" destId="{C0E42837-8FAC-4E3E-BD6C-A25F059D35EC}" srcOrd="2" destOrd="0" presId="urn:microsoft.com/office/officeart/2018/2/layout/IconVerticalSolidList"/>
    <dgm:cxn modelId="{126F6198-3019-454E-BAEC-2EDA39E170B1}" type="presParOf" srcId="{3BCBEA70-9898-4C36-838D-35C668E602C6}" destId="{5205A7AD-5E81-495A-9EEA-387F40B9CDA5}" srcOrd="3" destOrd="0" presId="urn:microsoft.com/office/officeart/2018/2/layout/IconVerticalSolidList"/>
    <dgm:cxn modelId="{37A79B29-1E01-41EA-85A8-29B6A3751324}" type="presParOf" srcId="{CFACC1BF-58DE-489A-BA09-BAE85D3FFB1D}" destId="{B5D9B2D2-D0C4-46CF-AA22-F2D4052E6518}" srcOrd="1" destOrd="0" presId="urn:microsoft.com/office/officeart/2018/2/layout/IconVerticalSolidList"/>
    <dgm:cxn modelId="{65FBE8B9-3C9A-4586-8BCD-6E1DA201252A}" type="presParOf" srcId="{CFACC1BF-58DE-489A-BA09-BAE85D3FFB1D}" destId="{6024CCC0-BBBB-4B2E-A2C7-7277DA9DF5A2}" srcOrd="2" destOrd="0" presId="urn:microsoft.com/office/officeart/2018/2/layout/IconVerticalSolidList"/>
    <dgm:cxn modelId="{D932CE42-EFF3-4D30-B1B4-62B08DF27B0C}" type="presParOf" srcId="{6024CCC0-BBBB-4B2E-A2C7-7277DA9DF5A2}" destId="{9A8938A0-B04A-4A0A-9879-4719D19AFD80}" srcOrd="0" destOrd="0" presId="urn:microsoft.com/office/officeart/2018/2/layout/IconVerticalSolidList"/>
    <dgm:cxn modelId="{6F47D151-7286-4E91-AA41-ABF47E513C62}" type="presParOf" srcId="{6024CCC0-BBBB-4B2E-A2C7-7277DA9DF5A2}" destId="{ECC01151-9EB5-48F2-9046-DFCD2C700321}" srcOrd="1" destOrd="0" presId="urn:microsoft.com/office/officeart/2018/2/layout/IconVerticalSolidList"/>
    <dgm:cxn modelId="{2721D712-1143-4302-B035-03F6C450097A}" type="presParOf" srcId="{6024CCC0-BBBB-4B2E-A2C7-7277DA9DF5A2}" destId="{688E7F02-8722-4642-BDFC-94867914B830}" srcOrd="2" destOrd="0" presId="urn:microsoft.com/office/officeart/2018/2/layout/IconVerticalSolidList"/>
    <dgm:cxn modelId="{A0F7E3AD-D842-4051-89B8-E5C302964ED8}" type="presParOf" srcId="{6024CCC0-BBBB-4B2E-A2C7-7277DA9DF5A2}" destId="{49440DEA-C5F9-438A-B734-A3374287EBF1}" srcOrd="3" destOrd="0" presId="urn:microsoft.com/office/officeart/2018/2/layout/IconVerticalSolidList"/>
    <dgm:cxn modelId="{D702646D-B18B-45AB-B069-2A858DECD4F4}" type="presParOf" srcId="{CFACC1BF-58DE-489A-BA09-BAE85D3FFB1D}" destId="{13129323-6256-4C4B-9660-62BBBD384E67}" srcOrd="3" destOrd="0" presId="urn:microsoft.com/office/officeart/2018/2/layout/IconVerticalSolidList"/>
    <dgm:cxn modelId="{BBC153A5-2094-4EBF-BF23-EA5989EB0DC2}" type="presParOf" srcId="{CFACC1BF-58DE-489A-BA09-BAE85D3FFB1D}" destId="{2E9AF70B-1E81-4B0B-9E36-6CC44E2F83A0}" srcOrd="4" destOrd="0" presId="urn:microsoft.com/office/officeart/2018/2/layout/IconVerticalSolidList"/>
    <dgm:cxn modelId="{BCA38D43-F4A1-4B89-8EC1-360EC54FF330}" type="presParOf" srcId="{2E9AF70B-1E81-4B0B-9E36-6CC44E2F83A0}" destId="{046972D6-A474-4F9F-9650-EAF5D7A37DBA}" srcOrd="0" destOrd="0" presId="urn:microsoft.com/office/officeart/2018/2/layout/IconVerticalSolidList"/>
    <dgm:cxn modelId="{24A22D77-B04B-4E50-A7C0-3D831A29340B}" type="presParOf" srcId="{2E9AF70B-1E81-4B0B-9E36-6CC44E2F83A0}" destId="{107F3B9F-3E0D-454A-9827-D42251036767}" srcOrd="1" destOrd="0" presId="urn:microsoft.com/office/officeart/2018/2/layout/IconVerticalSolidList"/>
    <dgm:cxn modelId="{56B4B5DE-34C6-4030-97F0-18766FE114FE}" type="presParOf" srcId="{2E9AF70B-1E81-4B0B-9E36-6CC44E2F83A0}" destId="{0EDB3D60-3FCD-4E2C-B776-6717B84C8CCC}" srcOrd="2" destOrd="0" presId="urn:microsoft.com/office/officeart/2018/2/layout/IconVerticalSolidList"/>
    <dgm:cxn modelId="{CCA2AC4C-5C54-4198-A2FC-34748519C14D}" type="presParOf" srcId="{2E9AF70B-1E81-4B0B-9E36-6CC44E2F83A0}" destId="{47641A0A-1B05-4DDF-9DD5-C35AF0828E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FF31B-FFE5-415E-B8AF-9C3F17342D82}">
      <dsp:nvSpPr>
        <dsp:cNvPr id="0" name=""/>
        <dsp:cNvSpPr/>
      </dsp:nvSpPr>
      <dsp:spPr>
        <a:xfrm>
          <a:off x="1044734" y="805940"/>
          <a:ext cx="1476183" cy="1476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05C942-692A-460C-B65F-02E7E0A0938C}">
      <dsp:nvSpPr>
        <dsp:cNvPr id="0" name=""/>
        <dsp:cNvSpPr/>
      </dsp:nvSpPr>
      <dsp:spPr>
        <a:xfrm>
          <a:off x="142622" y="2669822"/>
          <a:ext cx="32804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GB" sz="2700" kern="1200"/>
            <a:t>Assessments</a:t>
          </a:r>
          <a:endParaRPr lang="en-US" sz="2700" kern="1200"/>
        </a:p>
      </dsp:txBody>
      <dsp:txXfrm>
        <a:off x="142622" y="2669822"/>
        <a:ext cx="3280408" cy="720000"/>
      </dsp:txXfrm>
    </dsp:sp>
    <dsp:sp modelId="{75C6960C-FF84-457B-A9C1-38B5A0C116B9}">
      <dsp:nvSpPr>
        <dsp:cNvPr id="0" name=""/>
        <dsp:cNvSpPr/>
      </dsp:nvSpPr>
      <dsp:spPr>
        <a:xfrm>
          <a:off x="4899214" y="805940"/>
          <a:ext cx="1476183" cy="1476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D96A49-D42B-436C-BD21-B712F34C45FA}">
      <dsp:nvSpPr>
        <dsp:cNvPr id="0" name=""/>
        <dsp:cNvSpPr/>
      </dsp:nvSpPr>
      <dsp:spPr>
        <a:xfrm>
          <a:off x="3997101" y="2669822"/>
          <a:ext cx="32804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GB" sz="2700" kern="1200"/>
            <a:t>Think Aloud Method</a:t>
          </a:r>
          <a:endParaRPr lang="en-US" sz="2700" kern="1200"/>
        </a:p>
      </dsp:txBody>
      <dsp:txXfrm>
        <a:off x="3997101" y="2669822"/>
        <a:ext cx="3280408" cy="720000"/>
      </dsp:txXfrm>
    </dsp:sp>
    <dsp:sp modelId="{5671A790-B80E-477F-A459-FE8A7709B1CA}">
      <dsp:nvSpPr>
        <dsp:cNvPr id="0" name=""/>
        <dsp:cNvSpPr/>
      </dsp:nvSpPr>
      <dsp:spPr>
        <a:xfrm>
          <a:off x="8753693" y="805940"/>
          <a:ext cx="1476183" cy="1476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5572BF-57F2-4956-9152-B3B63676C1A7}">
      <dsp:nvSpPr>
        <dsp:cNvPr id="0" name=""/>
        <dsp:cNvSpPr/>
      </dsp:nvSpPr>
      <dsp:spPr>
        <a:xfrm>
          <a:off x="7851581" y="2669822"/>
          <a:ext cx="32804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GB" sz="2700" kern="1200"/>
            <a:t>Tools</a:t>
          </a:r>
          <a:endParaRPr lang="en-US" sz="2700" kern="1200"/>
        </a:p>
      </dsp:txBody>
      <dsp:txXfrm>
        <a:off x="7851581" y="2669822"/>
        <a:ext cx="3280408"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9B961-5A4D-4F36-88E1-47091F2AB021}">
      <dsp:nvSpPr>
        <dsp:cNvPr id="0" name=""/>
        <dsp:cNvSpPr/>
      </dsp:nvSpPr>
      <dsp:spPr>
        <a:xfrm>
          <a:off x="0" y="512"/>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B6FDE-E776-4F20-B136-FCB3BFD5FAF5}">
      <dsp:nvSpPr>
        <dsp:cNvPr id="0" name=""/>
        <dsp:cNvSpPr/>
      </dsp:nvSpPr>
      <dsp:spPr>
        <a:xfrm>
          <a:off x="0" y="512"/>
          <a:ext cx="11274612" cy="83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Produce a 300 word summary of an article provided to you</a:t>
          </a:r>
          <a:endParaRPr lang="en-US" sz="2500" kern="1200"/>
        </a:p>
      </dsp:txBody>
      <dsp:txXfrm>
        <a:off x="0" y="512"/>
        <a:ext cx="11274612" cy="838947"/>
      </dsp:txXfrm>
    </dsp:sp>
    <dsp:sp modelId="{8A17722F-25AD-400B-8063-579E0888EA8B}">
      <dsp:nvSpPr>
        <dsp:cNvPr id="0" name=""/>
        <dsp:cNvSpPr/>
      </dsp:nvSpPr>
      <dsp:spPr>
        <a:xfrm>
          <a:off x="0" y="839459"/>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F79C8-5861-4FD5-AE51-0C4AF3253A8D}">
      <dsp:nvSpPr>
        <dsp:cNvPr id="0" name=""/>
        <dsp:cNvSpPr/>
      </dsp:nvSpPr>
      <dsp:spPr>
        <a:xfrm>
          <a:off x="0" y="839459"/>
          <a:ext cx="11274612" cy="83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Consider what the key points of the article are to structure your summary. </a:t>
          </a:r>
          <a:endParaRPr lang="en-US" sz="2500" kern="1200"/>
        </a:p>
      </dsp:txBody>
      <dsp:txXfrm>
        <a:off x="0" y="839459"/>
        <a:ext cx="11274612" cy="838947"/>
      </dsp:txXfrm>
    </dsp:sp>
    <dsp:sp modelId="{966F4C4E-095F-4D70-B52C-ADD861366CD5}">
      <dsp:nvSpPr>
        <dsp:cNvPr id="0" name=""/>
        <dsp:cNvSpPr/>
      </dsp:nvSpPr>
      <dsp:spPr>
        <a:xfrm>
          <a:off x="0" y="1678407"/>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4430F-C535-4339-B360-E87E2DE871CB}">
      <dsp:nvSpPr>
        <dsp:cNvPr id="0" name=""/>
        <dsp:cNvSpPr/>
      </dsp:nvSpPr>
      <dsp:spPr>
        <a:xfrm>
          <a:off x="0" y="1678407"/>
          <a:ext cx="11274612" cy="83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can include citations from the article</a:t>
          </a:r>
          <a:endParaRPr lang="en-US" sz="2500" kern="1200"/>
        </a:p>
      </dsp:txBody>
      <dsp:txXfrm>
        <a:off x="0" y="1678407"/>
        <a:ext cx="11274612" cy="838947"/>
      </dsp:txXfrm>
    </dsp:sp>
    <dsp:sp modelId="{78163857-AB34-4AA2-BDD5-D70E757F1E06}">
      <dsp:nvSpPr>
        <dsp:cNvPr id="0" name=""/>
        <dsp:cNvSpPr/>
      </dsp:nvSpPr>
      <dsp:spPr>
        <a:xfrm>
          <a:off x="0" y="2517355"/>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C7EA2-ECD7-4029-8D2C-805611937418}">
      <dsp:nvSpPr>
        <dsp:cNvPr id="0" name=""/>
        <dsp:cNvSpPr/>
      </dsp:nvSpPr>
      <dsp:spPr>
        <a:xfrm>
          <a:off x="0" y="2517355"/>
          <a:ext cx="11274612" cy="83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should produce an APA reference for the article following your summary</a:t>
          </a:r>
          <a:endParaRPr lang="en-US" sz="2500" kern="1200"/>
        </a:p>
      </dsp:txBody>
      <dsp:txXfrm>
        <a:off x="0" y="2517355"/>
        <a:ext cx="11274612" cy="838947"/>
      </dsp:txXfrm>
    </dsp:sp>
    <dsp:sp modelId="{077DF84D-2390-4B16-8EBC-CF7772FA5AEE}">
      <dsp:nvSpPr>
        <dsp:cNvPr id="0" name=""/>
        <dsp:cNvSpPr/>
      </dsp:nvSpPr>
      <dsp:spPr>
        <a:xfrm>
          <a:off x="0" y="3356303"/>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4FD46-F04B-4E1D-BA48-4DDDCB9FABA3}">
      <dsp:nvSpPr>
        <dsp:cNvPr id="0" name=""/>
        <dsp:cNvSpPr/>
      </dsp:nvSpPr>
      <dsp:spPr>
        <a:xfrm>
          <a:off x="0" y="3356303"/>
          <a:ext cx="11274612" cy="83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(20 marks)</a:t>
          </a:r>
          <a:endParaRPr lang="en-US" sz="2500" kern="1200"/>
        </a:p>
      </dsp:txBody>
      <dsp:txXfrm>
        <a:off x="0" y="3356303"/>
        <a:ext cx="11274612" cy="838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E40FF-9C95-4F37-A5BE-DA9050E00BCB}">
      <dsp:nvSpPr>
        <dsp:cNvPr id="0" name=""/>
        <dsp:cNvSpPr/>
      </dsp:nvSpPr>
      <dsp:spPr>
        <a:xfrm>
          <a:off x="0" y="1741"/>
          <a:ext cx="11274612"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2E6C46-DE91-411F-8645-B72187628C06}">
      <dsp:nvSpPr>
        <dsp:cNvPr id="0" name=""/>
        <dsp:cNvSpPr/>
      </dsp:nvSpPr>
      <dsp:spPr>
        <a:xfrm>
          <a:off x="266982" y="200323"/>
          <a:ext cx="485421" cy="485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A5E896-B472-4890-822A-1A7B1B7F2E36}">
      <dsp:nvSpPr>
        <dsp:cNvPr id="0" name=""/>
        <dsp:cNvSpPr/>
      </dsp:nvSpPr>
      <dsp:spPr>
        <a:xfrm>
          <a:off x="1019386" y="1741"/>
          <a:ext cx="10255225"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Infographics are a creative way to communicate information in short bursts</a:t>
          </a:r>
          <a:endParaRPr lang="en-US" sz="2200" kern="1200"/>
        </a:p>
      </dsp:txBody>
      <dsp:txXfrm>
        <a:off x="1019386" y="1741"/>
        <a:ext cx="10255225" cy="882585"/>
      </dsp:txXfrm>
    </dsp:sp>
    <dsp:sp modelId="{BA24D4E8-05B9-4A33-8560-BDAD8D71B122}">
      <dsp:nvSpPr>
        <dsp:cNvPr id="0" name=""/>
        <dsp:cNvSpPr/>
      </dsp:nvSpPr>
      <dsp:spPr>
        <a:xfrm>
          <a:off x="0" y="1104973"/>
          <a:ext cx="11274612"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83C22-AB92-42C8-A2BB-03417781BD69}">
      <dsp:nvSpPr>
        <dsp:cNvPr id="0" name=""/>
        <dsp:cNvSpPr/>
      </dsp:nvSpPr>
      <dsp:spPr>
        <a:xfrm>
          <a:off x="266982" y="1303554"/>
          <a:ext cx="485421" cy="485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25139-01A1-4B49-B258-5A8142442B48}">
      <dsp:nvSpPr>
        <dsp:cNvPr id="0" name=""/>
        <dsp:cNvSpPr/>
      </dsp:nvSpPr>
      <dsp:spPr>
        <a:xfrm>
          <a:off x="1019386" y="1104973"/>
          <a:ext cx="10255225"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They focus on key information and often use images to aid their points</a:t>
          </a:r>
          <a:endParaRPr lang="en-US" sz="2200" kern="1200"/>
        </a:p>
      </dsp:txBody>
      <dsp:txXfrm>
        <a:off x="1019386" y="1104973"/>
        <a:ext cx="10255225" cy="882585"/>
      </dsp:txXfrm>
    </dsp:sp>
    <dsp:sp modelId="{3D962F93-2429-4ED9-8BDE-4296B7438E30}">
      <dsp:nvSpPr>
        <dsp:cNvPr id="0" name=""/>
        <dsp:cNvSpPr/>
      </dsp:nvSpPr>
      <dsp:spPr>
        <a:xfrm>
          <a:off x="0" y="2208204"/>
          <a:ext cx="11274612"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CF12A-8B1C-436C-BE0B-F0C1EAA320C0}">
      <dsp:nvSpPr>
        <dsp:cNvPr id="0" name=""/>
        <dsp:cNvSpPr/>
      </dsp:nvSpPr>
      <dsp:spPr>
        <a:xfrm>
          <a:off x="266982" y="2406786"/>
          <a:ext cx="485421" cy="485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D16ED5-DF19-405F-A9D5-2A125F8FED40}">
      <dsp:nvSpPr>
        <dsp:cNvPr id="0" name=""/>
        <dsp:cNvSpPr/>
      </dsp:nvSpPr>
      <dsp:spPr>
        <a:xfrm>
          <a:off x="1019386" y="2208204"/>
          <a:ext cx="10255225"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You can choose any topic in relation to your learning e.g. time management </a:t>
          </a:r>
          <a:endParaRPr lang="en-US" sz="2200" kern="1200"/>
        </a:p>
      </dsp:txBody>
      <dsp:txXfrm>
        <a:off x="1019386" y="2208204"/>
        <a:ext cx="10255225" cy="882585"/>
      </dsp:txXfrm>
    </dsp:sp>
    <dsp:sp modelId="{F6CBEBF7-99F5-4333-8CE4-E16E78E6DF9F}">
      <dsp:nvSpPr>
        <dsp:cNvPr id="0" name=""/>
        <dsp:cNvSpPr/>
      </dsp:nvSpPr>
      <dsp:spPr>
        <a:xfrm>
          <a:off x="0" y="3311436"/>
          <a:ext cx="11274612"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1835D-027F-419E-94CD-B7416A8ECA27}">
      <dsp:nvSpPr>
        <dsp:cNvPr id="0" name=""/>
        <dsp:cNvSpPr/>
      </dsp:nvSpPr>
      <dsp:spPr>
        <a:xfrm>
          <a:off x="266982" y="3510017"/>
          <a:ext cx="485421" cy="485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7C5DB5-5CD2-43F6-92CE-116EA735179D}">
      <dsp:nvSpPr>
        <dsp:cNvPr id="0" name=""/>
        <dsp:cNvSpPr/>
      </dsp:nvSpPr>
      <dsp:spPr>
        <a:xfrm>
          <a:off x="1019386" y="3311436"/>
          <a:ext cx="10255225"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You can use any tool for this – Powerpoint, Canva etc. As long as it can be pasted into a word document </a:t>
          </a:r>
          <a:endParaRPr lang="en-US" sz="2200" kern="1200"/>
        </a:p>
      </dsp:txBody>
      <dsp:txXfrm>
        <a:off x="1019386" y="3311436"/>
        <a:ext cx="10255225" cy="8825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C0FD1-D15A-4589-9695-40113790E281}">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379F1F-01C9-4FF5-8197-B8C42A81C36A}">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69BE00-5C3F-41E0-A023-3B6E2E4C0C32}">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755650">
            <a:lnSpc>
              <a:spcPct val="90000"/>
            </a:lnSpc>
            <a:spcBef>
              <a:spcPct val="0"/>
            </a:spcBef>
            <a:spcAft>
              <a:spcPct val="35000"/>
            </a:spcAft>
            <a:buNone/>
          </a:pPr>
          <a:r>
            <a:rPr lang="en-GB" sz="1700" kern="1200"/>
            <a:t>Produce an essay outline based on a question provided to you</a:t>
          </a:r>
          <a:endParaRPr lang="en-US" sz="1700" kern="1200"/>
        </a:p>
      </dsp:txBody>
      <dsp:txXfrm>
        <a:off x="1419739" y="2425"/>
        <a:ext cx="5584037" cy="1229211"/>
      </dsp:txXfrm>
    </dsp:sp>
    <dsp:sp modelId="{BDF76571-25C2-4F96-91CF-2F6D57E63DA3}">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1BE9B-AE47-4C52-9F13-909C101534F5}">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8285B9-81AF-4870-9D68-BCE7B4560CC4}">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755650">
            <a:lnSpc>
              <a:spcPct val="90000"/>
            </a:lnSpc>
            <a:spcBef>
              <a:spcPct val="0"/>
            </a:spcBef>
            <a:spcAft>
              <a:spcPct val="35000"/>
            </a:spcAft>
            <a:buNone/>
          </a:pPr>
          <a:r>
            <a:rPr lang="en-GB" sz="1700" kern="1200"/>
            <a:t>Using some of the templates we will go through in class, you will create an essay outline</a:t>
          </a:r>
          <a:endParaRPr lang="en-US" sz="1700" kern="1200"/>
        </a:p>
      </dsp:txBody>
      <dsp:txXfrm>
        <a:off x="1419739" y="1538939"/>
        <a:ext cx="5584037" cy="1229211"/>
      </dsp:txXfrm>
    </dsp:sp>
    <dsp:sp modelId="{18772B6B-27C8-4C2F-972D-ACE0AC058DCD}">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F8D1C-449A-45B2-A13A-E8A3E05E22C6}">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A73511-181F-4E91-918D-A8C870568B36}">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755650">
            <a:lnSpc>
              <a:spcPct val="90000"/>
            </a:lnSpc>
            <a:spcBef>
              <a:spcPct val="0"/>
            </a:spcBef>
            <a:spcAft>
              <a:spcPct val="35000"/>
            </a:spcAft>
            <a:buNone/>
          </a:pPr>
          <a:r>
            <a:rPr lang="en-GB" sz="1700" kern="1200"/>
            <a:t>You must detail the structure of the essay, the key literature points you think you will search for/include and what you think will be contained in each section </a:t>
          </a:r>
          <a:endParaRPr lang="en-US" sz="1700" kern="1200"/>
        </a:p>
      </dsp:txBody>
      <dsp:txXfrm>
        <a:off x="1419739" y="3075453"/>
        <a:ext cx="5584037" cy="1229211"/>
      </dsp:txXfrm>
    </dsp:sp>
    <dsp:sp modelId="{08F9397C-01DC-42EE-A73C-0FDB02D47079}">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AFAA6E-FB6B-4779-831A-68BA886FA354}">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CAB1ED-2F4C-4BC8-9ABF-CF6A4A4A3809}">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755650">
            <a:lnSpc>
              <a:spcPct val="90000"/>
            </a:lnSpc>
            <a:spcBef>
              <a:spcPct val="0"/>
            </a:spcBef>
            <a:spcAft>
              <a:spcPct val="35000"/>
            </a:spcAft>
            <a:buNone/>
          </a:pPr>
          <a:r>
            <a:rPr lang="en-GB" sz="1700" kern="1200"/>
            <a:t>This will demonstrate your understanding of how to effectively plan and write an essay </a:t>
          </a:r>
          <a:endParaRPr lang="en-US" sz="1700" kern="1200"/>
        </a:p>
      </dsp:txBody>
      <dsp:txXfrm>
        <a:off x="1419739" y="4611968"/>
        <a:ext cx="5584037" cy="12292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1C57C-5F9F-4BE7-A79D-F7F4D40D3DD0}">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9524D-F376-4ADA-BCDA-36510C37C816}">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44A20B-28C0-4C2C-8C43-7C54F703ADD7}">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22350">
            <a:lnSpc>
              <a:spcPct val="90000"/>
            </a:lnSpc>
            <a:spcBef>
              <a:spcPct val="0"/>
            </a:spcBef>
            <a:spcAft>
              <a:spcPct val="35000"/>
            </a:spcAft>
            <a:buNone/>
          </a:pPr>
          <a:r>
            <a:rPr lang="en-GB" sz="2300" kern="1200"/>
            <a:t>In addition to the outline plan you should demonstrate your ability to conduct a library search </a:t>
          </a:r>
          <a:endParaRPr lang="en-US" sz="2300" kern="1200"/>
        </a:p>
      </dsp:txBody>
      <dsp:txXfrm>
        <a:off x="2024809" y="949585"/>
        <a:ext cx="4978967" cy="1753081"/>
      </dsp:txXfrm>
    </dsp:sp>
    <dsp:sp modelId="{0657F92B-D930-4A32-AB4B-084DB561F0C3}">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F94C0-E585-4C67-BF05-E02C81A64000}">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BC8D93-1A67-498F-9BB9-7FDFB245757C}">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22350">
            <a:lnSpc>
              <a:spcPct val="90000"/>
            </a:lnSpc>
            <a:spcBef>
              <a:spcPct val="0"/>
            </a:spcBef>
            <a:spcAft>
              <a:spcPct val="35000"/>
            </a:spcAft>
            <a:buNone/>
          </a:pPr>
          <a:r>
            <a:rPr lang="en-GB" sz="2300" kern="1200"/>
            <a:t>Within this you should discuss the search terms and/or phrases you used and how you would decide if a source was appropriate or not </a:t>
          </a:r>
          <a:endParaRPr lang="en-US" sz="2300" kern="1200"/>
        </a:p>
      </dsp:txBody>
      <dsp:txXfrm>
        <a:off x="2024809" y="3140937"/>
        <a:ext cx="4978967" cy="17530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0F6595-6937-46DE-A541-9FE235E908C6}">
      <dsp:nvSpPr>
        <dsp:cNvPr id="0" name=""/>
        <dsp:cNvSpPr/>
      </dsp:nvSpPr>
      <dsp:spPr>
        <a:xfrm>
          <a:off x="0" y="512"/>
          <a:ext cx="11274612" cy="11984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A8932-9D93-41EF-A881-5820DD9A0385}">
      <dsp:nvSpPr>
        <dsp:cNvPr id="0" name=""/>
        <dsp:cNvSpPr/>
      </dsp:nvSpPr>
      <dsp:spPr>
        <a:xfrm>
          <a:off x="362545" y="270173"/>
          <a:ext cx="659173" cy="659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C4E07-B896-4C9A-8CC1-D0E0608B9F11}">
      <dsp:nvSpPr>
        <dsp:cNvPr id="0" name=""/>
        <dsp:cNvSpPr/>
      </dsp:nvSpPr>
      <dsp:spPr>
        <a:xfrm>
          <a:off x="1384263" y="512"/>
          <a:ext cx="9890348" cy="119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41" tIns="126841" rIns="126841" bIns="126841" numCol="1" spcCol="1270" anchor="ctr" anchorCtr="0">
          <a:noAutofit/>
        </a:bodyPr>
        <a:lstStyle/>
        <a:p>
          <a:pPr marL="0" lvl="0" indent="0" algn="l" defTabSz="1111250">
            <a:lnSpc>
              <a:spcPct val="100000"/>
            </a:lnSpc>
            <a:spcBef>
              <a:spcPct val="0"/>
            </a:spcBef>
            <a:spcAft>
              <a:spcPct val="35000"/>
            </a:spcAft>
            <a:buNone/>
          </a:pPr>
          <a:r>
            <a:rPr lang="en-GB" sz="2500" kern="1200"/>
            <a:t>Essay outline including question</a:t>
          </a:r>
          <a:endParaRPr lang="en-US" sz="2500" kern="1200"/>
        </a:p>
      </dsp:txBody>
      <dsp:txXfrm>
        <a:off x="1384263" y="512"/>
        <a:ext cx="9890348" cy="1198496"/>
      </dsp:txXfrm>
    </dsp:sp>
    <dsp:sp modelId="{61308211-38A5-4664-A6C9-5AA71A3969B9}">
      <dsp:nvSpPr>
        <dsp:cNvPr id="0" name=""/>
        <dsp:cNvSpPr/>
      </dsp:nvSpPr>
      <dsp:spPr>
        <a:xfrm>
          <a:off x="0" y="1498633"/>
          <a:ext cx="11274612" cy="11984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CA27B3-1CF6-4592-8103-778A94E7DE6B}">
      <dsp:nvSpPr>
        <dsp:cNvPr id="0" name=""/>
        <dsp:cNvSpPr/>
      </dsp:nvSpPr>
      <dsp:spPr>
        <a:xfrm>
          <a:off x="362545" y="1768294"/>
          <a:ext cx="659173" cy="659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D5DF8F-8A5F-43A3-8A7A-BE146A2D9DF2}">
      <dsp:nvSpPr>
        <dsp:cNvPr id="0" name=""/>
        <dsp:cNvSpPr/>
      </dsp:nvSpPr>
      <dsp:spPr>
        <a:xfrm>
          <a:off x="1384263" y="1498633"/>
          <a:ext cx="9890348" cy="119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41" tIns="126841" rIns="126841" bIns="126841" numCol="1" spcCol="1270" anchor="ctr" anchorCtr="0">
          <a:noAutofit/>
        </a:bodyPr>
        <a:lstStyle/>
        <a:p>
          <a:pPr marL="0" lvl="0" indent="0" algn="l" defTabSz="1111250">
            <a:lnSpc>
              <a:spcPct val="100000"/>
            </a:lnSpc>
            <a:spcBef>
              <a:spcPct val="0"/>
            </a:spcBef>
            <a:spcAft>
              <a:spcPct val="35000"/>
            </a:spcAft>
            <a:buNone/>
          </a:pPr>
          <a:r>
            <a:rPr lang="en-GB" sz="2500" kern="1200"/>
            <a:t>Evidence of library search</a:t>
          </a:r>
          <a:endParaRPr lang="en-US" sz="2500" kern="1200"/>
        </a:p>
      </dsp:txBody>
      <dsp:txXfrm>
        <a:off x="1384263" y="1498633"/>
        <a:ext cx="9890348" cy="1198496"/>
      </dsp:txXfrm>
    </dsp:sp>
    <dsp:sp modelId="{B5FFC8F7-60D9-47F2-B5F3-16A3A95AFA46}">
      <dsp:nvSpPr>
        <dsp:cNvPr id="0" name=""/>
        <dsp:cNvSpPr/>
      </dsp:nvSpPr>
      <dsp:spPr>
        <a:xfrm>
          <a:off x="0" y="2996754"/>
          <a:ext cx="11274612" cy="11984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F139E-6304-4CF4-B436-613127AD7672}">
      <dsp:nvSpPr>
        <dsp:cNvPr id="0" name=""/>
        <dsp:cNvSpPr/>
      </dsp:nvSpPr>
      <dsp:spPr>
        <a:xfrm>
          <a:off x="362545" y="3266415"/>
          <a:ext cx="659173" cy="659173"/>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8F5D72-BBB6-40B5-A1F2-E70B1F87C989}">
      <dsp:nvSpPr>
        <dsp:cNvPr id="0" name=""/>
        <dsp:cNvSpPr/>
      </dsp:nvSpPr>
      <dsp:spPr>
        <a:xfrm>
          <a:off x="1384263" y="2996754"/>
          <a:ext cx="9890348" cy="119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41" tIns="126841" rIns="126841" bIns="126841" numCol="1" spcCol="1270" anchor="ctr" anchorCtr="0">
          <a:noAutofit/>
        </a:bodyPr>
        <a:lstStyle/>
        <a:p>
          <a:pPr marL="0" lvl="0" indent="0" algn="l" defTabSz="1111250">
            <a:lnSpc>
              <a:spcPct val="100000"/>
            </a:lnSpc>
            <a:spcBef>
              <a:spcPct val="0"/>
            </a:spcBef>
            <a:spcAft>
              <a:spcPct val="35000"/>
            </a:spcAft>
            <a:buNone/>
          </a:pPr>
          <a:r>
            <a:rPr lang="en-GB" sz="2500" kern="1200"/>
            <a:t>Short discussion on evaluating the sources identified</a:t>
          </a:r>
          <a:endParaRPr lang="en-US" sz="2500" kern="1200"/>
        </a:p>
      </dsp:txBody>
      <dsp:txXfrm>
        <a:off x="1384263" y="2996754"/>
        <a:ext cx="9890348" cy="11984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76191-49A2-45E0-923F-8EAD0D9FA722}">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AA30C-D0BB-4A21-9549-A445F5B34CA3}">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DED16B-03DD-4658-B02C-EC8FEE4F47D7}">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GB" sz="2200" kern="1200"/>
            <a:t>Your e-portfolio should have a title page, contents page and a reference list at the end. </a:t>
          </a:r>
          <a:endParaRPr lang="en-US" sz="2200" kern="1200"/>
        </a:p>
      </dsp:txBody>
      <dsp:txXfrm>
        <a:off x="1927918" y="713"/>
        <a:ext cx="5075858" cy="1669193"/>
      </dsp:txXfrm>
    </dsp:sp>
    <dsp:sp modelId="{22C45D69-7E38-4FD9-BB95-6AF34A91CDB5}">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871D0-C06C-4892-98B8-2ACFBEC85672}">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D2E2F-0AB9-43A0-A4DE-A83C024CAA8A}">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GB" sz="2200" kern="1200" dirty="0"/>
            <a:t>It should be professionally presented with each task on a new page. </a:t>
          </a:r>
          <a:endParaRPr lang="en-US" sz="2200" kern="1200" dirty="0"/>
        </a:p>
      </dsp:txBody>
      <dsp:txXfrm>
        <a:off x="1927918" y="2087205"/>
        <a:ext cx="5075858" cy="1669193"/>
      </dsp:txXfrm>
    </dsp:sp>
    <dsp:sp modelId="{2943D038-85F5-4F6B-B5BA-D84B814015BC}">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081104-4244-4BE9-983E-37485DE3A876}">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79666D-8FE4-4640-AF05-D0749CF91C80}">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GB" sz="2200" kern="1200"/>
            <a:t>Your participation and contribution to class discussions and activities will be taken into consideration for these final 10 marks</a:t>
          </a:r>
          <a:endParaRPr lang="en-US" sz="2200" kern="1200"/>
        </a:p>
      </dsp:txBody>
      <dsp:txXfrm>
        <a:off x="1927918" y="4173697"/>
        <a:ext cx="5075858" cy="16691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93A0F-0ABA-4D82-BDAE-02999B54AD43}">
      <dsp:nvSpPr>
        <dsp:cNvPr id="0" name=""/>
        <dsp:cNvSpPr/>
      </dsp:nvSpPr>
      <dsp:spPr>
        <a:xfrm>
          <a:off x="0" y="0"/>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3D4FCB-5D3B-496D-A4D6-E86DD1BC9C82}">
      <dsp:nvSpPr>
        <dsp:cNvPr id="0" name=""/>
        <dsp:cNvSpPr/>
      </dsp:nvSpPr>
      <dsp:spPr>
        <a:xfrm>
          <a:off x="0" y="0"/>
          <a:ext cx="11274612" cy="1048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Accessing your assessment feedback and understanding the written feedback and in-text comments given by your module tutors is crucial to developing your work</a:t>
          </a:r>
          <a:endParaRPr lang="en-US" sz="2300" kern="1200"/>
        </a:p>
      </dsp:txBody>
      <dsp:txXfrm>
        <a:off x="0" y="0"/>
        <a:ext cx="11274612" cy="1048940"/>
      </dsp:txXfrm>
    </dsp:sp>
    <dsp:sp modelId="{8AE2C0D9-0B9A-45F2-B18C-BD4F5243CC3C}">
      <dsp:nvSpPr>
        <dsp:cNvPr id="0" name=""/>
        <dsp:cNvSpPr/>
      </dsp:nvSpPr>
      <dsp:spPr>
        <a:xfrm>
          <a:off x="0" y="1048940"/>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E197CC-A815-4E7D-B5D9-55CDC9551498}">
      <dsp:nvSpPr>
        <dsp:cNvPr id="0" name=""/>
        <dsp:cNvSpPr/>
      </dsp:nvSpPr>
      <dsp:spPr>
        <a:xfrm>
          <a:off x="0" y="1048940"/>
          <a:ext cx="11274612" cy="1048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will view the mock assessment provided which has been marked with feedback </a:t>
          </a:r>
          <a:endParaRPr lang="en-US" sz="2300" kern="1200"/>
        </a:p>
      </dsp:txBody>
      <dsp:txXfrm>
        <a:off x="0" y="1048940"/>
        <a:ext cx="11274612" cy="1048940"/>
      </dsp:txXfrm>
    </dsp:sp>
    <dsp:sp modelId="{768241CE-26BF-4E73-9C30-BCE3F934F66E}">
      <dsp:nvSpPr>
        <dsp:cNvPr id="0" name=""/>
        <dsp:cNvSpPr/>
      </dsp:nvSpPr>
      <dsp:spPr>
        <a:xfrm>
          <a:off x="0" y="2097881"/>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C55457-9AE4-478B-B6A3-284DD544FC1D}">
      <dsp:nvSpPr>
        <dsp:cNvPr id="0" name=""/>
        <dsp:cNvSpPr/>
      </dsp:nvSpPr>
      <dsp:spPr>
        <a:xfrm>
          <a:off x="0" y="2097881"/>
          <a:ext cx="11274612" cy="1048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will then record your narration about the feedback, discussing each point, what you think it means and how the essay could be improved.</a:t>
          </a:r>
          <a:endParaRPr lang="en-US" sz="2300" kern="1200"/>
        </a:p>
      </dsp:txBody>
      <dsp:txXfrm>
        <a:off x="0" y="2097881"/>
        <a:ext cx="11274612" cy="1048940"/>
      </dsp:txXfrm>
    </dsp:sp>
    <dsp:sp modelId="{CE3713AC-4766-4BF0-A397-E4D8298FCB2A}">
      <dsp:nvSpPr>
        <dsp:cNvPr id="0" name=""/>
        <dsp:cNvSpPr/>
      </dsp:nvSpPr>
      <dsp:spPr>
        <a:xfrm>
          <a:off x="0" y="3146822"/>
          <a:ext cx="112746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607120-0332-4CDD-B1A2-C86E8B59680C}">
      <dsp:nvSpPr>
        <dsp:cNvPr id="0" name=""/>
        <dsp:cNvSpPr/>
      </dsp:nvSpPr>
      <dsp:spPr>
        <a:xfrm>
          <a:off x="0" y="3146822"/>
          <a:ext cx="11274612" cy="1048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We suggest you finish your video narration on summarising the key areas for development within the essay. </a:t>
          </a:r>
          <a:endParaRPr lang="en-US" sz="2300" kern="1200"/>
        </a:p>
      </dsp:txBody>
      <dsp:txXfrm>
        <a:off x="0" y="3146822"/>
        <a:ext cx="11274612" cy="10489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9E2C5-E0CD-45B8-B1C5-07057F7AF8BC}">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15BB77-0912-48E1-A7AD-FB92AAC4D425}">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05A7AD-5E81-495A-9EEA-387F40B9CDA5}">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44550">
            <a:lnSpc>
              <a:spcPct val="90000"/>
            </a:lnSpc>
            <a:spcBef>
              <a:spcPct val="0"/>
            </a:spcBef>
            <a:spcAft>
              <a:spcPct val="35000"/>
            </a:spcAft>
            <a:buNone/>
          </a:pPr>
          <a:r>
            <a:rPr lang="en-GB" sz="1900" kern="1200"/>
            <a:t>We recommend you use the ‘Think Aloud’ method.</a:t>
          </a:r>
          <a:endParaRPr lang="en-US" sz="1900" kern="1200"/>
        </a:p>
      </dsp:txBody>
      <dsp:txXfrm>
        <a:off x="1927918" y="713"/>
        <a:ext cx="5075858" cy="1669193"/>
      </dsp:txXfrm>
    </dsp:sp>
    <dsp:sp modelId="{9A8938A0-B04A-4A0A-9879-4719D19AFD80}">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01151-9EB5-48F2-9046-DFCD2C700321}">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40DEA-C5F9-438A-B734-A3374287EBF1}">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44550">
            <a:lnSpc>
              <a:spcPct val="90000"/>
            </a:lnSpc>
            <a:spcBef>
              <a:spcPct val="0"/>
            </a:spcBef>
            <a:spcAft>
              <a:spcPct val="35000"/>
            </a:spcAft>
            <a:buNone/>
          </a:pPr>
          <a:r>
            <a:rPr lang="en-GB" sz="1900" kern="1200"/>
            <a:t>This is a method often used in user experience research whereby you quite literally ‘think out loud’</a:t>
          </a:r>
          <a:endParaRPr lang="en-US" sz="1900" kern="1200"/>
        </a:p>
      </dsp:txBody>
      <dsp:txXfrm>
        <a:off x="1927918" y="2087205"/>
        <a:ext cx="5075858" cy="1669193"/>
      </dsp:txXfrm>
    </dsp:sp>
    <dsp:sp modelId="{046972D6-A474-4F9F-9650-EAF5D7A37DBA}">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F3B9F-3E0D-454A-9827-D42251036767}">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641A0A-1B05-4DDF-9DD5-C35AF0828EB5}">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44550">
            <a:lnSpc>
              <a:spcPct val="90000"/>
            </a:lnSpc>
            <a:spcBef>
              <a:spcPct val="0"/>
            </a:spcBef>
            <a:spcAft>
              <a:spcPct val="35000"/>
            </a:spcAft>
            <a:buNone/>
          </a:pPr>
          <a:r>
            <a:rPr lang="en-GB" sz="1900" kern="1200"/>
            <a:t>We don’t want you to take lots of practice runs, we would like you to press record and talk through all of your thoughts in relation to the feedback</a:t>
          </a:r>
          <a:endParaRPr lang="en-US" sz="1900" kern="1200"/>
        </a:p>
      </dsp:txBody>
      <dsp:txXfrm>
        <a:off x="1927918" y="4173697"/>
        <a:ext cx="5075858" cy="166919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10/19/2023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901113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10/19/2023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8068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10/19/2023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73277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10/19/2023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54030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10/19/2023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7696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10/19/2023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8228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10/19/2023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66586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10/19/2023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8302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10/19/2023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5613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10/19/2023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78502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10/19/2023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85168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10/19/2023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7785433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zoe.cooke@uwtsd.ac.uk"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mailto:s.a.jones@uwtsd.ac.uk"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q__eqNevb4?si=Or86_nXnxaPDzgfg"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28" name="Rectangle 27">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grpSp>
        <p:nvGrpSpPr>
          <p:cNvPr id="30" name="Group 29">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31" name="Picture 30">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2" name="Picture 31">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8" name="Title 1">
            <a:extLst>
              <a:ext uri="{FF2B5EF4-FFF2-40B4-BE49-F238E27FC236}">
                <a16:creationId xmlns:a16="http://schemas.microsoft.com/office/drawing/2014/main" id="{8D507C84-FB3D-6F95-9868-08E990D1625D}"/>
              </a:ext>
            </a:extLst>
          </p:cNvPr>
          <p:cNvSpPr>
            <a:spLocks noGrp="1"/>
          </p:cNvSpPr>
          <p:nvPr>
            <p:ph type="title"/>
          </p:nvPr>
        </p:nvSpPr>
        <p:spPr>
          <a:xfrm>
            <a:off x="838200" y="559813"/>
            <a:ext cx="6858000" cy="1664573"/>
          </a:xfrm>
        </p:spPr>
        <p:txBody>
          <a:bodyPr vert="horz" lIns="91440" tIns="45720" rIns="91440" bIns="45720" rtlCol="0" anchor="ctr">
            <a:normAutofit/>
          </a:bodyPr>
          <a:lstStyle/>
          <a:p>
            <a:r>
              <a:rPr kumimoji="0" lang="en-US" i="0" u="none" strike="noStrike" cap="none" spc="0" normalizeH="0" baseline="0" noProof="0">
                <a:ln>
                  <a:noFill/>
                </a:ln>
                <a:solidFill>
                  <a:srgbClr val="FFFFFF"/>
                </a:solidFill>
                <a:effectLst/>
                <a:uLnTx/>
                <a:uFillTx/>
              </a:rPr>
              <a:t>ECPS4018:</a:t>
            </a:r>
            <a:br>
              <a:rPr kumimoji="0" lang="en-US" i="0" u="none" strike="noStrike" cap="none" spc="0" normalizeH="0" baseline="0" noProof="0">
                <a:ln>
                  <a:noFill/>
                </a:ln>
                <a:solidFill>
                  <a:srgbClr val="FFFFFF"/>
                </a:solidFill>
                <a:effectLst/>
                <a:uLnTx/>
                <a:uFillTx/>
              </a:rPr>
            </a:br>
            <a:r>
              <a:rPr lang="en-US">
                <a:solidFill>
                  <a:srgbClr val="FFFFFF"/>
                </a:solidFill>
              </a:rPr>
              <a:t>Study Skills for Psychology</a:t>
            </a:r>
          </a:p>
        </p:txBody>
      </p:sp>
      <p:sp>
        <p:nvSpPr>
          <p:cNvPr id="10" name="TextBox 9">
            <a:extLst>
              <a:ext uri="{FF2B5EF4-FFF2-40B4-BE49-F238E27FC236}">
                <a16:creationId xmlns:a16="http://schemas.microsoft.com/office/drawing/2014/main" id="{7F27A4F6-B4C6-D70F-EE3A-764CB04D97F0}"/>
              </a:ext>
            </a:extLst>
          </p:cNvPr>
          <p:cNvSpPr txBox="1"/>
          <p:nvPr/>
        </p:nvSpPr>
        <p:spPr>
          <a:xfrm>
            <a:off x="838200" y="2384474"/>
            <a:ext cx="6857558" cy="3728613"/>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Zoe Cooke (</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hlinkClick r:id="rId3"/>
              </a:rPr>
              <a:t>zoe.cooke@uwtsd.ac.uk</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a:t>
            </a: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Dr Stuart Jones (</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hlinkClick r:id="rId4"/>
              </a:rPr>
              <a:t>s.a.jones@uwtsd.ac.uk</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t>
            </a:r>
          </a:p>
        </p:txBody>
      </p:sp>
    </p:spTree>
    <p:extLst>
      <p:ext uri="{BB962C8B-B14F-4D97-AF65-F5344CB8AC3E}">
        <p14:creationId xmlns:p14="http://schemas.microsoft.com/office/powerpoint/2010/main" val="2445405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CED3-2AE9-7D3F-004D-4F75216C9683}"/>
              </a:ext>
            </a:extLst>
          </p:cNvPr>
          <p:cNvSpPr>
            <a:spLocks noGrp="1"/>
          </p:cNvSpPr>
          <p:nvPr>
            <p:ph type="title"/>
          </p:nvPr>
        </p:nvSpPr>
        <p:spPr/>
        <p:txBody>
          <a:bodyPr/>
          <a:lstStyle/>
          <a:p>
            <a:r>
              <a:rPr lang="en-GB" dirty="0"/>
              <a:t>Lecture overview 	</a:t>
            </a:r>
          </a:p>
        </p:txBody>
      </p:sp>
      <p:graphicFrame>
        <p:nvGraphicFramePr>
          <p:cNvPr id="5" name="Content Placeholder 2">
            <a:extLst>
              <a:ext uri="{FF2B5EF4-FFF2-40B4-BE49-F238E27FC236}">
                <a16:creationId xmlns:a16="http://schemas.microsoft.com/office/drawing/2014/main" id="{923F2145-B03B-6923-D3B5-3D9E17BA39A5}"/>
              </a:ext>
            </a:extLst>
          </p:cNvPr>
          <p:cNvGraphicFramePr>
            <a:graphicFrameLocks noGrp="1"/>
          </p:cNvGraphicFramePr>
          <p:nvPr>
            <p:ph idx="1"/>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5872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23" name="Rectangle 2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25" name="Rectangle 24">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grpSp>
        <p:nvGrpSpPr>
          <p:cNvPr id="27" name="Group 26">
            <a:extLst>
              <a:ext uri="{FF2B5EF4-FFF2-40B4-BE49-F238E27FC236}">
                <a16:creationId xmlns:a16="http://schemas.microsoft.com/office/drawing/2014/main" id="{6A0ABFF7-3293-4EAC-9426-EBDCAA34D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28" name="Picture 27">
              <a:extLst>
                <a:ext uri="{FF2B5EF4-FFF2-40B4-BE49-F238E27FC236}">
                  <a16:creationId xmlns:a16="http://schemas.microsoft.com/office/drawing/2014/main" id="{FB475375-4F9B-4D93-8769-B42BB7F4470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9" name="Picture 28">
              <a:extLst>
                <a:ext uri="{FF2B5EF4-FFF2-40B4-BE49-F238E27FC236}">
                  <a16:creationId xmlns:a16="http://schemas.microsoft.com/office/drawing/2014/main" id="{6074A43D-E1B2-4563-8D84-A962E8ABE7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DC928335-E68E-4C1A-87A7-F7BE9E78D4FA}"/>
              </a:ext>
            </a:extLst>
          </p:cNvPr>
          <p:cNvSpPr>
            <a:spLocks noGrp="1"/>
          </p:cNvSpPr>
          <p:nvPr>
            <p:ph type="title"/>
          </p:nvPr>
        </p:nvSpPr>
        <p:spPr>
          <a:xfrm>
            <a:off x="838201" y="559813"/>
            <a:ext cx="4876800" cy="5577934"/>
          </a:xfrm>
        </p:spPr>
        <p:txBody>
          <a:bodyPr anchor="ctr">
            <a:normAutofit/>
          </a:bodyPr>
          <a:lstStyle/>
          <a:p>
            <a:r>
              <a:rPr lang="en-GB">
                <a:solidFill>
                  <a:srgbClr val="FFFFFF"/>
                </a:solidFill>
              </a:rPr>
              <a:t>Assessments</a:t>
            </a:r>
          </a:p>
        </p:txBody>
      </p:sp>
      <p:sp>
        <p:nvSpPr>
          <p:cNvPr id="3" name="Content Placeholder 2">
            <a:extLst>
              <a:ext uri="{FF2B5EF4-FFF2-40B4-BE49-F238E27FC236}">
                <a16:creationId xmlns:a16="http://schemas.microsoft.com/office/drawing/2014/main" id="{8CE564E1-7D54-4B3D-AB33-04C46D4FD6F9}"/>
              </a:ext>
            </a:extLst>
          </p:cNvPr>
          <p:cNvSpPr>
            <a:spLocks noGrp="1"/>
          </p:cNvSpPr>
          <p:nvPr>
            <p:ph idx="1"/>
          </p:nvPr>
        </p:nvSpPr>
        <p:spPr>
          <a:xfrm>
            <a:off x="6324600" y="716366"/>
            <a:ext cx="5408706" cy="5396722"/>
          </a:xfrm>
        </p:spPr>
        <p:txBody>
          <a:bodyPr anchor="ctr">
            <a:normAutofit/>
          </a:bodyPr>
          <a:lstStyle/>
          <a:p>
            <a:pPr marL="0" indent="0">
              <a:buNone/>
            </a:pPr>
            <a:r>
              <a:rPr lang="en-GB" sz="1800" b="1"/>
              <a:t>Assessment Component 1 – E-Portfolio (3 elements) </a:t>
            </a:r>
          </a:p>
          <a:p>
            <a:r>
              <a:rPr lang="en-GB" sz="1800" dirty="0"/>
              <a:t>Digital e-portfolio (Not a physical printed copy)</a:t>
            </a:r>
          </a:p>
          <a:p>
            <a:r>
              <a:rPr lang="en-GB" sz="1800" dirty="0"/>
              <a:t>Microsoft word</a:t>
            </a:r>
          </a:p>
          <a:p>
            <a:r>
              <a:rPr lang="en-GB" sz="1800" dirty="0"/>
              <a:t>Three tasks</a:t>
            </a:r>
          </a:p>
          <a:p>
            <a:pPr marL="514350" indent="-514350">
              <a:buAutoNum type="arabicPeriod"/>
            </a:pPr>
            <a:r>
              <a:rPr lang="en-GB" sz="1800" dirty="0"/>
              <a:t>Journal article summary</a:t>
            </a:r>
          </a:p>
          <a:p>
            <a:pPr marL="514350" indent="-514350">
              <a:buAutoNum type="arabicPeriod"/>
            </a:pPr>
            <a:r>
              <a:rPr lang="en-GB" sz="1800" dirty="0"/>
              <a:t>Study skill infographic</a:t>
            </a:r>
          </a:p>
          <a:p>
            <a:pPr marL="514350" indent="-514350">
              <a:buAutoNum type="arabicPeriod"/>
            </a:pPr>
            <a:r>
              <a:rPr lang="en-GB" sz="1800" dirty="0"/>
              <a:t>Essay outline</a:t>
            </a:r>
          </a:p>
          <a:p>
            <a:pPr marL="0" indent="0">
              <a:buNone/>
            </a:pPr>
            <a:r>
              <a:rPr lang="en-GB" sz="1800" dirty="0"/>
              <a:t>Participation, presentation and contribution</a:t>
            </a:r>
          </a:p>
          <a:p>
            <a:pPr marL="0" indent="0">
              <a:buNone/>
            </a:pPr>
            <a:endParaRPr lang="en-GB" sz="1800" dirty="0"/>
          </a:p>
          <a:p>
            <a:pPr marL="457200" lvl="1" indent="0">
              <a:buNone/>
            </a:pPr>
            <a:endParaRPr lang="en-GB" sz="1800" dirty="0"/>
          </a:p>
        </p:txBody>
      </p:sp>
    </p:spTree>
    <p:extLst>
      <p:ext uri="{BB962C8B-B14F-4D97-AF65-F5344CB8AC3E}">
        <p14:creationId xmlns:p14="http://schemas.microsoft.com/office/powerpoint/2010/main" val="749363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70B7-2C1C-4911-70C5-B4059400F6C2}"/>
              </a:ext>
            </a:extLst>
          </p:cNvPr>
          <p:cNvSpPr>
            <a:spLocks noGrp="1"/>
          </p:cNvSpPr>
          <p:nvPr>
            <p:ph type="title"/>
          </p:nvPr>
        </p:nvSpPr>
        <p:spPr/>
        <p:txBody>
          <a:bodyPr/>
          <a:lstStyle/>
          <a:p>
            <a:r>
              <a:rPr lang="en-GB" dirty="0"/>
              <a:t>Journal Article Summary </a:t>
            </a:r>
          </a:p>
        </p:txBody>
      </p:sp>
      <p:sp>
        <p:nvSpPr>
          <p:cNvPr id="3" name="Content Placeholder 2">
            <a:extLst>
              <a:ext uri="{FF2B5EF4-FFF2-40B4-BE49-F238E27FC236}">
                <a16:creationId xmlns:a16="http://schemas.microsoft.com/office/drawing/2014/main" id="{1A75254E-2058-22C8-7E34-B326FD7DD358}"/>
              </a:ext>
            </a:extLst>
          </p:cNvPr>
          <p:cNvSpPr>
            <a:spLocks noGrp="1"/>
          </p:cNvSpPr>
          <p:nvPr>
            <p:ph idx="1"/>
          </p:nvPr>
        </p:nvSpPr>
        <p:spPr/>
        <p:txBody>
          <a:bodyPr>
            <a:normAutofit lnSpcReduction="10000"/>
          </a:bodyPr>
          <a:lstStyle/>
          <a:p>
            <a:r>
              <a:rPr lang="en-GB" dirty="0"/>
              <a:t>Often referred to in Psychology as an abstract</a:t>
            </a:r>
          </a:p>
          <a:p>
            <a:r>
              <a:rPr lang="en-GB" dirty="0"/>
              <a:t>Abstracts effectively summarise the aims, method, results and conclusion of a research study</a:t>
            </a:r>
          </a:p>
          <a:p>
            <a:r>
              <a:rPr lang="en-GB" dirty="0"/>
              <a:t>Abstracts are used to submit work to conferences</a:t>
            </a:r>
          </a:p>
          <a:p>
            <a:r>
              <a:rPr lang="en-GB" dirty="0"/>
              <a:t>It gives a snapshot of what has been done and why and what they have found</a:t>
            </a:r>
          </a:p>
          <a:p>
            <a:r>
              <a:rPr lang="en-GB" dirty="0"/>
              <a:t>Summarising skills are important for when you are reading lots of articles for your essays</a:t>
            </a:r>
          </a:p>
        </p:txBody>
      </p:sp>
    </p:spTree>
    <p:extLst>
      <p:ext uri="{BB962C8B-B14F-4D97-AF65-F5344CB8AC3E}">
        <p14:creationId xmlns:p14="http://schemas.microsoft.com/office/powerpoint/2010/main" val="2229677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7A23-BEA6-32CD-98CA-9D6C4CF6C216}"/>
              </a:ext>
            </a:extLst>
          </p:cNvPr>
          <p:cNvSpPr>
            <a:spLocks noGrp="1"/>
          </p:cNvSpPr>
          <p:nvPr>
            <p:ph type="title"/>
          </p:nvPr>
        </p:nvSpPr>
        <p:spPr/>
        <p:txBody>
          <a:bodyPr/>
          <a:lstStyle/>
          <a:p>
            <a:r>
              <a:rPr lang="en-GB" dirty="0"/>
              <a:t>What you have to do for this task…</a:t>
            </a:r>
          </a:p>
        </p:txBody>
      </p:sp>
      <p:graphicFrame>
        <p:nvGraphicFramePr>
          <p:cNvPr id="5" name="Content Placeholder 2">
            <a:extLst>
              <a:ext uri="{FF2B5EF4-FFF2-40B4-BE49-F238E27FC236}">
                <a16:creationId xmlns:a16="http://schemas.microsoft.com/office/drawing/2014/main" id="{33DDD14C-1743-7389-2B20-40E30F73D3FB}"/>
              </a:ext>
            </a:extLst>
          </p:cNvPr>
          <p:cNvGraphicFramePr>
            <a:graphicFrameLocks noGrp="1"/>
          </p:cNvGraphicFramePr>
          <p:nvPr>
            <p:ph idx="1"/>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1787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BF2E3-3C15-6B1E-BD02-86B47CBAFB1A}"/>
              </a:ext>
            </a:extLst>
          </p:cNvPr>
          <p:cNvSpPr>
            <a:spLocks noGrp="1"/>
          </p:cNvSpPr>
          <p:nvPr>
            <p:ph type="title"/>
          </p:nvPr>
        </p:nvSpPr>
        <p:spPr/>
        <p:txBody>
          <a:bodyPr/>
          <a:lstStyle/>
          <a:p>
            <a:r>
              <a:rPr lang="en-GB" dirty="0"/>
              <a:t>Produce an infographic</a:t>
            </a:r>
          </a:p>
        </p:txBody>
      </p:sp>
      <p:graphicFrame>
        <p:nvGraphicFramePr>
          <p:cNvPr id="5" name="Content Placeholder 2">
            <a:extLst>
              <a:ext uri="{FF2B5EF4-FFF2-40B4-BE49-F238E27FC236}">
                <a16:creationId xmlns:a16="http://schemas.microsoft.com/office/drawing/2014/main" id="{C2A7A615-2BD3-42B7-22DB-3C44F407EDA0}"/>
              </a:ext>
            </a:extLst>
          </p:cNvPr>
          <p:cNvGraphicFramePr>
            <a:graphicFrameLocks noGrp="1"/>
          </p:cNvGraphicFramePr>
          <p:nvPr>
            <p:ph idx="1"/>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0023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9" name="Picture 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1" name="Rectangle 10">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9B09B00-E4ED-85A5-AAB6-981B748C136C}"/>
              </a:ext>
            </a:extLst>
          </p:cNvPr>
          <p:cNvSpPr>
            <a:spLocks noGrp="1"/>
          </p:cNvSpPr>
          <p:nvPr>
            <p:ph type="title"/>
          </p:nvPr>
        </p:nvSpPr>
        <p:spPr>
          <a:xfrm>
            <a:off x="2593848" y="1295400"/>
            <a:ext cx="7010400" cy="2604928"/>
          </a:xfrm>
        </p:spPr>
        <p:txBody>
          <a:bodyPr vert="horz" lIns="91440" tIns="45720" rIns="91440" bIns="45720" rtlCol="0" anchor="b">
            <a:normAutofit/>
          </a:bodyPr>
          <a:lstStyle/>
          <a:p>
            <a:pPr algn="ctr"/>
            <a:r>
              <a:rPr lang="en-US" sz="5200">
                <a:solidFill>
                  <a:srgbClr val="FFFFFF"/>
                </a:solidFill>
              </a:rPr>
              <a:t>Examples</a:t>
            </a:r>
          </a:p>
        </p:txBody>
      </p:sp>
    </p:spTree>
    <p:extLst>
      <p:ext uri="{BB962C8B-B14F-4D97-AF65-F5344CB8AC3E}">
        <p14:creationId xmlns:p14="http://schemas.microsoft.com/office/powerpoint/2010/main" val="1677116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8 Awesome Infographic Examples for Your Inspiration | RGD">
            <a:extLst>
              <a:ext uri="{FF2B5EF4-FFF2-40B4-BE49-F238E27FC236}">
                <a16:creationId xmlns:a16="http://schemas.microsoft.com/office/drawing/2014/main" id="{DFADED27-6C2E-40B5-2BB7-78DBF49AD36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734589" y="118455"/>
            <a:ext cx="4414058" cy="662108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0A9CB80-907C-1BDF-3B9C-9E468B9C0D08}"/>
              </a:ext>
            </a:extLst>
          </p:cNvPr>
          <p:cNvPicPr>
            <a:picLocks noChangeAspect="1"/>
          </p:cNvPicPr>
          <p:nvPr/>
        </p:nvPicPr>
        <p:blipFill>
          <a:blip r:embed="rId3"/>
          <a:stretch>
            <a:fillRect/>
          </a:stretch>
        </p:blipFill>
        <p:spPr>
          <a:xfrm>
            <a:off x="1932323" y="173367"/>
            <a:ext cx="2604507" cy="6511266"/>
          </a:xfrm>
          <a:prstGeom prst="rect">
            <a:avLst/>
          </a:prstGeom>
        </p:spPr>
      </p:pic>
    </p:spTree>
    <p:extLst>
      <p:ext uri="{BB962C8B-B14F-4D97-AF65-F5344CB8AC3E}">
        <p14:creationId xmlns:p14="http://schemas.microsoft.com/office/powerpoint/2010/main" val="3452268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and orange poster with black text&#10;&#10;Description automatically generated">
            <a:extLst>
              <a:ext uri="{FF2B5EF4-FFF2-40B4-BE49-F238E27FC236}">
                <a16:creationId xmlns:a16="http://schemas.microsoft.com/office/drawing/2014/main" id="{1AD1E3F4-930B-488D-4B85-FDBC0EB2E7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8634" y="0"/>
            <a:ext cx="9921252" cy="6421094"/>
          </a:xfrm>
        </p:spPr>
      </p:pic>
    </p:spTree>
    <p:extLst>
      <p:ext uri="{BB962C8B-B14F-4D97-AF65-F5344CB8AC3E}">
        <p14:creationId xmlns:p14="http://schemas.microsoft.com/office/powerpoint/2010/main" val="3535866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ow Infographics Can Be Used for Any Classroom Subject">
            <a:extLst>
              <a:ext uri="{FF2B5EF4-FFF2-40B4-BE49-F238E27FC236}">
                <a16:creationId xmlns:a16="http://schemas.microsoft.com/office/drawing/2014/main" id="{A394DD85-3038-F5F8-17EB-168B11DC5F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676" y="0"/>
            <a:ext cx="41529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15 Infographic Examples for Students (Plus Editable Templates) - Piktochart">
            <a:extLst>
              <a:ext uri="{FF2B5EF4-FFF2-40B4-BE49-F238E27FC236}">
                <a16:creationId xmlns:a16="http://schemas.microsoft.com/office/drawing/2014/main" id="{A17FF836-F288-55D2-D15E-818C707FEC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0700" y="0"/>
            <a:ext cx="4851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125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0 Fun Infographic Examples for Students">
            <a:extLst>
              <a:ext uri="{FF2B5EF4-FFF2-40B4-BE49-F238E27FC236}">
                <a16:creationId xmlns:a16="http://schemas.microsoft.com/office/drawing/2014/main" id="{01F7FE09-7EC1-DEEA-87D1-2ECFDFEF766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43229" y="114198"/>
            <a:ext cx="4922070" cy="66296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D7BDB3F-0639-ACBD-D4C8-0AC3A1F3616D}"/>
              </a:ext>
            </a:extLst>
          </p:cNvPr>
          <p:cNvPicPr>
            <a:picLocks noChangeAspect="1"/>
          </p:cNvPicPr>
          <p:nvPr/>
        </p:nvPicPr>
        <p:blipFill>
          <a:blip r:embed="rId3"/>
          <a:stretch>
            <a:fillRect/>
          </a:stretch>
        </p:blipFill>
        <p:spPr>
          <a:xfrm>
            <a:off x="6866139" y="207292"/>
            <a:ext cx="4359879" cy="6539818"/>
          </a:xfrm>
          <a:prstGeom prst="rect">
            <a:avLst/>
          </a:prstGeom>
        </p:spPr>
      </p:pic>
    </p:spTree>
    <p:extLst>
      <p:ext uri="{BB962C8B-B14F-4D97-AF65-F5344CB8AC3E}">
        <p14:creationId xmlns:p14="http://schemas.microsoft.com/office/powerpoint/2010/main" val="1331569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04CDE-475F-2E36-15B5-982660583441}"/>
              </a:ext>
            </a:extLst>
          </p:cNvPr>
          <p:cNvSpPr>
            <a:spLocks noGrp="1"/>
          </p:cNvSpPr>
          <p:nvPr>
            <p:ph type="title"/>
          </p:nvPr>
        </p:nvSpPr>
        <p:spPr/>
        <p:txBody>
          <a:bodyPr/>
          <a:lstStyle/>
          <a:p>
            <a:r>
              <a:rPr lang="en-GB" dirty="0"/>
              <a:t>To summarise </a:t>
            </a:r>
          </a:p>
        </p:txBody>
      </p:sp>
      <p:sp>
        <p:nvSpPr>
          <p:cNvPr id="3" name="Content Placeholder 2">
            <a:extLst>
              <a:ext uri="{FF2B5EF4-FFF2-40B4-BE49-F238E27FC236}">
                <a16:creationId xmlns:a16="http://schemas.microsoft.com/office/drawing/2014/main" id="{5A907FD5-EDC0-4345-16AC-BCD5120D1960}"/>
              </a:ext>
            </a:extLst>
          </p:cNvPr>
          <p:cNvSpPr>
            <a:spLocks noGrp="1"/>
          </p:cNvSpPr>
          <p:nvPr>
            <p:ph idx="1"/>
          </p:nvPr>
        </p:nvSpPr>
        <p:spPr/>
        <p:txBody>
          <a:bodyPr/>
          <a:lstStyle/>
          <a:p>
            <a:r>
              <a:rPr lang="en-GB" dirty="0"/>
              <a:t>As you can see there is a lot of variation and room for creativity </a:t>
            </a:r>
          </a:p>
          <a:p>
            <a:r>
              <a:rPr lang="en-GB" dirty="0"/>
              <a:t>We encourage you to support the information in your infographic with appropriate sources and citations </a:t>
            </a:r>
          </a:p>
          <a:p>
            <a:r>
              <a:rPr lang="en-GB" dirty="0"/>
              <a:t>We would expect to see the references from your infographic in your e-portfolio reference list </a:t>
            </a:r>
          </a:p>
          <a:p>
            <a:r>
              <a:rPr lang="en-GB" dirty="0"/>
              <a:t>Keep your infographic to a max size of A4</a:t>
            </a:r>
          </a:p>
          <a:p>
            <a:pPr marL="0" indent="0">
              <a:buNone/>
            </a:pPr>
            <a:r>
              <a:rPr lang="en-GB" dirty="0"/>
              <a:t>(35 marks)</a:t>
            </a:r>
          </a:p>
        </p:txBody>
      </p:sp>
    </p:spTree>
    <p:extLst>
      <p:ext uri="{BB962C8B-B14F-4D97-AF65-F5344CB8AC3E}">
        <p14:creationId xmlns:p14="http://schemas.microsoft.com/office/powerpoint/2010/main" val="1200725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6" name="Group 25">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7" name="Picture 26">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BB04CDE-475F-2E36-15B5-982660583441}"/>
              </a:ext>
            </a:extLst>
          </p:cNvPr>
          <p:cNvSpPr>
            <a:spLocks noGrp="1"/>
          </p:cNvSpPr>
          <p:nvPr>
            <p:ph type="title"/>
          </p:nvPr>
        </p:nvSpPr>
        <p:spPr>
          <a:xfrm>
            <a:off x="838201" y="559813"/>
            <a:ext cx="3352799" cy="5577934"/>
          </a:xfrm>
        </p:spPr>
        <p:txBody>
          <a:bodyPr>
            <a:normAutofit/>
          </a:bodyPr>
          <a:lstStyle/>
          <a:p>
            <a:r>
              <a:rPr lang="en-GB" sz="4000"/>
              <a:t>Essay outline </a:t>
            </a:r>
          </a:p>
        </p:txBody>
      </p:sp>
      <p:graphicFrame>
        <p:nvGraphicFramePr>
          <p:cNvPr id="28" name="Content Placeholder 2">
            <a:extLst>
              <a:ext uri="{FF2B5EF4-FFF2-40B4-BE49-F238E27FC236}">
                <a16:creationId xmlns:a16="http://schemas.microsoft.com/office/drawing/2014/main" id="{74CF622D-619C-77F1-73EB-F403C8A8A825}"/>
              </a:ext>
            </a:extLst>
          </p:cNvPr>
          <p:cNvGraphicFramePr>
            <a:graphicFrameLocks noGrp="1"/>
          </p:cNvGraphicFramePr>
          <p:nvPr>
            <p:ph idx="1"/>
            <p:extLst>
              <p:ext uri="{D42A27DB-BD31-4B8C-83A1-F6EECF244321}">
                <p14:modId xmlns:p14="http://schemas.microsoft.com/office/powerpoint/2010/main" val="266029581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0407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6C15E7D-17F0-E569-47B7-D01F194406D4}"/>
              </a:ext>
            </a:extLst>
          </p:cNvPr>
          <p:cNvSpPr>
            <a:spLocks noGrp="1"/>
          </p:cNvSpPr>
          <p:nvPr>
            <p:ph type="title"/>
          </p:nvPr>
        </p:nvSpPr>
        <p:spPr>
          <a:xfrm>
            <a:off x="838201" y="559813"/>
            <a:ext cx="3352799" cy="5577934"/>
          </a:xfrm>
        </p:spPr>
        <p:txBody>
          <a:bodyPr>
            <a:normAutofit/>
          </a:bodyPr>
          <a:lstStyle/>
          <a:p>
            <a:r>
              <a:rPr lang="en-GB" sz="4000"/>
              <a:t>Essay outline</a:t>
            </a:r>
          </a:p>
        </p:txBody>
      </p:sp>
      <p:graphicFrame>
        <p:nvGraphicFramePr>
          <p:cNvPr id="5" name="Content Placeholder 2">
            <a:extLst>
              <a:ext uri="{FF2B5EF4-FFF2-40B4-BE49-F238E27FC236}">
                <a16:creationId xmlns:a16="http://schemas.microsoft.com/office/drawing/2014/main" id="{FB382097-A19A-3CDA-3F9E-71FEAF263055}"/>
              </a:ext>
            </a:extLst>
          </p:cNvPr>
          <p:cNvGraphicFramePr>
            <a:graphicFrameLocks noGrp="1"/>
          </p:cNvGraphicFramePr>
          <p:nvPr>
            <p:ph idx="1"/>
            <p:extLst>
              <p:ext uri="{D42A27DB-BD31-4B8C-83A1-F6EECF244321}">
                <p14:modId xmlns:p14="http://schemas.microsoft.com/office/powerpoint/2010/main" val="263113609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1493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4858-1E3A-1E14-A081-FF532B009535}"/>
              </a:ext>
            </a:extLst>
          </p:cNvPr>
          <p:cNvSpPr>
            <a:spLocks noGrp="1"/>
          </p:cNvSpPr>
          <p:nvPr>
            <p:ph type="title"/>
          </p:nvPr>
        </p:nvSpPr>
        <p:spPr>
          <a:xfrm>
            <a:off x="458694" y="365760"/>
            <a:ext cx="2290048" cy="1325563"/>
          </a:xfrm>
        </p:spPr>
        <p:txBody>
          <a:bodyPr/>
          <a:lstStyle/>
          <a:p>
            <a:r>
              <a:rPr lang="en-GB" dirty="0"/>
              <a:t>Example </a:t>
            </a:r>
          </a:p>
        </p:txBody>
      </p:sp>
      <p:pic>
        <p:nvPicPr>
          <p:cNvPr id="5" name="Content Placeholder 4">
            <a:extLst>
              <a:ext uri="{FF2B5EF4-FFF2-40B4-BE49-F238E27FC236}">
                <a16:creationId xmlns:a16="http://schemas.microsoft.com/office/drawing/2014/main" id="{E74D4921-42F3-9543-8E06-D1109E5A82D7}"/>
              </a:ext>
            </a:extLst>
          </p:cNvPr>
          <p:cNvPicPr>
            <a:picLocks noGrp="1" noChangeAspect="1"/>
          </p:cNvPicPr>
          <p:nvPr>
            <p:ph idx="1"/>
          </p:nvPr>
        </p:nvPicPr>
        <p:blipFill>
          <a:blip r:embed="rId2"/>
          <a:stretch>
            <a:fillRect/>
          </a:stretch>
        </p:blipFill>
        <p:spPr>
          <a:xfrm>
            <a:off x="3042195" y="326968"/>
            <a:ext cx="8469397" cy="5818246"/>
          </a:xfrm>
        </p:spPr>
      </p:pic>
      <p:sp>
        <p:nvSpPr>
          <p:cNvPr id="6" name="TextBox 5">
            <a:extLst>
              <a:ext uri="{FF2B5EF4-FFF2-40B4-BE49-F238E27FC236}">
                <a16:creationId xmlns:a16="http://schemas.microsoft.com/office/drawing/2014/main" id="{A3333BCF-9007-1BFB-B5D7-2D9AC3C3CDD3}"/>
              </a:ext>
            </a:extLst>
          </p:cNvPr>
          <p:cNvSpPr txBox="1"/>
          <p:nvPr/>
        </p:nvSpPr>
        <p:spPr>
          <a:xfrm>
            <a:off x="598516" y="1828800"/>
            <a:ext cx="1895302" cy="3416320"/>
          </a:xfrm>
          <a:prstGeom prst="rect">
            <a:avLst/>
          </a:prstGeom>
          <a:noFill/>
        </p:spPr>
        <p:txBody>
          <a:bodyPr wrap="square" rtlCol="0">
            <a:spAutoFit/>
          </a:bodyPr>
          <a:lstStyle/>
          <a:p>
            <a:r>
              <a:rPr lang="en-GB" dirty="0"/>
              <a:t>This is an editable PDF that you can use to guide your essay plans (on moodle) </a:t>
            </a:r>
          </a:p>
          <a:p>
            <a:endParaRPr lang="en-GB" dirty="0"/>
          </a:p>
          <a:p>
            <a:r>
              <a:rPr lang="en-GB" dirty="0"/>
              <a:t>It is up to you whether you use this template in your e-portfolio. </a:t>
            </a:r>
          </a:p>
        </p:txBody>
      </p:sp>
    </p:spTree>
    <p:extLst>
      <p:ext uri="{BB962C8B-B14F-4D97-AF65-F5344CB8AC3E}">
        <p14:creationId xmlns:p14="http://schemas.microsoft.com/office/powerpoint/2010/main" val="2595029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4858-1E3A-1E14-A081-FF532B009535}"/>
              </a:ext>
            </a:extLst>
          </p:cNvPr>
          <p:cNvSpPr>
            <a:spLocks noGrp="1"/>
          </p:cNvSpPr>
          <p:nvPr>
            <p:ph type="title"/>
          </p:nvPr>
        </p:nvSpPr>
        <p:spPr/>
        <p:txBody>
          <a:bodyPr/>
          <a:lstStyle/>
          <a:p>
            <a:r>
              <a:rPr lang="en-GB" dirty="0"/>
              <a:t>Example library search</a:t>
            </a:r>
          </a:p>
        </p:txBody>
      </p:sp>
      <p:pic>
        <p:nvPicPr>
          <p:cNvPr id="5" name="Content Placeholder 4">
            <a:extLst>
              <a:ext uri="{FF2B5EF4-FFF2-40B4-BE49-F238E27FC236}">
                <a16:creationId xmlns:a16="http://schemas.microsoft.com/office/drawing/2014/main" id="{8CEC967B-1B26-2858-BB7E-A561E55502CC}"/>
              </a:ext>
            </a:extLst>
          </p:cNvPr>
          <p:cNvPicPr>
            <a:picLocks noGrp="1" noChangeAspect="1"/>
          </p:cNvPicPr>
          <p:nvPr>
            <p:ph idx="1"/>
          </p:nvPr>
        </p:nvPicPr>
        <p:blipFill>
          <a:blip r:embed="rId2"/>
          <a:stretch>
            <a:fillRect/>
          </a:stretch>
        </p:blipFill>
        <p:spPr>
          <a:xfrm>
            <a:off x="1414094" y="1343465"/>
            <a:ext cx="9773755" cy="5294117"/>
          </a:xfrm>
        </p:spPr>
      </p:pic>
      <p:pic>
        <p:nvPicPr>
          <p:cNvPr id="7" name="Picture 6">
            <a:extLst>
              <a:ext uri="{FF2B5EF4-FFF2-40B4-BE49-F238E27FC236}">
                <a16:creationId xmlns:a16="http://schemas.microsoft.com/office/drawing/2014/main" id="{A27BEB81-A6BE-C135-C88A-EC7484FF93C4}"/>
              </a:ext>
            </a:extLst>
          </p:cNvPr>
          <p:cNvPicPr>
            <a:picLocks noChangeAspect="1"/>
          </p:cNvPicPr>
          <p:nvPr/>
        </p:nvPicPr>
        <p:blipFill>
          <a:blip r:embed="rId3"/>
          <a:stretch>
            <a:fillRect/>
          </a:stretch>
        </p:blipFill>
        <p:spPr>
          <a:xfrm>
            <a:off x="66502" y="220418"/>
            <a:ext cx="12192000" cy="6604000"/>
          </a:xfrm>
          <a:prstGeom prst="rect">
            <a:avLst/>
          </a:prstGeom>
        </p:spPr>
      </p:pic>
      <p:pic>
        <p:nvPicPr>
          <p:cNvPr id="9" name="Picture 8">
            <a:extLst>
              <a:ext uri="{FF2B5EF4-FFF2-40B4-BE49-F238E27FC236}">
                <a16:creationId xmlns:a16="http://schemas.microsoft.com/office/drawing/2014/main" id="{6225E191-06E7-CF82-2D53-04EFBE8E29D2}"/>
              </a:ext>
            </a:extLst>
          </p:cNvPr>
          <p:cNvPicPr>
            <a:picLocks noChangeAspect="1"/>
          </p:cNvPicPr>
          <p:nvPr/>
        </p:nvPicPr>
        <p:blipFill>
          <a:blip r:embed="rId4"/>
          <a:stretch>
            <a:fillRect/>
          </a:stretch>
        </p:blipFill>
        <p:spPr>
          <a:xfrm>
            <a:off x="0" y="127000"/>
            <a:ext cx="12192000" cy="6604000"/>
          </a:xfrm>
          <a:prstGeom prst="rect">
            <a:avLst/>
          </a:prstGeom>
        </p:spPr>
      </p:pic>
    </p:spTree>
    <p:extLst>
      <p:ext uri="{BB962C8B-B14F-4D97-AF65-F5344CB8AC3E}">
        <p14:creationId xmlns:p14="http://schemas.microsoft.com/office/powerpoint/2010/main" val="267126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4858-1E3A-1E14-A081-FF532B009535}"/>
              </a:ext>
            </a:extLst>
          </p:cNvPr>
          <p:cNvSpPr>
            <a:spLocks noGrp="1"/>
          </p:cNvSpPr>
          <p:nvPr>
            <p:ph type="title"/>
          </p:nvPr>
        </p:nvSpPr>
        <p:spPr/>
        <p:txBody>
          <a:bodyPr/>
          <a:lstStyle/>
          <a:p>
            <a:r>
              <a:rPr lang="en-GB" dirty="0"/>
              <a:t>Example layout </a:t>
            </a:r>
          </a:p>
        </p:txBody>
      </p:sp>
      <p:graphicFrame>
        <p:nvGraphicFramePr>
          <p:cNvPr id="5" name="Content Placeholder 2">
            <a:extLst>
              <a:ext uri="{FF2B5EF4-FFF2-40B4-BE49-F238E27FC236}">
                <a16:creationId xmlns:a16="http://schemas.microsoft.com/office/drawing/2014/main" id="{E1A005A8-32D1-6D6F-ABA4-2645415159B2}"/>
              </a:ext>
            </a:extLst>
          </p:cNvPr>
          <p:cNvGraphicFramePr>
            <a:graphicFrameLocks noGrp="1"/>
          </p:cNvGraphicFramePr>
          <p:nvPr>
            <p:ph idx="1"/>
            <p:extLst>
              <p:ext uri="{D42A27DB-BD31-4B8C-83A1-F6EECF244321}">
                <p14:modId xmlns:p14="http://schemas.microsoft.com/office/powerpoint/2010/main" val="2006372320"/>
              </p:ext>
            </p:extLst>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064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D0E4858-1E3A-1E14-A081-FF532B009535}"/>
              </a:ext>
            </a:extLst>
          </p:cNvPr>
          <p:cNvSpPr>
            <a:spLocks noGrp="1"/>
          </p:cNvSpPr>
          <p:nvPr>
            <p:ph type="title"/>
          </p:nvPr>
        </p:nvSpPr>
        <p:spPr>
          <a:xfrm>
            <a:off x="838201" y="559813"/>
            <a:ext cx="3352799" cy="5577934"/>
          </a:xfrm>
        </p:spPr>
        <p:txBody>
          <a:bodyPr>
            <a:normAutofit/>
          </a:bodyPr>
          <a:lstStyle/>
          <a:p>
            <a:r>
              <a:rPr lang="en-GB" sz="4000"/>
              <a:t>Finally: Participation, Presentation &amp; Contribution</a:t>
            </a:r>
          </a:p>
        </p:txBody>
      </p:sp>
      <p:graphicFrame>
        <p:nvGraphicFramePr>
          <p:cNvPr id="5" name="Content Placeholder 2">
            <a:extLst>
              <a:ext uri="{FF2B5EF4-FFF2-40B4-BE49-F238E27FC236}">
                <a16:creationId xmlns:a16="http://schemas.microsoft.com/office/drawing/2014/main" id="{53188974-1633-0805-5538-324D83BA5FAC}"/>
              </a:ext>
            </a:extLst>
          </p:cNvPr>
          <p:cNvGraphicFramePr>
            <a:graphicFrameLocks noGrp="1"/>
          </p:cNvGraphicFramePr>
          <p:nvPr>
            <p:ph idx="1"/>
            <p:extLst>
              <p:ext uri="{D42A27DB-BD31-4B8C-83A1-F6EECF244321}">
                <p14:modId xmlns:p14="http://schemas.microsoft.com/office/powerpoint/2010/main" val="264523893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8650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grpSp>
        <p:nvGrpSpPr>
          <p:cNvPr id="14" name="Group 13">
            <a:extLst>
              <a:ext uri="{FF2B5EF4-FFF2-40B4-BE49-F238E27FC236}">
                <a16:creationId xmlns:a16="http://schemas.microsoft.com/office/drawing/2014/main" id="{6A0ABFF7-3293-4EAC-9426-EBDCAA34D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5" name="Picture 14">
              <a:extLst>
                <a:ext uri="{FF2B5EF4-FFF2-40B4-BE49-F238E27FC236}">
                  <a16:creationId xmlns:a16="http://schemas.microsoft.com/office/drawing/2014/main" id="{FB475375-4F9B-4D93-8769-B42BB7F4470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6" name="Picture 15">
              <a:extLst>
                <a:ext uri="{FF2B5EF4-FFF2-40B4-BE49-F238E27FC236}">
                  <a16:creationId xmlns:a16="http://schemas.microsoft.com/office/drawing/2014/main" id="{6074A43D-E1B2-4563-8D84-A962E8ABE7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76ACDC3F-1B86-40B2-9466-E06B380B0DAE}"/>
              </a:ext>
            </a:extLst>
          </p:cNvPr>
          <p:cNvSpPr>
            <a:spLocks noGrp="1"/>
          </p:cNvSpPr>
          <p:nvPr>
            <p:ph type="title"/>
          </p:nvPr>
        </p:nvSpPr>
        <p:spPr>
          <a:xfrm>
            <a:off x="838201" y="559813"/>
            <a:ext cx="4876800" cy="5577934"/>
          </a:xfrm>
        </p:spPr>
        <p:txBody>
          <a:bodyPr anchor="ctr">
            <a:normAutofit/>
          </a:bodyPr>
          <a:lstStyle/>
          <a:p>
            <a:r>
              <a:rPr lang="en-GB">
                <a:solidFill>
                  <a:srgbClr val="FFFFFF"/>
                </a:solidFill>
              </a:rPr>
              <a:t>Assessments</a:t>
            </a:r>
          </a:p>
        </p:txBody>
      </p:sp>
      <p:sp>
        <p:nvSpPr>
          <p:cNvPr id="3" name="Content Placeholder 2">
            <a:extLst>
              <a:ext uri="{FF2B5EF4-FFF2-40B4-BE49-F238E27FC236}">
                <a16:creationId xmlns:a16="http://schemas.microsoft.com/office/drawing/2014/main" id="{39886A0E-B845-4E78-8D76-8B5C847B7E7F}"/>
              </a:ext>
            </a:extLst>
          </p:cNvPr>
          <p:cNvSpPr>
            <a:spLocks noGrp="1"/>
          </p:cNvSpPr>
          <p:nvPr>
            <p:ph idx="1"/>
          </p:nvPr>
        </p:nvSpPr>
        <p:spPr>
          <a:xfrm>
            <a:off x="6324600" y="716366"/>
            <a:ext cx="5408706" cy="5396722"/>
          </a:xfrm>
        </p:spPr>
        <p:txBody>
          <a:bodyPr anchor="ctr">
            <a:normAutofit/>
          </a:bodyPr>
          <a:lstStyle/>
          <a:p>
            <a:pPr marL="0" indent="0">
              <a:buNone/>
            </a:pPr>
            <a:r>
              <a:rPr lang="en-GB" sz="1800" b="1" dirty="0"/>
              <a:t>Assessment Component 2 – Individual 3-minute video </a:t>
            </a:r>
          </a:p>
          <a:p>
            <a:pPr marL="0" indent="0">
              <a:buNone/>
            </a:pPr>
            <a:endParaRPr lang="en-GB" sz="1800" dirty="0"/>
          </a:p>
          <a:p>
            <a:pPr marL="0" indent="0">
              <a:buNone/>
            </a:pPr>
            <a:r>
              <a:rPr lang="en-GB" sz="1800" dirty="0"/>
              <a:t>Access and reflect on assessment feedback, utilising the think aloud method you will record yourself (using screen share or screen recording software) to talk through and reflect on the mock assessment feedback.</a:t>
            </a:r>
          </a:p>
        </p:txBody>
      </p:sp>
    </p:spTree>
    <p:extLst>
      <p:ext uri="{BB962C8B-B14F-4D97-AF65-F5344CB8AC3E}">
        <p14:creationId xmlns:p14="http://schemas.microsoft.com/office/powerpoint/2010/main" val="971004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3D5D6-E7CF-4309-0081-9CE4E6495625}"/>
              </a:ext>
            </a:extLst>
          </p:cNvPr>
          <p:cNvSpPr>
            <a:spLocks noGrp="1"/>
          </p:cNvSpPr>
          <p:nvPr>
            <p:ph type="title"/>
          </p:nvPr>
        </p:nvSpPr>
        <p:spPr/>
        <p:txBody>
          <a:bodyPr/>
          <a:lstStyle/>
          <a:p>
            <a:r>
              <a:rPr lang="en-GB" dirty="0"/>
              <a:t>The task	</a:t>
            </a:r>
          </a:p>
        </p:txBody>
      </p:sp>
      <p:graphicFrame>
        <p:nvGraphicFramePr>
          <p:cNvPr id="5" name="Content Placeholder 2">
            <a:extLst>
              <a:ext uri="{FF2B5EF4-FFF2-40B4-BE49-F238E27FC236}">
                <a16:creationId xmlns:a16="http://schemas.microsoft.com/office/drawing/2014/main" id="{10EDC5C9-31E0-41E4-00A2-E52D8E6A8C36}"/>
              </a:ext>
            </a:extLst>
          </p:cNvPr>
          <p:cNvGraphicFramePr>
            <a:graphicFrameLocks noGrp="1"/>
          </p:cNvGraphicFramePr>
          <p:nvPr>
            <p:ph idx="1"/>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7164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F5C9329-6190-552C-EBE3-0A44B4D78F0A}"/>
              </a:ext>
            </a:extLst>
          </p:cNvPr>
          <p:cNvSpPr>
            <a:spLocks noGrp="1"/>
          </p:cNvSpPr>
          <p:nvPr>
            <p:ph type="title"/>
          </p:nvPr>
        </p:nvSpPr>
        <p:spPr>
          <a:xfrm>
            <a:off x="838201" y="559813"/>
            <a:ext cx="3352799" cy="5577934"/>
          </a:xfrm>
        </p:spPr>
        <p:txBody>
          <a:bodyPr>
            <a:normAutofit/>
          </a:bodyPr>
          <a:lstStyle/>
          <a:p>
            <a:r>
              <a:rPr lang="en-GB" sz="4000"/>
              <a:t>How?</a:t>
            </a:r>
          </a:p>
        </p:txBody>
      </p:sp>
      <p:graphicFrame>
        <p:nvGraphicFramePr>
          <p:cNvPr id="5" name="Content Placeholder 2">
            <a:extLst>
              <a:ext uri="{FF2B5EF4-FFF2-40B4-BE49-F238E27FC236}">
                <a16:creationId xmlns:a16="http://schemas.microsoft.com/office/drawing/2014/main" id="{CD3F937D-31B2-4137-BDF9-FBCF03A4EBCA}"/>
              </a:ext>
            </a:extLst>
          </p:cNvPr>
          <p:cNvGraphicFramePr>
            <a:graphicFrameLocks noGrp="1"/>
          </p:cNvGraphicFramePr>
          <p:nvPr>
            <p:ph idx="1"/>
            <p:extLst>
              <p:ext uri="{D42A27DB-BD31-4B8C-83A1-F6EECF244321}">
                <p14:modId xmlns:p14="http://schemas.microsoft.com/office/powerpoint/2010/main" val="80635606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7058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6A0ABFF7-3293-4EAC-9426-EBDCAA34D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5" name="Picture 14">
              <a:extLst>
                <a:ext uri="{FF2B5EF4-FFF2-40B4-BE49-F238E27FC236}">
                  <a16:creationId xmlns:a16="http://schemas.microsoft.com/office/drawing/2014/main" id="{FB475375-4F9B-4D93-8769-B42BB7F4470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6" name="Picture 15">
              <a:extLst>
                <a:ext uri="{FF2B5EF4-FFF2-40B4-BE49-F238E27FC236}">
                  <a16:creationId xmlns:a16="http://schemas.microsoft.com/office/drawing/2014/main" id="{6074A43D-E1B2-4563-8D84-A962E8ABE7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186E6B34-8793-D5B5-24E5-4848E1CA70D2}"/>
              </a:ext>
            </a:extLst>
          </p:cNvPr>
          <p:cNvSpPr>
            <a:spLocks noGrp="1"/>
          </p:cNvSpPr>
          <p:nvPr>
            <p:ph type="title"/>
          </p:nvPr>
        </p:nvSpPr>
        <p:spPr>
          <a:xfrm>
            <a:off x="838201" y="559813"/>
            <a:ext cx="4876800" cy="5577934"/>
          </a:xfrm>
        </p:spPr>
        <p:txBody>
          <a:bodyPr anchor="ctr">
            <a:normAutofit/>
          </a:bodyPr>
          <a:lstStyle/>
          <a:p>
            <a:r>
              <a:rPr lang="en-GB" dirty="0">
                <a:solidFill>
                  <a:srgbClr val="FFFFFF"/>
                </a:solidFill>
              </a:rPr>
              <a:t>What does that look like?</a:t>
            </a:r>
          </a:p>
        </p:txBody>
      </p:sp>
      <p:sp>
        <p:nvSpPr>
          <p:cNvPr id="22" name="Content Placeholder 2">
            <a:extLst>
              <a:ext uri="{FF2B5EF4-FFF2-40B4-BE49-F238E27FC236}">
                <a16:creationId xmlns:a16="http://schemas.microsoft.com/office/drawing/2014/main" id="{5AA47A86-3F32-D236-836A-74C31409EFCA}"/>
              </a:ext>
            </a:extLst>
          </p:cNvPr>
          <p:cNvSpPr>
            <a:spLocks noGrp="1"/>
          </p:cNvSpPr>
          <p:nvPr>
            <p:ph idx="1"/>
          </p:nvPr>
        </p:nvSpPr>
        <p:spPr>
          <a:xfrm>
            <a:off x="6324600" y="716366"/>
            <a:ext cx="5408706" cy="5396722"/>
          </a:xfrm>
        </p:spPr>
        <p:txBody>
          <a:bodyPr anchor="ctr">
            <a:normAutofit/>
          </a:bodyPr>
          <a:lstStyle/>
          <a:p>
            <a:r>
              <a:rPr lang="en-GB" sz="1800" u="sng">
                <a:effectLst/>
                <a:latin typeface="Calibri" panose="020F0502020204030204" pitchFamily="34" charset="0"/>
                <a:ea typeface="Times New Roman" panose="02020603050405020304" pitchFamily="18" charset="0"/>
                <a:hlinkClick r:id="rId3"/>
              </a:rPr>
              <a:t>https://youtu.be/-q__eqNevb4?si=Or86_nXnxaPDzgfg</a:t>
            </a:r>
            <a:r>
              <a:rPr lang="en-GB" sz="1800" u="sng">
                <a:latin typeface="Calibri" panose="020F0502020204030204" pitchFamily="34" charset="0"/>
                <a:ea typeface="DengXian" panose="02010600030101010101" pitchFamily="2" charset="-122"/>
              </a:rPr>
              <a:t> </a:t>
            </a:r>
          </a:p>
          <a:p>
            <a:r>
              <a:rPr lang="en-GB" sz="1800">
                <a:ea typeface="DengXian" panose="02010600030101010101" pitchFamily="2" charset="-122"/>
              </a:rPr>
              <a:t>You may feel a bit silly at first but it is a really useful method to understanding the thought processes behind completing a task and understanding what you are being asked to do.</a:t>
            </a:r>
            <a:endParaRPr lang="en-GB" sz="1800">
              <a:effectLst/>
              <a:ea typeface="DengXian" panose="02010600030101010101" pitchFamily="2" charset="-122"/>
            </a:endParaRPr>
          </a:p>
        </p:txBody>
      </p:sp>
    </p:spTree>
    <p:extLst>
      <p:ext uri="{BB962C8B-B14F-4D97-AF65-F5344CB8AC3E}">
        <p14:creationId xmlns:p14="http://schemas.microsoft.com/office/powerpoint/2010/main" val="2310489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6A0ABFF7-3293-4EAC-9426-EBDCAA34D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5" name="Picture 14">
              <a:extLst>
                <a:ext uri="{FF2B5EF4-FFF2-40B4-BE49-F238E27FC236}">
                  <a16:creationId xmlns:a16="http://schemas.microsoft.com/office/drawing/2014/main" id="{FB475375-4F9B-4D93-8769-B42BB7F4470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6" name="Picture 15">
              <a:extLst>
                <a:ext uri="{FF2B5EF4-FFF2-40B4-BE49-F238E27FC236}">
                  <a16:creationId xmlns:a16="http://schemas.microsoft.com/office/drawing/2014/main" id="{6074A43D-E1B2-4563-8D84-A962E8ABE7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2C6D0C97-6074-E7EE-7A48-A255B0D56827}"/>
              </a:ext>
            </a:extLst>
          </p:cNvPr>
          <p:cNvSpPr>
            <a:spLocks noGrp="1"/>
          </p:cNvSpPr>
          <p:nvPr>
            <p:ph type="title"/>
          </p:nvPr>
        </p:nvSpPr>
        <p:spPr>
          <a:xfrm>
            <a:off x="838201" y="559813"/>
            <a:ext cx="4876800" cy="5577934"/>
          </a:xfrm>
        </p:spPr>
        <p:txBody>
          <a:bodyPr anchor="ctr">
            <a:normAutofit/>
          </a:bodyPr>
          <a:lstStyle/>
          <a:p>
            <a:r>
              <a:rPr lang="en-GB">
                <a:solidFill>
                  <a:srgbClr val="FFFFFF"/>
                </a:solidFill>
              </a:rPr>
              <a:t>How you can do this…</a:t>
            </a:r>
          </a:p>
        </p:txBody>
      </p:sp>
      <p:sp>
        <p:nvSpPr>
          <p:cNvPr id="3" name="Content Placeholder 2">
            <a:extLst>
              <a:ext uri="{FF2B5EF4-FFF2-40B4-BE49-F238E27FC236}">
                <a16:creationId xmlns:a16="http://schemas.microsoft.com/office/drawing/2014/main" id="{BE869DBF-3557-1893-93DC-93C56EBF6B8C}"/>
              </a:ext>
            </a:extLst>
          </p:cNvPr>
          <p:cNvSpPr>
            <a:spLocks noGrp="1"/>
          </p:cNvSpPr>
          <p:nvPr>
            <p:ph idx="1"/>
          </p:nvPr>
        </p:nvSpPr>
        <p:spPr>
          <a:xfrm>
            <a:off x="6324600" y="716366"/>
            <a:ext cx="5408706" cy="5396722"/>
          </a:xfrm>
        </p:spPr>
        <p:txBody>
          <a:bodyPr anchor="ctr">
            <a:normAutofit/>
          </a:bodyPr>
          <a:lstStyle/>
          <a:p>
            <a:r>
              <a:rPr lang="en-GB" sz="1800"/>
              <a:t>The mock assessment will be provided as a PDF of what it would look like inside Turnitin</a:t>
            </a:r>
          </a:p>
          <a:p>
            <a:r>
              <a:rPr lang="en-GB" sz="1800"/>
              <a:t>This will allow you to see as close as possible how your assignment feedback will appear in Turnitin</a:t>
            </a:r>
          </a:p>
          <a:p>
            <a:r>
              <a:rPr lang="en-GB" sz="1800"/>
              <a:t>However… Turnitin is </a:t>
            </a:r>
            <a:r>
              <a:rPr lang="en-GB" sz="1800" b="1"/>
              <a:t>interactive</a:t>
            </a:r>
            <a:r>
              <a:rPr lang="en-GB" sz="1800"/>
              <a:t> and the PDF will not be. So it is important to remember when you access your feedback on Turnitin you can click on the icons and expand comments. </a:t>
            </a:r>
          </a:p>
          <a:p>
            <a:r>
              <a:rPr lang="en-GB" sz="1800"/>
              <a:t>You can either host a teams call with yourself and record it, or use screen recording software.</a:t>
            </a:r>
          </a:p>
        </p:txBody>
      </p:sp>
    </p:spTree>
    <p:extLst>
      <p:ext uri="{BB962C8B-B14F-4D97-AF65-F5344CB8AC3E}">
        <p14:creationId xmlns:p14="http://schemas.microsoft.com/office/powerpoint/2010/main" val="3107074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B8D3EE9-5A81-6A45-D958-3F02CBD99F2A}"/>
              </a:ext>
            </a:extLst>
          </p:cNvPr>
          <p:cNvSpPr>
            <a:spLocks noGrp="1"/>
          </p:cNvSpPr>
          <p:nvPr>
            <p:ph type="title"/>
          </p:nvPr>
        </p:nvSpPr>
        <p:spPr>
          <a:xfrm>
            <a:off x="6432327" y="236630"/>
            <a:ext cx="5332506" cy="1627713"/>
          </a:xfrm>
        </p:spPr>
        <p:txBody>
          <a:bodyPr>
            <a:normAutofit/>
          </a:bodyPr>
          <a:lstStyle/>
          <a:p>
            <a:r>
              <a:rPr lang="en-GB" dirty="0">
                <a:solidFill>
                  <a:srgbClr val="FFFFFF"/>
                </a:solidFill>
              </a:rPr>
              <a:t>DEADLINES</a:t>
            </a:r>
          </a:p>
        </p:txBody>
      </p:sp>
      <p:pic>
        <p:nvPicPr>
          <p:cNvPr id="5" name="Picture 4" descr="Calendar on table">
            <a:extLst>
              <a:ext uri="{FF2B5EF4-FFF2-40B4-BE49-F238E27FC236}">
                <a16:creationId xmlns:a16="http://schemas.microsoft.com/office/drawing/2014/main" id="{800F1F89-67D9-5141-171C-46FB20AF5E3E}"/>
              </a:ext>
            </a:extLst>
          </p:cNvPr>
          <p:cNvPicPr>
            <a:picLocks noChangeAspect="1"/>
          </p:cNvPicPr>
          <p:nvPr/>
        </p:nvPicPr>
        <p:blipFill rotWithShape="1">
          <a:blip r:embed="rId2"/>
          <a:srcRect l="3785" r="37952" b="-1"/>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50CC78BF-B0F6-FC24-45CB-486CF0B979B6}"/>
              </a:ext>
            </a:extLst>
          </p:cNvPr>
          <p:cNvSpPr>
            <a:spLocks noGrp="1"/>
          </p:cNvSpPr>
          <p:nvPr>
            <p:ph idx="1"/>
          </p:nvPr>
        </p:nvSpPr>
        <p:spPr>
          <a:xfrm>
            <a:off x="6400812" y="2602524"/>
            <a:ext cx="5332164" cy="3412090"/>
          </a:xfrm>
        </p:spPr>
        <p:txBody>
          <a:bodyPr>
            <a:normAutofit/>
          </a:bodyPr>
          <a:lstStyle/>
          <a:p>
            <a:pPr marL="0" indent="0">
              <a:lnSpc>
                <a:spcPct val="100000"/>
              </a:lnSpc>
              <a:buNone/>
            </a:pPr>
            <a:r>
              <a:rPr lang="en-GB" sz="2400" dirty="0">
                <a:solidFill>
                  <a:srgbClr val="FFFFFF"/>
                </a:solidFill>
              </a:rPr>
              <a:t>Assessment component 2 is due </a:t>
            </a:r>
            <a:r>
              <a:rPr lang="en-GB" sz="2400" b="1" i="1" dirty="0">
                <a:solidFill>
                  <a:srgbClr val="FFFFFF"/>
                </a:solidFill>
              </a:rPr>
              <a:t>before</a:t>
            </a:r>
            <a:r>
              <a:rPr lang="en-GB" sz="2400" dirty="0">
                <a:solidFill>
                  <a:srgbClr val="FFFFFF"/>
                </a:solidFill>
              </a:rPr>
              <a:t> component 1</a:t>
            </a:r>
          </a:p>
          <a:p>
            <a:pPr>
              <a:lnSpc>
                <a:spcPct val="100000"/>
              </a:lnSpc>
            </a:pPr>
            <a:r>
              <a:rPr lang="en-GB" sz="2400" dirty="0">
                <a:solidFill>
                  <a:srgbClr val="FFFFFF"/>
                </a:solidFill>
              </a:rPr>
              <a:t>AC2 = 14</a:t>
            </a:r>
            <a:r>
              <a:rPr lang="en-GB" sz="2400" baseline="30000" dirty="0">
                <a:solidFill>
                  <a:srgbClr val="FFFFFF"/>
                </a:solidFill>
              </a:rPr>
              <a:t>th</a:t>
            </a:r>
            <a:r>
              <a:rPr lang="en-GB" sz="2400" dirty="0">
                <a:solidFill>
                  <a:srgbClr val="FFFFFF"/>
                </a:solidFill>
              </a:rPr>
              <a:t> November 2023</a:t>
            </a:r>
          </a:p>
          <a:p>
            <a:pPr>
              <a:lnSpc>
                <a:spcPct val="100000"/>
              </a:lnSpc>
            </a:pPr>
            <a:r>
              <a:rPr lang="en-GB" sz="2400" dirty="0">
                <a:solidFill>
                  <a:srgbClr val="FFFFFF"/>
                </a:solidFill>
              </a:rPr>
              <a:t>AC1 =  15</a:t>
            </a:r>
            <a:r>
              <a:rPr lang="en-GB" sz="2400" baseline="30000" dirty="0">
                <a:solidFill>
                  <a:srgbClr val="FFFFFF"/>
                </a:solidFill>
              </a:rPr>
              <a:t>th</a:t>
            </a:r>
            <a:r>
              <a:rPr lang="en-GB" sz="2400" dirty="0">
                <a:solidFill>
                  <a:srgbClr val="FFFFFF"/>
                </a:solidFill>
              </a:rPr>
              <a:t> January 2024</a:t>
            </a:r>
          </a:p>
          <a:p>
            <a:pPr>
              <a:lnSpc>
                <a:spcPct val="100000"/>
              </a:lnSpc>
            </a:pPr>
            <a:endParaRPr lang="en-GB" sz="2400" dirty="0">
              <a:solidFill>
                <a:srgbClr val="FFFFFF"/>
              </a:solidFill>
            </a:endParaRPr>
          </a:p>
          <a:p>
            <a:pPr marL="0" indent="0">
              <a:lnSpc>
                <a:spcPct val="100000"/>
              </a:lnSpc>
              <a:buNone/>
            </a:pPr>
            <a:r>
              <a:rPr lang="en-GB" sz="2400" dirty="0">
                <a:solidFill>
                  <a:srgbClr val="FFFFFF"/>
                </a:solidFill>
              </a:rPr>
              <a:t>Everything you need to know is on the proformas on moodle</a:t>
            </a:r>
            <a:r>
              <a:rPr lang="en-GB" sz="1800" dirty="0">
                <a:solidFill>
                  <a:srgbClr val="FFFFFF"/>
                </a:solidFill>
              </a:rPr>
              <a:t>.</a:t>
            </a:r>
          </a:p>
        </p:txBody>
      </p:sp>
    </p:spTree>
    <p:extLst>
      <p:ext uri="{BB962C8B-B14F-4D97-AF65-F5344CB8AC3E}">
        <p14:creationId xmlns:p14="http://schemas.microsoft.com/office/powerpoint/2010/main" val="4275852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title="Leaves shadow on white background">
            <a:hlinkClick r:id="" action="ppaction://media"/>
            <a:extLst>
              <a:ext uri="{FF2B5EF4-FFF2-40B4-BE49-F238E27FC236}">
                <a16:creationId xmlns:a16="http://schemas.microsoft.com/office/drawing/2014/main" id="{FB968000-E15D-0486-4159-E5B653331E6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4029" t="50789" r="3839" b="30144"/>
          <a:stretch>
            <a:fillRect/>
          </a:stretch>
        </p:blipFill>
        <p:spPr>
          <a:xfrm>
            <a:off x="297899" y="2935778"/>
            <a:ext cx="11697606" cy="1361716"/>
          </a:xfrm>
          <a:custGeom>
            <a:avLst/>
            <a:gdLst/>
            <a:ahLst/>
            <a:cxnLst/>
            <a:rect l="l" t="t" r="r" b="b"/>
            <a:pathLst>
              <a:path w="11232765" h="1307604">
                <a:moveTo>
                  <a:pt x="10807451" y="960165"/>
                </a:moveTo>
                <a:cubicBezTo>
                  <a:pt x="10830842" y="960165"/>
                  <a:pt x="10852664" y="964586"/>
                  <a:pt x="10872917" y="973429"/>
                </a:cubicBezTo>
                <a:cubicBezTo>
                  <a:pt x="10893171" y="982272"/>
                  <a:pt x="10911283" y="993967"/>
                  <a:pt x="10927258" y="1008515"/>
                </a:cubicBezTo>
                <a:cubicBezTo>
                  <a:pt x="10943233" y="1023063"/>
                  <a:pt x="10955498" y="1040606"/>
                  <a:pt x="10964056" y="1061145"/>
                </a:cubicBezTo>
                <a:cubicBezTo>
                  <a:pt x="10972613" y="1081683"/>
                  <a:pt x="10976892" y="1103077"/>
                  <a:pt x="10976892" y="1125327"/>
                </a:cubicBezTo>
                <a:cubicBezTo>
                  <a:pt x="10976892" y="1172108"/>
                  <a:pt x="10960633" y="1211473"/>
                  <a:pt x="10928114" y="1243422"/>
                </a:cubicBezTo>
                <a:cubicBezTo>
                  <a:pt x="10895595" y="1275370"/>
                  <a:pt x="10855374" y="1291344"/>
                  <a:pt x="10807451" y="1291344"/>
                </a:cubicBezTo>
                <a:cubicBezTo>
                  <a:pt x="10784061" y="1291344"/>
                  <a:pt x="10762096" y="1287351"/>
                  <a:pt x="10741558" y="1279364"/>
                </a:cubicBezTo>
                <a:cubicBezTo>
                  <a:pt x="10721019" y="1271377"/>
                  <a:pt x="10702905" y="1259824"/>
                  <a:pt x="10687217" y="1244705"/>
                </a:cubicBezTo>
                <a:cubicBezTo>
                  <a:pt x="10671528" y="1229587"/>
                  <a:pt x="10658977" y="1212044"/>
                  <a:pt x="10649563" y="1192076"/>
                </a:cubicBezTo>
                <a:cubicBezTo>
                  <a:pt x="10640150" y="1172108"/>
                  <a:pt x="10635443" y="1150429"/>
                  <a:pt x="10635443" y="1127038"/>
                </a:cubicBezTo>
                <a:cubicBezTo>
                  <a:pt x="10635443" y="1104788"/>
                  <a:pt x="10639865" y="1083394"/>
                  <a:pt x="10648708" y="1062856"/>
                </a:cubicBezTo>
                <a:cubicBezTo>
                  <a:pt x="10657550" y="1042318"/>
                  <a:pt x="10669817" y="1024489"/>
                  <a:pt x="10685505" y="1009371"/>
                </a:cubicBezTo>
                <a:cubicBezTo>
                  <a:pt x="10701194" y="994252"/>
                  <a:pt x="10719593" y="982272"/>
                  <a:pt x="10740702" y="973429"/>
                </a:cubicBezTo>
                <a:cubicBezTo>
                  <a:pt x="10761811" y="964586"/>
                  <a:pt x="10784061" y="960165"/>
                  <a:pt x="10807451" y="960165"/>
                </a:cubicBezTo>
                <a:close/>
                <a:moveTo>
                  <a:pt x="672629" y="272132"/>
                </a:moveTo>
                <a:cubicBezTo>
                  <a:pt x="622424" y="272132"/>
                  <a:pt x="576071" y="281118"/>
                  <a:pt x="533568" y="299089"/>
                </a:cubicBezTo>
                <a:cubicBezTo>
                  <a:pt x="491065" y="317060"/>
                  <a:pt x="453982" y="342447"/>
                  <a:pt x="422319" y="375251"/>
                </a:cubicBezTo>
                <a:cubicBezTo>
                  <a:pt x="390655" y="408056"/>
                  <a:pt x="366124" y="447135"/>
                  <a:pt x="348723" y="492491"/>
                </a:cubicBezTo>
                <a:cubicBezTo>
                  <a:pt x="331323" y="537846"/>
                  <a:pt x="322622" y="587623"/>
                  <a:pt x="322622" y="641821"/>
                </a:cubicBezTo>
                <a:cubicBezTo>
                  <a:pt x="322622" y="697731"/>
                  <a:pt x="331038" y="748792"/>
                  <a:pt x="347867" y="795003"/>
                </a:cubicBezTo>
                <a:cubicBezTo>
                  <a:pt x="364697" y="841214"/>
                  <a:pt x="388516" y="881007"/>
                  <a:pt x="419324" y="914381"/>
                </a:cubicBezTo>
                <a:cubicBezTo>
                  <a:pt x="450131" y="947756"/>
                  <a:pt x="486929" y="973429"/>
                  <a:pt x="529717" y="991400"/>
                </a:cubicBezTo>
                <a:cubicBezTo>
                  <a:pt x="572505" y="1009371"/>
                  <a:pt x="619572" y="1018356"/>
                  <a:pt x="670917" y="1018356"/>
                </a:cubicBezTo>
                <a:cubicBezTo>
                  <a:pt x="721122" y="1018356"/>
                  <a:pt x="767904" y="1009371"/>
                  <a:pt x="811262" y="991400"/>
                </a:cubicBezTo>
                <a:cubicBezTo>
                  <a:pt x="854621" y="973429"/>
                  <a:pt x="891989" y="947756"/>
                  <a:pt x="923367" y="914381"/>
                </a:cubicBezTo>
                <a:cubicBezTo>
                  <a:pt x="954745" y="881007"/>
                  <a:pt x="979277" y="841214"/>
                  <a:pt x="996963" y="795003"/>
                </a:cubicBezTo>
                <a:cubicBezTo>
                  <a:pt x="1014648" y="748792"/>
                  <a:pt x="1023491" y="697731"/>
                  <a:pt x="1023491" y="641821"/>
                </a:cubicBezTo>
                <a:cubicBezTo>
                  <a:pt x="1023491" y="587623"/>
                  <a:pt x="1014934" y="537846"/>
                  <a:pt x="997818" y="492491"/>
                </a:cubicBezTo>
                <a:cubicBezTo>
                  <a:pt x="980703" y="447135"/>
                  <a:pt x="956742" y="408056"/>
                  <a:pt x="925934" y="375251"/>
                </a:cubicBezTo>
                <a:cubicBezTo>
                  <a:pt x="895127" y="342447"/>
                  <a:pt x="858044" y="317060"/>
                  <a:pt x="814686" y="299089"/>
                </a:cubicBezTo>
                <a:cubicBezTo>
                  <a:pt x="771327" y="281118"/>
                  <a:pt x="723975" y="272132"/>
                  <a:pt x="672629" y="272132"/>
                </a:cubicBezTo>
                <a:close/>
                <a:moveTo>
                  <a:pt x="7139137" y="269565"/>
                </a:moveTo>
                <a:cubicBezTo>
                  <a:pt x="7086650" y="269565"/>
                  <a:pt x="7038870" y="279264"/>
                  <a:pt x="6995797" y="298661"/>
                </a:cubicBezTo>
                <a:cubicBezTo>
                  <a:pt x="6952724" y="318058"/>
                  <a:pt x="6915355" y="344444"/>
                  <a:pt x="6883692" y="377819"/>
                </a:cubicBezTo>
                <a:cubicBezTo>
                  <a:pt x="6852029" y="411193"/>
                  <a:pt x="6827782" y="451272"/>
                  <a:pt x="6810952" y="498053"/>
                </a:cubicBezTo>
                <a:cubicBezTo>
                  <a:pt x="6794122" y="544835"/>
                  <a:pt x="6785707" y="595040"/>
                  <a:pt x="6785707" y="648667"/>
                </a:cubicBezTo>
                <a:cubicBezTo>
                  <a:pt x="6785707" y="704577"/>
                  <a:pt x="6794408" y="756208"/>
                  <a:pt x="6811808" y="803560"/>
                </a:cubicBezTo>
                <a:cubicBezTo>
                  <a:pt x="6829208" y="850912"/>
                  <a:pt x="6853455" y="891561"/>
                  <a:pt x="6884547" y="925506"/>
                </a:cubicBezTo>
                <a:cubicBezTo>
                  <a:pt x="6915640" y="959451"/>
                  <a:pt x="6952724" y="985980"/>
                  <a:pt x="6995797" y="1005092"/>
                </a:cubicBezTo>
                <a:cubicBezTo>
                  <a:pt x="7038869" y="1024204"/>
                  <a:pt x="7086650" y="1033760"/>
                  <a:pt x="7139137" y="1033760"/>
                </a:cubicBezTo>
                <a:cubicBezTo>
                  <a:pt x="7192194" y="1033760"/>
                  <a:pt x="7240259" y="1024204"/>
                  <a:pt x="7283332" y="1005092"/>
                </a:cubicBezTo>
                <a:cubicBezTo>
                  <a:pt x="7326405" y="985980"/>
                  <a:pt x="7363774" y="959451"/>
                  <a:pt x="7395437" y="925506"/>
                </a:cubicBezTo>
                <a:cubicBezTo>
                  <a:pt x="7427100" y="891561"/>
                  <a:pt x="7451633" y="850912"/>
                  <a:pt x="7469033" y="803560"/>
                </a:cubicBezTo>
                <a:cubicBezTo>
                  <a:pt x="7486433" y="756208"/>
                  <a:pt x="7495133" y="704577"/>
                  <a:pt x="7495133" y="648667"/>
                </a:cubicBezTo>
                <a:cubicBezTo>
                  <a:pt x="7495133" y="595040"/>
                  <a:pt x="7486433" y="544835"/>
                  <a:pt x="7469033" y="498053"/>
                </a:cubicBezTo>
                <a:cubicBezTo>
                  <a:pt x="7451633" y="451272"/>
                  <a:pt x="7427386" y="411193"/>
                  <a:pt x="7396293" y="377819"/>
                </a:cubicBezTo>
                <a:cubicBezTo>
                  <a:pt x="7365201" y="344444"/>
                  <a:pt x="7327832" y="318058"/>
                  <a:pt x="7284188" y="298661"/>
                </a:cubicBezTo>
                <a:cubicBezTo>
                  <a:pt x="7240544" y="279264"/>
                  <a:pt x="7192194" y="269565"/>
                  <a:pt x="7139137" y="269565"/>
                </a:cubicBezTo>
                <a:close/>
                <a:moveTo>
                  <a:pt x="8018413" y="33375"/>
                </a:moveTo>
                <a:lnTo>
                  <a:pt x="8359862" y="33375"/>
                </a:lnTo>
                <a:lnTo>
                  <a:pt x="8857059" y="842925"/>
                </a:lnTo>
                <a:lnTo>
                  <a:pt x="8863050" y="842925"/>
                </a:lnTo>
                <a:lnTo>
                  <a:pt x="8855348" y="33375"/>
                </a:lnTo>
                <a:lnTo>
                  <a:pt x="9146307" y="33375"/>
                </a:lnTo>
                <a:lnTo>
                  <a:pt x="9146307" y="1274229"/>
                </a:lnTo>
                <a:lnTo>
                  <a:pt x="8806569" y="1274229"/>
                </a:lnTo>
                <a:lnTo>
                  <a:pt x="8306805" y="462967"/>
                </a:lnTo>
                <a:lnTo>
                  <a:pt x="8301670" y="462967"/>
                </a:lnTo>
                <a:lnTo>
                  <a:pt x="8308516" y="1274229"/>
                </a:lnTo>
                <a:lnTo>
                  <a:pt x="8018413" y="1274229"/>
                </a:lnTo>
                <a:close/>
                <a:moveTo>
                  <a:pt x="5970538" y="33375"/>
                </a:moveTo>
                <a:lnTo>
                  <a:pt x="6271766" y="33375"/>
                </a:lnTo>
                <a:lnTo>
                  <a:pt x="6271766" y="1274229"/>
                </a:lnTo>
                <a:lnTo>
                  <a:pt x="5970538" y="1274229"/>
                </a:lnTo>
                <a:close/>
                <a:moveTo>
                  <a:pt x="4831557" y="33375"/>
                </a:moveTo>
                <a:lnTo>
                  <a:pt x="5832798" y="33375"/>
                </a:lnTo>
                <a:lnTo>
                  <a:pt x="5832798" y="289247"/>
                </a:lnTo>
                <a:lnTo>
                  <a:pt x="5481935" y="289247"/>
                </a:lnTo>
                <a:lnTo>
                  <a:pt x="5481935" y="1274229"/>
                </a:lnTo>
                <a:lnTo>
                  <a:pt x="5182419" y="1274229"/>
                </a:lnTo>
                <a:lnTo>
                  <a:pt x="5182419" y="289247"/>
                </a:lnTo>
                <a:lnTo>
                  <a:pt x="4831557" y="289247"/>
                </a:lnTo>
                <a:close/>
                <a:moveTo>
                  <a:pt x="2865388" y="33375"/>
                </a:moveTo>
                <a:lnTo>
                  <a:pt x="3698900" y="33375"/>
                </a:lnTo>
                <a:lnTo>
                  <a:pt x="3698900" y="287536"/>
                </a:lnTo>
                <a:lnTo>
                  <a:pt x="3153780" y="287536"/>
                </a:lnTo>
                <a:lnTo>
                  <a:pt x="3153780" y="520303"/>
                </a:lnTo>
                <a:lnTo>
                  <a:pt x="3669804" y="520303"/>
                </a:lnTo>
                <a:lnTo>
                  <a:pt x="3669804" y="760772"/>
                </a:lnTo>
                <a:lnTo>
                  <a:pt x="3153780" y="760772"/>
                </a:lnTo>
                <a:lnTo>
                  <a:pt x="3153780" y="1018356"/>
                </a:lnTo>
                <a:lnTo>
                  <a:pt x="3730563" y="1018356"/>
                </a:lnTo>
                <a:lnTo>
                  <a:pt x="3730563" y="1274229"/>
                </a:lnTo>
                <a:lnTo>
                  <a:pt x="2865388" y="1274229"/>
                </a:lnTo>
                <a:close/>
                <a:moveTo>
                  <a:pt x="1557152" y="33375"/>
                </a:moveTo>
                <a:lnTo>
                  <a:pt x="1854957" y="33375"/>
                </a:lnTo>
                <a:lnTo>
                  <a:pt x="1854957" y="782166"/>
                </a:lnTo>
                <a:cubicBezTo>
                  <a:pt x="1854957" y="815826"/>
                  <a:pt x="1859378" y="847775"/>
                  <a:pt x="1868221" y="878012"/>
                </a:cubicBezTo>
                <a:cubicBezTo>
                  <a:pt x="1877064" y="908249"/>
                  <a:pt x="1890614" y="935348"/>
                  <a:pt x="1908870" y="959309"/>
                </a:cubicBezTo>
                <a:cubicBezTo>
                  <a:pt x="1927126" y="983270"/>
                  <a:pt x="1951088" y="1002382"/>
                  <a:pt x="1980754" y="1016645"/>
                </a:cubicBezTo>
                <a:cubicBezTo>
                  <a:pt x="2010420" y="1030908"/>
                  <a:pt x="2046362" y="1038039"/>
                  <a:pt x="2088580" y="1038039"/>
                </a:cubicBezTo>
                <a:cubicBezTo>
                  <a:pt x="2130227" y="1038039"/>
                  <a:pt x="2166026" y="1030908"/>
                  <a:pt x="2195978" y="1016645"/>
                </a:cubicBezTo>
                <a:cubicBezTo>
                  <a:pt x="2225930" y="1002382"/>
                  <a:pt x="2250176" y="983270"/>
                  <a:pt x="2268718" y="959309"/>
                </a:cubicBezTo>
                <a:cubicBezTo>
                  <a:pt x="2287259" y="935348"/>
                  <a:pt x="2300666" y="908249"/>
                  <a:pt x="2308939" y="878012"/>
                </a:cubicBezTo>
                <a:cubicBezTo>
                  <a:pt x="2317211" y="847775"/>
                  <a:pt x="2321347" y="815826"/>
                  <a:pt x="2321347" y="782166"/>
                </a:cubicBezTo>
                <a:lnTo>
                  <a:pt x="2321347" y="33375"/>
                </a:lnTo>
                <a:lnTo>
                  <a:pt x="2620864" y="33375"/>
                </a:lnTo>
                <a:lnTo>
                  <a:pt x="2620864" y="806128"/>
                </a:lnTo>
                <a:cubicBezTo>
                  <a:pt x="2620864" y="880864"/>
                  <a:pt x="2608313" y="948897"/>
                  <a:pt x="2583210" y="1010227"/>
                </a:cubicBezTo>
                <a:cubicBezTo>
                  <a:pt x="2558108" y="1071556"/>
                  <a:pt x="2522166" y="1124186"/>
                  <a:pt x="2475384" y="1168115"/>
                </a:cubicBezTo>
                <a:cubicBezTo>
                  <a:pt x="2428602" y="1212044"/>
                  <a:pt x="2372265" y="1246274"/>
                  <a:pt x="2306371" y="1270806"/>
                </a:cubicBezTo>
                <a:cubicBezTo>
                  <a:pt x="2240478" y="1295338"/>
                  <a:pt x="2167310" y="1307604"/>
                  <a:pt x="2086868" y="1307604"/>
                </a:cubicBezTo>
                <a:cubicBezTo>
                  <a:pt x="2004715" y="1307604"/>
                  <a:pt x="1930977" y="1295338"/>
                  <a:pt x="1865654" y="1270806"/>
                </a:cubicBezTo>
                <a:cubicBezTo>
                  <a:pt x="1800331" y="1246274"/>
                  <a:pt x="1744849" y="1212044"/>
                  <a:pt x="1699208" y="1168115"/>
                </a:cubicBezTo>
                <a:cubicBezTo>
                  <a:pt x="1653568" y="1124186"/>
                  <a:pt x="1618481" y="1071556"/>
                  <a:pt x="1593949" y="1010227"/>
                </a:cubicBezTo>
                <a:cubicBezTo>
                  <a:pt x="1569418" y="948897"/>
                  <a:pt x="1557152" y="880864"/>
                  <a:pt x="1557152" y="806128"/>
                </a:cubicBezTo>
                <a:close/>
                <a:moveTo>
                  <a:pt x="9839399" y="1711"/>
                </a:moveTo>
                <a:cubicBezTo>
                  <a:pt x="9909000" y="1711"/>
                  <a:pt x="9980315" y="14548"/>
                  <a:pt x="10053339" y="40221"/>
                </a:cubicBezTo>
                <a:cubicBezTo>
                  <a:pt x="10126364" y="65894"/>
                  <a:pt x="10190546" y="103832"/>
                  <a:pt x="10245886" y="154037"/>
                </a:cubicBezTo>
                <a:lnTo>
                  <a:pt x="10054195" y="355997"/>
                </a:lnTo>
                <a:cubicBezTo>
                  <a:pt x="10028522" y="323478"/>
                  <a:pt x="9995004" y="297520"/>
                  <a:pt x="9953643" y="278123"/>
                </a:cubicBezTo>
                <a:cubicBezTo>
                  <a:pt x="9912282" y="258725"/>
                  <a:pt x="9872203" y="249027"/>
                  <a:pt x="9833409" y="249027"/>
                </a:cubicBezTo>
                <a:cubicBezTo>
                  <a:pt x="9814011" y="249027"/>
                  <a:pt x="9794043" y="250738"/>
                  <a:pt x="9773505" y="254161"/>
                </a:cubicBezTo>
                <a:cubicBezTo>
                  <a:pt x="9752967" y="257584"/>
                  <a:pt x="9734568" y="264288"/>
                  <a:pt x="9718309" y="274272"/>
                </a:cubicBezTo>
                <a:cubicBezTo>
                  <a:pt x="9702049" y="284255"/>
                  <a:pt x="9688357" y="297092"/>
                  <a:pt x="9677232" y="312781"/>
                </a:cubicBezTo>
                <a:cubicBezTo>
                  <a:pt x="9666107" y="328470"/>
                  <a:pt x="9660545" y="348580"/>
                  <a:pt x="9660545" y="373112"/>
                </a:cubicBezTo>
                <a:cubicBezTo>
                  <a:pt x="9660545" y="394221"/>
                  <a:pt x="9664823" y="411764"/>
                  <a:pt x="9673381" y="425741"/>
                </a:cubicBezTo>
                <a:cubicBezTo>
                  <a:pt x="9681939" y="439719"/>
                  <a:pt x="9694775" y="451985"/>
                  <a:pt x="9711890" y="462539"/>
                </a:cubicBezTo>
                <a:cubicBezTo>
                  <a:pt x="9729006" y="473094"/>
                  <a:pt x="9749259" y="482792"/>
                  <a:pt x="9772649" y="491635"/>
                </a:cubicBezTo>
                <a:cubicBezTo>
                  <a:pt x="9796040" y="500478"/>
                  <a:pt x="9822284" y="509463"/>
                  <a:pt x="9851380" y="518592"/>
                </a:cubicBezTo>
                <a:cubicBezTo>
                  <a:pt x="9893597" y="532854"/>
                  <a:pt x="9937384" y="548401"/>
                  <a:pt x="9982739" y="565231"/>
                </a:cubicBezTo>
                <a:cubicBezTo>
                  <a:pt x="10028094" y="582061"/>
                  <a:pt x="10069456" y="604596"/>
                  <a:pt x="10106824" y="632836"/>
                </a:cubicBezTo>
                <a:cubicBezTo>
                  <a:pt x="10144193" y="661076"/>
                  <a:pt x="10175142" y="695877"/>
                  <a:pt x="10199675" y="737239"/>
                </a:cubicBezTo>
                <a:cubicBezTo>
                  <a:pt x="10224207" y="778601"/>
                  <a:pt x="10236472" y="830374"/>
                  <a:pt x="10236472" y="892559"/>
                </a:cubicBezTo>
                <a:cubicBezTo>
                  <a:pt x="10236472" y="963302"/>
                  <a:pt x="10223351" y="1024775"/>
                  <a:pt x="10197107" y="1076976"/>
                </a:cubicBezTo>
                <a:cubicBezTo>
                  <a:pt x="10170864" y="1129178"/>
                  <a:pt x="10135635" y="1172251"/>
                  <a:pt x="10091421" y="1206196"/>
                </a:cubicBezTo>
                <a:cubicBezTo>
                  <a:pt x="10047206" y="1240141"/>
                  <a:pt x="9996431" y="1265244"/>
                  <a:pt x="9939095" y="1281503"/>
                </a:cubicBezTo>
                <a:cubicBezTo>
                  <a:pt x="9881759" y="1297763"/>
                  <a:pt x="9822568" y="1305892"/>
                  <a:pt x="9761525" y="1305892"/>
                </a:cubicBezTo>
                <a:cubicBezTo>
                  <a:pt x="9673096" y="1305892"/>
                  <a:pt x="9587377" y="1290346"/>
                  <a:pt x="9504368" y="1259253"/>
                </a:cubicBezTo>
                <a:cubicBezTo>
                  <a:pt x="9421360" y="1228161"/>
                  <a:pt x="9352471" y="1184089"/>
                  <a:pt x="9297702" y="1127038"/>
                </a:cubicBezTo>
                <a:lnTo>
                  <a:pt x="9493671" y="926790"/>
                </a:lnTo>
                <a:cubicBezTo>
                  <a:pt x="9523908" y="964443"/>
                  <a:pt x="9563844" y="995821"/>
                  <a:pt x="9613478" y="1020924"/>
                </a:cubicBezTo>
                <a:cubicBezTo>
                  <a:pt x="9663112" y="1046026"/>
                  <a:pt x="9712461" y="1058577"/>
                  <a:pt x="9761525" y="1058577"/>
                </a:cubicBezTo>
                <a:cubicBezTo>
                  <a:pt x="9783774" y="1058577"/>
                  <a:pt x="9805453" y="1056295"/>
                  <a:pt x="9826562" y="1051731"/>
                </a:cubicBezTo>
                <a:cubicBezTo>
                  <a:pt x="9847672" y="1047167"/>
                  <a:pt x="9866070" y="1039608"/>
                  <a:pt x="9881759" y="1029053"/>
                </a:cubicBezTo>
                <a:cubicBezTo>
                  <a:pt x="9897448" y="1018499"/>
                  <a:pt x="9909999" y="1004379"/>
                  <a:pt x="9919413" y="986693"/>
                </a:cubicBezTo>
                <a:cubicBezTo>
                  <a:pt x="9928826" y="969008"/>
                  <a:pt x="9933533" y="947899"/>
                  <a:pt x="9933533" y="923367"/>
                </a:cubicBezTo>
                <a:cubicBezTo>
                  <a:pt x="9933533" y="899976"/>
                  <a:pt x="9927685" y="880151"/>
                  <a:pt x="9915990" y="863891"/>
                </a:cubicBezTo>
                <a:cubicBezTo>
                  <a:pt x="9904294" y="847632"/>
                  <a:pt x="9887606" y="832799"/>
                  <a:pt x="9865927" y="819392"/>
                </a:cubicBezTo>
                <a:cubicBezTo>
                  <a:pt x="9844249" y="805985"/>
                  <a:pt x="9817434" y="793719"/>
                  <a:pt x="9785486" y="782594"/>
                </a:cubicBezTo>
                <a:cubicBezTo>
                  <a:pt x="9753538" y="771469"/>
                  <a:pt x="9717025" y="759631"/>
                  <a:pt x="9675948" y="747080"/>
                </a:cubicBezTo>
                <a:cubicBezTo>
                  <a:pt x="9636012" y="733958"/>
                  <a:pt x="9597075" y="718697"/>
                  <a:pt x="9559137" y="701297"/>
                </a:cubicBezTo>
                <a:cubicBezTo>
                  <a:pt x="9521199" y="683896"/>
                  <a:pt x="9487396" y="661361"/>
                  <a:pt x="9457730" y="633692"/>
                </a:cubicBezTo>
                <a:cubicBezTo>
                  <a:pt x="9428063" y="606022"/>
                  <a:pt x="9404102" y="572647"/>
                  <a:pt x="9385846" y="533567"/>
                </a:cubicBezTo>
                <a:cubicBezTo>
                  <a:pt x="9367590" y="494488"/>
                  <a:pt x="9358461" y="446993"/>
                  <a:pt x="9358461" y="391083"/>
                </a:cubicBezTo>
                <a:cubicBezTo>
                  <a:pt x="9358461" y="322052"/>
                  <a:pt x="9372581" y="263004"/>
                  <a:pt x="9400822" y="213940"/>
                </a:cubicBezTo>
                <a:cubicBezTo>
                  <a:pt x="9429062" y="164877"/>
                  <a:pt x="9465859" y="124513"/>
                  <a:pt x="9511214" y="92850"/>
                </a:cubicBezTo>
                <a:cubicBezTo>
                  <a:pt x="9556570" y="61187"/>
                  <a:pt x="9607915" y="38081"/>
                  <a:pt x="9665251" y="23533"/>
                </a:cubicBezTo>
                <a:cubicBezTo>
                  <a:pt x="9722587" y="8985"/>
                  <a:pt x="9780636" y="1711"/>
                  <a:pt x="9839399" y="1711"/>
                </a:cubicBezTo>
                <a:close/>
                <a:moveTo>
                  <a:pt x="4372050" y="1711"/>
                </a:moveTo>
                <a:cubicBezTo>
                  <a:pt x="4441652" y="1711"/>
                  <a:pt x="4512965" y="14548"/>
                  <a:pt x="4585990" y="40221"/>
                </a:cubicBezTo>
                <a:cubicBezTo>
                  <a:pt x="4659015" y="65894"/>
                  <a:pt x="4723197" y="103832"/>
                  <a:pt x="4778536" y="154037"/>
                </a:cubicBezTo>
                <a:lnTo>
                  <a:pt x="4586846" y="355997"/>
                </a:lnTo>
                <a:cubicBezTo>
                  <a:pt x="4561173" y="323478"/>
                  <a:pt x="4527656" y="297520"/>
                  <a:pt x="4486294" y="278123"/>
                </a:cubicBezTo>
                <a:cubicBezTo>
                  <a:pt x="4444932" y="258725"/>
                  <a:pt x="4404855" y="249027"/>
                  <a:pt x="4366059" y="249027"/>
                </a:cubicBezTo>
                <a:cubicBezTo>
                  <a:pt x="4346662" y="249027"/>
                  <a:pt x="4326694" y="250738"/>
                  <a:pt x="4306157" y="254161"/>
                </a:cubicBezTo>
                <a:cubicBezTo>
                  <a:pt x="4285617" y="257584"/>
                  <a:pt x="4267219" y="264288"/>
                  <a:pt x="4250959" y="274272"/>
                </a:cubicBezTo>
                <a:cubicBezTo>
                  <a:pt x="4234700" y="284255"/>
                  <a:pt x="4221008" y="297092"/>
                  <a:pt x="4209883" y="312781"/>
                </a:cubicBezTo>
                <a:cubicBezTo>
                  <a:pt x="4198758" y="328470"/>
                  <a:pt x="4193195" y="348580"/>
                  <a:pt x="4193195" y="373112"/>
                </a:cubicBezTo>
                <a:cubicBezTo>
                  <a:pt x="4193195" y="394221"/>
                  <a:pt x="4197474" y="411764"/>
                  <a:pt x="4206032" y="425741"/>
                </a:cubicBezTo>
                <a:cubicBezTo>
                  <a:pt x="4214589" y="439719"/>
                  <a:pt x="4227426" y="451985"/>
                  <a:pt x="4244541" y="462539"/>
                </a:cubicBezTo>
                <a:cubicBezTo>
                  <a:pt x="4261656" y="473094"/>
                  <a:pt x="4281909" y="482792"/>
                  <a:pt x="4305300" y="491635"/>
                </a:cubicBezTo>
                <a:cubicBezTo>
                  <a:pt x="4328691" y="500478"/>
                  <a:pt x="4354934" y="509463"/>
                  <a:pt x="4384030" y="518592"/>
                </a:cubicBezTo>
                <a:cubicBezTo>
                  <a:pt x="4426248" y="532854"/>
                  <a:pt x="4470034" y="548401"/>
                  <a:pt x="4515390" y="565231"/>
                </a:cubicBezTo>
                <a:cubicBezTo>
                  <a:pt x="4560745" y="582061"/>
                  <a:pt x="4602107" y="604596"/>
                  <a:pt x="4639475" y="632836"/>
                </a:cubicBezTo>
                <a:cubicBezTo>
                  <a:pt x="4676843" y="661076"/>
                  <a:pt x="4707794" y="695877"/>
                  <a:pt x="4732325" y="737239"/>
                </a:cubicBezTo>
                <a:cubicBezTo>
                  <a:pt x="4756857" y="778601"/>
                  <a:pt x="4769123" y="830374"/>
                  <a:pt x="4769123" y="892559"/>
                </a:cubicBezTo>
                <a:cubicBezTo>
                  <a:pt x="4769123" y="963302"/>
                  <a:pt x="4756002" y="1024775"/>
                  <a:pt x="4729758" y="1076976"/>
                </a:cubicBezTo>
                <a:cubicBezTo>
                  <a:pt x="4703515" y="1129178"/>
                  <a:pt x="4668286" y="1172251"/>
                  <a:pt x="4624072" y="1206196"/>
                </a:cubicBezTo>
                <a:cubicBezTo>
                  <a:pt x="4579857" y="1240141"/>
                  <a:pt x="4529082" y="1265244"/>
                  <a:pt x="4471746" y="1281503"/>
                </a:cubicBezTo>
                <a:cubicBezTo>
                  <a:pt x="4414410" y="1297763"/>
                  <a:pt x="4355220" y="1305892"/>
                  <a:pt x="4294175" y="1305892"/>
                </a:cubicBezTo>
                <a:cubicBezTo>
                  <a:pt x="4205746" y="1305892"/>
                  <a:pt x="4120028" y="1290346"/>
                  <a:pt x="4037019" y="1259253"/>
                </a:cubicBezTo>
                <a:cubicBezTo>
                  <a:pt x="3954010" y="1228161"/>
                  <a:pt x="3885121" y="1184089"/>
                  <a:pt x="3830353" y="1127038"/>
                </a:cubicBezTo>
                <a:lnTo>
                  <a:pt x="4026322" y="926790"/>
                </a:lnTo>
                <a:cubicBezTo>
                  <a:pt x="4056559" y="964443"/>
                  <a:pt x="4096495" y="995821"/>
                  <a:pt x="4146128" y="1020924"/>
                </a:cubicBezTo>
                <a:cubicBezTo>
                  <a:pt x="4195763" y="1046026"/>
                  <a:pt x="4245111" y="1058577"/>
                  <a:pt x="4294175" y="1058577"/>
                </a:cubicBezTo>
                <a:cubicBezTo>
                  <a:pt x="4316426" y="1058577"/>
                  <a:pt x="4338104" y="1056295"/>
                  <a:pt x="4359213" y="1051731"/>
                </a:cubicBezTo>
                <a:cubicBezTo>
                  <a:pt x="4380322" y="1047167"/>
                  <a:pt x="4398721" y="1039608"/>
                  <a:pt x="4414410" y="1029053"/>
                </a:cubicBezTo>
                <a:cubicBezTo>
                  <a:pt x="4430099" y="1018499"/>
                  <a:pt x="4442650" y="1004379"/>
                  <a:pt x="4452063" y="986693"/>
                </a:cubicBezTo>
                <a:cubicBezTo>
                  <a:pt x="4461477" y="969008"/>
                  <a:pt x="4466183" y="947899"/>
                  <a:pt x="4466183" y="923367"/>
                </a:cubicBezTo>
                <a:cubicBezTo>
                  <a:pt x="4466183" y="899976"/>
                  <a:pt x="4460336" y="880151"/>
                  <a:pt x="4448640" y="863891"/>
                </a:cubicBezTo>
                <a:cubicBezTo>
                  <a:pt x="4436945" y="847632"/>
                  <a:pt x="4420258" y="832799"/>
                  <a:pt x="4398578" y="819392"/>
                </a:cubicBezTo>
                <a:cubicBezTo>
                  <a:pt x="4376899" y="805985"/>
                  <a:pt x="4350086" y="793719"/>
                  <a:pt x="4318137" y="782594"/>
                </a:cubicBezTo>
                <a:cubicBezTo>
                  <a:pt x="4286188" y="771469"/>
                  <a:pt x="4249676" y="759631"/>
                  <a:pt x="4208599" y="747080"/>
                </a:cubicBezTo>
                <a:cubicBezTo>
                  <a:pt x="4168664" y="733958"/>
                  <a:pt x="4129727" y="718697"/>
                  <a:pt x="4091788" y="701297"/>
                </a:cubicBezTo>
                <a:cubicBezTo>
                  <a:pt x="4053849" y="683896"/>
                  <a:pt x="4020046" y="661361"/>
                  <a:pt x="3990380" y="633692"/>
                </a:cubicBezTo>
                <a:cubicBezTo>
                  <a:pt x="3960714" y="606022"/>
                  <a:pt x="3936752" y="572647"/>
                  <a:pt x="3918496" y="533567"/>
                </a:cubicBezTo>
                <a:cubicBezTo>
                  <a:pt x="3900239" y="494488"/>
                  <a:pt x="3891111" y="446993"/>
                  <a:pt x="3891111" y="391083"/>
                </a:cubicBezTo>
                <a:cubicBezTo>
                  <a:pt x="3891111" y="322052"/>
                  <a:pt x="3905231" y="263004"/>
                  <a:pt x="3933472" y="213940"/>
                </a:cubicBezTo>
                <a:cubicBezTo>
                  <a:pt x="3961712" y="164877"/>
                  <a:pt x="3998509" y="124513"/>
                  <a:pt x="4043865" y="92850"/>
                </a:cubicBezTo>
                <a:cubicBezTo>
                  <a:pt x="4089220" y="61187"/>
                  <a:pt x="4140567" y="38081"/>
                  <a:pt x="4197902" y="23533"/>
                </a:cubicBezTo>
                <a:cubicBezTo>
                  <a:pt x="4255238" y="8985"/>
                  <a:pt x="4313287" y="1711"/>
                  <a:pt x="4372050" y="1711"/>
                </a:cubicBezTo>
                <a:close/>
                <a:moveTo>
                  <a:pt x="10819432" y="0"/>
                </a:moveTo>
                <a:cubicBezTo>
                  <a:pt x="10871918" y="0"/>
                  <a:pt x="10922979" y="6703"/>
                  <a:pt x="10972613" y="20110"/>
                </a:cubicBezTo>
                <a:cubicBezTo>
                  <a:pt x="11022248" y="33517"/>
                  <a:pt x="11066319" y="54626"/>
                  <a:pt x="11104829" y="83437"/>
                </a:cubicBezTo>
                <a:cubicBezTo>
                  <a:pt x="11143338" y="112247"/>
                  <a:pt x="11174288" y="148760"/>
                  <a:pt x="11197679" y="192974"/>
                </a:cubicBezTo>
                <a:cubicBezTo>
                  <a:pt x="11221069" y="237189"/>
                  <a:pt x="11232765" y="289818"/>
                  <a:pt x="11232765" y="350862"/>
                </a:cubicBezTo>
                <a:cubicBezTo>
                  <a:pt x="11232765" y="389086"/>
                  <a:pt x="11228201" y="422889"/>
                  <a:pt x="11219073" y="452270"/>
                </a:cubicBezTo>
                <a:cubicBezTo>
                  <a:pt x="11209944" y="481651"/>
                  <a:pt x="11196823" y="508608"/>
                  <a:pt x="11179708" y="533140"/>
                </a:cubicBezTo>
                <a:cubicBezTo>
                  <a:pt x="11162593" y="557671"/>
                  <a:pt x="11142054" y="580634"/>
                  <a:pt x="11118093" y="602028"/>
                </a:cubicBezTo>
                <a:cubicBezTo>
                  <a:pt x="11094132" y="623422"/>
                  <a:pt x="11067032" y="645815"/>
                  <a:pt x="11036796" y="669206"/>
                </a:cubicBezTo>
                <a:cubicBezTo>
                  <a:pt x="11017969" y="684609"/>
                  <a:pt x="11002422" y="698159"/>
                  <a:pt x="10990157" y="709854"/>
                </a:cubicBezTo>
                <a:cubicBezTo>
                  <a:pt x="10977891" y="721550"/>
                  <a:pt x="10968335" y="733530"/>
                  <a:pt x="10961488" y="745796"/>
                </a:cubicBezTo>
                <a:cubicBezTo>
                  <a:pt x="10954642" y="758062"/>
                  <a:pt x="10949651" y="770899"/>
                  <a:pt x="10946513" y="784306"/>
                </a:cubicBezTo>
                <a:cubicBezTo>
                  <a:pt x="10943374" y="797713"/>
                  <a:pt x="10941806" y="813829"/>
                  <a:pt x="10941806" y="832656"/>
                </a:cubicBezTo>
                <a:lnTo>
                  <a:pt x="10941806" y="878012"/>
                </a:lnTo>
                <a:lnTo>
                  <a:pt x="10668818" y="878012"/>
                </a:lnTo>
                <a:lnTo>
                  <a:pt x="10668818" y="811262"/>
                </a:lnTo>
                <a:cubicBezTo>
                  <a:pt x="10668818" y="781025"/>
                  <a:pt x="10671670" y="753926"/>
                  <a:pt x="10677376" y="729965"/>
                </a:cubicBezTo>
                <a:cubicBezTo>
                  <a:pt x="10683081" y="706003"/>
                  <a:pt x="10691781" y="684039"/>
                  <a:pt x="10703476" y="664071"/>
                </a:cubicBezTo>
                <a:cubicBezTo>
                  <a:pt x="10715172" y="644103"/>
                  <a:pt x="10729577" y="624849"/>
                  <a:pt x="10746692" y="606307"/>
                </a:cubicBezTo>
                <a:cubicBezTo>
                  <a:pt x="10763808" y="587766"/>
                  <a:pt x="10784061" y="568511"/>
                  <a:pt x="10807451" y="548543"/>
                </a:cubicBezTo>
                <a:lnTo>
                  <a:pt x="10864787" y="494630"/>
                </a:lnTo>
                <a:cubicBezTo>
                  <a:pt x="10884755" y="476944"/>
                  <a:pt x="10901728" y="458403"/>
                  <a:pt x="10915705" y="439006"/>
                </a:cubicBezTo>
                <a:cubicBezTo>
                  <a:pt x="10929682" y="419608"/>
                  <a:pt x="10936671" y="396503"/>
                  <a:pt x="10936671" y="369689"/>
                </a:cubicBezTo>
                <a:cubicBezTo>
                  <a:pt x="10936671" y="332606"/>
                  <a:pt x="10925262" y="302940"/>
                  <a:pt x="10902441" y="280690"/>
                </a:cubicBezTo>
                <a:cubicBezTo>
                  <a:pt x="10879620" y="258440"/>
                  <a:pt x="10848528" y="247315"/>
                  <a:pt x="10809163" y="247315"/>
                </a:cubicBezTo>
                <a:cubicBezTo>
                  <a:pt x="10760100" y="247315"/>
                  <a:pt x="10723302" y="264002"/>
                  <a:pt x="10698770" y="297377"/>
                </a:cubicBezTo>
                <a:cubicBezTo>
                  <a:pt x="10674237" y="330752"/>
                  <a:pt x="10660831" y="368263"/>
                  <a:pt x="10658549" y="409910"/>
                </a:cubicBezTo>
                <a:lnTo>
                  <a:pt x="10379571" y="380814"/>
                </a:lnTo>
                <a:cubicBezTo>
                  <a:pt x="10386417" y="317488"/>
                  <a:pt x="10402391" y="261863"/>
                  <a:pt x="10427493" y="213940"/>
                </a:cubicBezTo>
                <a:cubicBezTo>
                  <a:pt x="10452595" y="166018"/>
                  <a:pt x="10485114" y="126225"/>
                  <a:pt x="10525050" y="94562"/>
                </a:cubicBezTo>
                <a:cubicBezTo>
                  <a:pt x="10564986" y="62898"/>
                  <a:pt x="10610055" y="39222"/>
                  <a:pt x="10660260" y="23533"/>
                </a:cubicBezTo>
                <a:cubicBezTo>
                  <a:pt x="10710465" y="7844"/>
                  <a:pt x="10763523" y="0"/>
                  <a:pt x="10819432" y="0"/>
                </a:cubicBezTo>
                <a:close/>
                <a:moveTo>
                  <a:pt x="7139137" y="0"/>
                </a:moveTo>
                <a:cubicBezTo>
                  <a:pt x="7236123" y="0"/>
                  <a:pt x="7326121" y="15261"/>
                  <a:pt x="7409129" y="45783"/>
                </a:cubicBezTo>
                <a:cubicBezTo>
                  <a:pt x="7492138" y="76305"/>
                  <a:pt x="7563737" y="119521"/>
                  <a:pt x="7623926" y="175431"/>
                </a:cubicBezTo>
                <a:cubicBezTo>
                  <a:pt x="7684114" y="231341"/>
                  <a:pt x="7731181" y="299374"/>
                  <a:pt x="7765126" y="379530"/>
                </a:cubicBezTo>
                <a:cubicBezTo>
                  <a:pt x="7799072" y="459687"/>
                  <a:pt x="7816044" y="549399"/>
                  <a:pt x="7816044" y="648667"/>
                </a:cubicBezTo>
                <a:cubicBezTo>
                  <a:pt x="7816044" y="746795"/>
                  <a:pt x="7799072" y="836507"/>
                  <a:pt x="7765126" y="917804"/>
                </a:cubicBezTo>
                <a:cubicBezTo>
                  <a:pt x="7731181" y="999102"/>
                  <a:pt x="7684114" y="1068561"/>
                  <a:pt x="7623926" y="1126182"/>
                </a:cubicBezTo>
                <a:cubicBezTo>
                  <a:pt x="7563737" y="1183804"/>
                  <a:pt x="7492138" y="1228446"/>
                  <a:pt x="7409129" y="1260109"/>
                </a:cubicBezTo>
                <a:cubicBezTo>
                  <a:pt x="7326121" y="1291772"/>
                  <a:pt x="7236123" y="1307604"/>
                  <a:pt x="7139137" y="1307604"/>
                </a:cubicBezTo>
                <a:cubicBezTo>
                  <a:pt x="7042151" y="1307604"/>
                  <a:pt x="6952581" y="1291772"/>
                  <a:pt x="6870427" y="1260109"/>
                </a:cubicBezTo>
                <a:cubicBezTo>
                  <a:pt x="6788274" y="1228446"/>
                  <a:pt x="6717104" y="1183804"/>
                  <a:pt x="6656915" y="1126182"/>
                </a:cubicBezTo>
                <a:cubicBezTo>
                  <a:pt x="6596727" y="1068561"/>
                  <a:pt x="6549660" y="999102"/>
                  <a:pt x="6515714" y="917804"/>
                </a:cubicBezTo>
                <a:cubicBezTo>
                  <a:pt x="6481769" y="836507"/>
                  <a:pt x="6464796" y="746795"/>
                  <a:pt x="6464796" y="648667"/>
                </a:cubicBezTo>
                <a:cubicBezTo>
                  <a:pt x="6464796" y="549399"/>
                  <a:pt x="6481769" y="459687"/>
                  <a:pt x="6515714" y="379530"/>
                </a:cubicBezTo>
                <a:cubicBezTo>
                  <a:pt x="6549660" y="299374"/>
                  <a:pt x="6596727" y="231341"/>
                  <a:pt x="6656915" y="175431"/>
                </a:cubicBezTo>
                <a:cubicBezTo>
                  <a:pt x="6717104" y="119521"/>
                  <a:pt x="6788274" y="76305"/>
                  <a:pt x="6870427" y="45783"/>
                </a:cubicBezTo>
                <a:cubicBezTo>
                  <a:pt x="6952581" y="15261"/>
                  <a:pt x="7042151" y="0"/>
                  <a:pt x="7139137" y="0"/>
                </a:cubicBezTo>
                <a:close/>
                <a:moveTo>
                  <a:pt x="672629" y="0"/>
                </a:moveTo>
                <a:cubicBezTo>
                  <a:pt x="768474" y="0"/>
                  <a:pt x="857331" y="15546"/>
                  <a:pt x="939199" y="46639"/>
                </a:cubicBezTo>
                <a:cubicBezTo>
                  <a:pt x="1021067" y="77732"/>
                  <a:pt x="1091809" y="120948"/>
                  <a:pt x="1151428" y="176287"/>
                </a:cubicBezTo>
                <a:cubicBezTo>
                  <a:pt x="1211046" y="231626"/>
                  <a:pt x="1257399" y="298233"/>
                  <a:pt x="1290489" y="376107"/>
                </a:cubicBezTo>
                <a:cubicBezTo>
                  <a:pt x="1323578" y="453982"/>
                  <a:pt x="1340123" y="539415"/>
                  <a:pt x="1340123" y="632408"/>
                </a:cubicBezTo>
                <a:cubicBezTo>
                  <a:pt x="1340123" y="680331"/>
                  <a:pt x="1334988" y="725115"/>
                  <a:pt x="1324719" y="766763"/>
                </a:cubicBezTo>
                <a:cubicBezTo>
                  <a:pt x="1314450" y="808410"/>
                  <a:pt x="1300473" y="846206"/>
                  <a:pt x="1282787" y="880151"/>
                </a:cubicBezTo>
                <a:cubicBezTo>
                  <a:pt x="1265101" y="914096"/>
                  <a:pt x="1245134" y="944190"/>
                  <a:pt x="1222884" y="970434"/>
                </a:cubicBezTo>
                <a:cubicBezTo>
                  <a:pt x="1200634" y="996677"/>
                  <a:pt x="1178384" y="1018356"/>
                  <a:pt x="1156134" y="1035472"/>
                </a:cubicBezTo>
                <a:lnTo>
                  <a:pt x="1156134" y="1041462"/>
                </a:lnTo>
                <a:lnTo>
                  <a:pt x="1417997" y="1035472"/>
                </a:lnTo>
                <a:lnTo>
                  <a:pt x="1417997" y="1274229"/>
                </a:lnTo>
                <a:lnTo>
                  <a:pt x="662360" y="1274229"/>
                </a:lnTo>
                <a:cubicBezTo>
                  <a:pt x="564232" y="1274229"/>
                  <a:pt x="474235" y="1260252"/>
                  <a:pt x="392367" y="1232297"/>
                </a:cubicBezTo>
                <a:cubicBezTo>
                  <a:pt x="310499" y="1204342"/>
                  <a:pt x="240612" y="1163123"/>
                  <a:pt x="182705" y="1108639"/>
                </a:cubicBezTo>
                <a:cubicBezTo>
                  <a:pt x="124799" y="1054156"/>
                  <a:pt x="79871" y="987549"/>
                  <a:pt x="47923" y="908819"/>
                </a:cubicBezTo>
                <a:cubicBezTo>
                  <a:pt x="15974" y="830089"/>
                  <a:pt x="0" y="739949"/>
                  <a:pt x="0" y="638398"/>
                </a:cubicBezTo>
                <a:cubicBezTo>
                  <a:pt x="0" y="543694"/>
                  <a:pt x="16973" y="457119"/>
                  <a:pt x="50918" y="378675"/>
                </a:cubicBezTo>
                <a:cubicBezTo>
                  <a:pt x="84863" y="300230"/>
                  <a:pt x="131788" y="233052"/>
                  <a:pt x="191691" y="177143"/>
                </a:cubicBezTo>
                <a:cubicBezTo>
                  <a:pt x="251594" y="121233"/>
                  <a:pt x="322765" y="77732"/>
                  <a:pt x="405203" y="46639"/>
                </a:cubicBezTo>
                <a:cubicBezTo>
                  <a:pt x="487642" y="15546"/>
                  <a:pt x="576784" y="0"/>
                  <a:pt x="672629" y="0"/>
                </a:cubicBezTo>
                <a:close/>
              </a:path>
            </a:pathLst>
          </a:custGeom>
        </p:spPr>
      </p:pic>
    </p:spTree>
    <p:extLst>
      <p:ext uri="{BB962C8B-B14F-4D97-AF65-F5344CB8AC3E}">
        <p14:creationId xmlns:p14="http://schemas.microsoft.com/office/powerpoint/2010/main" val="239530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439</TotalTime>
  <Words>930</Words>
  <Application>Microsoft Office PowerPoint</Application>
  <PresentationFormat>Widescreen</PresentationFormat>
  <Paragraphs>95</Paragraphs>
  <Slides>25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AvenirNext LT Pro Medium</vt:lpstr>
      <vt:lpstr>Arial</vt:lpstr>
      <vt:lpstr>Avenir Next LT Pro</vt:lpstr>
      <vt:lpstr>Calibri</vt:lpstr>
      <vt:lpstr>Sabon Next LT</vt:lpstr>
      <vt:lpstr>DappledVTI</vt:lpstr>
      <vt:lpstr>ECPS4018: Study Skills for Psychology</vt:lpstr>
      <vt:lpstr>Lecture overview  </vt:lpstr>
      <vt:lpstr>Assessments</vt:lpstr>
      <vt:lpstr>Journal Article Summary </vt:lpstr>
      <vt:lpstr>What you have to do for this task…</vt:lpstr>
      <vt:lpstr>Produce an infographic</vt:lpstr>
      <vt:lpstr>Examples</vt:lpstr>
      <vt:lpstr>PowerPoint Presentation</vt:lpstr>
      <vt:lpstr>PowerPoint Presentation</vt:lpstr>
      <vt:lpstr>PowerPoint Presentation</vt:lpstr>
      <vt:lpstr>PowerPoint Presentation</vt:lpstr>
      <vt:lpstr>To summarise </vt:lpstr>
      <vt:lpstr>Essay outline </vt:lpstr>
      <vt:lpstr>Essay outline</vt:lpstr>
      <vt:lpstr>Example </vt:lpstr>
      <vt:lpstr>Example library search</vt:lpstr>
      <vt:lpstr>Example layout </vt:lpstr>
      <vt:lpstr>Finally: Participation, Presentation &amp; Contribution</vt:lpstr>
      <vt:lpstr>Assessments</vt:lpstr>
      <vt:lpstr>The task </vt:lpstr>
      <vt:lpstr>How?</vt:lpstr>
      <vt:lpstr>What does that look like?</vt:lpstr>
      <vt:lpstr>How you can do this…</vt:lpstr>
      <vt:lpstr>DEADLINES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ECPS4018: Study Skills for Psychology</dc:title>
  <dc:creator>Zoe Cooke</dc:creator>
  <cp:lastModifiedBy>Zoe Cooke</cp:lastModifiedBy>
  <cp:revision>1</cp:revision>
  <dcterms:created xsi:type="dcterms:W3CDTF">2023-10-18T07:48:09Z</dcterms:created>
  <dcterms:modified xsi:type="dcterms:W3CDTF">2023-10-19T08:46:50Z</dcterms:modified>
</cp:coreProperties>
</file>