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544"/>
    <p:restoredTop sz="94690"/>
  </p:normalViewPr>
  <p:slideViewPr>
    <p:cSldViewPr snapToGrid="0" snapToObjects="1">
      <p:cViewPr varScale="1">
        <p:scale>
          <a:sx n="46" d="100"/>
          <a:sy n="46" d="100"/>
        </p:scale>
        <p:origin x="192" y="1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10/15/19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10/15/19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10/15/19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10/15/19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10/15/19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10/15/19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10/15/19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10/15/19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10/15/19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10/15/19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10/15/19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10/15/19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D8ACD1-ACA6-B545-AF52-89D2CFBCC7D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Individual presentation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227FB70-1569-2446-B684-FDA3ACFAFF3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Sophie Nottage						1703758</a:t>
            </a:r>
          </a:p>
          <a:p>
            <a:r>
              <a:rPr lang="en-US" dirty="0"/>
              <a:t>Skills for life: employability and future pathways		ecge6001</a:t>
            </a:r>
          </a:p>
        </p:txBody>
      </p:sp>
    </p:spTree>
    <p:extLst>
      <p:ext uri="{BB962C8B-B14F-4D97-AF65-F5344CB8AC3E}">
        <p14:creationId xmlns:p14="http://schemas.microsoft.com/office/powerpoint/2010/main" val="15713588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9CD183-B98C-AC47-9F1D-E5D58D4534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Reflecting method-Star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072E38-BA92-734E-9BDC-21B140EC72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sz="4400" dirty="0"/>
              <a:t>S</a:t>
            </a:r>
            <a:r>
              <a:rPr lang="en-US" sz="3200" dirty="0"/>
              <a:t>ituation</a:t>
            </a:r>
          </a:p>
          <a:p>
            <a:r>
              <a:rPr lang="en-US" sz="4400" dirty="0"/>
              <a:t>T</a:t>
            </a:r>
            <a:r>
              <a:rPr lang="en-US" sz="3400" dirty="0"/>
              <a:t>ask</a:t>
            </a:r>
          </a:p>
          <a:p>
            <a:r>
              <a:rPr lang="en-US" sz="4400" dirty="0"/>
              <a:t>A</a:t>
            </a:r>
            <a:r>
              <a:rPr lang="en-US" sz="3400" dirty="0"/>
              <a:t>ctivity</a:t>
            </a:r>
          </a:p>
          <a:p>
            <a:r>
              <a:rPr lang="en-US" sz="4400" dirty="0"/>
              <a:t>R</a:t>
            </a:r>
            <a:r>
              <a:rPr lang="en-US" sz="3400" dirty="0"/>
              <a:t>esult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4E297D7-147B-1F4A-BF8D-3B8BB7E6DA58}"/>
              </a:ext>
            </a:extLst>
          </p:cNvPr>
          <p:cNvSpPr txBox="1"/>
          <p:nvPr/>
        </p:nvSpPr>
        <p:spPr>
          <a:xfrm>
            <a:off x="8922327" y="4793673"/>
            <a:ext cx="26600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Michael </a:t>
            </a:r>
            <a:r>
              <a:rPr lang="en-US" dirty="0" err="1"/>
              <a:t>Cheary</a:t>
            </a:r>
            <a:r>
              <a:rPr lang="en-US" dirty="0"/>
              <a:t>, 2019</a:t>
            </a:r>
          </a:p>
        </p:txBody>
      </p:sp>
    </p:spTree>
    <p:extLst>
      <p:ext uri="{BB962C8B-B14F-4D97-AF65-F5344CB8AC3E}">
        <p14:creationId xmlns:p14="http://schemas.microsoft.com/office/powerpoint/2010/main" val="1437620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D917EF-5BC2-9342-8490-89FA295A82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8F191C-443A-6146-9667-1379F2D758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5364857" cy="3450613"/>
          </a:xfrm>
        </p:spPr>
        <p:txBody>
          <a:bodyPr>
            <a:normAutofit/>
          </a:bodyPr>
          <a:lstStyle/>
          <a:p>
            <a:r>
              <a:rPr lang="en-US" dirty="0"/>
              <a:t>People skills</a:t>
            </a:r>
          </a:p>
          <a:p>
            <a:pPr lvl="1"/>
            <a:r>
              <a:rPr lang="en-US" dirty="0"/>
              <a:t>Definition</a:t>
            </a:r>
          </a:p>
          <a:p>
            <a:pPr lvl="1"/>
            <a:r>
              <a:rPr lang="en-US" dirty="0"/>
              <a:t>When I have used them</a:t>
            </a:r>
          </a:p>
          <a:p>
            <a:pPr lvl="1"/>
            <a:r>
              <a:rPr lang="en-US" dirty="0"/>
              <a:t>How my skills have improved with this module</a:t>
            </a:r>
          </a:p>
          <a:p>
            <a:r>
              <a:rPr lang="en-US" dirty="0"/>
              <a:t>Ability to work under pressure</a:t>
            </a:r>
          </a:p>
          <a:p>
            <a:pPr lvl="1"/>
            <a:r>
              <a:rPr lang="en-US" dirty="0"/>
              <a:t>Definition</a:t>
            </a:r>
          </a:p>
          <a:p>
            <a:pPr lvl="1"/>
            <a:r>
              <a:rPr lang="en-US" dirty="0"/>
              <a:t>When I have used them</a:t>
            </a:r>
          </a:p>
          <a:p>
            <a:pPr lvl="1"/>
            <a:r>
              <a:rPr lang="en-US" dirty="0"/>
              <a:t>How my  skills have improved with this module</a:t>
            </a:r>
          </a:p>
          <a:p>
            <a:pPr lvl="1"/>
            <a:endParaRPr lang="en-US" dirty="0"/>
          </a:p>
          <a:p>
            <a:pPr lvl="1"/>
            <a:endParaRPr lang="en-US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6035EE0D-8DBA-0F40-B24D-431C4A1B0B26}"/>
              </a:ext>
            </a:extLst>
          </p:cNvPr>
          <p:cNvSpPr txBox="1">
            <a:spLocks/>
          </p:cNvSpPr>
          <p:nvPr/>
        </p:nvSpPr>
        <p:spPr>
          <a:xfrm>
            <a:off x="6253216" y="2015732"/>
            <a:ext cx="5364857" cy="345061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8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Team work</a:t>
            </a:r>
          </a:p>
          <a:p>
            <a:pPr lvl="1"/>
            <a:r>
              <a:rPr lang="en-US" dirty="0"/>
              <a:t>Definition</a:t>
            </a:r>
          </a:p>
          <a:p>
            <a:pPr lvl="1"/>
            <a:r>
              <a:rPr lang="en-US" dirty="0"/>
              <a:t>When I have used them</a:t>
            </a:r>
          </a:p>
          <a:p>
            <a:pPr lvl="1"/>
            <a:r>
              <a:rPr lang="en-US" dirty="0"/>
              <a:t>How my skills have improved with this module</a:t>
            </a:r>
          </a:p>
          <a:p>
            <a:pPr lvl="1"/>
            <a:endParaRPr lang="en-US" dirty="0"/>
          </a:p>
          <a:p>
            <a:pPr lvl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93449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DD47E9-F87F-1847-83D1-A6F3C21C58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career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CF9BB0-7E81-B34E-BD7E-29F980C499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Social Worker, Carmarthenshire County Council.</a:t>
            </a:r>
          </a:p>
          <a:p>
            <a:r>
              <a:rPr lang="en-US" dirty="0"/>
              <a:t>Childcare team based in </a:t>
            </a:r>
            <a:r>
              <a:rPr lang="en-US" dirty="0" err="1"/>
              <a:t>Llanelli</a:t>
            </a:r>
            <a:r>
              <a:rPr lang="en-US" dirty="0"/>
              <a:t> </a:t>
            </a:r>
          </a:p>
          <a:p>
            <a:r>
              <a:rPr lang="en-US" dirty="0"/>
              <a:t>“The ability to travel within the county is essential”</a:t>
            </a:r>
          </a:p>
          <a:p>
            <a:r>
              <a:rPr lang="en-US" dirty="0"/>
              <a:t>Social work qualification is required</a:t>
            </a:r>
          </a:p>
          <a:p>
            <a:r>
              <a:rPr lang="en-US" dirty="0"/>
              <a:t>Basic knowledge of Welsh</a:t>
            </a:r>
          </a:p>
          <a:p>
            <a:r>
              <a:rPr lang="en-US" dirty="0"/>
              <a:t>A Disclosure and Barring Service check will be requested</a:t>
            </a:r>
          </a:p>
          <a:p>
            <a:r>
              <a:rPr lang="en-US" dirty="0"/>
              <a:t>(Glassdoor, 2019) </a:t>
            </a:r>
          </a:p>
        </p:txBody>
      </p:sp>
    </p:spTree>
    <p:extLst>
      <p:ext uri="{BB962C8B-B14F-4D97-AF65-F5344CB8AC3E}">
        <p14:creationId xmlns:p14="http://schemas.microsoft.com/office/powerpoint/2010/main" val="26166085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46A52E-E4F0-9048-BDCD-1CC75768BB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masters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088E97-02EF-3141-BF9D-CEBB5E7BDB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sz="2800" dirty="0"/>
              <a:t>To qualify as a role of a social worker I aspire to study a masters course in Social Work</a:t>
            </a:r>
          </a:p>
          <a:p>
            <a:r>
              <a:rPr lang="en-US" sz="2800" dirty="0"/>
              <a:t>To years full time in Swansea university</a:t>
            </a:r>
          </a:p>
          <a:p>
            <a:r>
              <a:rPr lang="en-US" sz="2800" dirty="0"/>
              <a:t>2:2 or above</a:t>
            </a:r>
          </a:p>
          <a:p>
            <a:r>
              <a:rPr lang="en-US" sz="2800" dirty="0"/>
              <a:t>Half the study will be spent on placement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(Swansea University, 2019)</a:t>
            </a:r>
          </a:p>
        </p:txBody>
      </p:sp>
    </p:spTree>
    <p:extLst>
      <p:ext uri="{BB962C8B-B14F-4D97-AF65-F5344CB8AC3E}">
        <p14:creationId xmlns:p14="http://schemas.microsoft.com/office/powerpoint/2010/main" val="34664417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DD887C-E778-1B43-AA36-54DC7A6299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My contributing assets to that I think will help me towards my potential job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902289-8407-FD4E-9296-A21E8313E9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3652" y="2670377"/>
            <a:ext cx="9603275" cy="2390013"/>
          </a:xfrm>
        </p:spPr>
        <p:txBody>
          <a:bodyPr/>
          <a:lstStyle/>
          <a:p>
            <a:r>
              <a:rPr lang="en-US" sz="3200" dirty="0"/>
              <a:t>Communication-fluent in English and Welsh</a:t>
            </a:r>
          </a:p>
          <a:p>
            <a:r>
              <a:rPr lang="en-US" sz="3200" dirty="0"/>
              <a:t>Team work-Kilimanjaro </a:t>
            </a:r>
          </a:p>
          <a:p>
            <a:r>
              <a:rPr lang="en-US" sz="3200" dirty="0"/>
              <a:t>Problem solving-Duke of Edinburgh 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806EFFB-36E5-6547-BEEE-03D1B5FE89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69480" y="2192446"/>
            <a:ext cx="3345873" cy="334587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626724C-9431-A340-B260-08E681ED6E86}"/>
              </a:ext>
            </a:extLst>
          </p:cNvPr>
          <p:cNvSpPr txBox="1"/>
          <p:nvPr/>
        </p:nvSpPr>
        <p:spPr>
          <a:xfrm>
            <a:off x="471055" y="5538319"/>
            <a:ext cx="32696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Sophie Nottage, 2019</a:t>
            </a:r>
          </a:p>
        </p:txBody>
      </p:sp>
    </p:spTree>
    <p:extLst>
      <p:ext uri="{BB962C8B-B14F-4D97-AF65-F5344CB8AC3E}">
        <p14:creationId xmlns:p14="http://schemas.microsoft.com/office/powerpoint/2010/main" val="40271671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632B49-76D2-594D-A5EA-06E0693268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AB4B06-30ED-F545-BB27-8DCD3FDBC4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Michael </a:t>
            </a:r>
            <a:r>
              <a:rPr lang="en-GB" dirty="0" err="1"/>
              <a:t>Cheary</a:t>
            </a:r>
            <a:r>
              <a:rPr lang="en-GB" dirty="0"/>
              <a:t>. (2019). </a:t>
            </a:r>
            <a:r>
              <a:rPr lang="en-GB" i="1" dirty="0"/>
              <a:t>STAR technique: What you need to </a:t>
            </a:r>
            <a:r>
              <a:rPr lang="en-GB" i="1" dirty="0" err="1"/>
              <a:t>know.</a:t>
            </a:r>
            <a:r>
              <a:rPr lang="en-GB" dirty="0" err="1"/>
              <a:t>Available</a:t>
            </a:r>
            <a:r>
              <a:rPr lang="en-GB" dirty="0"/>
              <a:t>: https://</a:t>
            </a:r>
            <a:r>
              <a:rPr lang="en-GB" dirty="0" err="1"/>
              <a:t>www.reed.co.uk</a:t>
            </a:r>
            <a:r>
              <a:rPr lang="en-GB" dirty="0"/>
              <a:t>/career-advice/star-technique-what-you-need-to-know/. Last accessed 10th </a:t>
            </a:r>
            <a:r>
              <a:rPr lang="en-GB" dirty="0" err="1"/>
              <a:t>october</a:t>
            </a:r>
            <a:r>
              <a:rPr lang="en-GB" dirty="0"/>
              <a:t> 2019.</a:t>
            </a:r>
          </a:p>
          <a:p>
            <a:r>
              <a:rPr lang="en-GB" dirty="0"/>
              <a:t>no author. (2019). </a:t>
            </a:r>
            <a:r>
              <a:rPr lang="en-GB" i="1" dirty="0"/>
              <a:t>Social worker jobs in </a:t>
            </a:r>
            <a:r>
              <a:rPr lang="en-GB" i="1" dirty="0" err="1"/>
              <a:t>llanelli</a:t>
            </a:r>
            <a:r>
              <a:rPr lang="en-GB" i="1" dirty="0"/>
              <a:t>.</a:t>
            </a:r>
            <a:r>
              <a:rPr lang="en-GB" dirty="0"/>
              <a:t> Available: https://</a:t>
            </a:r>
            <a:r>
              <a:rPr lang="en-GB" dirty="0" err="1"/>
              <a:t>www.glassdoor.co.uk</a:t>
            </a:r>
            <a:r>
              <a:rPr lang="en-GB" dirty="0"/>
              <a:t>/Job/llanelli-social-worker-jobs-SRCH_IL.0,8_IC3301558_KO9,22.htm?rdserp=</a:t>
            </a:r>
            <a:r>
              <a:rPr lang="en-GB" dirty="0" err="1"/>
              <a:t>true&amp;jl</a:t>
            </a:r>
            <a:r>
              <a:rPr lang="en-GB" dirty="0"/>
              <a:t>=3385890044&amp;guid=0000016dcf061f3aaa3e0ff6b8f76f86&amp;pos=140&amp;src=</a:t>
            </a:r>
            <a:r>
              <a:rPr lang="en-GB" dirty="0" err="1"/>
              <a:t>GD_JOB_AD&amp;srs</a:t>
            </a:r>
            <a:r>
              <a:rPr lang="en-GB" dirty="0"/>
              <a:t>=EI_JOBS&amp;s=21&amp;ao=4. Last accessed 10th </a:t>
            </a:r>
            <a:r>
              <a:rPr lang="en-GB" dirty="0" err="1"/>
              <a:t>october</a:t>
            </a:r>
            <a:r>
              <a:rPr lang="en-GB" dirty="0"/>
              <a:t> 2019.</a:t>
            </a:r>
          </a:p>
          <a:p>
            <a:r>
              <a:rPr lang="en-GB" dirty="0"/>
              <a:t>no author. (2019). </a:t>
            </a:r>
            <a:r>
              <a:rPr lang="en-GB" i="1" dirty="0"/>
              <a:t>Social Work MSc.</a:t>
            </a:r>
            <a:r>
              <a:rPr lang="en-GB" dirty="0"/>
              <a:t> Available: https://</a:t>
            </a:r>
            <a:r>
              <a:rPr lang="en-GB" dirty="0" err="1"/>
              <a:t>www.swansea.ac.uk</a:t>
            </a:r>
            <a:r>
              <a:rPr lang="en-GB" dirty="0"/>
              <a:t>/postgraduate/taught/</a:t>
            </a:r>
            <a:r>
              <a:rPr lang="en-GB" dirty="0" err="1"/>
              <a:t>humanandhealthsciences</a:t>
            </a:r>
            <a:r>
              <a:rPr lang="en-GB" dirty="0"/>
              <a:t>/social-work/. Last accessed 10 </a:t>
            </a:r>
            <a:r>
              <a:rPr lang="en-GB" dirty="0" err="1"/>
              <a:t>october</a:t>
            </a:r>
            <a:r>
              <a:rPr lang="en-GB" dirty="0"/>
              <a:t> 2019.</a:t>
            </a:r>
          </a:p>
          <a:p>
            <a:r>
              <a:rPr lang="en-GB" dirty="0"/>
              <a:t>Sophie Nottage (2019) </a:t>
            </a:r>
            <a:r>
              <a:rPr lang="en-GB" i="1" dirty="0"/>
              <a:t>Summit of Mount Kilimanjaro. </a:t>
            </a:r>
            <a:r>
              <a:rPr lang="en-GB" dirty="0"/>
              <a:t>[photograph] Carmarthen.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8267141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2150</TotalTime>
  <Words>194</Words>
  <Application>Microsoft Macintosh PowerPoint</Application>
  <PresentationFormat>Widescreen</PresentationFormat>
  <Paragraphs>48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Arial</vt:lpstr>
      <vt:lpstr>Gill Sans MT</vt:lpstr>
      <vt:lpstr>Gallery</vt:lpstr>
      <vt:lpstr>Individual presentation</vt:lpstr>
      <vt:lpstr>Reflecting method-Star</vt:lpstr>
      <vt:lpstr>Skills</vt:lpstr>
      <vt:lpstr>career</vt:lpstr>
      <vt:lpstr>masters</vt:lpstr>
      <vt:lpstr>My contributing assets to that I think will help me towards my potential job</vt:lpstr>
      <vt:lpstr>Reference list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Individual presentation (beyonce)</dc:title>
  <dc:creator>Sophie Nottage</dc:creator>
  <cp:lastModifiedBy>Sophie Nottage</cp:lastModifiedBy>
  <cp:revision>12</cp:revision>
  <dcterms:created xsi:type="dcterms:W3CDTF">2019-10-15T10:12:31Z</dcterms:created>
  <dcterms:modified xsi:type="dcterms:W3CDTF">2019-10-16T22:02:57Z</dcterms:modified>
</cp:coreProperties>
</file>