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0" r:id="rId3"/>
    <p:sldId id="257" r:id="rId4"/>
    <p:sldId id="256" r:id="rId5"/>
    <p:sldId id="259" r:id="rId6"/>
    <p:sldId id="258" r:id="rId7"/>
    <p:sldId id="261" r:id="rId8"/>
    <p:sldId id="263" r:id="rId9"/>
    <p:sldId id="264" r:id="rId10"/>
    <p:sldId id="265" r:id="rId11"/>
    <p:sldId id="266" r:id="rId12"/>
    <p:sldId id="268" r:id="rId13"/>
    <p:sldId id="269" r:id="rId14"/>
    <p:sldId id="270" r:id="rId15"/>
    <p:sldId id="271"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D685C7-8323-4DA0-B738-37C65A728E85}" v="37" dt="2026-08-13T11:23:02.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106" d="100"/>
          <a:sy n="106" d="100"/>
        </p:scale>
        <p:origin x="-14"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y Ibeh" userId="8b9c5ca82c89e78e" providerId="LiveId" clId="{FF9147C0-31AE-4F04-B3C7-D14668E8CC1E}"/>
    <pc:docChg chg="undo redo custSel addSld delSld modSld">
      <pc:chgData name="Andy Ibeh" userId="8b9c5ca82c89e78e" providerId="LiveId" clId="{FF9147C0-31AE-4F04-B3C7-D14668E8CC1E}" dt="2026-08-13T11:46:02.919" v="1548" actId="20577"/>
      <pc:docMkLst>
        <pc:docMk/>
      </pc:docMkLst>
      <pc:sldChg chg="addSp delSp modSp mod">
        <pc:chgData name="Andy Ibeh" userId="8b9c5ca82c89e78e" providerId="LiveId" clId="{FF9147C0-31AE-4F04-B3C7-D14668E8CC1E}" dt="2026-07-30T12:18:31.556" v="59" actId="14100"/>
        <pc:sldMkLst>
          <pc:docMk/>
          <pc:sldMk cId="1535661318" sldId="256"/>
        </pc:sldMkLst>
        <pc:picChg chg="add mod ord modCrop">
          <ac:chgData name="Andy Ibeh" userId="8b9c5ca82c89e78e" providerId="LiveId" clId="{FF9147C0-31AE-4F04-B3C7-D14668E8CC1E}" dt="2026-07-30T12:18:31.556" v="59" actId="14100"/>
          <ac:picMkLst>
            <pc:docMk/>
            <pc:sldMk cId="1535661318" sldId="256"/>
            <ac:picMk id="7" creationId="{697309CB-4FC4-17E8-9B9B-BEC5A6EDFED7}"/>
          </ac:picMkLst>
        </pc:picChg>
        <pc:picChg chg="mod modCrop">
          <ac:chgData name="Andy Ibeh" userId="8b9c5ca82c89e78e" providerId="LiveId" clId="{FF9147C0-31AE-4F04-B3C7-D14668E8CC1E}" dt="2026-07-30T12:17:14.408" v="57" actId="1076"/>
          <ac:picMkLst>
            <pc:docMk/>
            <pc:sldMk cId="1535661318" sldId="256"/>
            <ac:picMk id="9" creationId="{8B6FEAB8-C6C4-5493-A590-003E5BCE0EE3}"/>
          </ac:picMkLst>
        </pc:picChg>
      </pc:sldChg>
      <pc:sldChg chg="addSp delSp modSp mod">
        <pc:chgData name="Andy Ibeh" userId="8b9c5ca82c89e78e" providerId="LiveId" clId="{FF9147C0-31AE-4F04-B3C7-D14668E8CC1E}" dt="2026-07-31T09:09:09.664" v="100" actId="14100"/>
        <pc:sldMkLst>
          <pc:docMk/>
          <pc:sldMk cId="41930829" sldId="258"/>
        </pc:sldMkLst>
        <pc:picChg chg="add mod ord modCrop">
          <ac:chgData name="Andy Ibeh" userId="8b9c5ca82c89e78e" providerId="LiveId" clId="{FF9147C0-31AE-4F04-B3C7-D14668E8CC1E}" dt="2026-07-31T09:09:09.664" v="100" actId="14100"/>
          <ac:picMkLst>
            <pc:docMk/>
            <pc:sldMk cId="41930829" sldId="258"/>
            <ac:picMk id="7" creationId="{7B2B1880-D23F-B47A-B48B-3FDB3F25FCE3}"/>
          </ac:picMkLst>
        </pc:picChg>
      </pc:sldChg>
      <pc:sldChg chg="addSp delSp modSp mod addAnim">
        <pc:chgData name="Andy Ibeh" userId="8b9c5ca82c89e78e" providerId="LiveId" clId="{FF9147C0-31AE-4F04-B3C7-D14668E8CC1E}" dt="2026-08-07T11:25:10.789" v="882" actId="20577"/>
        <pc:sldMkLst>
          <pc:docMk/>
          <pc:sldMk cId="2181862207" sldId="259"/>
        </pc:sldMkLst>
        <pc:spChg chg="mod">
          <ac:chgData name="Andy Ibeh" userId="8b9c5ca82c89e78e" providerId="LiveId" clId="{FF9147C0-31AE-4F04-B3C7-D14668E8CC1E}" dt="2026-08-07T11:25:10.789" v="882" actId="20577"/>
          <ac:spMkLst>
            <pc:docMk/>
            <pc:sldMk cId="2181862207" sldId="259"/>
            <ac:spMk id="2" creationId="{681B8F92-0E9B-3373-7E2E-42FD13A50E97}"/>
          </ac:spMkLst>
        </pc:spChg>
        <pc:grpChg chg="add">
          <ac:chgData name="Andy Ibeh" userId="8b9c5ca82c89e78e" providerId="LiveId" clId="{FF9147C0-31AE-4F04-B3C7-D14668E8CC1E}" dt="2026-07-27T14:08:48.271" v="3" actId="26606"/>
          <ac:grpSpMkLst>
            <pc:docMk/>
            <pc:sldMk cId="2181862207" sldId="259"/>
            <ac:grpSpMk id="14" creationId="{710FEF04-9FA2-4DD8-EC29-60D92C72296A}"/>
          </ac:grpSpMkLst>
        </pc:grpChg>
        <pc:picChg chg="mod">
          <ac:chgData name="Andy Ibeh" userId="8b9c5ca82c89e78e" providerId="LiveId" clId="{FF9147C0-31AE-4F04-B3C7-D14668E8CC1E}" dt="2026-07-27T14:08:48.271" v="3" actId="26606"/>
          <ac:picMkLst>
            <pc:docMk/>
            <pc:sldMk cId="2181862207" sldId="259"/>
            <ac:picMk id="4" creationId="{B5AB2CF7-FCE1-7AD2-07FF-2E8ECA4AD9EF}"/>
          </ac:picMkLst>
        </pc:picChg>
      </pc:sldChg>
      <pc:sldChg chg="addSp delSp modSp mod setBg addAnim">
        <pc:chgData name="Andy Ibeh" userId="8b9c5ca82c89e78e" providerId="LiveId" clId="{FF9147C0-31AE-4F04-B3C7-D14668E8CC1E}" dt="2026-07-31T10:29:07.308" v="126" actId="14100"/>
        <pc:sldMkLst>
          <pc:docMk/>
          <pc:sldMk cId="2426100650" sldId="260"/>
        </pc:sldMkLst>
        <pc:spChg chg="mod">
          <ac:chgData name="Andy Ibeh" userId="8b9c5ca82c89e78e" providerId="LiveId" clId="{FF9147C0-31AE-4F04-B3C7-D14668E8CC1E}" dt="2026-07-31T10:28:46.637" v="125" actId="26606"/>
          <ac:spMkLst>
            <pc:docMk/>
            <pc:sldMk cId="2426100650" sldId="260"/>
            <ac:spMk id="2" creationId="{7A827412-495B-C2AF-5700-408BBE510406}"/>
          </ac:spMkLst>
        </pc:spChg>
        <pc:spChg chg="mod">
          <ac:chgData name="Andy Ibeh" userId="8b9c5ca82c89e78e" providerId="LiveId" clId="{FF9147C0-31AE-4F04-B3C7-D14668E8CC1E}" dt="2026-07-31T10:28:46.637" v="125" actId="26606"/>
          <ac:spMkLst>
            <pc:docMk/>
            <pc:sldMk cId="2426100650" sldId="260"/>
            <ac:spMk id="3" creationId="{F42F0BDB-8F5C-892D-E0CC-2F9336BD9704}"/>
          </ac:spMkLst>
        </pc:spChg>
        <pc:spChg chg="add">
          <ac:chgData name="Andy Ibeh" userId="8b9c5ca82c89e78e" providerId="LiveId" clId="{FF9147C0-31AE-4F04-B3C7-D14668E8CC1E}" dt="2026-07-31T10:28:46.637" v="125" actId="26606"/>
          <ac:spMkLst>
            <pc:docMk/>
            <pc:sldMk cId="2426100650" sldId="260"/>
            <ac:spMk id="18" creationId="{5BF4DF2C-F028-4921-9C23-41303F650A62}"/>
          </ac:spMkLst>
        </pc:spChg>
        <pc:spChg chg="add">
          <ac:chgData name="Andy Ibeh" userId="8b9c5ca82c89e78e" providerId="LiveId" clId="{FF9147C0-31AE-4F04-B3C7-D14668E8CC1E}" dt="2026-07-31T10:28:46.637" v="125" actId="26606"/>
          <ac:spMkLst>
            <pc:docMk/>
            <pc:sldMk cId="2426100650" sldId="260"/>
            <ac:spMk id="20" creationId="{158B3569-73B2-4D05-8E95-886A6EE17F1F}"/>
          </ac:spMkLst>
        </pc:spChg>
        <pc:grpChg chg="add">
          <ac:chgData name="Andy Ibeh" userId="8b9c5ca82c89e78e" providerId="LiveId" clId="{FF9147C0-31AE-4F04-B3C7-D14668E8CC1E}" dt="2026-07-31T10:28:46.637" v="125" actId="26606"/>
          <ac:grpSpMkLst>
            <pc:docMk/>
            <pc:sldMk cId="2426100650" sldId="260"/>
            <ac:grpSpMk id="24" creationId="{892B7B61-D701-474B-AE8F-EA238B550A78}"/>
          </ac:grpSpMkLst>
        </pc:grpChg>
        <pc:picChg chg="add mod">
          <ac:chgData name="Andy Ibeh" userId="8b9c5ca82c89e78e" providerId="LiveId" clId="{FF9147C0-31AE-4F04-B3C7-D14668E8CC1E}" dt="2026-07-31T10:29:07.308" v="126" actId="14100"/>
          <ac:picMkLst>
            <pc:docMk/>
            <pc:sldMk cId="2426100650" sldId="260"/>
            <ac:picMk id="5" creationId="{BFE387FE-C744-479B-FC1F-80EA4863E993}"/>
          </ac:picMkLst>
        </pc:picChg>
        <pc:cxnChg chg="add">
          <ac:chgData name="Andy Ibeh" userId="8b9c5ca82c89e78e" providerId="LiveId" clId="{FF9147C0-31AE-4F04-B3C7-D14668E8CC1E}" dt="2026-07-31T10:28:46.637" v="125" actId="26606"/>
          <ac:cxnSpMkLst>
            <pc:docMk/>
            <pc:sldMk cId="2426100650" sldId="260"/>
            <ac:cxnSpMk id="22" creationId="{56020367-4FD5-4596-8E10-C5F095CD8DBF}"/>
          </ac:cxnSpMkLst>
        </pc:cxnChg>
      </pc:sldChg>
      <pc:sldChg chg="addSp delSp modSp new mod setBg">
        <pc:chgData name="Andy Ibeh" userId="8b9c5ca82c89e78e" providerId="LiveId" clId="{FF9147C0-31AE-4F04-B3C7-D14668E8CC1E}" dt="2026-07-31T10:30:39.699" v="182" actId="26606"/>
        <pc:sldMkLst>
          <pc:docMk/>
          <pc:sldMk cId="3269457951" sldId="261"/>
        </pc:sldMkLst>
        <pc:spChg chg="mod">
          <ac:chgData name="Andy Ibeh" userId="8b9c5ca82c89e78e" providerId="LiveId" clId="{FF9147C0-31AE-4F04-B3C7-D14668E8CC1E}" dt="2026-07-31T10:30:39.699" v="182" actId="26606"/>
          <ac:spMkLst>
            <pc:docMk/>
            <pc:sldMk cId="3269457951" sldId="261"/>
            <ac:spMk id="2" creationId="{960A0B49-F0A8-E694-E6D3-233945D81B16}"/>
          </ac:spMkLst>
        </pc:spChg>
        <pc:spChg chg="add del mod">
          <ac:chgData name="Andy Ibeh" userId="8b9c5ca82c89e78e" providerId="LiveId" clId="{FF9147C0-31AE-4F04-B3C7-D14668E8CC1E}" dt="2026-07-31T10:30:39.699" v="182" actId="26606"/>
          <ac:spMkLst>
            <pc:docMk/>
            <pc:sldMk cId="3269457951" sldId="261"/>
            <ac:spMk id="3" creationId="{8FA94B3D-F022-A122-DCA4-9EF25D1F03FC}"/>
          </ac:spMkLst>
        </pc:spChg>
        <pc:spChg chg="add">
          <ac:chgData name="Andy Ibeh" userId="8b9c5ca82c89e78e" providerId="LiveId" clId="{FF9147C0-31AE-4F04-B3C7-D14668E8CC1E}" dt="2026-07-31T10:30:39.699" v="182" actId="26606"/>
          <ac:spMkLst>
            <pc:docMk/>
            <pc:sldMk cId="3269457951" sldId="261"/>
            <ac:spMk id="8" creationId="{327D73B4-9F5C-4A64-A179-51B9500CB8B5}"/>
          </ac:spMkLst>
        </pc:spChg>
        <pc:spChg chg="add">
          <ac:chgData name="Andy Ibeh" userId="8b9c5ca82c89e78e" providerId="LiveId" clId="{FF9147C0-31AE-4F04-B3C7-D14668E8CC1E}" dt="2026-07-31T10:30:39.699" v="182" actId="26606"/>
          <ac:spMkLst>
            <pc:docMk/>
            <pc:sldMk cId="3269457951" sldId="261"/>
            <ac:spMk id="10" creationId="{C1F06963-6374-4B48-844F-071A9BAAAE02}"/>
          </ac:spMkLst>
        </pc:spChg>
        <pc:spChg chg="add">
          <ac:chgData name="Andy Ibeh" userId="8b9c5ca82c89e78e" providerId="LiveId" clId="{FF9147C0-31AE-4F04-B3C7-D14668E8CC1E}" dt="2026-07-31T10:30:39.699" v="182" actId="26606"/>
          <ac:spMkLst>
            <pc:docMk/>
            <pc:sldMk cId="3269457951" sldId="261"/>
            <ac:spMk id="12" creationId="{6CB927A4-E432-4310-9CD5-E89FF5063179}"/>
          </ac:spMkLst>
        </pc:spChg>
        <pc:spChg chg="add">
          <ac:chgData name="Andy Ibeh" userId="8b9c5ca82c89e78e" providerId="LiveId" clId="{FF9147C0-31AE-4F04-B3C7-D14668E8CC1E}" dt="2026-07-31T10:30:39.699" v="182" actId="26606"/>
          <ac:spMkLst>
            <pc:docMk/>
            <pc:sldMk cId="3269457951" sldId="261"/>
            <ac:spMk id="14" creationId="{1453BF6C-B012-48B7-B4E8-6D7AC7C27D02}"/>
          </ac:spMkLst>
        </pc:spChg>
        <pc:spChg chg="add">
          <ac:chgData name="Andy Ibeh" userId="8b9c5ca82c89e78e" providerId="LiveId" clId="{FF9147C0-31AE-4F04-B3C7-D14668E8CC1E}" dt="2026-07-31T10:30:39.699" v="182" actId="26606"/>
          <ac:spMkLst>
            <pc:docMk/>
            <pc:sldMk cId="3269457951" sldId="261"/>
            <ac:spMk id="16" creationId="{E3020543-B24B-4EC4-8FFC-8DD88EEA91A8}"/>
          </ac:spMkLst>
        </pc:spChg>
        <pc:cxnChg chg="add">
          <ac:chgData name="Andy Ibeh" userId="8b9c5ca82c89e78e" providerId="LiveId" clId="{FF9147C0-31AE-4F04-B3C7-D14668E8CC1E}" dt="2026-07-31T10:30:39.699" v="182" actId="26606"/>
          <ac:cxnSpMkLst>
            <pc:docMk/>
            <pc:sldMk cId="3269457951" sldId="261"/>
            <ac:cxnSpMk id="18" creationId="{C49DA8F6-BCC1-4447-B54C-57856834B94B}"/>
          </ac:cxnSpMkLst>
        </pc:cxnChg>
      </pc:sldChg>
      <pc:sldChg chg="addSp modSp new mod setBg">
        <pc:chgData name="Andy Ibeh" userId="8b9c5ca82c89e78e" providerId="LiveId" clId="{FF9147C0-31AE-4F04-B3C7-D14668E8CC1E}" dt="2026-07-31T10:28:16.363" v="124" actId="26606"/>
        <pc:sldMkLst>
          <pc:docMk/>
          <pc:sldMk cId="2024377523" sldId="262"/>
        </pc:sldMkLst>
        <pc:spChg chg="mod">
          <ac:chgData name="Andy Ibeh" userId="8b9c5ca82c89e78e" providerId="LiveId" clId="{FF9147C0-31AE-4F04-B3C7-D14668E8CC1E}" dt="2026-07-31T10:28:16.363" v="124" actId="26606"/>
          <ac:spMkLst>
            <pc:docMk/>
            <pc:sldMk cId="2024377523" sldId="262"/>
            <ac:spMk id="2" creationId="{CA482329-A48A-A4AC-F244-0A5F0E88C509}"/>
          </ac:spMkLst>
        </pc:spChg>
        <pc:spChg chg="add">
          <ac:chgData name="Andy Ibeh" userId="8b9c5ca82c89e78e" providerId="LiveId" clId="{FF9147C0-31AE-4F04-B3C7-D14668E8CC1E}" dt="2026-07-31T10:28:16.363" v="124" actId="26606"/>
          <ac:spMkLst>
            <pc:docMk/>
            <pc:sldMk cId="2024377523" sldId="262"/>
            <ac:spMk id="9" creationId="{5BF4DF2C-F028-4921-9C23-41303F650A62}"/>
          </ac:spMkLst>
        </pc:spChg>
        <pc:spChg chg="add">
          <ac:chgData name="Andy Ibeh" userId="8b9c5ca82c89e78e" providerId="LiveId" clId="{FF9147C0-31AE-4F04-B3C7-D14668E8CC1E}" dt="2026-07-31T10:28:16.363" v="124" actId="26606"/>
          <ac:spMkLst>
            <pc:docMk/>
            <pc:sldMk cId="2024377523" sldId="262"/>
            <ac:spMk id="11" creationId="{158B3569-73B2-4D05-8E95-886A6EE17F1F}"/>
          </ac:spMkLst>
        </pc:spChg>
        <pc:grpChg chg="add">
          <ac:chgData name="Andy Ibeh" userId="8b9c5ca82c89e78e" providerId="LiveId" clId="{FF9147C0-31AE-4F04-B3C7-D14668E8CC1E}" dt="2026-07-31T10:28:16.363" v="124" actId="26606"/>
          <ac:grpSpMkLst>
            <pc:docMk/>
            <pc:sldMk cId="2024377523" sldId="262"/>
            <ac:grpSpMk id="15" creationId="{892B7B61-D701-474B-AE8F-EA238B550A78}"/>
          </ac:grpSpMkLst>
        </pc:grpChg>
        <pc:picChg chg="add mod modCrop">
          <ac:chgData name="Andy Ibeh" userId="8b9c5ca82c89e78e" providerId="LiveId" clId="{FF9147C0-31AE-4F04-B3C7-D14668E8CC1E}" dt="2026-07-31T10:28:16.363" v="124" actId="26606"/>
          <ac:picMkLst>
            <pc:docMk/>
            <pc:sldMk cId="2024377523" sldId="262"/>
            <ac:picMk id="4" creationId="{399BCB2F-4168-BC4D-26D2-5DD3D8FA3D47}"/>
          </ac:picMkLst>
        </pc:picChg>
        <pc:cxnChg chg="add">
          <ac:chgData name="Andy Ibeh" userId="8b9c5ca82c89e78e" providerId="LiveId" clId="{FF9147C0-31AE-4F04-B3C7-D14668E8CC1E}" dt="2026-07-31T10:28:16.363" v="124" actId="26606"/>
          <ac:cxnSpMkLst>
            <pc:docMk/>
            <pc:sldMk cId="2024377523" sldId="262"/>
            <ac:cxnSpMk id="13" creationId="{56020367-4FD5-4596-8E10-C5F095CD8DBF}"/>
          </ac:cxnSpMkLst>
        </pc:cxnChg>
      </pc:sldChg>
      <pc:sldChg chg="addSp delSp modSp new mod">
        <pc:chgData name="Andy Ibeh" userId="8b9c5ca82c89e78e" providerId="LiveId" clId="{FF9147C0-31AE-4F04-B3C7-D14668E8CC1E}" dt="2026-08-06T21:58:18.354" v="498" actId="14100"/>
        <pc:sldMkLst>
          <pc:docMk/>
          <pc:sldMk cId="4113682244" sldId="263"/>
        </pc:sldMkLst>
        <pc:spChg chg="mod">
          <ac:chgData name="Andy Ibeh" userId="8b9c5ca82c89e78e" providerId="LiveId" clId="{FF9147C0-31AE-4F04-B3C7-D14668E8CC1E}" dt="2026-08-06T12:28:46.086" v="478" actId="20577"/>
          <ac:spMkLst>
            <pc:docMk/>
            <pc:sldMk cId="4113682244" sldId="263"/>
            <ac:spMk id="2" creationId="{56FEEB20-6A26-E7C0-BF63-7721C299D579}"/>
          </ac:spMkLst>
        </pc:spChg>
        <pc:spChg chg="mod">
          <ac:chgData name="Andy Ibeh" userId="8b9c5ca82c89e78e" providerId="LiveId" clId="{FF9147C0-31AE-4F04-B3C7-D14668E8CC1E}" dt="2026-08-06T12:25:41.702" v="406" actId="27636"/>
          <ac:spMkLst>
            <pc:docMk/>
            <pc:sldMk cId="4113682244" sldId="263"/>
            <ac:spMk id="3" creationId="{A76E2B18-2209-2DE6-7809-24274355FE63}"/>
          </ac:spMkLst>
        </pc:spChg>
        <pc:spChg chg="mod">
          <ac:chgData name="Andy Ibeh" userId="8b9c5ca82c89e78e" providerId="LiveId" clId="{FF9147C0-31AE-4F04-B3C7-D14668E8CC1E}" dt="2026-08-06T12:26:28.462" v="423" actId="14100"/>
          <ac:spMkLst>
            <pc:docMk/>
            <pc:sldMk cId="4113682244" sldId="263"/>
            <ac:spMk id="5" creationId="{237F0FF8-A41B-FD1A-B5E0-A6F716E51265}"/>
          </ac:spMkLst>
        </pc:spChg>
        <pc:picChg chg="add mod ord modCrop">
          <ac:chgData name="Andy Ibeh" userId="8b9c5ca82c89e78e" providerId="LiveId" clId="{FF9147C0-31AE-4F04-B3C7-D14668E8CC1E}" dt="2026-08-06T21:58:18.354" v="498" actId="14100"/>
          <ac:picMkLst>
            <pc:docMk/>
            <pc:sldMk cId="4113682244" sldId="263"/>
            <ac:picMk id="8" creationId="{45A865F2-457F-251A-6264-73022F5ABE61}"/>
          </ac:picMkLst>
        </pc:picChg>
        <pc:picChg chg="add mod ord modCrop">
          <ac:chgData name="Andy Ibeh" userId="8b9c5ca82c89e78e" providerId="LiveId" clId="{FF9147C0-31AE-4F04-B3C7-D14668E8CC1E}" dt="2026-08-06T11:59:25.310" v="254" actId="14100"/>
          <ac:picMkLst>
            <pc:docMk/>
            <pc:sldMk cId="4113682244" sldId="263"/>
            <ac:picMk id="13" creationId="{24DFD93E-7D39-4B35-A437-AC37856F1749}"/>
          </ac:picMkLst>
        </pc:picChg>
      </pc:sldChg>
      <pc:sldChg chg="addSp delSp modSp new mod">
        <pc:chgData name="Andy Ibeh" userId="8b9c5ca82c89e78e" providerId="LiveId" clId="{FF9147C0-31AE-4F04-B3C7-D14668E8CC1E}" dt="2026-08-06T22:38:36.835" v="878" actId="20577"/>
        <pc:sldMkLst>
          <pc:docMk/>
          <pc:sldMk cId="2726901046" sldId="264"/>
        </pc:sldMkLst>
        <pc:spChg chg="mod">
          <ac:chgData name="Andy Ibeh" userId="8b9c5ca82c89e78e" providerId="LiveId" clId="{FF9147C0-31AE-4F04-B3C7-D14668E8CC1E}" dt="2026-08-06T22:12:10.426" v="510"/>
          <ac:spMkLst>
            <pc:docMk/>
            <pc:sldMk cId="2726901046" sldId="264"/>
            <ac:spMk id="2" creationId="{FD930613-5574-41E9-E89E-48CB9982FE5C}"/>
          </ac:spMkLst>
        </pc:spChg>
        <pc:spChg chg="mod">
          <ac:chgData name="Andy Ibeh" userId="8b9c5ca82c89e78e" providerId="LiveId" clId="{FF9147C0-31AE-4F04-B3C7-D14668E8CC1E}" dt="2026-08-06T22:38:25.512" v="868" actId="20577"/>
          <ac:spMkLst>
            <pc:docMk/>
            <pc:sldMk cId="2726901046" sldId="264"/>
            <ac:spMk id="3" creationId="{D2989551-F0FD-BB1C-CC92-608018598518}"/>
          </ac:spMkLst>
        </pc:spChg>
        <pc:spChg chg="mod">
          <ac:chgData name="Andy Ibeh" userId="8b9c5ca82c89e78e" providerId="LiveId" clId="{FF9147C0-31AE-4F04-B3C7-D14668E8CC1E}" dt="2026-08-06T22:38:36.835" v="878" actId="20577"/>
          <ac:spMkLst>
            <pc:docMk/>
            <pc:sldMk cId="2726901046" sldId="264"/>
            <ac:spMk id="5" creationId="{C9E13311-FBF7-4D0C-D4A9-08DDC6EBD403}"/>
          </ac:spMkLst>
        </pc:spChg>
        <pc:picChg chg="add mod ord modCrop">
          <ac:chgData name="Andy Ibeh" userId="8b9c5ca82c89e78e" providerId="LiveId" clId="{FF9147C0-31AE-4F04-B3C7-D14668E8CC1E}" dt="2026-08-06T22:15:18.177" v="532" actId="14100"/>
          <ac:picMkLst>
            <pc:docMk/>
            <pc:sldMk cId="2726901046" sldId="264"/>
            <ac:picMk id="8" creationId="{24991582-97AC-027F-787F-50A5C07CD2C5}"/>
          </ac:picMkLst>
        </pc:picChg>
        <pc:picChg chg="add mod ord">
          <ac:chgData name="Andy Ibeh" userId="8b9c5ca82c89e78e" providerId="LiveId" clId="{FF9147C0-31AE-4F04-B3C7-D14668E8CC1E}" dt="2026-08-06T22:21:30.363" v="706" actId="14100"/>
          <ac:picMkLst>
            <pc:docMk/>
            <pc:sldMk cId="2726901046" sldId="264"/>
            <ac:picMk id="10" creationId="{8AC95347-4D99-67BD-F47A-CC3D8560615F}"/>
          </ac:picMkLst>
        </pc:picChg>
      </pc:sldChg>
      <pc:sldChg chg="addSp delSp modSp new mod setBg">
        <pc:chgData name="Andy Ibeh" userId="8b9c5ca82c89e78e" providerId="LiveId" clId="{FF9147C0-31AE-4F04-B3C7-D14668E8CC1E}" dt="2026-08-06T22:38:04.742" v="854" actId="20577"/>
        <pc:sldMkLst>
          <pc:docMk/>
          <pc:sldMk cId="1793888710" sldId="265"/>
        </pc:sldMkLst>
        <pc:spChg chg="mod ord">
          <ac:chgData name="Andy Ibeh" userId="8b9c5ca82c89e78e" providerId="LiveId" clId="{FF9147C0-31AE-4F04-B3C7-D14668E8CC1E}" dt="2026-08-06T22:38:04.742" v="854" actId="20577"/>
          <ac:spMkLst>
            <pc:docMk/>
            <pc:sldMk cId="1793888710" sldId="265"/>
            <ac:spMk id="2" creationId="{DCB35369-CC08-E148-59CD-5A0D4C038362}"/>
          </ac:spMkLst>
        </pc:spChg>
        <pc:spChg chg="add">
          <ac:chgData name="Andy Ibeh" userId="8b9c5ca82c89e78e" providerId="LiveId" clId="{FF9147C0-31AE-4F04-B3C7-D14668E8CC1E}" dt="2026-08-06T22:37:41.120" v="834" actId="26606"/>
          <ac:spMkLst>
            <pc:docMk/>
            <pc:sldMk cId="1793888710" sldId="265"/>
            <ac:spMk id="29" creationId="{2151139A-886F-4B97-8815-729AD3831BBD}"/>
          </ac:spMkLst>
        </pc:spChg>
        <pc:spChg chg="add">
          <ac:chgData name="Andy Ibeh" userId="8b9c5ca82c89e78e" providerId="LiveId" clId="{FF9147C0-31AE-4F04-B3C7-D14668E8CC1E}" dt="2026-08-06T22:37:41.120" v="834" actId="26606"/>
          <ac:spMkLst>
            <pc:docMk/>
            <pc:sldMk cId="1793888710" sldId="265"/>
            <ac:spMk id="30" creationId="{AB5E08C4-8CDD-4623-A5B8-E998C6DEE3B7}"/>
          </ac:spMkLst>
        </pc:spChg>
        <pc:spChg chg="add">
          <ac:chgData name="Andy Ibeh" userId="8b9c5ca82c89e78e" providerId="LiveId" clId="{FF9147C0-31AE-4F04-B3C7-D14668E8CC1E}" dt="2026-08-06T22:37:41.120" v="834" actId="26606"/>
          <ac:spMkLst>
            <pc:docMk/>
            <pc:sldMk cId="1793888710" sldId="265"/>
            <ac:spMk id="31" creationId="{15F33878-D502-4FFA-8ACE-F2AECDB2A23F}"/>
          </ac:spMkLst>
        </pc:spChg>
        <pc:spChg chg="add">
          <ac:chgData name="Andy Ibeh" userId="8b9c5ca82c89e78e" providerId="LiveId" clId="{FF9147C0-31AE-4F04-B3C7-D14668E8CC1E}" dt="2026-08-06T22:37:41.120" v="834" actId="26606"/>
          <ac:spMkLst>
            <pc:docMk/>
            <pc:sldMk cId="1793888710" sldId="265"/>
            <ac:spMk id="32" creationId="{D3539FEE-81D3-4406-802E-60B20B16F4F6}"/>
          </ac:spMkLst>
        </pc:spChg>
        <pc:spChg chg="add">
          <ac:chgData name="Andy Ibeh" userId="8b9c5ca82c89e78e" providerId="LiveId" clId="{FF9147C0-31AE-4F04-B3C7-D14668E8CC1E}" dt="2026-08-06T22:37:41.120" v="834" actId="26606"/>
          <ac:spMkLst>
            <pc:docMk/>
            <pc:sldMk cId="1793888710" sldId="265"/>
            <ac:spMk id="33" creationId="{DC701763-729E-462F-A5A8-E0DEFEB1E2E4}"/>
          </ac:spMkLst>
        </pc:spChg>
        <pc:picChg chg="add mod ord modCrop">
          <ac:chgData name="Andy Ibeh" userId="8b9c5ca82c89e78e" providerId="LiveId" clId="{FF9147C0-31AE-4F04-B3C7-D14668E8CC1E}" dt="2026-08-06T22:37:41.120" v="834" actId="26606"/>
          <ac:picMkLst>
            <pc:docMk/>
            <pc:sldMk cId="1793888710" sldId="265"/>
            <ac:picMk id="6" creationId="{60193FC5-0C6D-ECB3-7A4A-D0093BC8738D}"/>
          </ac:picMkLst>
        </pc:picChg>
        <pc:picChg chg="add mod ord modCrop">
          <ac:chgData name="Andy Ibeh" userId="8b9c5ca82c89e78e" providerId="LiveId" clId="{FF9147C0-31AE-4F04-B3C7-D14668E8CC1E}" dt="2026-08-06T22:37:41.120" v="834" actId="26606"/>
          <ac:picMkLst>
            <pc:docMk/>
            <pc:sldMk cId="1793888710" sldId="265"/>
            <ac:picMk id="8" creationId="{239FDEC2-4816-9777-F2A5-31D30658E18D}"/>
          </ac:picMkLst>
        </pc:picChg>
      </pc:sldChg>
      <pc:sldChg chg="addSp delSp modSp new mod setBg">
        <pc:chgData name="Andy Ibeh" userId="8b9c5ca82c89e78e" providerId="LiveId" clId="{FF9147C0-31AE-4F04-B3C7-D14668E8CC1E}" dt="2026-08-10T18:18:07.937" v="1127"/>
        <pc:sldMkLst>
          <pc:docMk/>
          <pc:sldMk cId="1370917923" sldId="266"/>
        </pc:sldMkLst>
        <pc:spChg chg="mod">
          <ac:chgData name="Andy Ibeh" userId="8b9c5ca82c89e78e" providerId="LiveId" clId="{FF9147C0-31AE-4F04-B3C7-D14668E8CC1E}" dt="2026-08-10T13:15:38.054" v="948" actId="26606"/>
          <ac:spMkLst>
            <pc:docMk/>
            <pc:sldMk cId="1370917923" sldId="266"/>
            <ac:spMk id="2" creationId="{99619510-E7B1-9023-1E65-42B098AE2EA2}"/>
          </ac:spMkLst>
        </pc:spChg>
        <pc:spChg chg="mod">
          <ac:chgData name="Andy Ibeh" userId="8b9c5ca82c89e78e" providerId="LiveId" clId="{FF9147C0-31AE-4F04-B3C7-D14668E8CC1E}" dt="2026-08-10T18:18:07.937" v="1127"/>
          <ac:spMkLst>
            <pc:docMk/>
            <pc:sldMk cId="1370917923" sldId="266"/>
            <ac:spMk id="4" creationId="{BE2CA793-ABEC-BD8D-06EE-3E281244B3F3}"/>
          </ac:spMkLst>
        </pc:spChg>
        <pc:spChg chg="add">
          <ac:chgData name="Andy Ibeh" userId="8b9c5ca82c89e78e" providerId="LiveId" clId="{FF9147C0-31AE-4F04-B3C7-D14668E8CC1E}" dt="2026-08-10T13:15:38.054" v="948" actId="26606"/>
          <ac:spMkLst>
            <pc:docMk/>
            <pc:sldMk cId="1370917923" sldId="266"/>
            <ac:spMk id="11" creationId="{2EB492CD-616E-47F8-933B-5E2D952A0593}"/>
          </ac:spMkLst>
        </pc:spChg>
        <pc:spChg chg="add">
          <ac:chgData name="Andy Ibeh" userId="8b9c5ca82c89e78e" providerId="LiveId" clId="{FF9147C0-31AE-4F04-B3C7-D14668E8CC1E}" dt="2026-08-10T13:15:38.054" v="948" actId="26606"/>
          <ac:spMkLst>
            <pc:docMk/>
            <pc:sldMk cId="1370917923" sldId="266"/>
            <ac:spMk id="13" creationId="{59383CF9-23B5-4335-9B21-1791C4CF1C75}"/>
          </ac:spMkLst>
        </pc:spChg>
        <pc:spChg chg="add">
          <ac:chgData name="Andy Ibeh" userId="8b9c5ca82c89e78e" providerId="LiveId" clId="{FF9147C0-31AE-4F04-B3C7-D14668E8CC1E}" dt="2026-08-10T13:15:38.054" v="948" actId="26606"/>
          <ac:spMkLst>
            <pc:docMk/>
            <pc:sldMk cId="1370917923" sldId="266"/>
            <ac:spMk id="15" creationId="{0007FE00-9498-4706-B255-6437B0252C02}"/>
          </ac:spMkLst>
        </pc:spChg>
        <pc:picChg chg="add mod ord modCrop">
          <ac:chgData name="Andy Ibeh" userId="8b9c5ca82c89e78e" providerId="LiveId" clId="{FF9147C0-31AE-4F04-B3C7-D14668E8CC1E}" dt="2026-08-10T13:15:38.054" v="948" actId="26606"/>
          <ac:picMkLst>
            <pc:docMk/>
            <pc:sldMk cId="1370917923" sldId="266"/>
            <ac:picMk id="6" creationId="{904A9799-E970-20D6-73F6-A568575C8A1F}"/>
          </ac:picMkLst>
        </pc:picChg>
      </pc:sldChg>
      <pc:sldChg chg="addSp delSp modSp new mod setBg">
        <pc:chgData name="Andy Ibeh" userId="8b9c5ca82c89e78e" providerId="LiveId" clId="{FF9147C0-31AE-4F04-B3C7-D14668E8CC1E}" dt="2026-08-10T18:26:33.586" v="1192" actId="1076"/>
        <pc:sldMkLst>
          <pc:docMk/>
          <pc:sldMk cId="2533755724" sldId="268"/>
        </pc:sldMkLst>
        <pc:spChg chg="mod">
          <ac:chgData name="Andy Ibeh" userId="8b9c5ca82c89e78e" providerId="LiveId" clId="{FF9147C0-31AE-4F04-B3C7-D14668E8CC1E}" dt="2026-08-10T15:48:39.753" v="1104" actId="26606"/>
          <ac:spMkLst>
            <pc:docMk/>
            <pc:sldMk cId="2533755724" sldId="268"/>
            <ac:spMk id="2" creationId="{7DE694D1-95D9-5ABC-9B2E-BE32400F3D26}"/>
          </ac:spMkLst>
        </pc:spChg>
        <pc:spChg chg="mod">
          <ac:chgData name="Andy Ibeh" userId="8b9c5ca82c89e78e" providerId="LiveId" clId="{FF9147C0-31AE-4F04-B3C7-D14668E8CC1E}" dt="2026-08-10T18:25:01.687" v="1184" actId="20577"/>
          <ac:spMkLst>
            <pc:docMk/>
            <pc:sldMk cId="2533755724" sldId="268"/>
            <ac:spMk id="4" creationId="{730439F4-DCFE-1B80-5C4E-632E052F26AC}"/>
          </ac:spMkLst>
        </pc:spChg>
        <pc:spChg chg="add">
          <ac:chgData name="Andy Ibeh" userId="8b9c5ca82c89e78e" providerId="LiveId" clId="{FF9147C0-31AE-4F04-B3C7-D14668E8CC1E}" dt="2026-08-10T15:48:39.753" v="1104" actId="26606"/>
          <ac:spMkLst>
            <pc:docMk/>
            <pc:sldMk cId="2533755724" sldId="268"/>
            <ac:spMk id="11" creationId="{DBC6133C-0615-4CE4-9132-37E609A9BDFA}"/>
          </ac:spMkLst>
        </pc:spChg>
        <pc:spChg chg="add">
          <ac:chgData name="Andy Ibeh" userId="8b9c5ca82c89e78e" providerId="LiveId" clId="{FF9147C0-31AE-4F04-B3C7-D14668E8CC1E}" dt="2026-08-10T15:48:39.753" v="1104" actId="26606"/>
          <ac:spMkLst>
            <pc:docMk/>
            <pc:sldMk cId="2533755724" sldId="268"/>
            <ac:spMk id="13" creationId="{169CC832-2974-4E8D-90ED-3E2941BA7336}"/>
          </ac:spMkLst>
        </pc:spChg>
        <pc:spChg chg="add">
          <ac:chgData name="Andy Ibeh" userId="8b9c5ca82c89e78e" providerId="LiveId" clId="{FF9147C0-31AE-4F04-B3C7-D14668E8CC1E}" dt="2026-08-10T15:48:39.753" v="1104" actId="26606"/>
          <ac:spMkLst>
            <pc:docMk/>
            <pc:sldMk cId="2533755724" sldId="268"/>
            <ac:spMk id="15" creationId="{55222F96-971A-4F90-B841-6BAB416C7AC1}"/>
          </ac:spMkLst>
        </pc:spChg>
        <pc:spChg chg="add">
          <ac:chgData name="Andy Ibeh" userId="8b9c5ca82c89e78e" providerId="LiveId" clId="{FF9147C0-31AE-4F04-B3C7-D14668E8CC1E}" dt="2026-08-10T15:48:39.753" v="1104" actId="26606"/>
          <ac:spMkLst>
            <pc:docMk/>
            <pc:sldMk cId="2533755724" sldId="268"/>
            <ac:spMk id="17" creationId="{08980754-6F4B-43C9-B9BE-127B6BED6586}"/>
          </ac:spMkLst>
        </pc:spChg>
        <pc:spChg chg="add">
          <ac:chgData name="Andy Ibeh" userId="8b9c5ca82c89e78e" providerId="LiveId" clId="{FF9147C0-31AE-4F04-B3C7-D14668E8CC1E}" dt="2026-08-10T15:48:39.753" v="1104" actId="26606"/>
          <ac:spMkLst>
            <pc:docMk/>
            <pc:sldMk cId="2533755724" sldId="268"/>
            <ac:spMk id="19" creationId="{2C1BBA94-3F40-40AA-8BB9-E69E25E537C1}"/>
          </ac:spMkLst>
        </pc:spChg>
        <pc:picChg chg="add mod ord modCrop">
          <ac:chgData name="Andy Ibeh" userId="8b9c5ca82c89e78e" providerId="LiveId" clId="{FF9147C0-31AE-4F04-B3C7-D14668E8CC1E}" dt="2026-08-10T18:26:33.586" v="1192" actId="1076"/>
          <ac:picMkLst>
            <pc:docMk/>
            <pc:sldMk cId="2533755724" sldId="268"/>
            <ac:picMk id="10" creationId="{4F98ABED-43DE-ECC5-59FE-C80E30DA9010}"/>
          </ac:picMkLst>
        </pc:picChg>
      </pc:sldChg>
      <pc:sldChg chg="addSp delSp modSp new mod setBg">
        <pc:chgData name="Andy Ibeh" userId="8b9c5ca82c89e78e" providerId="LiveId" clId="{FF9147C0-31AE-4F04-B3C7-D14668E8CC1E}" dt="2026-08-10T18:42:02.454" v="1401" actId="26606"/>
        <pc:sldMkLst>
          <pc:docMk/>
          <pc:sldMk cId="3967960699" sldId="269"/>
        </pc:sldMkLst>
        <pc:spChg chg="mod">
          <ac:chgData name="Andy Ibeh" userId="8b9c5ca82c89e78e" providerId="LiveId" clId="{FF9147C0-31AE-4F04-B3C7-D14668E8CC1E}" dt="2026-08-10T18:42:02.454" v="1401" actId="26606"/>
          <ac:spMkLst>
            <pc:docMk/>
            <pc:sldMk cId="3967960699" sldId="269"/>
            <ac:spMk id="2" creationId="{5F3AD4F6-B887-D3A8-E40C-D1FAD018A015}"/>
          </ac:spMkLst>
        </pc:spChg>
        <pc:spChg chg="mod ord">
          <ac:chgData name="Andy Ibeh" userId="8b9c5ca82c89e78e" providerId="LiveId" clId="{FF9147C0-31AE-4F04-B3C7-D14668E8CC1E}" dt="2026-08-10T18:42:02.454" v="1401" actId="26606"/>
          <ac:spMkLst>
            <pc:docMk/>
            <pc:sldMk cId="3967960699" sldId="269"/>
            <ac:spMk id="4" creationId="{AF03C4D3-55B1-AB71-5F48-607FF8FB04E4}"/>
          </ac:spMkLst>
        </pc:spChg>
        <pc:spChg chg="add">
          <ac:chgData name="Andy Ibeh" userId="8b9c5ca82c89e78e" providerId="LiveId" clId="{FF9147C0-31AE-4F04-B3C7-D14668E8CC1E}" dt="2026-08-10T18:42:02.454" v="1401" actId="26606"/>
          <ac:spMkLst>
            <pc:docMk/>
            <pc:sldMk cId="3967960699" sldId="269"/>
            <ac:spMk id="21" creationId="{2B97F24A-32CE-4C1C-A50D-3016B394DCFB}"/>
          </ac:spMkLst>
        </pc:spChg>
        <pc:spChg chg="add">
          <ac:chgData name="Andy Ibeh" userId="8b9c5ca82c89e78e" providerId="LiveId" clId="{FF9147C0-31AE-4F04-B3C7-D14668E8CC1E}" dt="2026-08-10T18:42:02.454" v="1401" actId="26606"/>
          <ac:spMkLst>
            <pc:docMk/>
            <pc:sldMk cId="3967960699" sldId="269"/>
            <ac:spMk id="22" creationId="{CD8B4F24-440B-49E9-B85D-733523DC064B}"/>
          </ac:spMkLst>
        </pc:spChg>
        <pc:picChg chg="add mod ord modCrop">
          <ac:chgData name="Andy Ibeh" userId="8b9c5ca82c89e78e" providerId="LiveId" clId="{FF9147C0-31AE-4F04-B3C7-D14668E8CC1E}" dt="2026-08-10T18:42:02.454" v="1401" actId="26606"/>
          <ac:picMkLst>
            <pc:docMk/>
            <pc:sldMk cId="3967960699" sldId="269"/>
            <ac:picMk id="10" creationId="{8A1A6332-9951-5AA0-6CB9-78D04CE1B635}"/>
          </ac:picMkLst>
        </pc:picChg>
      </pc:sldChg>
      <pc:sldChg chg="addSp delSp modSp new mod">
        <pc:chgData name="Andy Ibeh" userId="8b9c5ca82c89e78e" providerId="LiveId" clId="{FF9147C0-31AE-4F04-B3C7-D14668E8CC1E}" dt="2026-08-10T19:28:23.889" v="1415"/>
        <pc:sldMkLst>
          <pc:docMk/>
          <pc:sldMk cId="3873961704" sldId="270"/>
        </pc:sldMkLst>
        <pc:spChg chg="mod">
          <ac:chgData name="Andy Ibeh" userId="8b9c5ca82c89e78e" providerId="LiveId" clId="{FF9147C0-31AE-4F04-B3C7-D14668E8CC1E}" dt="2026-08-10T19:17:50.569" v="1407" actId="27636"/>
          <ac:spMkLst>
            <pc:docMk/>
            <pc:sldMk cId="3873961704" sldId="270"/>
            <ac:spMk id="2" creationId="{0FBDEC27-77CB-4E12-CB18-D4841E3D8F7C}"/>
          </ac:spMkLst>
        </pc:spChg>
        <pc:spChg chg="mod">
          <ac:chgData name="Andy Ibeh" userId="8b9c5ca82c89e78e" providerId="LiveId" clId="{FF9147C0-31AE-4F04-B3C7-D14668E8CC1E}" dt="2026-08-10T19:28:23.889" v="1415"/>
          <ac:spMkLst>
            <pc:docMk/>
            <pc:sldMk cId="3873961704" sldId="270"/>
            <ac:spMk id="4" creationId="{5AF08585-6287-6298-0133-C254D76CFCF8}"/>
          </ac:spMkLst>
        </pc:spChg>
        <pc:picChg chg="add mod ord">
          <ac:chgData name="Andy Ibeh" userId="8b9c5ca82c89e78e" providerId="LiveId" clId="{FF9147C0-31AE-4F04-B3C7-D14668E8CC1E}" dt="2026-08-10T19:27:52.636" v="1413" actId="14100"/>
          <ac:picMkLst>
            <pc:docMk/>
            <pc:sldMk cId="3873961704" sldId="270"/>
            <ac:picMk id="10" creationId="{18C4BE99-2B8F-152C-0B3A-FACC9AF6C33A}"/>
          </ac:picMkLst>
        </pc:picChg>
      </pc:sldChg>
      <pc:sldChg chg="addSp delSp modSp new mod setBg">
        <pc:chgData name="Andy Ibeh" userId="8b9c5ca82c89e78e" providerId="LiveId" clId="{FF9147C0-31AE-4F04-B3C7-D14668E8CC1E}" dt="2026-08-10T19:35:25.842" v="1489" actId="20577"/>
        <pc:sldMkLst>
          <pc:docMk/>
          <pc:sldMk cId="1467295401" sldId="271"/>
        </pc:sldMkLst>
        <pc:spChg chg="mod">
          <ac:chgData name="Andy Ibeh" userId="8b9c5ca82c89e78e" providerId="LiveId" clId="{FF9147C0-31AE-4F04-B3C7-D14668E8CC1E}" dt="2026-08-10T19:34:56.332" v="1487" actId="26606"/>
          <ac:spMkLst>
            <pc:docMk/>
            <pc:sldMk cId="1467295401" sldId="271"/>
            <ac:spMk id="2" creationId="{532B9CBA-32ED-A2DB-5D71-3D501278DC6D}"/>
          </ac:spMkLst>
        </pc:spChg>
        <pc:spChg chg="mod">
          <ac:chgData name="Andy Ibeh" userId="8b9c5ca82c89e78e" providerId="LiveId" clId="{FF9147C0-31AE-4F04-B3C7-D14668E8CC1E}" dt="2026-08-10T19:35:25.842" v="1489" actId="20577"/>
          <ac:spMkLst>
            <pc:docMk/>
            <pc:sldMk cId="1467295401" sldId="271"/>
            <ac:spMk id="4" creationId="{D30D74C9-212B-78AC-F5DE-AF29501E91F3}"/>
          </ac:spMkLst>
        </pc:spChg>
        <pc:spChg chg="add">
          <ac:chgData name="Andy Ibeh" userId="8b9c5ca82c89e78e" providerId="LiveId" clId="{FF9147C0-31AE-4F04-B3C7-D14668E8CC1E}" dt="2026-08-10T19:34:56.332" v="1487" actId="26606"/>
          <ac:spMkLst>
            <pc:docMk/>
            <pc:sldMk cId="1467295401" sldId="271"/>
            <ac:spMk id="21" creationId="{0D7B6173-1D58-48E2-83CF-37350F315F75}"/>
          </ac:spMkLst>
        </pc:spChg>
        <pc:spChg chg="add">
          <ac:chgData name="Andy Ibeh" userId="8b9c5ca82c89e78e" providerId="LiveId" clId="{FF9147C0-31AE-4F04-B3C7-D14668E8CC1E}" dt="2026-08-10T19:34:56.332" v="1487" actId="26606"/>
          <ac:spMkLst>
            <pc:docMk/>
            <pc:sldMk cId="1467295401" sldId="271"/>
            <ac:spMk id="22" creationId="{02EBFA83-D4DB-4CA0-B229-9E44634D7FE9}"/>
          </ac:spMkLst>
        </pc:spChg>
        <pc:spChg chg="add">
          <ac:chgData name="Andy Ibeh" userId="8b9c5ca82c89e78e" providerId="LiveId" clId="{FF9147C0-31AE-4F04-B3C7-D14668E8CC1E}" dt="2026-08-10T19:34:56.332" v="1487" actId="26606"/>
          <ac:spMkLst>
            <pc:docMk/>
            <pc:sldMk cId="1467295401" sldId="271"/>
            <ac:spMk id="23" creationId="{21BDEC81-16A7-4451-B893-C15000083B77}"/>
          </ac:spMkLst>
        </pc:spChg>
        <pc:spChg chg="add">
          <ac:chgData name="Andy Ibeh" userId="8b9c5ca82c89e78e" providerId="LiveId" clId="{FF9147C0-31AE-4F04-B3C7-D14668E8CC1E}" dt="2026-08-10T19:34:56.332" v="1487" actId="26606"/>
          <ac:spMkLst>
            <pc:docMk/>
            <pc:sldMk cId="1467295401" sldId="271"/>
            <ac:spMk id="24" creationId="{26A515A1-4D80-430E-BE0A-71A290516A82}"/>
          </ac:spMkLst>
        </pc:spChg>
        <pc:picChg chg="add mod ord modCrop">
          <ac:chgData name="Andy Ibeh" userId="8b9c5ca82c89e78e" providerId="LiveId" clId="{FF9147C0-31AE-4F04-B3C7-D14668E8CC1E}" dt="2026-08-10T19:34:56.332" v="1487" actId="26606"/>
          <ac:picMkLst>
            <pc:docMk/>
            <pc:sldMk cId="1467295401" sldId="271"/>
            <ac:picMk id="6" creationId="{C86800A8-D772-7485-7678-CA84E5F5E5D7}"/>
          </ac:picMkLst>
        </pc:picChg>
        <pc:picChg chg="add">
          <ac:chgData name="Andy Ibeh" userId="8b9c5ca82c89e78e" providerId="LiveId" clId="{FF9147C0-31AE-4F04-B3C7-D14668E8CC1E}" dt="2026-08-10T19:34:56.332" v="1487" actId="26606"/>
          <ac:picMkLst>
            <pc:docMk/>
            <pc:sldMk cId="1467295401" sldId="271"/>
            <ac:picMk id="15" creationId="{B0DAC8FB-A162-44E3-A606-C855A03A5B09}"/>
          </ac:picMkLst>
        </pc:picChg>
      </pc:sldChg>
      <pc:sldChg chg="modSp new mod">
        <pc:chgData name="Andy Ibeh" userId="8b9c5ca82c89e78e" providerId="LiveId" clId="{FF9147C0-31AE-4F04-B3C7-D14668E8CC1E}" dt="2026-08-13T11:46:02.919" v="1548" actId="20577"/>
        <pc:sldMkLst>
          <pc:docMk/>
          <pc:sldMk cId="4241816856" sldId="275"/>
        </pc:sldMkLst>
        <pc:spChg chg="mod">
          <ac:chgData name="Andy Ibeh" userId="8b9c5ca82c89e78e" providerId="LiveId" clId="{FF9147C0-31AE-4F04-B3C7-D14668E8CC1E}" dt="2026-08-10T19:53:14.611" v="1532"/>
          <ac:spMkLst>
            <pc:docMk/>
            <pc:sldMk cId="4241816856" sldId="275"/>
            <ac:spMk id="2" creationId="{46D987E0-A41B-1F0F-2606-30D260D1C2E1}"/>
          </ac:spMkLst>
        </pc:spChg>
        <pc:spChg chg="mod">
          <ac:chgData name="Andy Ibeh" userId="8b9c5ca82c89e78e" providerId="LiveId" clId="{FF9147C0-31AE-4F04-B3C7-D14668E8CC1E}" dt="2026-08-13T11:46:02.919" v="1548" actId="20577"/>
          <ac:spMkLst>
            <pc:docMk/>
            <pc:sldMk cId="4241816856" sldId="275"/>
            <ac:spMk id="3" creationId="{22FDE8BF-DBEF-1FF4-A9FA-A59765F97B4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A212-6D05-D46F-43C6-B7B95BB5F1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4F3893-C736-A214-A5A8-ED1780EDEE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5CC57B-060E-2737-2247-B66485D612FB}"/>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5" name="Footer Placeholder 4">
            <a:extLst>
              <a:ext uri="{FF2B5EF4-FFF2-40B4-BE49-F238E27FC236}">
                <a16:creationId xmlns:a16="http://schemas.microsoft.com/office/drawing/2014/main" id="{3A1E6E50-BE22-EC41-885F-67AE4EAC87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9BE6F-7BD1-D400-E983-658B09529A3E}"/>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3087111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A5F10-4F4D-AB84-F543-DEEE1D38C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2EEED6-0568-8F4D-5F04-8253EEA95C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612926-F9D3-92F2-8C6A-E23B4BABA42D}"/>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5" name="Footer Placeholder 4">
            <a:extLst>
              <a:ext uri="{FF2B5EF4-FFF2-40B4-BE49-F238E27FC236}">
                <a16:creationId xmlns:a16="http://schemas.microsoft.com/office/drawing/2014/main" id="{E71E8E0A-023F-A4B9-E5EB-034E241C9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C90D3-C6AB-2E7A-BAE4-41A362EB6622}"/>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1897480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C382-D723-AAFE-B56F-E2C7037691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4C558E-AE1B-035F-11B9-4492E6903F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9238B4-DCC0-BD17-3958-DF8873704514}"/>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5" name="Footer Placeholder 4">
            <a:extLst>
              <a:ext uri="{FF2B5EF4-FFF2-40B4-BE49-F238E27FC236}">
                <a16:creationId xmlns:a16="http://schemas.microsoft.com/office/drawing/2014/main" id="{44C04886-B231-82E3-6891-96AF9AD187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6B992A-4C94-AD7F-3BCC-3A59BA23DA61}"/>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244186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2257-15EF-F86F-37FB-3B99B392F3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45938D-CD63-13DD-7FCA-DC02180C44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A60C5A-9BB1-F07C-C5A4-A7D43FFDE5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9E1F08-5CE6-720D-0E4D-80A32115CD98}"/>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6" name="Footer Placeholder 5">
            <a:extLst>
              <a:ext uri="{FF2B5EF4-FFF2-40B4-BE49-F238E27FC236}">
                <a16:creationId xmlns:a16="http://schemas.microsoft.com/office/drawing/2014/main" id="{45E67C13-2586-0DB2-EAAC-777C339EED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05630E-F1A5-735C-4C39-5530EA1F09AB}"/>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1522742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8E125-FBC4-5491-7239-A2F8E96F44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F7A66E-7B9E-051B-0438-DA50DD46BA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2B1194-88B3-9CEC-4BB7-4A7B49EF1C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4FB15F-0958-4E8C-919A-B2AC55775C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A21765-4B21-929F-58EC-4ED947C07D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C1DA83-B3B9-5BD3-6C0C-59D28C2222D1}"/>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8" name="Footer Placeholder 7">
            <a:extLst>
              <a:ext uri="{FF2B5EF4-FFF2-40B4-BE49-F238E27FC236}">
                <a16:creationId xmlns:a16="http://schemas.microsoft.com/office/drawing/2014/main" id="{4C2BB4E6-B4B4-D150-05B2-C6E84EA02F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3FBA38-427C-0D8E-6B62-DDB37647DA9B}"/>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399805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D737-B08E-1192-C9C6-CBB03CB1EF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10FBB2-9115-98FB-7933-0952E9B00D6F}"/>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4" name="Footer Placeholder 3">
            <a:extLst>
              <a:ext uri="{FF2B5EF4-FFF2-40B4-BE49-F238E27FC236}">
                <a16:creationId xmlns:a16="http://schemas.microsoft.com/office/drawing/2014/main" id="{CA3D4FA4-CFA7-411F-3C6E-39BF0B625C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6732EE-A02F-2893-75A7-DCE45CC135AB}"/>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4285587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CCD7E1-D15A-BE04-643B-447F4A7236C4}"/>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3" name="Footer Placeholder 2">
            <a:extLst>
              <a:ext uri="{FF2B5EF4-FFF2-40B4-BE49-F238E27FC236}">
                <a16:creationId xmlns:a16="http://schemas.microsoft.com/office/drawing/2014/main" id="{26C0F8F5-181F-71F4-DCED-3373750670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C4F67B-BAA1-9A8E-D437-2F8A2BD54274}"/>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2581167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848D4-13D8-1865-0E3C-08C6936D77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299FB-AE83-B054-3D82-18C9081229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40754E-037B-591D-C03D-BFBECA30DE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A6BBA9-0A78-25E9-6722-293299D08E49}"/>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6" name="Footer Placeholder 5">
            <a:extLst>
              <a:ext uri="{FF2B5EF4-FFF2-40B4-BE49-F238E27FC236}">
                <a16:creationId xmlns:a16="http://schemas.microsoft.com/office/drawing/2014/main" id="{B4FB4E27-D85A-F188-BF8E-400370B62E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930968-AAF5-0E8C-82A2-5121B9F93458}"/>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3002373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F0EDA-ED94-3F40-4660-5E98BC4D75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FA67ED-6238-5861-E57B-B4983A669D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86FBF2-507B-86C7-053F-68285ED688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E430EB-381B-BDF0-18B3-9008CF5F51E8}"/>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6" name="Footer Placeholder 5">
            <a:extLst>
              <a:ext uri="{FF2B5EF4-FFF2-40B4-BE49-F238E27FC236}">
                <a16:creationId xmlns:a16="http://schemas.microsoft.com/office/drawing/2014/main" id="{751A5358-26B1-B7F2-D8D6-8976E41FFB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95A80-FC1C-AA31-6535-A24A2034DF5C}"/>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1720601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AC291-1A6B-2BD5-EF0D-435E9B9C5B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2F618C-347A-EAC7-A7A2-1BCC9CD475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207707-8292-A7C9-9910-8809B2822927}"/>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5" name="Footer Placeholder 4">
            <a:extLst>
              <a:ext uri="{FF2B5EF4-FFF2-40B4-BE49-F238E27FC236}">
                <a16:creationId xmlns:a16="http://schemas.microsoft.com/office/drawing/2014/main" id="{A677885A-A4E7-E498-5D4F-8E56F8D00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F22115-433A-7F8D-E7D2-97A0A4AAD6EF}"/>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72524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2F348-6F60-7909-87C2-36BC43B76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FE95F-8F74-3462-4B17-3945C0C11F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B27F38-019A-972A-17DD-7AABCC463480}"/>
              </a:ext>
            </a:extLst>
          </p:cNvPr>
          <p:cNvSpPr>
            <a:spLocks noGrp="1"/>
          </p:cNvSpPr>
          <p:nvPr>
            <p:ph type="dt" sz="half" idx="10"/>
          </p:nvPr>
        </p:nvSpPr>
        <p:spPr/>
        <p:txBody>
          <a:bodyPr/>
          <a:lstStyle/>
          <a:p>
            <a:fld id="{130DACA9-6A79-4894-A6A3-E9182043CEC9}" type="datetimeFigureOut">
              <a:rPr lang="en-GB" smtClean="0"/>
              <a:t>13/08/2026</a:t>
            </a:fld>
            <a:endParaRPr lang="en-GB"/>
          </a:p>
        </p:txBody>
      </p:sp>
      <p:sp>
        <p:nvSpPr>
          <p:cNvPr id="5" name="Footer Placeholder 4">
            <a:extLst>
              <a:ext uri="{FF2B5EF4-FFF2-40B4-BE49-F238E27FC236}">
                <a16:creationId xmlns:a16="http://schemas.microsoft.com/office/drawing/2014/main" id="{95A96368-836F-CAEE-E10B-837F10C4A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5FD4B3-00B0-6C12-2A9E-A9A3AC0D60F3}"/>
              </a:ext>
            </a:extLst>
          </p:cNvPr>
          <p:cNvSpPr>
            <a:spLocks noGrp="1"/>
          </p:cNvSpPr>
          <p:nvPr>
            <p:ph type="sldNum" sz="quarter" idx="12"/>
          </p:nvPr>
        </p:nvSpPr>
        <p:spPr/>
        <p:txBody>
          <a:bodyPr/>
          <a:lstStyle/>
          <a:p>
            <a:fld id="{BB24C1D0-8BCF-4694-AB7C-0D25F1A1D4D4}" type="slidenum">
              <a:rPr lang="en-GB" smtClean="0"/>
              <a:t>‹#›</a:t>
            </a:fld>
            <a:endParaRPr lang="en-GB"/>
          </a:p>
        </p:txBody>
      </p:sp>
    </p:spTree>
    <p:extLst>
      <p:ext uri="{BB962C8B-B14F-4D97-AF65-F5344CB8AC3E}">
        <p14:creationId xmlns:p14="http://schemas.microsoft.com/office/powerpoint/2010/main" val="2401272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8CB0FD-D029-DC3A-E6F0-211E994D6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10BCBD-47A2-486F-D263-A476FB59E4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4BA817-C8F5-7D81-A05F-8203D62507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0DACA9-6A79-4894-A6A3-E9182043CEC9}" type="datetimeFigureOut">
              <a:rPr lang="en-GB" smtClean="0"/>
              <a:t>13/08/2026</a:t>
            </a:fld>
            <a:endParaRPr lang="en-GB"/>
          </a:p>
        </p:txBody>
      </p:sp>
      <p:sp>
        <p:nvSpPr>
          <p:cNvPr id="5" name="Footer Placeholder 4">
            <a:extLst>
              <a:ext uri="{FF2B5EF4-FFF2-40B4-BE49-F238E27FC236}">
                <a16:creationId xmlns:a16="http://schemas.microsoft.com/office/drawing/2014/main" id="{A04F73A1-9218-4615-88B9-7668559E7E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F7F45E-7A9C-DE47-9AC3-C550456790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24C1D0-8BCF-4694-AB7C-0D25F1A1D4D4}" type="slidenum">
              <a:rPr lang="en-GB" smtClean="0"/>
              <a:t>‹#›</a:t>
            </a:fld>
            <a:endParaRPr lang="en-GB"/>
          </a:p>
        </p:txBody>
      </p:sp>
    </p:spTree>
    <p:extLst>
      <p:ext uri="{BB962C8B-B14F-4D97-AF65-F5344CB8AC3E}">
        <p14:creationId xmlns:p14="http://schemas.microsoft.com/office/powerpoint/2010/main" val="2681842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A482329-A48A-A4AC-F244-0A5F0E88C509}"/>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kern="1200">
                <a:solidFill>
                  <a:srgbClr val="FFFFFF"/>
                </a:solidFill>
                <a:latin typeface="+mj-lt"/>
                <a:ea typeface="+mj-ea"/>
                <a:cs typeface="+mj-cs"/>
              </a:rPr>
              <a:t>INTRODUCTION</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99BCB2F-4168-BC4D-26D2-5DD3D8FA3D47}"/>
              </a:ext>
            </a:extLst>
          </p:cNvPr>
          <p:cNvPicPr>
            <a:picLocks noChangeAspect="1"/>
          </p:cNvPicPr>
          <p:nvPr/>
        </p:nvPicPr>
        <p:blipFill>
          <a:blip r:embed="rId2">
            <a:extLst>
              <a:ext uri="{28A0092B-C50C-407E-A947-70E740481C1C}">
                <a14:useLocalDpi xmlns:a14="http://schemas.microsoft.com/office/drawing/2010/main" val="0"/>
              </a:ext>
            </a:extLst>
          </a:blip>
          <a:srcRect l="14698" r="11274" b="16805"/>
          <a:stretch>
            <a:fillRect/>
          </a:stretch>
        </p:blipFill>
        <p:spPr>
          <a:xfrm>
            <a:off x="6114261" y="1598246"/>
            <a:ext cx="5409460" cy="4719754"/>
          </a:xfrm>
          <a:prstGeom prst="rect">
            <a:avLst/>
          </a:prstGeom>
        </p:spPr>
      </p:pic>
      <p:grpSp>
        <p:nvGrpSpPr>
          <p:cNvPr id="15" name="Group 14">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16"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2024377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A827412-495B-C2AF-5700-408BBE510406}"/>
              </a:ext>
            </a:extLst>
          </p:cNvPr>
          <p:cNvSpPr>
            <a:spLocks noGrp="1"/>
          </p:cNvSpPr>
          <p:nvPr>
            <p:ph type="ctrTitle"/>
          </p:nvPr>
        </p:nvSpPr>
        <p:spPr>
          <a:xfrm>
            <a:off x="457200" y="1598246"/>
            <a:ext cx="4412419" cy="3626217"/>
          </a:xfrm>
        </p:spPr>
        <p:txBody>
          <a:bodyPr anchor="t">
            <a:normAutofit/>
          </a:bodyPr>
          <a:lstStyle/>
          <a:p>
            <a:pPr algn="r"/>
            <a:r>
              <a:rPr lang="en-GB" sz="8000">
                <a:solidFill>
                  <a:srgbClr val="FFFFFF"/>
                </a:solidFill>
              </a:rPr>
              <a:t>Task 1</a:t>
            </a:r>
          </a:p>
        </p:txBody>
      </p:sp>
      <p:sp>
        <p:nvSpPr>
          <p:cNvPr id="3" name="Subtitle 2">
            <a:extLst>
              <a:ext uri="{FF2B5EF4-FFF2-40B4-BE49-F238E27FC236}">
                <a16:creationId xmlns:a16="http://schemas.microsoft.com/office/drawing/2014/main" id="{F42F0BDB-8F5C-892D-E0CC-2F9336BD9704}"/>
              </a:ext>
            </a:extLst>
          </p:cNvPr>
          <p:cNvSpPr>
            <a:spLocks noGrp="1"/>
          </p:cNvSpPr>
          <p:nvPr>
            <p:ph type="subTitle" idx="1"/>
          </p:nvPr>
        </p:nvSpPr>
        <p:spPr>
          <a:xfrm>
            <a:off x="457200" y="5350213"/>
            <a:ext cx="4412417" cy="1031537"/>
          </a:xfrm>
        </p:spPr>
        <p:txBody>
          <a:bodyPr>
            <a:normAutofit/>
          </a:bodyPr>
          <a:lstStyle/>
          <a:p>
            <a:pPr algn="r"/>
            <a:r>
              <a:rPr lang="en-GB" sz="3200">
                <a:solidFill>
                  <a:srgbClr val="FFFFFF"/>
                </a:solidFill>
              </a:rPr>
              <a:t> Network Test </a:t>
            </a: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Picture 4" descr="Black pen against a sheet with shaded numbers">
            <a:extLst>
              <a:ext uri="{FF2B5EF4-FFF2-40B4-BE49-F238E27FC236}">
                <a16:creationId xmlns:a16="http://schemas.microsoft.com/office/drawing/2014/main" id="{BFE387FE-C744-479B-FC1F-80EA4863E993}"/>
              </a:ext>
            </a:extLst>
          </p:cNvPr>
          <p:cNvPicPr>
            <a:picLocks noChangeAspect="1"/>
          </p:cNvPicPr>
          <p:nvPr/>
        </p:nvPicPr>
        <p:blipFill>
          <a:blip r:embed="rId2"/>
          <a:srcRect l="49718"/>
          <a:stretch>
            <a:fillRect/>
          </a:stretch>
        </p:blipFill>
        <p:spPr>
          <a:xfrm>
            <a:off x="7122123" y="1598246"/>
            <a:ext cx="3474537" cy="4719754"/>
          </a:xfrm>
          <a:prstGeom prst="rect">
            <a:avLst/>
          </a:prstGeom>
        </p:spPr>
      </p:pic>
      <p:grpSp>
        <p:nvGrpSpPr>
          <p:cNvPr id="24" name="Group 23">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6"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242610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3BDB7AE-4543-D67E-3A19-20CE22EEA0D1}"/>
              </a:ext>
            </a:extLst>
          </p:cNvPr>
          <p:cNvSpPr>
            <a:spLocks noGrp="1"/>
          </p:cNvSpPr>
          <p:nvPr>
            <p:ph type="ctrTitle"/>
          </p:nvPr>
        </p:nvSpPr>
        <p:spPr>
          <a:xfrm>
            <a:off x="457200" y="1598246"/>
            <a:ext cx="4412419" cy="3626217"/>
          </a:xfrm>
        </p:spPr>
        <p:txBody>
          <a:bodyPr anchor="t">
            <a:normAutofit/>
          </a:bodyPr>
          <a:lstStyle/>
          <a:p>
            <a:pPr algn="r"/>
            <a:r>
              <a:rPr lang="en-GB" sz="5000" dirty="0">
                <a:solidFill>
                  <a:srgbClr val="FFFFFF"/>
                </a:solidFill>
              </a:rPr>
              <a:t>S -DC Runing IPCONFIG/ALL </a:t>
            </a:r>
          </a:p>
        </p:txBody>
      </p:sp>
      <p:sp>
        <p:nvSpPr>
          <p:cNvPr id="3" name="Subtitle 2">
            <a:extLst>
              <a:ext uri="{FF2B5EF4-FFF2-40B4-BE49-F238E27FC236}">
                <a16:creationId xmlns:a16="http://schemas.microsoft.com/office/drawing/2014/main" id="{AFDF17FC-41F1-8977-4A73-5D50C6656BD5}"/>
              </a:ext>
            </a:extLst>
          </p:cNvPr>
          <p:cNvSpPr>
            <a:spLocks noGrp="1"/>
          </p:cNvSpPr>
          <p:nvPr>
            <p:ph type="subTitle" idx="1"/>
          </p:nvPr>
        </p:nvSpPr>
        <p:spPr>
          <a:xfrm>
            <a:off x="457200" y="5350213"/>
            <a:ext cx="4412417" cy="1031537"/>
          </a:xfrm>
        </p:spPr>
        <p:txBody>
          <a:bodyPr>
            <a:normAutofit/>
          </a:bodyPr>
          <a:lstStyle/>
          <a:p>
            <a:pPr algn="r"/>
            <a:r>
              <a:rPr lang="en-GB" sz="3200">
                <a:solidFill>
                  <a:srgbClr val="FFFFFF"/>
                </a:solidFill>
              </a:rPr>
              <a:t>It shows all the IP and DHCP</a:t>
            </a:r>
          </a:p>
        </p:txBody>
      </p:sp>
      <p:cxnSp>
        <p:nvCxnSpPr>
          <p:cNvPr id="25" name="Straight Connector 2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B6240D5-EE55-AD76-B7BD-8760972A7615}"/>
              </a:ext>
            </a:extLst>
          </p:cNvPr>
          <p:cNvPicPr>
            <a:picLocks noChangeAspect="1"/>
          </p:cNvPicPr>
          <p:nvPr/>
        </p:nvPicPr>
        <p:blipFill>
          <a:blip r:embed="rId2">
            <a:extLst>
              <a:ext uri="{28A0092B-C50C-407E-A947-70E740481C1C}">
                <a14:useLocalDpi xmlns:a14="http://schemas.microsoft.com/office/drawing/2010/main" val="0"/>
              </a:ext>
            </a:extLst>
          </a:blip>
          <a:srcRect l="-23082" t="1605" r="19446" b="-1553"/>
          <a:stretch>
            <a:fillRect/>
          </a:stretch>
        </p:blipFill>
        <p:spPr>
          <a:xfrm>
            <a:off x="5986925" y="2046224"/>
            <a:ext cx="5664133" cy="3823798"/>
          </a:xfrm>
          <a:prstGeom prst="rect">
            <a:avLst/>
          </a:prstGeom>
        </p:spPr>
      </p:pic>
      <p:grpSp>
        <p:nvGrpSpPr>
          <p:cNvPr id="27" name="Group 26">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8"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9"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380888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E6EA-2A01-ABEE-A78D-1816EE5DA092}"/>
              </a:ext>
            </a:extLst>
          </p:cNvPr>
          <p:cNvSpPr>
            <a:spLocks noGrp="1"/>
          </p:cNvSpPr>
          <p:nvPr>
            <p:ph type="title"/>
          </p:nvPr>
        </p:nvSpPr>
        <p:spPr/>
        <p:txBody>
          <a:bodyPr/>
          <a:lstStyle/>
          <a:p>
            <a:pPr algn="ctr"/>
            <a:r>
              <a:rPr lang="en-GB" dirty="0"/>
              <a:t>S-DC </a:t>
            </a:r>
          </a:p>
        </p:txBody>
      </p:sp>
      <p:sp>
        <p:nvSpPr>
          <p:cNvPr id="3" name="Text Placeholder 2">
            <a:extLst>
              <a:ext uri="{FF2B5EF4-FFF2-40B4-BE49-F238E27FC236}">
                <a16:creationId xmlns:a16="http://schemas.microsoft.com/office/drawing/2014/main" id="{25891352-1258-9E2D-CCD9-C69055E5FAE7}"/>
              </a:ext>
            </a:extLst>
          </p:cNvPr>
          <p:cNvSpPr>
            <a:spLocks noGrp="1"/>
          </p:cNvSpPr>
          <p:nvPr>
            <p:ph type="body" idx="1"/>
          </p:nvPr>
        </p:nvSpPr>
        <p:spPr/>
        <p:txBody>
          <a:bodyPr/>
          <a:lstStyle/>
          <a:p>
            <a:r>
              <a:rPr lang="en-GB" dirty="0"/>
              <a:t>S-DC pinging </a:t>
            </a:r>
          </a:p>
        </p:txBody>
      </p:sp>
      <p:sp>
        <p:nvSpPr>
          <p:cNvPr id="5" name="Text Placeholder 4">
            <a:extLst>
              <a:ext uri="{FF2B5EF4-FFF2-40B4-BE49-F238E27FC236}">
                <a16:creationId xmlns:a16="http://schemas.microsoft.com/office/drawing/2014/main" id="{8D49B53F-CF6A-C939-E567-365288188E68}"/>
              </a:ext>
            </a:extLst>
          </p:cNvPr>
          <p:cNvSpPr>
            <a:spLocks noGrp="1"/>
          </p:cNvSpPr>
          <p:nvPr>
            <p:ph type="body" sz="quarter" idx="3"/>
          </p:nvPr>
        </p:nvSpPr>
        <p:spPr/>
        <p:txBody>
          <a:bodyPr/>
          <a:lstStyle/>
          <a:p>
            <a:r>
              <a:rPr lang="en-GB" dirty="0"/>
              <a:t>L-CD, SWANSEA and LONDON</a:t>
            </a:r>
          </a:p>
        </p:txBody>
      </p:sp>
      <p:pic>
        <p:nvPicPr>
          <p:cNvPr id="7" name="Content Placeholder 6">
            <a:extLst>
              <a:ext uri="{FF2B5EF4-FFF2-40B4-BE49-F238E27FC236}">
                <a16:creationId xmlns:a16="http://schemas.microsoft.com/office/drawing/2014/main" id="{697309CB-4FC4-17E8-9B9B-BEC5A6EDFED7}"/>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rcRect l="-524" t="42309" r="32190" b="14031"/>
          <a:stretch>
            <a:fillRect/>
          </a:stretch>
        </p:blipFill>
        <p:spPr>
          <a:xfrm>
            <a:off x="6343565" y="2874646"/>
            <a:ext cx="5412500" cy="3447354"/>
          </a:xfrm>
          <a:prstGeom prst="rect">
            <a:avLst/>
          </a:prstGeom>
        </p:spPr>
      </p:pic>
      <p:pic>
        <p:nvPicPr>
          <p:cNvPr id="9" name="Content Placeholder 8">
            <a:extLst>
              <a:ext uri="{FF2B5EF4-FFF2-40B4-BE49-F238E27FC236}">
                <a16:creationId xmlns:a16="http://schemas.microsoft.com/office/drawing/2014/main" id="{8B6FEAB8-C6C4-5493-A590-003E5BCE0EE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79" t="8829" r="16013" b="10378"/>
          <a:stretch>
            <a:fillRect/>
          </a:stretch>
        </p:blipFill>
        <p:spPr>
          <a:xfrm>
            <a:off x="941706" y="2874646"/>
            <a:ext cx="5154294" cy="3447354"/>
          </a:xfrm>
          <a:prstGeom prst="rect">
            <a:avLst/>
          </a:prstGeom>
        </p:spPr>
      </p:pic>
    </p:spTree>
    <p:extLst>
      <p:ext uri="{BB962C8B-B14F-4D97-AF65-F5344CB8AC3E}">
        <p14:creationId xmlns:p14="http://schemas.microsoft.com/office/powerpoint/2010/main" val="1535661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10FEF04-9FA2-4DD8-EC29-60D92C722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844" y="-4329"/>
            <a:ext cx="7020159" cy="6869586"/>
            <a:chOff x="5171844" y="-11586"/>
            <a:chExt cx="7020159" cy="6869586"/>
          </a:xfrm>
        </p:grpSpPr>
        <p:sp>
          <p:nvSpPr>
            <p:cNvPr id="15" name="Rectangle 14">
              <a:extLst>
                <a:ext uri="{FF2B5EF4-FFF2-40B4-BE49-F238E27FC236}">
                  <a16:creationId xmlns:a16="http://schemas.microsoft.com/office/drawing/2014/main" id="{1B4A5D8B-34EC-D352-BE87-4809E4CE4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411AD96-CCBD-9812-0D19-0E7C7A79E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5AF89D92-20DD-C8E9-DF7A-988B09642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7F78F10-63E0-611E-AC78-66E24EA30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1B8F92-0E9B-3373-7E2E-42FD13A50E97}"/>
              </a:ext>
            </a:extLst>
          </p:cNvPr>
          <p:cNvSpPr>
            <a:spLocks noGrp="1"/>
          </p:cNvSpPr>
          <p:nvPr>
            <p:ph type="title"/>
          </p:nvPr>
        </p:nvSpPr>
        <p:spPr>
          <a:xfrm>
            <a:off x="6188028" y="1536179"/>
            <a:ext cx="4987793" cy="2135125"/>
          </a:xfrm>
        </p:spPr>
        <p:txBody>
          <a:bodyPr vert="horz" lIns="91440" tIns="45720" rIns="91440" bIns="45720" rtlCol="0" anchor="b">
            <a:normAutofit/>
          </a:bodyPr>
          <a:lstStyle/>
          <a:p>
            <a:pPr algn="ctr"/>
            <a:r>
              <a:rPr lang="en-US" sz="3700" dirty="0">
                <a:solidFill>
                  <a:srgbClr val="FFFFFF"/>
                </a:solidFill>
              </a:rPr>
              <a:t>L-CD RUNING IP A CONFIRMING IP </a:t>
            </a:r>
            <a:r>
              <a:rPr lang="en-US" sz="3700">
                <a:solidFill>
                  <a:srgbClr val="FFFFFF"/>
                </a:solidFill>
              </a:rPr>
              <a:t>MATCHES CONFIG</a:t>
            </a:r>
            <a:r>
              <a:rPr lang="en-US" sz="3700" dirty="0">
                <a:solidFill>
                  <a:srgbClr val="FFFFFF"/>
                </a:solidFill>
              </a:rPr>
              <a:t>/ALL </a:t>
            </a:r>
          </a:p>
        </p:txBody>
      </p:sp>
      <p:pic>
        <p:nvPicPr>
          <p:cNvPr id="4" name="Picture 3">
            <a:extLst>
              <a:ext uri="{FF2B5EF4-FFF2-40B4-BE49-F238E27FC236}">
                <a16:creationId xmlns:a16="http://schemas.microsoft.com/office/drawing/2014/main" id="{B5AB2CF7-FCE1-7AD2-07FF-2E8ECA4AD9EF}"/>
              </a:ext>
            </a:extLst>
          </p:cNvPr>
          <p:cNvPicPr>
            <a:picLocks noChangeAspect="1"/>
          </p:cNvPicPr>
          <p:nvPr/>
        </p:nvPicPr>
        <p:blipFill>
          <a:blip r:embed="rId2">
            <a:extLst>
              <a:ext uri="{28A0092B-C50C-407E-A947-70E740481C1C}">
                <a14:useLocalDpi xmlns:a14="http://schemas.microsoft.com/office/drawing/2010/main" val="0"/>
              </a:ext>
            </a:extLst>
          </a:blip>
          <a:srcRect r="43314" b="-2"/>
          <a:stretch>
            <a:fillRect/>
          </a:stretch>
        </p:blipFill>
        <p:spPr>
          <a:xfrm>
            <a:off x="20" y="-7622"/>
            <a:ext cx="5171828" cy="6865622"/>
          </a:xfrm>
          <a:prstGeom prst="rect">
            <a:avLst/>
          </a:prstGeom>
        </p:spPr>
      </p:pic>
    </p:spTree>
    <p:extLst>
      <p:ext uri="{BB962C8B-B14F-4D97-AF65-F5344CB8AC3E}">
        <p14:creationId xmlns:p14="http://schemas.microsoft.com/office/powerpoint/2010/main" val="218186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F1876-8E2B-92AB-7ED4-062FF871FDAC}"/>
              </a:ext>
            </a:extLst>
          </p:cNvPr>
          <p:cNvSpPr>
            <a:spLocks noGrp="1"/>
          </p:cNvSpPr>
          <p:nvPr>
            <p:ph type="title"/>
          </p:nvPr>
        </p:nvSpPr>
        <p:spPr>
          <a:xfrm>
            <a:off x="605694" y="355600"/>
            <a:ext cx="10515600" cy="1325563"/>
          </a:xfrm>
        </p:spPr>
        <p:txBody>
          <a:bodyPr/>
          <a:lstStyle/>
          <a:p>
            <a:r>
              <a:rPr lang="en-GB" dirty="0"/>
              <a:t>L-CD </a:t>
            </a:r>
          </a:p>
        </p:txBody>
      </p:sp>
      <p:sp>
        <p:nvSpPr>
          <p:cNvPr id="3" name="Text Placeholder 2">
            <a:extLst>
              <a:ext uri="{FF2B5EF4-FFF2-40B4-BE49-F238E27FC236}">
                <a16:creationId xmlns:a16="http://schemas.microsoft.com/office/drawing/2014/main" id="{36AFF246-6405-28EF-16DE-E4B779C4E163}"/>
              </a:ext>
            </a:extLst>
          </p:cNvPr>
          <p:cNvSpPr>
            <a:spLocks noGrp="1"/>
          </p:cNvSpPr>
          <p:nvPr>
            <p:ph type="body" idx="1"/>
          </p:nvPr>
        </p:nvSpPr>
        <p:spPr/>
        <p:txBody>
          <a:bodyPr/>
          <a:lstStyle/>
          <a:p>
            <a:r>
              <a:rPr lang="en-GB" dirty="0"/>
              <a:t>L-CD PINGIN</a:t>
            </a:r>
          </a:p>
        </p:txBody>
      </p:sp>
      <p:sp>
        <p:nvSpPr>
          <p:cNvPr id="5" name="Text Placeholder 4">
            <a:extLst>
              <a:ext uri="{FF2B5EF4-FFF2-40B4-BE49-F238E27FC236}">
                <a16:creationId xmlns:a16="http://schemas.microsoft.com/office/drawing/2014/main" id="{C02A4238-361E-C647-A553-19F9C4983FA9}"/>
              </a:ext>
            </a:extLst>
          </p:cNvPr>
          <p:cNvSpPr>
            <a:spLocks noGrp="1"/>
          </p:cNvSpPr>
          <p:nvPr>
            <p:ph type="body" sz="quarter" idx="3"/>
          </p:nvPr>
        </p:nvSpPr>
        <p:spPr/>
        <p:txBody>
          <a:bodyPr/>
          <a:lstStyle/>
          <a:p>
            <a:r>
              <a:rPr lang="en-GB" dirty="0"/>
              <a:t>S-DC, SWANSEA and LONDON  </a:t>
            </a:r>
          </a:p>
        </p:txBody>
      </p:sp>
      <p:pic>
        <p:nvPicPr>
          <p:cNvPr id="7" name="Content Placeholder 6">
            <a:extLst>
              <a:ext uri="{FF2B5EF4-FFF2-40B4-BE49-F238E27FC236}">
                <a16:creationId xmlns:a16="http://schemas.microsoft.com/office/drawing/2014/main" id="{7B2B1880-D23F-B47A-B48B-3FDB3F25FCE3}"/>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rcRect r="9668"/>
          <a:stretch>
            <a:fillRect/>
          </a:stretch>
        </p:blipFill>
        <p:spPr>
          <a:xfrm>
            <a:off x="6172194" y="2505075"/>
            <a:ext cx="5438431" cy="3684588"/>
          </a:xfrm>
          <a:prstGeom prst="rect">
            <a:avLst/>
          </a:prstGeom>
        </p:spPr>
      </p:pic>
      <p:pic>
        <p:nvPicPr>
          <p:cNvPr id="12" name="Content Placeholder 11">
            <a:extLst>
              <a:ext uri="{FF2B5EF4-FFF2-40B4-BE49-F238E27FC236}">
                <a16:creationId xmlns:a16="http://schemas.microsoft.com/office/drawing/2014/main" id="{9180F45F-5202-EFDB-09BA-8516BAE0DA4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34260" y="2505075"/>
            <a:ext cx="5763315" cy="3684588"/>
          </a:xfrm>
          <a:prstGeom prst="rect">
            <a:avLst/>
          </a:prstGeom>
        </p:spPr>
      </p:pic>
    </p:spTree>
    <p:extLst>
      <p:ext uri="{BB962C8B-B14F-4D97-AF65-F5344CB8AC3E}">
        <p14:creationId xmlns:p14="http://schemas.microsoft.com/office/powerpoint/2010/main" val="41930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A0B49-F0A8-E694-E6D3-233945D81B1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Task 2:</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FA94B3D-F022-A122-DCA4-9EF25D1F03FC}"/>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Network Security Assessment for SWANSEA.ACCA Network</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457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EEB20-6A26-E7C0-BF63-7721C299D579}"/>
              </a:ext>
            </a:extLst>
          </p:cNvPr>
          <p:cNvSpPr>
            <a:spLocks noGrp="1"/>
          </p:cNvSpPr>
          <p:nvPr>
            <p:ph type="title"/>
          </p:nvPr>
        </p:nvSpPr>
        <p:spPr/>
        <p:txBody>
          <a:bodyPr/>
          <a:lstStyle/>
          <a:p>
            <a:r>
              <a:rPr lang="en-GB" dirty="0"/>
              <a:t>2.1Seting up Kali Linux </a:t>
            </a:r>
          </a:p>
        </p:txBody>
      </p:sp>
      <p:sp>
        <p:nvSpPr>
          <p:cNvPr id="3" name="Text Placeholder 2">
            <a:extLst>
              <a:ext uri="{FF2B5EF4-FFF2-40B4-BE49-F238E27FC236}">
                <a16:creationId xmlns:a16="http://schemas.microsoft.com/office/drawing/2014/main" id="{A76E2B18-2209-2DE6-7809-24274355FE63}"/>
              </a:ext>
            </a:extLst>
          </p:cNvPr>
          <p:cNvSpPr>
            <a:spLocks noGrp="1"/>
          </p:cNvSpPr>
          <p:nvPr>
            <p:ph type="body" idx="1"/>
          </p:nvPr>
        </p:nvSpPr>
        <p:spPr/>
        <p:txBody>
          <a:bodyPr>
            <a:normAutofit/>
          </a:bodyPr>
          <a:lstStyle/>
          <a:p>
            <a:r>
              <a:rPr lang="en-GB" dirty="0"/>
              <a:t>IP Address 192.168.1.50 Assigned to the Kali Linux system </a:t>
            </a:r>
          </a:p>
        </p:txBody>
      </p:sp>
      <p:pic>
        <p:nvPicPr>
          <p:cNvPr id="13" name="Content Placeholder 12">
            <a:extLst>
              <a:ext uri="{FF2B5EF4-FFF2-40B4-BE49-F238E27FC236}">
                <a16:creationId xmlns:a16="http://schemas.microsoft.com/office/drawing/2014/main" id="{24DFD93E-7D39-4B35-A437-AC37856F174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r="3180" b="2278"/>
          <a:stretch>
            <a:fillRect/>
          </a:stretch>
        </p:blipFill>
        <p:spPr>
          <a:xfrm>
            <a:off x="839787" y="2641600"/>
            <a:ext cx="5168227" cy="3234757"/>
          </a:xfrm>
          <a:prstGeom prst="rect">
            <a:avLst/>
          </a:prstGeom>
        </p:spPr>
      </p:pic>
      <p:sp>
        <p:nvSpPr>
          <p:cNvPr id="5" name="Text Placeholder 4">
            <a:extLst>
              <a:ext uri="{FF2B5EF4-FFF2-40B4-BE49-F238E27FC236}">
                <a16:creationId xmlns:a16="http://schemas.microsoft.com/office/drawing/2014/main" id="{237F0FF8-A41B-FD1A-B5E0-A6F716E51265}"/>
              </a:ext>
            </a:extLst>
          </p:cNvPr>
          <p:cNvSpPr>
            <a:spLocks noGrp="1"/>
          </p:cNvSpPr>
          <p:nvPr>
            <p:ph type="body" sz="quarter" idx="3"/>
          </p:nvPr>
        </p:nvSpPr>
        <p:spPr>
          <a:xfrm>
            <a:off x="6172200" y="1681163"/>
            <a:ext cx="4775200" cy="823912"/>
          </a:xfrm>
        </p:spPr>
        <p:txBody>
          <a:bodyPr>
            <a:normAutofit/>
          </a:bodyPr>
          <a:lstStyle/>
          <a:p>
            <a:r>
              <a:rPr lang="en-GB" dirty="0"/>
              <a:t>Kali Linux pinging within Swansea Network and London</a:t>
            </a:r>
          </a:p>
        </p:txBody>
      </p:sp>
      <p:pic>
        <p:nvPicPr>
          <p:cNvPr id="8" name="Content Placeholder 7">
            <a:extLst>
              <a:ext uri="{FF2B5EF4-FFF2-40B4-BE49-F238E27FC236}">
                <a16:creationId xmlns:a16="http://schemas.microsoft.com/office/drawing/2014/main" id="{45A865F2-457F-251A-6264-73022F5ABE61}"/>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r="8639"/>
          <a:stretch>
            <a:fillRect/>
          </a:stretch>
        </p:blipFill>
        <p:spPr>
          <a:xfrm>
            <a:off x="6460067" y="2505075"/>
            <a:ext cx="4334933" cy="4140000"/>
          </a:xfrm>
          <a:prstGeom prst="rect">
            <a:avLst/>
          </a:prstGeom>
        </p:spPr>
      </p:pic>
    </p:spTree>
    <p:extLst>
      <p:ext uri="{BB962C8B-B14F-4D97-AF65-F5344CB8AC3E}">
        <p14:creationId xmlns:p14="http://schemas.microsoft.com/office/powerpoint/2010/main" val="4113682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30613-5574-41E9-E89E-48CB9982FE5C}"/>
              </a:ext>
            </a:extLst>
          </p:cNvPr>
          <p:cNvSpPr>
            <a:spLocks noGrp="1"/>
          </p:cNvSpPr>
          <p:nvPr>
            <p:ph type="title"/>
          </p:nvPr>
        </p:nvSpPr>
        <p:spPr/>
        <p:txBody>
          <a:bodyPr/>
          <a:lstStyle/>
          <a:p>
            <a:r>
              <a:rPr lang="en-GB" dirty="0"/>
              <a:t>2.2.1 Vulnerability Assessment, Gather Information</a:t>
            </a:r>
          </a:p>
        </p:txBody>
      </p:sp>
      <p:sp>
        <p:nvSpPr>
          <p:cNvPr id="3" name="Text Placeholder 2">
            <a:extLst>
              <a:ext uri="{FF2B5EF4-FFF2-40B4-BE49-F238E27FC236}">
                <a16:creationId xmlns:a16="http://schemas.microsoft.com/office/drawing/2014/main" id="{D2989551-F0FD-BB1C-CC92-608018598518}"/>
              </a:ext>
            </a:extLst>
          </p:cNvPr>
          <p:cNvSpPr>
            <a:spLocks noGrp="1"/>
          </p:cNvSpPr>
          <p:nvPr>
            <p:ph type="body" idx="1"/>
          </p:nvPr>
        </p:nvSpPr>
        <p:spPr/>
        <p:txBody>
          <a:bodyPr/>
          <a:lstStyle/>
          <a:p>
            <a:r>
              <a:rPr lang="en-GB" dirty="0"/>
              <a:t>From Kali scanning 192.168.1.1 with </a:t>
            </a:r>
            <a:r>
              <a:rPr lang="en-GB" dirty="0" err="1"/>
              <a:t>nmap</a:t>
            </a:r>
            <a:endParaRPr lang="en-GB" dirty="0"/>
          </a:p>
        </p:txBody>
      </p:sp>
      <p:pic>
        <p:nvPicPr>
          <p:cNvPr id="8" name="Content Placeholder 7">
            <a:extLst>
              <a:ext uri="{FF2B5EF4-FFF2-40B4-BE49-F238E27FC236}">
                <a16:creationId xmlns:a16="http://schemas.microsoft.com/office/drawing/2014/main" id="{24991582-97AC-027F-787F-50A5C07CD2C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r="21031"/>
          <a:stretch>
            <a:fillRect/>
          </a:stretch>
        </p:blipFill>
        <p:spPr>
          <a:xfrm>
            <a:off x="839789" y="2743200"/>
            <a:ext cx="4900218" cy="3684588"/>
          </a:xfrm>
          <a:prstGeom prst="rect">
            <a:avLst/>
          </a:prstGeom>
        </p:spPr>
      </p:pic>
      <p:sp>
        <p:nvSpPr>
          <p:cNvPr id="5" name="Text Placeholder 4">
            <a:extLst>
              <a:ext uri="{FF2B5EF4-FFF2-40B4-BE49-F238E27FC236}">
                <a16:creationId xmlns:a16="http://schemas.microsoft.com/office/drawing/2014/main" id="{C9E13311-FBF7-4D0C-D4A9-08DDC6EBD403}"/>
              </a:ext>
            </a:extLst>
          </p:cNvPr>
          <p:cNvSpPr>
            <a:spLocks noGrp="1"/>
          </p:cNvSpPr>
          <p:nvPr>
            <p:ph type="body" sz="quarter" idx="3"/>
          </p:nvPr>
        </p:nvSpPr>
        <p:spPr/>
        <p:txBody>
          <a:bodyPr/>
          <a:lstStyle/>
          <a:p>
            <a:r>
              <a:rPr lang="en-GB" dirty="0"/>
              <a:t>From Kali scanning 192.168.2.1 with </a:t>
            </a:r>
            <a:r>
              <a:rPr lang="en-GB"/>
              <a:t>nmap</a:t>
            </a:r>
            <a:endParaRPr lang="en-GB" dirty="0"/>
          </a:p>
          <a:p>
            <a:endParaRPr lang="en-GB" dirty="0"/>
          </a:p>
        </p:txBody>
      </p:sp>
      <p:pic>
        <p:nvPicPr>
          <p:cNvPr id="10" name="Content Placeholder 9">
            <a:extLst>
              <a:ext uri="{FF2B5EF4-FFF2-40B4-BE49-F238E27FC236}">
                <a16:creationId xmlns:a16="http://schemas.microsoft.com/office/drawing/2014/main" id="{8AC95347-4D99-67BD-F47A-CC3D8560615F}"/>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72200" y="2643447"/>
            <a:ext cx="5369802" cy="2412000"/>
          </a:xfrm>
          <a:prstGeom prst="rect">
            <a:avLst/>
          </a:prstGeom>
        </p:spPr>
      </p:pic>
    </p:spTree>
    <p:extLst>
      <p:ext uri="{BB962C8B-B14F-4D97-AF65-F5344CB8AC3E}">
        <p14:creationId xmlns:p14="http://schemas.microsoft.com/office/powerpoint/2010/main" val="2726901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30" name="Rectangle 29">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35369-CC08-E148-59CD-5A0D4C038362}"/>
              </a:ext>
            </a:extLst>
          </p:cNvPr>
          <p:cNvSpPr>
            <a:spLocks noGrp="1"/>
          </p:cNvSpPr>
          <p:nvPr>
            <p:ph type="title"/>
          </p:nvPr>
        </p:nvSpPr>
        <p:spPr>
          <a:xfrm>
            <a:off x="699714" y="353160"/>
            <a:ext cx="7091300" cy="898581"/>
          </a:xfrm>
        </p:spPr>
        <p:txBody>
          <a:bodyPr vert="horz" lIns="91440" tIns="45720" rIns="91440" bIns="45720" rtlCol="0" anchor="ctr">
            <a:normAutofit fontScale="90000"/>
          </a:bodyPr>
          <a:lstStyle/>
          <a:p>
            <a:r>
              <a:rPr lang="en-US" sz="2500" dirty="0">
                <a:solidFill>
                  <a:srgbClr val="FFFFFF"/>
                </a:solidFill>
              </a:rPr>
              <a:t>From Kali scanning 192.168.2.10 and 192.168.1.10 with  </a:t>
            </a:r>
            <a:r>
              <a:rPr lang="en-US" sz="2500" dirty="0" err="1">
                <a:solidFill>
                  <a:srgbClr val="FFFFFF"/>
                </a:solidFill>
              </a:rPr>
              <a:t>nmap</a:t>
            </a:r>
            <a:br>
              <a:rPr lang="en-US" sz="2500" dirty="0">
                <a:solidFill>
                  <a:srgbClr val="FFFFFF"/>
                </a:solidFill>
              </a:rPr>
            </a:br>
            <a:endParaRPr lang="en-US" sz="2500" dirty="0">
              <a:solidFill>
                <a:srgbClr val="FFFFFF"/>
              </a:solidFill>
            </a:endParaRPr>
          </a:p>
        </p:txBody>
      </p:sp>
      <p:pic>
        <p:nvPicPr>
          <p:cNvPr id="6" name="Content Placeholder 5">
            <a:extLst>
              <a:ext uri="{FF2B5EF4-FFF2-40B4-BE49-F238E27FC236}">
                <a16:creationId xmlns:a16="http://schemas.microsoft.com/office/drawing/2014/main" id="{60193FC5-0C6D-ECB3-7A4A-D0093BC8738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r="30400"/>
          <a:stretch>
            <a:fillRect/>
          </a:stretch>
        </p:blipFill>
        <p:spPr>
          <a:xfrm>
            <a:off x="715748" y="3120483"/>
            <a:ext cx="5131088" cy="2119523"/>
          </a:xfrm>
          <a:prstGeom prst="rect">
            <a:avLst/>
          </a:prstGeom>
        </p:spPr>
      </p:pic>
      <p:pic>
        <p:nvPicPr>
          <p:cNvPr id="8" name="Content Placeholder 7">
            <a:extLst>
              <a:ext uri="{FF2B5EF4-FFF2-40B4-BE49-F238E27FC236}">
                <a16:creationId xmlns:a16="http://schemas.microsoft.com/office/drawing/2014/main" id="{239FDEC2-4816-9777-F2A5-31D30658E18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1" t="-1" r="23472" b="-2662"/>
          <a:stretch>
            <a:fillRect/>
          </a:stretch>
        </p:blipFill>
        <p:spPr>
          <a:xfrm>
            <a:off x="6345165" y="2917472"/>
            <a:ext cx="5131087" cy="2598516"/>
          </a:xfrm>
          <a:prstGeom prst="rect">
            <a:avLst/>
          </a:prstGeom>
        </p:spPr>
      </p:pic>
    </p:spTree>
    <p:extLst>
      <p:ext uri="{BB962C8B-B14F-4D97-AF65-F5344CB8AC3E}">
        <p14:creationId xmlns:p14="http://schemas.microsoft.com/office/powerpoint/2010/main" val="1793888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619510-E7B1-9023-1E65-42B098AE2EA2}"/>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2.2.2 Assess the Vulnerabilities:</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904A9799-E970-20D6-73F6-A568575C8A1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3665"/>
          <a:stretch>
            <a:fillRect/>
          </a:stretch>
        </p:blipFill>
        <p:spPr>
          <a:xfrm>
            <a:off x="703182" y="2328457"/>
            <a:ext cx="4777381" cy="203134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 Placeholder 3">
            <a:extLst>
              <a:ext uri="{FF2B5EF4-FFF2-40B4-BE49-F238E27FC236}">
                <a16:creationId xmlns:a16="http://schemas.microsoft.com/office/drawing/2014/main" id="{BE2CA793-ABEC-BD8D-06EE-3E281244B3F3}"/>
              </a:ext>
            </a:extLst>
          </p:cNvPr>
          <p:cNvSpPr>
            <a:spLocks noGrp="1"/>
          </p:cNvSpPr>
          <p:nvPr>
            <p:ph type="body" sz="half" idx="2"/>
          </p:nvPr>
        </p:nvSpPr>
        <p:spPr>
          <a:xfrm>
            <a:off x="5894962" y="1984443"/>
            <a:ext cx="5458838" cy="4192520"/>
          </a:xfrm>
        </p:spPr>
        <p:txBody>
          <a:bodyPr vert="horz" lIns="91440" tIns="45720" rIns="91440" bIns="45720" rtlCol="0">
            <a:normAutofit fontScale="92500" lnSpcReduction="20000"/>
          </a:bodyPr>
          <a:lstStyle/>
          <a:p>
            <a:pPr indent="-228600">
              <a:buFont typeface="Arial" panose="020B0604020202020204" pitchFamily="34" charset="0"/>
              <a:buChar char="•"/>
            </a:pPr>
            <a:r>
              <a:rPr lang="en-US" b="1" dirty="0"/>
              <a:t>Swansea server 192.168.1.1</a:t>
            </a:r>
          </a:p>
          <a:p>
            <a:r>
              <a:rPr lang="en-GB" dirty="0"/>
              <a:t>Medium Severity (4 findings, CVSS 5.0–6.5):</a:t>
            </a:r>
          </a:p>
          <a:p>
            <a:pPr lvl="0"/>
            <a:r>
              <a:rPr lang="en-GB" dirty="0"/>
              <a:t>Echo Service Detection (CVSS 6.5)</a:t>
            </a:r>
          </a:p>
          <a:p>
            <a:pPr lvl="0"/>
            <a:r>
              <a:rPr lang="en-GB" dirty="0"/>
              <a:t>Quote of the Day (QOTD) Service (CVSS 6.5)</a:t>
            </a:r>
          </a:p>
          <a:p>
            <a:pPr lvl="0"/>
            <a:r>
              <a:rPr lang="en-GB" dirty="0"/>
              <a:t> IP Forwarding Enabled (CVSS 6.5)</a:t>
            </a:r>
          </a:p>
          <a:p>
            <a:pPr lvl="0"/>
            <a:r>
              <a:rPr lang="en-GB" dirty="0" err="1"/>
              <a:t>Chargen</a:t>
            </a:r>
            <a:r>
              <a:rPr lang="en-GB" dirty="0"/>
              <a:t> UDP Service Remote DoS (CVSS 5.0)</a:t>
            </a:r>
          </a:p>
          <a:p>
            <a:r>
              <a:rPr lang="en-GB" dirty="0"/>
              <a:t>Two medium-severity vulnerabilities (CVSS 6.5) were identified on the network. The first, Echo Service Detection, indicates the outdated Echo protocol is active, which can be exploited for network reconnaissance or amplification-based denial-of-service attacks. The second, IP Forwarding Enabled, reveals the host is configured to route traffic between network interfaces, potentially permitting an attacker to pivot across network segments if the device is compromised. While neither vulnerability poses an immediate critical threat, both represent unnecessary exposure that should be remediated by disabling the legacy service and restricting IP forwarding unless explicitly required for operational purposes.</a:t>
            </a:r>
          </a:p>
          <a:p>
            <a:r>
              <a:rPr lang="en-US" dirty="0"/>
              <a:t> </a:t>
            </a:r>
          </a:p>
        </p:txBody>
      </p:sp>
    </p:spTree>
    <p:extLst>
      <p:ext uri="{BB962C8B-B14F-4D97-AF65-F5344CB8AC3E}">
        <p14:creationId xmlns:p14="http://schemas.microsoft.com/office/powerpoint/2010/main" val="13709179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694D1-95D9-5ABC-9B2E-BE32400F3D26}"/>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2500" kern="1200">
                <a:solidFill>
                  <a:schemeClr val="tx1"/>
                </a:solidFill>
                <a:latin typeface="+mj-lt"/>
                <a:ea typeface="+mj-ea"/>
                <a:cs typeface="+mj-cs"/>
              </a:rPr>
              <a:t>Assess the vulnerabilities of the London server 192.168.2.1</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30439F4-DCFE-1B80-5C4E-632E052F26AC}"/>
              </a:ext>
            </a:extLst>
          </p:cNvPr>
          <p:cNvSpPr>
            <a:spLocks noGrp="1"/>
          </p:cNvSpPr>
          <p:nvPr>
            <p:ph type="body" sz="half" idx="2"/>
          </p:nvPr>
        </p:nvSpPr>
        <p:spPr>
          <a:xfrm>
            <a:off x="645066" y="2031101"/>
            <a:ext cx="4282984" cy="3511943"/>
          </a:xfrm>
        </p:spPr>
        <p:txBody>
          <a:bodyPr vert="horz" lIns="91440" tIns="45720" rIns="91440" bIns="45720" rtlCol="0" anchor="ctr">
            <a:normAutofit lnSpcReduction="10000"/>
          </a:bodyPr>
          <a:lstStyle/>
          <a:p>
            <a:r>
              <a:rPr lang="en-GB" sz="1400" b="1" dirty="0"/>
              <a:t>High Severity </a:t>
            </a:r>
          </a:p>
          <a:p>
            <a:pPr lvl="0"/>
            <a:r>
              <a:rPr lang="en-GB" sz="1400" dirty="0"/>
              <a:t>Debian dsa-6023: </a:t>
            </a:r>
            <a:r>
              <a:rPr lang="en-GB" sz="1400" dirty="0" err="1"/>
              <a:t>libtiff</a:t>
            </a:r>
            <a:r>
              <a:rPr lang="en-GB" sz="1400" dirty="0"/>
              <a:t>-dev (CVSS 8.8)</a:t>
            </a:r>
          </a:p>
          <a:p>
            <a:pPr lvl="0"/>
            <a:r>
              <a:rPr lang="en-GB" sz="1400" dirty="0"/>
              <a:t>Debian dsa-6033: bind9 (CVSS 8.6)</a:t>
            </a:r>
          </a:p>
          <a:p>
            <a:pPr lvl="0"/>
            <a:r>
              <a:rPr lang="en-GB" sz="1400" dirty="0"/>
              <a:t>Two high-severity vulnerabilities (CVSS 8.6–8.8) were identified on the network. The first, Debian dsa-6023, affects the </a:t>
            </a:r>
            <a:r>
              <a:rPr lang="en-GB" sz="1400" dirty="0" err="1"/>
              <a:t>libtiff</a:t>
            </a:r>
            <a:r>
              <a:rPr lang="en-GB" sz="1400" dirty="0"/>
              <a:t>-dev package and carries a CVSS score of 8.8, indicating significant risk of exploitation through image-processing library flaws. The second, Debian dsa-6033, affects BIND9, the widely used DNS server software, with a CVSS score of 8.6, posing risks including denial of service or unauthorised DNS manipulation. Both vulnerabilities stem from outdated, unpatched packages and represent serious exposure to exploitation. Prompt application of the relevant Debian Security Advisories is strongly recommended to mitigate these risks and secure the affected system.</a:t>
            </a:r>
          </a:p>
          <a:p>
            <a:pPr indent="-228600">
              <a:buFont typeface="Arial" panose="020B0604020202020204" pitchFamily="34" charset="0"/>
              <a:buChar char="•"/>
            </a:pPr>
            <a:endParaRPr lang="en-US" sz="1400" dirty="0"/>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4F98ABED-43DE-ECC5-59FE-C80E30DA901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7570" t="1698"/>
          <a:stretch>
            <a:fillRect/>
          </a:stretch>
        </p:blipFill>
        <p:spPr>
          <a:xfrm>
            <a:off x="5877014" y="1803714"/>
            <a:ext cx="5231998" cy="3096000"/>
          </a:xfrm>
          <a:prstGeom prst="rect">
            <a:avLst/>
          </a:prstGeom>
        </p:spPr>
      </p:pic>
    </p:spTree>
    <p:extLst>
      <p:ext uri="{BB962C8B-B14F-4D97-AF65-F5344CB8AC3E}">
        <p14:creationId xmlns:p14="http://schemas.microsoft.com/office/powerpoint/2010/main" val="253375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AD4F6-B887-D3A8-E40C-D1FAD018A015}"/>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a:solidFill>
                  <a:schemeClr val="tx1"/>
                </a:solidFill>
                <a:latin typeface="+mj-lt"/>
                <a:ea typeface="+mj-ea"/>
                <a:cs typeface="+mj-cs"/>
              </a:rPr>
              <a:t>2.2.2 Assess the Vulnerabilities:</a:t>
            </a:r>
          </a:p>
        </p:txBody>
      </p:sp>
      <p:sp>
        <p:nvSpPr>
          <p:cNvPr id="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F03C4D3-55B1-AB71-5F48-607FF8FB04E4}"/>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r>
              <a:rPr lang="en-US" sz="1200"/>
              <a:t>Swansea Clients 192.168.1.10</a:t>
            </a:r>
          </a:p>
          <a:p>
            <a:pPr indent="-228600">
              <a:buFont typeface="Arial" panose="020B0604020202020204" pitchFamily="34" charset="0"/>
              <a:buChar char="•"/>
            </a:pPr>
            <a:r>
              <a:rPr lang="en-US" sz="1200" b="1"/>
              <a:t>Low Severity </a:t>
            </a:r>
            <a:endParaRPr lang="en-US" sz="1200"/>
          </a:p>
          <a:p>
            <a:pPr lvl="0" indent="-228600">
              <a:buFont typeface="Arial" panose="020B0604020202020204" pitchFamily="34" charset="0"/>
              <a:buChar char="•"/>
            </a:pPr>
            <a:r>
              <a:rPr lang="en-US" sz="1200"/>
              <a:t>ICMP Timestamp Request (CVSS 2.1) — 192.168.1.10</a:t>
            </a:r>
          </a:p>
          <a:p>
            <a:pPr lvl="0" indent="-228600">
              <a:buFont typeface="Arial" panose="020B0604020202020204" pitchFamily="34" charset="0"/>
              <a:buChar char="•"/>
            </a:pPr>
            <a:r>
              <a:rPr lang="en-US" sz="1200"/>
              <a:t>The scan identified one Low severity vulnerability on the Windows host (192.168.1.10): an ICMP Timestamp Request response (CVSS 2.1). This allows an attacker to determine the system's clock and approximate uptime by sending timestamp requests, providing minor reconnaissance value rather than a direct exploitation path. While the risk is limited, it is recommended that ICMP timestamp responses be disabled via firewall configuration to reduce unnecessary information disclosure and minimise the host's exposure to passive network reconnaissance techniques.</a:t>
            </a:r>
          </a:p>
        </p:txBody>
      </p:sp>
      <p:pic>
        <p:nvPicPr>
          <p:cNvPr id="10" name="Content Placeholder 9">
            <a:extLst>
              <a:ext uri="{FF2B5EF4-FFF2-40B4-BE49-F238E27FC236}">
                <a16:creationId xmlns:a16="http://schemas.microsoft.com/office/drawing/2014/main" id="{8A1A6332-9951-5AA0-6CB9-78D04CE1B63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2535" t="1405" b="2229"/>
          <a:stretch>
            <a:fillRect/>
          </a:stretch>
        </p:blipFill>
        <p:spPr>
          <a:xfrm>
            <a:off x="4654296" y="1970589"/>
            <a:ext cx="6903720" cy="2916822"/>
          </a:xfrm>
          <a:prstGeom prst="rect">
            <a:avLst/>
          </a:prstGeom>
        </p:spPr>
      </p:pic>
    </p:spTree>
    <p:extLst>
      <p:ext uri="{BB962C8B-B14F-4D97-AF65-F5344CB8AC3E}">
        <p14:creationId xmlns:p14="http://schemas.microsoft.com/office/powerpoint/2010/main" val="3967960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EC27-77CB-4E12-CB18-D4841E3D8F7C}"/>
              </a:ext>
            </a:extLst>
          </p:cNvPr>
          <p:cNvSpPr>
            <a:spLocks noGrp="1"/>
          </p:cNvSpPr>
          <p:nvPr>
            <p:ph type="title"/>
          </p:nvPr>
        </p:nvSpPr>
        <p:spPr/>
        <p:txBody>
          <a:bodyPr>
            <a:normAutofit fontScale="90000"/>
          </a:bodyPr>
          <a:lstStyle/>
          <a:p>
            <a:r>
              <a:rPr lang="en-GB" dirty="0"/>
              <a:t>Task 3: Ethically Hacking SWANSEA.ACCA Network</a:t>
            </a:r>
          </a:p>
        </p:txBody>
      </p:sp>
      <p:sp>
        <p:nvSpPr>
          <p:cNvPr id="4" name="Text Placeholder 3">
            <a:extLst>
              <a:ext uri="{FF2B5EF4-FFF2-40B4-BE49-F238E27FC236}">
                <a16:creationId xmlns:a16="http://schemas.microsoft.com/office/drawing/2014/main" id="{5AF08585-6287-6298-0133-C254D76CFCF8}"/>
              </a:ext>
            </a:extLst>
          </p:cNvPr>
          <p:cNvSpPr>
            <a:spLocks noGrp="1"/>
          </p:cNvSpPr>
          <p:nvPr>
            <p:ph type="body" sz="half" idx="2"/>
          </p:nvPr>
        </p:nvSpPr>
        <p:spPr/>
        <p:txBody>
          <a:bodyPr/>
          <a:lstStyle/>
          <a:p>
            <a:r>
              <a:rPr lang="en-GB" dirty="0"/>
              <a:t>Exploitation</a:t>
            </a:r>
          </a:p>
          <a:p>
            <a:r>
              <a:rPr lang="en-GB" dirty="0"/>
              <a:t>Using Hydra, a password-cracking tool, unauthorised access was attempted against the SSH service on 192.168.2.1 using the username "</a:t>
            </a:r>
            <a:r>
              <a:rPr lang="en-GB" dirty="0" err="1"/>
              <a:t>londonlogin</a:t>
            </a:r>
            <a:r>
              <a:rPr lang="en-GB" dirty="0"/>
              <a:t>" against a custom password wordlist. Hydra successfully identified the valid credential pair (</a:t>
            </a:r>
            <a:r>
              <a:rPr lang="en-GB" dirty="0" err="1"/>
              <a:t>londonlogin</a:t>
            </a:r>
            <a:r>
              <a:rPr lang="en-GB" dirty="0"/>
              <a:t> / NotebooK@123) within seconds, demonstrating weak password policies and confirming the SSH service's vulnerability to brute-force credential attacks. </a:t>
            </a:r>
          </a:p>
        </p:txBody>
      </p:sp>
      <p:pic>
        <p:nvPicPr>
          <p:cNvPr id="10" name="Content Placeholder 9">
            <a:extLst>
              <a:ext uri="{FF2B5EF4-FFF2-40B4-BE49-F238E27FC236}">
                <a16:creationId xmlns:a16="http://schemas.microsoft.com/office/drawing/2014/main" id="{18C4BE99-2B8F-152C-0B3A-FACC9AF6C3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7" y="2339015"/>
            <a:ext cx="6449625" cy="2268000"/>
          </a:xfrm>
          <a:prstGeom prst="rect">
            <a:avLst/>
          </a:prstGeom>
        </p:spPr>
      </p:pic>
    </p:spTree>
    <p:extLst>
      <p:ext uri="{BB962C8B-B14F-4D97-AF65-F5344CB8AC3E}">
        <p14:creationId xmlns:p14="http://schemas.microsoft.com/office/powerpoint/2010/main" val="3873961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532B9CBA-32ED-A2DB-5D71-3D501278DC6D}"/>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4800" kern="1200">
                <a:solidFill>
                  <a:schemeClr val="tx1"/>
                </a:solidFill>
                <a:latin typeface="+mj-lt"/>
                <a:ea typeface="+mj-ea"/>
                <a:cs typeface="+mj-cs"/>
              </a:rPr>
              <a:t>Post-Exploitation: </a:t>
            </a:r>
          </a:p>
        </p:txBody>
      </p:sp>
      <p:pic>
        <p:nvPicPr>
          <p:cNvPr id="6" name="Content Placeholder 5">
            <a:extLst>
              <a:ext uri="{FF2B5EF4-FFF2-40B4-BE49-F238E27FC236}">
                <a16:creationId xmlns:a16="http://schemas.microsoft.com/office/drawing/2014/main" id="{C86800A8-D772-7485-7678-CA84E5F5E5D7}"/>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 t="2137" r="36258"/>
          <a:stretch>
            <a:fillRect/>
          </a:stretch>
        </p:blipFill>
        <p:spPr>
          <a:xfrm>
            <a:off x="720807" y="2039333"/>
            <a:ext cx="5468347" cy="2770574"/>
          </a:xfrm>
          <a:prstGeom prst="rect">
            <a:avLst/>
          </a:prstGeom>
        </p:spPr>
      </p:pic>
      <p:sp>
        <p:nvSpPr>
          <p:cNvPr id="4" name="Text Placeholder 3">
            <a:extLst>
              <a:ext uri="{FF2B5EF4-FFF2-40B4-BE49-F238E27FC236}">
                <a16:creationId xmlns:a16="http://schemas.microsoft.com/office/drawing/2014/main" id="{D30D74C9-212B-78AC-F5DE-AF29501E91F3}"/>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400" dirty="0"/>
              <a:t>Following successful </a:t>
            </a:r>
            <a:r>
              <a:rPr lang="en-US" sz="1400" dirty="0" err="1"/>
              <a:t>unauthorised</a:t>
            </a:r>
            <a:r>
              <a:rPr lang="en-US" sz="1400" dirty="0"/>
              <a:t> SSH access to the Debian host (192.168.2.1) using credentials obtained via Hydra brute-force attack, post-exploitation reconnaissance was conducted using the </a:t>
            </a:r>
            <a:r>
              <a:rPr lang="en-US" sz="1400" dirty="0" err="1"/>
              <a:t>ip</a:t>
            </a:r>
            <a:r>
              <a:rPr lang="en-US" sz="1400" dirty="0"/>
              <a:t> a command to enumerate the compromised system's network configuration. This revealed the host operates five network interfaces, including enp0s3 (dual-stack IPv6/dynamic addressing), enp0s9 (20.0.0.2/30, a separate subnet), and enp0s10 (192.168.2.1/24). The discovery of multiple active interfaces spanning distinct network segments confirms this host is multi-homed, meaning a successful compromise could potentially enable an attacker to pivot laterally into additional network zones beyond the initially targeted subnet, significantly expanding the scope of potential impact.</a:t>
            </a:r>
          </a:p>
        </p:txBody>
      </p:sp>
    </p:spTree>
    <p:extLst>
      <p:ext uri="{BB962C8B-B14F-4D97-AF65-F5344CB8AC3E}">
        <p14:creationId xmlns:p14="http://schemas.microsoft.com/office/powerpoint/2010/main" val="1467295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87E0-A41B-1F0F-2606-30D260D1C2E1}"/>
              </a:ext>
            </a:extLst>
          </p:cNvPr>
          <p:cNvSpPr>
            <a:spLocks noGrp="1"/>
          </p:cNvSpPr>
          <p:nvPr>
            <p:ph type="title"/>
          </p:nvPr>
        </p:nvSpPr>
        <p:spPr/>
        <p:txBody>
          <a:bodyPr/>
          <a:lstStyle/>
          <a:p>
            <a:r>
              <a:rPr lang="en-GB" dirty="0"/>
              <a:t>Task 4 Preventive Security Measures </a:t>
            </a:r>
          </a:p>
        </p:txBody>
      </p:sp>
      <p:sp>
        <p:nvSpPr>
          <p:cNvPr id="3" name="Content Placeholder 2">
            <a:extLst>
              <a:ext uri="{FF2B5EF4-FFF2-40B4-BE49-F238E27FC236}">
                <a16:creationId xmlns:a16="http://schemas.microsoft.com/office/drawing/2014/main" id="{22FDE8BF-DBEF-1FF4-A9FA-A59765F97B46}"/>
              </a:ext>
            </a:extLst>
          </p:cNvPr>
          <p:cNvSpPr>
            <a:spLocks noGrp="1"/>
          </p:cNvSpPr>
          <p:nvPr>
            <p:ph idx="1"/>
          </p:nvPr>
        </p:nvSpPr>
        <p:spPr/>
        <p:txBody>
          <a:bodyPr>
            <a:normAutofit/>
          </a:bodyPr>
          <a:lstStyle/>
          <a:p>
            <a:pPr lvl="0"/>
            <a:r>
              <a:rPr lang="en-GB" sz="1900" b="1" dirty="0"/>
              <a:t>Server hardening:</a:t>
            </a:r>
            <a:r>
              <a:rPr lang="en-GB" sz="1900" dirty="0"/>
              <a:t> Disabled unnecessary legacy services (Echo, QOTD, </a:t>
            </a:r>
            <a:r>
              <a:rPr lang="en-GB" sz="1900" dirty="0" err="1"/>
              <a:t>Chargen</a:t>
            </a:r>
            <a:r>
              <a:rPr lang="en-GB" sz="1900" dirty="0"/>
              <a:t>) that were exploitable for denial-of-service amplification attacks.</a:t>
            </a:r>
          </a:p>
          <a:p>
            <a:pPr lvl="0"/>
            <a:r>
              <a:rPr lang="en-GB" sz="1900" b="1" dirty="0"/>
              <a:t>Patch management:</a:t>
            </a:r>
            <a:r>
              <a:rPr lang="en-GB" sz="1900" dirty="0"/>
              <a:t> Applied outstanding Debian security patches for Critical and High severity findings, including </a:t>
            </a:r>
            <a:r>
              <a:rPr lang="en-GB" sz="1900" dirty="0" err="1"/>
              <a:t>libtiff</a:t>
            </a:r>
            <a:r>
              <a:rPr lang="en-GB" sz="1900" dirty="0"/>
              <a:t>-dev (CVSS 8.8) and BIND9 (CVSS 8.6).</a:t>
            </a:r>
          </a:p>
          <a:p>
            <a:pPr lvl="0"/>
            <a:r>
              <a:rPr lang="en-GB" sz="1900" b="1" dirty="0"/>
              <a:t>Firewall and access control:</a:t>
            </a:r>
            <a:r>
              <a:rPr lang="en-GB" sz="1900" dirty="0"/>
              <a:t> Restricted IP forwarding on the Windows host and limited SSH access to trusted source addresses only, reducing exposure to brute-force attacks such as the one demonstrated using Hydra.</a:t>
            </a:r>
          </a:p>
          <a:p>
            <a:pPr lvl="0"/>
            <a:r>
              <a:rPr lang="en-GB" sz="1900" b="1" dirty="0"/>
              <a:t>Encryption:</a:t>
            </a:r>
            <a:r>
              <a:rPr lang="en-GB" sz="1900" dirty="0"/>
              <a:t> Enforced SMB signing and disabled weak </a:t>
            </a:r>
            <a:r>
              <a:rPr lang="en-GB" sz="1900"/>
              <a:t>SSL/</a:t>
            </a:r>
          </a:p>
          <a:p>
            <a:pPr lvl="0"/>
            <a:r>
              <a:rPr lang="en-GB" sz="1900" b="1"/>
              <a:t>Monitoring </a:t>
            </a:r>
            <a:r>
              <a:rPr lang="en-GB" sz="1900" b="1" dirty="0"/>
              <a:t>and detection:</a:t>
            </a:r>
            <a:r>
              <a:rPr lang="en-GB" sz="1900" dirty="0"/>
              <a:t> Deployed Wireshark to monitor network traffic, </a:t>
            </a:r>
            <a:endParaRPr lang="en-GB" dirty="0"/>
          </a:p>
        </p:txBody>
      </p:sp>
    </p:spTree>
    <p:extLst>
      <p:ext uri="{BB962C8B-B14F-4D97-AF65-F5344CB8AC3E}">
        <p14:creationId xmlns:p14="http://schemas.microsoft.com/office/powerpoint/2010/main" val="4241816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1042</TotalTime>
  <Words>804</Words>
  <Application>Microsoft Office PowerPoint</Application>
  <PresentationFormat>Widescreen</PresentationFormat>
  <Paragraphs>51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INTRODUCTION</vt:lpstr>
      <vt:lpstr>Task 1</vt:lpstr>
      <vt:lpstr>S -DC Runing IPCONFIG/ALL </vt:lpstr>
      <vt:lpstr>S-DC </vt:lpstr>
      <vt:lpstr>L-CD RUNING IP A CONFIRMING IP MATCHES CONFIG/ALL </vt:lpstr>
      <vt:lpstr>L-CD </vt:lpstr>
      <vt:lpstr>Task 2:</vt:lpstr>
      <vt:lpstr>2.1Seting up Kali Linux </vt:lpstr>
      <vt:lpstr>2.2.1 Vulnerability Assessment, Gather Information</vt:lpstr>
      <vt:lpstr>From Kali scanning 192.168.2.10 and 192.168.1.10 with  nmap </vt:lpstr>
      <vt:lpstr>2.2.2 Assess the Vulnerabilities:</vt:lpstr>
      <vt:lpstr>Assess the vulnerabilities of the London server 192.168.2.1</vt:lpstr>
      <vt:lpstr>2.2.2 Assess the Vulnerabilities:</vt:lpstr>
      <vt:lpstr>Task 3: Ethically Hacking SWANSEA.ACCA Network</vt:lpstr>
      <vt:lpstr>Post-Exploitation: </vt:lpstr>
      <vt:lpstr>Task 4 Preventive Security Measures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Ibeh</dc:creator>
  <cp:lastModifiedBy>Andy Ibeh</cp:lastModifiedBy>
  <cp:revision>3</cp:revision>
  <dcterms:created xsi:type="dcterms:W3CDTF">2026-07-21T22:14:14Z</dcterms:created>
  <dcterms:modified xsi:type="dcterms:W3CDTF">2026-08-13T11:46:10Z</dcterms:modified>
</cp:coreProperties>
</file>