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4" r:id="rId7"/>
    <p:sldId id="265" r:id="rId8"/>
    <p:sldId id="271" r:id="rId9"/>
    <p:sldId id="267"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C76D36-2FCE-4ED6-85C9-F527404E4CC1}" v="520" dt="2023-02-27T10:12:08.2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6" d="100"/>
          <a:sy n="96" d="100"/>
        </p:scale>
        <p:origin x="5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Morgan" userId="04440f28-de04-4084-96f6-4a8cd395efaa" providerId="ADAL" clId="{30C76D36-2FCE-4ED6-85C9-F527404E4CC1}"/>
    <pc:docChg chg="undo custSel addSld delSld modSld sldOrd">
      <pc:chgData name="Andrew Morgan" userId="04440f28-de04-4084-96f6-4a8cd395efaa" providerId="ADAL" clId="{30C76D36-2FCE-4ED6-85C9-F527404E4CC1}" dt="2023-02-27T10:12:08.227" v="9033" actId="20577"/>
      <pc:docMkLst>
        <pc:docMk/>
      </pc:docMkLst>
      <pc:sldChg chg="addSp delSp modSp mod modTransition setBg setClrOvrMap">
        <pc:chgData name="Andrew Morgan" userId="04440f28-de04-4084-96f6-4a8cd395efaa" providerId="ADAL" clId="{30C76D36-2FCE-4ED6-85C9-F527404E4CC1}" dt="2023-02-26T22:18:49.760" v="8727" actId="14100"/>
        <pc:sldMkLst>
          <pc:docMk/>
          <pc:sldMk cId="1976918313" sldId="256"/>
        </pc:sldMkLst>
        <pc:spChg chg="mod">
          <ac:chgData name="Andrew Morgan" userId="04440f28-de04-4084-96f6-4a8cd395efaa" providerId="ADAL" clId="{30C76D36-2FCE-4ED6-85C9-F527404E4CC1}" dt="2023-02-26T22:18:49.760" v="8727" actId="14100"/>
          <ac:spMkLst>
            <pc:docMk/>
            <pc:sldMk cId="1976918313" sldId="256"/>
            <ac:spMk id="2" creationId="{31ED21CC-4789-EB3F-CBE7-EC1D24105591}"/>
          </ac:spMkLst>
        </pc:spChg>
        <pc:spChg chg="mod">
          <ac:chgData name="Andrew Morgan" userId="04440f28-de04-4084-96f6-4a8cd395efaa" providerId="ADAL" clId="{30C76D36-2FCE-4ED6-85C9-F527404E4CC1}" dt="2023-02-23T19:41:36.193" v="3579" actId="26606"/>
          <ac:spMkLst>
            <pc:docMk/>
            <pc:sldMk cId="1976918313" sldId="256"/>
            <ac:spMk id="3" creationId="{E934411E-BC3B-0C6D-926A-A09FA589FD7F}"/>
          </ac:spMkLst>
        </pc:spChg>
        <pc:spChg chg="del">
          <ac:chgData name="Andrew Morgan" userId="04440f28-de04-4084-96f6-4a8cd395efaa" providerId="ADAL" clId="{30C76D36-2FCE-4ED6-85C9-F527404E4CC1}" dt="2023-02-23T18:04:30.475" v="2505" actId="26606"/>
          <ac:spMkLst>
            <pc:docMk/>
            <pc:sldMk cId="1976918313" sldId="256"/>
            <ac:spMk id="16" creationId="{CED520D6-8B57-4047-BB5F-2BE1017B2A0D}"/>
          </ac:spMkLst>
        </pc:spChg>
        <pc:spChg chg="del">
          <ac:chgData name="Andrew Morgan" userId="04440f28-de04-4084-96f6-4a8cd395efaa" providerId="ADAL" clId="{30C76D36-2FCE-4ED6-85C9-F527404E4CC1}" dt="2023-02-23T18:04:30.475" v="2505" actId="26606"/>
          <ac:spMkLst>
            <pc:docMk/>
            <pc:sldMk cId="1976918313" sldId="256"/>
            <ac:spMk id="17" creationId="{F05C5575-0F07-43D0-AE78-81EAA8E67152}"/>
          </ac:spMkLst>
        </pc:spChg>
        <pc:spChg chg="del">
          <ac:chgData name="Andrew Morgan" userId="04440f28-de04-4084-96f6-4a8cd395efaa" providerId="ADAL" clId="{30C76D36-2FCE-4ED6-85C9-F527404E4CC1}" dt="2023-02-23T18:04:30.475" v="2505" actId="26606"/>
          <ac:spMkLst>
            <pc:docMk/>
            <pc:sldMk cId="1976918313" sldId="256"/>
            <ac:spMk id="18" creationId="{C7583227-44AB-4ECD-AD51-9EC7A5A3E5F1}"/>
          </ac:spMkLst>
        </pc:spChg>
        <pc:spChg chg="del">
          <ac:chgData name="Andrew Morgan" userId="04440f28-de04-4084-96f6-4a8cd395efaa" providerId="ADAL" clId="{30C76D36-2FCE-4ED6-85C9-F527404E4CC1}" dt="2023-02-23T18:04:30.475" v="2505" actId="26606"/>
          <ac:spMkLst>
            <pc:docMk/>
            <pc:sldMk cId="1976918313" sldId="256"/>
            <ac:spMk id="19" creationId="{E26B9EF5-5D92-4AC7-BC55-FC5C4C98ED4C}"/>
          </ac:spMkLst>
        </pc:spChg>
        <pc:spChg chg="add del">
          <ac:chgData name="Andrew Morgan" userId="04440f28-de04-4084-96f6-4a8cd395efaa" providerId="ADAL" clId="{30C76D36-2FCE-4ED6-85C9-F527404E4CC1}" dt="2023-02-23T19:41:36.193" v="3579" actId="26606"/>
          <ac:spMkLst>
            <pc:docMk/>
            <pc:sldMk cId="1976918313" sldId="256"/>
            <ac:spMk id="24" creationId="{7ADD6C35-4B10-4BFC-BAD6-56B49A790F4B}"/>
          </ac:spMkLst>
        </pc:spChg>
        <pc:spChg chg="add">
          <ac:chgData name="Andrew Morgan" userId="04440f28-de04-4084-96f6-4a8cd395efaa" providerId="ADAL" clId="{30C76D36-2FCE-4ED6-85C9-F527404E4CC1}" dt="2023-02-23T19:41:36.193" v="3579" actId="26606"/>
          <ac:spMkLst>
            <pc:docMk/>
            <pc:sldMk cId="1976918313" sldId="256"/>
            <ac:spMk id="42" creationId="{E18F6E8B-15ED-43C7-94BA-91549A651C73}"/>
          </ac:spMkLst>
        </pc:spChg>
        <pc:spChg chg="add">
          <ac:chgData name="Andrew Morgan" userId="04440f28-de04-4084-96f6-4a8cd395efaa" providerId="ADAL" clId="{30C76D36-2FCE-4ED6-85C9-F527404E4CC1}" dt="2023-02-23T19:41:36.193" v="3579" actId="26606"/>
          <ac:spMkLst>
            <pc:docMk/>
            <pc:sldMk cId="1976918313" sldId="256"/>
            <ac:spMk id="49" creationId="{B81933D1-5615-42C7-9C0B-4EB7105CCE2D}"/>
          </ac:spMkLst>
        </pc:spChg>
        <pc:spChg chg="add">
          <ac:chgData name="Andrew Morgan" userId="04440f28-de04-4084-96f6-4a8cd395efaa" providerId="ADAL" clId="{30C76D36-2FCE-4ED6-85C9-F527404E4CC1}" dt="2023-02-23T19:41:36.193" v="3579" actId="26606"/>
          <ac:spMkLst>
            <pc:docMk/>
            <pc:sldMk cId="1976918313" sldId="256"/>
            <ac:spMk id="51" creationId="{B089A89A-1E9C-4761-9DFF-53C275FBF870}"/>
          </ac:spMkLst>
        </pc:spChg>
        <pc:spChg chg="add">
          <ac:chgData name="Andrew Morgan" userId="04440f28-de04-4084-96f6-4a8cd395efaa" providerId="ADAL" clId="{30C76D36-2FCE-4ED6-85C9-F527404E4CC1}" dt="2023-02-23T19:41:36.193" v="3579" actId="26606"/>
          <ac:spMkLst>
            <pc:docMk/>
            <pc:sldMk cId="1976918313" sldId="256"/>
            <ac:spMk id="53" creationId="{19C9EAEA-39D0-4B0E-A0EB-51E7B26740B1}"/>
          </ac:spMkLst>
        </pc:spChg>
        <pc:grpChg chg="add del">
          <ac:chgData name="Andrew Morgan" userId="04440f28-de04-4084-96f6-4a8cd395efaa" providerId="ADAL" clId="{30C76D36-2FCE-4ED6-85C9-F527404E4CC1}" dt="2023-02-23T19:41:36.193" v="3579" actId="26606"/>
          <ac:grpSpMkLst>
            <pc:docMk/>
            <pc:sldMk cId="1976918313" sldId="256"/>
            <ac:grpSpMk id="26" creationId="{32AFDD1C-2418-460A-B0D3-EEF55EC823F5}"/>
          </ac:grpSpMkLst>
        </pc:grpChg>
        <pc:grpChg chg="add del">
          <ac:chgData name="Andrew Morgan" userId="04440f28-de04-4084-96f6-4a8cd395efaa" providerId="ADAL" clId="{30C76D36-2FCE-4ED6-85C9-F527404E4CC1}" dt="2023-02-23T19:41:36.193" v="3579" actId="26606"/>
          <ac:grpSpMkLst>
            <pc:docMk/>
            <pc:sldMk cId="1976918313" sldId="256"/>
            <ac:grpSpMk id="32" creationId="{61D22245-3D67-419C-A6B5-DD0EB0D83990}"/>
          </ac:grpSpMkLst>
        </pc:grpChg>
        <pc:grpChg chg="add">
          <ac:chgData name="Andrew Morgan" userId="04440f28-de04-4084-96f6-4a8cd395efaa" providerId="ADAL" clId="{30C76D36-2FCE-4ED6-85C9-F527404E4CC1}" dt="2023-02-23T19:41:36.193" v="3579" actId="26606"/>
          <ac:grpSpMkLst>
            <pc:docMk/>
            <pc:sldMk cId="1976918313" sldId="256"/>
            <ac:grpSpMk id="44" creationId="{032D8612-31EB-44CF-A1D0-14FD4C705424}"/>
          </ac:grpSpMkLst>
        </pc:grpChg>
        <pc:picChg chg="mod">
          <ac:chgData name="Andrew Morgan" userId="04440f28-de04-4084-96f6-4a8cd395efaa" providerId="ADAL" clId="{30C76D36-2FCE-4ED6-85C9-F527404E4CC1}" dt="2023-02-23T19:41:36.193" v="3579" actId="26606"/>
          <ac:picMkLst>
            <pc:docMk/>
            <pc:sldMk cId="1976918313" sldId="256"/>
            <ac:picMk id="4" creationId="{C06C100C-BFF2-C462-7595-CFB38A9C8BD9}"/>
          </ac:picMkLst>
        </pc:picChg>
        <pc:picChg chg="mod ord">
          <ac:chgData name="Andrew Morgan" userId="04440f28-de04-4084-96f6-4a8cd395efaa" providerId="ADAL" clId="{30C76D36-2FCE-4ED6-85C9-F527404E4CC1}" dt="2023-02-23T19:41:36.193" v="3579" actId="26606"/>
          <ac:picMkLst>
            <pc:docMk/>
            <pc:sldMk cId="1976918313" sldId="256"/>
            <ac:picMk id="5" creationId="{8DCB5BC4-9166-39CB-75E4-C2642548C39C}"/>
          </ac:picMkLst>
        </pc:picChg>
      </pc:sldChg>
      <pc:sldChg chg="addSp delSp modSp mod ord modTransition setBg modAnim setClrOvrMap">
        <pc:chgData name="Andrew Morgan" userId="04440f28-de04-4084-96f6-4a8cd395efaa" providerId="ADAL" clId="{30C76D36-2FCE-4ED6-85C9-F527404E4CC1}" dt="2023-02-26T22:36:41.694" v="8731" actId="20577"/>
        <pc:sldMkLst>
          <pc:docMk/>
          <pc:sldMk cId="1610322378" sldId="257"/>
        </pc:sldMkLst>
        <pc:spChg chg="mod">
          <ac:chgData name="Andrew Morgan" userId="04440f28-de04-4084-96f6-4a8cd395efaa" providerId="ADAL" clId="{30C76D36-2FCE-4ED6-85C9-F527404E4CC1}" dt="2023-02-23T17:40:38.922" v="2070" actId="26606"/>
          <ac:spMkLst>
            <pc:docMk/>
            <pc:sldMk cId="1610322378" sldId="257"/>
            <ac:spMk id="2" creationId="{312E5F3A-E22F-1D8D-E1AE-0909600ECB8A}"/>
          </ac:spMkLst>
        </pc:spChg>
        <pc:spChg chg="mod ord">
          <ac:chgData name="Andrew Morgan" userId="04440f28-de04-4084-96f6-4a8cd395efaa" providerId="ADAL" clId="{30C76D36-2FCE-4ED6-85C9-F527404E4CC1}" dt="2023-02-26T22:36:41.694" v="8731" actId="20577"/>
          <ac:spMkLst>
            <pc:docMk/>
            <pc:sldMk cId="1610322378" sldId="257"/>
            <ac:spMk id="3" creationId="{5F19E20D-5B62-F0D9-6CE7-BCA0FFFF563D}"/>
          </ac:spMkLst>
        </pc:spChg>
        <pc:spChg chg="del">
          <ac:chgData name="Andrew Morgan" userId="04440f28-de04-4084-96f6-4a8cd395efaa" providerId="ADAL" clId="{30C76D36-2FCE-4ED6-85C9-F527404E4CC1}" dt="2023-02-23T17:40:38.922" v="2070" actId="26606"/>
          <ac:spMkLst>
            <pc:docMk/>
            <pc:sldMk cId="1610322378" sldId="257"/>
            <ac:spMk id="9" creationId="{4F74D28C-3268-4E35-8EE1-D92CB4A85A7D}"/>
          </ac:spMkLst>
        </pc:spChg>
        <pc:spChg chg="del">
          <ac:chgData name="Andrew Morgan" userId="04440f28-de04-4084-96f6-4a8cd395efaa" providerId="ADAL" clId="{30C76D36-2FCE-4ED6-85C9-F527404E4CC1}" dt="2023-02-23T17:40:38.922" v="2070" actId="26606"/>
          <ac:spMkLst>
            <pc:docMk/>
            <pc:sldMk cId="1610322378" sldId="257"/>
            <ac:spMk id="11" creationId="{58D44E42-C462-4105-BC86-FE75B4E3C4AF}"/>
          </ac:spMkLst>
        </pc:spChg>
        <pc:spChg chg="add">
          <ac:chgData name="Andrew Morgan" userId="04440f28-de04-4084-96f6-4a8cd395efaa" providerId="ADAL" clId="{30C76D36-2FCE-4ED6-85C9-F527404E4CC1}" dt="2023-02-23T17:40:38.922" v="2070" actId="26606"/>
          <ac:spMkLst>
            <pc:docMk/>
            <pc:sldMk cId="1610322378" sldId="257"/>
            <ac:spMk id="16" creationId="{2EB492CD-616E-47F8-933B-5E2D952A0593}"/>
          </ac:spMkLst>
        </pc:spChg>
        <pc:spChg chg="add">
          <ac:chgData name="Andrew Morgan" userId="04440f28-de04-4084-96f6-4a8cd395efaa" providerId="ADAL" clId="{30C76D36-2FCE-4ED6-85C9-F527404E4CC1}" dt="2023-02-23T17:40:38.922" v="2070" actId="26606"/>
          <ac:spMkLst>
            <pc:docMk/>
            <pc:sldMk cId="1610322378" sldId="257"/>
            <ac:spMk id="18" creationId="{59383CF9-23B5-4335-9B21-1791C4CF1C75}"/>
          </ac:spMkLst>
        </pc:spChg>
        <pc:spChg chg="add">
          <ac:chgData name="Andrew Morgan" userId="04440f28-de04-4084-96f6-4a8cd395efaa" providerId="ADAL" clId="{30C76D36-2FCE-4ED6-85C9-F527404E4CC1}" dt="2023-02-23T17:40:38.922" v="2070" actId="26606"/>
          <ac:spMkLst>
            <pc:docMk/>
            <pc:sldMk cId="1610322378" sldId="257"/>
            <ac:spMk id="20" creationId="{0007FE00-9498-4706-B255-6437B0252C02}"/>
          </ac:spMkLst>
        </pc:spChg>
        <pc:picChg chg="mod">
          <ac:chgData name="Andrew Morgan" userId="04440f28-de04-4084-96f6-4a8cd395efaa" providerId="ADAL" clId="{30C76D36-2FCE-4ED6-85C9-F527404E4CC1}" dt="2023-02-23T19:40:25.888" v="3570" actId="1076"/>
          <ac:picMkLst>
            <pc:docMk/>
            <pc:sldMk cId="1610322378" sldId="257"/>
            <ac:picMk id="4" creationId="{B9C8AF52-C80D-6F63-2DA0-290C1F4DA91F}"/>
          </ac:picMkLst>
        </pc:picChg>
      </pc:sldChg>
      <pc:sldChg chg="addSp delSp modSp mod ord setBg modAnim setClrOvrMap">
        <pc:chgData name="Andrew Morgan" userId="04440f28-de04-4084-96f6-4a8cd395efaa" providerId="ADAL" clId="{30C76D36-2FCE-4ED6-85C9-F527404E4CC1}" dt="2023-02-27T10:04:14.064" v="8882" actId="20577"/>
        <pc:sldMkLst>
          <pc:docMk/>
          <pc:sldMk cId="3619358893" sldId="258"/>
        </pc:sldMkLst>
        <pc:spChg chg="mod">
          <ac:chgData name="Andrew Morgan" userId="04440f28-de04-4084-96f6-4a8cd395efaa" providerId="ADAL" clId="{30C76D36-2FCE-4ED6-85C9-F527404E4CC1}" dt="2023-02-23T17:40:28.442" v="2069" actId="26606"/>
          <ac:spMkLst>
            <pc:docMk/>
            <pc:sldMk cId="3619358893" sldId="258"/>
            <ac:spMk id="2" creationId="{312E5F3A-E22F-1D8D-E1AE-0909600ECB8A}"/>
          </ac:spMkLst>
        </pc:spChg>
        <pc:spChg chg="mod ord">
          <ac:chgData name="Andrew Morgan" userId="04440f28-de04-4084-96f6-4a8cd395efaa" providerId="ADAL" clId="{30C76D36-2FCE-4ED6-85C9-F527404E4CC1}" dt="2023-02-27T10:04:14.064" v="8882" actId="20577"/>
          <ac:spMkLst>
            <pc:docMk/>
            <pc:sldMk cId="3619358893" sldId="258"/>
            <ac:spMk id="3" creationId="{5F19E20D-5B62-F0D9-6CE7-BCA0FFFF563D}"/>
          </ac:spMkLst>
        </pc:spChg>
        <pc:spChg chg="del">
          <ac:chgData name="Andrew Morgan" userId="04440f28-de04-4084-96f6-4a8cd395efaa" providerId="ADAL" clId="{30C76D36-2FCE-4ED6-85C9-F527404E4CC1}" dt="2023-02-23T17:40:28.442" v="2069" actId="26606"/>
          <ac:spMkLst>
            <pc:docMk/>
            <pc:sldMk cId="3619358893" sldId="258"/>
            <ac:spMk id="9" creationId="{4F74D28C-3268-4E35-8EE1-D92CB4A85A7D}"/>
          </ac:spMkLst>
        </pc:spChg>
        <pc:spChg chg="del">
          <ac:chgData name="Andrew Morgan" userId="04440f28-de04-4084-96f6-4a8cd395efaa" providerId="ADAL" clId="{30C76D36-2FCE-4ED6-85C9-F527404E4CC1}" dt="2023-02-23T17:40:28.442" v="2069" actId="26606"/>
          <ac:spMkLst>
            <pc:docMk/>
            <pc:sldMk cId="3619358893" sldId="258"/>
            <ac:spMk id="11" creationId="{58D44E42-C462-4105-BC86-FE75B4E3C4AF}"/>
          </ac:spMkLst>
        </pc:spChg>
        <pc:spChg chg="add">
          <ac:chgData name="Andrew Morgan" userId="04440f28-de04-4084-96f6-4a8cd395efaa" providerId="ADAL" clId="{30C76D36-2FCE-4ED6-85C9-F527404E4CC1}" dt="2023-02-23T17:40:28.442" v="2069" actId="26606"/>
          <ac:spMkLst>
            <pc:docMk/>
            <pc:sldMk cId="3619358893" sldId="258"/>
            <ac:spMk id="16" creationId="{2EB492CD-616E-47F8-933B-5E2D952A0593}"/>
          </ac:spMkLst>
        </pc:spChg>
        <pc:spChg chg="add">
          <ac:chgData name="Andrew Morgan" userId="04440f28-de04-4084-96f6-4a8cd395efaa" providerId="ADAL" clId="{30C76D36-2FCE-4ED6-85C9-F527404E4CC1}" dt="2023-02-23T17:40:28.442" v="2069" actId="26606"/>
          <ac:spMkLst>
            <pc:docMk/>
            <pc:sldMk cId="3619358893" sldId="258"/>
            <ac:spMk id="18" creationId="{59383CF9-23B5-4335-9B21-1791C4CF1C75}"/>
          </ac:spMkLst>
        </pc:spChg>
        <pc:spChg chg="add">
          <ac:chgData name="Andrew Morgan" userId="04440f28-de04-4084-96f6-4a8cd395efaa" providerId="ADAL" clId="{30C76D36-2FCE-4ED6-85C9-F527404E4CC1}" dt="2023-02-23T17:40:28.442" v="2069" actId="26606"/>
          <ac:spMkLst>
            <pc:docMk/>
            <pc:sldMk cId="3619358893" sldId="258"/>
            <ac:spMk id="20" creationId="{0007FE00-9498-4706-B255-6437B0252C02}"/>
          </ac:spMkLst>
        </pc:spChg>
        <pc:picChg chg="del mod">
          <ac:chgData name="Andrew Morgan" userId="04440f28-de04-4084-96f6-4a8cd395efaa" providerId="ADAL" clId="{30C76D36-2FCE-4ED6-85C9-F527404E4CC1}" dt="2023-02-23T19:42:44.509" v="3583" actId="478"/>
          <ac:picMkLst>
            <pc:docMk/>
            <pc:sldMk cId="3619358893" sldId="258"/>
            <ac:picMk id="4" creationId="{B9C8AF52-C80D-6F63-2DA0-290C1F4DA91F}"/>
          </ac:picMkLst>
        </pc:picChg>
        <pc:picChg chg="add mod">
          <ac:chgData name="Andrew Morgan" userId="04440f28-de04-4084-96f6-4a8cd395efaa" providerId="ADAL" clId="{30C76D36-2FCE-4ED6-85C9-F527404E4CC1}" dt="2023-02-23T19:42:45.153" v="3584"/>
          <ac:picMkLst>
            <pc:docMk/>
            <pc:sldMk cId="3619358893" sldId="258"/>
            <ac:picMk id="5" creationId="{A1C69425-0EAD-4D8E-5F48-7EF642E54711}"/>
          </ac:picMkLst>
        </pc:picChg>
      </pc:sldChg>
      <pc:sldChg chg="addSp delSp modSp mod setBg modAnim setClrOvrMap">
        <pc:chgData name="Andrew Morgan" userId="04440f28-de04-4084-96f6-4a8cd395efaa" providerId="ADAL" clId="{30C76D36-2FCE-4ED6-85C9-F527404E4CC1}" dt="2023-02-27T10:12:08.227" v="9033" actId="20577"/>
        <pc:sldMkLst>
          <pc:docMk/>
          <pc:sldMk cId="3197207620" sldId="259"/>
        </pc:sldMkLst>
        <pc:spChg chg="mod">
          <ac:chgData name="Andrew Morgan" userId="04440f28-de04-4084-96f6-4a8cd395efaa" providerId="ADAL" clId="{30C76D36-2FCE-4ED6-85C9-F527404E4CC1}" dt="2023-02-23T18:52:06.787" v="2654" actId="1076"/>
          <ac:spMkLst>
            <pc:docMk/>
            <pc:sldMk cId="3197207620" sldId="259"/>
            <ac:spMk id="2" creationId="{312E5F3A-E22F-1D8D-E1AE-0909600ECB8A}"/>
          </ac:spMkLst>
        </pc:spChg>
        <pc:spChg chg="mod ord">
          <ac:chgData name="Andrew Morgan" userId="04440f28-de04-4084-96f6-4a8cd395efaa" providerId="ADAL" clId="{30C76D36-2FCE-4ED6-85C9-F527404E4CC1}" dt="2023-02-27T10:12:08.227" v="9033" actId="20577"/>
          <ac:spMkLst>
            <pc:docMk/>
            <pc:sldMk cId="3197207620" sldId="259"/>
            <ac:spMk id="3" creationId="{5F19E20D-5B62-F0D9-6CE7-BCA0FFFF563D}"/>
          </ac:spMkLst>
        </pc:spChg>
        <pc:spChg chg="add del">
          <ac:chgData name="Andrew Morgan" userId="04440f28-de04-4084-96f6-4a8cd395efaa" providerId="ADAL" clId="{30C76D36-2FCE-4ED6-85C9-F527404E4CC1}" dt="2023-02-23T17:40:53.008" v="2074" actId="26606"/>
          <ac:spMkLst>
            <pc:docMk/>
            <pc:sldMk cId="3197207620" sldId="259"/>
            <ac:spMk id="9" creationId="{CF62D2A7-8207-488C-9F46-316BA81A16C8}"/>
          </ac:spMkLst>
        </pc:spChg>
        <pc:spChg chg="add del">
          <ac:chgData name="Andrew Morgan" userId="04440f28-de04-4084-96f6-4a8cd395efaa" providerId="ADAL" clId="{30C76D36-2FCE-4ED6-85C9-F527404E4CC1}" dt="2023-02-23T17:40:53.008" v="2074" actId="26606"/>
          <ac:spMkLst>
            <pc:docMk/>
            <pc:sldMk cId="3197207620" sldId="259"/>
            <ac:spMk id="11" creationId="{52AC6D7F-F068-4E11-BB06-F601D89BB980}"/>
          </ac:spMkLst>
        </pc:spChg>
        <pc:spChg chg="add">
          <ac:chgData name="Andrew Morgan" userId="04440f28-de04-4084-96f6-4a8cd395efaa" providerId="ADAL" clId="{30C76D36-2FCE-4ED6-85C9-F527404E4CC1}" dt="2023-02-23T17:40:53.008" v="2074" actId="26606"/>
          <ac:spMkLst>
            <pc:docMk/>
            <pc:sldMk cId="3197207620" sldId="259"/>
            <ac:spMk id="13" creationId="{2EB492CD-616E-47F8-933B-5E2D952A0593}"/>
          </ac:spMkLst>
        </pc:spChg>
        <pc:spChg chg="add">
          <ac:chgData name="Andrew Morgan" userId="04440f28-de04-4084-96f6-4a8cd395efaa" providerId="ADAL" clId="{30C76D36-2FCE-4ED6-85C9-F527404E4CC1}" dt="2023-02-23T17:40:53.008" v="2074" actId="26606"/>
          <ac:spMkLst>
            <pc:docMk/>
            <pc:sldMk cId="3197207620" sldId="259"/>
            <ac:spMk id="14" creationId="{59383CF9-23B5-4335-9B21-1791C4CF1C75}"/>
          </ac:spMkLst>
        </pc:spChg>
        <pc:spChg chg="add">
          <ac:chgData name="Andrew Morgan" userId="04440f28-de04-4084-96f6-4a8cd395efaa" providerId="ADAL" clId="{30C76D36-2FCE-4ED6-85C9-F527404E4CC1}" dt="2023-02-23T17:40:53.008" v="2074" actId="26606"/>
          <ac:spMkLst>
            <pc:docMk/>
            <pc:sldMk cId="3197207620" sldId="259"/>
            <ac:spMk id="15" creationId="{0007FE00-9498-4706-B255-6437B0252C02}"/>
          </ac:spMkLst>
        </pc:spChg>
        <pc:spChg chg="add del">
          <ac:chgData name="Andrew Morgan" userId="04440f28-de04-4084-96f6-4a8cd395efaa" providerId="ADAL" clId="{30C76D36-2FCE-4ED6-85C9-F527404E4CC1}" dt="2023-02-23T15:32:52.516" v="1757" actId="26606"/>
          <ac:spMkLst>
            <pc:docMk/>
            <pc:sldMk cId="3197207620" sldId="259"/>
            <ac:spMk id="16" creationId="{B6FACB3C-9069-4791-BC5C-0DB7CD19B853}"/>
          </ac:spMkLst>
        </pc:spChg>
        <pc:spChg chg="add del">
          <ac:chgData name="Andrew Morgan" userId="04440f28-de04-4084-96f6-4a8cd395efaa" providerId="ADAL" clId="{30C76D36-2FCE-4ED6-85C9-F527404E4CC1}" dt="2023-02-23T15:32:52.516" v="1757" actId="26606"/>
          <ac:spMkLst>
            <pc:docMk/>
            <pc:sldMk cId="3197207620" sldId="259"/>
            <ac:spMk id="18" creationId="{71F2038E-D777-4B76-81DD-DD13EE91B9DD}"/>
          </ac:spMkLst>
        </pc:spChg>
        <pc:grpChg chg="add del">
          <ac:chgData name="Andrew Morgan" userId="04440f28-de04-4084-96f6-4a8cd395efaa" providerId="ADAL" clId="{30C76D36-2FCE-4ED6-85C9-F527404E4CC1}" dt="2023-02-23T15:32:52.516" v="1757" actId="26606"/>
          <ac:grpSpMkLst>
            <pc:docMk/>
            <pc:sldMk cId="3197207620" sldId="259"/>
            <ac:grpSpMk id="20" creationId="{DD354807-230F-4402-B1B9-F733A8F1F190}"/>
          </ac:grpSpMkLst>
        </pc:grpChg>
        <pc:picChg chg="del mod">
          <ac:chgData name="Andrew Morgan" userId="04440f28-de04-4084-96f6-4a8cd395efaa" providerId="ADAL" clId="{30C76D36-2FCE-4ED6-85C9-F527404E4CC1}" dt="2023-02-23T19:41:02.070" v="3575" actId="478"/>
          <ac:picMkLst>
            <pc:docMk/>
            <pc:sldMk cId="3197207620" sldId="259"/>
            <ac:picMk id="4" creationId="{B9C8AF52-C80D-6F63-2DA0-290C1F4DA91F}"/>
          </ac:picMkLst>
        </pc:picChg>
        <pc:picChg chg="add del mod">
          <ac:chgData name="Andrew Morgan" userId="04440f28-de04-4084-96f6-4a8cd395efaa" providerId="ADAL" clId="{30C76D36-2FCE-4ED6-85C9-F527404E4CC1}" dt="2023-02-23T18:17:47.919" v="2590" actId="478"/>
          <ac:picMkLst>
            <pc:docMk/>
            <pc:sldMk cId="3197207620" sldId="259"/>
            <ac:picMk id="6" creationId="{4E6A74C7-AE9D-7460-3116-CF3D0A00A6F4}"/>
          </ac:picMkLst>
        </pc:picChg>
        <pc:picChg chg="add mod">
          <ac:chgData name="Andrew Morgan" userId="04440f28-de04-4084-96f6-4a8cd395efaa" providerId="ADAL" clId="{30C76D36-2FCE-4ED6-85C9-F527404E4CC1}" dt="2023-02-23T19:46:06.725" v="3729" actId="1076"/>
          <ac:picMkLst>
            <pc:docMk/>
            <pc:sldMk cId="3197207620" sldId="259"/>
            <ac:picMk id="8" creationId="{1BC9981E-0707-0035-1F75-C3AEAF74D122}"/>
          </ac:picMkLst>
        </pc:picChg>
        <pc:picChg chg="add mod">
          <ac:chgData name="Andrew Morgan" userId="04440f28-de04-4084-96f6-4a8cd395efaa" providerId="ADAL" clId="{30C76D36-2FCE-4ED6-85C9-F527404E4CC1}" dt="2023-02-23T19:41:02.766" v="3576"/>
          <ac:picMkLst>
            <pc:docMk/>
            <pc:sldMk cId="3197207620" sldId="259"/>
            <ac:picMk id="10" creationId="{2B1661B4-F1EC-F059-FB92-7298EB519999}"/>
          </ac:picMkLst>
        </pc:picChg>
      </pc:sldChg>
      <pc:sldChg chg="addSp delSp modSp mod setBg modAnim setClrOvrMap">
        <pc:chgData name="Andrew Morgan" userId="04440f28-de04-4084-96f6-4a8cd395efaa" providerId="ADAL" clId="{30C76D36-2FCE-4ED6-85C9-F527404E4CC1}" dt="2023-02-26T22:37:08.553" v="8740" actId="20577"/>
        <pc:sldMkLst>
          <pc:docMk/>
          <pc:sldMk cId="3635903568" sldId="260"/>
        </pc:sldMkLst>
        <pc:spChg chg="mod">
          <ac:chgData name="Andrew Morgan" userId="04440f28-de04-4084-96f6-4a8cd395efaa" providerId="ADAL" clId="{30C76D36-2FCE-4ED6-85C9-F527404E4CC1}" dt="2023-02-23T17:40:48.308" v="2073" actId="26606"/>
          <ac:spMkLst>
            <pc:docMk/>
            <pc:sldMk cId="3635903568" sldId="260"/>
            <ac:spMk id="2" creationId="{312E5F3A-E22F-1D8D-E1AE-0909600ECB8A}"/>
          </ac:spMkLst>
        </pc:spChg>
        <pc:spChg chg="mod ord">
          <ac:chgData name="Andrew Morgan" userId="04440f28-de04-4084-96f6-4a8cd395efaa" providerId="ADAL" clId="{30C76D36-2FCE-4ED6-85C9-F527404E4CC1}" dt="2023-02-26T22:37:08.553" v="8740" actId="20577"/>
          <ac:spMkLst>
            <pc:docMk/>
            <pc:sldMk cId="3635903568" sldId="260"/>
            <ac:spMk id="3" creationId="{5F19E20D-5B62-F0D9-6CE7-BCA0FFFF563D}"/>
          </ac:spMkLst>
        </pc:spChg>
        <pc:spChg chg="add del">
          <ac:chgData name="Andrew Morgan" userId="04440f28-de04-4084-96f6-4a8cd395efaa" providerId="ADAL" clId="{30C76D36-2FCE-4ED6-85C9-F527404E4CC1}" dt="2023-02-23T17:40:48.308" v="2073" actId="26606"/>
          <ac:spMkLst>
            <pc:docMk/>
            <pc:sldMk cId="3635903568" sldId="260"/>
            <ac:spMk id="9" creationId="{4F74D28C-3268-4E35-8EE1-D92CB4A85A7D}"/>
          </ac:spMkLst>
        </pc:spChg>
        <pc:spChg chg="add del">
          <ac:chgData name="Andrew Morgan" userId="04440f28-de04-4084-96f6-4a8cd395efaa" providerId="ADAL" clId="{30C76D36-2FCE-4ED6-85C9-F527404E4CC1}" dt="2023-02-23T17:40:48.308" v="2073" actId="26606"/>
          <ac:spMkLst>
            <pc:docMk/>
            <pc:sldMk cId="3635903568" sldId="260"/>
            <ac:spMk id="11" creationId="{58D44E42-C462-4105-BC86-FE75B4E3C4AF}"/>
          </ac:spMkLst>
        </pc:spChg>
        <pc:spChg chg="add del">
          <ac:chgData name="Andrew Morgan" userId="04440f28-de04-4084-96f6-4a8cd395efaa" providerId="ADAL" clId="{30C76D36-2FCE-4ED6-85C9-F527404E4CC1}" dt="2023-02-23T17:40:48.292" v="2072" actId="26606"/>
          <ac:spMkLst>
            <pc:docMk/>
            <pc:sldMk cId="3635903568" sldId="260"/>
            <ac:spMk id="16" creationId="{4AC6B390-BC59-4F1D-A0EE-D71A92F0A0B2}"/>
          </ac:spMkLst>
        </pc:spChg>
        <pc:spChg chg="add del">
          <ac:chgData name="Andrew Morgan" userId="04440f28-de04-4084-96f6-4a8cd395efaa" providerId="ADAL" clId="{30C76D36-2FCE-4ED6-85C9-F527404E4CC1}" dt="2023-02-23T17:40:48.292" v="2072" actId="26606"/>
          <ac:spMkLst>
            <pc:docMk/>
            <pc:sldMk cId="3635903568" sldId="260"/>
            <ac:spMk id="18" creationId="{B6C60D79-16F1-4C4B-B7E3-7634E7069CDE}"/>
          </ac:spMkLst>
        </pc:spChg>
        <pc:spChg chg="add del">
          <ac:chgData name="Andrew Morgan" userId="04440f28-de04-4084-96f6-4a8cd395efaa" providerId="ADAL" clId="{30C76D36-2FCE-4ED6-85C9-F527404E4CC1}" dt="2023-02-23T17:40:48.292" v="2072" actId="26606"/>
          <ac:spMkLst>
            <pc:docMk/>
            <pc:sldMk cId="3635903568" sldId="260"/>
            <ac:spMk id="20" creationId="{426B127E-6498-4C77-9C9D-4553A5113B80}"/>
          </ac:spMkLst>
        </pc:spChg>
        <pc:spChg chg="add">
          <ac:chgData name="Andrew Morgan" userId="04440f28-de04-4084-96f6-4a8cd395efaa" providerId="ADAL" clId="{30C76D36-2FCE-4ED6-85C9-F527404E4CC1}" dt="2023-02-23T17:40:48.308" v="2073" actId="26606"/>
          <ac:spMkLst>
            <pc:docMk/>
            <pc:sldMk cId="3635903568" sldId="260"/>
            <ac:spMk id="22" creationId="{2EB492CD-616E-47F8-933B-5E2D952A0593}"/>
          </ac:spMkLst>
        </pc:spChg>
        <pc:spChg chg="add">
          <ac:chgData name="Andrew Morgan" userId="04440f28-de04-4084-96f6-4a8cd395efaa" providerId="ADAL" clId="{30C76D36-2FCE-4ED6-85C9-F527404E4CC1}" dt="2023-02-23T17:40:48.308" v="2073" actId="26606"/>
          <ac:spMkLst>
            <pc:docMk/>
            <pc:sldMk cId="3635903568" sldId="260"/>
            <ac:spMk id="23" creationId="{59383CF9-23B5-4335-9B21-1791C4CF1C75}"/>
          </ac:spMkLst>
        </pc:spChg>
        <pc:spChg chg="add">
          <ac:chgData name="Andrew Morgan" userId="04440f28-de04-4084-96f6-4a8cd395efaa" providerId="ADAL" clId="{30C76D36-2FCE-4ED6-85C9-F527404E4CC1}" dt="2023-02-23T17:40:48.308" v="2073" actId="26606"/>
          <ac:spMkLst>
            <pc:docMk/>
            <pc:sldMk cId="3635903568" sldId="260"/>
            <ac:spMk id="24" creationId="{0007FE00-9498-4706-B255-6437B0252C02}"/>
          </ac:spMkLst>
        </pc:spChg>
        <pc:picChg chg="del mod ord">
          <ac:chgData name="Andrew Morgan" userId="04440f28-de04-4084-96f6-4a8cd395efaa" providerId="ADAL" clId="{30C76D36-2FCE-4ED6-85C9-F527404E4CC1}" dt="2023-02-23T19:40:44.761" v="3571" actId="478"/>
          <ac:picMkLst>
            <pc:docMk/>
            <pc:sldMk cId="3635903568" sldId="260"/>
            <ac:picMk id="4" creationId="{B9C8AF52-C80D-6F63-2DA0-290C1F4DA91F}"/>
          </ac:picMkLst>
        </pc:picChg>
        <pc:picChg chg="add mod">
          <ac:chgData name="Andrew Morgan" userId="04440f28-de04-4084-96f6-4a8cd395efaa" providerId="ADAL" clId="{30C76D36-2FCE-4ED6-85C9-F527404E4CC1}" dt="2023-02-23T19:40:51.084" v="3574" actId="962"/>
          <ac:picMkLst>
            <pc:docMk/>
            <pc:sldMk cId="3635903568" sldId="260"/>
            <ac:picMk id="5" creationId="{1FFF946B-255B-0B7A-3120-BEBF7FAC33E1}"/>
          </ac:picMkLst>
        </pc:picChg>
      </pc:sldChg>
      <pc:sldChg chg="addSp delSp modSp del">
        <pc:chgData name="Andrew Morgan" userId="04440f28-de04-4084-96f6-4a8cd395efaa" providerId="ADAL" clId="{30C76D36-2FCE-4ED6-85C9-F527404E4CC1}" dt="2023-02-23T22:59:56.123" v="4806" actId="47"/>
        <pc:sldMkLst>
          <pc:docMk/>
          <pc:sldMk cId="3518420208" sldId="261"/>
        </pc:sldMkLst>
        <pc:picChg chg="add del mod">
          <ac:chgData name="Andrew Morgan" userId="04440f28-de04-4084-96f6-4a8cd395efaa" providerId="ADAL" clId="{30C76D36-2FCE-4ED6-85C9-F527404E4CC1}" dt="2023-02-23T19:26:30.636" v="3343" actId="478"/>
          <ac:picMkLst>
            <pc:docMk/>
            <pc:sldMk cId="3518420208" sldId="261"/>
            <ac:picMk id="2050" creationId="{97108B8B-A267-15A2-8287-EC094ED7CBC3}"/>
          </ac:picMkLst>
        </pc:picChg>
      </pc:sldChg>
      <pc:sldChg chg="modSp del mod">
        <pc:chgData name="Andrew Morgan" userId="04440f28-de04-4084-96f6-4a8cd395efaa" providerId="ADAL" clId="{30C76D36-2FCE-4ED6-85C9-F527404E4CC1}" dt="2023-02-23T22:59:57.372" v="4807" actId="47"/>
        <pc:sldMkLst>
          <pc:docMk/>
          <pc:sldMk cId="2628493239" sldId="262"/>
        </pc:sldMkLst>
        <pc:spChg chg="mod">
          <ac:chgData name="Andrew Morgan" userId="04440f28-de04-4084-96f6-4a8cd395efaa" providerId="ADAL" clId="{30C76D36-2FCE-4ED6-85C9-F527404E4CC1}" dt="2023-02-22T14:16:41.325" v="573" actId="1076"/>
          <ac:spMkLst>
            <pc:docMk/>
            <pc:sldMk cId="2628493239" sldId="262"/>
            <ac:spMk id="3" creationId="{5F19E20D-5B62-F0D9-6CE7-BCA0FFFF563D}"/>
          </ac:spMkLst>
        </pc:spChg>
      </pc:sldChg>
      <pc:sldChg chg="addSp delSp modSp del mod">
        <pc:chgData name="Andrew Morgan" userId="04440f28-de04-4084-96f6-4a8cd395efaa" providerId="ADAL" clId="{30C76D36-2FCE-4ED6-85C9-F527404E4CC1}" dt="2023-02-26T11:24:12.334" v="5960" actId="47"/>
        <pc:sldMkLst>
          <pc:docMk/>
          <pc:sldMk cId="586496195" sldId="263"/>
        </pc:sldMkLst>
        <pc:spChg chg="mod">
          <ac:chgData name="Andrew Morgan" userId="04440f28-de04-4084-96f6-4a8cd395efaa" providerId="ADAL" clId="{30C76D36-2FCE-4ED6-85C9-F527404E4CC1}" dt="2023-02-23T14:44:05.357" v="1557"/>
          <ac:spMkLst>
            <pc:docMk/>
            <pc:sldMk cId="586496195" sldId="263"/>
            <ac:spMk id="3" creationId="{5F19E20D-5B62-F0D9-6CE7-BCA0FFFF563D}"/>
          </ac:spMkLst>
        </pc:spChg>
        <pc:spChg chg="add mod">
          <ac:chgData name="Andrew Morgan" userId="04440f28-de04-4084-96f6-4a8cd395efaa" providerId="ADAL" clId="{30C76D36-2FCE-4ED6-85C9-F527404E4CC1}" dt="2023-02-23T14:07:45.794" v="1157" actId="1076"/>
          <ac:spMkLst>
            <pc:docMk/>
            <pc:sldMk cId="586496195" sldId="263"/>
            <ac:spMk id="6" creationId="{4588A7F5-F2FF-8B0E-9362-B7A58C4B126B}"/>
          </ac:spMkLst>
        </pc:spChg>
        <pc:spChg chg="add mod">
          <ac:chgData name="Andrew Morgan" userId="04440f28-de04-4084-96f6-4a8cd395efaa" providerId="ADAL" clId="{30C76D36-2FCE-4ED6-85C9-F527404E4CC1}" dt="2023-02-23T14:16:08.033" v="1171" actId="1076"/>
          <ac:spMkLst>
            <pc:docMk/>
            <pc:sldMk cId="586496195" sldId="263"/>
            <ac:spMk id="8" creationId="{77A9AA62-F438-7798-5D77-A36690DC5886}"/>
          </ac:spMkLst>
        </pc:spChg>
        <pc:spChg chg="add del mod">
          <ac:chgData name="Andrew Morgan" userId="04440f28-de04-4084-96f6-4a8cd395efaa" providerId="ADAL" clId="{30C76D36-2FCE-4ED6-85C9-F527404E4CC1}" dt="2023-02-26T11:24:08.893" v="5959" actId="478"/>
          <ac:spMkLst>
            <pc:docMk/>
            <pc:sldMk cId="586496195" sldId="263"/>
            <ac:spMk id="12" creationId="{808E0024-382E-00EE-880D-B5BC5CD5B812}"/>
          </ac:spMkLst>
        </pc:spChg>
        <pc:spChg chg="add mod">
          <ac:chgData name="Andrew Morgan" userId="04440f28-de04-4084-96f6-4a8cd395efaa" providerId="ADAL" clId="{30C76D36-2FCE-4ED6-85C9-F527404E4CC1}" dt="2023-02-23T14:44:16.047" v="1559" actId="1076"/>
          <ac:spMkLst>
            <pc:docMk/>
            <pc:sldMk cId="586496195" sldId="263"/>
            <ac:spMk id="14" creationId="{09E16270-8CB8-751E-3823-9B5B3C0552D6}"/>
          </ac:spMkLst>
        </pc:spChg>
        <pc:spChg chg="add mod">
          <ac:chgData name="Andrew Morgan" userId="04440f28-de04-4084-96f6-4a8cd395efaa" providerId="ADAL" clId="{30C76D36-2FCE-4ED6-85C9-F527404E4CC1}" dt="2023-02-23T17:38:24.030" v="2014" actId="1076"/>
          <ac:spMkLst>
            <pc:docMk/>
            <pc:sldMk cId="586496195" sldId="263"/>
            <ac:spMk id="16" creationId="{D9DFC4E9-69BF-E749-2343-087B5188A14E}"/>
          </ac:spMkLst>
        </pc:spChg>
        <pc:spChg chg="add mod">
          <ac:chgData name="Andrew Morgan" userId="04440f28-de04-4084-96f6-4a8cd395efaa" providerId="ADAL" clId="{30C76D36-2FCE-4ED6-85C9-F527404E4CC1}" dt="2023-02-23T19:02:38.734" v="2936"/>
          <ac:spMkLst>
            <pc:docMk/>
            <pc:sldMk cId="586496195" sldId="263"/>
            <ac:spMk id="18" creationId="{DD0AFDDD-4D81-5AF3-8090-2882F35CDAC5}"/>
          </ac:spMkLst>
        </pc:spChg>
        <pc:spChg chg="add del mod">
          <ac:chgData name="Andrew Morgan" userId="04440f28-de04-4084-96f6-4a8cd395efaa" providerId="ADAL" clId="{30C76D36-2FCE-4ED6-85C9-F527404E4CC1}" dt="2023-02-26T11:04:30.433" v="5636" actId="478"/>
          <ac:spMkLst>
            <pc:docMk/>
            <pc:sldMk cId="586496195" sldId="263"/>
            <ac:spMk id="22" creationId="{8E878A97-3757-105A-92E9-8F4B772E9E40}"/>
          </ac:spMkLst>
        </pc:spChg>
        <pc:spChg chg="add del mod">
          <ac:chgData name="Andrew Morgan" userId="04440f28-de04-4084-96f6-4a8cd395efaa" providerId="ADAL" clId="{30C76D36-2FCE-4ED6-85C9-F527404E4CC1}" dt="2023-02-26T11:22:38.193" v="5957" actId="478"/>
          <ac:spMkLst>
            <pc:docMk/>
            <pc:sldMk cId="586496195" sldId="263"/>
            <ac:spMk id="24" creationId="{7B669C2C-D2C5-D2BA-B2E9-207B570DD8C2}"/>
          </ac:spMkLst>
        </pc:spChg>
        <pc:graphicFrameChg chg="add modGraphic">
          <ac:chgData name="Andrew Morgan" userId="04440f28-de04-4084-96f6-4a8cd395efaa" providerId="ADAL" clId="{30C76D36-2FCE-4ED6-85C9-F527404E4CC1}" dt="2023-02-23T19:02:33.487" v="2934" actId="27309"/>
          <ac:graphicFrameMkLst>
            <pc:docMk/>
            <pc:sldMk cId="586496195" sldId="263"/>
            <ac:graphicFrameMk id="20" creationId="{71C99598-29C6-EBCF-FB62-A0274435303A}"/>
          </ac:graphicFrameMkLst>
        </pc:graphicFrameChg>
      </pc:sldChg>
      <pc:sldChg chg="addSp delSp modSp add mod modAnim">
        <pc:chgData name="Andrew Morgan" userId="04440f28-de04-4084-96f6-4a8cd395efaa" providerId="ADAL" clId="{30C76D36-2FCE-4ED6-85C9-F527404E4CC1}" dt="2023-02-27T10:04:52.100" v="8892" actId="20577"/>
        <pc:sldMkLst>
          <pc:docMk/>
          <pc:sldMk cId="3749154039" sldId="264"/>
        </pc:sldMkLst>
        <pc:spChg chg="mod">
          <ac:chgData name="Andrew Morgan" userId="04440f28-de04-4084-96f6-4a8cd395efaa" providerId="ADAL" clId="{30C76D36-2FCE-4ED6-85C9-F527404E4CC1}" dt="2023-02-23T22:28:04.847" v="3888" actId="14100"/>
          <ac:spMkLst>
            <pc:docMk/>
            <pc:sldMk cId="3749154039" sldId="264"/>
            <ac:spMk id="2" creationId="{312E5F3A-E22F-1D8D-E1AE-0909600ECB8A}"/>
          </ac:spMkLst>
        </pc:spChg>
        <pc:spChg chg="add mod">
          <ac:chgData name="Andrew Morgan" userId="04440f28-de04-4084-96f6-4a8cd395efaa" providerId="ADAL" clId="{30C76D36-2FCE-4ED6-85C9-F527404E4CC1}" dt="2023-02-27T10:04:52.100" v="8892" actId="20577"/>
          <ac:spMkLst>
            <pc:docMk/>
            <pc:sldMk cId="3749154039" sldId="264"/>
            <ac:spMk id="3" creationId="{0C53C766-B798-D990-945A-67BFEF5E1D36}"/>
          </ac:spMkLst>
        </pc:spChg>
        <pc:spChg chg="del mod">
          <ac:chgData name="Andrew Morgan" userId="04440f28-de04-4084-96f6-4a8cd395efaa" providerId="ADAL" clId="{30C76D36-2FCE-4ED6-85C9-F527404E4CC1}" dt="2023-02-23T18:43:53.232" v="2602" actId="478"/>
          <ac:spMkLst>
            <pc:docMk/>
            <pc:sldMk cId="3749154039" sldId="264"/>
            <ac:spMk id="3" creationId="{5F19E20D-5B62-F0D9-6CE7-BCA0FFFF563D}"/>
          </ac:spMkLst>
        </pc:spChg>
        <pc:spChg chg="add del mod">
          <ac:chgData name="Andrew Morgan" userId="04440f28-de04-4084-96f6-4a8cd395efaa" providerId="ADAL" clId="{30C76D36-2FCE-4ED6-85C9-F527404E4CC1}" dt="2023-02-23T18:44:01.527" v="2603"/>
          <ac:spMkLst>
            <pc:docMk/>
            <pc:sldMk cId="3749154039" sldId="264"/>
            <ac:spMk id="6" creationId="{FD37EEDE-F7AA-EABC-CB1F-E2BC8A0FAC74}"/>
          </ac:spMkLst>
        </pc:spChg>
        <pc:spChg chg="add del mod">
          <ac:chgData name="Andrew Morgan" userId="04440f28-de04-4084-96f6-4a8cd395efaa" providerId="ADAL" clId="{30C76D36-2FCE-4ED6-85C9-F527404E4CC1}" dt="2023-02-23T18:49:36.042" v="2653" actId="478"/>
          <ac:spMkLst>
            <pc:docMk/>
            <pc:sldMk cId="3749154039" sldId="264"/>
            <ac:spMk id="7" creationId="{CFB42BD9-31DA-09F6-812F-BE12ED11210A}"/>
          </ac:spMkLst>
        </pc:spChg>
        <pc:spChg chg="add del mod">
          <ac:chgData name="Andrew Morgan" userId="04440f28-de04-4084-96f6-4a8cd395efaa" providerId="ADAL" clId="{30C76D36-2FCE-4ED6-85C9-F527404E4CC1}" dt="2023-02-23T18:53:13.523" v="2658"/>
          <ac:spMkLst>
            <pc:docMk/>
            <pc:sldMk cId="3749154039" sldId="264"/>
            <ac:spMk id="8" creationId="{0C300AE7-6FAF-58A9-3123-38946816ECF2}"/>
          </ac:spMkLst>
        </pc:spChg>
        <pc:spChg chg="add mod">
          <ac:chgData name="Andrew Morgan" userId="04440f28-de04-4084-96f6-4a8cd395efaa" providerId="ADAL" clId="{30C76D36-2FCE-4ED6-85C9-F527404E4CC1}" dt="2023-02-23T19:35:30.195" v="3511" actId="207"/>
          <ac:spMkLst>
            <pc:docMk/>
            <pc:sldMk cId="3749154039" sldId="264"/>
            <ac:spMk id="9" creationId="{12F9C61F-9FBB-2F44-C428-8DF41E71EF7F}"/>
          </ac:spMkLst>
        </pc:spChg>
        <pc:spChg chg="add mod">
          <ac:chgData name="Andrew Morgan" userId="04440f28-de04-4084-96f6-4a8cd395efaa" providerId="ADAL" clId="{30C76D36-2FCE-4ED6-85C9-F527404E4CC1}" dt="2023-02-27T10:04:47.386" v="8887" actId="20577"/>
          <ac:spMkLst>
            <pc:docMk/>
            <pc:sldMk cId="3749154039" sldId="264"/>
            <ac:spMk id="10" creationId="{37F47E3B-3FE1-BE75-7866-225E1141488E}"/>
          </ac:spMkLst>
        </pc:spChg>
        <pc:spChg chg="add mod">
          <ac:chgData name="Andrew Morgan" userId="04440f28-de04-4084-96f6-4a8cd395efaa" providerId="ADAL" clId="{30C76D36-2FCE-4ED6-85C9-F527404E4CC1}" dt="2023-02-23T19:35:30.195" v="3511" actId="207"/>
          <ac:spMkLst>
            <pc:docMk/>
            <pc:sldMk cId="3749154039" sldId="264"/>
            <ac:spMk id="11" creationId="{5E5078AB-5DD7-A21D-D3B4-A2D0C1ACEC48}"/>
          </ac:spMkLst>
        </pc:spChg>
        <pc:spChg chg="add mod">
          <ac:chgData name="Andrew Morgan" userId="04440f28-de04-4084-96f6-4a8cd395efaa" providerId="ADAL" clId="{30C76D36-2FCE-4ED6-85C9-F527404E4CC1}" dt="2023-02-23T19:35:30.195" v="3511" actId="207"/>
          <ac:spMkLst>
            <pc:docMk/>
            <pc:sldMk cId="3749154039" sldId="264"/>
            <ac:spMk id="12" creationId="{15CEB88B-E0B1-A6B5-2964-0C296682EFB5}"/>
          </ac:spMkLst>
        </pc:spChg>
        <pc:spChg chg="add del">
          <ac:chgData name="Andrew Morgan" userId="04440f28-de04-4084-96f6-4a8cd395efaa" providerId="ADAL" clId="{30C76D36-2FCE-4ED6-85C9-F527404E4CC1}" dt="2023-02-23T18:58:50.957" v="2876" actId="22"/>
          <ac:spMkLst>
            <pc:docMk/>
            <pc:sldMk cId="3749154039" sldId="264"/>
            <ac:spMk id="17" creationId="{3889BCB3-01C9-E6D3-8798-511CAEE08E7B}"/>
          </ac:spMkLst>
        </pc:spChg>
        <pc:spChg chg="add del">
          <ac:chgData name="Andrew Morgan" userId="04440f28-de04-4084-96f6-4a8cd395efaa" providerId="ADAL" clId="{30C76D36-2FCE-4ED6-85C9-F527404E4CC1}" dt="2023-02-23T18:58:59.848" v="2880" actId="22"/>
          <ac:spMkLst>
            <pc:docMk/>
            <pc:sldMk cId="3749154039" sldId="264"/>
            <ac:spMk id="19" creationId="{ABA08A72-1FCF-01E9-EBF8-0BE380085766}"/>
          </ac:spMkLst>
        </pc:spChg>
        <pc:spChg chg="add mod">
          <ac:chgData name="Andrew Morgan" userId="04440f28-de04-4084-96f6-4a8cd395efaa" providerId="ADAL" clId="{30C76D36-2FCE-4ED6-85C9-F527404E4CC1}" dt="2023-02-23T19:37:38.184" v="3544" actId="1076"/>
          <ac:spMkLst>
            <pc:docMk/>
            <pc:sldMk cId="3749154039" sldId="264"/>
            <ac:spMk id="20" creationId="{780E60E3-E9FC-E2D6-5E6B-D93C75D2301F}"/>
          </ac:spMkLst>
        </pc:spChg>
        <pc:spChg chg="add mod">
          <ac:chgData name="Andrew Morgan" userId="04440f28-de04-4084-96f6-4a8cd395efaa" providerId="ADAL" clId="{30C76D36-2FCE-4ED6-85C9-F527404E4CC1}" dt="2023-02-26T12:21:08.465" v="6401" actId="1076"/>
          <ac:spMkLst>
            <pc:docMk/>
            <pc:sldMk cId="3749154039" sldId="264"/>
            <ac:spMk id="21" creationId="{11977905-7673-DD4A-00E9-C6DA1F066F2D}"/>
          </ac:spMkLst>
        </pc:spChg>
        <pc:spChg chg="add mod">
          <ac:chgData name="Andrew Morgan" userId="04440f28-de04-4084-96f6-4a8cd395efaa" providerId="ADAL" clId="{30C76D36-2FCE-4ED6-85C9-F527404E4CC1}" dt="2023-02-23T19:36:04.974" v="3514" actId="113"/>
          <ac:spMkLst>
            <pc:docMk/>
            <pc:sldMk cId="3749154039" sldId="264"/>
            <ac:spMk id="22" creationId="{DF14740B-1133-460F-1251-0897FAFB0CB4}"/>
          </ac:spMkLst>
        </pc:spChg>
        <pc:spChg chg="add mod">
          <ac:chgData name="Andrew Morgan" userId="04440f28-de04-4084-96f6-4a8cd395efaa" providerId="ADAL" clId="{30C76D36-2FCE-4ED6-85C9-F527404E4CC1}" dt="2023-02-23T19:35:05.312" v="3510" actId="207"/>
          <ac:spMkLst>
            <pc:docMk/>
            <pc:sldMk cId="3749154039" sldId="264"/>
            <ac:spMk id="23" creationId="{69A3A15E-FC34-2BF8-B79D-EB65A272146A}"/>
          </ac:spMkLst>
        </pc:spChg>
        <pc:spChg chg="add mod">
          <ac:chgData name="Andrew Morgan" userId="04440f28-de04-4084-96f6-4a8cd395efaa" providerId="ADAL" clId="{30C76D36-2FCE-4ED6-85C9-F527404E4CC1}" dt="2023-02-23T19:35:05.312" v="3510" actId="207"/>
          <ac:spMkLst>
            <pc:docMk/>
            <pc:sldMk cId="3749154039" sldId="264"/>
            <ac:spMk id="24" creationId="{55252AA0-40AF-033A-AD57-43650B0B4460}"/>
          </ac:spMkLst>
        </pc:spChg>
        <pc:spChg chg="add del">
          <ac:chgData name="Andrew Morgan" userId="04440f28-de04-4084-96f6-4a8cd395efaa" providerId="ADAL" clId="{30C76D36-2FCE-4ED6-85C9-F527404E4CC1}" dt="2023-02-23T19:26:10.062" v="3339" actId="22"/>
          <ac:spMkLst>
            <pc:docMk/>
            <pc:sldMk cId="3749154039" sldId="264"/>
            <ac:spMk id="26" creationId="{43D9E1B9-8BD1-8A00-FEE1-86677344A114}"/>
          </ac:spMkLst>
        </pc:spChg>
        <pc:spChg chg="add mod">
          <ac:chgData name="Andrew Morgan" userId="04440f28-de04-4084-96f6-4a8cd395efaa" providerId="ADAL" clId="{30C76D36-2FCE-4ED6-85C9-F527404E4CC1}" dt="2023-02-23T19:35:05.312" v="3510" actId="207"/>
          <ac:spMkLst>
            <pc:docMk/>
            <pc:sldMk cId="3749154039" sldId="264"/>
            <ac:spMk id="27" creationId="{4586AF91-660A-8FA3-0BAA-A191FA171F37}"/>
          </ac:spMkLst>
        </pc:spChg>
        <pc:spChg chg="add mod">
          <ac:chgData name="Andrew Morgan" userId="04440f28-de04-4084-96f6-4a8cd395efaa" providerId="ADAL" clId="{30C76D36-2FCE-4ED6-85C9-F527404E4CC1}" dt="2023-02-23T19:35:05.312" v="3510" actId="207"/>
          <ac:spMkLst>
            <pc:docMk/>
            <pc:sldMk cId="3749154039" sldId="264"/>
            <ac:spMk id="28" creationId="{3724ED18-E5ED-709D-9BDC-5288347AECFA}"/>
          </ac:spMkLst>
        </pc:spChg>
        <pc:spChg chg="add mod">
          <ac:chgData name="Andrew Morgan" userId="04440f28-de04-4084-96f6-4a8cd395efaa" providerId="ADAL" clId="{30C76D36-2FCE-4ED6-85C9-F527404E4CC1}" dt="2023-02-23T19:38:09.256" v="3564" actId="1076"/>
          <ac:spMkLst>
            <pc:docMk/>
            <pc:sldMk cId="3749154039" sldId="264"/>
            <ac:spMk id="29" creationId="{DB848386-633A-1795-31C8-63F5D6BD6848}"/>
          </ac:spMkLst>
        </pc:spChg>
        <pc:spChg chg="add mod">
          <ac:chgData name="Andrew Morgan" userId="04440f28-de04-4084-96f6-4a8cd395efaa" providerId="ADAL" clId="{30C76D36-2FCE-4ED6-85C9-F527404E4CC1}" dt="2023-02-23T19:38:28.630" v="3565" actId="1076"/>
          <ac:spMkLst>
            <pc:docMk/>
            <pc:sldMk cId="3749154039" sldId="264"/>
            <ac:spMk id="30" creationId="{20EFDAAC-9B53-FC14-20E1-79117C8E6E98}"/>
          </ac:spMkLst>
        </pc:spChg>
        <pc:spChg chg="add mod">
          <ac:chgData name="Andrew Morgan" userId="04440f28-de04-4084-96f6-4a8cd395efaa" providerId="ADAL" clId="{30C76D36-2FCE-4ED6-85C9-F527404E4CC1}" dt="2023-02-23T22:18:24.460" v="3860" actId="20577"/>
          <ac:spMkLst>
            <pc:docMk/>
            <pc:sldMk cId="3749154039" sldId="264"/>
            <ac:spMk id="31" creationId="{5E15AE79-351E-9483-8622-368A7120C197}"/>
          </ac:spMkLst>
        </pc:spChg>
        <pc:picChg chg="add del mod">
          <ac:chgData name="Andrew Morgan" userId="04440f28-de04-4084-96f6-4a8cd395efaa" providerId="ADAL" clId="{30C76D36-2FCE-4ED6-85C9-F527404E4CC1}" dt="2023-02-23T18:44:19.091" v="2605" actId="478"/>
          <ac:picMkLst>
            <pc:docMk/>
            <pc:sldMk cId="3749154039" sldId="264"/>
            <ac:picMk id="1026" creationId="{BFB8B7C8-71BB-891B-434F-840C66191DEB}"/>
          </ac:picMkLst>
        </pc:picChg>
        <pc:picChg chg="add del">
          <ac:chgData name="Andrew Morgan" userId="04440f28-de04-4084-96f6-4a8cd395efaa" providerId="ADAL" clId="{30C76D36-2FCE-4ED6-85C9-F527404E4CC1}" dt="2023-02-23T19:33:34.501" v="3407"/>
          <ac:picMkLst>
            <pc:docMk/>
            <pc:sldMk cId="3749154039" sldId="264"/>
            <ac:picMk id="1028" creationId="{B3B115FF-05DF-CC23-D2EC-506AE86DA298}"/>
          </ac:picMkLst>
        </pc:picChg>
      </pc:sldChg>
      <pc:sldChg chg="addSp delSp modSp add mod modAnim">
        <pc:chgData name="Andrew Morgan" userId="04440f28-de04-4084-96f6-4a8cd395efaa" providerId="ADAL" clId="{30C76D36-2FCE-4ED6-85C9-F527404E4CC1}" dt="2023-02-27T09:53:51.892" v="8854" actId="20577"/>
        <pc:sldMkLst>
          <pc:docMk/>
          <pc:sldMk cId="3647418655" sldId="265"/>
        </pc:sldMkLst>
        <pc:spChg chg="mod">
          <ac:chgData name="Andrew Morgan" userId="04440f28-de04-4084-96f6-4a8cd395efaa" providerId="ADAL" clId="{30C76D36-2FCE-4ED6-85C9-F527404E4CC1}" dt="2023-02-27T09:50:59.065" v="8745" actId="20577"/>
          <ac:spMkLst>
            <pc:docMk/>
            <pc:sldMk cId="3647418655" sldId="265"/>
            <ac:spMk id="2" creationId="{312E5F3A-E22F-1D8D-E1AE-0909600ECB8A}"/>
          </ac:spMkLst>
        </pc:spChg>
        <pc:spChg chg="add del mod">
          <ac:chgData name="Andrew Morgan" userId="04440f28-de04-4084-96f6-4a8cd395efaa" providerId="ADAL" clId="{30C76D36-2FCE-4ED6-85C9-F527404E4CC1}" dt="2023-02-23T19:15:41.561" v="2956" actId="478"/>
          <ac:spMkLst>
            <pc:docMk/>
            <pc:sldMk cId="3647418655" sldId="265"/>
            <ac:spMk id="7" creationId="{4A4D03FC-B1DC-8BF8-B0AA-7AA151192058}"/>
          </ac:spMkLst>
        </pc:spChg>
        <pc:spChg chg="add mod">
          <ac:chgData name="Andrew Morgan" userId="04440f28-de04-4084-96f6-4a8cd395efaa" providerId="ADAL" clId="{30C76D36-2FCE-4ED6-85C9-F527404E4CC1}" dt="2023-02-27T09:53:51.892" v="8854" actId="20577"/>
          <ac:spMkLst>
            <pc:docMk/>
            <pc:sldMk cId="3647418655" sldId="265"/>
            <ac:spMk id="8" creationId="{235BC8F3-A93F-1259-BF5F-34AA80A927E1}"/>
          </ac:spMkLst>
        </pc:spChg>
        <pc:spChg chg="del mod">
          <ac:chgData name="Andrew Morgan" userId="04440f28-de04-4084-96f6-4a8cd395efaa" providerId="ADAL" clId="{30C76D36-2FCE-4ED6-85C9-F527404E4CC1}" dt="2023-02-23T19:14:08.147" v="2942" actId="478"/>
          <ac:spMkLst>
            <pc:docMk/>
            <pc:sldMk cId="3647418655" sldId="265"/>
            <ac:spMk id="9" creationId="{12F9C61F-9FBB-2F44-C428-8DF41E71EF7F}"/>
          </ac:spMkLst>
        </pc:spChg>
        <pc:spChg chg="del">
          <ac:chgData name="Andrew Morgan" userId="04440f28-de04-4084-96f6-4a8cd395efaa" providerId="ADAL" clId="{30C76D36-2FCE-4ED6-85C9-F527404E4CC1}" dt="2023-02-23T19:14:09.009" v="2943" actId="478"/>
          <ac:spMkLst>
            <pc:docMk/>
            <pc:sldMk cId="3647418655" sldId="265"/>
            <ac:spMk id="10" creationId="{37F47E3B-3FE1-BE75-7866-225E1141488E}"/>
          </ac:spMkLst>
        </pc:spChg>
        <pc:spChg chg="del">
          <ac:chgData name="Andrew Morgan" userId="04440f28-de04-4084-96f6-4a8cd395efaa" providerId="ADAL" clId="{30C76D36-2FCE-4ED6-85C9-F527404E4CC1}" dt="2023-02-23T19:14:10.361" v="2944" actId="478"/>
          <ac:spMkLst>
            <pc:docMk/>
            <pc:sldMk cId="3647418655" sldId="265"/>
            <ac:spMk id="11" creationId="{5E5078AB-5DD7-A21D-D3B4-A2D0C1ACEC48}"/>
          </ac:spMkLst>
        </pc:spChg>
        <pc:spChg chg="del">
          <ac:chgData name="Andrew Morgan" userId="04440f28-de04-4084-96f6-4a8cd395efaa" providerId="ADAL" clId="{30C76D36-2FCE-4ED6-85C9-F527404E4CC1}" dt="2023-02-23T19:14:11.136" v="2945" actId="478"/>
          <ac:spMkLst>
            <pc:docMk/>
            <pc:sldMk cId="3647418655" sldId="265"/>
            <ac:spMk id="12" creationId="{15CEB88B-E0B1-A6B5-2964-0C296682EFB5}"/>
          </ac:spMkLst>
        </pc:spChg>
        <pc:spChg chg="del">
          <ac:chgData name="Andrew Morgan" userId="04440f28-de04-4084-96f6-4a8cd395efaa" providerId="ADAL" clId="{30C76D36-2FCE-4ED6-85C9-F527404E4CC1}" dt="2023-02-23T19:14:05.400" v="2940" actId="478"/>
          <ac:spMkLst>
            <pc:docMk/>
            <pc:sldMk cId="3647418655" sldId="265"/>
            <ac:spMk id="20" creationId="{780E60E3-E9FC-E2D6-5E6B-D93C75D2301F}"/>
          </ac:spMkLst>
        </pc:spChg>
        <pc:picChg chg="add del mod">
          <ac:chgData name="Andrew Morgan" userId="04440f28-de04-4084-96f6-4a8cd395efaa" providerId="ADAL" clId="{30C76D36-2FCE-4ED6-85C9-F527404E4CC1}" dt="2023-02-23T22:18:42.849" v="3861" actId="478"/>
          <ac:picMkLst>
            <pc:docMk/>
            <pc:sldMk cId="3647418655" sldId="265"/>
            <ac:picMk id="5" creationId="{FCB4BADF-533B-9AED-C671-7C9EE49CD731}"/>
          </ac:picMkLst>
        </pc:picChg>
      </pc:sldChg>
      <pc:sldChg chg="delSp add setBg delDesignElem">
        <pc:chgData name="Andrew Morgan" userId="04440f28-de04-4084-96f6-4a8cd395efaa" providerId="ADAL" clId="{30C76D36-2FCE-4ED6-85C9-F527404E4CC1}" dt="2023-02-23T23:00:08.579" v="4809"/>
        <pc:sldMkLst>
          <pc:docMk/>
          <pc:sldMk cId="452968061" sldId="266"/>
        </pc:sldMkLst>
        <pc:spChg chg="del">
          <ac:chgData name="Andrew Morgan" userId="04440f28-de04-4084-96f6-4a8cd395efaa" providerId="ADAL" clId="{30C76D36-2FCE-4ED6-85C9-F527404E4CC1}" dt="2023-02-23T23:00:08.579" v="4809"/>
          <ac:spMkLst>
            <pc:docMk/>
            <pc:sldMk cId="452968061" sldId="266"/>
            <ac:spMk id="22" creationId="{2EB492CD-616E-47F8-933B-5E2D952A0593}"/>
          </ac:spMkLst>
        </pc:spChg>
        <pc:spChg chg="del">
          <ac:chgData name="Andrew Morgan" userId="04440f28-de04-4084-96f6-4a8cd395efaa" providerId="ADAL" clId="{30C76D36-2FCE-4ED6-85C9-F527404E4CC1}" dt="2023-02-23T23:00:08.579" v="4809"/>
          <ac:spMkLst>
            <pc:docMk/>
            <pc:sldMk cId="452968061" sldId="266"/>
            <ac:spMk id="23" creationId="{59383CF9-23B5-4335-9B21-1791C4CF1C75}"/>
          </ac:spMkLst>
        </pc:spChg>
        <pc:spChg chg="del">
          <ac:chgData name="Andrew Morgan" userId="04440f28-de04-4084-96f6-4a8cd395efaa" providerId="ADAL" clId="{30C76D36-2FCE-4ED6-85C9-F527404E4CC1}" dt="2023-02-23T23:00:08.579" v="4809"/>
          <ac:spMkLst>
            <pc:docMk/>
            <pc:sldMk cId="452968061" sldId="266"/>
            <ac:spMk id="24" creationId="{0007FE00-9498-4706-B255-6437B0252C02}"/>
          </ac:spMkLst>
        </pc:spChg>
      </pc:sldChg>
      <pc:sldChg chg="addSp modSp add mod modAnim">
        <pc:chgData name="Andrew Morgan" userId="04440f28-de04-4084-96f6-4a8cd395efaa" providerId="ADAL" clId="{30C76D36-2FCE-4ED6-85C9-F527404E4CC1}" dt="2023-02-26T21:41:17.537" v="8503"/>
        <pc:sldMkLst>
          <pc:docMk/>
          <pc:sldMk cId="2629866751" sldId="267"/>
        </pc:sldMkLst>
        <pc:spChg chg="mod">
          <ac:chgData name="Andrew Morgan" userId="04440f28-de04-4084-96f6-4a8cd395efaa" providerId="ADAL" clId="{30C76D36-2FCE-4ED6-85C9-F527404E4CC1}" dt="2023-02-23T23:00:37.204" v="4820" actId="20577"/>
          <ac:spMkLst>
            <pc:docMk/>
            <pc:sldMk cId="2629866751" sldId="267"/>
            <ac:spMk id="2" creationId="{312E5F3A-E22F-1D8D-E1AE-0909600ECB8A}"/>
          </ac:spMkLst>
        </pc:spChg>
        <pc:spChg chg="add mod">
          <ac:chgData name="Andrew Morgan" userId="04440f28-de04-4084-96f6-4a8cd395efaa" providerId="ADAL" clId="{30C76D36-2FCE-4ED6-85C9-F527404E4CC1}" dt="2023-02-26T21:41:06.188" v="8501" actId="20577"/>
          <ac:spMkLst>
            <pc:docMk/>
            <pc:sldMk cId="2629866751" sldId="267"/>
            <ac:spMk id="3" creationId="{419B593D-725B-DDEB-267B-0ED4AE3B2E64}"/>
          </ac:spMkLst>
        </pc:spChg>
        <pc:spChg chg="mod">
          <ac:chgData name="Andrew Morgan" userId="04440f28-de04-4084-96f6-4a8cd395efaa" providerId="ADAL" clId="{30C76D36-2FCE-4ED6-85C9-F527404E4CC1}" dt="2023-02-23T23:00:45.752" v="4821" actId="6549"/>
          <ac:spMkLst>
            <pc:docMk/>
            <pc:sldMk cId="2629866751" sldId="267"/>
            <ac:spMk id="8" creationId="{235BC8F3-A93F-1259-BF5F-34AA80A927E1}"/>
          </ac:spMkLst>
        </pc:spChg>
      </pc:sldChg>
      <pc:sldChg chg="modSp add mod">
        <pc:chgData name="Andrew Morgan" userId="04440f28-de04-4084-96f6-4a8cd395efaa" providerId="ADAL" clId="{30C76D36-2FCE-4ED6-85C9-F527404E4CC1}" dt="2023-02-27T10:09:49.100" v="9009" actId="21"/>
        <pc:sldMkLst>
          <pc:docMk/>
          <pc:sldMk cId="1229189365" sldId="268"/>
        </pc:sldMkLst>
        <pc:spChg chg="mod">
          <ac:chgData name="Andrew Morgan" userId="04440f28-de04-4084-96f6-4a8cd395efaa" providerId="ADAL" clId="{30C76D36-2FCE-4ED6-85C9-F527404E4CC1}" dt="2023-02-23T23:01:11.210" v="4832" actId="20577"/>
          <ac:spMkLst>
            <pc:docMk/>
            <pc:sldMk cId="1229189365" sldId="268"/>
            <ac:spMk id="2" creationId="{312E5F3A-E22F-1D8D-E1AE-0909600ECB8A}"/>
          </ac:spMkLst>
        </pc:spChg>
        <pc:spChg chg="mod">
          <ac:chgData name="Andrew Morgan" userId="04440f28-de04-4084-96f6-4a8cd395efaa" providerId="ADAL" clId="{30C76D36-2FCE-4ED6-85C9-F527404E4CC1}" dt="2023-02-27T10:09:49.100" v="9009" actId="21"/>
          <ac:spMkLst>
            <pc:docMk/>
            <pc:sldMk cId="1229189365" sldId="268"/>
            <ac:spMk id="6" creationId="{5A3CCE47-C08D-8702-3898-5C5A6552141C}"/>
          </ac:spMkLst>
        </pc:spChg>
      </pc:sldChg>
      <pc:sldChg chg="modSp mod">
        <pc:chgData name="Andrew Morgan" userId="04440f28-de04-4084-96f6-4a8cd395efaa" providerId="ADAL" clId="{30C76D36-2FCE-4ED6-85C9-F527404E4CC1}" dt="2023-02-27T10:11:06.631" v="9020" actId="21"/>
        <pc:sldMkLst>
          <pc:docMk/>
          <pc:sldMk cId="880179306" sldId="269"/>
        </pc:sldMkLst>
        <pc:spChg chg="mod">
          <ac:chgData name="Andrew Morgan" userId="04440f28-de04-4084-96f6-4a8cd395efaa" providerId="ADAL" clId="{30C76D36-2FCE-4ED6-85C9-F527404E4CC1}" dt="2023-02-27T10:11:06.631" v="9020" actId="21"/>
          <ac:spMkLst>
            <pc:docMk/>
            <pc:sldMk cId="880179306" sldId="269"/>
            <ac:spMk id="6" creationId="{5A3CCE47-C08D-8702-3898-5C5A6552141C}"/>
          </ac:spMkLst>
        </pc:spChg>
      </pc:sldChg>
      <pc:sldChg chg="modSp add mod">
        <pc:chgData name="Andrew Morgan" userId="04440f28-de04-4084-96f6-4a8cd395efaa" providerId="ADAL" clId="{30C76D36-2FCE-4ED6-85C9-F527404E4CC1}" dt="2023-02-27T10:11:17.955" v="9024" actId="6549"/>
        <pc:sldMkLst>
          <pc:docMk/>
          <pc:sldMk cId="441838837" sldId="270"/>
        </pc:sldMkLst>
        <pc:spChg chg="mod">
          <ac:chgData name="Andrew Morgan" userId="04440f28-de04-4084-96f6-4a8cd395efaa" providerId="ADAL" clId="{30C76D36-2FCE-4ED6-85C9-F527404E4CC1}" dt="2023-02-27T10:11:17.955" v="9024" actId="6549"/>
          <ac:spMkLst>
            <pc:docMk/>
            <pc:sldMk cId="441838837" sldId="270"/>
            <ac:spMk id="6" creationId="{5A3CCE47-C08D-8702-3898-5C5A6552141C}"/>
          </ac:spMkLst>
        </pc:spChg>
      </pc:sldChg>
      <pc:sldChg chg="modSp add">
        <pc:chgData name="Andrew Morgan" userId="04440f28-de04-4084-96f6-4a8cd395efaa" providerId="ADAL" clId="{30C76D36-2FCE-4ED6-85C9-F527404E4CC1}" dt="2023-02-27T10:05:02.696" v="8897" actId="20577"/>
        <pc:sldMkLst>
          <pc:docMk/>
          <pc:sldMk cId="2196122035" sldId="271"/>
        </pc:sldMkLst>
        <pc:spChg chg="mod">
          <ac:chgData name="Andrew Morgan" userId="04440f28-de04-4084-96f6-4a8cd395efaa" providerId="ADAL" clId="{30C76D36-2FCE-4ED6-85C9-F527404E4CC1}" dt="2023-02-27T10:05:02.696" v="8897" actId="20577"/>
          <ac:spMkLst>
            <pc:docMk/>
            <pc:sldMk cId="2196122035" sldId="271"/>
            <ac:spMk id="8" creationId="{235BC8F3-A93F-1259-BF5F-34AA80A927E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9FBAE-2CEE-B83D-47A1-F4A709B042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171E5A-B764-32E9-44B2-7617837B28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E7A7CF-2957-2F32-AE5D-413A24EE5F33}"/>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5" name="Footer Placeholder 4">
            <a:extLst>
              <a:ext uri="{FF2B5EF4-FFF2-40B4-BE49-F238E27FC236}">
                <a16:creationId xmlns:a16="http://schemas.microsoft.com/office/drawing/2014/main" id="{8C8F6E1E-CE72-AB45-2AC5-3C65D110E8B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7A56188-C34D-D372-2741-A011E7B3A66E}"/>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490347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AE8E1-6941-7E37-9443-C0D1B374E6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C367D8-CB6C-6E77-523A-7A05247936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BC2528-A699-ABCD-DB92-09DC351D8DAF}"/>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5" name="Footer Placeholder 4">
            <a:extLst>
              <a:ext uri="{FF2B5EF4-FFF2-40B4-BE49-F238E27FC236}">
                <a16:creationId xmlns:a16="http://schemas.microsoft.com/office/drawing/2014/main" id="{4FC47100-5C93-7C65-AABC-50A8DC4956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19720B7-69CC-FB9E-2FB3-1ACEB2512E07}"/>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1030297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47A54-B3F5-AF8D-FEB5-1B75783F5F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0D75E1-AB1A-AA0C-1051-DFF4B6D1F6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BE19F9-AB55-8438-CCAF-754CDA522B29}"/>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5" name="Footer Placeholder 4">
            <a:extLst>
              <a:ext uri="{FF2B5EF4-FFF2-40B4-BE49-F238E27FC236}">
                <a16:creationId xmlns:a16="http://schemas.microsoft.com/office/drawing/2014/main" id="{A740E9BB-FAAA-483C-B5AC-85B46519625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D048AAD-7EC9-0129-3DEA-8CFCFFF4EA1C}"/>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668059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C5B58-0777-B5D6-0B85-062791A852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712741-75CF-7059-FADB-C24A12471D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40F520-AAD1-B89E-A03B-F3F63ED038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3EA201-ABA0-4400-D1A0-AD1C62E8A93F}"/>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6" name="Footer Placeholder 5">
            <a:extLst>
              <a:ext uri="{FF2B5EF4-FFF2-40B4-BE49-F238E27FC236}">
                <a16:creationId xmlns:a16="http://schemas.microsoft.com/office/drawing/2014/main" id="{553E86C8-72AF-13C5-F04B-6008E60578E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E5CD299-7A34-8629-A6EF-AD39C8990EB4}"/>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462001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58061-19BB-BEB6-559C-43B12D3266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990A2F-D192-F12B-F3EA-D1E858F6CA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005D50-BA69-AA18-1A92-F8044B6934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39AEE5-D09E-3624-0E74-8F0231636E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C396BE-D5B8-8A9E-5138-622B97BB73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0BE2FE-C592-17CA-7701-3E5DBCCCA9AB}"/>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8" name="Footer Placeholder 7">
            <a:extLst>
              <a:ext uri="{FF2B5EF4-FFF2-40B4-BE49-F238E27FC236}">
                <a16:creationId xmlns:a16="http://schemas.microsoft.com/office/drawing/2014/main" id="{250EB02C-0566-926A-3EF6-01A5510DA0D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E6AA22C-1CA2-F396-B735-71E8A6FD7E26}"/>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2101522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65185-D858-2D9C-E5EB-2C2A3A41F7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BEC518-FEF6-976F-EA19-3A7804F8CB40}"/>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4" name="Footer Placeholder 3">
            <a:extLst>
              <a:ext uri="{FF2B5EF4-FFF2-40B4-BE49-F238E27FC236}">
                <a16:creationId xmlns:a16="http://schemas.microsoft.com/office/drawing/2014/main" id="{2C9D2538-C115-33CC-0D1C-FFA8BA27FD4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0F26DB7-4DC5-8786-09D7-726436938793}"/>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2079532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594142-8272-A2DB-7E99-360D4D20D100}"/>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3" name="Footer Placeholder 2">
            <a:extLst>
              <a:ext uri="{FF2B5EF4-FFF2-40B4-BE49-F238E27FC236}">
                <a16:creationId xmlns:a16="http://schemas.microsoft.com/office/drawing/2014/main" id="{90DC8D6B-00CD-33A0-BAE7-36BB26C6520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E9B8472-EF3C-6BBD-5FCE-9C2396A816A1}"/>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2243723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F8EA2-9974-719C-88BC-220662063E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2AEBEB-0ACF-6CE8-4297-7E1122FA4C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EBC597-DD74-48F7-9986-583A2476C1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565CB1-1037-7836-AA9A-61B678BCB84F}"/>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6" name="Footer Placeholder 5">
            <a:extLst>
              <a:ext uri="{FF2B5EF4-FFF2-40B4-BE49-F238E27FC236}">
                <a16:creationId xmlns:a16="http://schemas.microsoft.com/office/drawing/2014/main" id="{57360C1C-083D-74CC-E3D9-775DCD78D8B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0CD4F66-45AD-4140-B0E1-44A61BE9E8E7}"/>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302776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08AC5-7AE8-82DC-6E4D-59ACC7A172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59D2EF-BAF2-8ED5-8BAE-B92563195F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F5D05F9-F391-E03E-68FD-CF1339B6DB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B19981-77E1-2CA7-9128-A38AB733C617}"/>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6" name="Footer Placeholder 5">
            <a:extLst>
              <a:ext uri="{FF2B5EF4-FFF2-40B4-BE49-F238E27FC236}">
                <a16:creationId xmlns:a16="http://schemas.microsoft.com/office/drawing/2014/main" id="{3001EAD1-F429-3212-CFF5-F61F3F25620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4FD7BA1-5007-E25D-B726-63D749495C2F}"/>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579216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A2D50-A819-E551-940B-4C843F18CC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A600EB-B632-E0FE-ECEC-E6F1D4A089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C3F562-DF07-0F31-7BE5-A8192D550E52}"/>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5" name="Footer Placeholder 4">
            <a:extLst>
              <a:ext uri="{FF2B5EF4-FFF2-40B4-BE49-F238E27FC236}">
                <a16:creationId xmlns:a16="http://schemas.microsoft.com/office/drawing/2014/main" id="{4E5C15CF-28C9-D1B5-BD52-CFE56223E2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4ED711-FCC8-99A0-D450-7E374DD64815}"/>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4260585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A3EA91-18C2-0F73-CB35-321449615B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66BC74-6DE8-DDEB-792B-F7FD446FFF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0852D-1A67-E5C8-DFD3-2CF18AFE0D53}"/>
              </a:ext>
            </a:extLst>
          </p:cNvPr>
          <p:cNvSpPr>
            <a:spLocks noGrp="1"/>
          </p:cNvSpPr>
          <p:nvPr>
            <p:ph type="dt" sz="half" idx="10"/>
          </p:nvPr>
        </p:nvSpPr>
        <p:spPr/>
        <p:txBody>
          <a:bodyPr/>
          <a:lstStyle/>
          <a:p>
            <a:fld id="{12923CAF-1B5D-4338-A68C-FDD2F711E2CD}" type="datetimeFigureOut">
              <a:rPr lang="en-GB" smtClean="0"/>
              <a:t>27/02/2023</a:t>
            </a:fld>
            <a:endParaRPr lang="en-GB" dirty="0"/>
          </a:p>
        </p:txBody>
      </p:sp>
      <p:sp>
        <p:nvSpPr>
          <p:cNvPr id="5" name="Footer Placeholder 4">
            <a:extLst>
              <a:ext uri="{FF2B5EF4-FFF2-40B4-BE49-F238E27FC236}">
                <a16:creationId xmlns:a16="http://schemas.microsoft.com/office/drawing/2014/main" id="{158D78B8-DFC9-6BE1-5FA1-ECA17094201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3D63452-13F2-ACFF-F697-AF426C4F0ADD}"/>
              </a:ext>
            </a:extLst>
          </p:cNvPr>
          <p:cNvSpPr>
            <a:spLocks noGrp="1"/>
          </p:cNvSpPr>
          <p:nvPr>
            <p:ph type="sldNum" sz="quarter" idx="12"/>
          </p:nvPr>
        </p:nvSpPr>
        <p:spPr/>
        <p:txBody>
          <a:bodyPr/>
          <a:lstStyle/>
          <a:p>
            <a:fld id="{CBBCC429-C8A2-4F28-BDCC-B6435238F8EE}" type="slidenum">
              <a:rPr lang="en-GB" smtClean="0"/>
              <a:t>‹#›</a:t>
            </a:fld>
            <a:endParaRPr lang="en-GB" dirty="0"/>
          </a:p>
        </p:txBody>
      </p:sp>
    </p:spTree>
    <p:extLst>
      <p:ext uri="{BB962C8B-B14F-4D97-AF65-F5344CB8AC3E}">
        <p14:creationId xmlns:p14="http://schemas.microsoft.com/office/powerpoint/2010/main" val="60003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C999E1-1321-5B7F-2878-F364E9D2A5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2317B3-A3D9-53CB-DF9C-ED74C8087D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098C8F-50DF-8CAC-A88A-C6D4A1FABA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923CAF-1B5D-4338-A68C-FDD2F711E2CD}" type="datetimeFigureOut">
              <a:rPr lang="en-GB" smtClean="0"/>
              <a:t>27/02/2023</a:t>
            </a:fld>
            <a:endParaRPr lang="en-GB" dirty="0"/>
          </a:p>
        </p:txBody>
      </p:sp>
      <p:sp>
        <p:nvSpPr>
          <p:cNvPr id="5" name="Footer Placeholder 4">
            <a:extLst>
              <a:ext uri="{FF2B5EF4-FFF2-40B4-BE49-F238E27FC236}">
                <a16:creationId xmlns:a16="http://schemas.microsoft.com/office/drawing/2014/main" id="{DA87E145-A8AF-3DDA-31EF-46D1A3D6B1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D73C983-C978-721C-559C-6C68644ACD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BCC429-C8A2-4F28-BDCC-B6435238F8EE}" type="slidenum">
              <a:rPr lang="en-GB" smtClean="0"/>
              <a:t>‹#›</a:t>
            </a:fld>
            <a:endParaRPr lang="en-GB" dirty="0"/>
          </a:p>
        </p:txBody>
      </p:sp>
    </p:spTree>
    <p:extLst>
      <p:ext uri="{BB962C8B-B14F-4D97-AF65-F5344CB8AC3E}">
        <p14:creationId xmlns:p14="http://schemas.microsoft.com/office/powerpoint/2010/main" val="2348846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dictionary.cambridge.org/dictionary/english/change" TargetMode="External"/><Relationship Id="rId3" Type="http://schemas.openxmlformats.org/officeDocument/2006/relationships/hyperlink" Target="https://www.shell.co.uk/about-us.html" TargetMode="External"/><Relationship Id="rId7" Type="http://schemas.openxmlformats.org/officeDocument/2006/relationships/hyperlink" Target="https://www.dw.com/en/shell-bp-boost-profit-sink-investment-in-renewable-energy/a-64656800"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brandfinance.com/insights/shell" TargetMode="External"/><Relationship Id="rId5" Type="http://schemas.openxmlformats.org/officeDocument/2006/relationships/hyperlink" Target="https://www.reuters.com/business/energy/incoming-shell-ceo-sawan-set-fire-up-renewables-drive-2022-09-22/" TargetMode="External"/><Relationship Id="rId4" Type="http://schemas.openxmlformats.org/officeDocument/2006/relationships/hyperlink" Target="https://www.theguardian.com/business/2021/feb/11/shell-grow-gas-business-energy-net-zero-carbon"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change-management-coach.com/kurt_lewin.html?utm_content=cmp-true" TargetMode="External"/><Relationship Id="rId3" Type="http://schemas.openxmlformats.org/officeDocument/2006/relationships/hyperlink" Target="https://www.offshore-technology.com/news/17-of-the-worst-20-carbon-emitters-are-oil-companies-guardian-report-shows/#:~:text=The%2017%20oil%20organisations%20named%20amongst%20the%20world%E2%80%99s,Oil%2C%20Total%20SA%2C%20Sonatrach%2C%20BHP%20Billiton%20and%20Petrobras" TargetMode="External"/><Relationship Id="rId7" Type="http://schemas.openxmlformats.org/officeDocument/2006/relationships/hyperlink" Target="https://www.gov.uk/government/publications/the-ten-point-plan-for-a-green-industrial-revolution"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ww.shell.co.uk/about-us/history-of-the-shell-brand.html" TargetMode="External"/><Relationship Id="rId5" Type="http://schemas.openxmlformats.org/officeDocument/2006/relationships/hyperlink" Target="https://www.shell.com/energy-and-innovation/mobility/electric-vehicle-charging.html" TargetMode="External"/><Relationship Id="rId4" Type="http://schemas.openxmlformats.org/officeDocument/2006/relationships/hyperlink" Target="https://www.afr.com/companies/energy/shell-aims-to-become-world-s-largest-electricity-company-20190313-p513zb"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telegraph.co.uk/business/2023/02/02/profits-record-32bn-energy-prices-surge/" TargetMode="Externa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www.shell.co.uk/media/2019-media-releases/first-utility-becomes-shell-energy-retail-ltd.html" TargetMode="External"/><Relationship Id="rId4" Type="http://schemas.openxmlformats.org/officeDocument/2006/relationships/hyperlink" Target="https://www.gov.uk/government/consultations/consulting-on-ending-the-sale-of-new-petrol-diesel-and-hybrid-cars-and-vans/outcome/ending-the-sale-of-new-petrol-diesel-and-hybrid-cars-and-vans-government-respon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E18F6E8B-15ED-43C7-94BA-91549A651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ED21CC-4789-EB3F-CBE7-EC1D24105591}"/>
              </a:ext>
            </a:extLst>
          </p:cNvPr>
          <p:cNvSpPr>
            <a:spLocks noGrp="1"/>
          </p:cNvSpPr>
          <p:nvPr>
            <p:ph type="ctrTitle"/>
          </p:nvPr>
        </p:nvSpPr>
        <p:spPr>
          <a:xfrm>
            <a:off x="1113810" y="3023754"/>
            <a:ext cx="4982190" cy="2736965"/>
          </a:xfrm>
        </p:spPr>
        <p:txBody>
          <a:bodyPr anchor="t">
            <a:normAutofit/>
          </a:bodyPr>
          <a:lstStyle/>
          <a:p>
            <a:pPr algn="l"/>
            <a:r>
              <a:rPr lang="en-GB" sz="4600" dirty="0"/>
              <a:t>Change and Stability Management Assignment</a:t>
            </a:r>
          </a:p>
        </p:txBody>
      </p:sp>
      <p:sp>
        <p:nvSpPr>
          <p:cNvPr id="3" name="Subtitle 2">
            <a:extLst>
              <a:ext uri="{FF2B5EF4-FFF2-40B4-BE49-F238E27FC236}">
                <a16:creationId xmlns:a16="http://schemas.microsoft.com/office/drawing/2014/main" id="{E934411E-BC3B-0C6D-926A-A09FA589FD7F}"/>
              </a:ext>
            </a:extLst>
          </p:cNvPr>
          <p:cNvSpPr>
            <a:spLocks noGrp="1"/>
          </p:cNvSpPr>
          <p:nvPr>
            <p:ph type="subTitle" idx="1"/>
          </p:nvPr>
        </p:nvSpPr>
        <p:spPr>
          <a:xfrm>
            <a:off x="1113809" y="1016076"/>
            <a:ext cx="4900143" cy="1709849"/>
          </a:xfrm>
        </p:spPr>
        <p:txBody>
          <a:bodyPr anchor="b">
            <a:normAutofit/>
          </a:bodyPr>
          <a:lstStyle/>
          <a:p>
            <a:pPr algn="l"/>
            <a:r>
              <a:rPr lang="en-GB" sz="2000" dirty="0"/>
              <a:t>By Andrew Morgan 0351590</a:t>
            </a:r>
          </a:p>
        </p:txBody>
      </p:sp>
      <p:grpSp>
        <p:nvGrpSpPr>
          <p:cNvPr id="44" name="Group 43">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45" name="Rectangle 44">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9" name="Rectangle 48">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C06C100C-BFF2-C462-7595-CFB38A9C8BD9}"/>
              </a:ext>
            </a:extLst>
          </p:cNvPr>
          <p:cNvPicPr>
            <a:picLocks noChangeAspect="1"/>
          </p:cNvPicPr>
          <p:nvPr/>
        </p:nvPicPr>
        <p:blipFill>
          <a:blip r:embed="rId2"/>
          <a:stretch>
            <a:fillRect/>
          </a:stretch>
        </p:blipFill>
        <p:spPr>
          <a:xfrm>
            <a:off x="7575248" y="471748"/>
            <a:ext cx="3402676" cy="2552007"/>
          </a:xfrm>
          <a:prstGeom prst="rect">
            <a:avLst/>
          </a:prstGeom>
        </p:spPr>
      </p:pic>
      <p:sp>
        <p:nvSpPr>
          <p:cNvPr id="53" name="Rectangle 5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8DCB5BC4-9166-39CB-75E4-C2642548C39C}"/>
              </a:ext>
            </a:extLst>
          </p:cNvPr>
          <p:cNvPicPr>
            <a:picLocks noChangeAspect="1"/>
          </p:cNvPicPr>
          <p:nvPr/>
        </p:nvPicPr>
        <p:blipFill>
          <a:blip r:embed="rId3"/>
          <a:stretch>
            <a:fillRect/>
          </a:stretch>
        </p:blipFill>
        <p:spPr>
          <a:xfrm>
            <a:off x="7114162" y="3871021"/>
            <a:ext cx="4324849" cy="2162424"/>
          </a:xfrm>
          <a:prstGeom prst="rect">
            <a:avLst/>
          </a:prstGeom>
        </p:spPr>
      </p:pic>
    </p:spTree>
    <p:extLst>
      <p:ext uri="{BB962C8B-B14F-4D97-AF65-F5344CB8AC3E}">
        <p14:creationId xmlns:p14="http://schemas.microsoft.com/office/powerpoint/2010/main" val="1976918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5894962" y="479493"/>
            <a:ext cx="5458838" cy="1325563"/>
          </a:xfrm>
        </p:spPr>
        <p:txBody>
          <a:bodyPr>
            <a:normAutofit/>
          </a:bodyPr>
          <a:lstStyle/>
          <a:p>
            <a:r>
              <a:rPr lang="en-GB" dirty="0"/>
              <a:t>Introduction</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Logo, company name&#10;&#10;Description automatically generated">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13597"/>
            <a:ext cx="3334367" cy="25007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F19E20D-5B62-F0D9-6CE7-BCA0FFFF563D}"/>
              </a:ext>
            </a:extLst>
          </p:cNvPr>
          <p:cNvSpPr>
            <a:spLocks noGrp="1"/>
          </p:cNvSpPr>
          <p:nvPr>
            <p:ph idx="1"/>
          </p:nvPr>
        </p:nvSpPr>
        <p:spPr>
          <a:xfrm>
            <a:off x="3334367" y="1960880"/>
            <a:ext cx="8019433" cy="4216083"/>
          </a:xfrm>
        </p:spPr>
        <p:txBody>
          <a:bodyPr>
            <a:normAutofit/>
          </a:bodyPr>
          <a:lstStyle/>
          <a:p>
            <a:pPr marL="0" indent="0">
              <a:buNone/>
            </a:pPr>
            <a:r>
              <a:rPr lang="en-GB" sz="1700" b="1" dirty="0"/>
              <a:t>What is Change?</a:t>
            </a:r>
          </a:p>
          <a:p>
            <a:pPr marL="0" indent="0">
              <a:buNone/>
            </a:pPr>
            <a:r>
              <a:rPr lang="en-GB" sz="1700" dirty="0"/>
              <a:t>Change is a process where something becomes different to what it was (Cambridge Dictionary, Change, 2023)</a:t>
            </a:r>
          </a:p>
          <a:p>
            <a:pPr marL="0" indent="0">
              <a:buNone/>
            </a:pPr>
            <a:endParaRPr lang="en-GB" sz="1700" dirty="0"/>
          </a:p>
          <a:p>
            <a:pPr marL="0" indent="0">
              <a:buNone/>
            </a:pPr>
            <a:r>
              <a:rPr lang="en-GB" sz="1700" i="1" dirty="0"/>
              <a:t>“Change is a persuasive influence. It is an inescapable part of both social and organisational life, and we are all subject to continual change in one part or another” </a:t>
            </a:r>
            <a:r>
              <a:rPr lang="en-GB" sz="1700" dirty="0">
                <a:effectLst/>
                <a:latin typeface="Calibri" panose="020F0502020204030204" pitchFamily="34" charset="0"/>
                <a:ea typeface="Calibri" panose="020F0502020204030204" pitchFamily="34" charset="0"/>
              </a:rPr>
              <a:t>(Mullins, 2009, p.733).</a:t>
            </a:r>
            <a:endParaRPr lang="en-GB" sz="1700" dirty="0"/>
          </a:p>
          <a:p>
            <a:pPr marL="0" indent="0">
              <a:buNone/>
            </a:pPr>
            <a:endParaRPr lang="en-GB" sz="1700" dirty="0"/>
          </a:p>
          <a:p>
            <a:pPr marL="0" indent="0">
              <a:buNone/>
            </a:pPr>
            <a:r>
              <a:rPr lang="en-GB" sz="1700" dirty="0"/>
              <a:t>Kurt Lewin said “</a:t>
            </a:r>
            <a:r>
              <a:rPr lang="en-GB" sz="1700" i="1" dirty="0"/>
              <a:t>change is not an event, but rather a process. He called that process a transition, Transition is the inner movement or journey we make in reaction to a change. This second stage occurs as we make the changes that are needed</a:t>
            </a:r>
            <a:r>
              <a:rPr lang="en-GB" sz="1700" dirty="0"/>
              <a:t>” (Lewin, 2020)</a:t>
            </a:r>
          </a:p>
          <a:p>
            <a:pPr marL="0" indent="0">
              <a:buNone/>
            </a:pPr>
            <a:endParaRPr lang="en-GB" sz="1800" dirty="0"/>
          </a:p>
        </p:txBody>
      </p:sp>
    </p:spTree>
    <p:extLst>
      <p:ext uri="{BB962C8B-B14F-4D97-AF65-F5344CB8AC3E}">
        <p14:creationId xmlns:p14="http://schemas.microsoft.com/office/powerpoint/2010/main" val="161032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5894962" y="479493"/>
            <a:ext cx="5458838" cy="1325563"/>
          </a:xfrm>
        </p:spPr>
        <p:txBody>
          <a:bodyPr>
            <a:normAutofit/>
          </a:bodyPr>
          <a:lstStyle/>
          <a:p>
            <a:r>
              <a:rPr lang="en-GB" dirty="0"/>
              <a:t>Introduction</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F19E20D-5B62-F0D9-6CE7-BCA0FFFF563D}"/>
              </a:ext>
            </a:extLst>
          </p:cNvPr>
          <p:cNvSpPr>
            <a:spLocks noGrp="1"/>
          </p:cNvSpPr>
          <p:nvPr>
            <p:ph idx="1"/>
          </p:nvPr>
        </p:nvSpPr>
        <p:spPr>
          <a:xfrm>
            <a:off x="3334367" y="1984443"/>
            <a:ext cx="8019433" cy="4192520"/>
          </a:xfrm>
        </p:spPr>
        <p:txBody>
          <a:bodyPr>
            <a:normAutofit/>
          </a:bodyPr>
          <a:lstStyle/>
          <a:p>
            <a:pPr marL="0" indent="0">
              <a:buNone/>
            </a:pPr>
            <a:r>
              <a:rPr lang="en-GB" sz="1700" b="1" dirty="0"/>
              <a:t>Who are Shell?</a:t>
            </a:r>
          </a:p>
          <a:p>
            <a:endParaRPr lang="en-GB" sz="1700" dirty="0"/>
          </a:p>
          <a:p>
            <a:r>
              <a:rPr lang="en-GB" sz="1700" dirty="0"/>
              <a:t>Shell was formed in 1907, through the merger of the Royal Dutch Petroleum Company and Shell transport and Trading. Shell is very much recognised through its pecten logo, which has seen only some minor graphic improvements since its evolution and has been unchanged since 1971 (history of the Shell brand, 2023)</a:t>
            </a:r>
          </a:p>
          <a:p>
            <a:pPr marL="0" indent="0">
              <a:buNone/>
            </a:pPr>
            <a:endParaRPr lang="en-GB" sz="1700" dirty="0"/>
          </a:p>
          <a:p>
            <a:r>
              <a:rPr lang="en-GB" sz="1700" dirty="0"/>
              <a:t>Shell is a British registered group of energy and petrochemical companies, with roughly 86,000 employees across 70 countries (about us, 2022)</a:t>
            </a:r>
          </a:p>
          <a:p>
            <a:pPr marL="0" indent="0">
              <a:buNone/>
            </a:pPr>
            <a:endParaRPr lang="en-GB" sz="1700" dirty="0"/>
          </a:p>
          <a:p>
            <a:r>
              <a:rPr lang="en-GB" sz="1700" dirty="0"/>
              <a:t>In February 2023, Shell published a record annual profit of £32.2bn more than double its previous profits (Oliver and Price, 2023)</a:t>
            </a:r>
          </a:p>
          <a:p>
            <a:pPr marL="0" indent="0">
              <a:buNone/>
            </a:pPr>
            <a:r>
              <a:rPr lang="en-GB" sz="1700" dirty="0"/>
              <a:t> </a:t>
            </a:r>
          </a:p>
        </p:txBody>
      </p:sp>
      <p:pic>
        <p:nvPicPr>
          <p:cNvPr id="5" name="Picture 4" descr="Logo, company name&#10;&#10;Description automatically generated">
            <a:extLst>
              <a:ext uri="{FF2B5EF4-FFF2-40B4-BE49-F238E27FC236}">
                <a16:creationId xmlns:a16="http://schemas.microsoft.com/office/drawing/2014/main" id="{A1C69425-0EAD-4D8E-5F48-7EF642E54711}"/>
              </a:ext>
            </a:extLst>
          </p:cNvPr>
          <p:cNvPicPr>
            <a:picLocks noChangeAspect="1"/>
          </p:cNvPicPr>
          <p:nvPr/>
        </p:nvPicPr>
        <p:blipFill>
          <a:blip r:embed="rId2"/>
          <a:stretch>
            <a:fillRect/>
          </a:stretch>
        </p:blipFill>
        <p:spPr>
          <a:xfrm>
            <a:off x="0" y="13597"/>
            <a:ext cx="3334367" cy="25007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3619358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3"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5894962" y="479493"/>
            <a:ext cx="5458838" cy="1325563"/>
          </a:xfrm>
        </p:spPr>
        <p:txBody>
          <a:bodyPr>
            <a:normAutofit/>
          </a:bodyPr>
          <a:lstStyle/>
          <a:p>
            <a:r>
              <a:rPr lang="en-GB" dirty="0"/>
              <a:t>Introduction</a:t>
            </a:r>
          </a:p>
        </p:txBody>
      </p:sp>
      <p:sp>
        <p:nvSpPr>
          <p:cNvPr id="24"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F19E20D-5B62-F0D9-6CE7-BCA0FFFF563D}"/>
              </a:ext>
            </a:extLst>
          </p:cNvPr>
          <p:cNvSpPr>
            <a:spLocks noGrp="1"/>
          </p:cNvSpPr>
          <p:nvPr>
            <p:ph idx="1"/>
          </p:nvPr>
        </p:nvSpPr>
        <p:spPr>
          <a:xfrm>
            <a:off x="3334367" y="2289240"/>
            <a:ext cx="8437880" cy="4192520"/>
          </a:xfrm>
        </p:spPr>
        <p:txBody>
          <a:bodyPr>
            <a:normAutofit fontScale="92500" lnSpcReduction="20000"/>
          </a:bodyPr>
          <a:lstStyle/>
          <a:p>
            <a:pPr marL="0" indent="0">
              <a:buNone/>
            </a:pPr>
            <a:r>
              <a:rPr lang="en-GB" sz="1800" b="1" dirty="0"/>
              <a:t>What changes have Shell gone through?</a:t>
            </a:r>
          </a:p>
          <a:p>
            <a:r>
              <a:rPr lang="en-GB" sz="1800" dirty="0"/>
              <a:t>Shell has undergone and is still going through change, transforming from one of the world's leading oil and petrochemical companies, to becoming a global energy giant. Most of this change has been planned, some would be emergent due to the changes in targeted timescales (i.e. diesel and petrol new car sales initially planned for 2040).</a:t>
            </a:r>
          </a:p>
          <a:p>
            <a:pPr marL="0" indent="0">
              <a:buNone/>
            </a:pPr>
            <a:endParaRPr lang="en-GB" sz="1800" dirty="0"/>
          </a:p>
          <a:p>
            <a:r>
              <a:rPr lang="en-GB" sz="1800" dirty="0"/>
              <a:t>Shell plans to become net carbon zero by 2050 through its powering progress strategy (brand Finance, 2022)</a:t>
            </a:r>
          </a:p>
          <a:p>
            <a:pPr marL="0" indent="0">
              <a:buNone/>
            </a:pPr>
            <a:endParaRPr lang="en-GB" sz="1800" dirty="0"/>
          </a:p>
          <a:p>
            <a:r>
              <a:rPr lang="en-GB" sz="1800" dirty="0"/>
              <a:t>The journey to the above will see Shell invest heavily in its green energy business, offering customers low carbon energy, whilst trying to become to worlds biggest electricity provider by the 2030’s. it took over First Utility in the UK on 25</a:t>
            </a:r>
            <a:r>
              <a:rPr lang="en-GB" sz="1800" baseline="30000" dirty="0"/>
              <a:t>th</a:t>
            </a:r>
            <a:r>
              <a:rPr lang="en-GB" sz="1800" dirty="0"/>
              <a:t> March 2019 and rebranded it as Shell Energy (Shell, 2023)</a:t>
            </a:r>
          </a:p>
          <a:p>
            <a:pPr marL="0" indent="0">
              <a:buNone/>
            </a:pPr>
            <a:endParaRPr lang="en-GB" sz="1800" dirty="0"/>
          </a:p>
          <a:p>
            <a:pPr marL="0" indent="0">
              <a:buNone/>
            </a:pPr>
            <a:endParaRPr lang="en-GB" sz="1800" dirty="0"/>
          </a:p>
          <a:p>
            <a:pPr marL="0" indent="0">
              <a:buNone/>
            </a:pPr>
            <a:r>
              <a:rPr lang="en-GB" sz="1800" dirty="0"/>
              <a:t> </a:t>
            </a:r>
          </a:p>
        </p:txBody>
      </p:sp>
      <p:pic>
        <p:nvPicPr>
          <p:cNvPr id="5" name="Picture 4" descr="Logo, company name">
            <a:extLst>
              <a:ext uri="{FF2B5EF4-FFF2-40B4-BE49-F238E27FC236}">
                <a16:creationId xmlns:a16="http://schemas.microsoft.com/office/drawing/2014/main" id="{1FFF946B-255B-0B7A-3120-BEBF7FAC33E1}"/>
              </a:ext>
            </a:extLst>
          </p:cNvPr>
          <p:cNvPicPr>
            <a:picLocks noChangeAspect="1"/>
          </p:cNvPicPr>
          <p:nvPr/>
        </p:nvPicPr>
        <p:blipFill>
          <a:blip r:embed="rId2"/>
          <a:stretch>
            <a:fillRect/>
          </a:stretch>
        </p:blipFill>
        <p:spPr>
          <a:xfrm>
            <a:off x="0" y="13597"/>
            <a:ext cx="3334367" cy="25007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363590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577714" y="326256"/>
            <a:ext cx="5458838" cy="1325563"/>
          </a:xfrm>
        </p:spPr>
        <p:txBody>
          <a:bodyPr>
            <a:normAutofit/>
          </a:bodyPr>
          <a:lstStyle/>
          <a:p>
            <a:r>
              <a:rPr lang="en-GB" dirty="0"/>
              <a:t>Main body</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F19E20D-5B62-F0D9-6CE7-BCA0FFFF563D}"/>
              </a:ext>
            </a:extLst>
          </p:cNvPr>
          <p:cNvSpPr>
            <a:spLocks noGrp="1"/>
          </p:cNvSpPr>
          <p:nvPr>
            <p:ph idx="1"/>
          </p:nvPr>
        </p:nvSpPr>
        <p:spPr>
          <a:xfrm>
            <a:off x="3253542" y="1964478"/>
            <a:ext cx="8944696" cy="4381682"/>
          </a:xfrm>
        </p:spPr>
        <p:txBody>
          <a:bodyPr>
            <a:normAutofit/>
          </a:bodyPr>
          <a:lstStyle/>
          <a:p>
            <a:pPr marL="0" indent="0">
              <a:buNone/>
            </a:pPr>
            <a:r>
              <a:rPr lang="en-GB" sz="1800" dirty="0"/>
              <a:t> </a:t>
            </a:r>
            <a:r>
              <a:rPr lang="en-GB" sz="1700" b="1" dirty="0"/>
              <a:t>Why is the change taking place?</a:t>
            </a:r>
          </a:p>
          <a:p>
            <a:endParaRPr lang="en-GB" sz="1700" dirty="0"/>
          </a:p>
          <a:p>
            <a:r>
              <a:rPr lang="en-GB" sz="1700" dirty="0"/>
              <a:t>The demand for diesel and petrol will likely fall significantly circa 2030, this mainly being the UK government and other countries removing the sales of new internal combustion engine (ICE) vehicles from 2030 (Shapps and Karteng, 2021).</a:t>
            </a:r>
          </a:p>
          <a:p>
            <a:r>
              <a:rPr lang="en-GB" sz="1700" dirty="0"/>
              <a:t>Alternative fuel vehicles are on the rise in particular electric vehicles, to support this Shell will look to increase the current 140,000 vehicle charge points to 500,000 globally, with 50,000 in the UK alone (electric vehicle charging, 2023)</a:t>
            </a:r>
          </a:p>
          <a:p>
            <a:r>
              <a:rPr lang="en-GB" sz="1700" dirty="0"/>
              <a:t>In November 2020, the UK released the Ten Point Plan for a Green Industrial Revolution, pledging to become net carbon zero by 2050 (HM government, 2020). </a:t>
            </a:r>
          </a:p>
          <a:p>
            <a:r>
              <a:rPr lang="en-GB" sz="1700" dirty="0"/>
              <a:t>The demand globally for renewable energy is growing exponentially. </a:t>
            </a:r>
          </a:p>
          <a:p>
            <a:r>
              <a:rPr lang="en-GB" sz="1700" dirty="0"/>
              <a:t>17 out of 20 worst carbon emitters are oil companies – including Shell (Cholteeva, 2019)</a:t>
            </a:r>
          </a:p>
        </p:txBody>
      </p:sp>
      <p:pic>
        <p:nvPicPr>
          <p:cNvPr id="8" name="Picture 7">
            <a:extLst>
              <a:ext uri="{FF2B5EF4-FFF2-40B4-BE49-F238E27FC236}">
                <a16:creationId xmlns:a16="http://schemas.microsoft.com/office/drawing/2014/main" id="{1BC9981E-0707-0035-1F75-C3AEAF74D122}"/>
              </a:ext>
            </a:extLst>
          </p:cNvPr>
          <p:cNvPicPr>
            <a:picLocks noChangeAspect="1"/>
          </p:cNvPicPr>
          <p:nvPr/>
        </p:nvPicPr>
        <p:blipFill>
          <a:blip r:embed="rId2"/>
          <a:stretch>
            <a:fillRect/>
          </a:stretch>
        </p:blipFill>
        <p:spPr>
          <a:xfrm>
            <a:off x="875841" y="2734543"/>
            <a:ext cx="1797022" cy="2441490"/>
          </a:xfrm>
          <a:prstGeom prst="rect">
            <a:avLst/>
          </a:prstGeom>
        </p:spPr>
      </p:pic>
      <p:pic>
        <p:nvPicPr>
          <p:cNvPr id="10" name="Picture 9" descr="Logo, company name">
            <a:extLst>
              <a:ext uri="{FF2B5EF4-FFF2-40B4-BE49-F238E27FC236}">
                <a16:creationId xmlns:a16="http://schemas.microsoft.com/office/drawing/2014/main" id="{2B1661B4-F1EC-F059-FB92-7298EB519999}"/>
              </a:ext>
            </a:extLst>
          </p:cNvPr>
          <p:cNvPicPr>
            <a:picLocks noChangeAspect="1"/>
          </p:cNvPicPr>
          <p:nvPr/>
        </p:nvPicPr>
        <p:blipFill>
          <a:blip r:embed="rId3"/>
          <a:stretch>
            <a:fillRect/>
          </a:stretch>
        </p:blipFill>
        <p:spPr>
          <a:xfrm>
            <a:off x="0" y="13597"/>
            <a:ext cx="3334367" cy="25007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3197207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3093397" y="500062"/>
            <a:ext cx="7447604" cy="1325563"/>
          </a:xfrm>
        </p:spPr>
        <p:txBody>
          <a:bodyPr>
            <a:normAutofit/>
          </a:bodyPr>
          <a:lstStyle/>
          <a:p>
            <a:r>
              <a:rPr lang="en-GB" b="1" dirty="0"/>
              <a:t>Kurt Lewin’s - Forcefield Analysis</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 name="Rectangle 8">
            <a:extLst>
              <a:ext uri="{FF2B5EF4-FFF2-40B4-BE49-F238E27FC236}">
                <a16:creationId xmlns:a16="http://schemas.microsoft.com/office/drawing/2014/main" id="{12F9C61F-9FBB-2F44-C428-8DF41E71EF7F}"/>
              </a:ext>
            </a:extLst>
          </p:cNvPr>
          <p:cNvSpPr/>
          <p:nvPr/>
        </p:nvSpPr>
        <p:spPr>
          <a:xfrm>
            <a:off x="2672863" y="2589901"/>
            <a:ext cx="2062480" cy="930508"/>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Achieve net carbon zero by 2050</a:t>
            </a:r>
          </a:p>
        </p:txBody>
      </p:sp>
      <p:sp>
        <p:nvSpPr>
          <p:cNvPr id="10" name="Rectangle 9">
            <a:extLst>
              <a:ext uri="{FF2B5EF4-FFF2-40B4-BE49-F238E27FC236}">
                <a16:creationId xmlns:a16="http://schemas.microsoft.com/office/drawing/2014/main" id="{37F47E3B-3FE1-BE75-7866-225E1141488E}"/>
              </a:ext>
            </a:extLst>
          </p:cNvPr>
          <p:cNvSpPr/>
          <p:nvPr/>
        </p:nvSpPr>
        <p:spPr>
          <a:xfrm>
            <a:off x="2672863" y="3610496"/>
            <a:ext cx="2062480" cy="1201551"/>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Become biggest power company in the world (Crooks and Ravel 2019) </a:t>
            </a:r>
          </a:p>
        </p:txBody>
      </p:sp>
      <p:sp>
        <p:nvSpPr>
          <p:cNvPr id="11" name="Rectangle 10">
            <a:extLst>
              <a:ext uri="{FF2B5EF4-FFF2-40B4-BE49-F238E27FC236}">
                <a16:creationId xmlns:a16="http://schemas.microsoft.com/office/drawing/2014/main" id="{5E5078AB-5DD7-A21D-D3B4-A2D0C1ACEC48}"/>
              </a:ext>
            </a:extLst>
          </p:cNvPr>
          <p:cNvSpPr/>
          <p:nvPr/>
        </p:nvSpPr>
        <p:spPr>
          <a:xfrm>
            <a:off x="2672863" y="4902134"/>
            <a:ext cx="2062480" cy="930508"/>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Shell Energy launched in 2019</a:t>
            </a:r>
          </a:p>
        </p:txBody>
      </p:sp>
      <p:sp>
        <p:nvSpPr>
          <p:cNvPr id="12" name="Rectangle 11">
            <a:extLst>
              <a:ext uri="{FF2B5EF4-FFF2-40B4-BE49-F238E27FC236}">
                <a16:creationId xmlns:a16="http://schemas.microsoft.com/office/drawing/2014/main" id="{15CEB88B-E0B1-A6B5-2964-0C296682EFB5}"/>
              </a:ext>
            </a:extLst>
          </p:cNvPr>
          <p:cNvSpPr/>
          <p:nvPr/>
        </p:nvSpPr>
        <p:spPr>
          <a:xfrm>
            <a:off x="2672863" y="5976366"/>
            <a:ext cx="2062480" cy="650992"/>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Huge global market presence</a:t>
            </a:r>
          </a:p>
        </p:txBody>
      </p:sp>
      <p:sp>
        <p:nvSpPr>
          <p:cNvPr id="20" name="Rectangle 19">
            <a:extLst>
              <a:ext uri="{FF2B5EF4-FFF2-40B4-BE49-F238E27FC236}">
                <a16:creationId xmlns:a16="http://schemas.microsoft.com/office/drawing/2014/main" id="{780E60E3-E9FC-E2D6-5E6B-D93C75D2301F}"/>
              </a:ext>
            </a:extLst>
          </p:cNvPr>
          <p:cNvSpPr/>
          <p:nvPr/>
        </p:nvSpPr>
        <p:spPr>
          <a:xfrm>
            <a:off x="439576" y="2585009"/>
            <a:ext cx="2062480" cy="1201551"/>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Already making significant progress through Powering Progress Strategy   </a:t>
            </a:r>
          </a:p>
        </p:txBody>
      </p:sp>
      <p:sp>
        <p:nvSpPr>
          <p:cNvPr id="21" name="Rectangle 20">
            <a:extLst>
              <a:ext uri="{FF2B5EF4-FFF2-40B4-BE49-F238E27FC236}">
                <a16:creationId xmlns:a16="http://schemas.microsoft.com/office/drawing/2014/main" id="{11977905-7673-DD4A-00E9-C6DA1F066F2D}"/>
              </a:ext>
            </a:extLst>
          </p:cNvPr>
          <p:cNvSpPr/>
          <p:nvPr/>
        </p:nvSpPr>
        <p:spPr>
          <a:xfrm>
            <a:off x="455801" y="3902629"/>
            <a:ext cx="2062480" cy="1201551"/>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Invest up to £25bn in UK energy system</a:t>
            </a:r>
          </a:p>
        </p:txBody>
      </p:sp>
      <p:sp>
        <p:nvSpPr>
          <p:cNvPr id="22" name="Rectangle 21">
            <a:extLst>
              <a:ext uri="{FF2B5EF4-FFF2-40B4-BE49-F238E27FC236}">
                <a16:creationId xmlns:a16="http://schemas.microsoft.com/office/drawing/2014/main" id="{DF14740B-1133-460F-1251-0897FAFB0CB4}"/>
              </a:ext>
            </a:extLst>
          </p:cNvPr>
          <p:cNvSpPr/>
          <p:nvPr/>
        </p:nvSpPr>
        <p:spPr>
          <a:xfrm>
            <a:off x="4906150" y="2589900"/>
            <a:ext cx="2062480" cy="4037457"/>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Becoming a world energy giant</a:t>
            </a:r>
          </a:p>
        </p:txBody>
      </p:sp>
      <p:sp>
        <p:nvSpPr>
          <p:cNvPr id="23" name="Rectangle 22">
            <a:extLst>
              <a:ext uri="{FF2B5EF4-FFF2-40B4-BE49-F238E27FC236}">
                <a16:creationId xmlns:a16="http://schemas.microsoft.com/office/drawing/2014/main" id="{69A3A15E-FC34-2BF8-B79D-EB65A272146A}"/>
              </a:ext>
            </a:extLst>
          </p:cNvPr>
          <p:cNvSpPr/>
          <p:nvPr/>
        </p:nvSpPr>
        <p:spPr>
          <a:xfrm>
            <a:off x="7139437" y="2589900"/>
            <a:ext cx="2062480" cy="930508"/>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Will require significant resources</a:t>
            </a:r>
          </a:p>
        </p:txBody>
      </p:sp>
      <p:sp>
        <p:nvSpPr>
          <p:cNvPr id="24" name="Rectangle 23">
            <a:extLst>
              <a:ext uri="{FF2B5EF4-FFF2-40B4-BE49-F238E27FC236}">
                <a16:creationId xmlns:a16="http://schemas.microsoft.com/office/drawing/2014/main" id="{55252AA0-40AF-033A-AD57-43650B0B4460}"/>
              </a:ext>
            </a:extLst>
          </p:cNvPr>
          <p:cNvSpPr/>
          <p:nvPr/>
        </p:nvSpPr>
        <p:spPr>
          <a:xfrm>
            <a:off x="7139437" y="3706223"/>
            <a:ext cx="2062480" cy="930508"/>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Carbon capture will reduce profits in the  short term</a:t>
            </a:r>
          </a:p>
        </p:txBody>
      </p:sp>
      <p:sp>
        <p:nvSpPr>
          <p:cNvPr id="27" name="Rectangle 26">
            <a:extLst>
              <a:ext uri="{FF2B5EF4-FFF2-40B4-BE49-F238E27FC236}">
                <a16:creationId xmlns:a16="http://schemas.microsoft.com/office/drawing/2014/main" id="{4586AF91-660A-8FA3-0BAA-A191FA171F37}"/>
              </a:ext>
            </a:extLst>
          </p:cNvPr>
          <p:cNvSpPr/>
          <p:nvPr/>
        </p:nvSpPr>
        <p:spPr>
          <a:xfrm>
            <a:off x="7123212" y="4812047"/>
            <a:ext cx="2062480" cy="930508"/>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Will require significant investment</a:t>
            </a:r>
          </a:p>
        </p:txBody>
      </p:sp>
      <p:sp>
        <p:nvSpPr>
          <p:cNvPr id="28" name="Rectangle 27">
            <a:extLst>
              <a:ext uri="{FF2B5EF4-FFF2-40B4-BE49-F238E27FC236}">
                <a16:creationId xmlns:a16="http://schemas.microsoft.com/office/drawing/2014/main" id="{3724ED18-E5ED-709D-9BDC-5288347AECFA}"/>
              </a:ext>
            </a:extLst>
          </p:cNvPr>
          <p:cNvSpPr/>
          <p:nvPr/>
        </p:nvSpPr>
        <p:spPr>
          <a:xfrm>
            <a:off x="9372724" y="2614554"/>
            <a:ext cx="2062480" cy="930508"/>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Other companies also competing for the market. </a:t>
            </a:r>
          </a:p>
        </p:txBody>
      </p:sp>
      <p:sp>
        <p:nvSpPr>
          <p:cNvPr id="29" name="TextBox 28">
            <a:extLst>
              <a:ext uri="{FF2B5EF4-FFF2-40B4-BE49-F238E27FC236}">
                <a16:creationId xmlns:a16="http://schemas.microsoft.com/office/drawing/2014/main" id="{DB848386-633A-1795-31C8-63F5D6BD6848}"/>
              </a:ext>
            </a:extLst>
          </p:cNvPr>
          <p:cNvSpPr txBox="1"/>
          <p:nvPr/>
        </p:nvSpPr>
        <p:spPr>
          <a:xfrm>
            <a:off x="8181592" y="2159202"/>
            <a:ext cx="4631298" cy="400110"/>
          </a:xfrm>
          <a:prstGeom prst="rect">
            <a:avLst/>
          </a:prstGeom>
          <a:noFill/>
        </p:spPr>
        <p:txBody>
          <a:bodyPr wrap="square" rtlCol="0">
            <a:spAutoFit/>
          </a:bodyPr>
          <a:lstStyle/>
          <a:p>
            <a:r>
              <a:rPr lang="en-GB" sz="2000" b="1" dirty="0"/>
              <a:t>Restraining Factors</a:t>
            </a:r>
          </a:p>
        </p:txBody>
      </p:sp>
      <p:sp>
        <p:nvSpPr>
          <p:cNvPr id="30" name="TextBox 29">
            <a:extLst>
              <a:ext uri="{FF2B5EF4-FFF2-40B4-BE49-F238E27FC236}">
                <a16:creationId xmlns:a16="http://schemas.microsoft.com/office/drawing/2014/main" id="{20EFDAAC-9B53-FC14-20E1-79117C8E6E98}"/>
              </a:ext>
            </a:extLst>
          </p:cNvPr>
          <p:cNvSpPr txBox="1"/>
          <p:nvPr/>
        </p:nvSpPr>
        <p:spPr>
          <a:xfrm>
            <a:off x="1721900" y="2174231"/>
            <a:ext cx="4631298" cy="400110"/>
          </a:xfrm>
          <a:prstGeom prst="rect">
            <a:avLst/>
          </a:prstGeom>
          <a:noFill/>
        </p:spPr>
        <p:txBody>
          <a:bodyPr wrap="square" rtlCol="0">
            <a:spAutoFit/>
          </a:bodyPr>
          <a:lstStyle/>
          <a:p>
            <a:r>
              <a:rPr lang="en-GB" sz="2000" b="1" dirty="0"/>
              <a:t>Driving Factors</a:t>
            </a:r>
          </a:p>
        </p:txBody>
      </p:sp>
      <p:sp>
        <p:nvSpPr>
          <p:cNvPr id="31" name="Rectangle 30">
            <a:extLst>
              <a:ext uri="{FF2B5EF4-FFF2-40B4-BE49-F238E27FC236}">
                <a16:creationId xmlns:a16="http://schemas.microsoft.com/office/drawing/2014/main" id="{5E15AE79-351E-9483-8622-368A7120C197}"/>
              </a:ext>
            </a:extLst>
          </p:cNvPr>
          <p:cNvSpPr/>
          <p:nvPr/>
        </p:nvSpPr>
        <p:spPr>
          <a:xfrm>
            <a:off x="9372724" y="3707986"/>
            <a:ext cx="2062480" cy="930508"/>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Legislation barriers. </a:t>
            </a:r>
          </a:p>
        </p:txBody>
      </p:sp>
      <p:sp>
        <p:nvSpPr>
          <p:cNvPr id="6" name="Rectangle 5">
            <a:extLst>
              <a:ext uri="{FF2B5EF4-FFF2-40B4-BE49-F238E27FC236}">
                <a16:creationId xmlns:a16="http://schemas.microsoft.com/office/drawing/2014/main" id="{74DE17F7-9993-CE58-82C1-63D13423C00F}"/>
              </a:ext>
            </a:extLst>
          </p:cNvPr>
          <p:cNvSpPr/>
          <p:nvPr/>
        </p:nvSpPr>
        <p:spPr>
          <a:xfrm>
            <a:off x="9397907" y="4806594"/>
            <a:ext cx="2062480" cy="1169772"/>
          </a:xfrm>
          <a:prstGeom prst="rect">
            <a:avLst/>
          </a:prstGeom>
          <a:solidFill>
            <a:srgbClr val="FF5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Still looking to grow its gas business by 20%  (Ambrose, 2021)</a:t>
            </a:r>
          </a:p>
        </p:txBody>
      </p:sp>
      <p:sp>
        <p:nvSpPr>
          <p:cNvPr id="3" name="Rectangle 2">
            <a:extLst>
              <a:ext uri="{FF2B5EF4-FFF2-40B4-BE49-F238E27FC236}">
                <a16:creationId xmlns:a16="http://schemas.microsoft.com/office/drawing/2014/main" id="{0C53C766-B798-D990-945A-67BFEF5E1D36}"/>
              </a:ext>
            </a:extLst>
          </p:cNvPr>
          <p:cNvSpPr/>
          <p:nvPr/>
        </p:nvSpPr>
        <p:spPr>
          <a:xfrm>
            <a:off x="455801" y="5220249"/>
            <a:ext cx="2062480" cy="13716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Newly appointed CEO of Gas and renewables </a:t>
            </a:r>
            <a:r>
              <a:rPr lang="en-GB" sz="1800" dirty="0">
                <a:solidFill>
                  <a:schemeClr val="tx1"/>
                </a:solidFill>
              </a:rPr>
              <a:t>(Bousso and Mcfarlane, 2022)</a:t>
            </a:r>
            <a:endParaRPr lang="en-GB" dirty="0">
              <a:solidFill>
                <a:schemeClr val="tx1"/>
              </a:solidFill>
            </a:endParaRPr>
          </a:p>
        </p:txBody>
      </p:sp>
    </p:spTree>
    <p:extLst>
      <p:ext uri="{BB962C8B-B14F-4D97-AF65-F5344CB8AC3E}">
        <p14:creationId xmlns:p14="http://schemas.microsoft.com/office/powerpoint/2010/main" val="374915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
                                            <p:txEl>
                                              <p:pRg st="0" end="0"/>
                                            </p:txEl>
                                          </p:spTgt>
                                        </p:tgtEl>
                                        <p:attrNameLst>
                                          <p:attrName>style.visibility</p:attrName>
                                        </p:attrNameLst>
                                      </p:cBhvr>
                                      <p:to>
                                        <p:strVal val="visible"/>
                                      </p:to>
                                    </p:set>
                                    <p:animEffect transition="in" filter="fade">
                                      <p:cBhvr>
                                        <p:cTn id="7" dur="500"/>
                                        <p:tgtEl>
                                          <p:spTgt spid="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9">
                                            <p:txEl>
                                              <p:pRg st="0" end="0"/>
                                            </p:txEl>
                                          </p:spTgt>
                                        </p:tgtEl>
                                        <p:attrNameLst>
                                          <p:attrName>style.visibility</p:attrName>
                                        </p:attrNameLst>
                                      </p:cBhvr>
                                      <p:to>
                                        <p:strVal val="visible"/>
                                      </p:to>
                                    </p:set>
                                    <p:animEffect transition="in" filter="fade">
                                      <p:cBhvr>
                                        <p:cTn id="12" dur="500"/>
                                        <p:tgtEl>
                                          <p:spTgt spid="2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fade">
                                      <p:cBhvr>
                                        <p:cTn id="37" dur="500"/>
                                        <p:tgtEl>
                                          <p:spTgt spid="3"/>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500"/>
                                        <p:tgtEl>
                                          <p:spTgt spid="23"/>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8"/>
                                        </p:tgtEl>
                                        <p:attrNameLst>
                                          <p:attrName>style.visibility</p:attrName>
                                        </p:attrNameLst>
                                      </p:cBhvr>
                                      <p:to>
                                        <p:strVal val="visible"/>
                                      </p:to>
                                    </p:set>
                                    <p:animEffect transition="in" filter="fade">
                                      <p:cBhvr>
                                        <p:cTn id="48" dur="500"/>
                                        <p:tgtEl>
                                          <p:spTgt spid="28"/>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1"/>
                                        </p:tgtEl>
                                        <p:attrNameLst>
                                          <p:attrName>style.visibility</p:attrName>
                                        </p:attrNameLst>
                                      </p:cBhvr>
                                      <p:to>
                                        <p:strVal val="visible"/>
                                      </p:to>
                                    </p:set>
                                    <p:animEffect transition="in" filter="fade">
                                      <p:cBhvr>
                                        <p:cTn id="51" dur="500"/>
                                        <p:tgtEl>
                                          <p:spTgt spid="3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fade">
                                      <p:cBhvr>
                                        <p:cTn id="54" dur="500"/>
                                        <p:tgtEl>
                                          <p:spTgt spid="24"/>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7"/>
                                        </p:tgtEl>
                                        <p:attrNameLst>
                                          <p:attrName>style.visibility</p:attrName>
                                        </p:attrNameLst>
                                      </p:cBhvr>
                                      <p:to>
                                        <p:strVal val="visible"/>
                                      </p:to>
                                    </p:set>
                                    <p:animEffect transition="in" filter="fade">
                                      <p:cBhvr>
                                        <p:cTn id="57" dur="500"/>
                                        <p:tgtEl>
                                          <p:spTgt spid="27"/>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
                                        </p:tgtEl>
                                        <p:attrNameLst>
                                          <p:attrName>style.visibility</p:attrName>
                                        </p:attrNameLst>
                                      </p:cBhvr>
                                      <p:to>
                                        <p:strVal val="visible"/>
                                      </p:to>
                                    </p:set>
                                    <p:animEffect transition="in" filter="fade">
                                      <p:cBhvr>
                                        <p:cTn id="6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20" grpId="0" animBg="1"/>
      <p:bldP spid="21" grpId="0" animBg="1"/>
      <p:bldP spid="22" grpId="0" animBg="1"/>
      <p:bldP spid="23" grpId="0" animBg="1"/>
      <p:bldP spid="24" grpId="0" animBg="1"/>
      <p:bldP spid="27" grpId="0" animBg="1"/>
      <p:bldP spid="28" grpId="0" animBg="1"/>
      <p:bldP spid="31" grpId="0" animBg="1"/>
      <p:bldP spid="6"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STEEPLED Analysis</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Content Placeholder 2">
            <a:extLst>
              <a:ext uri="{FF2B5EF4-FFF2-40B4-BE49-F238E27FC236}">
                <a16:creationId xmlns:a16="http://schemas.microsoft.com/office/drawing/2014/main" id="{235BC8F3-A93F-1259-BF5F-34AA80A927E1}"/>
              </a:ext>
            </a:extLst>
          </p:cNvPr>
          <p:cNvSpPr>
            <a:spLocks noGrp="1"/>
          </p:cNvSpPr>
          <p:nvPr>
            <p:ph idx="1"/>
          </p:nvPr>
        </p:nvSpPr>
        <p:spPr>
          <a:xfrm>
            <a:off x="2500747" y="1667639"/>
            <a:ext cx="8944696" cy="5176763"/>
          </a:xfrm>
        </p:spPr>
        <p:txBody>
          <a:bodyPr>
            <a:normAutofit/>
          </a:bodyPr>
          <a:lstStyle/>
          <a:p>
            <a:pPr marL="0" indent="0">
              <a:buNone/>
            </a:pPr>
            <a:r>
              <a:rPr lang="en-GB" sz="1700" b="1" dirty="0"/>
              <a:t>Analysing the Macro Environment</a:t>
            </a:r>
          </a:p>
          <a:p>
            <a:r>
              <a:rPr lang="en-GB" sz="1700" b="1" dirty="0"/>
              <a:t>Socio cultural </a:t>
            </a:r>
            <a:r>
              <a:rPr lang="en-GB" sz="1700" dirty="0"/>
              <a:t>- Consumer attitudes moving away from hydrocarbons</a:t>
            </a:r>
          </a:p>
          <a:p>
            <a:r>
              <a:rPr lang="en-GB" sz="1700" b="1" dirty="0"/>
              <a:t>Technological</a:t>
            </a:r>
            <a:r>
              <a:rPr lang="en-GB" sz="1700" dirty="0"/>
              <a:t> - The development of renewable energy and alternatives to Internal Combustion Engines</a:t>
            </a:r>
          </a:p>
          <a:p>
            <a:r>
              <a:rPr lang="en-GB" sz="1700" b="1" dirty="0"/>
              <a:t>Economical</a:t>
            </a:r>
            <a:r>
              <a:rPr lang="en-GB" sz="1700" dirty="0"/>
              <a:t> - The need for cheaper energy</a:t>
            </a:r>
          </a:p>
          <a:p>
            <a:r>
              <a:rPr lang="en-GB" sz="1700" b="1" dirty="0"/>
              <a:t>Environmental</a:t>
            </a:r>
            <a:r>
              <a:rPr lang="en-GB" sz="1700" dirty="0"/>
              <a:t> - climate change</a:t>
            </a:r>
          </a:p>
          <a:p>
            <a:r>
              <a:rPr lang="en-GB" sz="1700" b="1" dirty="0"/>
              <a:t>Political</a:t>
            </a:r>
            <a:r>
              <a:rPr lang="en-GB" sz="1700" dirty="0"/>
              <a:t> - governments agreeing to cut carbon emissions</a:t>
            </a:r>
          </a:p>
          <a:p>
            <a:r>
              <a:rPr lang="en-GB" sz="1700" b="1" dirty="0"/>
              <a:t>Legal</a:t>
            </a:r>
            <a:r>
              <a:rPr lang="en-GB" sz="1700" dirty="0"/>
              <a:t> - legislation being introduced to phase out sales of ICE vehicles by 2030</a:t>
            </a:r>
          </a:p>
          <a:p>
            <a:r>
              <a:rPr lang="en-GB" sz="1700" b="1" dirty="0"/>
              <a:t>Ethical</a:t>
            </a:r>
            <a:r>
              <a:rPr lang="en-GB" sz="1700" dirty="0"/>
              <a:t> - The need for good Corporate Social Responsibility (CSR)</a:t>
            </a:r>
          </a:p>
          <a:p>
            <a:r>
              <a:rPr lang="en-GB" sz="1700" b="1" dirty="0"/>
              <a:t>Demographics</a:t>
            </a:r>
            <a:r>
              <a:rPr lang="en-GB" sz="1700" dirty="0"/>
              <a:t> - increasingly urbanised populations increasing demand for energy</a:t>
            </a:r>
          </a:p>
        </p:txBody>
      </p:sp>
    </p:spTree>
    <p:extLst>
      <p:ext uri="{BB962C8B-B14F-4D97-AF65-F5344CB8AC3E}">
        <p14:creationId xmlns:p14="http://schemas.microsoft.com/office/powerpoint/2010/main" val="3647418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fade">
                                      <p:cBhvr>
                                        <p:cTn id="32" dur="500"/>
                                        <p:tgtEl>
                                          <p:spTgt spid="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fade">
                                      <p:cBhvr>
                                        <p:cTn id="37" dur="500"/>
                                        <p:tgtEl>
                                          <p:spTgt spid="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7" end="7"/>
                                            </p:txEl>
                                          </p:spTgt>
                                        </p:tgtEl>
                                        <p:attrNameLst>
                                          <p:attrName>style.visibility</p:attrName>
                                        </p:attrNameLst>
                                      </p:cBhvr>
                                      <p:to>
                                        <p:strVal val="visible"/>
                                      </p:to>
                                    </p:set>
                                    <p:animEffect transition="in" filter="fade">
                                      <p:cBhvr>
                                        <p:cTn id="42" dur="500"/>
                                        <p:tgtEl>
                                          <p:spTgt spid="8">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8" end="8"/>
                                            </p:txEl>
                                          </p:spTgt>
                                        </p:tgtEl>
                                        <p:attrNameLst>
                                          <p:attrName>style.visibility</p:attrName>
                                        </p:attrNameLst>
                                      </p:cBhvr>
                                      <p:to>
                                        <p:strVal val="visible"/>
                                      </p:to>
                                    </p:set>
                                    <p:animEffect transition="in" filter="fade">
                                      <p:cBhvr>
                                        <p:cTn id="47" dur="500"/>
                                        <p:tgtEl>
                                          <p:spTgt spid="8">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Main Body</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Content Placeholder 2">
            <a:extLst>
              <a:ext uri="{FF2B5EF4-FFF2-40B4-BE49-F238E27FC236}">
                <a16:creationId xmlns:a16="http://schemas.microsoft.com/office/drawing/2014/main" id="{235BC8F3-A93F-1259-BF5F-34AA80A927E1}"/>
              </a:ext>
            </a:extLst>
          </p:cNvPr>
          <p:cNvSpPr>
            <a:spLocks noGrp="1"/>
          </p:cNvSpPr>
          <p:nvPr>
            <p:ph idx="1"/>
          </p:nvPr>
        </p:nvSpPr>
        <p:spPr>
          <a:xfrm>
            <a:off x="2500747" y="1667639"/>
            <a:ext cx="8944696" cy="5176763"/>
          </a:xfrm>
        </p:spPr>
        <p:txBody>
          <a:bodyPr>
            <a:normAutofit/>
          </a:bodyPr>
          <a:lstStyle/>
          <a:p>
            <a:pPr marL="0" indent="0">
              <a:buNone/>
            </a:pPr>
            <a:r>
              <a:rPr lang="en-GB" sz="2600" b="1" dirty="0"/>
              <a:t> </a:t>
            </a:r>
            <a:r>
              <a:rPr lang="en-GB" sz="1700" b="1" dirty="0"/>
              <a:t>how is this change impacting the company?</a:t>
            </a:r>
          </a:p>
          <a:p>
            <a:r>
              <a:rPr lang="en-GB" sz="1700" dirty="0"/>
              <a:t>Even with all the investment into green energy initiatives and the statutory requirements they must abide by, the company has still managed to make record annual profits (mostly through its oil and gas production). </a:t>
            </a:r>
          </a:p>
          <a:p>
            <a:r>
              <a:rPr lang="en-GB" sz="1700" dirty="0"/>
              <a:t>It has created more employment opportunities, a lot of which are highly skilled, whilst redeploying a number of oil and gas workers into the renewable sector (Bousso and Mcfarlane, 2022)</a:t>
            </a:r>
          </a:p>
          <a:p>
            <a:r>
              <a:rPr lang="en-GB" sz="1700" dirty="0"/>
              <a:t>Shell deny any resistance to the change in moving towards renewable energy, but it is highly evident that they would want to hold onto the oil and gas production for as long as possible due to the high profits it brings, especially since the Russian war with Ukraine (Braun 2023).</a:t>
            </a:r>
          </a:p>
          <a:p>
            <a:endParaRPr lang="en-GB" sz="1700" dirty="0"/>
          </a:p>
        </p:txBody>
      </p:sp>
    </p:spTree>
    <p:extLst>
      <p:ext uri="{BB962C8B-B14F-4D97-AF65-F5344CB8AC3E}">
        <p14:creationId xmlns:p14="http://schemas.microsoft.com/office/powerpoint/2010/main" val="2196122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Conclusion</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Content Placeholder 2">
            <a:extLst>
              <a:ext uri="{FF2B5EF4-FFF2-40B4-BE49-F238E27FC236}">
                <a16:creationId xmlns:a16="http://schemas.microsoft.com/office/drawing/2014/main" id="{235BC8F3-A93F-1259-BF5F-34AA80A927E1}"/>
              </a:ext>
            </a:extLst>
          </p:cNvPr>
          <p:cNvSpPr>
            <a:spLocks noGrp="1"/>
          </p:cNvSpPr>
          <p:nvPr>
            <p:ph idx="1"/>
          </p:nvPr>
        </p:nvSpPr>
        <p:spPr>
          <a:xfrm>
            <a:off x="2500747" y="1667639"/>
            <a:ext cx="8944696" cy="5176763"/>
          </a:xfrm>
        </p:spPr>
        <p:txBody>
          <a:bodyPr>
            <a:normAutofit/>
          </a:bodyPr>
          <a:lstStyle/>
          <a:p>
            <a:pPr marL="0" indent="0">
              <a:buNone/>
            </a:pPr>
            <a:r>
              <a:rPr lang="en-GB" sz="2600" b="1" dirty="0"/>
              <a:t> </a:t>
            </a:r>
            <a:endParaRPr lang="en-GB" sz="2400" dirty="0"/>
          </a:p>
          <a:p>
            <a:endParaRPr lang="en-GB" sz="2400" dirty="0"/>
          </a:p>
        </p:txBody>
      </p:sp>
      <p:sp>
        <p:nvSpPr>
          <p:cNvPr id="3" name="Content Placeholder 2">
            <a:extLst>
              <a:ext uri="{FF2B5EF4-FFF2-40B4-BE49-F238E27FC236}">
                <a16:creationId xmlns:a16="http://schemas.microsoft.com/office/drawing/2014/main" id="{419B593D-725B-DDEB-267B-0ED4AE3B2E64}"/>
              </a:ext>
            </a:extLst>
          </p:cNvPr>
          <p:cNvSpPr txBox="1">
            <a:spLocks/>
          </p:cNvSpPr>
          <p:nvPr/>
        </p:nvSpPr>
        <p:spPr>
          <a:xfrm>
            <a:off x="2653147" y="1820039"/>
            <a:ext cx="8944696" cy="51767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600" b="1" dirty="0"/>
              <a:t> </a:t>
            </a:r>
            <a:r>
              <a:rPr lang="en-GB" sz="1700" b="1" dirty="0"/>
              <a:t>Key findings:</a:t>
            </a:r>
          </a:p>
          <a:p>
            <a:r>
              <a:rPr lang="en-GB" sz="1700" dirty="0"/>
              <a:t>Whilst its evident that Shell are diversifying into the energy sector, they will be reluctant to let go of the oil and gas, purely down to the revenue it brings, especially in the current market.</a:t>
            </a:r>
          </a:p>
          <a:p>
            <a:r>
              <a:rPr lang="en-GB" sz="1700" dirty="0"/>
              <a:t>Gas production will continue to grow by 20% whilst the market as higher demand as Europe looks for alternative sources from Russia.</a:t>
            </a:r>
          </a:p>
          <a:p>
            <a:r>
              <a:rPr lang="en-GB" sz="1700" dirty="0"/>
              <a:t>Investment will continue into the energy sector focusing on development and infrastructure to work towards a more carbon neutral status with a greater amount of renewable energy.</a:t>
            </a:r>
          </a:p>
          <a:p>
            <a:r>
              <a:rPr lang="en-GB" sz="1700" dirty="0"/>
              <a:t>The new Shell CEO will bring new energy and drive, with the leadership qualities to deliver the strategy of net carbon zero 2050.</a:t>
            </a:r>
          </a:p>
          <a:p>
            <a:r>
              <a:rPr lang="en-GB" sz="1700" dirty="0"/>
              <a:t>The record-breaking profits can be used to further invest into green energy and carbon capture. This could speed up net carbon zero status, whilst also fast track the growth of the renewables area of the company. </a:t>
            </a:r>
          </a:p>
          <a:p>
            <a:endParaRPr lang="en-GB" sz="1700" dirty="0"/>
          </a:p>
          <a:p>
            <a:endParaRPr lang="en-GB" sz="2400" dirty="0"/>
          </a:p>
        </p:txBody>
      </p:sp>
    </p:spTree>
    <p:extLst>
      <p:ext uri="{BB962C8B-B14F-4D97-AF65-F5344CB8AC3E}">
        <p14:creationId xmlns:p14="http://schemas.microsoft.com/office/powerpoint/2010/main" val="2629866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References</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AF61950-55A1-F25E-78C8-843DFF99DD0E}"/>
              </a:ext>
            </a:extLst>
          </p:cNvPr>
          <p:cNvSpPr txBox="1">
            <a:spLocks/>
          </p:cNvSpPr>
          <p:nvPr/>
        </p:nvSpPr>
        <p:spPr>
          <a:xfrm>
            <a:off x="2500747" y="1667639"/>
            <a:ext cx="8437880"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 </a:t>
            </a:r>
          </a:p>
        </p:txBody>
      </p:sp>
      <p:sp>
        <p:nvSpPr>
          <p:cNvPr id="6" name="TextBox 5">
            <a:extLst>
              <a:ext uri="{FF2B5EF4-FFF2-40B4-BE49-F238E27FC236}">
                <a16:creationId xmlns:a16="http://schemas.microsoft.com/office/drawing/2014/main" id="{5A3CCE47-C08D-8702-3898-5C5A6552141C}"/>
              </a:ext>
            </a:extLst>
          </p:cNvPr>
          <p:cNvSpPr txBox="1"/>
          <p:nvPr/>
        </p:nvSpPr>
        <p:spPr>
          <a:xfrm>
            <a:off x="696181" y="2023934"/>
            <a:ext cx="11047896" cy="5632311"/>
          </a:xfrm>
          <a:prstGeom prst="rect">
            <a:avLst/>
          </a:prstGeom>
          <a:noFill/>
        </p:spPr>
        <p:txBody>
          <a:bodyPr wrap="square">
            <a:spAutoFit/>
          </a:bodyPr>
          <a:lstStyle/>
          <a:p>
            <a:endParaRPr lang="en-GB" sz="1200" dirty="0"/>
          </a:p>
          <a:p>
            <a:r>
              <a:rPr lang="en-GB" sz="1200" i="1" dirty="0">
                <a:effectLst/>
              </a:rPr>
              <a:t>About Us (2023), </a:t>
            </a:r>
            <a:r>
              <a:rPr lang="en-GB" sz="1200" dirty="0">
                <a:effectLst/>
              </a:rPr>
              <a:t> </a:t>
            </a:r>
            <a:r>
              <a:rPr lang="en-GB" sz="1200" i="1" dirty="0">
                <a:effectLst/>
              </a:rPr>
              <a:t>Shell United Kingdom</a:t>
            </a:r>
            <a:r>
              <a:rPr lang="en-GB" sz="1200" dirty="0">
                <a:effectLst/>
              </a:rPr>
              <a:t>. Available at: </a:t>
            </a:r>
          </a:p>
          <a:p>
            <a:r>
              <a:rPr lang="en-GB" sz="1200" dirty="0">
                <a:effectLst/>
                <a:hlinkClick r:id="rId3"/>
              </a:rPr>
              <a:t>https://www.shell.co.uk/about-us.html</a:t>
            </a:r>
            <a:endParaRPr lang="en-GB" sz="1200" dirty="0">
              <a:effectLst/>
            </a:endParaRPr>
          </a:p>
          <a:p>
            <a:r>
              <a:rPr lang="en-GB" sz="1200" dirty="0">
                <a:effectLst/>
              </a:rPr>
              <a:t> (Accessed: February </a:t>
            </a:r>
            <a:r>
              <a:rPr lang="en-GB" sz="1200" dirty="0"/>
              <a:t>16</a:t>
            </a:r>
            <a:r>
              <a:rPr lang="en-GB" sz="1200" dirty="0">
                <a:effectLst/>
              </a:rPr>
              <a:t>, 2023). </a:t>
            </a:r>
          </a:p>
          <a:p>
            <a:endParaRPr lang="en-GB" sz="1200" dirty="0"/>
          </a:p>
          <a:p>
            <a:r>
              <a:rPr lang="en-GB" sz="1200" dirty="0">
                <a:effectLst/>
              </a:rPr>
              <a:t>Ambrose, J. (2021) </a:t>
            </a:r>
            <a:r>
              <a:rPr lang="en-GB" sz="1200" i="1" dirty="0">
                <a:effectLst/>
              </a:rPr>
              <a:t>Shell to expand gas business despite pledge to speed up net zero carbon drive</a:t>
            </a:r>
            <a:r>
              <a:rPr lang="en-GB" sz="1200" dirty="0">
                <a:effectLst/>
              </a:rPr>
              <a:t>, </a:t>
            </a:r>
            <a:r>
              <a:rPr lang="en-GB" sz="1200" i="1" dirty="0">
                <a:effectLst/>
              </a:rPr>
              <a:t>The Guardian</a:t>
            </a:r>
            <a:r>
              <a:rPr lang="en-GB" sz="1200" dirty="0">
                <a:effectLst/>
              </a:rPr>
              <a:t>. Guardian News and Media. Available at: </a:t>
            </a:r>
            <a:r>
              <a:rPr lang="en-GB" sz="1200" dirty="0">
                <a:effectLst/>
                <a:hlinkClick r:id="rId4"/>
              </a:rPr>
              <a:t>https://www.theguardian.com/business/2021/feb/11/shell-grow-gas-business-energy-net-zero-carbon</a:t>
            </a:r>
            <a:endParaRPr lang="en-GB" sz="1200" dirty="0">
              <a:effectLst/>
            </a:endParaRPr>
          </a:p>
          <a:p>
            <a:r>
              <a:rPr lang="en-GB" sz="1200" dirty="0">
                <a:effectLst/>
              </a:rPr>
              <a:t>(Accessed: February 22, 2023). </a:t>
            </a:r>
          </a:p>
          <a:p>
            <a:endParaRPr lang="en-GB" sz="1200" i="1" dirty="0"/>
          </a:p>
          <a:p>
            <a:r>
              <a:rPr lang="en-GB" sz="1200" dirty="0">
                <a:effectLst/>
              </a:rPr>
              <a:t>Bousso, R. and Mcfarlane, S. (2022) </a:t>
            </a:r>
            <a:r>
              <a:rPr lang="en-GB" sz="1200" i="1" dirty="0">
                <a:effectLst/>
              </a:rPr>
              <a:t>Incoming shell CEO Sawan set to fire up Renewables Drive</a:t>
            </a:r>
            <a:r>
              <a:rPr lang="en-GB" sz="1200" dirty="0">
                <a:effectLst/>
              </a:rPr>
              <a:t>, </a:t>
            </a:r>
            <a:r>
              <a:rPr lang="en-GB" sz="1200" i="1" dirty="0">
                <a:effectLst/>
              </a:rPr>
              <a:t>Reuters</a:t>
            </a:r>
            <a:r>
              <a:rPr lang="en-GB" sz="1200" dirty="0">
                <a:effectLst/>
              </a:rPr>
              <a:t>. Thomson Reuters. Available at: </a:t>
            </a:r>
            <a:r>
              <a:rPr lang="en-GB" sz="1200" dirty="0">
                <a:effectLst/>
                <a:hlinkClick r:id="rId5"/>
              </a:rPr>
              <a:t>https://www.reuters.com/business/energy/incoming-shell-ceo-sawan-set-fire-up-renewables-drive-2022-09-22/</a:t>
            </a:r>
            <a:endParaRPr lang="en-GB" sz="1200" dirty="0">
              <a:effectLst/>
            </a:endParaRPr>
          </a:p>
          <a:p>
            <a:r>
              <a:rPr lang="en-GB" sz="1200" dirty="0">
                <a:effectLst/>
              </a:rPr>
              <a:t>(Accessed: February 25, 2023). </a:t>
            </a:r>
            <a:endParaRPr lang="en-GB" sz="1200" dirty="0"/>
          </a:p>
          <a:p>
            <a:endParaRPr lang="en-GB" sz="1200" dirty="0"/>
          </a:p>
          <a:p>
            <a:r>
              <a:rPr lang="en-GB" sz="1200" dirty="0"/>
              <a:t>Brand Finance</a:t>
            </a:r>
            <a:r>
              <a:rPr lang="en-GB" sz="1200" dirty="0">
                <a:effectLst/>
              </a:rPr>
              <a:t> (2022) </a:t>
            </a:r>
            <a:r>
              <a:rPr lang="en-GB" sz="1200" i="1" dirty="0">
                <a:effectLst/>
              </a:rPr>
              <a:t>Shell: Powering Progress</a:t>
            </a:r>
            <a:r>
              <a:rPr lang="en-GB" sz="1200" dirty="0">
                <a:effectLst/>
              </a:rPr>
              <a:t>, </a:t>
            </a:r>
            <a:r>
              <a:rPr lang="en-GB" sz="1200" i="1" dirty="0">
                <a:effectLst/>
              </a:rPr>
              <a:t>Brand Finance</a:t>
            </a:r>
            <a:r>
              <a:rPr lang="en-GB" sz="1200" dirty="0">
                <a:effectLst/>
              </a:rPr>
              <a:t>. Available at: </a:t>
            </a:r>
          </a:p>
          <a:p>
            <a:r>
              <a:rPr lang="en-GB" sz="1200" dirty="0">
                <a:effectLst/>
                <a:hlinkClick r:id="rId6"/>
              </a:rPr>
              <a:t>https://brandfinance.com/insights/shell</a:t>
            </a:r>
            <a:endParaRPr lang="en-GB" sz="1200" dirty="0">
              <a:effectLst/>
            </a:endParaRPr>
          </a:p>
          <a:p>
            <a:r>
              <a:rPr lang="en-GB" sz="1200" dirty="0">
                <a:effectLst/>
              </a:rPr>
              <a:t>(Accessed: February 18, 2023). </a:t>
            </a:r>
          </a:p>
          <a:p>
            <a:endParaRPr lang="en-GB" sz="1200" dirty="0"/>
          </a:p>
          <a:p>
            <a:r>
              <a:rPr lang="en-GB" sz="1200" dirty="0">
                <a:effectLst/>
              </a:rPr>
              <a:t>Braun, S. (2023) </a:t>
            </a:r>
            <a:r>
              <a:rPr lang="en-GB" sz="1200" i="1" dirty="0">
                <a:effectLst/>
              </a:rPr>
              <a:t>Shell, BP boost profit, sink investment in renewable energy </a:t>
            </a:r>
            <a:r>
              <a:rPr lang="en-GB" sz="1200" dirty="0">
                <a:effectLst/>
              </a:rPr>
              <a:t>, </a:t>
            </a:r>
            <a:r>
              <a:rPr lang="en-GB" sz="1200" i="1" dirty="0">
                <a:effectLst/>
              </a:rPr>
              <a:t>dw.com</a:t>
            </a:r>
            <a:r>
              <a:rPr lang="en-GB" sz="1200" dirty="0">
                <a:effectLst/>
              </a:rPr>
              <a:t>. Deutsche Welle. Available at: </a:t>
            </a:r>
          </a:p>
          <a:p>
            <a:r>
              <a:rPr lang="en-GB" sz="1200" dirty="0">
                <a:effectLst/>
                <a:hlinkClick r:id="rId7"/>
              </a:rPr>
              <a:t>https://www.dw.com/en/shell-bp-boost-profit-sink-investment-in-renewable-energy/a-64656800</a:t>
            </a:r>
            <a:endParaRPr lang="en-GB" sz="1200" dirty="0">
              <a:effectLst/>
            </a:endParaRPr>
          </a:p>
          <a:p>
            <a:r>
              <a:rPr lang="en-GB" sz="1200" dirty="0">
                <a:effectLst/>
              </a:rPr>
              <a:t>(Accessed: February 24, 2023). </a:t>
            </a:r>
          </a:p>
          <a:p>
            <a:endParaRPr lang="en-GB" sz="1200" i="1" dirty="0"/>
          </a:p>
          <a:p>
            <a:r>
              <a:rPr lang="en-GB" sz="1200" i="1" dirty="0">
                <a:effectLst/>
              </a:rPr>
              <a:t>Cambridge dictionary, change</a:t>
            </a:r>
            <a:r>
              <a:rPr lang="en-GB" sz="1200" dirty="0">
                <a:effectLst/>
              </a:rPr>
              <a:t> (</a:t>
            </a:r>
            <a:r>
              <a:rPr lang="en-GB" sz="1200" dirty="0"/>
              <a:t>2023</a:t>
            </a:r>
            <a:r>
              <a:rPr lang="en-GB" sz="1200" dirty="0">
                <a:effectLst/>
              </a:rPr>
              <a:t>) </a:t>
            </a:r>
            <a:r>
              <a:rPr lang="en-GB" sz="1200" i="1" dirty="0">
                <a:effectLst/>
              </a:rPr>
              <a:t>Cambridge Dictionary</a:t>
            </a:r>
            <a:r>
              <a:rPr lang="en-GB" sz="1200" dirty="0">
                <a:effectLst/>
              </a:rPr>
              <a:t>. Available at: </a:t>
            </a:r>
          </a:p>
          <a:p>
            <a:r>
              <a:rPr lang="en-GB" sz="1200" dirty="0">
                <a:effectLst/>
                <a:hlinkClick r:id="rId8"/>
              </a:rPr>
              <a:t>https://dictionary.cambridge.org/dictionary/english/change</a:t>
            </a:r>
            <a:endParaRPr lang="en-GB" sz="1200" dirty="0">
              <a:effectLst/>
            </a:endParaRPr>
          </a:p>
          <a:p>
            <a:r>
              <a:rPr lang="en-GB" sz="1200" dirty="0">
                <a:effectLst/>
              </a:rPr>
              <a:t>(Accessed: February </a:t>
            </a:r>
            <a:r>
              <a:rPr lang="en-GB" sz="1200" dirty="0"/>
              <a:t>17</a:t>
            </a:r>
            <a:r>
              <a:rPr lang="en-GB" sz="1200" dirty="0">
                <a:effectLst/>
              </a:rPr>
              <a:t>, 2023). </a:t>
            </a:r>
          </a:p>
          <a:p>
            <a:endParaRPr lang="en-GB" sz="1200" dirty="0">
              <a:effectLst/>
            </a:endParaRPr>
          </a:p>
          <a:p>
            <a:endParaRPr lang="en-GB" sz="1200" dirty="0"/>
          </a:p>
          <a:p>
            <a:endParaRPr lang="en-GB" sz="1200" dirty="0"/>
          </a:p>
          <a:p>
            <a:endParaRPr lang="en-GB" sz="1200" dirty="0"/>
          </a:p>
          <a:p>
            <a:endParaRPr lang="en-GB" sz="1200" dirty="0">
              <a:effectLst/>
            </a:endParaRPr>
          </a:p>
          <a:p>
            <a:endParaRPr lang="en-GB" sz="1200" dirty="0">
              <a:effectLst/>
            </a:endParaRPr>
          </a:p>
        </p:txBody>
      </p:sp>
    </p:spTree>
    <p:extLst>
      <p:ext uri="{BB962C8B-B14F-4D97-AF65-F5344CB8AC3E}">
        <p14:creationId xmlns:p14="http://schemas.microsoft.com/office/powerpoint/2010/main" val="1229189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References</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AF61950-55A1-F25E-78C8-843DFF99DD0E}"/>
              </a:ext>
            </a:extLst>
          </p:cNvPr>
          <p:cNvSpPr txBox="1">
            <a:spLocks/>
          </p:cNvSpPr>
          <p:nvPr/>
        </p:nvSpPr>
        <p:spPr>
          <a:xfrm>
            <a:off x="2500747" y="1667639"/>
            <a:ext cx="8437880"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 </a:t>
            </a:r>
          </a:p>
        </p:txBody>
      </p:sp>
      <p:sp>
        <p:nvSpPr>
          <p:cNvPr id="6" name="TextBox 5">
            <a:extLst>
              <a:ext uri="{FF2B5EF4-FFF2-40B4-BE49-F238E27FC236}">
                <a16:creationId xmlns:a16="http://schemas.microsoft.com/office/drawing/2014/main" id="{5A3CCE47-C08D-8702-3898-5C5A6552141C}"/>
              </a:ext>
            </a:extLst>
          </p:cNvPr>
          <p:cNvSpPr txBox="1"/>
          <p:nvPr/>
        </p:nvSpPr>
        <p:spPr>
          <a:xfrm>
            <a:off x="704132" y="2134351"/>
            <a:ext cx="11047896" cy="5447645"/>
          </a:xfrm>
          <a:prstGeom prst="rect">
            <a:avLst/>
          </a:prstGeom>
          <a:noFill/>
        </p:spPr>
        <p:txBody>
          <a:bodyPr wrap="square">
            <a:spAutoFit/>
          </a:bodyPr>
          <a:lstStyle/>
          <a:p>
            <a:r>
              <a:rPr lang="en-GB" sz="1200" dirty="0" err="1">
                <a:effectLst/>
              </a:rPr>
              <a:t>Cholteeva</a:t>
            </a:r>
            <a:r>
              <a:rPr lang="en-GB" sz="1200" dirty="0">
                <a:effectLst/>
              </a:rPr>
              <a:t>, Y. (2019) </a:t>
            </a:r>
            <a:r>
              <a:rPr lang="en-GB" sz="1200" i="1" dirty="0">
                <a:effectLst/>
              </a:rPr>
              <a:t>17 of the worst 20 carbon emitters are oil companies, Guardian Report shows</a:t>
            </a:r>
            <a:r>
              <a:rPr lang="en-GB" sz="1200" dirty="0">
                <a:effectLst/>
              </a:rPr>
              <a:t>, </a:t>
            </a:r>
            <a:r>
              <a:rPr lang="en-GB" sz="1200" i="1" dirty="0">
                <a:effectLst/>
              </a:rPr>
              <a:t>Offshore Technology</a:t>
            </a:r>
            <a:r>
              <a:rPr lang="en-GB" sz="1200" dirty="0">
                <a:effectLst/>
              </a:rPr>
              <a:t>. Available at: </a:t>
            </a:r>
          </a:p>
          <a:p>
            <a:r>
              <a:rPr lang="en-GB" sz="1200" dirty="0">
                <a:effectLst/>
                <a:hlinkClick r:id="rId3"/>
              </a:rPr>
              <a:t>https://www.offshore-technology.com/news/17-of-the-worst-20-carbon-emitters-are-oil-companies-guardian-report-shows/#:~:text=The%2017%20oil%20organisations%20named%20amongst%20the%20world%E2%80%99s,Oil%2C%20Total%20SA%2C%20Sonatrach%2C%20BHP%20Billiton%20and%20Petrobras</a:t>
            </a:r>
            <a:endParaRPr lang="en-GB" sz="1200" dirty="0">
              <a:effectLst/>
            </a:endParaRPr>
          </a:p>
          <a:p>
            <a:r>
              <a:rPr lang="en-GB" sz="1200" dirty="0">
                <a:effectLst/>
              </a:rPr>
              <a:t>(Accessed: February </a:t>
            </a:r>
            <a:r>
              <a:rPr lang="en-GB" sz="1200" dirty="0"/>
              <a:t>17</a:t>
            </a:r>
            <a:r>
              <a:rPr lang="en-GB" sz="1200" dirty="0">
                <a:effectLst/>
              </a:rPr>
              <a:t>, 2023). </a:t>
            </a:r>
          </a:p>
          <a:p>
            <a:endParaRPr lang="en-GB" sz="1200" dirty="0"/>
          </a:p>
          <a:p>
            <a:r>
              <a:rPr lang="en-GB" sz="1200" dirty="0">
                <a:effectLst/>
              </a:rPr>
              <a:t>Crooks, E. and Raval, A. (2019) </a:t>
            </a:r>
            <a:r>
              <a:rPr lang="en-GB" sz="1200" i="1" dirty="0">
                <a:effectLst/>
              </a:rPr>
              <a:t>Shell aims to become world's largest electricity company</a:t>
            </a:r>
            <a:r>
              <a:rPr lang="en-GB" sz="1200" dirty="0">
                <a:effectLst/>
              </a:rPr>
              <a:t>, </a:t>
            </a:r>
            <a:r>
              <a:rPr lang="en-GB" sz="1200" i="1" dirty="0">
                <a:effectLst/>
              </a:rPr>
              <a:t>Australian Financial Review</a:t>
            </a:r>
            <a:r>
              <a:rPr lang="en-GB" sz="1200" dirty="0">
                <a:effectLst/>
              </a:rPr>
              <a:t>. Available at: </a:t>
            </a:r>
            <a:r>
              <a:rPr lang="en-GB" sz="1200" dirty="0">
                <a:effectLst/>
                <a:hlinkClick r:id="rId4"/>
              </a:rPr>
              <a:t>https://www.afr.com/companies/energy/shell-aims-to-become-world-s-largest-electricity-company-20190313-p513zb</a:t>
            </a:r>
            <a:endParaRPr lang="en-GB" sz="1200" dirty="0">
              <a:effectLst/>
            </a:endParaRPr>
          </a:p>
          <a:p>
            <a:r>
              <a:rPr lang="en-GB" sz="1200" dirty="0">
                <a:effectLst/>
              </a:rPr>
              <a:t>(Accessed: February 24, 2023). </a:t>
            </a:r>
          </a:p>
          <a:p>
            <a:endParaRPr lang="en-GB" sz="1200" dirty="0"/>
          </a:p>
          <a:p>
            <a:r>
              <a:rPr lang="en-GB" sz="1200" dirty="0"/>
              <a:t>E</a:t>
            </a:r>
            <a:r>
              <a:rPr lang="en-GB" sz="1200" dirty="0">
                <a:effectLst/>
              </a:rPr>
              <a:t>lectric vehicle charging (2023), </a:t>
            </a:r>
            <a:r>
              <a:rPr lang="en-GB" sz="1200" i="1" dirty="0">
                <a:effectLst/>
              </a:rPr>
              <a:t>Electric vehicle charging</a:t>
            </a:r>
            <a:r>
              <a:rPr lang="en-GB" sz="1200" dirty="0">
                <a:effectLst/>
              </a:rPr>
              <a:t>, </a:t>
            </a:r>
            <a:r>
              <a:rPr lang="en-GB" sz="1200" i="1" dirty="0">
                <a:effectLst/>
              </a:rPr>
              <a:t>Shell Global</a:t>
            </a:r>
            <a:r>
              <a:rPr lang="en-GB" sz="1200" dirty="0">
                <a:effectLst/>
              </a:rPr>
              <a:t>. Available at: </a:t>
            </a:r>
          </a:p>
          <a:p>
            <a:r>
              <a:rPr lang="en-GB" sz="1200" dirty="0">
                <a:effectLst/>
                <a:hlinkClick r:id="rId5"/>
              </a:rPr>
              <a:t>https://www.shell.com/energy-and-innovation/mobility/electric-vehicle-charging.html</a:t>
            </a:r>
            <a:endParaRPr lang="en-GB" sz="1200" dirty="0">
              <a:effectLst/>
            </a:endParaRPr>
          </a:p>
          <a:p>
            <a:r>
              <a:rPr lang="en-GB" sz="1200" dirty="0">
                <a:effectLst/>
              </a:rPr>
              <a:t>(Accessed: February 20, 2023). </a:t>
            </a:r>
          </a:p>
          <a:p>
            <a:endParaRPr lang="en-GB" sz="1200" dirty="0"/>
          </a:p>
          <a:p>
            <a:r>
              <a:rPr lang="en-GB" sz="1200" i="1" dirty="0"/>
              <a:t>History of the Shell Brand (2023)</a:t>
            </a:r>
            <a:r>
              <a:rPr lang="en-GB" sz="1200" i="1" dirty="0">
                <a:effectLst/>
              </a:rPr>
              <a:t>, </a:t>
            </a:r>
            <a:r>
              <a:rPr lang="en-GB" sz="1200" dirty="0">
                <a:effectLst/>
              </a:rPr>
              <a:t> </a:t>
            </a:r>
            <a:r>
              <a:rPr lang="en-GB" sz="1200" i="1" dirty="0">
                <a:effectLst/>
              </a:rPr>
              <a:t>Shell United Kingdom</a:t>
            </a:r>
            <a:r>
              <a:rPr lang="en-GB" sz="1200" dirty="0">
                <a:effectLst/>
              </a:rPr>
              <a:t>. Available at: </a:t>
            </a:r>
          </a:p>
          <a:p>
            <a:r>
              <a:rPr lang="en-GB" sz="1200" dirty="0">
                <a:effectLst/>
                <a:hlinkClick r:id="rId6"/>
              </a:rPr>
              <a:t>https://www.shell.co.uk/about-us/history-of-the-shell-brand.html</a:t>
            </a:r>
            <a:endParaRPr lang="en-GB" sz="1200" dirty="0">
              <a:effectLst/>
            </a:endParaRPr>
          </a:p>
          <a:p>
            <a:r>
              <a:rPr lang="en-GB" sz="1200" dirty="0">
                <a:effectLst/>
              </a:rPr>
              <a:t>(Accessed: February </a:t>
            </a:r>
            <a:r>
              <a:rPr lang="en-GB" sz="1200" dirty="0"/>
              <a:t>16</a:t>
            </a:r>
            <a:r>
              <a:rPr lang="en-GB" sz="1200" dirty="0">
                <a:effectLst/>
              </a:rPr>
              <a:t>, 2023). </a:t>
            </a:r>
          </a:p>
          <a:p>
            <a:endParaRPr lang="en-GB" sz="1200" i="1" dirty="0">
              <a:effectLst/>
            </a:endParaRPr>
          </a:p>
          <a:p>
            <a:r>
              <a:rPr lang="en-GB" sz="1200" i="1" dirty="0">
                <a:effectLst/>
              </a:rPr>
              <a:t>HM Government (2020) The ten point plan for a green industrial revolution</a:t>
            </a:r>
            <a:r>
              <a:rPr lang="en-GB" sz="1200" dirty="0">
                <a:effectLst/>
              </a:rPr>
              <a:t> (2020) </a:t>
            </a:r>
            <a:r>
              <a:rPr lang="en-GB" sz="1200" i="1" dirty="0">
                <a:effectLst/>
              </a:rPr>
              <a:t>GOV.UK</a:t>
            </a:r>
            <a:r>
              <a:rPr lang="en-GB" sz="1200" dirty="0">
                <a:effectLst/>
              </a:rPr>
              <a:t>. GOV.UK. Available at: </a:t>
            </a:r>
          </a:p>
          <a:p>
            <a:r>
              <a:rPr lang="en-GB" sz="1200" dirty="0">
                <a:effectLst/>
                <a:hlinkClick r:id="rId7"/>
              </a:rPr>
              <a:t>https://www.gov.uk/government/publications/the-ten-point-plan-for-a-green-industrial-revolution</a:t>
            </a:r>
            <a:endParaRPr lang="en-GB" sz="1200" dirty="0">
              <a:effectLst/>
            </a:endParaRPr>
          </a:p>
          <a:p>
            <a:r>
              <a:rPr lang="en-GB" sz="1200" dirty="0">
                <a:effectLst/>
              </a:rPr>
              <a:t>(Accessed: February 26, 2023). </a:t>
            </a:r>
          </a:p>
          <a:p>
            <a:endParaRPr lang="en-GB" sz="1200" dirty="0"/>
          </a:p>
          <a:p>
            <a:r>
              <a:rPr lang="en-GB" sz="1200" dirty="0">
                <a:effectLst/>
              </a:rPr>
              <a:t>Lewin, K. (2020) </a:t>
            </a:r>
            <a:r>
              <a:rPr lang="en-GB" sz="1200" i="1" dirty="0">
                <a:effectLst/>
              </a:rPr>
              <a:t>The kurt lewin model of change</a:t>
            </a:r>
            <a:r>
              <a:rPr lang="en-GB" sz="1200" dirty="0">
                <a:effectLst/>
              </a:rPr>
              <a:t>, </a:t>
            </a:r>
            <a:r>
              <a:rPr lang="en-GB" sz="1200" i="1" dirty="0">
                <a:effectLst/>
              </a:rPr>
              <a:t>Change Management Coach</a:t>
            </a:r>
            <a:r>
              <a:rPr lang="en-GB" sz="1200" dirty="0">
                <a:effectLst/>
              </a:rPr>
              <a:t>. Available at: </a:t>
            </a:r>
          </a:p>
          <a:p>
            <a:r>
              <a:rPr lang="en-GB" sz="1200" dirty="0">
                <a:effectLst/>
                <a:hlinkClick r:id="rId8"/>
              </a:rPr>
              <a:t>https://www.change-management-coach.com/kurt_lewin.html?utm_content=cmp-true</a:t>
            </a:r>
            <a:endParaRPr lang="en-GB" sz="1200" dirty="0">
              <a:effectLst/>
            </a:endParaRPr>
          </a:p>
          <a:p>
            <a:r>
              <a:rPr lang="en-GB" sz="1200" dirty="0">
                <a:effectLst/>
              </a:rPr>
              <a:t>Accessed: February 19, 2023). </a:t>
            </a:r>
            <a:br>
              <a:rPr lang="en-GB" sz="1200" dirty="0">
                <a:effectLst/>
              </a:rPr>
            </a:br>
            <a:endParaRPr lang="en-GB" sz="1200" dirty="0">
              <a:effectLst/>
            </a:endParaRPr>
          </a:p>
          <a:p>
            <a:endParaRPr lang="en-GB" sz="1200" dirty="0"/>
          </a:p>
          <a:p>
            <a:endParaRPr lang="en-GB" sz="1200" dirty="0"/>
          </a:p>
          <a:p>
            <a:endParaRPr lang="en-GB" sz="1200" dirty="0">
              <a:effectLst/>
            </a:endParaRPr>
          </a:p>
        </p:txBody>
      </p:sp>
    </p:spTree>
    <p:extLst>
      <p:ext uri="{BB962C8B-B14F-4D97-AF65-F5344CB8AC3E}">
        <p14:creationId xmlns:p14="http://schemas.microsoft.com/office/powerpoint/2010/main" val="880179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4"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2E5F3A-E22F-1D8D-E1AE-0909600ECB8A}"/>
              </a:ext>
            </a:extLst>
          </p:cNvPr>
          <p:cNvSpPr>
            <a:spLocks noGrp="1"/>
          </p:cNvSpPr>
          <p:nvPr>
            <p:ph type="title"/>
          </p:nvPr>
        </p:nvSpPr>
        <p:spPr>
          <a:xfrm>
            <a:off x="4155440" y="500062"/>
            <a:ext cx="6385560" cy="1325563"/>
          </a:xfrm>
        </p:spPr>
        <p:txBody>
          <a:bodyPr>
            <a:normAutofit/>
          </a:bodyPr>
          <a:lstStyle/>
          <a:p>
            <a:r>
              <a:rPr lang="en-GB" dirty="0"/>
              <a:t>References</a:t>
            </a:r>
          </a:p>
        </p:txBody>
      </p:sp>
      <p:sp>
        <p:nvSpPr>
          <p:cNvPr id="15"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B9C8AF52-C80D-6F63-2DA0-290C1F4DA91F}"/>
              </a:ext>
            </a:extLst>
          </p:cNvPr>
          <p:cNvPicPr>
            <a:picLocks noChangeAspect="1"/>
          </p:cNvPicPr>
          <p:nvPr/>
        </p:nvPicPr>
        <p:blipFill>
          <a:blip r:embed="rId2"/>
          <a:stretch>
            <a:fillRect/>
          </a:stretch>
        </p:blipFill>
        <p:spPr>
          <a:xfrm>
            <a:off x="0" y="0"/>
            <a:ext cx="2974083" cy="22305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AF61950-55A1-F25E-78C8-843DFF99DD0E}"/>
              </a:ext>
            </a:extLst>
          </p:cNvPr>
          <p:cNvSpPr txBox="1">
            <a:spLocks/>
          </p:cNvSpPr>
          <p:nvPr/>
        </p:nvSpPr>
        <p:spPr>
          <a:xfrm>
            <a:off x="2500747" y="1667639"/>
            <a:ext cx="8437880"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800" dirty="0"/>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 </a:t>
            </a:r>
          </a:p>
        </p:txBody>
      </p:sp>
      <p:sp>
        <p:nvSpPr>
          <p:cNvPr id="6" name="TextBox 5">
            <a:extLst>
              <a:ext uri="{FF2B5EF4-FFF2-40B4-BE49-F238E27FC236}">
                <a16:creationId xmlns:a16="http://schemas.microsoft.com/office/drawing/2014/main" id="{5A3CCE47-C08D-8702-3898-5C5A6552141C}"/>
              </a:ext>
            </a:extLst>
          </p:cNvPr>
          <p:cNvSpPr txBox="1"/>
          <p:nvPr/>
        </p:nvSpPr>
        <p:spPr>
          <a:xfrm>
            <a:off x="704132" y="2134351"/>
            <a:ext cx="11047896" cy="3162532"/>
          </a:xfrm>
          <a:prstGeom prst="rect">
            <a:avLst/>
          </a:prstGeom>
          <a:noFill/>
        </p:spPr>
        <p:txBody>
          <a:bodyPr wrap="square">
            <a:spAutoFit/>
          </a:bodyPr>
          <a:lstStyle/>
          <a:p>
            <a:endParaRPr lang="en-GB" sz="1200" dirty="0">
              <a:effectLst/>
            </a:endParaRPr>
          </a:p>
          <a:p>
            <a:pPr>
              <a:lnSpc>
                <a:spcPct val="107000"/>
              </a:lnSpc>
              <a:spcAft>
                <a:spcPts val="80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Mullins, L.J. (2009) </a:t>
            </a:r>
            <a:r>
              <a:rPr lang="en-GB" sz="1200" i="1" dirty="0">
                <a:effectLst/>
                <a:latin typeface="Calibri" panose="020F0502020204030204" pitchFamily="34" charset="0"/>
                <a:ea typeface="Times New Roman" panose="02020603050405020304" pitchFamily="18" charset="0"/>
                <a:cs typeface="Calibri" panose="020F0502020204030204" pitchFamily="34" charset="0"/>
              </a:rPr>
              <a:t>Management and organisational behaviour</a:t>
            </a:r>
            <a:r>
              <a:rPr lang="en-GB" sz="1200" dirty="0">
                <a:effectLst/>
                <a:latin typeface="Calibri" panose="020F0502020204030204" pitchFamily="34" charset="0"/>
                <a:ea typeface="Times New Roman" panose="02020603050405020304" pitchFamily="18" charset="0"/>
                <a:cs typeface="Calibri" panose="020F0502020204030204" pitchFamily="34" charset="0"/>
              </a:rPr>
              <a:t>. Eighth. Harlow, UK: Financial Times Prentice Hall. P.733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rPr>
              <a:t>Price, C. and Oliver, M. (2023) </a:t>
            </a:r>
            <a:r>
              <a:rPr lang="en-GB" sz="1200" i="1" dirty="0">
                <a:effectLst/>
              </a:rPr>
              <a:t>Shell Boss says world in 'desperate need' of natural gas as it posts record profits</a:t>
            </a:r>
            <a:r>
              <a:rPr lang="en-GB" sz="1200" dirty="0">
                <a:effectLst/>
              </a:rPr>
              <a:t>, </a:t>
            </a:r>
            <a:r>
              <a:rPr lang="en-GB" sz="1200" i="1" dirty="0">
                <a:effectLst/>
              </a:rPr>
              <a:t>The Telegraph</a:t>
            </a:r>
            <a:r>
              <a:rPr lang="en-GB" sz="1200" dirty="0">
                <a:effectLst/>
              </a:rPr>
              <a:t>. Telegraph Media Group. Available at: </a:t>
            </a:r>
            <a:r>
              <a:rPr lang="en-GB" sz="1200" dirty="0">
                <a:effectLst/>
                <a:hlinkClick r:id="rId3"/>
              </a:rPr>
              <a:t>https://www.telegraph.co.uk/business/2023/02/02/profits-record-32bn-energy-prices-surge/</a:t>
            </a:r>
            <a:endParaRPr lang="en-GB" sz="1200" dirty="0">
              <a:effectLst/>
            </a:endParaRPr>
          </a:p>
          <a:p>
            <a:r>
              <a:rPr lang="en-GB" sz="1200" dirty="0">
                <a:effectLst/>
              </a:rPr>
              <a:t>(Accessed: February 21, 2023). </a:t>
            </a:r>
          </a:p>
          <a:p>
            <a:endParaRPr lang="en-GB" sz="1200" dirty="0"/>
          </a:p>
          <a:p>
            <a:r>
              <a:rPr lang="en-GB" sz="1200" dirty="0">
                <a:effectLst/>
              </a:rPr>
              <a:t>Shapps, G. and </a:t>
            </a:r>
            <a:r>
              <a:rPr lang="en-GB" sz="1200" dirty="0" err="1">
                <a:effectLst/>
              </a:rPr>
              <a:t>Karteng</a:t>
            </a:r>
            <a:r>
              <a:rPr lang="en-GB" sz="1200" dirty="0">
                <a:effectLst/>
              </a:rPr>
              <a:t>, K. (2021) </a:t>
            </a:r>
            <a:r>
              <a:rPr lang="en-GB" sz="1200" i="1" dirty="0">
                <a:effectLst/>
              </a:rPr>
              <a:t>Outcome and response to ending the sale of new petrol, Diesel and hybrid cars and Vans</a:t>
            </a:r>
            <a:r>
              <a:rPr lang="en-GB" sz="1200" dirty="0">
                <a:effectLst/>
              </a:rPr>
              <a:t>, </a:t>
            </a:r>
            <a:r>
              <a:rPr lang="en-GB" sz="1200" i="1" dirty="0">
                <a:effectLst/>
              </a:rPr>
              <a:t>GOV.UK</a:t>
            </a:r>
            <a:r>
              <a:rPr lang="en-GB" sz="1200" dirty="0">
                <a:effectLst/>
              </a:rPr>
              <a:t>. Available at: </a:t>
            </a:r>
            <a:r>
              <a:rPr lang="en-GB" sz="1200" dirty="0">
                <a:effectLst/>
                <a:hlinkClick r:id="rId4"/>
              </a:rPr>
              <a:t>https://www.gov.uk/government/consultations/consulting-on-ending-the-sale-of-new-petrol-diesel-and-hybrid-cars-and-vans/outcome/ending-the-sale-of-new-petrol-diesel-and-hybrid-cars-and-vans-government-response</a:t>
            </a:r>
            <a:endParaRPr lang="en-GB" sz="1200" dirty="0">
              <a:effectLst/>
            </a:endParaRPr>
          </a:p>
          <a:p>
            <a:r>
              <a:rPr lang="en-GB" sz="1200" dirty="0">
                <a:effectLst/>
              </a:rPr>
              <a:t>(Accessed: February 20, 2023). </a:t>
            </a:r>
          </a:p>
          <a:p>
            <a:endParaRPr lang="en-GB" sz="1200" dirty="0"/>
          </a:p>
          <a:p>
            <a:r>
              <a:rPr lang="en-GB" sz="1200" dirty="0"/>
              <a:t>Shell (2023</a:t>
            </a:r>
            <a:r>
              <a:rPr lang="en-GB" sz="1200" dirty="0">
                <a:effectLst/>
              </a:rPr>
              <a:t> </a:t>
            </a:r>
            <a:r>
              <a:rPr lang="en-GB" sz="1200" i="1" dirty="0">
                <a:effectLst/>
              </a:rPr>
              <a:t>First Utility becomes Shell Energy Retail Ltd and switches customers to 100% renewable electricity</a:t>
            </a:r>
            <a:r>
              <a:rPr lang="en-GB" sz="1200" dirty="0">
                <a:effectLst/>
              </a:rPr>
              <a:t>, </a:t>
            </a:r>
            <a:r>
              <a:rPr lang="en-GB" sz="1200" i="1" dirty="0">
                <a:effectLst/>
              </a:rPr>
              <a:t>Shell United Kingdom</a:t>
            </a:r>
            <a:r>
              <a:rPr lang="en-GB" sz="1200" dirty="0">
                <a:effectLst/>
              </a:rPr>
              <a:t>. Available at: </a:t>
            </a:r>
            <a:r>
              <a:rPr lang="en-GB" sz="1200" dirty="0">
                <a:effectLst/>
                <a:hlinkClick r:id="rId5"/>
              </a:rPr>
              <a:t>https://www.shell.co.uk/media/2019-media-releases/first-utility-becomes-shell-energy-retail-ltd.html</a:t>
            </a:r>
            <a:endParaRPr lang="en-GB" sz="1200" dirty="0">
              <a:effectLst/>
            </a:endParaRPr>
          </a:p>
          <a:p>
            <a:r>
              <a:rPr lang="en-GB" sz="1200" dirty="0">
                <a:effectLst/>
              </a:rPr>
              <a:t>(Accessed: February 16, 2023). </a:t>
            </a:r>
          </a:p>
          <a:p>
            <a:endParaRPr lang="en-GB" sz="1200" dirty="0"/>
          </a:p>
          <a:p>
            <a:endParaRPr lang="en-GB" sz="1200" dirty="0">
              <a:effectLst/>
            </a:endParaRPr>
          </a:p>
        </p:txBody>
      </p:sp>
    </p:spTree>
    <p:extLst>
      <p:ext uri="{BB962C8B-B14F-4D97-AF65-F5344CB8AC3E}">
        <p14:creationId xmlns:p14="http://schemas.microsoft.com/office/powerpoint/2010/main" val="4418388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1626</TotalTime>
  <Words>1829</Words>
  <Application>Microsoft Office PowerPoint</Application>
  <PresentationFormat>Widescreen</PresentationFormat>
  <Paragraphs>147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Change and Stability Management Assignment</vt:lpstr>
      <vt:lpstr>Introduction</vt:lpstr>
      <vt:lpstr>Introduction</vt:lpstr>
      <vt:lpstr>Introduction</vt:lpstr>
      <vt:lpstr>Main body</vt:lpstr>
      <vt:lpstr>Kurt Lewin’s - Forcefield Analysis</vt:lpstr>
      <vt:lpstr>STEEPLED Analysis</vt:lpstr>
      <vt:lpstr>Main Body</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management assignent</dc:title>
  <dc:creator>Andrew Morgan</dc:creator>
  <cp:lastModifiedBy>Andrew Morgan</cp:lastModifiedBy>
  <cp:revision>4</cp:revision>
  <dcterms:created xsi:type="dcterms:W3CDTF">2023-02-18T14:02:21Z</dcterms:created>
  <dcterms:modified xsi:type="dcterms:W3CDTF">2023-02-27T10:12:15Z</dcterms:modified>
</cp:coreProperties>
</file>