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48"/>
  </p:notesMasterIdLst>
  <p:sldIdLst>
    <p:sldId id="409" r:id="rId10"/>
    <p:sldId id="1299" r:id="rId11"/>
    <p:sldId id="412" r:id="rId12"/>
    <p:sldId id="262" r:id="rId13"/>
    <p:sldId id="1290" r:id="rId14"/>
    <p:sldId id="1291" r:id="rId15"/>
    <p:sldId id="1292" r:id="rId16"/>
    <p:sldId id="1293" r:id="rId17"/>
    <p:sldId id="1294" r:id="rId18"/>
    <p:sldId id="556" r:id="rId19"/>
    <p:sldId id="557" r:id="rId20"/>
    <p:sldId id="532" r:id="rId21"/>
    <p:sldId id="558" r:id="rId22"/>
    <p:sldId id="257" r:id="rId23"/>
    <p:sldId id="1284" r:id="rId24"/>
    <p:sldId id="1285" r:id="rId25"/>
    <p:sldId id="500" r:id="rId26"/>
    <p:sldId id="509" r:id="rId27"/>
    <p:sldId id="501" r:id="rId28"/>
    <p:sldId id="502" r:id="rId29"/>
    <p:sldId id="503" r:id="rId30"/>
    <p:sldId id="508" r:id="rId31"/>
    <p:sldId id="511" r:id="rId32"/>
    <p:sldId id="512" r:id="rId33"/>
    <p:sldId id="510" r:id="rId34"/>
    <p:sldId id="513" r:id="rId35"/>
    <p:sldId id="514" r:id="rId36"/>
    <p:sldId id="515" r:id="rId37"/>
    <p:sldId id="516" r:id="rId38"/>
    <p:sldId id="517" r:id="rId39"/>
    <p:sldId id="518" r:id="rId40"/>
    <p:sldId id="519" r:id="rId41"/>
    <p:sldId id="520" r:id="rId42"/>
    <p:sldId id="521" r:id="rId43"/>
    <p:sldId id="522" r:id="rId44"/>
    <p:sldId id="523" r:id="rId45"/>
    <p:sldId id="524" r:id="rId46"/>
    <p:sldId id="40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5CC858-C341-4DB0-BAB9-2067EB185006}" v="3" dt="2024-02-16T11:48:55.2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0313" autoAdjust="0"/>
  </p:normalViewPr>
  <p:slideViewPr>
    <p:cSldViewPr snapToGrid="0">
      <p:cViewPr>
        <p:scale>
          <a:sx n="73" d="100"/>
          <a:sy n="73" d="100"/>
        </p:scale>
        <p:origin x="918"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815CC858-C341-4DB0-BAB9-2067EB185006}"/>
    <pc:docChg chg="custSel modSld sldOrd">
      <pc:chgData name="Nitheesh Kaliyamurthy" userId="2821ebda-f4ac-4963-9a4e-a836dfc45829" providerId="ADAL" clId="{815CC858-C341-4DB0-BAB9-2067EB185006}" dt="2024-02-16T11:50:59.866" v="223" actId="167"/>
      <pc:docMkLst>
        <pc:docMk/>
      </pc:docMkLst>
      <pc:sldChg chg="modNotesTx">
        <pc:chgData name="Nitheesh Kaliyamurthy" userId="2821ebda-f4ac-4963-9a4e-a836dfc45829" providerId="ADAL" clId="{815CC858-C341-4DB0-BAB9-2067EB185006}" dt="2024-02-16T11:25:22.494" v="0" actId="6549"/>
        <pc:sldMkLst>
          <pc:docMk/>
          <pc:sldMk cId="840170834" sldId="405"/>
        </pc:sldMkLst>
      </pc:sldChg>
      <pc:sldChg chg="modSp mod">
        <pc:chgData name="Nitheesh Kaliyamurthy" userId="2821ebda-f4ac-4963-9a4e-a836dfc45829" providerId="ADAL" clId="{815CC858-C341-4DB0-BAB9-2067EB185006}" dt="2024-02-16T11:47:45.949" v="171" actId="20577"/>
        <pc:sldMkLst>
          <pc:docMk/>
          <pc:sldMk cId="1693028494" sldId="412"/>
        </pc:sldMkLst>
        <pc:spChg chg="mod">
          <ac:chgData name="Nitheesh Kaliyamurthy" userId="2821ebda-f4ac-4963-9a4e-a836dfc45829" providerId="ADAL" clId="{815CC858-C341-4DB0-BAB9-2067EB185006}" dt="2024-02-16T11:47:45.949" v="171" actId="20577"/>
          <ac:spMkLst>
            <pc:docMk/>
            <pc:sldMk cId="1693028494" sldId="412"/>
            <ac:spMk id="7" creationId="{0E5ABF78-4832-15C0-608D-75C50317CFC7}"/>
          </ac:spMkLst>
        </pc:spChg>
      </pc:sldChg>
      <pc:sldChg chg="modSp mod modNotesTx">
        <pc:chgData name="Nitheesh Kaliyamurthy" userId="2821ebda-f4ac-4963-9a4e-a836dfc45829" providerId="ADAL" clId="{815CC858-C341-4DB0-BAB9-2067EB185006}" dt="2024-02-16T11:43:23.212" v="70" actId="6549"/>
        <pc:sldMkLst>
          <pc:docMk/>
          <pc:sldMk cId="1671064827" sldId="1054"/>
        </pc:sldMkLst>
        <pc:spChg chg="mod">
          <ac:chgData name="Nitheesh Kaliyamurthy" userId="2821ebda-f4ac-4963-9a4e-a836dfc45829" providerId="ADAL" clId="{815CC858-C341-4DB0-BAB9-2067EB185006}" dt="2024-02-16T11:42:47.192" v="67" actId="27636"/>
          <ac:spMkLst>
            <pc:docMk/>
            <pc:sldMk cId="1671064827" sldId="1054"/>
            <ac:spMk id="3" creationId="{C02AA8F8-1E43-384B-8982-C0BB94049B5C}"/>
          </ac:spMkLst>
        </pc:spChg>
      </pc:sldChg>
      <pc:sldChg chg="modSp mod modNotesTx">
        <pc:chgData name="Nitheesh Kaliyamurthy" userId="2821ebda-f4ac-4963-9a4e-a836dfc45829" providerId="ADAL" clId="{815CC858-C341-4DB0-BAB9-2067EB185006}" dt="2024-02-16T11:43:58.247" v="90" actId="27636"/>
        <pc:sldMkLst>
          <pc:docMk/>
          <pc:sldMk cId="3245492202" sldId="1095"/>
        </pc:sldMkLst>
        <pc:spChg chg="mod">
          <ac:chgData name="Nitheesh Kaliyamurthy" userId="2821ebda-f4ac-4963-9a4e-a836dfc45829" providerId="ADAL" clId="{815CC858-C341-4DB0-BAB9-2067EB185006}" dt="2024-02-16T11:43:58.247" v="90" actId="27636"/>
          <ac:spMkLst>
            <pc:docMk/>
            <pc:sldMk cId="3245492202" sldId="1095"/>
            <ac:spMk id="3" creationId="{C02AA8F8-1E43-384B-8982-C0BB94049B5C}"/>
          </ac:spMkLst>
        </pc:spChg>
      </pc:sldChg>
      <pc:sldChg chg="modSp mod modNotesTx">
        <pc:chgData name="Nitheesh Kaliyamurthy" userId="2821ebda-f4ac-4963-9a4e-a836dfc45829" providerId="ADAL" clId="{815CC858-C341-4DB0-BAB9-2067EB185006}" dt="2024-02-16T11:43:53.524" v="85" actId="6549"/>
        <pc:sldMkLst>
          <pc:docMk/>
          <pc:sldMk cId="3135922286" sldId="1096"/>
        </pc:sldMkLst>
        <pc:spChg chg="mod">
          <ac:chgData name="Nitheesh Kaliyamurthy" userId="2821ebda-f4ac-4963-9a4e-a836dfc45829" providerId="ADAL" clId="{815CC858-C341-4DB0-BAB9-2067EB185006}" dt="2024-02-16T11:43:50.023" v="84" actId="27636"/>
          <ac:spMkLst>
            <pc:docMk/>
            <pc:sldMk cId="3135922286" sldId="1096"/>
            <ac:spMk id="3" creationId="{C02AA8F8-1E43-384B-8982-C0BB94049B5C}"/>
          </ac:spMkLst>
        </pc:spChg>
      </pc:sldChg>
      <pc:sldChg chg="modSp mod modNotesTx">
        <pc:chgData name="Nitheesh Kaliyamurthy" userId="2821ebda-f4ac-4963-9a4e-a836dfc45829" providerId="ADAL" clId="{815CC858-C341-4DB0-BAB9-2067EB185006}" dt="2024-02-16T11:44:13.078" v="95" actId="6549"/>
        <pc:sldMkLst>
          <pc:docMk/>
          <pc:sldMk cId="3150841884" sldId="1097"/>
        </pc:sldMkLst>
        <pc:spChg chg="mod">
          <ac:chgData name="Nitheesh Kaliyamurthy" userId="2821ebda-f4ac-4963-9a4e-a836dfc45829" providerId="ADAL" clId="{815CC858-C341-4DB0-BAB9-2067EB185006}" dt="2024-02-16T11:44:10.592" v="94" actId="27636"/>
          <ac:spMkLst>
            <pc:docMk/>
            <pc:sldMk cId="3150841884" sldId="1097"/>
            <ac:spMk id="3" creationId="{C02AA8F8-1E43-384B-8982-C0BB94049B5C}"/>
          </ac:spMkLst>
        </pc:spChg>
      </pc:sldChg>
      <pc:sldChg chg="modSp mod modNotesTx">
        <pc:chgData name="Nitheesh Kaliyamurthy" userId="2821ebda-f4ac-4963-9a4e-a836dfc45829" providerId="ADAL" clId="{815CC858-C341-4DB0-BAB9-2067EB185006}" dt="2024-02-16T11:44:57.027" v="100" actId="6549"/>
        <pc:sldMkLst>
          <pc:docMk/>
          <pc:sldMk cId="2978293429" sldId="1098"/>
        </pc:sldMkLst>
        <pc:spChg chg="mod">
          <ac:chgData name="Nitheesh Kaliyamurthy" userId="2821ebda-f4ac-4963-9a4e-a836dfc45829" providerId="ADAL" clId="{815CC858-C341-4DB0-BAB9-2067EB185006}" dt="2024-02-16T11:44:55.164" v="99" actId="27636"/>
          <ac:spMkLst>
            <pc:docMk/>
            <pc:sldMk cId="2978293429" sldId="1098"/>
            <ac:spMk id="3" creationId="{C02AA8F8-1E43-384B-8982-C0BB94049B5C}"/>
          </ac:spMkLst>
        </pc:spChg>
      </pc:sldChg>
      <pc:sldChg chg="modSp mod modNotesTx">
        <pc:chgData name="Nitheesh Kaliyamurthy" userId="2821ebda-f4ac-4963-9a4e-a836dfc45829" providerId="ADAL" clId="{815CC858-C341-4DB0-BAB9-2067EB185006}" dt="2024-02-16T11:45:05.164" v="107" actId="6549"/>
        <pc:sldMkLst>
          <pc:docMk/>
          <pc:sldMk cId="4213987494" sldId="1099"/>
        </pc:sldMkLst>
        <pc:spChg chg="mod">
          <ac:chgData name="Nitheesh Kaliyamurthy" userId="2821ebda-f4ac-4963-9a4e-a836dfc45829" providerId="ADAL" clId="{815CC858-C341-4DB0-BAB9-2067EB185006}" dt="2024-02-16T11:44:59.455" v="104" actId="27636"/>
          <ac:spMkLst>
            <pc:docMk/>
            <pc:sldMk cId="4213987494" sldId="1099"/>
            <ac:spMk id="3" creationId="{C02AA8F8-1E43-384B-8982-C0BB94049B5C}"/>
          </ac:spMkLst>
        </pc:spChg>
        <pc:spChg chg="mod">
          <ac:chgData name="Nitheesh Kaliyamurthy" userId="2821ebda-f4ac-4963-9a4e-a836dfc45829" providerId="ADAL" clId="{815CC858-C341-4DB0-BAB9-2067EB185006}" dt="2024-02-16T11:45:01.284" v="105" actId="1076"/>
          <ac:spMkLst>
            <pc:docMk/>
            <pc:sldMk cId="4213987494" sldId="1099"/>
            <ac:spMk id="4" creationId="{50693879-5816-3444-9D50-A12F1F37F5DE}"/>
          </ac:spMkLst>
        </pc:spChg>
        <pc:graphicFrameChg chg="mod">
          <ac:chgData name="Nitheesh Kaliyamurthy" userId="2821ebda-f4ac-4963-9a4e-a836dfc45829" providerId="ADAL" clId="{815CC858-C341-4DB0-BAB9-2067EB185006}" dt="2024-02-16T11:45:03.468" v="106" actId="1076"/>
          <ac:graphicFrameMkLst>
            <pc:docMk/>
            <pc:sldMk cId="4213987494" sldId="1099"/>
            <ac:graphicFrameMk id="6" creationId="{FCD5C4AB-4FAA-4781-848A-8C81A2D27751}"/>
          </ac:graphicFrameMkLst>
        </pc:graphicFrameChg>
      </pc:sldChg>
      <pc:sldChg chg="modSp mod modNotesTx">
        <pc:chgData name="Nitheesh Kaliyamurthy" userId="2821ebda-f4ac-4963-9a4e-a836dfc45829" providerId="ADAL" clId="{815CC858-C341-4DB0-BAB9-2067EB185006}" dt="2024-02-16T11:45:11.305" v="112" actId="27636"/>
        <pc:sldMkLst>
          <pc:docMk/>
          <pc:sldMk cId="138842109" sldId="1100"/>
        </pc:sldMkLst>
        <pc:spChg chg="mod">
          <ac:chgData name="Nitheesh Kaliyamurthy" userId="2821ebda-f4ac-4963-9a4e-a836dfc45829" providerId="ADAL" clId="{815CC858-C341-4DB0-BAB9-2067EB185006}" dt="2024-02-16T11:45:11.305" v="112" actId="27636"/>
          <ac:spMkLst>
            <pc:docMk/>
            <pc:sldMk cId="138842109" sldId="1100"/>
            <ac:spMk id="3" creationId="{C02AA8F8-1E43-384B-8982-C0BB94049B5C}"/>
          </ac:spMkLst>
        </pc:spChg>
      </pc:sldChg>
      <pc:sldChg chg="modSp mod modNotesTx">
        <pc:chgData name="Nitheesh Kaliyamurthy" userId="2821ebda-f4ac-4963-9a4e-a836dfc45829" providerId="ADAL" clId="{815CC858-C341-4DB0-BAB9-2067EB185006}" dt="2024-02-16T11:45:49.619" v="138" actId="6549"/>
        <pc:sldMkLst>
          <pc:docMk/>
          <pc:sldMk cId="623093671" sldId="1101"/>
        </pc:sldMkLst>
        <pc:spChg chg="mod">
          <ac:chgData name="Nitheesh Kaliyamurthy" userId="2821ebda-f4ac-4963-9a4e-a836dfc45829" providerId="ADAL" clId="{815CC858-C341-4DB0-BAB9-2067EB185006}" dt="2024-02-16T11:45:14.998" v="116" actId="27636"/>
          <ac:spMkLst>
            <pc:docMk/>
            <pc:sldMk cId="623093671" sldId="1101"/>
            <ac:spMk id="3" creationId="{C02AA8F8-1E43-384B-8982-C0BB94049B5C}"/>
          </ac:spMkLst>
        </pc:spChg>
      </pc:sldChg>
      <pc:sldChg chg="modSp mod modNotesTx">
        <pc:chgData name="Nitheesh Kaliyamurthy" userId="2821ebda-f4ac-4963-9a4e-a836dfc45829" providerId="ADAL" clId="{815CC858-C341-4DB0-BAB9-2067EB185006}" dt="2024-02-16T11:45:47.649" v="137" actId="6549"/>
        <pc:sldMkLst>
          <pc:docMk/>
          <pc:sldMk cId="3908413758" sldId="1102"/>
        </pc:sldMkLst>
        <pc:spChg chg="mod">
          <ac:chgData name="Nitheesh Kaliyamurthy" userId="2821ebda-f4ac-4963-9a4e-a836dfc45829" providerId="ADAL" clId="{815CC858-C341-4DB0-BAB9-2067EB185006}" dt="2024-02-16T11:45:17.757" v="120" actId="27636"/>
          <ac:spMkLst>
            <pc:docMk/>
            <pc:sldMk cId="3908413758" sldId="1102"/>
            <ac:spMk id="3" creationId="{C02AA8F8-1E43-384B-8982-C0BB94049B5C}"/>
          </ac:spMkLst>
        </pc:spChg>
        <pc:spChg chg="mod">
          <ac:chgData name="Nitheesh Kaliyamurthy" userId="2821ebda-f4ac-4963-9a4e-a836dfc45829" providerId="ADAL" clId="{815CC858-C341-4DB0-BAB9-2067EB185006}" dt="2024-02-16T11:45:26.052" v="123" actId="14100"/>
          <ac:spMkLst>
            <pc:docMk/>
            <pc:sldMk cId="3908413758" sldId="1102"/>
            <ac:spMk id="4" creationId="{50693879-5816-3444-9D50-A12F1F37F5DE}"/>
          </ac:spMkLst>
        </pc:spChg>
        <pc:picChg chg="mod">
          <ac:chgData name="Nitheesh Kaliyamurthy" userId="2821ebda-f4ac-4963-9a4e-a836dfc45829" providerId="ADAL" clId="{815CC858-C341-4DB0-BAB9-2067EB185006}" dt="2024-02-16T11:45:28.036" v="124" actId="1076"/>
          <ac:picMkLst>
            <pc:docMk/>
            <pc:sldMk cId="3908413758" sldId="1102"/>
            <ac:picMk id="2" creationId="{172591A4-07E9-4769-8307-FD4A14326AF0}"/>
          </ac:picMkLst>
        </pc:picChg>
      </pc:sldChg>
      <pc:sldChg chg="modSp mod modNotesTx">
        <pc:chgData name="Nitheesh Kaliyamurthy" userId="2821ebda-f4ac-4963-9a4e-a836dfc45829" providerId="ADAL" clId="{815CC858-C341-4DB0-BAB9-2067EB185006}" dt="2024-02-16T11:45:44.183" v="136" actId="6549"/>
        <pc:sldMkLst>
          <pc:docMk/>
          <pc:sldMk cId="148282864" sldId="1103"/>
        </pc:sldMkLst>
        <pc:spChg chg="mod">
          <ac:chgData name="Nitheesh Kaliyamurthy" userId="2821ebda-f4ac-4963-9a4e-a836dfc45829" providerId="ADAL" clId="{815CC858-C341-4DB0-BAB9-2067EB185006}" dt="2024-02-16T11:45:31.312" v="128" actId="27636"/>
          <ac:spMkLst>
            <pc:docMk/>
            <pc:sldMk cId="148282864" sldId="1103"/>
            <ac:spMk id="3" creationId="{C02AA8F8-1E43-384B-8982-C0BB94049B5C}"/>
          </ac:spMkLst>
        </pc:spChg>
        <pc:spChg chg="mod">
          <ac:chgData name="Nitheesh Kaliyamurthy" userId="2821ebda-f4ac-4963-9a4e-a836dfc45829" providerId="ADAL" clId="{815CC858-C341-4DB0-BAB9-2067EB185006}" dt="2024-02-16T11:45:33.748" v="129" actId="1076"/>
          <ac:spMkLst>
            <pc:docMk/>
            <pc:sldMk cId="148282864" sldId="1103"/>
            <ac:spMk id="4" creationId="{50693879-5816-3444-9D50-A12F1F37F5DE}"/>
          </ac:spMkLst>
        </pc:spChg>
        <pc:picChg chg="mod">
          <ac:chgData name="Nitheesh Kaliyamurthy" userId="2821ebda-f4ac-4963-9a4e-a836dfc45829" providerId="ADAL" clId="{815CC858-C341-4DB0-BAB9-2067EB185006}" dt="2024-02-16T11:45:35.341" v="130" actId="1076"/>
          <ac:picMkLst>
            <pc:docMk/>
            <pc:sldMk cId="148282864" sldId="1103"/>
            <ac:picMk id="6" creationId="{534BAF84-ACE1-FB4E-9F1B-4DACD8FBFD1A}"/>
          </ac:picMkLst>
        </pc:picChg>
      </pc:sldChg>
      <pc:sldChg chg="modSp mod modNotesTx">
        <pc:chgData name="Nitheesh Kaliyamurthy" userId="2821ebda-f4ac-4963-9a4e-a836dfc45829" providerId="ADAL" clId="{815CC858-C341-4DB0-BAB9-2067EB185006}" dt="2024-02-16T11:45:42.178" v="135" actId="6549"/>
        <pc:sldMkLst>
          <pc:docMk/>
          <pc:sldMk cId="1982114665" sldId="1104"/>
        </pc:sldMkLst>
        <pc:spChg chg="mod">
          <ac:chgData name="Nitheesh Kaliyamurthy" userId="2821ebda-f4ac-4963-9a4e-a836dfc45829" providerId="ADAL" clId="{815CC858-C341-4DB0-BAB9-2067EB185006}" dt="2024-02-16T11:45:40.218" v="134" actId="27636"/>
          <ac:spMkLst>
            <pc:docMk/>
            <pc:sldMk cId="1982114665" sldId="1104"/>
            <ac:spMk id="3" creationId="{C02AA8F8-1E43-384B-8982-C0BB94049B5C}"/>
          </ac:spMkLst>
        </pc:spChg>
      </pc:sldChg>
      <pc:sldChg chg="modSp mod modNotesTx">
        <pc:chgData name="Nitheesh Kaliyamurthy" userId="2821ebda-f4ac-4963-9a4e-a836dfc45829" providerId="ADAL" clId="{815CC858-C341-4DB0-BAB9-2067EB185006}" dt="2024-02-16T11:46:04.731" v="146" actId="6549"/>
        <pc:sldMkLst>
          <pc:docMk/>
          <pc:sldMk cId="322323926" sldId="1105"/>
        </pc:sldMkLst>
        <pc:spChg chg="mod">
          <ac:chgData name="Nitheesh Kaliyamurthy" userId="2821ebda-f4ac-4963-9a4e-a836dfc45829" providerId="ADAL" clId="{815CC858-C341-4DB0-BAB9-2067EB185006}" dt="2024-02-16T11:45:56.885" v="142" actId="27636"/>
          <ac:spMkLst>
            <pc:docMk/>
            <pc:sldMk cId="322323926" sldId="1105"/>
            <ac:spMk id="3" creationId="{C02AA8F8-1E43-384B-8982-C0BB94049B5C}"/>
          </ac:spMkLst>
        </pc:spChg>
        <pc:spChg chg="mod">
          <ac:chgData name="Nitheesh Kaliyamurthy" userId="2821ebda-f4ac-4963-9a4e-a836dfc45829" providerId="ADAL" clId="{815CC858-C341-4DB0-BAB9-2067EB185006}" dt="2024-02-16T11:45:59.388" v="143" actId="1076"/>
          <ac:spMkLst>
            <pc:docMk/>
            <pc:sldMk cId="322323926" sldId="1105"/>
            <ac:spMk id="4" creationId="{50693879-5816-3444-9D50-A12F1F37F5DE}"/>
          </ac:spMkLst>
        </pc:spChg>
        <pc:picChg chg="mod">
          <ac:chgData name="Nitheesh Kaliyamurthy" userId="2821ebda-f4ac-4963-9a4e-a836dfc45829" providerId="ADAL" clId="{815CC858-C341-4DB0-BAB9-2067EB185006}" dt="2024-02-16T11:46:02.940" v="145" actId="14100"/>
          <ac:picMkLst>
            <pc:docMk/>
            <pc:sldMk cId="322323926" sldId="1105"/>
            <ac:picMk id="6" creationId="{B1C2A036-1981-48F7-ABB7-DA2F4CF048C3}"/>
          </ac:picMkLst>
        </pc:picChg>
      </pc:sldChg>
      <pc:sldChg chg="modSp mod modNotesTx">
        <pc:chgData name="Nitheesh Kaliyamurthy" userId="2821ebda-f4ac-4963-9a4e-a836dfc45829" providerId="ADAL" clId="{815CC858-C341-4DB0-BAB9-2067EB185006}" dt="2024-02-16T11:46:13.248" v="152" actId="6549"/>
        <pc:sldMkLst>
          <pc:docMk/>
          <pc:sldMk cId="3821935220" sldId="1106"/>
        </pc:sldMkLst>
        <pc:spChg chg="mod">
          <ac:chgData name="Nitheesh Kaliyamurthy" userId="2821ebda-f4ac-4963-9a4e-a836dfc45829" providerId="ADAL" clId="{815CC858-C341-4DB0-BAB9-2067EB185006}" dt="2024-02-16T11:46:08.536" v="150" actId="27636"/>
          <ac:spMkLst>
            <pc:docMk/>
            <pc:sldMk cId="3821935220" sldId="1106"/>
            <ac:spMk id="3" creationId="{C02AA8F8-1E43-384B-8982-C0BB94049B5C}"/>
          </ac:spMkLst>
        </pc:spChg>
        <pc:spChg chg="mod">
          <ac:chgData name="Nitheesh Kaliyamurthy" userId="2821ebda-f4ac-4963-9a4e-a836dfc45829" providerId="ADAL" clId="{815CC858-C341-4DB0-BAB9-2067EB185006}" dt="2024-02-16T11:46:11.787" v="151" actId="1076"/>
          <ac:spMkLst>
            <pc:docMk/>
            <pc:sldMk cId="3821935220" sldId="1106"/>
            <ac:spMk id="4" creationId="{50693879-5816-3444-9D50-A12F1F37F5DE}"/>
          </ac:spMkLst>
        </pc:spChg>
      </pc:sldChg>
      <pc:sldChg chg="modNotesTx">
        <pc:chgData name="Nitheesh Kaliyamurthy" userId="2821ebda-f4ac-4963-9a4e-a836dfc45829" providerId="ADAL" clId="{815CC858-C341-4DB0-BAB9-2067EB185006}" dt="2024-02-16T11:26:40.854" v="31" actId="6549"/>
        <pc:sldMkLst>
          <pc:docMk/>
          <pc:sldMk cId="3333857626" sldId="1138"/>
        </pc:sldMkLst>
      </pc:sldChg>
      <pc:sldChg chg="modNotesTx">
        <pc:chgData name="Nitheesh Kaliyamurthy" userId="2821ebda-f4ac-4963-9a4e-a836dfc45829" providerId="ADAL" clId="{815CC858-C341-4DB0-BAB9-2067EB185006}" dt="2024-02-16T11:26:38.655" v="30" actId="6549"/>
        <pc:sldMkLst>
          <pc:docMk/>
          <pc:sldMk cId="4133261137" sldId="1139"/>
        </pc:sldMkLst>
      </pc:sldChg>
      <pc:sldChg chg="modNotesTx">
        <pc:chgData name="Nitheesh Kaliyamurthy" userId="2821ebda-f4ac-4963-9a4e-a836dfc45829" providerId="ADAL" clId="{815CC858-C341-4DB0-BAB9-2067EB185006}" dt="2024-02-16T11:26:36.766" v="29" actId="6549"/>
        <pc:sldMkLst>
          <pc:docMk/>
          <pc:sldMk cId="1438106992" sldId="1140"/>
        </pc:sldMkLst>
      </pc:sldChg>
      <pc:sldChg chg="modNotesTx">
        <pc:chgData name="Nitheesh Kaliyamurthy" userId="2821ebda-f4ac-4963-9a4e-a836dfc45829" providerId="ADAL" clId="{815CC858-C341-4DB0-BAB9-2067EB185006}" dt="2024-02-16T11:26:34.481" v="28" actId="6549"/>
        <pc:sldMkLst>
          <pc:docMk/>
          <pc:sldMk cId="1061633231" sldId="1141"/>
        </pc:sldMkLst>
      </pc:sldChg>
      <pc:sldChg chg="modNotesTx">
        <pc:chgData name="Nitheesh Kaliyamurthy" userId="2821ebda-f4ac-4963-9a4e-a836dfc45829" providerId="ADAL" clId="{815CC858-C341-4DB0-BAB9-2067EB185006}" dt="2024-02-16T11:26:31.985" v="27" actId="6549"/>
        <pc:sldMkLst>
          <pc:docMk/>
          <pc:sldMk cId="3331062585" sldId="1142"/>
        </pc:sldMkLst>
      </pc:sldChg>
      <pc:sldChg chg="modNotesTx">
        <pc:chgData name="Nitheesh Kaliyamurthy" userId="2821ebda-f4ac-4963-9a4e-a836dfc45829" providerId="ADAL" clId="{815CC858-C341-4DB0-BAB9-2067EB185006}" dt="2024-02-16T11:26:29.567" v="26" actId="6549"/>
        <pc:sldMkLst>
          <pc:docMk/>
          <pc:sldMk cId="2039092907" sldId="1143"/>
        </pc:sldMkLst>
      </pc:sldChg>
      <pc:sldChg chg="modNotesTx">
        <pc:chgData name="Nitheesh Kaliyamurthy" userId="2821ebda-f4ac-4963-9a4e-a836dfc45829" providerId="ADAL" clId="{815CC858-C341-4DB0-BAB9-2067EB185006}" dt="2024-02-16T11:26:27.426" v="25" actId="6549"/>
        <pc:sldMkLst>
          <pc:docMk/>
          <pc:sldMk cId="1611357241" sldId="1144"/>
        </pc:sldMkLst>
      </pc:sldChg>
      <pc:sldChg chg="modNotesTx">
        <pc:chgData name="Nitheesh Kaliyamurthy" userId="2821ebda-f4ac-4963-9a4e-a836dfc45829" providerId="ADAL" clId="{815CC858-C341-4DB0-BAB9-2067EB185006}" dt="2024-02-16T11:26:24.844" v="24" actId="6549"/>
        <pc:sldMkLst>
          <pc:docMk/>
          <pc:sldMk cId="343911980" sldId="1145"/>
        </pc:sldMkLst>
      </pc:sldChg>
      <pc:sldChg chg="modNotesTx">
        <pc:chgData name="Nitheesh Kaliyamurthy" userId="2821ebda-f4ac-4963-9a4e-a836dfc45829" providerId="ADAL" clId="{815CC858-C341-4DB0-BAB9-2067EB185006}" dt="2024-02-16T11:26:21.006" v="23" actId="6549"/>
        <pc:sldMkLst>
          <pc:docMk/>
          <pc:sldMk cId="723091469" sldId="1146"/>
        </pc:sldMkLst>
      </pc:sldChg>
      <pc:sldChg chg="modNotesTx">
        <pc:chgData name="Nitheesh Kaliyamurthy" userId="2821ebda-f4ac-4963-9a4e-a836dfc45829" providerId="ADAL" clId="{815CC858-C341-4DB0-BAB9-2067EB185006}" dt="2024-02-16T11:26:18.381" v="22" actId="6549"/>
        <pc:sldMkLst>
          <pc:docMk/>
          <pc:sldMk cId="1137369496" sldId="1147"/>
        </pc:sldMkLst>
      </pc:sldChg>
      <pc:sldChg chg="modNotesTx">
        <pc:chgData name="Nitheesh Kaliyamurthy" userId="2821ebda-f4ac-4963-9a4e-a836dfc45829" providerId="ADAL" clId="{815CC858-C341-4DB0-BAB9-2067EB185006}" dt="2024-02-16T11:26:14.820" v="21" actId="6549"/>
        <pc:sldMkLst>
          <pc:docMk/>
          <pc:sldMk cId="569847980" sldId="1148"/>
        </pc:sldMkLst>
      </pc:sldChg>
      <pc:sldChg chg="modNotesTx">
        <pc:chgData name="Nitheesh Kaliyamurthy" userId="2821ebda-f4ac-4963-9a4e-a836dfc45829" providerId="ADAL" clId="{815CC858-C341-4DB0-BAB9-2067EB185006}" dt="2024-02-16T11:26:12.355" v="20" actId="6549"/>
        <pc:sldMkLst>
          <pc:docMk/>
          <pc:sldMk cId="3381700810" sldId="1149"/>
        </pc:sldMkLst>
      </pc:sldChg>
      <pc:sldChg chg="modSp mod">
        <pc:chgData name="Nitheesh Kaliyamurthy" userId="2821ebda-f4ac-4963-9a4e-a836dfc45829" providerId="ADAL" clId="{815CC858-C341-4DB0-BAB9-2067EB185006}" dt="2024-02-16T11:49:21.413" v="184" actId="1076"/>
        <pc:sldMkLst>
          <pc:docMk/>
          <pc:sldMk cId="1428719046" sldId="1162"/>
        </pc:sldMkLst>
        <pc:spChg chg="mod">
          <ac:chgData name="Nitheesh Kaliyamurthy" userId="2821ebda-f4ac-4963-9a4e-a836dfc45829" providerId="ADAL" clId="{815CC858-C341-4DB0-BAB9-2067EB185006}" dt="2024-02-16T11:49:06.033" v="180" actId="27636"/>
          <ac:spMkLst>
            <pc:docMk/>
            <pc:sldMk cId="1428719046" sldId="1162"/>
            <ac:spMk id="3" creationId="{C02AA8F8-1E43-384B-8982-C0BB94049B5C}"/>
          </ac:spMkLst>
        </pc:spChg>
        <pc:spChg chg="mod">
          <ac:chgData name="Nitheesh Kaliyamurthy" userId="2821ebda-f4ac-4963-9a4e-a836dfc45829" providerId="ADAL" clId="{815CC858-C341-4DB0-BAB9-2067EB185006}" dt="2024-02-16T11:49:09.612" v="181" actId="1076"/>
          <ac:spMkLst>
            <pc:docMk/>
            <pc:sldMk cId="1428719046" sldId="1162"/>
            <ac:spMk id="4" creationId="{50693879-5816-3444-9D50-A12F1F37F5DE}"/>
          </ac:spMkLst>
        </pc:spChg>
        <pc:spChg chg="mod">
          <ac:chgData name="Nitheesh Kaliyamurthy" userId="2821ebda-f4ac-4963-9a4e-a836dfc45829" providerId="ADAL" clId="{815CC858-C341-4DB0-BAB9-2067EB185006}" dt="2024-02-16T11:49:21.413" v="184" actId="1076"/>
          <ac:spMkLst>
            <pc:docMk/>
            <pc:sldMk cId="1428719046" sldId="1162"/>
            <ac:spMk id="5" creationId="{4EDC4ACF-0286-4D15-9009-F88EDD8B8CCC}"/>
          </ac:spMkLst>
        </pc:spChg>
        <pc:picChg chg="mod modCrop">
          <ac:chgData name="Nitheesh Kaliyamurthy" userId="2821ebda-f4ac-4963-9a4e-a836dfc45829" providerId="ADAL" clId="{815CC858-C341-4DB0-BAB9-2067EB185006}" dt="2024-02-16T11:49:17.685" v="183" actId="732"/>
          <ac:picMkLst>
            <pc:docMk/>
            <pc:sldMk cId="1428719046" sldId="1162"/>
            <ac:picMk id="2" creationId="{1D9E9AEC-9F0E-4C09-9488-8F4C6AEB703C}"/>
          </ac:picMkLst>
        </pc:picChg>
      </pc:sldChg>
      <pc:sldChg chg="modNotesTx">
        <pc:chgData name="Nitheesh Kaliyamurthy" userId="2821ebda-f4ac-4963-9a4e-a836dfc45829" providerId="ADAL" clId="{815CC858-C341-4DB0-BAB9-2067EB185006}" dt="2024-02-16T11:25:38.351" v="6" actId="6549"/>
        <pc:sldMkLst>
          <pc:docMk/>
          <pc:sldMk cId="476159988" sldId="1163"/>
        </pc:sldMkLst>
      </pc:sldChg>
      <pc:sldChg chg="modNotesTx">
        <pc:chgData name="Nitheesh Kaliyamurthy" userId="2821ebda-f4ac-4963-9a4e-a836dfc45829" providerId="ADAL" clId="{815CC858-C341-4DB0-BAB9-2067EB185006}" dt="2024-02-16T11:25:36.326" v="5" actId="6549"/>
        <pc:sldMkLst>
          <pc:docMk/>
          <pc:sldMk cId="813746976" sldId="1164"/>
        </pc:sldMkLst>
      </pc:sldChg>
      <pc:sldChg chg="modNotesTx">
        <pc:chgData name="Nitheesh Kaliyamurthy" userId="2821ebda-f4ac-4963-9a4e-a836dfc45829" providerId="ADAL" clId="{815CC858-C341-4DB0-BAB9-2067EB185006}" dt="2024-02-16T11:25:33.403" v="4" actId="6549"/>
        <pc:sldMkLst>
          <pc:docMk/>
          <pc:sldMk cId="2776616230" sldId="1165"/>
        </pc:sldMkLst>
      </pc:sldChg>
      <pc:sldChg chg="modNotesTx">
        <pc:chgData name="Nitheesh Kaliyamurthy" userId="2821ebda-f4ac-4963-9a4e-a836dfc45829" providerId="ADAL" clId="{815CC858-C341-4DB0-BAB9-2067EB185006}" dt="2024-02-16T11:25:30.982" v="3" actId="6549"/>
        <pc:sldMkLst>
          <pc:docMk/>
          <pc:sldMk cId="156855606" sldId="1166"/>
        </pc:sldMkLst>
      </pc:sldChg>
      <pc:sldChg chg="modNotesTx">
        <pc:chgData name="Nitheesh Kaliyamurthy" userId="2821ebda-f4ac-4963-9a4e-a836dfc45829" providerId="ADAL" clId="{815CC858-C341-4DB0-BAB9-2067EB185006}" dt="2024-02-16T11:25:26.884" v="2" actId="6549"/>
        <pc:sldMkLst>
          <pc:docMk/>
          <pc:sldMk cId="1999643200" sldId="1167"/>
        </pc:sldMkLst>
      </pc:sldChg>
      <pc:sldChg chg="modNotesTx">
        <pc:chgData name="Nitheesh Kaliyamurthy" userId="2821ebda-f4ac-4963-9a4e-a836dfc45829" providerId="ADAL" clId="{815CC858-C341-4DB0-BAB9-2067EB185006}" dt="2024-02-16T11:25:24.996" v="1" actId="6549"/>
        <pc:sldMkLst>
          <pc:docMk/>
          <pc:sldMk cId="3246029349" sldId="1168"/>
        </pc:sldMkLst>
      </pc:sldChg>
      <pc:sldChg chg="modNotesTx">
        <pc:chgData name="Nitheesh Kaliyamurthy" userId="2821ebda-f4ac-4963-9a4e-a836dfc45829" providerId="ADAL" clId="{815CC858-C341-4DB0-BAB9-2067EB185006}" dt="2024-02-16T11:26:02.496" v="16" actId="6549"/>
        <pc:sldMkLst>
          <pc:docMk/>
          <pc:sldMk cId="1620310113" sldId="1169"/>
        </pc:sldMkLst>
      </pc:sldChg>
      <pc:sldChg chg="modNotesTx">
        <pc:chgData name="Nitheesh Kaliyamurthy" userId="2821ebda-f4ac-4963-9a4e-a836dfc45829" providerId="ADAL" clId="{815CC858-C341-4DB0-BAB9-2067EB185006}" dt="2024-02-16T11:25:59.529" v="15" actId="6549"/>
        <pc:sldMkLst>
          <pc:docMk/>
          <pc:sldMk cId="1795121935" sldId="1171"/>
        </pc:sldMkLst>
      </pc:sldChg>
      <pc:sldChg chg="modSp mod modNotesTx">
        <pc:chgData name="Nitheesh Kaliyamurthy" userId="2821ebda-f4ac-4963-9a4e-a836dfc45829" providerId="ADAL" clId="{815CC858-C341-4DB0-BAB9-2067EB185006}" dt="2024-02-16T11:42:21.583" v="35" actId="27636"/>
        <pc:sldMkLst>
          <pc:docMk/>
          <pc:sldMk cId="2186445505" sldId="1172"/>
        </pc:sldMkLst>
        <pc:spChg chg="mod">
          <ac:chgData name="Nitheesh Kaliyamurthy" userId="2821ebda-f4ac-4963-9a4e-a836dfc45829" providerId="ADAL" clId="{815CC858-C341-4DB0-BAB9-2067EB185006}" dt="2024-02-16T11:42:21.583" v="35" actId="27636"/>
          <ac:spMkLst>
            <pc:docMk/>
            <pc:sldMk cId="2186445505" sldId="1172"/>
            <ac:spMk id="3" creationId="{C02AA8F8-1E43-384B-8982-C0BB94049B5C}"/>
          </ac:spMkLst>
        </pc:spChg>
      </pc:sldChg>
      <pc:sldChg chg="modSp mod modNotesTx">
        <pc:chgData name="Nitheesh Kaliyamurthy" userId="2821ebda-f4ac-4963-9a4e-a836dfc45829" providerId="ADAL" clId="{815CC858-C341-4DB0-BAB9-2067EB185006}" dt="2024-02-16T11:42:24.400" v="39" actId="27636"/>
        <pc:sldMkLst>
          <pc:docMk/>
          <pc:sldMk cId="3138478742" sldId="1173"/>
        </pc:sldMkLst>
        <pc:spChg chg="mod">
          <ac:chgData name="Nitheesh Kaliyamurthy" userId="2821ebda-f4ac-4963-9a4e-a836dfc45829" providerId="ADAL" clId="{815CC858-C341-4DB0-BAB9-2067EB185006}" dt="2024-02-16T11:42:24.400" v="39" actId="27636"/>
          <ac:spMkLst>
            <pc:docMk/>
            <pc:sldMk cId="3138478742" sldId="1173"/>
            <ac:spMk id="3" creationId="{C02AA8F8-1E43-384B-8982-C0BB94049B5C}"/>
          </ac:spMkLst>
        </pc:spChg>
      </pc:sldChg>
      <pc:sldChg chg="modSp mod modNotesTx">
        <pc:chgData name="Nitheesh Kaliyamurthy" userId="2821ebda-f4ac-4963-9a4e-a836dfc45829" providerId="ADAL" clId="{815CC858-C341-4DB0-BAB9-2067EB185006}" dt="2024-02-16T11:42:27.095" v="43" actId="27636"/>
        <pc:sldMkLst>
          <pc:docMk/>
          <pc:sldMk cId="2961471877" sldId="1174"/>
        </pc:sldMkLst>
        <pc:spChg chg="mod">
          <ac:chgData name="Nitheesh Kaliyamurthy" userId="2821ebda-f4ac-4963-9a4e-a836dfc45829" providerId="ADAL" clId="{815CC858-C341-4DB0-BAB9-2067EB185006}" dt="2024-02-16T11:42:27.095" v="43" actId="27636"/>
          <ac:spMkLst>
            <pc:docMk/>
            <pc:sldMk cId="2961471877" sldId="1174"/>
            <ac:spMk id="3" creationId="{C02AA8F8-1E43-384B-8982-C0BB94049B5C}"/>
          </ac:spMkLst>
        </pc:spChg>
      </pc:sldChg>
      <pc:sldChg chg="modSp mod modNotesTx">
        <pc:chgData name="Nitheesh Kaliyamurthy" userId="2821ebda-f4ac-4963-9a4e-a836dfc45829" providerId="ADAL" clId="{815CC858-C341-4DB0-BAB9-2067EB185006}" dt="2024-02-16T11:42:30.351" v="47" actId="27636"/>
        <pc:sldMkLst>
          <pc:docMk/>
          <pc:sldMk cId="3770965104" sldId="1175"/>
        </pc:sldMkLst>
        <pc:spChg chg="mod">
          <ac:chgData name="Nitheesh Kaliyamurthy" userId="2821ebda-f4ac-4963-9a4e-a836dfc45829" providerId="ADAL" clId="{815CC858-C341-4DB0-BAB9-2067EB185006}" dt="2024-02-16T11:42:30.351" v="47" actId="27636"/>
          <ac:spMkLst>
            <pc:docMk/>
            <pc:sldMk cId="3770965104" sldId="1175"/>
            <ac:spMk id="3" creationId="{C02AA8F8-1E43-384B-8982-C0BB94049B5C}"/>
          </ac:spMkLst>
        </pc:spChg>
      </pc:sldChg>
      <pc:sldChg chg="modSp mod modNotesTx">
        <pc:chgData name="Nitheesh Kaliyamurthy" userId="2821ebda-f4ac-4963-9a4e-a836dfc45829" providerId="ADAL" clId="{815CC858-C341-4DB0-BAB9-2067EB185006}" dt="2024-02-16T11:42:34.348" v="51" actId="27636"/>
        <pc:sldMkLst>
          <pc:docMk/>
          <pc:sldMk cId="3288329504" sldId="1176"/>
        </pc:sldMkLst>
        <pc:spChg chg="mod">
          <ac:chgData name="Nitheesh Kaliyamurthy" userId="2821ebda-f4ac-4963-9a4e-a836dfc45829" providerId="ADAL" clId="{815CC858-C341-4DB0-BAB9-2067EB185006}" dt="2024-02-16T11:42:34.348" v="51" actId="27636"/>
          <ac:spMkLst>
            <pc:docMk/>
            <pc:sldMk cId="3288329504" sldId="1176"/>
            <ac:spMk id="3" creationId="{C02AA8F8-1E43-384B-8982-C0BB94049B5C}"/>
          </ac:spMkLst>
        </pc:spChg>
      </pc:sldChg>
      <pc:sldChg chg="modSp mod modNotesTx">
        <pc:chgData name="Nitheesh Kaliyamurthy" userId="2821ebda-f4ac-4963-9a4e-a836dfc45829" providerId="ADAL" clId="{815CC858-C341-4DB0-BAB9-2067EB185006}" dt="2024-02-16T11:42:37.204" v="55" actId="27636"/>
        <pc:sldMkLst>
          <pc:docMk/>
          <pc:sldMk cId="3432532739" sldId="1177"/>
        </pc:sldMkLst>
        <pc:spChg chg="mod">
          <ac:chgData name="Nitheesh Kaliyamurthy" userId="2821ebda-f4ac-4963-9a4e-a836dfc45829" providerId="ADAL" clId="{815CC858-C341-4DB0-BAB9-2067EB185006}" dt="2024-02-16T11:42:37.204" v="55" actId="27636"/>
          <ac:spMkLst>
            <pc:docMk/>
            <pc:sldMk cId="3432532739" sldId="1177"/>
            <ac:spMk id="3" creationId="{C02AA8F8-1E43-384B-8982-C0BB94049B5C}"/>
          </ac:spMkLst>
        </pc:spChg>
      </pc:sldChg>
      <pc:sldChg chg="modSp mod modNotesTx">
        <pc:chgData name="Nitheesh Kaliyamurthy" userId="2821ebda-f4ac-4963-9a4e-a836dfc45829" providerId="ADAL" clId="{815CC858-C341-4DB0-BAB9-2067EB185006}" dt="2024-02-16T11:42:40.360" v="59" actId="27636"/>
        <pc:sldMkLst>
          <pc:docMk/>
          <pc:sldMk cId="203251173" sldId="1178"/>
        </pc:sldMkLst>
        <pc:spChg chg="mod">
          <ac:chgData name="Nitheesh Kaliyamurthy" userId="2821ebda-f4ac-4963-9a4e-a836dfc45829" providerId="ADAL" clId="{815CC858-C341-4DB0-BAB9-2067EB185006}" dt="2024-02-16T11:42:40.360" v="59" actId="27636"/>
          <ac:spMkLst>
            <pc:docMk/>
            <pc:sldMk cId="203251173" sldId="1178"/>
            <ac:spMk id="3" creationId="{C02AA8F8-1E43-384B-8982-C0BB94049B5C}"/>
          </ac:spMkLst>
        </pc:spChg>
      </pc:sldChg>
      <pc:sldChg chg="modSp mod ord modNotesTx">
        <pc:chgData name="Nitheesh Kaliyamurthy" userId="2821ebda-f4ac-4963-9a4e-a836dfc45829" providerId="ADAL" clId="{815CC858-C341-4DB0-BAB9-2067EB185006}" dt="2024-02-16T11:43:09.155" v="69"/>
        <pc:sldMkLst>
          <pc:docMk/>
          <pc:sldMk cId="927303159" sldId="1179"/>
        </pc:sldMkLst>
        <pc:spChg chg="mod">
          <ac:chgData name="Nitheesh Kaliyamurthy" userId="2821ebda-f4ac-4963-9a4e-a836dfc45829" providerId="ADAL" clId="{815CC858-C341-4DB0-BAB9-2067EB185006}" dt="2024-02-16T11:42:44.042" v="63" actId="27636"/>
          <ac:spMkLst>
            <pc:docMk/>
            <pc:sldMk cId="927303159" sldId="1179"/>
            <ac:spMk id="3" creationId="{C02AA8F8-1E43-384B-8982-C0BB94049B5C}"/>
          </ac:spMkLst>
        </pc:spChg>
      </pc:sldChg>
      <pc:sldChg chg="modNotesTx">
        <pc:chgData name="Nitheesh Kaliyamurthy" userId="2821ebda-f4ac-4963-9a4e-a836dfc45829" providerId="ADAL" clId="{815CC858-C341-4DB0-BAB9-2067EB185006}" dt="2024-02-16T11:26:09.936" v="19" actId="6549"/>
        <pc:sldMkLst>
          <pc:docMk/>
          <pc:sldMk cId="1778704877" sldId="1295"/>
        </pc:sldMkLst>
      </pc:sldChg>
      <pc:sldChg chg="modNotesTx">
        <pc:chgData name="Nitheesh Kaliyamurthy" userId="2821ebda-f4ac-4963-9a4e-a836dfc45829" providerId="ADAL" clId="{815CC858-C341-4DB0-BAB9-2067EB185006}" dt="2024-02-16T11:26:07.719" v="18" actId="6549"/>
        <pc:sldMkLst>
          <pc:docMk/>
          <pc:sldMk cId="114563841" sldId="1296"/>
        </pc:sldMkLst>
      </pc:sldChg>
      <pc:sldChg chg="modNotesTx">
        <pc:chgData name="Nitheesh Kaliyamurthy" userId="2821ebda-f4ac-4963-9a4e-a836dfc45829" providerId="ADAL" clId="{815CC858-C341-4DB0-BAB9-2067EB185006}" dt="2024-02-16T11:26:05.046" v="17" actId="6549"/>
        <pc:sldMkLst>
          <pc:docMk/>
          <pc:sldMk cId="1098373422" sldId="1297"/>
        </pc:sldMkLst>
      </pc:sldChg>
      <pc:sldChg chg="modSp mod modNotesTx">
        <pc:chgData name="Nitheesh Kaliyamurthy" userId="2821ebda-f4ac-4963-9a4e-a836dfc45829" providerId="ADAL" clId="{815CC858-C341-4DB0-BAB9-2067EB185006}" dt="2024-02-16T11:43:44.421" v="80" actId="14100"/>
        <pc:sldMkLst>
          <pc:docMk/>
          <pc:sldMk cId="3490214741" sldId="1298"/>
        </pc:sldMkLst>
        <pc:spChg chg="mod">
          <ac:chgData name="Nitheesh Kaliyamurthy" userId="2821ebda-f4ac-4963-9a4e-a836dfc45829" providerId="ADAL" clId="{815CC858-C341-4DB0-BAB9-2067EB185006}" dt="2024-02-16T11:43:30.306" v="75" actId="27636"/>
          <ac:spMkLst>
            <pc:docMk/>
            <pc:sldMk cId="3490214741" sldId="1298"/>
            <ac:spMk id="3" creationId="{C02AA8F8-1E43-384B-8982-C0BB94049B5C}"/>
          </ac:spMkLst>
        </pc:spChg>
        <pc:spChg chg="mod">
          <ac:chgData name="Nitheesh Kaliyamurthy" userId="2821ebda-f4ac-4963-9a4e-a836dfc45829" providerId="ADAL" clId="{815CC858-C341-4DB0-BAB9-2067EB185006}" dt="2024-02-16T11:43:32.582" v="76" actId="1076"/>
          <ac:spMkLst>
            <pc:docMk/>
            <pc:sldMk cId="3490214741" sldId="1298"/>
            <ac:spMk id="4" creationId="{50693879-5816-3444-9D50-A12F1F37F5DE}"/>
          </ac:spMkLst>
        </pc:spChg>
        <pc:graphicFrameChg chg="mod modGraphic">
          <ac:chgData name="Nitheesh Kaliyamurthy" userId="2821ebda-f4ac-4963-9a4e-a836dfc45829" providerId="ADAL" clId="{815CC858-C341-4DB0-BAB9-2067EB185006}" dt="2024-02-16T11:43:44.421" v="80" actId="14100"/>
          <ac:graphicFrameMkLst>
            <pc:docMk/>
            <pc:sldMk cId="3490214741" sldId="1298"/>
            <ac:graphicFrameMk id="5" creationId="{2F798802-014A-47D2-99CA-CBFCCDD79014}"/>
          </ac:graphicFrameMkLst>
        </pc:graphicFrameChg>
      </pc:sldChg>
      <pc:sldChg chg="modSp mod">
        <pc:chgData name="Nitheesh Kaliyamurthy" userId="2821ebda-f4ac-4963-9a4e-a836dfc45829" providerId="ADAL" clId="{815CC858-C341-4DB0-BAB9-2067EB185006}" dt="2024-02-16T11:49:02.593" v="176" actId="27636"/>
        <pc:sldMkLst>
          <pc:docMk/>
          <pc:sldMk cId="559006369" sldId="1299"/>
        </pc:sldMkLst>
        <pc:spChg chg="mod">
          <ac:chgData name="Nitheesh Kaliyamurthy" userId="2821ebda-f4ac-4963-9a4e-a836dfc45829" providerId="ADAL" clId="{815CC858-C341-4DB0-BAB9-2067EB185006}" dt="2024-02-16T11:49:02.593" v="176" actId="27636"/>
          <ac:spMkLst>
            <pc:docMk/>
            <pc:sldMk cId="559006369" sldId="1299"/>
            <ac:spMk id="3" creationId="{C02AA8F8-1E43-384B-8982-C0BB94049B5C}"/>
          </ac:spMkLst>
        </pc:spChg>
      </pc:sldChg>
      <pc:sldChg chg="modSp mod">
        <pc:chgData name="Nitheesh Kaliyamurthy" userId="2821ebda-f4ac-4963-9a4e-a836dfc45829" providerId="ADAL" clId="{815CC858-C341-4DB0-BAB9-2067EB185006}" dt="2024-02-16T11:49:37.292" v="190" actId="1076"/>
        <pc:sldMkLst>
          <pc:docMk/>
          <pc:sldMk cId="1965132950" sldId="1300"/>
        </pc:sldMkLst>
        <pc:spChg chg="mod">
          <ac:chgData name="Nitheesh Kaliyamurthy" userId="2821ebda-f4ac-4963-9a4e-a836dfc45829" providerId="ADAL" clId="{815CC858-C341-4DB0-BAB9-2067EB185006}" dt="2024-02-16T11:49:32.774" v="188" actId="27636"/>
          <ac:spMkLst>
            <pc:docMk/>
            <pc:sldMk cId="1965132950" sldId="1300"/>
            <ac:spMk id="3" creationId="{C02AA8F8-1E43-384B-8982-C0BB94049B5C}"/>
          </ac:spMkLst>
        </pc:spChg>
        <pc:spChg chg="mod">
          <ac:chgData name="Nitheesh Kaliyamurthy" userId="2821ebda-f4ac-4963-9a4e-a836dfc45829" providerId="ADAL" clId="{815CC858-C341-4DB0-BAB9-2067EB185006}" dt="2024-02-16T11:49:37.292" v="190" actId="1076"/>
          <ac:spMkLst>
            <pc:docMk/>
            <pc:sldMk cId="1965132950" sldId="1300"/>
            <ac:spMk id="7" creationId="{CE037D05-F4D0-48D0-8234-34BA10DADA1F}"/>
          </ac:spMkLst>
        </pc:spChg>
        <pc:picChg chg="mod">
          <ac:chgData name="Nitheesh Kaliyamurthy" userId="2821ebda-f4ac-4963-9a4e-a836dfc45829" providerId="ADAL" clId="{815CC858-C341-4DB0-BAB9-2067EB185006}" dt="2024-02-16T11:49:35.355" v="189" actId="1076"/>
          <ac:picMkLst>
            <pc:docMk/>
            <pc:sldMk cId="1965132950" sldId="1300"/>
            <ac:picMk id="6" creationId="{966E6271-C6CB-4CFF-B36C-ECE51AAAA50C}"/>
          </ac:picMkLst>
        </pc:picChg>
      </pc:sldChg>
      <pc:sldChg chg="modSp mod">
        <pc:chgData name="Nitheesh Kaliyamurthy" userId="2821ebda-f4ac-4963-9a4e-a836dfc45829" providerId="ADAL" clId="{815CC858-C341-4DB0-BAB9-2067EB185006}" dt="2024-02-16T11:50:11.694" v="201" actId="27636"/>
        <pc:sldMkLst>
          <pc:docMk/>
          <pc:sldMk cId="2346952103" sldId="1301"/>
        </pc:sldMkLst>
        <pc:spChg chg="mod">
          <ac:chgData name="Nitheesh Kaliyamurthy" userId="2821ebda-f4ac-4963-9a4e-a836dfc45829" providerId="ADAL" clId="{815CC858-C341-4DB0-BAB9-2067EB185006}" dt="2024-02-16T11:50:11.694" v="201" actId="27636"/>
          <ac:spMkLst>
            <pc:docMk/>
            <pc:sldMk cId="2346952103" sldId="1301"/>
            <ac:spMk id="3" creationId="{C02AA8F8-1E43-384B-8982-C0BB94049B5C}"/>
          </ac:spMkLst>
        </pc:spChg>
        <pc:spChg chg="mod">
          <ac:chgData name="Nitheesh Kaliyamurthy" userId="2821ebda-f4ac-4963-9a4e-a836dfc45829" providerId="ADAL" clId="{815CC858-C341-4DB0-BAB9-2067EB185006}" dt="2024-02-16T11:50:06.807" v="198" actId="20577"/>
          <ac:spMkLst>
            <pc:docMk/>
            <pc:sldMk cId="2346952103" sldId="1301"/>
            <ac:spMk id="5" creationId="{4CA10A0F-14F5-4D24-A681-D5B014F825DE}"/>
          </ac:spMkLst>
        </pc:spChg>
        <pc:spChg chg="mod">
          <ac:chgData name="Nitheesh Kaliyamurthy" userId="2821ebda-f4ac-4963-9a4e-a836dfc45829" providerId="ADAL" clId="{815CC858-C341-4DB0-BAB9-2067EB185006}" dt="2024-02-16T11:49:56.893" v="195" actId="14100"/>
          <ac:spMkLst>
            <pc:docMk/>
            <pc:sldMk cId="2346952103" sldId="1301"/>
            <ac:spMk id="8" creationId="{5D60AE0B-4151-4662-8353-49A8C99F0907}"/>
          </ac:spMkLst>
        </pc:spChg>
        <pc:picChg chg="mod ord modCrop">
          <ac:chgData name="Nitheesh Kaliyamurthy" userId="2821ebda-f4ac-4963-9a4e-a836dfc45829" providerId="ADAL" clId="{815CC858-C341-4DB0-BAB9-2067EB185006}" dt="2024-02-16T11:49:50.300" v="193" actId="732"/>
          <ac:picMkLst>
            <pc:docMk/>
            <pc:sldMk cId="2346952103" sldId="1301"/>
            <ac:picMk id="2" creationId="{2C3AFF60-F1F8-4882-8EFC-EA6791F75D0C}"/>
          </ac:picMkLst>
        </pc:picChg>
      </pc:sldChg>
      <pc:sldChg chg="modSp mod">
        <pc:chgData name="Nitheesh Kaliyamurthy" userId="2821ebda-f4ac-4963-9a4e-a836dfc45829" providerId="ADAL" clId="{815CC858-C341-4DB0-BAB9-2067EB185006}" dt="2024-02-16T11:50:24.429" v="208" actId="732"/>
        <pc:sldMkLst>
          <pc:docMk/>
          <pc:sldMk cId="1029756947" sldId="1302"/>
        </pc:sldMkLst>
        <pc:spChg chg="mod">
          <ac:chgData name="Nitheesh Kaliyamurthy" userId="2821ebda-f4ac-4963-9a4e-a836dfc45829" providerId="ADAL" clId="{815CC858-C341-4DB0-BAB9-2067EB185006}" dt="2024-02-16T11:50:15.255" v="205" actId="27636"/>
          <ac:spMkLst>
            <pc:docMk/>
            <pc:sldMk cId="1029756947" sldId="1302"/>
            <ac:spMk id="3" creationId="{C02AA8F8-1E43-384B-8982-C0BB94049B5C}"/>
          </ac:spMkLst>
        </pc:spChg>
        <pc:spChg chg="mod">
          <ac:chgData name="Nitheesh Kaliyamurthy" userId="2821ebda-f4ac-4963-9a4e-a836dfc45829" providerId="ADAL" clId="{815CC858-C341-4DB0-BAB9-2067EB185006}" dt="2024-02-16T11:50:19.020" v="206" actId="1076"/>
          <ac:spMkLst>
            <pc:docMk/>
            <pc:sldMk cId="1029756947" sldId="1302"/>
            <ac:spMk id="5" creationId="{4CA10A0F-14F5-4D24-A681-D5B014F825DE}"/>
          </ac:spMkLst>
        </pc:spChg>
        <pc:picChg chg="mod modCrop">
          <ac:chgData name="Nitheesh Kaliyamurthy" userId="2821ebda-f4ac-4963-9a4e-a836dfc45829" providerId="ADAL" clId="{815CC858-C341-4DB0-BAB9-2067EB185006}" dt="2024-02-16T11:50:24.429" v="208" actId="732"/>
          <ac:picMkLst>
            <pc:docMk/>
            <pc:sldMk cId="1029756947" sldId="1302"/>
            <ac:picMk id="6" creationId="{B1082E27-07EB-4EAF-8551-78CD5189D1F2}"/>
          </ac:picMkLst>
        </pc:picChg>
      </pc:sldChg>
      <pc:sldChg chg="modSp mod">
        <pc:chgData name="Nitheesh Kaliyamurthy" userId="2821ebda-f4ac-4963-9a4e-a836dfc45829" providerId="ADAL" clId="{815CC858-C341-4DB0-BAB9-2067EB185006}" dt="2024-02-16T11:50:59.866" v="223" actId="167"/>
        <pc:sldMkLst>
          <pc:docMk/>
          <pc:sldMk cId="3846167052" sldId="1303"/>
        </pc:sldMkLst>
        <pc:spChg chg="mod">
          <ac:chgData name="Nitheesh Kaliyamurthy" userId="2821ebda-f4ac-4963-9a4e-a836dfc45829" providerId="ADAL" clId="{815CC858-C341-4DB0-BAB9-2067EB185006}" dt="2024-02-16T11:50:28.301" v="212" actId="27636"/>
          <ac:spMkLst>
            <pc:docMk/>
            <pc:sldMk cId="3846167052" sldId="1303"/>
            <ac:spMk id="3" creationId="{C02AA8F8-1E43-384B-8982-C0BB94049B5C}"/>
          </ac:spMkLst>
        </pc:spChg>
        <pc:spChg chg="mod">
          <ac:chgData name="Nitheesh Kaliyamurthy" userId="2821ebda-f4ac-4963-9a4e-a836dfc45829" providerId="ADAL" clId="{815CC858-C341-4DB0-BAB9-2067EB185006}" dt="2024-02-16T11:50:46.991" v="219" actId="123"/>
          <ac:spMkLst>
            <pc:docMk/>
            <pc:sldMk cId="3846167052" sldId="1303"/>
            <ac:spMk id="4" creationId="{50693879-5816-3444-9D50-A12F1F37F5DE}"/>
          </ac:spMkLst>
        </pc:spChg>
        <pc:spChg chg="mod">
          <ac:chgData name="Nitheesh Kaliyamurthy" userId="2821ebda-f4ac-4963-9a4e-a836dfc45829" providerId="ADAL" clId="{815CC858-C341-4DB0-BAB9-2067EB185006}" dt="2024-02-16T11:50:56.625" v="222" actId="14100"/>
          <ac:spMkLst>
            <pc:docMk/>
            <pc:sldMk cId="3846167052" sldId="1303"/>
            <ac:spMk id="5" creationId="{4CA10A0F-14F5-4D24-A681-D5B014F825DE}"/>
          </ac:spMkLst>
        </pc:spChg>
        <pc:picChg chg="mod ord modCrop">
          <ac:chgData name="Nitheesh Kaliyamurthy" userId="2821ebda-f4ac-4963-9a4e-a836dfc45829" providerId="ADAL" clId="{815CC858-C341-4DB0-BAB9-2067EB185006}" dt="2024-02-16T11:50:59.866" v="223" actId="167"/>
          <ac:picMkLst>
            <pc:docMk/>
            <pc:sldMk cId="3846167052" sldId="1303"/>
            <ac:picMk id="2" creationId="{B0AFCBE4-DA7A-4348-8128-1171C5A3EAF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a:t>
            </a:fld>
            <a:endParaRPr lang="en-GB"/>
          </a:p>
        </p:txBody>
      </p:sp>
    </p:spTree>
    <p:extLst>
      <p:ext uri="{BB962C8B-B14F-4D97-AF65-F5344CB8AC3E}">
        <p14:creationId xmlns:p14="http://schemas.microsoft.com/office/powerpoint/2010/main" val="461339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70F63-2A6C-6829-4EC0-B584FFAC3D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F0B033-F473-9F50-3AC3-82AA93C8DC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811365-2B15-9A1A-9DF1-CF4E4D75AE5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213974C-B3A8-A62F-5AD1-9BAD6BE29CC5}"/>
              </a:ext>
            </a:extLst>
          </p:cNvPr>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3804630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2873728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3816353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570419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3873319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2133219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14</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8079642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8408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03278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38</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image" Target="../media/image9.tiff"/><Relationship Id="rId4" Type="http://schemas.openxmlformats.org/officeDocument/2006/relationships/image" Target="../media/image8.tiff"/></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9.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9.xml"/><Relationship Id="rId1" Type="http://schemas.openxmlformats.org/officeDocument/2006/relationships/tags" Target="../tags/tag1.xml"/><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9.xml"/><Relationship Id="rId1" Type="http://schemas.openxmlformats.org/officeDocument/2006/relationships/tags" Target="../tags/tag2.xml"/><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9.xml"/><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9.xml"/><Relationship Id="rId5" Type="http://schemas.openxmlformats.org/officeDocument/2006/relationships/image" Target="../media/image42.png"/><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png"/><Relationship Id="rId1" Type="http://schemas.openxmlformats.org/officeDocument/2006/relationships/slideLayout" Target="../slideLayouts/slideLayout9.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9.xml"/><Relationship Id="rId4" Type="http://schemas.openxmlformats.org/officeDocument/2006/relationships/image" Target="../media/image54.png"/></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9.xml"/><Relationship Id="rId4" Type="http://schemas.openxmlformats.org/officeDocument/2006/relationships/image" Target="../media/image5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2.png"/><Relationship Id="rId1" Type="http://schemas.openxmlformats.org/officeDocument/2006/relationships/slideLayout" Target="../slideLayouts/slideLayout9.xml"/><Relationship Id="rId4" Type="http://schemas.openxmlformats.org/officeDocument/2006/relationships/image" Target="../media/image59.png"/></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2.png"/><Relationship Id="rId1" Type="http://schemas.openxmlformats.org/officeDocument/2006/relationships/slideLayout" Target="../slideLayouts/slideLayout9.xml"/><Relationship Id="rId4" Type="http://schemas.openxmlformats.org/officeDocument/2006/relationships/image" Target="../media/image59.png"/></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9.png"/><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9.png"/><Relationship Id="rId1" Type="http://schemas.openxmlformats.org/officeDocument/2006/relationships/slideLayout" Target="../slideLayouts/slideLayout9.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53E9D-BD07-D5E9-5D35-46453AFCD308}"/>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1251FFA-762A-220A-F8C7-1954B76016F6}"/>
              </a:ext>
            </a:extLst>
          </p:cNvPr>
          <p:cNvSpPr>
            <a:spLocks noGrp="1"/>
          </p:cNvSpPr>
          <p:nvPr>
            <p:ph idx="1"/>
          </p:nvPr>
        </p:nvSpPr>
        <p:spPr>
          <a:xfrm>
            <a:off x="282467" y="1470581"/>
            <a:ext cx="11238973" cy="4159510"/>
          </a:xfrm>
        </p:spPr>
        <p:txBody>
          <a:bodyPr/>
          <a:lstStyle/>
          <a:p>
            <a:pPr algn="ctr"/>
            <a:r>
              <a:rPr lang="en-GB" sz="4000" b="1" dirty="0">
                <a:effectLst>
                  <a:outerShdw blurRad="38100" dist="38100" dir="2700000" algn="tl">
                    <a:srgbClr val="000000">
                      <a:alpha val="43137"/>
                    </a:srgbClr>
                  </a:outerShdw>
                </a:effectLst>
              </a:rPr>
              <a:t>Domain Name Services </a:t>
            </a:r>
            <a:br>
              <a:rPr lang="en-GB" sz="4000" b="1" dirty="0">
                <a:effectLst>
                  <a:outerShdw blurRad="38100" dist="38100" dir="2700000" algn="tl">
                    <a:srgbClr val="000000">
                      <a:alpha val="43137"/>
                    </a:srgbClr>
                  </a:outerShdw>
                </a:effectLst>
              </a:rPr>
            </a:br>
            <a:r>
              <a:rPr lang="en-GB" sz="4000" b="1" dirty="0">
                <a:effectLst>
                  <a:outerShdw blurRad="38100" dist="38100" dir="2700000" algn="tl">
                    <a:srgbClr val="000000">
                      <a:alpha val="43137"/>
                    </a:srgbClr>
                  </a:outerShdw>
                </a:effectLst>
              </a:rPr>
              <a:t>&amp;</a:t>
            </a:r>
            <a:br>
              <a:rPr lang="en-GB" sz="4000" b="1" dirty="0">
                <a:effectLst>
                  <a:outerShdw blurRad="38100" dist="38100" dir="2700000" algn="tl">
                    <a:srgbClr val="000000">
                      <a:alpha val="43137"/>
                    </a:srgbClr>
                  </a:outerShdw>
                </a:effectLst>
              </a:rPr>
            </a:br>
            <a:r>
              <a:rPr lang="en-US" sz="4000" b="1" dirty="0"/>
              <a:t>Dynamic Host Configuration Protocol</a:t>
            </a:r>
          </a:p>
          <a:p>
            <a:pPr algn="ctr"/>
            <a:endParaRPr lang="en-US" sz="4000" b="1" dirty="0">
              <a:effectLst>
                <a:outerShdw blurRad="38100" dist="38100" dir="2700000" algn="tl">
                  <a:srgbClr val="000000">
                    <a:alpha val="43137"/>
                  </a:srgbClr>
                </a:outerShdw>
              </a:effectLst>
            </a:endParaRPr>
          </a:p>
          <a:p>
            <a:pPr algn="ctr"/>
            <a:endParaRPr lang="en-GB" sz="4000" b="1" dirty="0">
              <a:effectLst>
                <a:outerShdw blurRad="38100" dist="38100" dir="2700000" algn="tl">
                  <a:srgbClr val="000000">
                    <a:alpha val="43137"/>
                  </a:srgbClr>
                </a:outerShdw>
              </a:effectLst>
            </a:endParaRPr>
          </a:p>
          <a:p>
            <a:pPr algn="ctr"/>
            <a:r>
              <a:rPr lang="en-GB" sz="4000" b="1" dirty="0">
                <a:effectLst>
                  <a:outerShdw blurRad="38100" dist="38100" dir="2700000" algn="tl">
                    <a:srgbClr val="000000">
                      <a:alpha val="43137"/>
                    </a:srgbClr>
                  </a:outerShdw>
                </a:effectLst>
              </a:rPr>
              <a:t>DNS &amp; DHCP</a:t>
            </a:r>
          </a:p>
          <a:p>
            <a:endParaRPr lang="en-GB" sz="4000" b="1" dirty="0">
              <a:effectLst>
                <a:outerShdw blurRad="38100" dist="38100" dir="2700000" algn="tl">
                  <a:srgbClr val="000000">
                    <a:alpha val="43137"/>
                  </a:srgbClr>
                </a:outerShdw>
              </a:effectLst>
            </a:endParaRPr>
          </a:p>
          <a:p>
            <a:endParaRPr lang="en-GB" dirty="0"/>
          </a:p>
        </p:txBody>
      </p:sp>
    </p:spTree>
    <p:extLst>
      <p:ext uri="{BB962C8B-B14F-4D97-AF65-F5344CB8AC3E}">
        <p14:creationId xmlns:p14="http://schemas.microsoft.com/office/powerpoint/2010/main" val="371497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b="1">
                <a:solidFill>
                  <a:schemeClr val="tx1"/>
                </a:solidFill>
              </a:rPr>
              <a:t>Today’s Discussion</a:t>
            </a:r>
          </a:p>
        </p:txBody>
      </p:sp>
      <p:pic>
        <p:nvPicPr>
          <p:cNvPr id="11" name="Picture 10">
            <a:extLst>
              <a:ext uri="{FF2B5EF4-FFF2-40B4-BE49-F238E27FC236}">
                <a16:creationId xmlns:a16="http://schemas.microsoft.com/office/drawing/2014/main" id="{C48FEEA4-FF41-3951-6FCB-EEFD482C3B6A}"/>
              </a:ext>
            </a:extLst>
          </p:cNvPr>
          <p:cNvPicPr>
            <a:picLocks noChangeAspect="1"/>
          </p:cNvPicPr>
          <p:nvPr/>
        </p:nvPicPr>
        <p:blipFill rotWithShape="1">
          <a:blip r:embed="rId3"/>
          <a:srcRect l="59063" r="1" b="1"/>
          <a:stretch/>
        </p:blipFill>
        <p:spPr>
          <a:xfrm>
            <a:off x="-1" y="10"/>
            <a:ext cx="5151179" cy="6857990"/>
          </a:xfrm>
          <a:prstGeom prst="rect">
            <a:avLst/>
          </a:prstGeom>
        </p:spPr>
      </p:pic>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E5ABF78-4832-15C0-608D-75C50317CFC7}"/>
              </a:ext>
            </a:extLst>
          </p:cNvPr>
          <p:cNvSpPr txBox="1"/>
          <p:nvPr/>
        </p:nvSpPr>
        <p:spPr>
          <a:xfrm>
            <a:off x="5868556" y="2160491"/>
            <a:ext cx="6018643" cy="2537018"/>
          </a:xfrm>
          <a:prstGeom prst="rect">
            <a:avLst/>
          </a:prstGeom>
        </p:spPr>
        <p:txBody>
          <a:bodyPr vert="horz" lIns="91440" tIns="45720" rIns="91440" bIns="45720" rtlCol="0">
            <a:normAutofit/>
          </a:bodyPr>
          <a:lstStyle/>
          <a:p>
            <a:pPr>
              <a:lnSpc>
                <a:spcPct val="90000"/>
              </a:lnSpc>
              <a:spcBef>
                <a:spcPts val="0"/>
              </a:spcBef>
              <a:spcAft>
                <a:spcPts val="600"/>
              </a:spcAft>
            </a:pPr>
            <a:r>
              <a:rPr lang="en-US" sz="2000" i="1" dirty="0"/>
              <a:t>We will</a:t>
            </a:r>
          </a:p>
          <a:p>
            <a:pPr marL="0" lvl="1" indent="-228600">
              <a:lnSpc>
                <a:spcPct val="90000"/>
              </a:lnSpc>
              <a:spcAft>
                <a:spcPts val="600"/>
              </a:spcAft>
              <a:buFont typeface="Arial" panose="020B0604020202020204" pitchFamily="34" charset="0"/>
              <a:buChar char="•"/>
            </a:pPr>
            <a:r>
              <a:rPr lang="en-US" sz="2000" b="1" i="1" dirty="0"/>
              <a:t>Understand DHCP, DNS</a:t>
            </a:r>
          </a:p>
        </p:txBody>
      </p:sp>
      <p:sp>
        <p:nvSpPr>
          <p:cNvPr id="4" name="Content Placeholder 3">
            <a:extLst>
              <a:ext uri="{FF2B5EF4-FFF2-40B4-BE49-F238E27FC236}">
                <a16:creationId xmlns:a16="http://schemas.microsoft.com/office/drawing/2014/main" id="{C86EF98E-398E-D5B0-8652-04000B1726AB}"/>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Domain Name Service</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10972800" cy="3367169"/>
          </a:xfrm>
        </p:spPr>
        <p:txBody>
          <a:bodyPr>
            <a:noAutofit/>
          </a:bodyPr>
          <a:lstStyle/>
          <a:p>
            <a:pPr marL="433387" lvl="1" indent="-342900" algn="just">
              <a:buFont typeface="Courier New" panose="02070309020205020404" pitchFamily="49" charset="0"/>
              <a:buChar char="o"/>
            </a:pPr>
            <a:r>
              <a:rPr lang="en-US" sz="2000" dirty="0"/>
              <a:t>Domain names were created to convert the numeric IP addresses into a simple, recognizable name.</a:t>
            </a:r>
          </a:p>
          <a:p>
            <a:pPr marL="433387" lvl="1" indent="-342900" algn="just">
              <a:buFont typeface="Courier New" panose="02070309020205020404" pitchFamily="49" charset="0"/>
              <a:buChar char="o"/>
            </a:pPr>
            <a:r>
              <a:rPr lang="en-US" sz="2000" dirty="0"/>
              <a:t>Fully-qualified domain names (FQDNs), such as http://www.uwtsd.com, are much easier for people to remember than 198.133.219.25.</a:t>
            </a:r>
          </a:p>
          <a:p>
            <a:pPr marL="433387" lvl="1" indent="-342900" algn="just">
              <a:buFont typeface="Courier New" panose="02070309020205020404" pitchFamily="49" charset="0"/>
              <a:buChar char="o"/>
            </a:pPr>
            <a:r>
              <a:rPr lang="en-US" sz="2000" dirty="0"/>
              <a:t>The DNS protocol defines an automated service that matches resource names with the required numeric network address. It includes the format for queries, responses, and data.</a:t>
            </a:r>
          </a:p>
          <a:p>
            <a:pPr marL="433387" lvl="1" indent="-342900" algn="just">
              <a:buFont typeface="Courier New" panose="02070309020205020404" pitchFamily="49" charset="0"/>
              <a:buChar char="o"/>
            </a:pPr>
            <a:endParaRPr lang="en-GB" sz="2000" dirty="0"/>
          </a:p>
        </p:txBody>
      </p:sp>
      <p:grpSp>
        <p:nvGrpSpPr>
          <p:cNvPr id="7" name="Group 6">
            <a:extLst>
              <a:ext uri="{FF2B5EF4-FFF2-40B4-BE49-F238E27FC236}">
                <a16:creationId xmlns:a16="http://schemas.microsoft.com/office/drawing/2014/main" id="{5BD4B955-A48D-77E4-F3CC-4C78D92A852C}"/>
              </a:ext>
            </a:extLst>
          </p:cNvPr>
          <p:cNvGrpSpPr/>
          <p:nvPr/>
        </p:nvGrpSpPr>
        <p:grpSpPr>
          <a:xfrm>
            <a:off x="463713" y="2485475"/>
            <a:ext cx="5873215" cy="2942977"/>
            <a:chOff x="226647" y="2209776"/>
            <a:chExt cx="5873215" cy="2942977"/>
          </a:xfrm>
        </p:grpSpPr>
        <p:pic>
          <p:nvPicPr>
            <p:cNvPr id="4" name="Picture 3">
              <a:extLst>
                <a:ext uri="{FF2B5EF4-FFF2-40B4-BE49-F238E27FC236}">
                  <a16:creationId xmlns:a16="http://schemas.microsoft.com/office/drawing/2014/main" id="{1EA701DE-2B2A-8EAA-F61C-A26BF6DF212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7561"/>
            <a:stretch/>
          </p:blipFill>
          <p:spPr>
            <a:xfrm>
              <a:off x="2423186" y="2209776"/>
              <a:ext cx="3676676" cy="2766192"/>
            </a:xfrm>
            <a:prstGeom prst="rect">
              <a:avLst/>
            </a:prstGeom>
          </p:spPr>
        </p:pic>
        <p:pic>
          <p:nvPicPr>
            <p:cNvPr id="5" name="Picture 4">
              <a:extLst>
                <a:ext uri="{FF2B5EF4-FFF2-40B4-BE49-F238E27FC236}">
                  <a16:creationId xmlns:a16="http://schemas.microsoft.com/office/drawing/2014/main" id="{29D7A172-EBF2-92E2-9D26-85A9A2825D7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57320"/>
            <a:stretch/>
          </p:blipFill>
          <p:spPr>
            <a:xfrm>
              <a:off x="226647" y="3490056"/>
              <a:ext cx="2422953" cy="1662697"/>
            </a:xfrm>
            <a:prstGeom prst="rect">
              <a:avLst/>
            </a:prstGeom>
          </p:spPr>
        </p:pic>
      </p:grpSp>
      <p:pic>
        <p:nvPicPr>
          <p:cNvPr id="6" name="Picture 5">
            <a:extLst>
              <a:ext uri="{FF2B5EF4-FFF2-40B4-BE49-F238E27FC236}">
                <a16:creationId xmlns:a16="http://schemas.microsoft.com/office/drawing/2014/main" id="{4C1451CA-6606-1E05-CD9E-538EDB188DD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137987" y="2488935"/>
            <a:ext cx="4529350" cy="2681376"/>
          </a:xfrm>
          <a:prstGeom prst="rect">
            <a:avLst/>
          </a:prstGeom>
        </p:spPr>
      </p:pic>
    </p:spTree>
    <p:extLst>
      <p:ext uri="{BB962C8B-B14F-4D97-AF65-F5344CB8AC3E}">
        <p14:creationId xmlns:p14="http://schemas.microsoft.com/office/powerpoint/2010/main" val="357841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69F334-8C76-72C5-A0EC-9157B7BC495E}"/>
              </a:ext>
            </a:extLst>
          </p:cNvPr>
          <p:cNvPicPr>
            <a:picLocks noChangeAspect="1"/>
          </p:cNvPicPr>
          <p:nvPr/>
        </p:nvPicPr>
        <p:blipFill>
          <a:blip r:embed="rId2"/>
          <a:stretch>
            <a:fillRect/>
          </a:stretch>
        </p:blipFill>
        <p:spPr>
          <a:xfrm>
            <a:off x="304799" y="952724"/>
            <a:ext cx="11653462" cy="4228876"/>
          </a:xfrm>
          <a:prstGeom prst="rect">
            <a:avLst/>
          </a:prstGeom>
        </p:spPr>
      </p:pic>
    </p:spTree>
    <p:extLst>
      <p:ext uri="{BB962C8B-B14F-4D97-AF65-F5344CB8AC3E}">
        <p14:creationId xmlns:p14="http://schemas.microsoft.com/office/powerpoint/2010/main" val="142681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63A93F-7303-8F8D-883A-9AAC103338DA}"/>
              </a:ext>
            </a:extLst>
          </p:cNvPr>
          <p:cNvPicPr>
            <a:picLocks noChangeAspect="1"/>
          </p:cNvPicPr>
          <p:nvPr/>
        </p:nvPicPr>
        <p:blipFill>
          <a:blip r:embed="rId2"/>
          <a:stretch>
            <a:fillRect/>
          </a:stretch>
        </p:blipFill>
        <p:spPr>
          <a:xfrm>
            <a:off x="986927" y="208547"/>
            <a:ext cx="10210462" cy="5326229"/>
          </a:xfrm>
          <a:prstGeom prst="rect">
            <a:avLst/>
          </a:prstGeom>
        </p:spPr>
      </p:pic>
    </p:spTree>
    <p:extLst>
      <p:ext uri="{BB962C8B-B14F-4D97-AF65-F5344CB8AC3E}">
        <p14:creationId xmlns:p14="http://schemas.microsoft.com/office/powerpoint/2010/main" val="477981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F06376-6497-F600-348F-D06C0C0CED05}"/>
              </a:ext>
            </a:extLst>
          </p:cNvPr>
          <p:cNvPicPr>
            <a:picLocks noChangeAspect="1"/>
          </p:cNvPicPr>
          <p:nvPr/>
        </p:nvPicPr>
        <p:blipFill rotWithShape="1">
          <a:blip r:embed="rId2"/>
          <a:srcRect l="3271"/>
          <a:stretch/>
        </p:blipFill>
        <p:spPr>
          <a:xfrm>
            <a:off x="0" y="3052"/>
            <a:ext cx="5450036" cy="3425948"/>
          </a:xfrm>
          <a:prstGeom prst="rect">
            <a:avLst/>
          </a:prstGeom>
        </p:spPr>
      </p:pic>
      <p:grpSp>
        <p:nvGrpSpPr>
          <p:cNvPr id="3" name="Group 2">
            <a:extLst>
              <a:ext uri="{FF2B5EF4-FFF2-40B4-BE49-F238E27FC236}">
                <a16:creationId xmlns:a16="http://schemas.microsoft.com/office/drawing/2014/main" id="{1E2B341E-137A-5DD9-6AF9-5088CC4C354A}"/>
              </a:ext>
            </a:extLst>
          </p:cNvPr>
          <p:cNvGrpSpPr/>
          <p:nvPr/>
        </p:nvGrpSpPr>
        <p:grpSpPr>
          <a:xfrm>
            <a:off x="4904418" y="1962567"/>
            <a:ext cx="7043738" cy="3586163"/>
            <a:chOff x="2845955" y="1822738"/>
            <a:chExt cx="7043738" cy="3586163"/>
          </a:xfrm>
        </p:grpSpPr>
        <p:sp>
          <p:nvSpPr>
            <p:cNvPr id="5" name="AutoShape 5">
              <a:extLst>
                <a:ext uri="{FF2B5EF4-FFF2-40B4-BE49-F238E27FC236}">
                  <a16:creationId xmlns:a16="http://schemas.microsoft.com/office/drawing/2014/main" id="{E505A342-DAE7-16AA-18BA-B582DA8E605B}"/>
                </a:ext>
              </a:extLst>
            </p:cNvPr>
            <p:cNvSpPr>
              <a:spLocks noChangeArrowheads="1"/>
            </p:cNvSpPr>
            <p:nvPr/>
          </p:nvSpPr>
          <p:spPr bwMode="auto">
            <a:xfrm>
              <a:off x="8373630" y="4794538"/>
              <a:ext cx="1384300" cy="51752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dirty="0" err="1">
                  <a:latin typeface="Arial Narrow" panose="020B0606020202030204" pitchFamily="34" charset="0"/>
                </a:rPr>
                <a:t>nos</a:t>
              </a:r>
              <a:endParaRPr lang="en-US" altLang="en-US" sz="2200" dirty="0">
                <a:latin typeface="Arial Narrow" panose="020B0606020202030204" pitchFamily="34" charset="0"/>
              </a:endParaRPr>
            </a:p>
          </p:txBody>
        </p:sp>
        <p:sp>
          <p:nvSpPr>
            <p:cNvPr id="6" name="Line 6">
              <a:extLst>
                <a:ext uri="{FF2B5EF4-FFF2-40B4-BE49-F238E27FC236}">
                  <a16:creationId xmlns:a16="http://schemas.microsoft.com/office/drawing/2014/main" id="{605E864D-C765-B675-C5CC-1D41FFAA3393}"/>
                </a:ext>
              </a:extLst>
            </p:cNvPr>
            <p:cNvSpPr>
              <a:spLocks noChangeShapeType="1"/>
            </p:cNvSpPr>
            <p:nvPr/>
          </p:nvSpPr>
          <p:spPr bwMode="auto">
            <a:xfrm>
              <a:off x="9065780" y="4162713"/>
              <a:ext cx="0" cy="630238"/>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 name="Line 7">
              <a:extLst>
                <a:ext uri="{FF2B5EF4-FFF2-40B4-BE49-F238E27FC236}">
                  <a16:creationId xmlns:a16="http://schemas.microsoft.com/office/drawing/2014/main" id="{C054A511-6937-6E5C-CD36-F24B26AEB651}"/>
                </a:ext>
              </a:extLst>
            </p:cNvPr>
            <p:cNvSpPr>
              <a:spLocks noChangeShapeType="1"/>
            </p:cNvSpPr>
            <p:nvPr/>
          </p:nvSpPr>
          <p:spPr bwMode="auto">
            <a:xfrm flipV="1">
              <a:off x="6105093" y="2914938"/>
              <a:ext cx="1079500" cy="4254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 name="Oval 8">
              <a:extLst>
                <a:ext uri="{FF2B5EF4-FFF2-40B4-BE49-F238E27FC236}">
                  <a16:creationId xmlns:a16="http://schemas.microsoft.com/office/drawing/2014/main" id="{029CAEFE-9457-CC54-848F-D498B9F90041}"/>
                </a:ext>
              </a:extLst>
            </p:cNvPr>
            <p:cNvSpPr>
              <a:spLocks noChangeArrowheads="1"/>
            </p:cNvSpPr>
            <p:nvPr/>
          </p:nvSpPr>
          <p:spPr bwMode="auto">
            <a:xfrm>
              <a:off x="2845955" y="3176876"/>
              <a:ext cx="2784475" cy="1668462"/>
            </a:xfrm>
            <a:prstGeom prst="ellipse">
              <a:avLst/>
            </a:prstGeom>
            <a:gradFill rotWithShape="1">
              <a:gsLst>
                <a:gs pos="0">
                  <a:srgbClr val="F0F1FF"/>
                </a:gs>
                <a:gs pos="100000">
                  <a:srgbClr val="B3C8DF"/>
                </a:gs>
              </a:gsLst>
              <a:path path="shape">
                <a:fillToRect l="50000" t="50000" r="50000" b="50000"/>
              </a:path>
            </a:gradFill>
            <a:ln w="9525">
              <a:solidFill>
                <a:srgbClr val="333333"/>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grpSp>
          <p:nvGrpSpPr>
            <p:cNvPr id="9" name="Group 9">
              <a:extLst>
                <a:ext uri="{FF2B5EF4-FFF2-40B4-BE49-F238E27FC236}">
                  <a16:creationId xmlns:a16="http://schemas.microsoft.com/office/drawing/2014/main" id="{BFFB392A-D53E-EA48-C4B2-180C10A0AD01}"/>
                </a:ext>
              </a:extLst>
            </p:cNvPr>
            <p:cNvGrpSpPr>
              <a:grpSpLocks/>
            </p:cNvGrpSpPr>
            <p:nvPr/>
          </p:nvGrpSpPr>
          <p:grpSpPr bwMode="auto">
            <a:xfrm>
              <a:off x="2936443" y="2392651"/>
              <a:ext cx="1385887" cy="1403350"/>
              <a:chOff x="2938" y="2114"/>
              <a:chExt cx="1189" cy="1204"/>
            </a:xfrm>
          </p:grpSpPr>
          <p:pic>
            <p:nvPicPr>
              <p:cNvPr id="26" name="Picture 10" descr="Server01">
                <a:extLst>
                  <a:ext uri="{FF2B5EF4-FFF2-40B4-BE49-F238E27FC236}">
                    <a16:creationId xmlns:a16="http://schemas.microsoft.com/office/drawing/2014/main" id="{37BF3B2B-A267-3F70-CD60-012E7D31E7E8}"/>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3361" y="2114"/>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1" descr="Server01">
                <a:extLst>
                  <a:ext uri="{FF2B5EF4-FFF2-40B4-BE49-F238E27FC236}">
                    <a16:creationId xmlns:a16="http://schemas.microsoft.com/office/drawing/2014/main" id="{EBF4A15F-6431-60A7-B20A-78B9FC8661D6}"/>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2938" y="2342"/>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12" descr="Server01">
                <a:extLst>
                  <a:ext uri="{FF2B5EF4-FFF2-40B4-BE49-F238E27FC236}">
                    <a16:creationId xmlns:a16="http://schemas.microsoft.com/office/drawing/2014/main" id="{88270351-3E0A-A9DA-2A47-3F6FA8E30150}"/>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3393" y="2455"/>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 name="AutoShape 13">
              <a:extLst>
                <a:ext uri="{FF2B5EF4-FFF2-40B4-BE49-F238E27FC236}">
                  <a16:creationId xmlns:a16="http://schemas.microsoft.com/office/drawing/2014/main" id="{CE0F6EF2-3810-504E-0589-CF0140C13C5A}"/>
                </a:ext>
              </a:extLst>
            </p:cNvPr>
            <p:cNvSpPr>
              <a:spLocks noChangeArrowheads="1"/>
            </p:cNvSpPr>
            <p:nvPr/>
          </p:nvSpPr>
          <p:spPr bwMode="auto">
            <a:xfrm>
              <a:off x="3123768" y="1922751"/>
              <a:ext cx="1327150" cy="6032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Cluster of</a:t>
              </a:r>
            </a:p>
            <a:p>
              <a:pPr>
                <a:lnSpc>
                  <a:spcPct val="85000"/>
                </a:lnSpc>
              </a:pPr>
              <a:r>
                <a:rPr lang="en-US" altLang="en-US">
                  <a:latin typeface="Arial Narrow" panose="020B0606020202030204" pitchFamily="34" charset="0"/>
                </a:rPr>
                <a:t>DNS Servers</a:t>
              </a:r>
            </a:p>
          </p:txBody>
        </p:sp>
        <p:sp>
          <p:nvSpPr>
            <p:cNvPr id="11" name="AutoShape 14">
              <a:extLst>
                <a:ext uri="{FF2B5EF4-FFF2-40B4-BE49-F238E27FC236}">
                  <a16:creationId xmlns:a16="http://schemas.microsoft.com/office/drawing/2014/main" id="{7BE0C45A-F4E6-EBA6-ABBF-7222351C467E}"/>
                </a:ext>
              </a:extLst>
            </p:cNvPr>
            <p:cNvSpPr>
              <a:spLocks noChangeArrowheads="1"/>
            </p:cNvSpPr>
            <p:nvPr/>
          </p:nvSpPr>
          <p:spPr bwMode="auto">
            <a:xfrm>
              <a:off x="5211330" y="2756188"/>
              <a:ext cx="1123950" cy="2984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Root Hints</a:t>
              </a:r>
            </a:p>
          </p:txBody>
        </p:sp>
        <p:sp>
          <p:nvSpPr>
            <p:cNvPr id="12" name="Line 15">
              <a:extLst>
                <a:ext uri="{FF2B5EF4-FFF2-40B4-BE49-F238E27FC236}">
                  <a16:creationId xmlns:a16="http://schemas.microsoft.com/office/drawing/2014/main" id="{2D70A2AD-34CF-AF8B-FF0F-90948BDA36C6}"/>
                </a:ext>
              </a:extLst>
            </p:cNvPr>
            <p:cNvSpPr>
              <a:spLocks noChangeShapeType="1"/>
            </p:cNvSpPr>
            <p:nvPr/>
          </p:nvSpPr>
          <p:spPr bwMode="auto">
            <a:xfrm flipV="1">
              <a:off x="4390593" y="4356388"/>
              <a:ext cx="822325" cy="4127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13" name="Picture 16" descr="Computer_DesktopComputerSansKeyboard01">
              <a:extLst>
                <a:ext uri="{FF2B5EF4-FFF2-40B4-BE49-F238E27FC236}">
                  <a16:creationId xmlns:a16="http://schemas.microsoft.com/office/drawing/2014/main" id="{C53EFE88-E6E4-0314-D0E4-4ECF3CA726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77805" y="4235738"/>
              <a:ext cx="963613" cy="1173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Line 17">
              <a:extLst>
                <a:ext uri="{FF2B5EF4-FFF2-40B4-BE49-F238E27FC236}">
                  <a16:creationId xmlns:a16="http://schemas.microsoft.com/office/drawing/2014/main" id="{37D25458-C3FF-CD17-BAB0-EAB437F6DF22}"/>
                </a:ext>
              </a:extLst>
            </p:cNvPr>
            <p:cNvSpPr>
              <a:spLocks noChangeShapeType="1"/>
            </p:cNvSpPr>
            <p:nvPr/>
          </p:nvSpPr>
          <p:spPr bwMode="auto">
            <a:xfrm flipH="1" flipV="1">
              <a:off x="4393768" y="2914938"/>
              <a:ext cx="1079500" cy="4254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15" name="Picture 18" descr="Server01">
              <a:extLst>
                <a:ext uri="{FF2B5EF4-FFF2-40B4-BE49-F238E27FC236}">
                  <a16:creationId xmlns:a16="http://schemas.microsoft.com/office/drawing/2014/main" id="{C7438780-E326-CC28-AFDE-FF9E90E91A32}"/>
                </a:ext>
              </a:extLst>
            </p:cNvPr>
            <p:cNvPicPr>
              <a:picLocks noChangeAspect="1" noChangeArrowheads="1"/>
            </p:cNvPicPr>
            <p:nvPr/>
          </p:nvPicPr>
          <p:blipFill>
            <a:blip r:embed="rId5">
              <a:grayscl/>
              <a:extLst>
                <a:ext uri="{28A0092B-C50C-407E-A947-70E740481C1C}">
                  <a14:useLocalDpi xmlns:a14="http://schemas.microsoft.com/office/drawing/2010/main" val="0"/>
                </a:ext>
              </a:extLst>
            </a:blip>
            <a:srcRect/>
            <a:stretch>
              <a:fillRect/>
            </a:stretch>
          </p:blipFill>
          <p:spPr bwMode="auto">
            <a:xfrm>
              <a:off x="5152593" y="3243551"/>
              <a:ext cx="1165225" cy="137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AutoShape 19">
              <a:extLst>
                <a:ext uri="{FF2B5EF4-FFF2-40B4-BE49-F238E27FC236}">
                  <a16:creationId xmlns:a16="http://schemas.microsoft.com/office/drawing/2014/main" id="{115EC6C6-3D6B-E6A6-A82A-6E44D655AD4C}"/>
                </a:ext>
              </a:extLst>
            </p:cNvPr>
            <p:cNvSpPr>
              <a:spLocks noChangeArrowheads="1"/>
            </p:cNvSpPr>
            <p:nvPr/>
          </p:nvSpPr>
          <p:spPr bwMode="auto">
            <a:xfrm>
              <a:off x="5909830" y="4205576"/>
              <a:ext cx="1606550" cy="3365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Local DNS Server</a:t>
              </a:r>
            </a:p>
          </p:txBody>
        </p:sp>
        <p:pic>
          <p:nvPicPr>
            <p:cNvPr id="17" name="Picture 20" descr="Internet01">
              <a:extLst>
                <a:ext uri="{FF2B5EF4-FFF2-40B4-BE49-F238E27FC236}">
                  <a16:creationId xmlns:a16="http://schemas.microsoft.com/office/drawing/2014/main" id="{8E058DE4-AFDC-5804-4F9D-0FC1585FD25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241868" y="1822738"/>
              <a:ext cx="1647825"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8" name="Group 21">
              <a:extLst>
                <a:ext uri="{FF2B5EF4-FFF2-40B4-BE49-F238E27FC236}">
                  <a16:creationId xmlns:a16="http://schemas.microsoft.com/office/drawing/2014/main" id="{E4A3F686-6EF2-1597-CDD6-C9FE508E87DD}"/>
                </a:ext>
              </a:extLst>
            </p:cNvPr>
            <p:cNvGrpSpPr>
              <a:grpSpLocks/>
            </p:cNvGrpSpPr>
            <p:nvPr/>
          </p:nvGrpSpPr>
          <p:grpSpPr bwMode="auto">
            <a:xfrm>
              <a:off x="7251268" y="2392651"/>
              <a:ext cx="1385887" cy="1403350"/>
              <a:chOff x="2938" y="2114"/>
              <a:chExt cx="1189" cy="1204"/>
            </a:xfrm>
          </p:grpSpPr>
          <p:pic>
            <p:nvPicPr>
              <p:cNvPr id="23" name="Picture 22" descr="Server01">
                <a:extLst>
                  <a:ext uri="{FF2B5EF4-FFF2-40B4-BE49-F238E27FC236}">
                    <a16:creationId xmlns:a16="http://schemas.microsoft.com/office/drawing/2014/main" id="{6EA978AC-BEF9-25AE-2214-6F5833F7526D}"/>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3361" y="2114"/>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Server01">
                <a:extLst>
                  <a:ext uri="{FF2B5EF4-FFF2-40B4-BE49-F238E27FC236}">
                    <a16:creationId xmlns:a16="http://schemas.microsoft.com/office/drawing/2014/main" id="{F638E22C-00C8-9381-CFB1-0552ADB4B30D}"/>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2938" y="2342"/>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24" descr="Server01">
                <a:extLst>
                  <a:ext uri="{FF2B5EF4-FFF2-40B4-BE49-F238E27FC236}">
                    <a16:creationId xmlns:a16="http://schemas.microsoft.com/office/drawing/2014/main" id="{EDA4866E-0A79-DD0F-2153-4A8AB4BB60FF}"/>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3393" y="2455"/>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9" name="AutoShape 25">
              <a:extLst>
                <a:ext uri="{FF2B5EF4-FFF2-40B4-BE49-F238E27FC236}">
                  <a16:creationId xmlns:a16="http://schemas.microsoft.com/office/drawing/2014/main" id="{DB22AB0B-D965-1450-D5F4-A676A515AEA1}"/>
                </a:ext>
              </a:extLst>
            </p:cNvPr>
            <p:cNvSpPr>
              <a:spLocks noChangeArrowheads="1"/>
            </p:cNvSpPr>
            <p:nvPr/>
          </p:nvSpPr>
          <p:spPr bwMode="auto">
            <a:xfrm>
              <a:off x="6627380" y="1922751"/>
              <a:ext cx="1558925" cy="6032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Cluster of </a:t>
              </a:r>
            </a:p>
            <a:p>
              <a:pPr>
                <a:lnSpc>
                  <a:spcPct val="85000"/>
                </a:lnSpc>
              </a:pPr>
              <a:r>
                <a:rPr lang="en-US" altLang="en-US">
                  <a:latin typeface="Arial Narrow" panose="020B0606020202030204" pitchFamily="34" charset="0"/>
                </a:rPr>
                <a:t>Root (.) Servers</a:t>
              </a:r>
            </a:p>
          </p:txBody>
        </p:sp>
        <p:sp>
          <p:nvSpPr>
            <p:cNvPr id="20" name="AutoShape 26">
              <a:extLst>
                <a:ext uri="{FF2B5EF4-FFF2-40B4-BE49-F238E27FC236}">
                  <a16:creationId xmlns:a16="http://schemas.microsoft.com/office/drawing/2014/main" id="{64D3248C-E2EB-B54E-AB69-13487C406CB7}"/>
                </a:ext>
              </a:extLst>
            </p:cNvPr>
            <p:cNvSpPr>
              <a:spLocks noChangeArrowheads="1"/>
            </p:cNvSpPr>
            <p:nvPr/>
          </p:nvSpPr>
          <p:spPr bwMode="auto">
            <a:xfrm>
              <a:off x="8621280" y="3916651"/>
              <a:ext cx="889000" cy="438150"/>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com</a:t>
              </a:r>
            </a:p>
          </p:txBody>
        </p:sp>
        <p:sp>
          <p:nvSpPr>
            <p:cNvPr id="21" name="Line 27">
              <a:extLst>
                <a:ext uri="{FF2B5EF4-FFF2-40B4-BE49-F238E27FC236}">
                  <a16:creationId xmlns:a16="http://schemas.microsoft.com/office/drawing/2014/main" id="{DC35F203-B751-5BFF-1EB9-AFF7B784C0DF}"/>
                </a:ext>
              </a:extLst>
            </p:cNvPr>
            <p:cNvSpPr>
              <a:spLocks noChangeShapeType="1"/>
            </p:cNvSpPr>
            <p:nvPr/>
          </p:nvSpPr>
          <p:spPr bwMode="auto">
            <a:xfrm>
              <a:off x="9065780" y="3456276"/>
              <a:ext cx="0" cy="4762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 name="AutoShape 28">
              <a:extLst>
                <a:ext uri="{FF2B5EF4-FFF2-40B4-BE49-F238E27FC236}">
                  <a16:creationId xmlns:a16="http://schemas.microsoft.com/office/drawing/2014/main" id="{1A9195B9-D133-6E1F-B3FD-C3A750832D88}"/>
                </a:ext>
              </a:extLst>
            </p:cNvPr>
            <p:cNvSpPr>
              <a:spLocks noChangeArrowheads="1"/>
            </p:cNvSpPr>
            <p:nvPr/>
          </p:nvSpPr>
          <p:spPr bwMode="auto">
            <a:xfrm>
              <a:off x="4711268" y="4978688"/>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Computer1</a:t>
              </a:r>
            </a:p>
          </p:txBody>
        </p:sp>
      </p:grpSp>
      <p:sp>
        <p:nvSpPr>
          <p:cNvPr id="29" name="Rectangle 20">
            <a:extLst>
              <a:ext uri="{FF2B5EF4-FFF2-40B4-BE49-F238E27FC236}">
                <a16:creationId xmlns:a16="http://schemas.microsoft.com/office/drawing/2014/main" id="{2F1C0097-3F96-5132-3E67-629B792DEEE3}"/>
              </a:ext>
            </a:extLst>
          </p:cNvPr>
          <p:cNvSpPr>
            <a:spLocks noChangeArrowheads="1"/>
          </p:cNvSpPr>
          <p:nvPr/>
        </p:nvSpPr>
        <p:spPr bwMode="auto">
          <a:xfrm rot="19850192">
            <a:off x="5478841" y="3600981"/>
            <a:ext cx="210978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b="0" dirty="0">
                <a:latin typeface="Arial Narrow" panose="020B0606020202030204" pitchFamily="34" charset="0"/>
              </a:rPr>
              <a:t>Recursive query for </a:t>
            </a:r>
          </a:p>
          <a:p>
            <a:pPr>
              <a:lnSpc>
                <a:spcPct val="85000"/>
              </a:lnSpc>
            </a:pPr>
            <a:r>
              <a:rPr lang="en-US" altLang="en-US" b="0" dirty="0">
                <a:latin typeface="Arial Narrow" panose="020B0606020202030204" pitchFamily="34" charset="0"/>
              </a:rPr>
              <a:t>lec1.nos.com</a:t>
            </a:r>
          </a:p>
        </p:txBody>
      </p:sp>
      <p:sp>
        <p:nvSpPr>
          <p:cNvPr id="30" name="Rectangle 25">
            <a:extLst>
              <a:ext uri="{FF2B5EF4-FFF2-40B4-BE49-F238E27FC236}">
                <a16:creationId xmlns:a16="http://schemas.microsoft.com/office/drawing/2014/main" id="{66E155DD-276B-B94F-4DDD-F59A9394BA14}"/>
              </a:ext>
            </a:extLst>
          </p:cNvPr>
          <p:cNvSpPr>
            <a:spLocks noChangeArrowheads="1"/>
          </p:cNvSpPr>
          <p:nvPr/>
        </p:nvSpPr>
        <p:spPr bwMode="auto">
          <a:xfrm>
            <a:off x="7850477" y="2564187"/>
            <a:ext cx="1611313"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Iterative Queries</a:t>
            </a:r>
          </a:p>
        </p:txBody>
      </p:sp>
      <p:sp>
        <p:nvSpPr>
          <p:cNvPr id="31" name="Text Box 28">
            <a:extLst>
              <a:ext uri="{FF2B5EF4-FFF2-40B4-BE49-F238E27FC236}">
                <a16:creationId xmlns:a16="http://schemas.microsoft.com/office/drawing/2014/main" id="{C9B643FB-76D3-E8AE-1EF2-DDEAABFD5448}"/>
              </a:ext>
            </a:extLst>
          </p:cNvPr>
          <p:cNvSpPr txBox="1">
            <a:spLocks noChangeArrowheads="1"/>
          </p:cNvSpPr>
          <p:nvPr/>
        </p:nvSpPr>
        <p:spPr bwMode="auto">
          <a:xfrm>
            <a:off x="8539651" y="3482266"/>
            <a:ext cx="9556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.com</a:t>
            </a:r>
          </a:p>
        </p:txBody>
      </p:sp>
      <p:sp>
        <p:nvSpPr>
          <p:cNvPr id="32" name="Line 30">
            <a:extLst>
              <a:ext uri="{FF2B5EF4-FFF2-40B4-BE49-F238E27FC236}">
                <a16:creationId xmlns:a16="http://schemas.microsoft.com/office/drawing/2014/main" id="{D2168234-F82A-3CBF-FDFA-DD9EF269CD9D}"/>
              </a:ext>
            </a:extLst>
          </p:cNvPr>
          <p:cNvSpPr>
            <a:spLocks noChangeShapeType="1"/>
          </p:cNvSpPr>
          <p:nvPr/>
        </p:nvSpPr>
        <p:spPr bwMode="auto">
          <a:xfrm rot="21306729" flipH="1" flipV="1">
            <a:off x="9152580" y="4856586"/>
            <a:ext cx="1074714" cy="456039"/>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3" name="Text Box 33">
            <a:extLst>
              <a:ext uri="{FF2B5EF4-FFF2-40B4-BE49-F238E27FC236}">
                <a16:creationId xmlns:a16="http://schemas.microsoft.com/office/drawing/2014/main" id="{C8B0EDED-130E-147B-021F-388CD3D26CFA}"/>
              </a:ext>
            </a:extLst>
          </p:cNvPr>
          <p:cNvSpPr txBox="1">
            <a:spLocks noChangeArrowheads="1"/>
          </p:cNvSpPr>
          <p:nvPr/>
        </p:nvSpPr>
        <p:spPr bwMode="auto">
          <a:xfrm rot="1211601">
            <a:off x="8289809" y="5094416"/>
            <a:ext cx="2127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Authoritative Response</a:t>
            </a:r>
          </a:p>
        </p:txBody>
      </p:sp>
      <p:sp>
        <p:nvSpPr>
          <p:cNvPr id="34" name="Line 30">
            <a:extLst>
              <a:ext uri="{FF2B5EF4-FFF2-40B4-BE49-F238E27FC236}">
                <a16:creationId xmlns:a16="http://schemas.microsoft.com/office/drawing/2014/main" id="{23BDE3D6-8542-CF00-2345-E8E3923102D8}"/>
              </a:ext>
            </a:extLst>
          </p:cNvPr>
          <p:cNvSpPr>
            <a:spLocks noChangeShapeType="1"/>
          </p:cNvSpPr>
          <p:nvPr/>
        </p:nvSpPr>
        <p:spPr bwMode="auto">
          <a:xfrm rot="21306729" flipH="1" flipV="1">
            <a:off x="8547165" y="3798417"/>
            <a:ext cx="1111287" cy="53144"/>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 name="Text Box 28">
            <a:extLst>
              <a:ext uri="{FF2B5EF4-FFF2-40B4-BE49-F238E27FC236}">
                <a16:creationId xmlns:a16="http://schemas.microsoft.com/office/drawing/2014/main" id="{96510D8C-D258-1A0C-8A94-BAE3F77BCD50}"/>
              </a:ext>
            </a:extLst>
          </p:cNvPr>
          <p:cNvSpPr txBox="1">
            <a:spLocks noChangeArrowheads="1"/>
          </p:cNvSpPr>
          <p:nvPr/>
        </p:nvSpPr>
        <p:spPr bwMode="auto">
          <a:xfrm>
            <a:off x="9163753" y="3932950"/>
            <a:ext cx="13646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nos.com</a:t>
            </a:r>
          </a:p>
        </p:txBody>
      </p:sp>
      <p:sp>
        <p:nvSpPr>
          <p:cNvPr id="36" name="Line 30">
            <a:extLst>
              <a:ext uri="{FF2B5EF4-FFF2-40B4-BE49-F238E27FC236}">
                <a16:creationId xmlns:a16="http://schemas.microsoft.com/office/drawing/2014/main" id="{A1DAC898-4006-FD57-9119-7B1227ADCBF3}"/>
              </a:ext>
            </a:extLst>
          </p:cNvPr>
          <p:cNvSpPr>
            <a:spLocks noChangeShapeType="1"/>
          </p:cNvSpPr>
          <p:nvPr/>
        </p:nvSpPr>
        <p:spPr bwMode="auto">
          <a:xfrm rot="21306729" flipH="1" flipV="1">
            <a:off x="9171267" y="4249101"/>
            <a:ext cx="1111287" cy="53144"/>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525328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Line 40">
            <a:extLst>
              <a:ext uri="{FF2B5EF4-FFF2-40B4-BE49-F238E27FC236}">
                <a16:creationId xmlns:a16="http://schemas.microsoft.com/office/drawing/2014/main" id="{00BEB6C0-64F9-8FE8-5C91-5DA3E90146DA}"/>
              </a:ext>
            </a:extLst>
          </p:cNvPr>
          <p:cNvSpPr>
            <a:spLocks noChangeShapeType="1"/>
          </p:cNvSpPr>
          <p:nvPr/>
        </p:nvSpPr>
        <p:spPr bwMode="auto">
          <a:xfrm flipH="1">
            <a:off x="6818945" y="1405579"/>
            <a:ext cx="74612" cy="3003550"/>
          </a:xfrm>
          <a:prstGeom prst="line">
            <a:avLst/>
          </a:prstGeom>
          <a:noFill/>
          <a:ln w="76200">
            <a:solidFill>
              <a:schemeClr val="accent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 name="Oval 5">
            <a:extLst>
              <a:ext uri="{FF2B5EF4-FFF2-40B4-BE49-F238E27FC236}">
                <a16:creationId xmlns:a16="http://schemas.microsoft.com/office/drawing/2014/main" id="{74BC515A-F126-76B0-72CA-A5726F95DFE1}"/>
              </a:ext>
            </a:extLst>
          </p:cNvPr>
          <p:cNvSpPr>
            <a:spLocks noChangeArrowheads="1"/>
          </p:cNvSpPr>
          <p:nvPr/>
        </p:nvSpPr>
        <p:spPr bwMode="auto">
          <a:xfrm>
            <a:off x="2640645" y="2154879"/>
            <a:ext cx="3233737" cy="3149600"/>
          </a:xfrm>
          <a:prstGeom prst="ellipse">
            <a:avLst/>
          </a:prstGeom>
          <a:gradFill rotWithShape="1">
            <a:gsLst>
              <a:gs pos="0">
                <a:srgbClr val="F0F1FF"/>
              </a:gs>
              <a:gs pos="100000">
                <a:srgbClr val="B3C8D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8" name="AutoShape 6">
            <a:extLst>
              <a:ext uri="{FF2B5EF4-FFF2-40B4-BE49-F238E27FC236}">
                <a16:creationId xmlns:a16="http://schemas.microsoft.com/office/drawing/2014/main" id="{190942AE-C3EC-CF3C-FB4D-4D620F110126}"/>
              </a:ext>
            </a:extLst>
          </p:cNvPr>
          <p:cNvSpPr>
            <a:spLocks noChangeArrowheads="1"/>
          </p:cNvSpPr>
          <p:nvPr/>
        </p:nvSpPr>
        <p:spPr bwMode="auto">
          <a:xfrm>
            <a:off x="6115682" y="4909191"/>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Computer1</a:t>
            </a:r>
          </a:p>
        </p:txBody>
      </p:sp>
      <p:sp>
        <p:nvSpPr>
          <p:cNvPr id="9" name="AutoShape 7">
            <a:extLst>
              <a:ext uri="{FF2B5EF4-FFF2-40B4-BE49-F238E27FC236}">
                <a16:creationId xmlns:a16="http://schemas.microsoft.com/office/drawing/2014/main" id="{0FA1A5E9-140C-8753-B971-A004D2DF0A33}"/>
              </a:ext>
            </a:extLst>
          </p:cNvPr>
          <p:cNvSpPr>
            <a:spLocks noChangeArrowheads="1"/>
          </p:cNvSpPr>
          <p:nvPr/>
        </p:nvSpPr>
        <p:spPr bwMode="auto">
          <a:xfrm>
            <a:off x="8177845" y="4552004"/>
            <a:ext cx="14287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nos.com</a:t>
            </a:r>
          </a:p>
        </p:txBody>
      </p:sp>
      <p:pic>
        <p:nvPicPr>
          <p:cNvPr id="10" name="Picture 8" descr="Internet01">
            <a:extLst>
              <a:ext uri="{FF2B5EF4-FFF2-40B4-BE49-F238E27FC236}">
                <a16:creationId xmlns:a16="http://schemas.microsoft.com/office/drawing/2014/main" id="{A3159555-0221-D835-9C09-3286B0EBA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1595" y="1886591"/>
            <a:ext cx="1909762"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descr="Server01">
            <a:extLst>
              <a:ext uri="{FF2B5EF4-FFF2-40B4-BE49-F238E27FC236}">
                <a16:creationId xmlns:a16="http://schemas.microsoft.com/office/drawing/2014/main" id="{EE58FB6F-1A97-42B0-2DEA-FA3856544EFC}"/>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7396795" y="1462729"/>
            <a:ext cx="884237" cy="103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0" descr="Server01">
            <a:extLst>
              <a:ext uri="{FF2B5EF4-FFF2-40B4-BE49-F238E27FC236}">
                <a16:creationId xmlns:a16="http://schemas.microsoft.com/office/drawing/2014/main" id="{C8B42D37-1DED-F5B3-1E90-C9DD4A886507}"/>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7550782" y="2623191"/>
            <a:ext cx="884238" cy="103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1" descr="Server01">
            <a:extLst>
              <a:ext uri="{FF2B5EF4-FFF2-40B4-BE49-F238E27FC236}">
                <a16:creationId xmlns:a16="http://schemas.microsoft.com/office/drawing/2014/main" id="{A817F094-1C5C-EF85-65D2-526C2428CE84}"/>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8569957" y="3540766"/>
            <a:ext cx="884238" cy="103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AutoShape 12">
            <a:extLst>
              <a:ext uri="{FF2B5EF4-FFF2-40B4-BE49-F238E27FC236}">
                <a16:creationId xmlns:a16="http://schemas.microsoft.com/office/drawing/2014/main" id="{298ED2E7-2245-8C59-C861-67DD4EEE4490}"/>
              </a:ext>
            </a:extLst>
          </p:cNvPr>
          <p:cNvSpPr>
            <a:spLocks noChangeArrowheads="1"/>
          </p:cNvSpPr>
          <p:nvPr/>
        </p:nvSpPr>
        <p:spPr bwMode="auto">
          <a:xfrm>
            <a:off x="8125457" y="1746891"/>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Root Hint (.)</a:t>
            </a:r>
          </a:p>
        </p:txBody>
      </p:sp>
      <p:sp>
        <p:nvSpPr>
          <p:cNvPr id="15" name="AutoShape 13">
            <a:extLst>
              <a:ext uri="{FF2B5EF4-FFF2-40B4-BE49-F238E27FC236}">
                <a16:creationId xmlns:a16="http://schemas.microsoft.com/office/drawing/2014/main" id="{7F0AA91E-3062-5554-CDA1-9D4BA2C08846}"/>
              </a:ext>
            </a:extLst>
          </p:cNvPr>
          <p:cNvSpPr>
            <a:spLocks noChangeArrowheads="1"/>
          </p:cNvSpPr>
          <p:nvPr/>
        </p:nvSpPr>
        <p:spPr bwMode="auto">
          <a:xfrm>
            <a:off x="8266745" y="2637479"/>
            <a:ext cx="5524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.com</a:t>
            </a:r>
          </a:p>
        </p:txBody>
      </p:sp>
      <p:sp>
        <p:nvSpPr>
          <p:cNvPr id="16" name="Line 14">
            <a:extLst>
              <a:ext uri="{FF2B5EF4-FFF2-40B4-BE49-F238E27FC236}">
                <a16:creationId xmlns:a16="http://schemas.microsoft.com/office/drawing/2014/main" id="{CA04BD32-D0C6-D4DE-F8D4-F584559AE240}"/>
              </a:ext>
            </a:extLst>
          </p:cNvPr>
          <p:cNvSpPr>
            <a:spLocks noChangeShapeType="1"/>
          </p:cNvSpPr>
          <p:nvPr/>
        </p:nvSpPr>
        <p:spPr bwMode="auto">
          <a:xfrm>
            <a:off x="4950457" y="1734191"/>
            <a:ext cx="2206625" cy="1588"/>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15">
            <a:extLst>
              <a:ext uri="{FF2B5EF4-FFF2-40B4-BE49-F238E27FC236}">
                <a16:creationId xmlns:a16="http://schemas.microsoft.com/office/drawing/2014/main" id="{67FDCE84-481E-1C1F-CA46-5E472D8EEB60}"/>
              </a:ext>
            </a:extLst>
          </p:cNvPr>
          <p:cNvSpPr>
            <a:spLocks noChangeShapeType="1"/>
          </p:cNvSpPr>
          <p:nvPr/>
        </p:nvSpPr>
        <p:spPr bwMode="auto">
          <a:xfrm>
            <a:off x="4985382" y="2351729"/>
            <a:ext cx="2379663" cy="50165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 name="Line 16">
            <a:extLst>
              <a:ext uri="{FF2B5EF4-FFF2-40B4-BE49-F238E27FC236}">
                <a16:creationId xmlns:a16="http://schemas.microsoft.com/office/drawing/2014/main" id="{F5FFFCCB-FB58-E5D7-14C5-81006B4EB325}"/>
              </a:ext>
            </a:extLst>
          </p:cNvPr>
          <p:cNvSpPr>
            <a:spLocks noChangeShapeType="1"/>
          </p:cNvSpPr>
          <p:nvPr/>
        </p:nvSpPr>
        <p:spPr bwMode="auto">
          <a:xfrm>
            <a:off x="4574220" y="2872429"/>
            <a:ext cx="3956050" cy="140970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 name="Rectangle 17">
            <a:extLst>
              <a:ext uri="{FF2B5EF4-FFF2-40B4-BE49-F238E27FC236}">
                <a16:creationId xmlns:a16="http://schemas.microsoft.com/office/drawing/2014/main" id="{1BC3F037-69A6-9279-8BE6-A23D4F5DB6D9}"/>
              </a:ext>
            </a:extLst>
          </p:cNvPr>
          <p:cNvSpPr>
            <a:spLocks noChangeArrowheads="1"/>
          </p:cNvSpPr>
          <p:nvPr/>
        </p:nvSpPr>
        <p:spPr bwMode="auto">
          <a:xfrm>
            <a:off x="5225095" y="1381766"/>
            <a:ext cx="1611312"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20" name="Rectangle 18">
            <a:extLst>
              <a:ext uri="{FF2B5EF4-FFF2-40B4-BE49-F238E27FC236}">
                <a16:creationId xmlns:a16="http://schemas.microsoft.com/office/drawing/2014/main" id="{866CF476-1B7F-4C84-730E-A897434286E5}"/>
              </a:ext>
            </a:extLst>
          </p:cNvPr>
          <p:cNvSpPr>
            <a:spLocks noChangeArrowheads="1"/>
          </p:cNvSpPr>
          <p:nvPr/>
        </p:nvSpPr>
        <p:spPr bwMode="auto">
          <a:xfrm rot="1192288">
            <a:off x="6209345" y="3339154"/>
            <a:ext cx="1611312" cy="44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21" name="Rectangle 19">
            <a:extLst>
              <a:ext uri="{FF2B5EF4-FFF2-40B4-BE49-F238E27FC236}">
                <a16:creationId xmlns:a16="http://schemas.microsoft.com/office/drawing/2014/main" id="{F6B5B205-A3B9-5499-A68B-50909CFA1392}"/>
              </a:ext>
            </a:extLst>
          </p:cNvPr>
          <p:cNvSpPr>
            <a:spLocks noChangeArrowheads="1"/>
          </p:cNvSpPr>
          <p:nvPr/>
        </p:nvSpPr>
        <p:spPr bwMode="auto">
          <a:xfrm rot="690929">
            <a:off x="5482270" y="2240604"/>
            <a:ext cx="1443037" cy="41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22" name="Text Box 20">
            <a:extLst>
              <a:ext uri="{FF2B5EF4-FFF2-40B4-BE49-F238E27FC236}">
                <a16:creationId xmlns:a16="http://schemas.microsoft.com/office/drawing/2014/main" id="{FAB0B577-AC7F-596D-3216-84ABD6AD4F03}"/>
              </a:ext>
            </a:extLst>
          </p:cNvPr>
          <p:cNvSpPr txBox="1">
            <a:spLocks noChangeArrowheads="1"/>
          </p:cNvSpPr>
          <p:nvPr/>
        </p:nvSpPr>
        <p:spPr bwMode="auto">
          <a:xfrm>
            <a:off x="5494970" y="1834204"/>
            <a:ext cx="9556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Ask .com</a:t>
            </a:r>
          </a:p>
        </p:txBody>
      </p:sp>
      <p:sp>
        <p:nvSpPr>
          <p:cNvPr id="23" name="Line 21">
            <a:extLst>
              <a:ext uri="{FF2B5EF4-FFF2-40B4-BE49-F238E27FC236}">
                <a16:creationId xmlns:a16="http://schemas.microsoft.com/office/drawing/2014/main" id="{FD52756A-2246-6EA8-7FA7-A102227519C6}"/>
              </a:ext>
            </a:extLst>
          </p:cNvPr>
          <p:cNvSpPr>
            <a:spLocks noChangeShapeType="1"/>
          </p:cNvSpPr>
          <p:nvPr/>
        </p:nvSpPr>
        <p:spPr bwMode="auto">
          <a:xfrm flipH="1" flipV="1">
            <a:off x="4937757" y="1878654"/>
            <a:ext cx="2197100" cy="1587"/>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 name="Line 22">
            <a:extLst>
              <a:ext uri="{FF2B5EF4-FFF2-40B4-BE49-F238E27FC236}">
                <a16:creationId xmlns:a16="http://schemas.microsoft.com/office/drawing/2014/main" id="{BFFE67EB-F38C-6C84-CAF3-777CAD2C9109}"/>
              </a:ext>
            </a:extLst>
          </p:cNvPr>
          <p:cNvSpPr>
            <a:spLocks noChangeShapeType="1"/>
          </p:cNvSpPr>
          <p:nvPr/>
        </p:nvSpPr>
        <p:spPr bwMode="auto">
          <a:xfrm flipH="1" flipV="1">
            <a:off x="4505957" y="2959741"/>
            <a:ext cx="3933825" cy="1416050"/>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5" name="Line 23">
            <a:extLst>
              <a:ext uri="{FF2B5EF4-FFF2-40B4-BE49-F238E27FC236}">
                <a16:creationId xmlns:a16="http://schemas.microsoft.com/office/drawing/2014/main" id="{34FD58D9-9E0D-913D-8B2A-6B182E02E531}"/>
              </a:ext>
            </a:extLst>
          </p:cNvPr>
          <p:cNvSpPr>
            <a:spLocks noChangeShapeType="1"/>
          </p:cNvSpPr>
          <p:nvPr/>
        </p:nvSpPr>
        <p:spPr bwMode="auto">
          <a:xfrm flipH="1" flipV="1">
            <a:off x="4913945" y="2464441"/>
            <a:ext cx="2406650" cy="528638"/>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 name="Text Box 24">
            <a:extLst>
              <a:ext uri="{FF2B5EF4-FFF2-40B4-BE49-F238E27FC236}">
                <a16:creationId xmlns:a16="http://schemas.microsoft.com/office/drawing/2014/main" id="{47F9F543-F705-72DF-44FE-863C3F0084F3}"/>
              </a:ext>
            </a:extLst>
          </p:cNvPr>
          <p:cNvSpPr txBox="1">
            <a:spLocks noChangeArrowheads="1"/>
          </p:cNvSpPr>
          <p:nvPr/>
        </p:nvSpPr>
        <p:spPr bwMode="auto">
          <a:xfrm rot="775546">
            <a:off x="5548199" y="2694907"/>
            <a:ext cx="126989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nos.com</a:t>
            </a:r>
          </a:p>
        </p:txBody>
      </p:sp>
      <p:sp>
        <p:nvSpPr>
          <p:cNvPr id="27" name="Text Box 25">
            <a:extLst>
              <a:ext uri="{FF2B5EF4-FFF2-40B4-BE49-F238E27FC236}">
                <a16:creationId xmlns:a16="http://schemas.microsoft.com/office/drawing/2014/main" id="{69123DEC-8D88-9FD4-5981-B784E11E410C}"/>
              </a:ext>
            </a:extLst>
          </p:cNvPr>
          <p:cNvSpPr txBox="1">
            <a:spLocks noChangeArrowheads="1"/>
          </p:cNvSpPr>
          <p:nvPr/>
        </p:nvSpPr>
        <p:spPr bwMode="auto">
          <a:xfrm rot="1132119">
            <a:off x="5775957" y="3778891"/>
            <a:ext cx="212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Authoritative Response</a:t>
            </a:r>
          </a:p>
        </p:txBody>
      </p:sp>
      <p:sp>
        <p:nvSpPr>
          <p:cNvPr id="28" name="AutoShape 26">
            <a:extLst>
              <a:ext uri="{FF2B5EF4-FFF2-40B4-BE49-F238E27FC236}">
                <a16:creationId xmlns:a16="http://schemas.microsoft.com/office/drawing/2014/main" id="{B0E5C630-7D5E-28BC-A70B-482EB6A46E2B}"/>
              </a:ext>
            </a:extLst>
          </p:cNvPr>
          <p:cNvSpPr>
            <a:spLocks noChangeArrowheads="1"/>
          </p:cNvSpPr>
          <p:nvPr/>
        </p:nvSpPr>
        <p:spPr bwMode="auto">
          <a:xfrm>
            <a:off x="2281870" y="4802829"/>
            <a:ext cx="1196975" cy="5651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Local </a:t>
            </a:r>
          </a:p>
          <a:p>
            <a:r>
              <a:rPr lang="en-US" altLang="en-US">
                <a:latin typeface="Arial Narrow" panose="020B0606020202030204" pitchFamily="34" charset="0"/>
              </a:rPr>
              <a:t>DNS Server</a:t>
            </a:r>
          </a:p>
        </p:txBody>
      </p:sp>
      <p:pic>
        <p:nvPicPr>
          <p:cNvPr id="29" name="Picture 27" descr="Computer_DesktopComputerSansKeyboard01">
            <a:extLst>
              <a:ext uri="{FF2B5EF4-FFF2-40B4-BE49-F238E27FC236}">
                <a16:creationId xmlns:a16="http://schemas.microsoft.com/office/drawing/2014/main" id="{B89B3ADB-6630-1E00-BD8D-B12E893945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1295" y="4366266"/>
            <a:ext cx="782637"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8" descr="Server01">
            <a:extLst>
              <a:ext uri="{FF2B5EF4-FFF2-40B4-BE49-F238E27FC236}">
                <a16:creationId xmlns:a16="http://schemas.microsoft.com/office/drawing/2014/main" id="{B6064A6C-CC39-ADD5-8FA1-7AD5905E7545}"/>
              </a:ext>
            </a:extLst>
          </p:cNvPr>
          <p:cNvPicPr>
            <a:picLocks noChangeAspect="1" noChangeArrowheads="1"/>
          </p:cNvPicPr>
          <p:nvPr/>
        </p:nvPicPr>
        <p:blipFill>
          <a:blip r:embed="rId6">
            <a:grayscl/>
            <a:extLst>
              <a:ext uri="{28A0092B-C50C-407E-A947-70E740481C1C}">
                <a14:useLocalDpi xmlns:a14="http://schemas.microsoft.com/office/drawing/2010/main" val="0"/>
              </a:ext>
            </a:extLst>
          </a:blip>
          <a:srcRect/>
          <a:stretch>
            <a:fillRect/>
          </a:stretch>
        </p:blipFill>
        <p:spPr bwMode="auto">
          <a:xfrm>
            <a:off x="3785232" y="1577029"/>
            <a:ext cx="912813" cy="107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 name="AutoShape 29">
            <a:extLst>
              <a:ext uri="{FF2B5EF4-FFF2-40B4-BE49-F238E27FC236}">
                <a16:creationId xmlns:a16="http://schemas.microsoft.com/office/drawing/2014/main" id="{476D07FC-9414-E9F3-4CE0-9662A3A440A6}"/>
              </a:ext>
            </a:extLst>
          </p:cNvPr>
          <p:cNvSpPr>
            <a:spLocks noChangeArrowheads="1"/>
          </p:cNvSpPr>
          <p:nvPr/>
        </p:nvSpPr>
        <p:spPr bwMode="auto">
          <a:xfrm>
            <a:off x="2613657" y="1653229"/>
            <a:ext cx="1095375" cy="3841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Forwarder</a:t>
            </a:r>
          </a:p>
        </p:txBody>
      </p:sp>
      <p:pic>
        <p:nvPicPr>
          <p:cNvPr id="32" name="Picture 30" descr="Server01">
            <a:extLst>
              <a:ext uri="{FF2B5EF4-FFF2-40B4-BE49-F238E27FC236}">
                <a16:creationId xmlns:a16="http://schemas.microsoft.com/office/drawing/2014/main" id="{5F811AB4-4DBC-72AC-4FF6-D8394A83DD54}"/>
              </a:ext>
            </a:extLst>
          </p:cNvPr>
          <p:cNvPicPr>
            <a:picLocks noChangeAspect="1" noChangeArrowheads="1"/>
          </p:cNvPicPr>
          <p:nvPr/>
        </p:nvPicPr>
        <p:blipFill>
          <a:blip r:embed="rId7">
            <a:grayscl/>
            <a:extLst>
              <a:ext uri="{28A0092B-C50C-407E-A947-70E740481C1C}">
                <a14:useLocalDpi xmlns:a14="http://schemas.microsoft.com/office/drawing/2010/main" val="0"/>
              </a:ext>
            </a:extLst>
          </a:blip>
          <a:srcRect/>
          <a:stretch>
            <a:fillRect/>
          </a:stretch>
        </p:blipFill>
        <p:spPr bwMode="auto">
          <a:xfrm>
            <a:off x="2466020" y="3748729"/>
            <a:ext cx="95885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Line 31">
            <a:extLst>
              <a:ext uri="{FF2B5EF4-FFF2-40B4-BE49-F238E27FC236}">
                <a16:creationId xmlns:a16="http://schemas.microsoft.com/office/drawing/2014/main" id="{F8A41C85-F5C2-12CC-157F-D5887C9B9F43}"/>
              </a:ext>
            </a:extLst>
          </p:cNvPr>
          <p:cNvSpPr>
            <a:spLocks noChangeShapeType="1"/>
          </p:cNvSpPr>
          <p:nvPr/>
        </p:nvSpPr>
        <p:spPr bwMode="auto">
          <a:xfrm flipH="1" flipV="1">
            <a:off x="3528057" y="4080516"/>
            <a:ext cx="1681163" cy="569913"/>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 name="Line 32">
            <a:extLst>
              <a:ext uri="{FF2B5EF4-FFF2-40B4-BE49-F238E27FC236}">
                <a16:creationId xmlns:a16="http://schemas.microsoft.com/office/drawing/2014/main" id="{8432A382-2EF8-30C8-4502-CF5B336F8B2D}"/>
              </a:ext>
            </a:extLst>
          </p:cNvPr>
          <p:cNvSpPr>
            <a:spLocks noChangeShapeType="1"/>
          </p:cNvSpPr>
          <p:nvPr/>
        </p:nvSpPr>
        <p:spPr bwMode="auto">
          <a:xfrm>
            <a:off x="3713795" y="3986854"/>
            <a:ext cx="1522412" cy="533400"/>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 name="Rectangle 33">
            <a:extLst>
              <a:ext uri="{FF2B5EF4-FFF2-40B4-BE49-F238E27FC236}">
                <a16:creationId xmlns:a16="http://schemas.microsoft.com/office/drawing/2014/main" id="{D806CD64-8FCC-C5AF-9407-1DB073BDC551}"/>
              </a:ext>
            </a:extLst>
          </p:cNvPr>
          <p:cNvSpPr>
            <a:spLocks noChangeArrowheads="1"/>
          </p:cNvSpPr>
          <p:nvPr/>
        </p:nvSpPr>
        <p:spPr bwMode="auto">
          <a:xfrm>
            <a:off x="2923220" y="3604266"/>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36" name="Rectangle 34">
            <a:extLst>
              <a:ext uri="{FF2B5EF4-FFF2-40B4-BE49-F238E27FC236}">
                <a16:creationId xmlns:a16="http://schemas.microsoft.com/office/drawing/2014/main" id="{AD564E7C-FC9D-0830-B46D-2AB3C56FC6E5}"/>
              </a:ext>
            </a:extLst>
          </p:cNvPr>
          <p:cNvSpPr>
            <a:spLocks noChangeArrowheads="1"/>
          </p:cNvSpPr>
          <p:nvPr/>
        </p:nvSpPr>
        <p:spPr bwMode="auto">
          <a:xfrm rot="1024122">
            <a:off x="3318507" y="4334516"/>
            <a:ext cx="2109788" cy="75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Recursive query for </a:t>
            </a:r>
          </a:p>
          <a:p>
            <a:r>
              <a:rPr lang="en-US" altLang="en-US" b="0" dirty="0">
                <a:latin typeface="Arial Narrow" panose="020B0606020202030204" pitchFamily="34" charset="0"/>
              </a:rPr>
              <a:t>mail1.nos.com</a:t>
            </a:r>
          </a:p>
        </p:txBody>
      </p:sp>
      <p:sp>
        <p:nvSpPr>
          <p:cNvPr id="37" name="Rectangle 35">
            <a:extLst>
              <a:ext uri="{FF2B5EF4-FFF2-40B4-BE49-F238E27FC236}">
                <a16:creationId xmlns:a16="http://schemas.microsoft.com/office/drawing/2014/main" id="{8B281F4E-08A0-A23C-5DC5-D48B1C7F0901}"/>
              </a:ext>
            </a:extLst>
          </p:cNvPr>
          <p:cNvSpPr>
            <a:spLocks noChangeArrowheads="1"/>
          </p:cNvSpPr>
          <p:nvPr/>
        </p:nvSpPr>
        <p:spPr bwMode="auto">
          <a:xfrm rot="1033310">
            <a:off x="3777295" y="3834454"/>
            <a:ext cx="165417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172.16.64.11</a:t>
            </a:r>
          </a:p>
        </p:txBody>
      </p:sp>
      <p:sp>
        <p:nvSpPr>
          <p:cNvPr id="38" name="Line 36">
            <a:extLst>
              <a:ext uri="{FF2B5EF4-FFF2-40B4-BE49-F238E27FC236}">
                <a16:creationId xmlns:a16="http://schemas.microsoft.com/office/drawing/2014/main" id="{70054968-39B1-8DE3-FD2A-B061CAF47CAA}"/>
              </a:ext>
            </a:extLst>
          </p:cNvPr>
          <p:cNvSpPr>
            <a:spLocks noChangeShapeType="1"/>
          </p:cNvSpPr>
          <p:nvPr/>
        </p:nvSpPr>
        <p:spPr bwMode="auto">
          <a:xfrm flipV="1">
            <a:off x="2980370" y="2478729"/>
            <a:ext cx="776287" cy="116840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9" name="Line 37">
            <a:extLst>
              <a:ext uri="{FF2B5EF4-FFF2-40B4-BE49-F238E27FC236}">
                <a16:creationId xmlns:a16="http://schemas.microsoft.com/office/drawing/2014/main" id="{9DFD3E53-7BD5-40F4-4C80-B6230A3E4B78}"/>
              </a:ext>
            </a:extLst>
          </p:cNvPr>
          <p:cNvSpPr>
            <a:spLocks noChangeShapeType="1"/>
          </p:cNvSpPr>
          <p:nvPr/>
        </p:nvSpPr>
        <p:spPr bwMode="auto">
          <a:xfrm flipH="1">
            <a:off x="3170870" y="2613666"/>
            <a:ext cx="709612" cy="1063625"/>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0" name="Text Box 38">
            <a:extLst>
              <a:ext uri="{FF2B5EF4-FFF2-40B4-BE49-F238E27FC236}">
                <a16:creationId xmlns:a16="http://schemas.microsoft.com/office/drawing/2014/main" id="{46E7765A-2A46-3464-604F-A06C367CCA97}"/>
              </a:ext>
            </a:extLst>
          </p:cNvPr>
          <p:cNvSpPr txBox="1">
            <a:spLocks noChangeArrowheads="1"/>
          </p:cNvSpPr>
          <p:nvPr/>
        </p:nvSpPr>
        <p:spPr bwMode="auto">
          <a:xfrm rot="18034437">
            <a:off x="3101020" y="3069278"/>
            <a:ext cx="12842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172.16.64.11</a:t>
            </a:r>
          </a:p>
        </p:txBody>
      </p:sp>
      <p:sp>
        <p:nvSpPr>
          <p:cNvPr id="41" name="Text Box 39">
            <a:extLst>
              <a:ext uri="{FF2B5EF4-FFF2-40B4-BE49-F238E27FC236}">
                <a16:creationId xmlns:a16="http://schemas.microsoft.com/office/drawing/2014/main" id="{5341A4B8-F62B-D655-18CE-1E16B3A1736C}"/>
              </a:ext>
            </a:extLst>
          </p:cNvPr>
          <p:cNvSpPr txBox="1">
            <a:spLocks noChangeArrowheads="1"/>
          </p:cNvSpPr>
          <p:nvPr/>
        </p:nvSpPr>
        <p:spPr bwMode="auto">
          <a:xfrm rot="18276063">
            <a:off x="2357276" y="2789085"/>
            <a:ext cx="1581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Recursive Query</a:t>
            </a:r>
          </a:p>
        </p:txBody>
      </p:sp>
      <p:sp>
        <p:nvSpPr>
          <p:cNvPr id="42" name="Text Box 41">
            <a:extLst>
              <a:ext uri="{FF2B5EF4-FFF2-40B4-BE49-F238E27FC236}">
                <a16:creationId xmlns:a16="http://schemas.microsoft.com/office/drawing/2014/main" id="{644B12A2-4E0B-9182-69E1-104D4AB5536E}"/>
              </a:ext>
            </a:extLst>
          </p:cNvPr>
          <p:cNvSpPr txBox="1">
            <a:spLocks noChangeArrowheads="1"/>
          </p:cNvSpPr>
          <p:nvPr/>
        </p:nvSpPr>
        <p:spPr bwMode="auto">
          <a:xfrm>
            <a:off x="6499857" y="4390079"/>
            <a:ext cx="7239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solidFill>
                  <a:schemeClr val="accent2"/>
                </a:solidFill>
              </a:rPr>
              <a:t>WAN</a:t>
            </a:r>
          </a:p>
        </p:txBody>
      </p:sp>
      <p:graphicFrame>
        <p:nvGraphicFramePr>
          <p:cNvPr id="43" name="Group 55">
            <a:extLst>
              <a:ext uri="{FF2B5EF4-FFF2-40B4-BE49-F238E27FC236}">
                <a16:creationId xmlns:a16="http://schemas.microsoft.com/office/drawing/2014/main" id="{BE6FCAE9-02B4-1244-8B05-E772243C742F}"/>
              </a:ext>
            </a:extLst>
          </p:cNvPr>
          <p:cNvGraphicFramePr>
            <a:graphicFrameLocks noGrp="1"/>
          </p:cNvGraphicFramePr>
          <p:nvPr>
            <p:extLst>
              <p:ext uri="{D42A27DB-BD31-4B8C-83A1-F6EECF244321}">
                <p14:modId xmlns:p14="http://schemas.microsoft.com/office/powerpoint/2010/main" val="539545152"/>
              </p:ext>
            </p:extLst>
          </p:nvPr>
        </p:nvGraphicFramePr>
        <p:xfrm>
          <a:off x="6385054" y="151160"/>
          <a:ext cx="3480806" cy="1060555"/>
        </p:xfrm>
        <a:graphic>
          <a:graphicData uri="http://schemas.openxmlformats.org/drawingml/2006/table">
            <a:tbl>
              <a:tblPr>
                <a:tableStyleId>{3B4B98B0-60AC-42C2-AFA5-B58CD77FA1E5}</a:tableStyleId>
              </a:tblPr>
              <a:tblGrid>
                <a:gridCol w="1178509">
                  <a:extLst>
                    <a:ext uri="{9D8B030D-6E8A-4147-A177-3AD203B41FA5}">
                      <a16:colId xmlns:a16="http://schemas.microsoft.com/office/drawing/2014/main" val="20000"/>
                    </a:ext>
                  </a:extLst>
                </a:gridCol>
                <a:gridCol w="1162914">
                  <a:extLst>
                    <a:ext uri="{9D8B030D-6E8A-4147-A177-3AD203B41FA5}">
                      <a16:colId xmlns:a16="http://schemas.microsoft.com/office/drawing/2014/main" val="20001"/>
                    </a:ext>
                  </a:extLst>
                </a:gridCol>
                <a:gridCol w="1139383">
                  <a:extLst>
                    <a:ext uri="{9D8B030D-6E8A-4147-A177-3AD203B41FA5}">
                      <a16:colId xmlns:a16="http://schemas.microsoft.com/office/drawing/2014/main" val="20002"/>
                    </a:ext>
                  </a:extLst>
                </a:gridCol>
              </a:tblGrid>
              <a:tr h="249516">
                <a:tc gridSpan="3">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400" u="none" strike="noStrike" cap="none" normalizeH="0" baseline="0">
                          <a:ln>
                            <a:noFill/>
                          </a:ln>
                          <a:effectLst/>
                        </a:rPr>
                        <a:t>Caching Table</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8322">
                <a:tc>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400" u="none" strike="noStrike" cap="none" normalizeH="0" baseline="0">
                          <a:ln>
                            <a:noFill/>
                          </a:ln>
                          <a:effectLst/>
                        </a:rPr>
                        <a:t>Host Name</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IP Address</a:t>
                      </a:r>
                      <a:endParaRPr kumimoji="1" lang="en-US" sz="1400" b="0"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a:ln>
                            <a:noFill/>
                          </a:ln>
                          <a:effectLst/>
                        </a:rPr>
                        <a:t>TTL</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extLst>
                  <a:ext uri="{0D108BD9-81ED-4DB2-BD59-A6C34878D82A}">
                    <a16:rowId xmlns:a16="http://schemas.microsoft.com/office/drawing/2014/main" val="10001"/>
                  </a:ext>
                </a:extLst>
              </a:tr>
              <a:tr h="451019">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1400" u="none" strike="noStrike" cap="none" normalizeH="0" baseline="0" dirty="0">
                          <a:ln>
                            <a:noFill/>
                          </a:ln>
                          <a:effectLst/>
                        </a:rPr>
                        <a:t>Lect.nos.com</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10.1.1.10</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28 second</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61161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E462FA-B613-F3A0-6068-D35A7BE602E9}"/>
              </a:ext>
            </a:extLst>
          </p:cNvPr>
          <p:cNvPicPr>
            <a:picLocks noChangeAspect="1"/>
          </p:cNvPicPr>
          <p:nvPr/>
        </p:nvPicPr>
        <p:blipFill>
          <a:blip r:embed="rId2"/>
          <a:stretch>
            <a:fillRect/>
          </a:stretch>
        </p:blipFill>
        <p:spPr>
          <a:xfrm>
            <a:off x="226835" y="584312"/>
            <a:ext cx="6334126" cy="4510666"/>
          </a:xfrm>
          <a:prstGeom prst="rect">
            <a:avLst/>
          </a:prstGeom>
        </p:spPr>
      </p:pic>
      <p:pic>
        <p:nvPicPr>
          <p:cNvPr id="5" name="Picture 4">
            <a:extLst>
              <a:ext uri="{FF2B5EF4-FFF2-40B4-BE49-F238E27FC236}">
                <a16:creationId xmlns:a16="http://schemas.microsoft.com/office/drawing/2014/main" id="{9EFBE9EE-A02E-C43E-CF6E-DFF233EDCAAE}"/>
              </a:ext>
            </a:extLst>
          </p:cNvPr>
          <p:cNvPicPr>
            <a:picLocks noChangeAspect="1"/>
          </p:cNvPicPr>
          <p:nvPr/>
        </p:nvPicPr>
        <p:blipFill>
          <a:blip r:embed="rId3"/>
          <a:stretch>
            <a:fillRect/>
          </a:stretch>
        </p:blipFill>
        <p:spPr>
          <a:xfrm>
            <a:off x="6560961" y="898349"/>
            <a:ext cx="5496264" cy="2520516"/>
          </a:xfrm>
          <a:prstGeom prst="rect">
            <a:avLst/>
          </a:prstGeom>
        </p:spPr>
      </p:pic>
    </p:spTree>
    <p:extLst>
      <p:ext uri="{BB962C8B-B14F-4D97-AF65-F5344CB8AC3E}">
        <p14:creationId xmlns:p14="http://schemas.microsoft.com/office/powerpoint/2010/main" val="2953030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Domain Name Service – Message Format</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11535508" cy="3367169"/>
          </a:xfrm>
        </p:spPr>
        <p:txBody>
          <a:bodyPr>
            <a:noAutofit/>
          </a:bodyPr>
          <a:lstStyle/>
          <a:p>
            <a:pPr marL="433387" lvl="1" indent="-342900" algn="just">
              <a:buFont typeface="Courier New" panose="02070309020205020404" pitchFamily="49" charset="0"/>
              <a:buChar char="o"/>
            </a:pPr>
            <a:r>
              <a:rPr lang="en-US" sz="2000" dirty="0"/>
              <a:t>The DNS server stores different types of resource records that are used to resolve names. </a:t>
            </a:r>
          </a:p>
          <a:p>
            <a:pPr marL="433387" lvl="1" indent="-342900" algn="just">
              <a:buFont typeface="Courier New" panose="02070309020205020404" pitchFamily="49" charset="0"/>
              <a:buChar char="o"/>
            </a:pPr>
            <a:r>
              <a:rPr lang="en-US" sz="2000" dirty="0"/>
              <a:t>These records contain the name, address, and type of record.</a:t>
            </a:r>
          </a:p>
          <a:p>
            <a:pPr marL="890587" lvl="2" indent="-342900" algn="just">
              <a:buFont typeface="Wingdings" panose="05000000000000000000" pitchFamily="2" charset="2"/>
              <a:buChar char="ü"/>
            </a:pPr>
            <a:r>
              <a:rPr lang="en-US" dirty="0"/>
              <a:t>A - An end device IPv4 address</a:t>
            </a:r>
          </a:p>
          <a:p>
            <a:pPr marL="890587" lvl="2" indent="-342900" algn="just">
              <a:buFont typeface="Wingdings" panose="05000000000000000000" pitchFamily="2" charset="2"/>
              <a:buChar char="ü"/>
            </a:pPr>
            <a:r>
              <a:rPr lang="en-US" dirty="0"/>
              <a:t>NS - An authoritative name server</a:t>
            </a:r>
          </a:p>
          <a:p>
            <a:pPr marL="890587" lvl="2" indent="-342900" algn="just">
              <a:buFont typeface="Wingdings" panose="05000000000000000000" pitchFamily="2" charset="2"/>
              <a:buChar char="ü"/>
            </a:pPr>
            <a:r>
              <a:rPr lang="en-US" dirty="0"/>
              <a:t>AAAA - An end device IPv6 address (pronounced quad-A)</a:t>
            </a:r>
          </a:p>
          <a:p>
            <a:pPr marL="890587" lvl="2" indent="-342900" algn="just">
              <a:buFont typeface="Wingdings" panose="05000000000000000000" pitchFamily="2" charset="2"/>
              <a:buChar char="ü"/>
            </a:pPr>
            <a:r>
              <a:rPr lang="en-US" dirty="0"/>
              <a:t>MX - A mail exchange record</a:t>
            </a:r>
          </a:p>
          <a:p>
            <a:pPr marL="547687" lvl="2" indent="0" algn="just">
              <a:buNone/>
            </a:pPr>
            <a:endParaRPr lang="en-US" dirty="0"/>
          </a:p>
          <a:p>
            <a:pPr marL="547687" lvl="2" indent="0" algn="just">
              <a:buNone/>
            </a:pPr>
            <a:endParaRPr lang="en-US" dirty="0"/>
          </a:p>
          <a:p>
            <a:pPr marL="433387" lvl="1" indent="-342900" algn="just">
              <a:buFont typeface="Courier New" panose="02070309020205020404" pitchFamily="49" charset="0"/>
              <a:buChar char="o"/>
            </a:pPr>
            <a:r>
              <a:rPr lang="en-US" sz="2000" dirty="0"/>
              <a:t>When a client makes a query, the server DNS process first looks at its own records to resolve the name. If it is unable to resolve the name by using its stored records, it contacts other servers to resolve the name. </a:t>
            </a:r>
          </a:p>
          <a:p>
            <a:pPr marL="433387" lvl="1" indent="-342900" algn="just">
              <a:buFont typeface="Courier New" panose="02070309020205020404" pitchFamily="49" charset="0"/>
              <a:buChar char="o"/>
            </a:pPr>
            <a:r>
              <a:rPr lang="en-US" sz="2000" dirty="0"/>
              <a:t>After a match is found and returned to the original requesting server, the server temporarily stores the numbered address in the event that the same name is requested again.</a:t>
            </a:r>
          </a:p>
          <a:p>
            <a:pPr marL="433387" lvl="1" indent="-342900" algn="just">
              <a:buFont typeface="Courier New" panose="02070309020205020404" pitchFamily="49" charset="0"/>
              <a:buChar char="o"/>
            </a:pPr>
            <a:r>
              <a:rPr lang="en-US" sz="2000" dirty="0"/>
              <a:t>DNS uses the same message format between servers, consisting of a question, answer, authority, and additional information for all types of client queries and server responses, error messages, and transfer of resource record information.</a:t>
            </a:r>
          </a:p>
          <a:p>
            <a:pPr marL="433387" lvl="1" indent="-342900" algn="just">
              <a:buFont typeface="Courier New" panose="02070309020205020404" pitchFamily="49" charset="0"/>
              <a:buChar char="o"/>
            </a:pPr>
            <a:endParaRPr lang="en-US" sz="2000" dirty="0"/>
          </a:p>
          <a:p>
            <a:pPr marL="433387" lvl="1" indent="-342900" algn="just">
              <a:buFont typeface="Courier New" panose="02070309020205020404" pitchFamily="49" charset="0"/>
              <a:buChar char="o"/>
            </a:pPr>
            <a:endParaRPr lang="en-GB" sz="2000" dirty="0"/>
          </a:p>
        </p:txBody>
      </p:sp>
      <p:graphicFrame>
        <p:nvGraphicFramePr>
          <p:cNvPr id="8" name="Table 7">
            <a:extLst>
              <a:ext uri="{FF2B5EF4-FFF2-40B4-BE49-F238E27FC236}">
                <a16:creationId xmlns:a16="http://schemas.microsoft.com/office/drawing/2014/main" id="{E5B4C57D-3686-E911-2D7E-F6C2640C3090}"/>
              </a:ext>
            </a:extLst>
          </p:cNvPr>
          <p:cNvGraphicFramePr>
            <a:graphicFrameLocks noGrp="1"/>
          </p:cNvGraphicFramePr>
          <p:nvPr>
            <p:extLst>
              <p:ext uri="{D42A27DB-BD31-4B8C-83A1-F6EECF244321}">
                <p14:modId xmlns:p14="http://schemas.microsoft.com/office/powerpoint/2010/main" val="1724752095"/>
              </p:ext>
            </p:extLst>
          </p:nvPr>
        </p:nvGraphicFramePr>
        <p:xfrm>
          <a:off x="7179734" y="1195142"/>
          <a:ext cx="5012266" cy="2233859"/>
        </p:xfrm>
        <a:graphic>
          <a:graphicData uri="http://schemas.openxmlformats.org/drawingml/2006/table">
            <a:tbl>
              <a:tblPr firstRow="1" bandRow="1">
                <a:tableStyleId>{5C22544A-7EE6-4342-B048-85BDC9FD1C3A}</a:tableStyleId>
              </a:tblPr>
              <a:tblGrid>
                <a:gridCol w="948266">
                  <a:extLst>
                    <a:ext uri="{9D8B030D-6E8A-4147-A177-3AD203B41FA5}">
                      <a16:colId xmlns:a16="http://schemas.microsoft.com/office/drawing/2014/main" val="2315706228"/>
                    </a:ext>
                  </a:extLst>
                </a:gridCol>
                <a:gridCol w="4064000">
                  <a:extLst>
                    <a:ext uri="{9D8B030D-6E8A-4147-A177-3AD203B41FA5}">
                      <a16:colId xmlns:a16="http://schemas.microsoft.com/office/drawing/2014/main" val="542607747"/>
                    </a:ext>
                  </a:extLst>
                </a:gridCol>
              </a:tblGrid>
              <a:tr h="676159">
                <a:tc>
                  <a:txBody>
                    <a:bodyPr/>
                    <a:lstStyle/>
                    <a:p>
                      <a:pPr algn="ctr" fontAlgn="ctr"/>
                      <a:r>
                        <a:rPr lang="en-US" sz="1600" b="1" dirty="0">
                          <a:effectLst/>
                        </a:rPr>
                        <a:t>DNS message</a:t>
                      </a:r>
                      <a:endParaRPr lang="en-US" sz="1600" dirty="0">
                        <a:effectLst/>
                      </a:endParaRPr>
                    </a:p>
                  </a:txBody>
                  <a:tcPr marL="47625" marR="47625" marT="47625" marB="47625" anchor="ctr"/>
                </a:tc>
                <a:tc>
                  <a:txBody>
                    <a:bodyPr/>
                    <a:lstStyle/>
                    <a:p>
                      <a:pPr algn="ctr" fontAlgn="ctr"/>
                      <a:r>
                        <a:rPr lang="en-US" sz="1600" b="1" dirty="0">
                          <a:effectLst/>
                        </a:rPr>
                        <a:t>Description</a:t>
                      </a:r>
                      <a:endParaRPr lang="en-US" sz="1600" dirty="0">
                        <a:effectLst/>
                      </a:endParaRPr>
                    </a:p>
                  </a:txBody>
                  <a:tcPr marL="47625" marR="47625" marT="47625" marB="47625" anchor="ctr"/>
                </a:tc>
                <a:extLst>
                  <a:ext uri="{0D108BD9-81ED-4DB2-BD59-A6C34878D82A}">
                    <a16:rowId xmlns:a16="http://schemas.microsoft.com/office/drawing/2014/main" val="315480480"/>
                  </a:ext>
                </a:extLst>
              </a:tr>
              <a:tr h="389425">
                <a:tc>
                  <a:txBody>
                    <a:bodyPr/>
                    <a:lstStyle/>
                    <a:p>
                      <a:pPr algn="l" fontAlgn="ctr"/>
                      <a:r>
                        <a:rPr lang="en-US" sz="1600" b="0" dirty="0">
                          <a:effectLst/>
                        </a:rPr>
                        <a:t>Question</a:t>
                      </a:r>
                    </a:p>
                  </a:txBody>
                  <a:tcPr marL="47625" marR="47625" marT="47625" marB="47625" anchor="ctr"/>
                </a:tc>
                <a:tc>
                  <a:txBody>
                    <a:bodyPr/>
                    <a:lstStyle/>
                    <a:p>
                      <a:pPr algn="l" fontAlgn="ctr"/>
                      <a:r>
                        <a:rPr lang="en-US" sz="1600" b="0" dirty="0">
                          <a:effectLst/>
                        </a:rPr>
                        <a:t>The question for the name server</a:t>
                      </a:r>
                    </a:p>
                  </a:txBody>
                  <a:tcPr marL="47625" marR="47625" marT="47625" marB="47625" anchor="ctr"/>
                </a:tc>
                <a:extLst>
                  <a:ext uri="{0D108BD9-81ED-4DB2-BD59-A6C34878D82A}">
                    <a16:rowId xmlns:a16="http://schemas.microsoft.com/office/drawing/2014/main" val="1252125352"/>
                  </a:ext>
                </a:extLst>
              </a:tr>
              <a:tr h="389425">
                <a:tc>
                  <a:txBody>
                    <a:bodyPr/>
                    <a:lstStyle/>
                    <a:p>
                      <a:pPr algn="l" fontAlgn="ctr"/>
                      <a:r>
                        <a:rPr lang="en-US" sz="1600" b="0" dirty="0">
                          <a:effectLst/>
                        </a:rPr>
                        <a:t>Answer</a:t>
                      </a:r>
                    </a:p>
                  </a:txBody>
                  <a:tcPr marL="47625" marR="47625" marT="47625" marB="47625" anchor="ctr"/>
                </a:tc>
                <a:tc>
                  <a:txBody>
                    <a:bodyPr/>
                    <a:lstStyle/>
                    <a:p>
                      <a:pPr algn="l" fontAlgn="ctr"/>
                      <a:r>
                        <a:rPr lang="en-US" sz="1600" b="0" dirty="0">
                          <a:effectLst/>
                        </a:rPr>
                        <a:t>Resource Records answering the question</a:t>
                      </a:r>
                    </a:p>
                  </a:txBody>
                  <a:tcPr marL="47625" marR="47625" marT="47625" marB="47625" anchor="ctr"/>
                </a:tc>
                <a:extLst>
                  <a:ext uri="{0D108BD9-81ED-4DB2-BD59-A6C34878D82A}">
                    <a16:rowId xmlns:a16="http://schemas.microsoft.com/office/drawing/2014/main" val="1891012850"/>
                  </a:ext>
                </a:extLst>
              </a:tr>
              <a:tr h="389425">
                <a:tc>
                  <a:txBody>
                    <a:bodyPr/>
                    <a:lstStyle/>
                    <a:p>
                      <a:pPr algn="l" fontAlgn="ctr"/>
                      <a:r>
                        <a:rPr lang="en-US" sz="1600" b="0" dirty="0">
                          <a:effectLst/>
                        </a:rPr>
                        <a:t>Authority</a:t>
                      </a:r>
                    </a:p>
                  </a:txBody>
                  <a:tcPr marL="47625" marR="47625" marT="47625" marB="47625" anchor="ctr"/>
                </a:tc>
                <a:tc>
                  <a:txBody>
                    <a:bodyPr/>
                    <a:lstStyle/>
                    <a:p>
                      <a:pPr algn="l" fontAlgn="ctr"/>
                      <a:r>
                        <a:rPr lang="en-US" sz="1600" b="0" dirty="0">
                          <a:effectLst/>
                        </a:rPr>
                        <a:t>Resource Records pointing toward an authority</a:t>
                      </a:r>
                    </a:p>
                  </a:txBody>
                  <a:tcPr marL="47625" marR="47625" marT="47625" marB="47625" anchor="ctr"/>
                </a:tc>
                <a:extLst>
                  <a:ext uri="{0D108BD9-81ED-4DB2-BD59-A6C34878D82A}">
                    <a16:rowId xmlns:a16="http://schemas.microsoft.com/office/drawing/2014/main" val="2540945836"/>
                  </a:ext>
                </a:extLst>
              </a:tr>
              <a:tr h="389425">
                <a:tc>
                  <a:txBody>
                    <a:bodyPr/>
                    <a:lstStyle/>
                    <a:p>
                      <a:pPr algn="l" fontAlgn="ctr"/>
                      <a:r>
                        <a:rPr lang="en-US" sz="1600" b="0" dirty="0">
                          <a:effectLst/>
                        </a:rPr>
                        <a:t>Additional</a:t>
                      </a:r>
                    </a:p>
                  </a:txBody>
                  <a:tcPr marL="47625" marR="47625" marT="47625" marB="47625" anchor="ctr"/>
                </a:tc>
                <a:tc>
                  <a:txBody>
                    <a:bodyPr/>
                    <a:lstStyle/>
                    <a:p>
                      <a:pPr algn="l" fontAlgn="ctr"/>
                      <a:r>
                        <a:rPr lang="en-US" sz="1600" b="0" dirty="0">
                          <a:effectLst/>
                        </a:rPr>
                        <a:t>Resource Records holding additional info</a:t>
                      </a:r>
                    </a:p>
                  </a:txBody>
                  <a:tcPr marL="47625" marR="47625" marT="47625" marB="47625" anchor="ctr"/>
                </a:tc>
                <a:extLst>
                  <a:ext uri="{0D108BD9-81ED-4DB2-BD59-A6C34878D82A}">
                    <a16:rowId xmlns:a16="http://schemas.microsoft.com/office/drawing/2014/main" val="3919801711"/>
                  </a:ext>
                </a:extLst>
              </a:tr>
            </a:tbl>
          </a:graphicData>
        </a:graphic>
      </p:graphicFrame>
    </p:spTree>
    <p:extLst>
      <p:ext uri="{BB962C8B-B14F-4D97-AF65-F5344CB8AC3E}">
        <p14:creationId xmlns:p14="http://schemas.microsoft.com/office/powerpoint/2010/main" val="1541883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Domain Name Service – Hierarchy</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4763043" cy="3367169"/>
          </a:xfrm>
        </p:spPr>
        <p:txBody>
          <a:bodyPr>
            <a:noAutofit/>
          </a:bodyPr>
          <a:lstStyle/>
          <a:p>
            <a:pPr marL="433387" lvl="1" indent="-342900" algn="just">
              <a:buFont typeface="Courier New" panose="02070309020205020404" pitchFamily="49" charset="0"/>
              <a:buChar char="o"/>
            </a:pPr>
            <a:r>
              <a:rPr lang="en-US" sz="2000" dirty="0"/>
              <a:t>DNS uses a hierarchical system to create a database to provide name resolution.</a:t>
            </a:r>
          </a:p>
          <a:p>
            <a:pPr marL="433387" lvl="1" indent="-342900" algn="just">
              <a:buFont typeface="Courier New" panose="02070309020205020404" pitchFamily="49" charset="0"/>
              <a:buChar char="o"/>
            </a:pPr>
            <a:r>
              <a:rPr lang="en-US" sz="2000" dirty="0"/>
              <a:t>Each DNS server maintains a specific database file and is only responsible for managing name-to-IP mappings for that small portion of the entire DNS structure.</a:t>
            </a:r>
          </a:p>
          <a:p>
            <a:pPr marL="433387" lvl="1" indent="-342900" algn="just">
              <a:buFont typeface="Courier New" panose="02070309020205020404" pitchFamily="49" charset="0"/>
              <a:buChar char="o"/>
            </a:pPr>
            <a:r>
              <a:rPr lang="en-US" sz="2000" dirty="0"/>
              <a:t>When a DNS server receives a request for a name translation that is not within its DNS zone, the DNS server forwards the request to another DNS server within the proper zone for translation.</a:t>
            </a:r>
          </a:p>
          <a:p>
            <a:pPr marL="433387" lvl="1" indent="-342900" algn="just">
              <a:buFont typeface="Courier New" panose="02070309020205020404" pitchFamily="49" charset="0"/>
              <a:buChar char="o"/>
            </a:pPr>
            <a:r>
              <a:rPr lang="en-US" sz="2000" dirty="0"/>
              <a:t>Examples of top-level domains:</a:t>
            </a:r>
          </a:p>
          <a:p>
            <a:pPr marL="890587" lvl="2" indent="-342900" algn="just">
              <a:buFont typeface="Wingdings" panose="05000000000000000000" pitchFamily="2" charset="2"/>
              <a:buChar char="ü"/>
            </a:pPr>
            <a:r>
              <a:rPr lang="en-US" sz="1800" dirty="0"/>
              <a:t>.com - a business or industry</a:t>
            </a:r>
          </a:p>
          <a:p>
            <a:pPr marL="890587" lvl="2" indent="-342900" algn="just">
              <a:buFont typeface="Wingdings" panose="05000000000000000000" pitchFamily="2" charset="2"/>
              <a:buChar char="ü"/>
            </a:pPr>
            <a:r>
              <a:rPr lang="en-US" sz="1800" dirty="0"/>
              <a:t>.org - a non-profit organization</a:t>
            </a:r>
          </a:p>
          <a:p>
            <a:pPr marL="890587" lvl="2" indent="-342900" algn="just">
              <a:buFont typeface="Wingdings" panose="05000000000000000000" pitchFamily="2" charset="2"/>
              <a:buChar char="ü"/>
            </a:pPr>
            <a:r>
              <a:rPr lang="en-US" sz="1800" dirty="0"/>
              <a:t>.</a:t>
            </a:r>
            <a:r>
              <a:rPr lang="en-US" sz="1800" dirty="0" err="1"/>
              <a:t>uk</a:t>
            </a:r>
            <a:r>
              <a:rPr lang="en-US" sz="1800" dirty="0"/>
              <a:t> - United Kingdom</a:t>
            </a:r>
          </a:p>
          <a:p>
            <a:pPr>
              <a:lnSpc>
                <a:spcPct val="85000"/>
              </a:lnSpc>
              <a:spcBef>
                <a:spcPct val="30000"/>
              </a:spcBef>
              <a:buFont typeface="Arial" panose="020B0604020202020204" pitchFamily="34" charset="0"/>
              <a:buChar char="•"/>
            </a:pPr>
            <a:endParaRPr lang="en-US" sz="1300" dirty="0"/>
          </a:p>
          <a:p>
            <a:pPr marL="433387" lvl="1" indent="-342900" algn="just">
              <a:buFont typeface="Courier New" panose="02070309020205020404" pitchFamily="49" charset="0"/>
              <a:buChar char="o"/>
            </a:pPr>
            <a:endParaRPr lang="en-GB" sz="2000" dirty="0"/>
          </a:p>
        </p:txBody>
      </p:sp>
      <p:pic>
        <p:nvPicPr>
          <p:cNvPr id="4" name="Picture 3">
            <a:extLst>
              <a:ext uri="{FF2B5EF4-FFF2-40B4-BE49-F238E27FC236}">
                <a16:creationId xmlns:a16="http://schemas.microsoft.com/office/drawing/2014/main" id="{12740932-447A-B699-420C-34E8A8202CF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2089" y="369383"/>
            <a:ext cx="5648419" cy="5175352"/>
          </a:xfrm>
          <a:prstGeom prst="rect">
            <a:avLst/>
          </a:prstGeom>
        </p:spPr>
      </p:pic>
    </p:spTree>
    <p:extLst>
      <p:ext uri="{BB962C8B-B14F-4D97-AF65-F5344CB8AC3E}">
        <p14:creationId xmlns:p14="http://schemas.microsoft.com/office/powerpoint/2010/main" val="3310663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21" y="2898666"/>
            <a:ext cx="3794654" cy="1143000"/>
          </a:xfrm>
        </p:spPr>
        <p:txBody>
          <a:bodyPr>
            <a:noAutofit/>
          </a:bodyPr>
          <a:lstStyle/>
          <a:p>
            <a:pPr algn="l"/>
            <a:r>
              <a:rPr lang="en-US" sz="3600" dirty="0">
                <a:solidFill>
                  <a:schemeClr val="accent1">
                    <a:lumMod val="50000"/>
                  </a:schemeClr>
                </a:solidFill>
              </a:rPr>
              <a:t>DOMAIN NAME SYSTEM</a:t>
            </a:r>
            <a:endParaRPr lang="en-GB" sz="36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5641662" y="420403"/>
            <a:ext cx="6453971" cy="4872919"/>
          </a:xfrm>
          <a:prstGeom prst="rect">
            <a:avLst/>
          </a:prstGeom>
        </p:spPr>
      </p:pic>
      <p:sp>
        <p:nvSpPr>
          <p:cNvPr id="5" name="Rectangle 4"/>
          <p:cNvSpPr/>
          <p:nvPr/>
        </p:nvSpPr>
        <p:spPr>
          <a:xfrm>
            <a:off x="369113" y="151052"/>
            <a:ext cx="6265200" cy="3000821"/>
          </a:xfrm>
          <a:prstGeom prst="rect">
            <a:avLst/>
          </a:prstGeom>
        </p:spPr>
        <p:txBody>
          <a:bodyPr wrap="square">
            <a:spAutoFit/>
          </a:bodyPr>
          <a:lstStyle/>
          <a:p>
            <a:pPr marL="285750" indent="-285750" algn="just">
              <a:lnSpc>
                <a:spcPct val="85000"/>
              </a:lnSpc>
              <a:buFont typeface="Wingdings" panose="05000000000000000000" pitchFamily="2" charset="2"/>
              <a:buChar char="Ø"/>
            </a:pPr>
            <a:r>
              <a:rPr lang="en-US" altLang="en-US" dirty="0">
                <a:latin typeface="+mj-lt"/>
              </a:rPr>
              <a:t>A </a:t>
            </a:r>
            <a:r>
              <a:rPr lang="en-US" altLang="en-US" i="1" dirty="0">
                <a:latin typeface="+mj-lt"/>
              </a:rPr>
              <a:t>host name</a:t>
            </a:r>
            <a:r>
              <a:rPr lang="en-US" altLang="en-US" dirty="0">
                <a:latin typeface="+mj-lt"/>
              </a:rPr>
              <a:t> is the DNS name of a device on a network</a:t>
            </a: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r>
              <a:rPr lang="en-US" altLang="en-US" dirty="0">
                <a:latin typeface="+mj-lt"/>
              </a:rPr>
              <a:t>A </a:t>
            </a:r>
            <a:r>
              <a:rPr lang="en-US" altLang="en-US" i="1" dirty="0">
                <a:latin typeface="+mj-lt"/>
              </a:rPr>
              <a:t>fully qualified domain name (FQDN) </a:t>
            </a:r>
            <a:r>
              <a:rPr lang="en-US" altLang="en-US" dirty="0">
                <a:latin typeface="+mj-lt"/>
              </a:rPr>
              <a:t>is a domain name that uniquely identifies a machine in the domain namespace tree</a:t>
            </a: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r>
              <a:rPr lang="en-GB" altLang="en-US" i="1" dirty="0">
                <a:latin typeface="+mj-lt"/>
              </a:rPr>
              <a:t>Machines can have the same names within different domains</a:t>
            </a:r>
          </a:p>
          <a:p>
            <a:pPr lvl="1"/>
            <a:r>
              <a:rPr lang="en-US" altLang="en-US" b="1" dirty="0">
                <a:latin typeface="+mj-lt"/>
              </a:rPr>
              <a:t>server1.lecture.nos</a:t>
            </a:r>
          </a:p>
          <a:p>
            <a:pPr lvl="1"/>
            <a:r>
              <a:rPr lang="en-US" altLang="en-US" b="1" dirty="0">
                <a:latin typeface="+mj-lt"/>
              </a:rPr>
              <a:t>server1.batch1.nos</a:t>
            </a:r>
            <a:endParaRPr lang="en-GB" altLang="en-US" b="1"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p:txBody>
      </p:sp>
      <p:grpSp>
        <p:nvGrpSpPr>
          <p:cNvPr id="69" name="Group 6"/>
          <p:cNvGrpSpPr>
            <a:grpSpLocks/>
          </p:cNvGrpSpPr>
          <p:nvPr/>
        </p:nvGrpSpPr>
        <p:grpSpPr bwMode="auto">
          <a:xfrm>
            <a:off x="139549" y="4139779"/>
            <a:ext cx="2352675" cy="1549400"/>
            <a:chOff x="839" y="1663"/>
            <a:chExt cx="1482" cy="976"/>
          </a:xfrm>
        </p:grpSpPr>
        <p:sp>
          <p:nvSpPr>
            <p:cNvPr id="70" name="AutoShape 7"/>
            <p:cNvSpPr>
              <a:spLocks/>
            </p:cNvSpPr>
            <p:nvPr/>
          </p:nvSpPr>
          <p:spPr bwMode="auto">
            <a:xfrm rot="5400000">
              <a:off x="1536" y="1302"/>
              <a:ext cx="213" cy="1356"/>
            </a:xfrm>
            <a:prstGeom prst="leftBrace">
              <a:avLst>
                <a:gd name="adj1" fmla="val 53052"/>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71" name="Text Box 8"/>
            <p:cNvSpPr txBox="1">
              <a:spLocks noChangeArrowheads="1"/>
            </p:cNvSpPr>
            <p:nvPr/>
          </p:nvSpPr>
          <p:spPr bwMode="auto">
            <a:xfrm>
              <a:off x="1405" y="1663"/>
              <a:ext cx="45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FQDN</a:t>
              </a:r>
            </a:p>
          </p:txBody>
        </p:sp>
        <p:sp>
          <p:nvSpPr>
            <p:cNvPr id="72" name="Text Box 9"/>
            <p:cNvSpPr txBox="1">
              <a:spLocks noChangeArrowheads="1"/>
            </p:cNvSpPr>
            <p:nvPr/>
          </p:nvSpPr>
          <p:spPr bwMode="auto">
            <a:xfrm>
              <a:off x="1052" y="2030"/>
              <a:ext cx="124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server1.lecture.nos</a:t>
              </a:r>
            </a:p>
          </p:txBody>
        </p:sp>
        <p:sp>
          <p:nvSpPr>
            <p:cNvPr id="76" name="AutoShape 13"/>
            <p:cNvSpPr>
              <a:spLocks/>
            </p:cNvSpPr>
            <p:nvPr/>
          </p:nvSpPr>
          <p:spPr bwMode="auto">
            <a:xfrm rot="16200000">
              <a:off x="1165" y="2213"/>
              <a:ext cx="235" cy="232"/>
            </a:xfrm>
            <a:prstGeom prst="leftBrace">
              <a:avLst>
                <a:gd name="adj1" fmla="val 16823"/>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78" name="AutoShape 15"/>
            <p:cNvSpPr>
              <a:spLocks/>
            </p:cNvSpPr>
            <p:nvPr/>
          </p:nvSpPr>
          <p:spPr bwMode="auto">
            <a:xfrm rot="16200000">
              <a:off x="1810" y="1977"/>
              <a:ext cx="263" cy="687"/>
            </a:xfrm>
            <a:prstGeom prst="leftBrace">
              <a:avLst>
                <a:gd name="adj1" fmla="val 33959"/>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82" name="Text Box 19"/>
            <p:cNvSpPr txBox="1">
              <a:spLocks noChangeArrowheads="1"/>
            </p:cNvSpPr>
            <p:nvPr/>
          </p:nvSpPr>
          <p:spPr bwMode="auto">
            <a:xfrm>
              <a:off x="1575" y="2404"/>
              <a:ext cx="72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solidFill>
                    <a:srgbClr val="CC0000"/>
                  </a:solidFill>
                  <a:latin typeface="Arial Narrow" panose="020B0606020202030204" pitchFamily="34" charset="0"/>
                </a:rPr>
                <a:t>DNS Suffix</a:t>
              </a:r>
            </a:p>
          </p:txBody>
        </p:sp>
        <p:sp>
          <p:nvSpPr>
            <p:cNvPr id="83" name="Text Box 20"/>
            <p:cNvSpPr txBox="1">
              <a:spLocks noChangeArrowheads="1"/>
            </p:cNvSpPr>
            <p:nvPr/>
          </p:nvSpPr>
          <p:spPr bwMode="auto">
            <a:xfrm>
              <a:off x="839" y="2408"/>
              <a:ext cx="733"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Host Name</a:t>
              </a:r>
            </a:p>
          </p:txBody>
        </p:sp>
      </p:grpSp>
      <p:grpSp>
        <p:nvGrpSpPr>
          <p:cNvPr id="84" name="Group 21"/>
          <p:cNvGrpSpPr>
            <a:grpSpLocks/>
          </p:cNvGrpSpPr>
          <p:nvPr/>
        </p:nvGrpSpPr>
        <p:grpSpPr bwMode="auto">
          <a:xfrm>
            <a:off x="2881000" y="1847741"/>
            <a:ext cx="3733800" cy="3624263"/>
            <a:chOff x="2784" y="1496"/>
            <a:chExt cx="2352" cy="2283"/>
          </a:xfrm>
        </p:grpSpPr>
        <p:sp>
          <p:nvSpPr>
            <p:cNvPr id="86" name="AutoShape 23"/>
            <p:cNvSpPr>
              <a:spLocks noChangeArrowheads="1"/>
            </p:cNvSpPr>
            <p:nvPr/>
          </p:nvSpPr>
          <p:spPr bwMode="auto">
            <a:xfrm>
              <a:off x="3784" y="3545"/>
              <a:ext cx="1352" cy="234"/>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Server1 = 192.168.0.67</a:t>
              </a:r>
            </a:p>
          </p:txBody>
        </p:sp>
        <p:sp>
          <p:nvSpPr>
            <p:cNvPr id="87" name="AutoShape 24"/>
            <p:cNvSpPr>
              <a:spLocks noChangeArrowheads="1"/>
            </p:cNvSpPr>
            <p:nvPr/>
          </p:nvSpPr>
          <p:spPr bwMode="auto">
            <a:xfrm>
              <a:off x="2784" y="3122"/>
              <a:ext cx="1416"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Server1 = 192.168.0.66</a:t>
              </a:r>
            </a:p>
          </p:txBody>
        </p:sp>
        <p:sp>
          <p:nvSpPr>
            <p:cNvPr id="88" name="Line 25"/>
            <p:cNvSpPr>
              <a:spLocks noChangeShapeType="1"/>
            </p:cNvSpPr>
            <p:nvPr/>
          </p:nvSpPr>
          <p:spPr bwMode="auto">
            <a:xfrm flipH="1">
              <a:off x="3815" y="1735"/>
              <a:ext cx="3" cy="91"/>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89" name="Line 26"/>
            <p:cNvSpPr>
              <a:spLocks noChangeShapeType="1"/>
            </p:cNvSpPr>
            <p:nvPr/>
          </p:nvSpPr>
          <p:spPr bwMode="auto">
            <a:xfrm>
              <a:off x="3824" y="2064"/>
              <a:ext cx="0" cy="128"/>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0" name="Line 27"/>
            <p:cNvSpPr>
              <a:spLocks noChangeShapeType="1"/>
            </p:cNvSpPr>
            <p:nvPr/>
          </p:nvSpPr>
          <p:spPr bwMode="auto">
            <a:xfrm flipH="1">
              <a:off x="3498" y="2428"/>
              <a:ext cx="325" cy="310"/>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1" name="Line 28"/>
            <p:cNvSpPr>
              <a:spLocks noChangeShapeType="1"/>
            </p:cNvSpPr>
            <p:nvPr/>
          </p:nvSpPr>
          <p:spPr bwMode="auto">
            <a:xfrm>
              <a:off x="3855" y="2413"/>
              <a:ext cx="485" cy="333"/>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2" name="Line 29"/>
            <p:cNvSpPr>
              <a:spLocks noChangeShapeType="1"/>
            </p:cNvSpPr>
            <p:nvPr/>
          </p:nvSpPr>
          <p:spPr bwMode="auto">
            <a:xfrm>
              <a:off x="4507" y="2878"/>
              <a:ext cx="0" cy="192"/>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pic>
          <p:nvPicPr>
            <p:cNvPr id="93" name="Picture 30"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 y="2668"/>
              <a:ext cx="427" cy="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 name="AutoShape 31"/>
            <p:cNvSpPr>
              <a:spLocks noChangeArrowheads="1"/>
            </p:cNvSpPr>
            <p:nvPr/>
          </p:nvSpPr>
          <p:spPr bwMode="auto">
            <a:xfrm>
              <a:off x="3435" y="1841"/>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.com</a:t>
              </a:r>
            </a:p>
          </p:txBody>
        </p:sp>
        <p:sp>
          <p:nvSpPr>
            <p:cNvPr id="95" name="AutoShape 32"/>
            <p:cNvSpPr>
              <a:spLocks noChangeArrowheads="1"/>
            </p:cNvSpPr>
            <p:nvPr/>
          </p:nvSpPr>
          <p:spPr bwMode="auto">
            <a:xfrm>
              <a:off x="3430" y="1496"/>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 Root</a:t>
              </a:r>
            </a:p>
          </p:txBody>
        </p:sp>
        <p:sp>
          <p:nvSpPr>
            <p:cNvPr id="96" name="AutoShape 33"/>
            <p:cNvSpPr>
              <a:spLocks noChangeArrowheads="1"/>
            </p:cNvSpPr>
            <p:nvPr/>
          </p:nvSpPr>
          <p:spPr bwMode="auto">
            <a:xfrm>
              <a:off x="3445" y="2187"/>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err="1">
                  <a:latin typeface="Arial Narrow" panose="020B0606020202030204" pitchFamily="34" charset="0"/>
                </a:rPr>
                <a:t>nos</a:t>
              </a:r>
              <a:endParaRPr lang="en-US" altLang="en-US" dirty="0">
                <a:latin typeface="Arial Narrow" panose="020B0606020202030204" pitchFamily="34" charset="0"/>
              </a:endParaRPr>
            </a:p>
          </p:txBody>
        </p:sp>
        <p:sp>
          <p:nvSpPr>
            <p:cNvPr id="97" name="AutoShape 34"/>
            <p:cNvSpPr>
              <a:spLocks noChangeArrowheads="1"/>
            </p:cNvSpPr>
            <p:nvPr/>
          </p:nvSpPr>
          <p:spPr bwMode="auto">
            <a:xfrm>
              <a:off x="4119" y="2639"/>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lecture</a:t>
              </a:r>
            </a:p>
          </p:txBody>
        </p:sp>
        <p:pic>
          <p:nvPicPr>
            <p:cNvPr id="98" name="Picture 3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4" y="3069"/>
              <a:ext cx="427" cy="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9" name="Text Box 36"/>
          <p:cNvSpPr txBox="1">
            <a:spLocks noChangeArrowheads="1"/>
          </p:cNvSpPr>
          <p:nvPr/>
        </p:nvSpPr>
        <p:spPr bwMode="auto">
          <a:xfrm>
            <a:off x="4249738" y="15128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endParaRPr lang="en-GB" altLang="en-US"/>
          </a:p>
        </p:txBody>
      </p:sp>
    </p:spTree>
    <p:extLst>
      <p:ext uri="{BB962C8B-B14F-4D97-AF65-F5344CB8AC3E}">
        <p14:creationId xmlns:p14="http://schemas.microsoft.com/office/powerpoint/2010/main" val="1633110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Domain Name Service – </a:t>
            </a:r>
            <a:r>
              <a:rPr lang="en-US" sz="3200" dirty="0" err="1">
                <a:solidFill>
                  <a:schemeClr val="accent1">
                    <a:lumMod val="50000"/>
                  </a:schemeClr>
                </a:solidFill>
              </a:rPr>
              <a:t>nslookup</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6298332" cy="3367169"/>
          </a:xfrm>
        </p:spPr>
        <p:txBody>
          <a:bodyPr>
            <a:noAutofit/>
          </a:bodyPr>
          <a:lstStyle/>
          <a:p>
            <a:pPr marL="433387" lvl="1" indent="-342900" algn="just">
              <a:buFont typeface="Courier New" panose="02070309020205020404" pitchFamily="49" charset="0"/>
              <a:buChar char="o"/>
            </a:pPr>
            <a:r>
              <a:rPr lang="en-US" sz="2000" dirty="0" err="1"/>
              <a:t>Nslookup</a:t>
            </a:r>
            <a:r>
              <a:rPr lang="en-US" sz="2000" dirty="0"/>
              <a:t> is a computer operating system utility that allows a user to manually query the DNS servers configured on the device to resolve a given host name. </a:t>
            </a:r>
          </a:p>
          <a:p>
            <a:pPr marL="433387" lvl="1" indent="-342900" algn="just">
              <a:buFont typeface="Courier New" panose="02070309020205020404" pitchFamily="49" charset="0"/>
              <a:buChar char="o"/>
            </a:pPr>
            <a:r>
              <a:rPr lang="en-US" sz="2000" dirty="0"/>
              <a:t>This utility can also be used to troubleshoot name resolution issues and to verify the current status of the name servers.</a:t>
            </a:r>
          </a:p>
          <a:p>
            <a:pPr marL="433387" lvl="1" indent="-342900" algn="just">
              <a:buFont typeface="Courier New" panose="02070309020205020404" pitchFamily="49" charset="0"/>
              <a:buChar char="o"/>
            </a:pPr>
            <a:r>
              <a:rPr lang="en-US" sz="2000" dirty="0"/>
              <a:t>When the </a:t>
            </a:r>
            <a:r>
              <a:rPr lang="en-US" sz="2000" dirty="0" err="1"/>
              <a:t>nslookup</a:t>
            </a:r>
            <a:r>
              <a:rPr lang="en-US" sz="2000" dirty="0"/>
              <a:t> command is issued, the default DNS server configured for your host is displayed.  </a:t>
            </a:r>
          </a:p>
          <a:p>
            <a:pPr marL="433387" lvl="1" indent="-342900" algn="just">
              <a:buFont typeface="Courier New" panose="02070309020205020404" pitchFamily="49" charset="0"/>
              <a:buChar char="o"/>
            </a:pPr>
            <a:r>
              <a:rPr lang="en-US" sz="2000" dirty="0"/>
              <a:t>The name of a host or domain can be entered at the </a:t>
            </a:r>
            <a:r>
              <a:rPr lang="en-US" sz="2000" dirty="0" err="1"/>
              <a:t>nslookup</a:t>
            </a:r>
            <a:r>
              <a:rPr lang="en-US" sz="2000" dirty="0"/>
              <a:t> prompt.</a:t>
            </a:r>
          </a:p>
          <a:p>
            <a:pPr>
              <a:lnSpc>
                <a:spcPct val="85000"/>
              </a:lnSpc>
              <a:spcBef>
                <a:spcPct val="30000"/>
              </a:spcBef>
              <a:buFont typeface="Arial" panose="020B0604020202020204" pitchFamily="34" charset="0"/>
              <a:buChar char="•"/>
            </a:pPr>
            <a:endParaRPr lang="en-US" sz="1800" dirty="0"/>
          </a:p>
          <a:p>
            <a:pPr marL="433387" lvl="1" indent="-342900" algn="just">
              <a:buFont typeface="Courier New" panose="02070309020205020404" pitchFamily="49" charset="0"/>
              <a:buChar char="o"/>
            </a:pPr>
            <a:endParaRPr lang="en-US" sz="2000" dirty="0"/>
          </a:p>
          <a:p>
            <a:pPr>
              <a:lnSpc>
                <a:spcPct val="85000"/>
              </a:lnSpc>
              <a:spcBef>
                <a:spcPct val="30000"/>
              </a:spcBef>
              <a:buFont typeface="Arial" panose="020B0604020202020204" pitchFamily="34" charset="0"/>
              <a:buChar char="•"/>
            </a:pPr>
            <a:endParaRPr lang="en-US" sz="1300" dirty="0"/>
          </a:p>
          <a:p>
            <a:pPr marL="433387" lvl="1" indent="-342900" algn="just">
              <a:buFont typeface="Courier New" panose="02070309020205020404" pitchFamily="49" charset="0"/>
              <a:buChar char="o"/>
            </a:pPr>
            <a:endParaRPr lang="en-GB" sz="2000" dirty="0"/>
          </a:p>
        </p:txBody>
      </p:sp>
      <p:pic>
        <p:nvPicPr>
          <p:cNvPr id="5" name="Picture 4">
            <a:extLst>
              <a:ext uri="{FF2B5EF4-FFF2-40B4-BE49-F238E27FC236}">
                <a16:creationId xmlns:a16="http://schemas.microsoft.com/office/drawing/2014/main" id="{B4A64CEF-BE49-5E30-3AD5-77860D4557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41395" y="801891"/>
            <a:ext cx="4763043" cy="4171186"/>
          </a:xfrm>
          <a:prstGeom prst="rect">
            <a:avLst/>
          </a:prstGeom>
        </p:spPr>
      </p:pic>
    </p:spTree>
    <p:extLst>
      <p:ext uri="{BB962C8B-B14F-4D97-AF65-F5344CB8AC3E}">
        <p14:creationId xmlns:p14="http://schemas.microsoft.com/office/powerpoint/2010/main" val="2147556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r>
              <a:rPr lang="en-US" sz="3200" dirty="0">
                <a:solidFill>
                  <a:schemeClr val="accent1">
                    <a:lumMod val="50000"/>
                  </a:schemeClr>
                </a:solidFill>
              </a:rPr>
              <a:t>DHCPv4 Server and Client</a:t>
            </a:r>
          </a:p>
        </p:txBody>
      </p:sp>
      <p:sp>
        <p:nvSpPr>
          <p:cNvPr id="2" name="Content Placeholder 1"/>
          <p:cNvSpPr>
            <a:spLocks noGrp="1"/>
          </p:cNvSpPr>
          <p:nvPr>
            <p:ph idx="1"/>
          </p:nvPr>
        </p:nvSpPr>
        <p:spPr>
          <a:xfrm>
            <a:off x="204786" y="764265"/>
            <a:ext cx="11840457" cy="4702037"/>
          </a:xfrm>
        </p:spPr>
        <p:txBody>
          <a:bodyPr>
            <a:normAutofit/>
          </a:bodyPr>
          <a:lstStyle/>
          <a:p>
            <a:pPr algn="just">
              <a:lnSpc>
                <a:spcPct val="100000"/>
              </a:lnSpc>
              <a:buFont typeface="Courier New" panose="02070309020205020404" pitchFamily="49" charset="0"/>
              <a:buChar char="o"/>
            </a:pPr>
            <a:r>
              <a:rPr lang="en-US" sz="2000" i="1" dirty="0">
                <a:solidFill>
                  <a:schemeClr val="tx2"/>
                </a:solidFill>
              </a:rPr>
              <a:t>Dynamic Host Configuration Protocol v4 (DHCPv4) </a:t>
            </a:r>
            <a:r>
              <a:rPr lang="en-US" sz="2000" b="1" i="1" dirty="0">
                <a:solidFill>
                  <a:srgbClr val="FF0000"/>
                </a:solidFill>
              </a:rPr>
              <a:t>assigns IPv4 addresses and other network configuration information dynamically</a:t>
            </a:r>
            <a:r>
              <a:rPr lang="en-US" sz="2000" i="1" dirty="0">
                <a:solidFill>
                  <a:schemeClr val="tx2"/>
                </a:solidFill>
              </a:rPr>
              <a:t>. </a:t>
            </a:r>
          </a:p>
          <a:p>
            <a:pPr algn="just">
              <a:lnSpc>
                <a:spcPct val="100000"/>
              </a:lnSpc>
              <a:buFont typeface="Courier New" panose="02070309020205020404" pitchFamily="49" charset="0"/>
              <a:buChar char="o"/>
            </a:pPr>
            <a:r>
              <a:rPr lang="en-US" sz="2000" i="1" dirty="0">
                <a:solidFill>
                  <a:schemeClr val="tx2"/>
                </a:solidFill>
              </a:rPr>
              <a:t>Because desktop clients typically make up the bulk of network nodes, DHCPv4 is an extremely useful and timesaving tool for network administrators.</a:t>
            </a:r>
          </a:p>
          <a:p>
            <a:pPr algn="just">
              <a:lnSpc>
                <a:spcPct val="100000"/>
              </a:lnSpc>
              <a:buFont typeface="Courier New" panose="02070309020205020404" pitchFamily="49" charset="0"/>
              <a:buChar char="o"/>
            </a:pPr>
            <a:r>
              <a:rPr lang="en-US" sz="2000" i="1" dirty="0">
                <a:solidFill>
                  <a:schemeClr val="tx2"/>
                </a:solidFill>
              </a:rPr>
              <a:t>A </a:t>
            </a:r>
            <a:r>
              <a:rPr lang="en-US" sz="2000" b="1" i="1" dirty="0">
                <a:solidFill>
                  <a:srgbClr val="FF0000"/>
                </a:solidFill>
              </a:rPr>
              <a:t>dedicated DHCPv4 server is scalable and relatively easy to manage</a:t>
            </a:r>
            <a:r>
              <a:rPr lang="en-US" sz="2000" i="1" dirty="0">
                <a:solidFill>
                  <a:schemeClr val="tx2"/>
                </a:solidFill>
              </a:rPr>
              <a:t>. However, in a small branch or SOHO location, a </a:t>
            </a:r>
            <a:r>
              <a:rPr lang="en-US" sz="2000" b="1" i="1" dirty="0">
                <a:solidFill>
                  <a:srgbClr val="00B050"/>
                </a:solidFill>
              </a:rPr>
              <a:t>Cisco router can be configured to provide DHCPv4 services without the need for a dedicated server</a:t>
            </a:r>
            <a:r>
              <a:rPr lang="en-US" sz="2000" i="1" dirty="0">
                <a:solidFill>
                  <a:schemeClr val="tx2"/>
                </a:solidFill>
              </a:rPr>
              <a:t>. </a:t>
            </a:r>
            <a:r>
              <a:rPr lang="en-US" sz="2000" b="1" i="1" dirty="0">
                <a:effectLst>
                  <a:outerShdw blurRad="38100" dist="38100" dir="2700000" algn="tl">
                    <a:srgbClr val="000000">
                      <a:alpha val="43137"/>
                    </a:srgbClr>
                  </a:outerShdw>
                </a:effectLst>
              </a:rPr>
              <a:t>Cisco IOS software supports an optional, full-featured DHCPv4 server</a:t>
            </a:r>
            <a:r>
              <a:rPr lang="en-US" sz="2000" i="1" dirty="0">
                <a:solidFill>
                  <a:schemeClr val="tx2"/>
                </a:solidFill>
              </a:rPr>
              <a:t>.</a:t>
            </a:r>
          </a:p>
          <a:p>
            <a:pPr algn="just">
              <a:lnSpc>
                <a:spcPct val="100000"/>
              </a:lnSpc>
              <a:buFont typeface="Courier New" panose="02070309020205020404" pitchFamily="49" charset="0"/>
              <a:buChar char="o"/>
            </a:pPr>
            <a:r>
              <a:rPr lang="en-US" sz="2000" i="1" dirty="0">
                <a:solidFill>
                  <a:schemeClr val="tx2"/>
                </a:solidFill>
              </a:rPr>
              <a:t>The DHCPv4 server </a:t>
            </a:r>
            <a:r>
              <a:rPr lang="en-US" sz="2000" b="1" i="1" dirty="0">
                <a:solidFill>
                  <a:srgbClr val="FF0000"/>
                </a:solidFill>
              </a:rPr>
              <a:t>dynamically assigns, or leases, an IPv4 address from a pool of addresses for a limited period of time chosen by the server, or until the client no longer needs the address</a:t>
            </a:r>
            <a:r>
              <a:rPr lang="en-US" sz="2000" i="1" dirty="0">
                <a:solidFill>
                  <a:schemeClr val="tx2"/>
                </a:solidFill>
              </a:rPr>
              <a:t>.</a:t>
            </a:r>
          </a:p>
          <a:p>
            <a:pPr algn="just">
              <a:lnSpc>
                <a:spcPct val="100000"/>
              </a:lnSpc>
              <a:buFont typeface="Courier New" panose="02070309020205020404" pitchFamily="49" charset="0"/>
              <a:buChar char="o"/>
            </a:pPr>
            <a:r>
              <a:rPr lang="en-US" sz="2000" i="1" dirty="0">
                <a:solidFill>
                  <a:schemeClr val="tx2"/>
                </a:solidFill>
              </a:rPr>
              <a:t>Clients lease the information from the server for an administratively defined period. Administrators configure DHCPv4 servers to set the leases to time out at different intervals. The lease is typically anywhere from 24 hours to a week or more. When the lease expires, the client must ask for another address, although the client is typically reassigned the same address.</a:t>
            </a:r>
          </a:p>
          <a:p>
            <a:pPr algn="just">
              <a:lnSpc>
                <a:spcPct val="100000"/>
              </a:lnSpc>
              <a:buFont typeface="Courier New" panose="02070309020205020404" pitchFamily="49" charset="0"/>
              <a:buChar char="o"/>
            </a:pPr>
            <a:endParaRPr lang="en-US" sz="2000" i="1" dirty="0">
              <a:solidFill>
                <a:schemeClr val="tx2"/>
              </a:solidFill>
            </a:endParaRPr>
          </a:p>
          <a:p>
            <a:pPr>
              <a:buFont typeface="Courier New" panose="02070309020205020404" pitchFamily="49" charset="0"/>
              <a:buChar char="o"/>
            </a:pPr>
            <a:endParaRPr lang="en-US" sz="2400" dirty="0"/>
          </a:p>
        </p:txBody>
      </p:sp>
    </p:spTree>
    <p:extLst>
      <p:ext uri="{BB962C8B-B14F-4D97-AF65-F5344CB8AC3E}">
        <p14:creationId xmlns:p14="http://schemas.microsoft.com/office/powerpoint/2010/main" val="23321187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4230356" cy="582803"/>
          </a:xfrm>
        </p:spPr>
        <p:txBody>
          <a:bodyPr>
            <a:normAutofit/>
          </a:bodyPr>
          <a:lstStyle/>
          <a:p>
            <a:r>
              <a:rPr lang="en-US" sz="3200" dirty="0">
                <a:solidFill>
                  <a:schemeClr val="accent1">
                    <a:lumMod val="50000"/>
                  </a:schemeClr>
                </a:solidFill>
                <a:ea typeface="ＭＳ Ｐゴシック" pitchFamily="34" charset="-128"/>
              </a:rPr>
              <a:t>DHCPv4 Operation</a:t>
            </a:r>
            <a:endParaRPr lang="en-US" sz="60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3607" y="665487"/>
            <a:ext cx="6191034" cy="4455952"/>
          </a:xfrm>
        </p:spPr>
        <p:txBody>
          <a:bodyPr/>
          <a:lstStyle/>
          <a:p>
            <a:pPr marL="285750" indent="-285750" algn="just">
              <a:buFont typeface="Courier New" panose="02070309020205020404" pitchFamily="49" charset="0"/>
              <a:buChar char="o"/>
            </a:pPr>
            <a:r>
              <a:rPr lang="en-US" sz="1800" dirty="0">
                <a:solidFill>
                  <a:srgbClr val="000000"/>
                </a:solidFill>
              </a:rPr>
              <a:t>DHCPv4 works in a client/server mode. When a client communicates with a DHCPv4 server, the server assigns or leases an IPv4 address to that client. </a:t>
            </a:r>
          </a:p>
          <a:p>
            <a:pPr marL="285750" indent="-285750" algn="just">
              <a:buFont typeface="Courier New" panose="02070309020205020404" pitchFamily="49" charset="0"/>
              <a:buChar char="o"/>
            </a:pPr>
            <a:r>
              <a:rPr lang="en-US" sz="1800" dirty="0">
                <a:solidFill>
                  <a:srgbClr val="000000"/>
                </a:solidFill>
              </a:rPr>
              <a:t>The client connects to the network with that leased IPv4 address until the lease expires. The client must contact the DHCP server periodically to extend the lease. </a:t>
            </a:r>
          </a:p>
          <a:p>
            <a:pPr marL="285750" indent="-285750" algn="just">
              <a:buFont typeface="Courier New" panose="02070309020205020404" pitchFamily="49" charset="0"/>
              <a:buChar char="o"/>
            </a:pPr>
            <a:r>
              <a:rPr lang="en-US" sz="1800" dirty="0">
                <a:solidFill>
                  <a:srgbClr val="000000"/>
                </a:solidFill>
              </a:rPr>
              <a:t>This lease mechanism ensures that clients that move or power off do not keep addresses that they no longer need. </a:t>
            </a:r>
          </a:p>
          <a:p>
            <a:pPr marL="285750" indent="-285750" algn="just">
              <a:buFont typeface="Courier New" panose="02070309020205020404" pitchFamily="49" charset="0"/>
              <a:buChar char="o"/>
            </a:pPr>
            <a:r>
              <a:rPr lang="en-US" sz="1800" dirty="0">
                <a:solidFill>
                  <a:srgbClr val="000000"/>
                </a:solidFill>
              </a:rPr>
              <a:t>When a lease expires, the DHCP server returns the address to the pool where it can be reallocated, as necessary.</a:t>
            </a:r>
          </a:p>
          <a:p>
            <a:pPr marL="285750" indent="-285750" algn="just">
              <a:buFont typeface="Courier New" panose="02070309020205020404" pitchFamily="49" charset="0"/>
              <a:buChar char="o"/>
            </a:pPr>
            <a:endParaRPr lang="en-US" sz="1800" dirty="0">
              <a:solidFill>
                <a:srgbClr val="000000"/>
              </a:solidFill>
            </a:endParaRPr>
          </a:p>
        </p:txBody>
      </p:sp>
      <p:pic>
        <p:nvPicPr>
          <p:cNvPr id="7" name="Content Placeholder 5">
            <a:extLst>
              <a:ext uri="{FF2B5EF4-FFF2-40B4-BE49-F238E27FC236}">
                <a16:creationId xmlns:a16="http://schemas.microsoft.com/office/drawing/2014/main" id="{9DFE38AE-DC1B-4EDF-BB8C-B08DDC406D04}"/>
              </a:ext>
            </a:extLst>
          </p:cNvPr>
          <p:cNvPicPr>
            <a:picLocks noChangeAspect="1"/>
          </p:cNvPicPr>
          <p:nvPr/>
        </p:nvPicPr>
        <p:blipFill>
          <a:blip r:embed="rId4"/>
          <a:stretch>
            <a:fillRect/>
          </a:stretch>
        </p:blipFill>
        <p:spPr>
          <a:xfrm>
            <a:off x="6538248" y="1756391"/>
            <a:ext cx="5653752" cy="3917707"/>
          </a:xfrm>
          <a:prstGeom prst="rect">
            <a:avLst/>
          </a:prstGeom>
        </p:spPr>
      </p:pic>
      <p:sp>
        <p:nvSpPr>
          <p:cNvPr id="8" name="TextBox 7">
            <a:extLst>
              <a:ext uri="{FF2B5EF4-FFF2-40B4-BE49-F238E27FC236}">
                <a16:creationId xmlns:a16="http://schemas.microsoft.com/office/drawing/2014/main" id="{26DE3629-4B08-48D6-908E-584C8791D437}"/>
              </a:ext>
            </a:extLst>
          </p:cNvPr>
          <p:cNvSpPr txBox="1"/>
          <p:nvPr/>
        </p:nvSpPr>
        <p:spPr>
          <a:xfrm>
            <a:off x="442248" y="3804959"/>
            <a:ext cx="5922393" cy="1754326"/>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US" sz="1800" dirty="0">
                <a:solidFill>
                  <a:srgbClr val="000000"/>
                </a:solidFill>
              </a:rPr>
              <a:t>When the client boots (or otherwise wants to join a network), it begins a four-step process to obtain a lease:</a:t>
            </a:r>
          </a:p>
          <a:p>
            <a:pPr marL="228600" indent="-228600">
              <a:buFont typeface="+mj-lt"/>
              <a:buAutoNum type="arabicPeriod"/>
            </a:pPr>
            <a:r>
              <a:rPr lang="en-US" sz="1800" dirty="0">
                <a:solidFill>
                  <a:srgbClr val="000000"/>
                </a:solidFill>
              </a:rPr>
              <a:t>DHCP Discover (DHCPDISCOVER) </a:t>
            </a:r>
          </a:p>
          <a:p>
            <a:pPr marL="228600" indent="-228600">
              <a:buFont typeface="+mj-lt"/>
              <a:buAutoNum type="arabicPeriod"/>
            </a:pPr>
            <a:r>
              <a:rPr lang="en-US" sz="1800" dirty="0">
                <a:solidFill>
                  <a:srgbClr val="000000"/>
                </a:solidFill>
              </a:rPr>
              <a:t>DHCP Offer (DHCPOFFER)</a:t>
            </a:r>
          </a:p>
          <a:p>
            <a:pPr marL="228600" indent="-228600">
              <a:buFont typeface="+mj-lt"/>
              <a:buAutoNum type="arabicPeriod"/>
            </a:pPr>
            <a:r>
              <a:rPr lang="en-US" sz="1800" dirty="0">
                <a:solidFill>
                  <a:srgbClr val="000000"/>
                </a:solidFill>
              </a:rPr>
              <a:t>DHCP Request (DHCPREQUEST)</a:t>
            </a:r>
          </a:p>
          <a:p>
            <a:pPr marL="228600" indent="-228600">
              <a:buFont typeface="+mj-lt"/>
              <a:buAutoNum type="arabicPeriod"/>
            </a:pPr>
            <a:r>
              <a:rPr lang="en-US" sz="1800" dirty="0">
                <a:solidFill>
                  <a:srgbClr val="000000"/>
                </a:solidFill>
              </a:rPr>
              <a:t>DHCP Acknowledgment (DHCPACK)</a:t>
            </a:r>
          </a:p>
        </p:txBody>
      </p:sp>
    </p:spTree>
    <p:custDataLst>
      <p:tags r:id="rId1"/>
    </p:custDataLst>
    <p:extLst>
      <p:ext uri="{BB962C8B-B14F-4D97-AF65-F5344CB8AC3E}">
        <p14:creationId xmlns:p14="http://schemas.microsoft.com/office/powerpoint/2010/main" val="2844017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4230356" cy="582803"/>
          </a:xfrm>
        </p:spPr>
        <p:txBody>
          <a:bodyPr>
            <a:normAutofit/>
          </a:bodyPr>
          <a:lstStyle/>
          <a:p>
            <a:r>
              <a:rPr lang="en-US" sz="3200" dirty="0">
                <a:solidFill>
                  <a:schemeClr val="accent1">
                    <a:lumMod val="50000"/>
                  </a:schemeClr>
                </a:solidFill>
                <a:ea typeface="ＭＳ Ｐゴシック" pitchFamily="34" charset="-128"/>
              </a:rPr>
              <a:t>DHCPv4 Operation</a:t>
            </a:r>
            <a:endParaRPr lang="en-US" sz="60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3607" y="665487"/>
            <a:ext cx="6191034" cy="4455952"/>
          </a:xfrm>
        </p:spPr>
        <p:txBody>
          <a:bodyPr/>
          <a:lstStyle/>
          <a:p>
            <a:pPr marL="285750" indent="-285750" algn="just">
              <a:buFont typeface="Courier New" panose="02070309020205020404" pitchFamily="49" charset="0"/>
              <a:buChar char="o"/>
            </a:pPr>
            <a:r>
              <a:rPr lang="en-US" sz="1800" dirty="0">
                <a:solidFill>
                  <a:srgbClr val="000000"/>
                </a:solidFill>
              </a:rPr>
              <a:t>Prior to lease expiration, the </a:t>
            </a:r>
            <a:r>
              <a:rPr lang="en-US" sz="1800" b="1" i="1" dirty="0">
                <a:solidFill>
                  <a:srgbClr val="000000"/>
                </a:solidFill>
              </a:rPr>
              <a:t>client begins a two-step process to renew the lease </a:t>
            </a:r>
            <a:r>
              <a:rPr lang="en-US" sz="1800" dirty="0">
                <a:solidFill>
                  <a:srgbClr val="000000"/>
                </a:solidFill>
              </a:rPr>
              <a:t>with the DHCPv4 server.</a:t>
            </a:r>
          </a:p>
          <a:p>
            <a:pPr marL="0" indent="0" algn="just"/>
            <a:r>
              <a:rPr lang="en-US" sz="1800" b="1" dirty="0">
                <a:solidFill>
                  <a:srgbClr val="000000"/>
                </a:solidFill>
              </a:rPr>
              <a:t>1. DHCP Request (DHCPREQUEST)</a:t>
            </a:r>
          </a:p>
          <a:p>
            <a:pPr marL="685860" lvl="1" indent="-285750" algn="just">
              <a:buFont typeface="Courier New" panose="02070309020205020404" pitchFamily="49" charset="0"/>
              <a:buChar char="o"/>
            </a:pPr>
            <a:r>
              <a:rPr lang="en-US" sz="1800" dirty="0">
                <a:solidFill>
                  <a:srgbClr val="000000"/>
                </a:solidFill>
              </a:rPr>
              <a:t>Before the lease expires, the client sends a DHCPREQUEST message directly to the DHCPv4 server that originally offered the IPv4 address. If a DHCPACK is not received within a specified amount of time, the client broadcasts another DHCPREQUEST so that one of the other DHCPv4 servers can extend the lease.</a:t>
            </a:r>
          </a:p>
          <a:p>
            <a:pPr marL="285750" indent="-285750" algn="just">
              <a:buFont typeface="Courier New" panose="02070309020205020404" pitchFamily="49" charset="0"/>
              <a:buChar char="o"/>
            </a:pPr>
            <a:endParaRPr lang="en-US" sz="1800" dirty="0">
              <a:solidFill>
                <a:srgbClr val="000000"/>
              </a:solidFill>
            </a:endParaRPr>
          </a:p>
          <a:p>
            <a:pPr marL="0" indent="0" algn="just"/>
            <a:r>
              <a:rPr lang="en-US" sz="1800" b="1" dirty="0">
                <a:solidFill>
                  <a:srgbClr val="000000"/>
                </a:solidFill>
              </a:rPr>
              <a:t>2. DHCP Acknowledgment (DHCPACK)</a:t>
            </a:r>
          </a:p>
          <a:p>
            <a:pPr marL="685860" lvl="1" indent="-285750" algn="just">
              <a:buFont typeface="Courier New" panose="02070309020205020404" pitchFamily="49" charset="0"/>
              <a:buChar char="o"/>
            </a:pPr>
            <a:r>
              <a:rPr lang="en-US" sz="1800" dirty="0">
                <a:solidFill>
                  <a:srgbClr val="000000"/>
                </a:solidFill>
              </a:rPr>
              <a:t>On receiving the DHCPREQUEST message, the server verifies the lease information by returning a DHCPACK.</a:t>
            </a:r>
          </a:p>
          <a:p>
            <a:pPr marL="285750" indent="-285750" algn="just">
              <a:buFont typeface="Courier New" panose="02070309020205020404" pitchFamily="49" charset="0"/>
              <a:buChar char="o"/>
            </a:pPr>
            <a:endParaRPr lang="en-US" sz="1800" dirty="0">
              <a:solidFill>
                <a:srgbClr val="000000"/>
              </a:solidFill>
            </a:endParaRPr>
          </a:p>
          <a:p>
            <a:pPr marL="285750" indent="-285750" algn="just">
              <a:buFont typeface="Courier New" panose="02070309020205020404" pitchFamily="49" charset="0"/>
              <a:buChar char="o"/>
            </a:pPr>
            <a:endParaRPr lang="en-US" sz="1800" dirty="0">
              <a:solidFill>
                <a:srgbClr val="000000"/>
              </a:solidFill>
            </a:endParaRPr>
          </a:p>
        </p:txBody>
      </p:sp>
      <p:pic>
        <p:nvPicPr>
          <p:cNvPr id="7" name="Content Placeholder 5">
            <a:extLst>
              <a:ext uri="{FF2B5EF4-FFF2-40B4-BE49-F238E27FC236}">
                <a16:creationId xmlns:a16="http://schemas.microsoft.com/office/drawing/2014/main" id="{9DFE38AE-DC1B-4EDF-BB8C-B08DDC406D04}"/>
              </a:ext>
            </a:extLst>
          </p:cNvPr>
          <p:cNvPicPr>
            <a:picLocks noChangeAspect="1"/>
          </p:cNvPicPr>
          <p:nvPr/>
        </p:nvPicPr>
        <p:blipFill>
          <a:blip r:embed="rId4"/>
          <a:stretch>
            <a:fillRect/>
          </a:stretch>
        </p:blipFill>
        <p:spPr>
          <a:xfrm>
            <a:off x="8038680" y="3555346"/>
            <a:ext cx="2795117" cy="1936846"/>
          </a:xfrm>
          <a:prstGeom prst="rect">
            <a:avLst/>
          </a:prstGeom>
        </p:spPr>
      </p:pic>
      <p:pic>
        <p:nvPicPr>
          <p:cNvPr id="9" name="Content Placeholder 4">
            <a:extLst>
              <a:ext uri="{FF2B5EF4-FFF2-40B4-BE49-F238E27FC236}">
                <a16:creationId xmlns:a16="http://schemas.microsoft.com/office/drawing/2014/main" id="{BDB330AC-ED32-403D-988E-EEA33D255896}"/>
              </a:ext>
            </a:extLst>
          </p:cNvPr>
          <p:cNvPicPr>
            <a:picLocks noChangeAspect="1"/>
          </p:cNvPicPr>
          <p:nvPr/>
        </p:nvPicPr>
        <p:blipFill>
          <a:blip r:embed="rId5"/>
          <a:stretch>
            <a:fillRect/>
          </a:stretch>
        </p:blipFill>
        <p:spPr>
          <a:xfrm>
            <a:off x="6409108" y="495992"/>
            <a:ext cx="5609285" cy="2320363"/>
          </a:xfrm>
          <a:prstGeom prst="rect">
            <a:avLst/>
          </a:prstGeom>
        </p:spPr>
      </p:pic>
      <p:sp>
        <p:nvSpPr>
          <p:cNvPr id="10" name="TextBox 9">
            <a:extLst>
              <a:ext uri="{FF2B5EF4-FFF2-40B4-BE49-F238E27FC236}">
                <a16:creationId xmlns:a16="http://schemas.microsoft.com/office/drawing/2014/main" id="{DFF91F92-A0DE-458D-A2AF-ED7BB59A9C26}"/>
              </a:ext>
            </a:extLst>
          </p:cNvPr>
          <p:cNvSpPr txBox="1"/>
          <p:nvPr/>
        </p:nvSpPr>
        <p:spPr>
          <a:xfrm>
            <a:off x="6409107" y="2893463"/>
            <a:ext cx="5609286" cy="584775"/>
          </a:xfrm>
          <a:prstGeom prst="rect">
            <a:avLst/>
          </a:prstGeom>
          <a:noFill/>
        </p:spPr>
        <p:txBody>
          <a:bodyPr wrap="square">
            <a:spAutoFit/>
          </a:bodyPr>
          <a:lstStyle/>
          <a:p>
            <a:pPr algn="just"/>
            <a:r>
              <a:rPr lang="en-US" sz="1600" b="1" i="1" dirty="0">
                <a:solidFill>
                  <a:srgbClr val="FF0000"/>
                </a:solidFill>
              </a:rPr>
              <a:t>Note: These messages (primarily the DHCPOFFER and DHCPACK) can be sent as unicast or broadcast according to IETF RFC 2131.</a:t>
            </a:r>
          </a:p>
        </p:txBody>
      </p:sp>
    </p:spTree>
    <p:custDataLst>
      <p:tags r:id="rId1"/>
    </p:custDataLst>
    <p:extLst>
      <p:ext uri="{BB962C8B-B14F-4D97-AF65-F5344CB8AC3E}">
        <p14:creationId xmlns:p14="http://schemas.microsoft.com/office/powerpoint/2010/main" val="4154100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grpSp>
        <p:nvGrpSpPr>
          <p:cNvPr id="24" name="Group 23"/>
          <p:cNvGrpSpPr/>
          <p:nvPr/>
        </p:nvGrpSpPr>
        <p:grpSpPr>
          <a:xfrm>
            <a:off x="1219089" y="1756950"/>
            <a:ext cx="9349981" cy="3258221"/>
            <a:chOff x="415349" y="1558927"/>
            <a:chExt cx="9349981" cy="3258221"/>
          </a:xfrm>
        </p:grpSpPr>
        <p:sp>
          <p:nvSpPr>
            <p:cNvPr id="8" name="Rectangle 1029"/>
            <p:cNvSpPr>
              <a:spLocks noChangeArrowheads="1"/>
            </p:cNvSpPr>
            <p:nvPr/>
          </p:nvSpPr>
          <p:spPr bwMode="auto">
            <a:xfrm>
              <a:off x="415349" y="1603375"/>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Client Boot</a:t>
              </a:r>
            </a:p>
          </p:txBody>
        </p:sp>
        <p:sp>
          <p:nvSpPr>
            <p:cNvPr id="9" name="Rectangle 1030"/>
            <p:cNvSpPr>
              <a:spLocks noChangeArrowheads="1"/>
            </p:cNvSpPr>
            <p:nvPr/>
          </p:nvSpPr>
          <p:spPr bwMode="auto">
            <a:xfrm>
              <a:off x="4055439" y="1558927"/>
              <a:ext cx="20955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Initialisation state</a:t>
              </a:r>
            </a:p>
          </p:txBody>
        </p:sp>
        <p:sp>
          <p:nvSpPr>
            <p:cNvPr id="10" name="Rectangle 1031"/>
            <p:cNvSpPr>
              <a:spLocks noChangeArrowheads="1"/>
            </p:cNvSpPr>
            <p:nvPr/>
          </p:nvSpPr>
          <p:spPr bwMode="auto">
            <a:xfrm>
              <a:off x="4055439" y="2872583"/>
              <a:ext cx="20955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Select</a:t>
              </a:r>
            </a:p>
          </p:txBody>
        </p:sp>
        <p:sp>
          <p:nvSpPr>
            <p:cNvPr id="11" name="Rectangle 1032"/>
            <p:cNvSpPr>
              <a:spLocks noChangeArrowheads="1"/>
            </p:cNvSpPr>
            <p:nvPr/>
          </p:nvSpPr>
          <p:spPr bwMode="auto">
            <a:xfrm>
              <a:off x="4055439" y="4180560"/>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Request</a:t>
              </a:r>
            </a:p>
          </p:txBody>
        </p:sp>
        <p:sp>
          <p:nvSpPr>
            <p:cNvPr id="12" name="Rectangle 1033"/>
            <p:cNvSpPr>
              <a:spLocks noChangeArrowheads="1"/>
            </p:cNvSpPr>
            <p:nvPr/>
          </p:nvSpPr>
          <p:spPr bwMode="auto">
            <a:xfrm>
              <a:off x="7669830" y="4180560"/>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Bound</a:t>
              </a:r>
            </a:p>
          </p:txBody>
        </p:sp>
        <p:sp>
          <p:nvSpPr>
            <p:cNvPr id="13" name="Line 1034"/>
            <p:cNvSpPr>
              <a:spLocks noChangeShapeType="1"/>
            </p:cNvSpPr>
            <p:nvPr/>
          </p:nvSpPr>
          <p:spPr bwMode="auto">
            <a:xfrm>
              <a:off x="5107578" y="2239963"/>
              <a:ext cx="0" cy="58578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 name="Line 1035"/>
            <p:cNvSpPr>
              <a:spLocks noChangeShapeType="1"/>
            </p:cNvSpPr>
            <p:nvPr/>
          </p:nvSpPr>
          <p:spPr bwMode="auto">
            <a:xfrm>
              <a:off x="5125587" y="3562290"/>
              <a:ext cx="0" cy="5651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 name="Line 1036"/>
            <p:cNvSpPr>
              <a:spLocks noChangeShapeType="1"/>
            </p:cNvSpPr>
            <p:nvPr/>
          </p:nvSpPr>
          <p:spPr bwMode="auto">
            <a:xfrm>
              <a:off x="3283144" y="3190875"/>
              <a:ext cx="549182" cy="78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 name="Text Box 1038"/>
            <p:cNvSpPr txBox="1">
              <a:spLocks noChangeArrowheads="1"/>
            </p:cNvSpPr>
            <p:nvPr/>
          </p:nvSpPr>
          <p:spPr bwMode="auto">
            <a:xfrm>
              <a:off x="5843680" y="2348587"/>
              <a:ext cx="19415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DHCP Discover</a:t>
              </a:r>
            </a:p>
          </p:txBody>
        </p:sp>
        <p:sp>
          <p:nvSpPr>
            <p:cNvPr id="18" name="Text Box 1039"/>
            <p:cNvSpPr txBox="1">
              <a:spLocks noChangeArrowheads="1"/>
            </p:cNvSpPr>
            <p:nvPr/>
          </p:nvSpPr>
          <p:spPr bwMode="auto">
            <a:xfrm>
              <a:off x="5843680" y="3666321"/>
              <a:ext cx="19939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DHCP Request</a:t>
              </a:r>
            </a:p>
          </p:txBody>
        </p:sp>
        <p:sp>
          <p:nvSpPr>
            <p:cNvPr id="19" name="Text Box 1040"/>
            <p:cNvSpPr txBox="1">
              <a:spLocks noChangeArrowheads="1"/>
            </p:cNvSpPr>
            <p:nvPr/>
          </p:nvSpPr>
          <p:spPr bwMode="auto">
            <a:xfrm>
              <a:off x="1784543" y="4146553"/>
              <a:ext cx="1401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Receives DHCP </a:t>
              </a:r>
              <a:r>
                <a:rPr lang="en-GB" altLang="en-US" dirty="0" err="1"/>
                <a:t>Ack</a:t>
              </a:r>
              <a:endParaRPr lang="en-GB" altLang="en-US" dirty="0"/>
            </a:p>
          </p:txBody>
        </p:sp>
        <p:sp>
          <p:nvSpPr>
            <p:cNvPr id="20" name="Line 1041"/>
            <p:cNvSpPr>
              <a:spLocks noChangeShapeType="1"/>
            </p:cNvSpPr>
            <p:nvPr/>
          </p:nvSpPr>
          <p:spPr bwMode="auto">
            <a:xfrm>
              <a:off x="2616394" y="1835889"/>
              <a:ext cx="13335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 name="Text Box 1042"/>
            <p:cNvSpPr txBox="1">
              <a:spLocks noChangeArrowheads="1"/>
            </p:cNvSpPr>
            <p:nvPr/>
          </p:nvSpPr>
          <p:spPr bwMode="auto">
            <a:xfrm>
              <a:off x="1687706" y="2872583"/>
              <a:ext cx="159543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Receives DHCP Offer</a:t>
              </a:r>
              <a:endParaRPr lang="en-US" altLang="en-US" dirty="0"/>
            </a:p>
          </p:txBody>
        </p:sp>
        <p:sp>
          <p:nvSpPr>
            <p:cNvPr id="22" name="Line 1044"/>
            <p:cNvSpPr>
              <a:spLocks noChangeShapeType="1"/>
            </p:cNvSpPr>
            <p:nvPr/>
          </p:nvSpPr>
          <p:spPr bwMode="auto">
            <a:xfrm>
              <a:off x="6276178" y="4498854"/>
              <a:ext cx="12684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1036"/>
            <p:cNvSpPr>
              <a:spLocks noChangeShapeType="1"/>
            </p:cNvSpPr>
            <p:nvPr/>
          </p:nvSpPr>
          <p:spPr bwMode="auto">
            <a:xfrm>
              <a:off x="3281414" y="4466440"/>
              <a:ext cx="549182" cy="78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23287407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pic>
        <p:nvPicPr>
          <p:cNvPr id="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26029"/>
          <a:stretch/>
        </p:blipFill>
        <p:spPr>
          <a:xfrm>
            <a:off x="315783" y="1417638"/>
            <a:ext cx="7561262" cy="3742465"/>
          </a:xfrm>
          <a:prstGeom prst="rect">
            <a:avLst/>
          </a:prstGeom>
          <a:noFill/>
        </p:spPr>
      </p:pic>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0697" t="74812" r="22758"/>
          <a:stretch/>
        </p:blipFill>
        <p:spPr>
          <a:xfrm>
            <a:off x="8063022" y="3997170"/>
            <a:ext cx="3519378" cy="1274369"/>
          </a:xfrm>
          <a:prstGeom prst="rect">
            <a:avLst/>
          </a:prstGeom>
          <a:noFill/>
        </p:spPr>
      </p:pic>
    </p:spTree>
    <p:extLst>
      <p:ext uri="{BB962C8B-B14F-4D97-AF65-F5344CB8AC3E}">
        <p14:creationId xmlns:p14="http://schemas.microsoft.com/office/powerpoint/2010/main" val="1036535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4380615" cy="2613217"/>
          </a:xfrm>
        </p:spPr>
        <p:txBody>
          <a:bodyPr>
            <a:noAutofit/>
          </a:bodyPr>
          <a:lstStyle/>
          <a:p>
            <a:pPr marL="0" indent="0" algn="just">
              <a:spcBef>
                <a:spcPct val="50000"/>
              </a:spcBef>
              <a:buNone/>
            </a:pPr>
            <a:r>
              <a:rPr lang="en-US" altLang="en-US" dirty="0">
                <a:latin typeface="Times New Roman" charset="0"/>
                <a:cs typeface="Arial" charset="0"/>
              </a:rPr>
              <a:t>1- The DHCP client sends a directed IP broadcast with a DHCP request.</a:t>
            </a:r>
          </a:p>
          <a:p>
            <a:pPr marL="0" indent="0" algn="just">
              <a:spcBef>
                <a:spcPct val="50000"/>
              </a:spcBef>
              <a:buNone/>
            </a:pPr>
            <a:r>
              <a:rPr lang="en-US" altLang="en-US" dirty="0">
                <a:latin typeface="Times New Roman" charset="0"/>
                <a:cs typeface="Arial" charset="0"/>
              </a:rPr>
              <a:t>2- The server notes the </a:t>
            </a:r>
            <a:r>
              <a:rPr lang="en-US" altLang="en-US" b="1" dirty="0">
                <a:solidFill>
                  <a:schemeClr val="accent1"/>
                </a:solidFill>
                <a:latin typeface="Times New Roman" charset="0"/>
                <a:cs typeface="Arial" charset="0"/>
              </a:rPr>
              <a:t>blank address</a:t>
            </a:r>
            <a:r>
              <a:rPr lang="en-US" altLang="en-US" dirty="0">
                <a:latin typeface="Times New Roman" charset="0"/>
                <a:cs typeface="Arial" charset="0"/>
              </a:rPr>
              <a:t> field as well as the hardware address of the client.</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4275" y="1656694"/>
            <a:ext cx="723900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0196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5137136" cy="2613217"/>
          </a:xfrm>
        </p:spPr>
        <p:txBody>
          <a:bodyPr>
            <a:noAutofit/>
          </a:bodyPr>
          <a:lstStyle/>
          <a:p>
            <a:pPr marL="0" indent="0" algn="just" defTabSz="814388">
              <a:buNone/>
            </a:pPr>
            <a:r>
              <a:rPr lang="en-US" altLang="en-US" sz="2400" dirty="0">
                <a:latin typeface="Constantia" pitchFamily="18" charset="0"/>
              </a:rPr>
              <a:t>3- The DHCP server picks an IP address from the available pool for the segment, as well as the other segment and global parameters. The server adds these values to the appropriate fields of the DHCP packet.</a:t>
            </a:r>
          </a:p>
          <a:p>
            <a:pPr marL="0" indent="0" algn="just" defTabSz="814388">
              <a:buNone/>
            </a:pPr>
            <a:endParaRPr lang="en-US" altLang="en-US" sz="2400" dirty="0">
              <a:latin typeface="Constantia" pitchFamily="18" charset="0"/>
            </a:endParaRPr>
          </a:p>
          <a:p>
            <a:pPr marL="0" indent="0" algn="just" defTabSz="814388">
              <a:buNone/>
            </a:pPr>
            <a:r>
              <a:rPr lang="en-US" altLang="en-US" sz="2400" dirty="0">
                <a:latin typeface="Constantia" pitchFamily="18" charset="0"/>
              </a:rPr>
              <a:t>4- Using the hardware address of the client, it sends this frame back to the client.</a:t>
            </a:r>
          </a:p>
        </p:txBody>
      </p:sp>
      <p:pic>
        <p:nvPicPr>
          <p:cNvPr id="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4469" y="1935480"/>
            <a:ext cx="6432550"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7600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35591"/>
          <a:stretch/>
        </p:blipFill>
        <p:spPr bwMode="auto">
          <a:xfrm>
            <a:off x="368432" y="1301695"/>
            <a:ext cx="6697663" cy="2887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68678" r="4853"/>
          <a:stretch/>
        </p:blipFill>
        <p:spPr bwMode="auto">
          <a:xfrm>
            <a:off x="5727242" y="4274289"/>
            <a:ext cx="6372610" cy="1404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04599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 (Another Scenario)</a:t>
            </a:r>
            <a:endParaRPr lang="en-GB" dirty="0">
              <a:solidFill>
                <a:schemeClr val="accent1">
                  <a:lumMod val="50000"/>
                </a:schemeClr>
              </a:solidFill>
            </a:endParaRPr>
          </a:p>
        </p:txBody>
      </p:sp>
      <p:grpSp>
        <p:nvGrpSpPr>
          <p:cNvPr id="5" name="Group 3"/>
          <p:cNvGrpSpPr>
            <a:grpSpLocks/>
          </p:cNvGrpSpPr>
          <p:nvPr/>
        </p:nvGrpSpPr>
        <p:grpSpPr bwMode="auto">
          <a:xfrm>
            <a:off x="2546350" y="1316038"/>
            <a:ext cx="5869625" cy="4129593"/>
            <a:chOff x="644" y="829"/>
            <a:chExt cx="4385" cy="3035"/>
          </a:xfrm>
        </p:grpSpPr>
        <p:sp>
          <p:nvSpPr>
            <p:cNvPr id="6" name="Oval 4"/>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9" name="Picture 5"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AutoShape 7"/>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Server </a:t>
              </a:r>
            </a:p>
          </p:txBody>
        </p:sp>
        <p:pic>
          <p:nvPicPr>
            <p:cNvPr id="1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9"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5" y="1986"/>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0"/>
            <p:cNvGrpSpPr>
              <a:grpSpLocks/>
            </p:cNvGrpSpPr>
            <p:nvPr/>
          </p:nvGrpSpPr>
          <p:grpSpPr bwMode="auto">
            <a:xfrm>
              <a:off x="3757" y="2801"/>
              <a:ext cx="648" cy="434"/>
              <a:chOff x="3603" y="2606"/>
              <a:chExt cx="648" cy="434"/>
            </a:xfrm>
          </p:grpSpPr>
          <p:pic>
            <p:nvPicPr>
              <p:cNvPr id="23" name="Picture 11" descr="Database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 Box 12"/>
              <p:cNvSpPr txBox="1">
                <a:spLocks noChangeArrowheads="1"/>
              </p:cNvSpPr>
              <p:nvPr/>
            </p:nvSpPr>
            <p:spPr bwMode="auto">
              <a:xfrm>
                <a:off x="3614" y="2652"/>
                <a:ext cx="627"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a:t>
                </a:r>
              </a:p>
              <a:p>
                <a:r>
                  <a:rPr lang="en-US" altLang="en-US" sz="1400" dirty="0">
                    <a:latin typeface="Arial Narrow" panose="020B0606020202030204" pitchFamily="34" charset="0"/>
                  </a:rPr>
                  <a:t>Database</a:t>
                </a:r>
              </a:p>
            </p:txBody>
          </p:sp>
        </p:grpSp>
        <p:sp>
          <p:nvSpPr>
            <p:cNvPr id="15" name="AutoShape 13"/>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b="0" dirty="0">
                  <a:solidFill>
                    <a:srgbClr val="5F5F5F"/>
                  </a:solidFill>
                  <a:latin typeface="Arial Narrow" panose="020B0606020202030204" pitchFamily="34" charset="0"/>
                </a:rPr>
                <a:t>IP Address1: Leased to DHCP Client1</a:t>
              </a:r>
            </a:p>
            <a:p>
              <a:r>
                <a:rPr lang="en-US" altLang="en-US" sz="1400" b="0" dirty="0">
                  <a:solidFill>
                    <a:srgbClr val="5F5F5F"/>
                  </a:solidFill>
                  <a:latin typeface="Arial Narrow" panose="020B0606020202030204" pitchFamily="34" charset="0"/>
                </a:rPr>
                <a:t>IP Address2: Leased to DHCP Client2</a:t>
              </a:r>
            </a:p>
            <a:p>
              <a:r>
                <a:rPr lang="en-US" altLang="en-US" sz="1400" dirty="0">
                  <a:latin typeface="Arial Narrow" panose="020B0606020202030204" pitchFamily="34" charset="0"/>
                </a:rPr>
                <a:t>IP Address3: Available to be leased </a:t>
              </a:r>
            </a:p>
          </p:txBody>
        </p:sp>
        <p:sp>
          <p:nvSpPr>
            <p:cNvPr id="16" name="AutoShape 14"/>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Client2:</a:t>
              </a:r>
              <a:br>
                <a:rPr lang="en-US" altLang="en-US" sz="1400" dirty="0">
                  <a:latin typeface="Arial Narrow" panose="020B0606020202030204" pitchFamily="34" charset="0"/>
                </a:rPr>
              </a:br>
              <a:r>
                <a:rPr lang="en-US" altLang="en-US" sz="1400" b="0" dirty="0">
                  <a:latin typeface="Arial Narrow" panose="020B0606020202030204" pitchFamily="34" charset="0"/>
                </a:rPr>
                <a:t>IP configuration </a:t>
              </a:r>
              <a:br>
                <a:rPr lang="en-US" altLang="en-US" sz="1400" b="0" dirty="0">
                  <a:latin typeface="Arial Narrow" panose="020B0606020202030204" pitchFamily="34" charset="0"/>
                </a:rPr>
              </a:br>
              <a:r>
                <a:rPr lang="en-US" altLang="en-US" sz="1400" b="0" dirty="0">
                  <a:latin typeface="Arial Narrow" panose="020B0606020202030204" pitchFamily="34" charset="0"/>
                </a:rPr>
                <a:t>from DHCP server</a:t>
              </a:r>
            </a:p>
          </p:txBody>
        </p:sp>
        <p:sp>
          <p:nvSpPr>
            <p:cNvPr id="17" name="AutoShape 15"/>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Non-DHCP Client:</a:t>
              </a:r>
              <a:br>
                <a:rPr lang="en-US" altLang="en-US" sz="1200" dirty="0">
                  <a:latin typeface="Arial Narrow" panose="020B0606020202030204" pitchFamily="34" charset="0"/>
                </a:rPr>
              </a:br>
              <a:r>
                <a:rPr lang="en-US" altLang="en-US" sz="1200" b="0" dirty="0">
                  <a:latin typeface="Arial Narrow" panose="020B0606020202030204" pitchFamily="34" charset="0"/>
                </a:rPr>
                <a:t>Static IP </a:t>
              </a:r>
              <a:br>
                <a:rPr lang="en-US" altLang="en-US" sz="1200" b="0" dirty="0">
                  <a:latin typeface="Arial Narrow" panose="020B0606020202030204" pitchFamily="34" charset="0"/>
                </a:rPr>
              </a:br>
              <a:r>
                <a:rPr lang="en-US" altLang="en-US" sz="1200" b="0" dirty="0">
                  <a:latin typeface="Arial Narrow" panose="020B0606020202030204" pitchFamily="34" charset="0"/>
                </a:rPr>
                <a:t>configuration</a:t>
              </a:r>
            </a:p>
          </p:txBody>
        </p:sp>
        <p:sp>
          <p:nvSpPr>
            <p:cNvPr id="18" name="AutoShape 16"/>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Client1:</a:t>
              </a:r>
              <a:br>
                <a:rPr lang="en-US" altLang="en-US" sz="1600" dirty="0">
                  <a:latin typeface="Arial Narrow" panose="020B0606020202030204" pitchFamily="34" charset="0"/>
                </a:rPr>
              </a:br>
              <a:r>
                <a:rPr lang="en-US" altLang="en-US" sz="1600" b="0" dirty="0">
                  <a:latin typeface="Arial Narrow" panose="020B0606020202030204" pitchFamily="34" charset="0"/>
                </a:rPr>
                <a:t>IP configuration </a:t>
              </a:r>
              <a:br>
                <a:rPr lang="en-US" altLang="en-US" sz="1600" b="0" dirty="0">
                  <a:latin typeface="Arial Narrow" panose="020B0606020202030204" pitchFamily="34" charset="0"/>
                </a:rPr>
              </a:br>
              <a:r>
                <a:rPr lang="en-US" altLang="en-US" sz="1600" b="0" dirty="0">
                  <a:latin typeface="Arial Narrow" panose="020B0606020202030204" pitchFamily="34" charset="0"/>
                </a:rPr>
                <a:t>from DHCP server</a:t>
              </a:r>
            </a:p>
          </p:txBody>
        </p:sp>
        <p:sp>
          <p:nvSpPr>
            <p:cNvPr id="19" name="AutoShape 17"/>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0" name="AutoShape 18"/>
            <p:cNvSpPr>
              <a:spLocks noChangeArrowheads="1"/>
            </p:cNvSpPr>
            <p:nvPr/>
          </p:nvSpPr>
          <p:spPr bwMode="auto">
            <a:xfrm rot="16200000">
              <a:off x="3024" y="1824"/>
              <a:ext cx="664" cy="211"/>
            </a:xfrm>
            <a:prstGeom prst="leftRightArrow">
              <a:avLst>
                <a:gd name="adj1" fmla="val 50000"/>
                <a:gd name="adj2" fmla="val 62938"/>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1" name="AutoShape 19"/>
            <p:cNvSpPr>
              <a:spLocks noChangeArrowheads="1"/>
            </p:cNvSpPr>
            <p:nvPr/>
          </p:nvSpPr>
          <p:spPr bwMode="auto">
            <a:xfrm>
              <a:off x="3451" y="1811"/>
              <a:ext cx="969"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Renewal </a:t>
              </a:r>
            </a:p>
          </p:txBody>
        </p:sp>
        <p:sp>
          <p:nvSpPr>
            <p:cNvPr id="22" name="AutoShape 20"/>
            <p:cNvSpPr>
              <a:spLocks noChangeArrowheads="1"/>
            </p:cNvSpPr>
            <p:nvPr/>
          </p:nvSpPr>
          <p:spPr bwMode="auto">
            <a:xfrm>
              <a:off x="1958" y="2135"/>
              <a:ext cx="1180"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Generation </a:t>
              </a:r>
            </a:p>
          </p:txBody>
        </p:sp>
      </p:grpSp>
    </p:spTree>
    <p:extLst>
      <p:ext uri="{BB962C8B-B14F-4D97-AF65-F5344CB8AC3E}">
        <p14:creationId xmlns:p14="http://schemas.microsoft.com/office/powerpoint/2010/main" val="405508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16" name="Oval 4"/>
          <p:cNvSpPr>
            <a:spLocks noGrp="1" noChangeArrowheads="1"/>
          </p:cNvSpPr>
          <p:nvPr>
            <p:ph idx="1"/>
          </p:nvPr>
        </p:nvSpPr>
        <p:spPr bwMode="auto">
          <a:xfrm>
            <a:off x="124401" y="1824832"/>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vert="horz" wrap="square" lIns="0" tIns="0" rIns="0" bIns="0" numCol="1" rtlCol="0" anchor="t" anchorCtr="0" compatLnSpc="1">
            <a:prstTxWarp prst="textNoShape">
              <a:avLst/>
            </a:prstTxWarp>
            <a:normAutofit/>
          </a:bodyPr>
          <a:lstStyle/>
          <a:p>
            <a:pPr>
              <a:buFont typeface="Wingdings 2" panose="05020102010507070707" pitchFamily="18" charset="2"/>
              <a:buNone/>
            </a:pPr>
            <a:r>
              <a:rPr lang="en-US" altLang="en-US"/>
              <a:t>                                                          </a:t>
            </a:r>
          </a:p>
        </p:txBody>
      </p:sp>
      <p:pic>
        <p:nvPicPr>
          <p:cNvPr id="18"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71" y="2876915"/>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7558" y="1270001"/>
            <a:ext cx="842963"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192" y="3645131"/>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830" y="2898589"/>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64" y="1189038"/>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11"/>
          <p:cNvGrpSpPr>
            <a:grpSpLocks/>
          </p:cNvGrpSpPr>
          <p:nvPr/>
        </p:nvGrpSpPr>
        <p:grpSpPr bwMode="auto">
          <a:xfrm>
            <a:off x="6493402" y="1473201"/>
            <a:ext cx="5378450" cy="428625"/>
            <a:chOff x="1080" y="2834"/>
            <a:chExt cx="3388" cy="270"/>
          </a:xfrm>
        </p:grpSpPr>
        <p:sp>
          <p:nvSpPr>
            <p:cNvPr id="25" name="AutoShape 12"/>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DHCPDISCOVER packet</a:t>
              </a:r>
            </a:p>
          </p:txBody>
        </p:sp>
        <p:sp>
          <p:nvSpPr>
            <p:cNvPr id="26" name="AutoShape 13"/>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27" name="Group 14"/>
          <p:cNvGrpSpPr>
            <a:grpSpLocks/>
          </p:cNvGrpSpPr>
          <p:nvPr/>
        </p:nvGrpSpPr>
        <p:grpSpPr bwMode="auto">
          <a:xfrm>
            <a:off x="6611938" y="2412792"/>
            <a:ext cx="5378450" cy="428625"/>
            <a:chOff x="1080" y="3134"/>
            <a:chExt cx="3388" cy="270"/>
          </a:xfrm>
        </p:grpSpPr>
        <p:sp>
          <p:nvSpPr>
            <p:cNvPr id="28" name="AutoShape 15"/>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servers broadcast a DHCPOFFER packet</a:t>
              </a:r>
            </a:p>
          </p:txBody>
        </p:sp>
        <p:sp>
          <p:nvSpPr>
            <p:cNvPr id="29" name="AutoShape 16"/>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grpSp>
        <p:nvGrpSpPr>
          <p:cNvPr id="30" name="Group 17"/>
          <p:cNvGrpSpPr>
            <a:grpSpLocks/>
          </p:cNvGrpSpPr>
          <p:nvPr/>
        </p:nvGrpSpPr>
        <p:grpSpPr bwMode="auto">
          <a:xfrm>
            <a:off x="6607858" y="3476030"/>
            <a:ext cx="5378450" cy="428625"/>
            <a:chOff x="1080" y="3434"/>
            <a:chExt cx="3388" cy="270"/>
          </a:xfrm>
        </p:grpSpPr>
        <p:sp>
          <p:nvSpPr>
            <p:cNvPr id="31" name="AutoShape 18"/>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DHCPREQUEST packet</a:t>
              </a:r>
            </a:p>
          </p:txBody>
        </p:sp>
        <p:sp>
          <p:nvSpPr>
            <p:cNvPr id="32" name="AutoShape 19"/>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grpSp>
        <p:nvGrpSpPr>
          <p:cNvPr id="33" name="Group 20"/>
          <p:cNvGrpSpPr>
            <a:grpSpLocks/>
          </p:cNvGrpSpPr>
          <p:nvPr/>
        </p:nvGrpSpPr>
        <p:grpSpPr bwMode="auto">
          <a:xfrm>
            <a:off x="6627430" y="4539268"/>
            <a:ext cx="5378450" cy="428625"/>
            <a:chOff x="1080" y="3742"/>
            <a:chExt cx="3388" cy="270"/>
          </a:xfrm>
        </p:grpSpPr>
        <p:sp>
          <p:nvSpPr>
            <p:cNvPr id="34" name="AutoShape 21"/>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broadcasts a DHCPACK packet</a:t>
              </a:r>
            </a:p>
          </p:txBody>
        </p:sp>
        <p:sp>
          <p:nvSpPr>
            <p:cNvPr id="35" name="AutoShape 22"/>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4</a:t>
              </a:r>
            </a:p>
          </p:txBody>
        </p:sp>
      </p:grpSp>
      <p:pic>
        <p:nvPicPr>
          <p:cNvPr id="36" name="Picture 2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10594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2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6477" y="226853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2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158" y="3091381"/>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9"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613" y="3789843"/>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30"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412697"/>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32"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4379" y="410960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399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3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965"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3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2189"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4790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8"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7652" y="3473410"/>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4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193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4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05075"/>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 name="Picture 4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 name="Picture 4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6002"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AutoShape 54"/>
          <p:cNvSpPr>
            <a:spLocks noChangeArrowheads="1"/>
          </p:cNvSpPr>
          <p:nvPr/>
        </p:nvSpPr>
        <p:spPr bwMode="auto">
          <a:xfrm>
            <a:off x="5334289" y="207313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68" name="AutoShape 55"/>
          <p:cNvSpPr>
            <a:spLocks noChangeArrowheads="1"/>
          </p:cNvSpPr>
          <p:nvPr/>
        </p:nvSpPr>
        <p:spPr bwMode="auto">
          <a:xfrm>
            <a:off x="909735" y="391557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Server1</a:t>
            </a:r>
          </a:p>
        </p:txBody>
      </p:sp>
      <p:sp>
        <p:nvSpPr>
          <p:cNvPr id="69" name="AutoShape 56"/>
          <p:cNvSpPr>
            <a:spLocks noChangeArrowheads="1"/>
          </p:cNvSpPr>
          <p:nvPr/>
        </p:nvSpPr>
        <p:spPr bwMode="auto">
          <a:xfrm>
            <a:off x="1442027"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900500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ü"/>
            </a:pPr>
            <a:r>
              <a:rPr lang="en-GB" altLang="en-US" sz="2400" dirty="0"/>
              <a:t>Clients obtain network parameters at boot time.</a:t>
            </a:r>
          </a:p>
          <a:p>
            <a:pPr algn="just">
              <a:buFont typeface="Wingdings" panose="05000000000000000000" pitchFamily="2" charset="2"/>
              <a:buChar char="ü"/>
            </a:pPr>
            <a:r>
              <a:rPr lang="en-GB" altLang="en-US" sz="2400" dirty="0"/>
              <a:t>DHCP Client (host) boots and enters </a:t>
            </a:r>
            <a:r>
              <a:rPr lang="en-GB" altLang="en-US" sz="2400" b="1" dirty="0"/>
              <a:t>initialisation</a:t>
            </a:r>
            <a:r>
              <a:rPr lang="en-GB" altLang="en-US" sz="2400" dirty="0"/>
              <a:t> state</a:t>
            </a:r>
          </a:p>
          <a:p>
            <a:pPr algn="just">
              <a:buFont typeface="Wingdings" panose="05000000000000000000" pitchFamily="2" charset="2"/>
              <a:buChar char="ü"/>
            </a:pPr>
            <a:r>
              <a:rPr lang="en-GB" altLang="en-US" sz="2400" dirty="0"/>
              <a:t>Sends DHCP Discover broadcast message and enters </a:t>
            </a:r>
            <a:r>
              <a:rPr lang="en-GB" altLang="en-US" sz="2400" b="1" dirty="0"/>
              <a:t>select</a:t>
            </a:r>
            <a:r>
              <a:rPr lang="en-GB" altLang="en-US" sz="2400" dirty="0"/>
              <a:t> state</a:t>
            </a:r>
          </a:p>
          <a:p>
            <a:pPr algn="just">
              <a:buFont typeface="Wingdings" panose="05000000000000000000" pitchFamily="2" charset="2"/>
              <a:buChar char="ü"/>
            </a:pPr>
            <a:r>
              <a:rPr lang="en-GB" altLang="en-US" sz="2400" dirty="0"/>
              <a:t>Receives DHCP Offer responses from DHCP server</a:t>
            </a:r>
          </a:p>
          <a:p>
            <a:pPr algn="just">
              <a:buFont typeface="Wingdings" panose="05000000000000000000" pitchFamily="2" charset="2"/>
              <a:buChar char="ü"/>
            </a:pPr>
            <a:r>
              <a:rPr lang="en-GB" altLang="en-US" sz="2400" dirty="0"/>
              <a:t>Selects first offer and negotiates lease time by sending the DHCP server a DHCP Request packet and entering the </a:t>
            </a:r>
            <a:r>
              <a:rPr lang="en-GB" altLang="en-US" sz="2400" b="1" dirty="0"/>
              <a:t>request</a:t>
            </a:r>
            <a:r>
              <a:rPr lang="en-GB" altLang="en-US" sz="2400" dirty="0"/>
              <a:t> state</a:t>
            </a:r>
          </a:p>
          <a:p>
            <a:pPr algn="just">
              <a:buFont typeface="Wingdings" panose="05000000000000000000" pitchFamily="2" charset="2"/>
              <a:buChar char="ü"/>
            </a:pPr>
            <a:r>
              <a:rPr lang="en-GB" altLang="en-US" sz="2400" dirty="0"/>
              <a:t>DHCP Server maintains lease – keeps track of IP addresses.</a:t>
            </a:r>
          </a:p>
          <a:p>
            <a:pPr algn="just">
              <a:buFont typeface="Wingdings" panose="05000000000000000000" pitchFamily="2" charset="2"/>
              <a:buChar char="ü"/>
            </a:pPr>
            <a:r>
              <a:rPr lang="en-GB" altLang="en-US" sz="2400" dirty="0"/>
              <a:t>If server is happy it sends a DHCP </a:t>
            </a:r>
            <a:r>
              <a:rPr lang="en-GB" altLang="en-US" sz="2400" dirty="0" err="1"/>
              <a:t>Ack</a:t>
            </a:r>
            <a:r>
              <a:rPr lang="en-GB" altLang="en-US" sz="2400" dirty="0"/>
              <a:t> to acknowledge the request – and assign client an IP address</a:t>
            </a:r>
          </a:p>
          <a:p>
            <a:pPr algn="just">
              <a:buFont typeface="Wingdings" panose="05000000000000000000" pitchFamily="2" charset="2"/>
              <a:buChar char="ü"/>
            </a:pPr>
            <a:r>
              <a:rPr lang="en-GB" altLang="en-US" sz="2400" dirty="0"/>
              <a:t>Client enters the </a:t>
            </a:r>
            <a:r>
              <a:rPr lang="en-GB" altLang="en-US" sz="2400" b="1" dirty="0"/>
              <a:t>bound</a:t>
            </a:r>
            <a:r>
              <a:rPr lang="en-GB" altLang="en-US" sz="2400" dirty="0"/>
              <a:t> state</a:t>
            </a:r>
          </a:p>
        </p:txBody>
      </p:sp>
    </p:spTree>
    <p:extLst>
      <p:ext uri="{BB962C8B-B14F-4D97-AF65-F5344CB8AC3E}">
        <p14:creationId xmlns:p14="http://schemas.microsoft.com/office/powerpoint/2010/main" val="10240853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Options</a:t>
            </a:r>
            <a:endParaRPr lang="en-GB" dirty="0">
              <a:solidFill>
                <a:schemeClr val="accent1">
                  <a:lumMod val="50000"/>
                </a:schemeClr>
              </a:solidFill>
            </a:endParaRPr>
          </a:p>
        </p:txBody>
      </p:sp>
      <p:sp>
        <p:nvSpPr>
          <p:cNvPr id="8" name="AutoShape 3"/>
          <p:cNvSpPr>
            <a:spLocks noChangeArrowheads="1"/>
          </p:cNvSpPr>
          <p:nvPr/>
        </p:nvSpPr>
        <p:spPr bwMode="auto">
          <a:xfrm>
            <a:off x="1155553" y="1224666"/>
            <a:ext cx="6945914"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reduces the complexity and amount of administrative work by using automatic TCP/IP configuration</a:t>
            </a:r>
          </a:p>
        </p:txBody>
      </p:sp>
      <p:grpSp>
        <p:nvGrpSpPr>
          <p:cNvPr id="9" name="Group 4"/>
          <p:cNvGrpSpPr>
            <a:grpSpLocks/>
          </p:cNvGrpSpPr>
          <p:nvPr/>
        </p:nvGrpSpPr>
        <p:grpSpPr bwMode="auto">
          <a:xfrm>
            <a:off x="423211" y="2340129"/>
            <a:ext cx="3714750" cy="3115149"/>
            <a:chOff x="-103" y="1582"/>
            <a:chExt cx="2340" cy="2468"/>
          </a:xfrm>
        </p:grpSpPr>
        <p:sp>
          <p:nvSpPr>
            <p:cNvPr id="10" name="AutoShape 5"/>
            <p:cNvSpPr>
              <a:spLocks noChangeArrowheads="1"/>
            </p:cNvSpPr>
            <p:nvPr/>
          </p:nvSpPr>
          <p:spPr bwMode="auto">
            <a:xfrm>
              <a:off x="-103" y="1582"/>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Manual TCP/IP Configuration</a:t>
              </a:r>
            </a:p>
          </p:txBody>
        </p:sp>
        <p:sp>
          <p:nvSpPr>
            <p:cNvPr id="11" name="AutoShape 6"/>
            <p:cNvSpPr>
              <a:spLocks noChangeArrowheads="1"/>
            </p:cNvSpPr>
            <p:nvPr/>
          </p:nvSpPr>
          <p:spPr bwMode="auto">
            <a:xfrm>
              <a:off x="-88" y="1953"/>
              <a:ext cx="2309" cy="19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entered manually on each client computer</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Possibility of entering incorrect or invalid IP address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Incorrect configuration can lead to communication and network issues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Administrative overload on networks where computers are frequently moved</a:t>
              </a:r>
            </a:p>
          </p:txBody>
        </p:sp>
      </p:grpSp>
      <p:grpSp>
        <p:nvGrpSpPr>
          <p:cNvPr id="12" name="Group 7"/>
          <p:cNvGrpSpPr>
            <a:grpSpLocks/>
          </p:cNvGrpSpPr>
          <p:nvPr/>
        </p:nvGrpSpPr>
        <p:grpSpPr bwMode="auto">
          <a:xfrm>
            <a:off x="5082547" y="2342006"/>
            <a:ext cx="3714750" cy="3062732"/>
            <a:chOff x="2925" y="1435"/>
            <a:chExt cx="2340" cy="2468"/>
          </a:xfrm>
        </p:grpSpPr>
        <p:sp>
          <p:nvSpPr>
            <p:cNvPr id="13"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Automatic TCP/IP Configuration</a:t>
              </a:r>
            </a:p>
          </p:txBody>
        </p:sp>
        <p:sp>
          <p:nvSpPr>
            <p:cNvPr id="14" name="AutoShape 9"/>
            <p:cNvSpPr>
              <a:spLocks noChangeArrowheads="1"/>
            </p:cNvSpPr>
            <p:nvPr/>
          </p:nvSpPr>
          <p:spPr bwMode="auto">
            <a:xfrm>
              <a:off x="2925" y="1730"/>
              <a:ext cx="2340" cy="2121"/>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supplied automatically to client computers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Ensures that clients always use correct configuration information</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Client configuration is updated automatically to reflect changes in network structure</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2439089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Lease</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buFont typeface="Wingdings" panose="05000000000000000000" pitchFamily="2" charset="2"/>
              <a:buChar char="§"/>
            </a:pPr>
            <a:r>
              <a:rPr lang="en-GB" altLang="en-US" sz="2400" dirty="0"/>
              <a:t>Clients must report back periodically to keep lease.</a:t>
            </a:r>
          </a:p>
          <a:p>
            <a:pPr>
              <a:buFont typeface="Wingdings" panose="05000000000000000000" pitchFamily="2" charset="2"/>
              <a:buChar char="§"/>
            </a:pPr>
            <a:r>
              <a:rPr lang="en-GB" altLang="en-US" sz="2400" dirty="0"/>
              <a:t>Lease expires (configurable lease period).</a:t>
            </a:r>
          </a:p>
        </p:txBody>
      </p:sp>
      <p:grpSp>
        <p:nvGrpSpPr>
          <p:cNvPr id="4" name="Group 3"/>
          <p:cNvGrpSpPr>
            <a:grpSpLocks/>
          </p:cNvGrpSpPr>
          <p:nvPr/>
        </p:nvGrpSpPr>
        <p:grpSpPr bwMode="auto">
          <a:xfrm>
            <a:off x="384174" y="2595156"/>
            <a:ext cx="6770688" cy="2678112"/>
            <a:chOff x="749" y="845"/>
            <a:chExt cx="4265" cy="1687"/>
          </a:xfrm>
        </p:grpSpPr>
        <p:sp>
          <p:nvSpPr>
            <p:cNvPr id="5"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6"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utoShape 9"/>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11"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12"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13" name="Group 12"/>
          <p:cNvGrpSpPr>
            <a:grpSpLocks/>
          </p:cNvGrpSpPr>
          <p:nvPr/>
        </p:nvGrpSpPr>
        <p:grpSpPr bwMode="auto">
          <a:xfrm>
            <a:off x="6223000" y="4569212"/>
            <a:ext cx="5378450" cy="428625"/>
            <a:chOff x="1080" y="2834"/>
            <a:chExt cx="3388" cy="270"/>
          </a:xfrm>
        </p:grpSpPr>
        <p:sp>
          <p:nvSpPr>
            <p:cNvPr id="14"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sends a DHCPREQUEST packet</a:t>
              </a:r>
            </a:p>
          </p:txBody>
        </p:sp>
        <p:sp>
          <p:nvSpPr>
            <p:cNvPr id="15"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6" name="Group 15"/>
          <p:cNvGrpSpPr>
            <a:grpSpLocks/>
          </p:cNvGrpSpPr>
          <p:nvPr/>
        </p:nvGrpSpPr>
        <p:grpSpPr bwMode="auto">
          <a:xfrm>
            <a:off x="6223000" y="5192306"/>
            <a:ext cx="5378450" cy="428625"/>
            <a:chOff x="1080" y="3134"/>
            <a:chExt cx="3388" cy="270"/>
          </a:xfrm>
        </p:grpSpPr>
        <p:sp>
          <p:nvSpPr>
            <p:cNvPr id="17"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sends a DHCPACK packet</a:t>
              </a:r>
            </a:p>
          </p:txBody>
        </p:sp>
        <p:sp>
          <p:nvSpPr>
            <p:cNvPr id="18"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sp>
        <p:nvSpPr>
          <p:cNvPr id="19" name="AutoShape 18"/>
          <p:cNvSpPr>
            <a:spLocks noChangeArrowheads="1"/>
          </p:cNvSpPr>
          <p:nvPr/>
        </p:nvSpPr>
        <p:spPr bwMode="auto">
          <a:xfrm>
            <a:off x="9627293" y="257776"/>
            <a:ext cx="1271311" cy="682696"/>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50% of lease duration has expired</a:t>
            </a:r>
          </a:p>
        </p:txBody>
      </p:sp>
      <p:sp>
        <p:nvSpPr>
          <p:cNvPr id="22" name="AutoShape 21"/>
          <p:cNvSpPr>
            <a:spLocks noChangeArrowheads="1"/>
          </p:cNvSpPr>
          <p:nvPr/>
        </p:nvSpPr>
        <p:spPr bwMode="auto">
          <a:xfrm>
            <a:off x="8081210" y="2136210"/>
            <a:ext cx="1229021" cy="63274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87.5% of lease duration has expired</a:t>
            </a:r>
          </a:p>
        </p:txBody>
      </p:sp>
      <p:sp>
        <p:nvSpPr>
          <p:cNvPr id="23" name="AutoShape 22"/>
          <p:cNvSpPr>
            <a:spLocks noChangeArrowheads="1"/>
          </p:cNvSpPr>
          <p:nvPr/>
        </p:nvSpPr>
        <p:spPr bwMode="auto">
          <a:xfrm>
            <a:off x="6108832" y="3289161"/>
            <a:ext cx="1228261" cy="617867"/>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100% of lease duration has expired</a:t>
            </a:r>
          </a:p>
        </p:txBody>
      </p:sp>
      <p:sp>
        <p:nvSpPr>
          <p:cNvPr id="24" name="AutoShape 23"/>
          <p:cNvSpPr>
            <a:spLocks noChangeArrowheads="1"/>
          </p:cNvSpPr>
          <p:nvPr/>
        </p:nvSpPr>
        <p:spPr bwMode="auto">
          <a:xfrm>
            <a:off x="7617408" y="1029335"/>
            <a:ext cx="4298273" cy="103735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r>
              <a:rPr lang="en-US" altLang="en-US" sz="1400" dirty="0">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25" name="AutoShape 24"/>
          <p:cNvSpPr>
            <a:spLocks noChangeArrowheads="1"/>
          </p:cNvSpPr>
          <p:nvPr/>
        </p:nvSpPr>
        <p:spPr bwMode="auto">
          <a:xfrm>
            <a:off x="7617409" y="2844294"/>
            <a:ext cx="4298273"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85000"/>
              </a:lnSpc>
            </a:pPr>
            <a:r>
              <a:rPr lang="en-US" altLang="en-US" sz="1400" dirty="0">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28" name="Picture 27"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58605" y="3444864"/>
            <a:ext cx="65722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 Box 55"/>
          <p:cNvSpPr txBox="1">
            <a:spLocks noChangeArrowheads="1"/>
          </p:cNvSpPr>
          <p:nvPr/>
        </p:nvSpPr>
        <p:spPr bwMode="auto">
          <a:xfrm>
            <a:off x="3741284" y="4715861"/>
            <a:ext cx="135731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Request to renew lease</a:t>
            </a:r>
            <a:endParaRPr lang="en-US" altLang="en-US" dirty="0"/>
          </a:p>
        </p:txBody>
      </p:sp>
    </p:spTree>
    <p:extLst>
      <p:ext uri="{BB962C8B-B14F-4D97-AF65-F5344CB8AC3E}">
        <p14:creationId xmlns:p14="http://schemas.microsoft.com/office/powerpoint/2010/main" val="3745913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Security?</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It is possible for an attacker to “fake” a DHCP server</a:t>
            </a:r>
          </a:p>
          <a:p>
            <a:pPr lvl="1" algn="just">
              <a:buFont typeface="Wingdings" panose="05000000000000000000" pitchFamily="2" charset="2"/>
              <a:buChar char="§"/>
            </a:pPr>
            <a:r>
              <a:rPr lang="en-GB" altLang="en-US" sz="2400" dirty="0"/>
              <a:t>Known as a </a:t>
            </a:r>
            <a:r>
              <a:rPr lang="en-GB" altLang="en-US" sz="2400" b="1" i="1" dirty="0"/>
              <a:t>rogue DHCP server</a:t>
            </a:r>
          </a:p>
          <a:p>
            <a:pPr lvl="2" algn="just">
              <a:buFont typeface="Wingdings" panose="05000000000000000000" pitchFamily="2" charset="2"/>
              <a:buChar char="§"/>
            </a:pPr>
            <a:r>
              <a:rPr lang="en-GB" altLang="en-US" sz="2000" dirty="0"/>
              <a:t>Denial of service attack</a:t>
            </a:r>
          </a:p>
          <a:p>
            <a:pPr algn="just">
              <a:buFont typeface="Wingdings" panose="05000000000000000000" pitchFamily="2" charset="2"/>
              <a:buChar char="§"/>
            </a:pPr>
            <a:r>
              <a:rPr lang="en-GB" altLang="en-US" sz="2800" dirty="0"/>
              <a:t>Clients get assigned a load of illegal IP addresses</a:t>
            </a:r>
          </a:p>
          <a:p>
            <a:pPr algn="just">
              <a:buFont typeface="Wingdings" panose="05000000000000000000" pitchFamily="2" charset="2"/>
              <a:buChar char="§"/>
            </a:pPr>
            <a:r>
              <a:rPr lang="en-GB" altLang="en-US" sz="2800" dirty="0"/>
              <a:t>Can setup DHCP as a standalone server</a:t>
            </a:r>
          </a:p>
          <a:p>
            <a:pPr algn="just">
              <a:buFont typeface="Wingdings" panose="05000000000000000000" pitchFamily="2" charset="2"/>
              <a:buChar char="§"/>
            </a:pPr>
            <a:r>
              <a:rPr lang="en-GB" altLang="en-US" sz="2800" b="1" i="1" dirty="0">
                <a:solidFill>
                  <a:schemeClr val="tx2"/>
                </a:solidFill>
              </a:rPr>
              <a:t>If network is using Active Directory</a:t>
            </a:r>
          </a:p>
          <a:p>
            <a:pPr lvl="1" algn="just">
              <a:buFont typeface="Wingdings" panose="05000000000000000000" pitchFamily="2" charset="2"/>
              <a:buChar char="§"/>
            </a:pPr>
            <a:r>
              <a:rPr lang="en-GB" altLang="en-US" sz="2400" b="1" i="1" dirty="0">
                <a:solidFill>
                  <a:schemeClr val="tx2"/>
                </a:solidFill>
              </a:rPr>
              <a:t>Authorize DHCP server </a:t>
            </a:r>
            <a:r>
              <a:rPr lang="en-GB" altLang="en-US" sz="2400" b="1" i="1" dirty="0">
                <a:solidFill>
                  <a:schemeClr val="tx2"/>
                </a:solidFill>
                <a:sym typeface="Wingdings" panose="05000000000000000000" pitchFamily="2" charset="2"/>
              </a:rPr>
              <a:t> wont start if server is not registered with Active Directory domain controller</a:t>
            </a:r>
            <a:endParaRPr lang="en-GB" altLang="en-US" sz="2400" b="1" i="1" dirty="0">
              <a:solidFill>
                <a:schemeClr val="tx2"/>
              </a:solidFill>
            </a:endParaRPr>
          </a:p>
        </p:txBody>
      </p:sp>
    </p:spTree>
    <p:extLst>
      <p:ext uri="{BB962C8B-B14F-4D97-AF65-F5344CB8AC3E}">
        <p14:creationId xmlns:p14="http://schemas.microsoft.com/office/powerpoint/2010/main" val="2535174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Authorize?</a:t>
            </a:r>
            <a:endParaRPr lang="en-GB" dirty="0">
              <a:solidFill>
                <a:schemeClr val="accent1">
                  <a:lumMod val="50000"/>
                </a:schemeClr>
              </a:solidFill>
            </a:endParaRPr>
          </a:p>
        </p:txBody>
      </p:sp>
      <p:sp>
        <p:nvSpPr>
          <p:cNvPr id="3" name="Content Placeholder 2"/>
          <p:cNvSpPr>
            <a:spLocks noGrp="1"/>
          </p:cNvSpPr>
          <p:nvPr>
            <p:ph idx="1"/>
          </p:nvPr>
        </p:nvSpPr>
        <p:spPr>
          <a:xfrm>
            <a:off x="253683" y="1915628"/>
            <a:ext cx="4134480" cy="2613217"/>
          </a:xfrm>
        </p:spPr>
        <p:txBody>
          <a:bodyPr>
            <a:noAutofit/>
          </a:bodyPr>
          <a:lstStyle/>
          <a:p>
            <a:pPr algn="just">
              <a:buFont typeface="Wingdings" panose="05000000000000000000" pitchFamily="2" charset="2"/>
              <a:buChar char="§"/>
            </a:pPr>
            <a:r>
              <a:rPr lang="en-GB" altLang="en-US" sz="2800" dirty="0"/>
              <a:t>Did I say, Authorize?</a:t>
            </a:r>
          </a:p>
          <a:p>
            <a:pPr algn="just">
              <a:buFont typeface="Wingdings" panose="05000000000000000000" pitchFamily="2" charset="2"/>
              <a:buChar char="§"/>
            </a:pPr>
            <a:r>
              <a:rPr lang="en-US" altLang="en-US" sz="2800" dirty="0"/>
              <a:t>DHCP authorization is the process of registering the DHCP Server service in the Active Directory domain to support DHCP clients</a:t>
            </a:r>
          </a:p>
          <a:p>
            <a:pPr algn="just">
              <a:buFont typeface="Wingdings" panose="05000000000000000000" pitchFamily="2" charset="2"/>
              <a:buChar char="§"/>
            </a:pPr>
            <a:endParaRPr lang="en-GB" altLang="en-US" sz="2800" dirty="0"/>
          </a:p>
        </p:txBody>
      </p:sp>
      <p:grpSp>
        <p:nvGrpSpPr>
          <p:cNvPr id="77" name="Group 76"/>
          <p:cNvGrpSpPr/>
          <p:nvPr/>
        </p:nvGrpSpPr>
        <p:grpSpPr>
          <a:xfrm>
            <a:off x="4643437" y="153921"/>
            <a:ext cx="7548563" cy="5365817"/>
            <a:chOff x="4643437" y="153921"/>
            <a:chExt cx="7548563" cy="5365817"/>
          </a:xfrm>
        </p:grpSpPr>
        <p:grpSp>
          <p:nvGrpSpPr>
            <p:cNvPr id="4" name="Group 3"/>
            <p:cNvGrpSpPr>
              <a:grpSpLocks/>
            </p:cNvGrpSpPr>
            <p:nvPr/>
          </p:nvGrpSpPr>
          <p:grpSpPr bwMode="auto">
            <a:xfrm>
              <a:off x="4643437" y="1966913"/>
              <a:ext cx="5454650" cy="2782887"/>
              <a:chOff x="431" y="1147"/>
              <a:chExt cx="3436" cy="1753"/>
            </a:xfrm>
          </p:grpSpPr>
          <p:grpSp>
            <p:nvGrpSpPr>
              <p:cNvPr id="5" name="Group 4"/>
              <p:cNvGrpSpPr>
                <a:grpSpLocks/>
              </p:cNvGrpSpPr>
              <p:nvPr/>
            </p:nvGrpSpPr>
            <p:grpSpPr bwMode="auto">
              <a:xfrm>
                <a:off x="431" y="1147"/>
                <a:ext cx="3436" cy="1753"/>
                <a:chOff x="431" y="1147"/>
                <a:chExt cx="3436" cy="1753"/>
              </a:xfrm>
            </p:grpSpPr>
            <p:sp>
              <p:nvSpPr>
                <p:cNvPr id="7" name="Oval 5"/>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8" name="Picture 6"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1212"/>
                  <a:ext cx="652"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 y="2101"/>
                  <a:ext cx="562" cy="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3" y="1147"/>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2115"/>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0"/>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Domain</a:t>
                  </a:r>
                </a:p>
                <a:p>
                  <a:pPr>
                    <a:lnSpc>
                      <a:spcPct val="85000"/>
                    </a:lnSpc>
                  </a:pPr>
                  <a:r>
                    <a:rPr lang="en-US" altLang="en-US" sz="1600">
                      <a:latin typeface="Arial Narrow" panose="020B0606020202030204" pitchFamily="34" charset="0"/>
                    </a:rPr>
                    <a:t>Controller</a:t>
                  </a:r>
                </a:p>
              </p:txBody>
            </p:sp>
            <p:grpSp>
              <p:nvGrpSpPr>
                <p:cNvPr id="13" name="Group 11"/>
                <p:cNvGrpSpPr>
                  <a:grpSpLocks/>
                </p:cNvGrpSpPr>
                <p:nvPr/>
              </p:nvGrpSpPr>
              <p:grpSpPr bwMode="auto">
                <a:xfrm>
                  <a:off x="431" y="1590"/>
                  <a:ext cx="1047" cy="444"/>
                  <a:chOff x="423" y="1428"/>
                  <a:chExt cx="1047" cy="444"/>
                </a:xfrm>
              </p:grpSpPr>
              <p:sp>
                <p:nvSpPr>
                  <p:cNvPr id="14" name="AutoShape 12"/>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sz="1600">
                        <a:latin typeface="Arial Narrow" panose="020B0606020202030204" pitchFamily="34" charset="0"/>
                      </a:rPr>
                      <a:t>Active </a:t>
                    </a:r>
                  </a:p>
                  <a:p>
                    <a:pPr algn="l">
                      <a:lnSpc>
                        <a:spcPct val="85000"/>
                      </a:lnSpc>
                    </a:pPr>
                    <a:r>
                      <a:rPr lang="en-US" altLang="en-US" sz="1600">
                        <a:latin typeface="Arial Narrow" panose="020B0606020202030204" pitchFamily="34" charset="0"/>
                      </a:rPr>
                      <a:t>Directory</a:t>
                    </a:r>
                  </a:p>
                </p:txBody>
              </p:sp>
              <p:pic>
                <p:nvPicPr>
                  <p:cNvPr id="15" name="Picture 13" descr="ActiveDirectory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 y="1428"/>
                    <a:ext cx="597"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6" name="AutoShape 14"/>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Client </a:t>
                </a:r>
              </a:p>
            </p:txBody>
          </p:sp>
        </p:grpSp>
        <p:sp>
          <p:nvSpPr>
            <p:cNvPr id="16" name="AutoShape 15"/>
            <p:cNvSpPr>
              <a:spLocks noChangeArrowheads="1"/>
            </p:cNvSpPr>
            <p:nvPr/>
          </p:nvSpPr>
          <p:spPr bwMode="auto">
            <a:xfrm>
              <a:off x="8916193" y="1054895"/>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Server1 checks with the domain controller to obtain a list of authorized DHCP servers</a:t>
              </a:r>
            </a:p>
          </p:txBody>
        </p:sp>
        <p:sp>
          <p:nvSpPr>
            <p:cNvPr id="17" name="Line 16"/>
            <p:cNvSpPr>
              <a:spLocks noChangeShapeType="1"/>
            </p:cNvSpPr>
            <p:nvPr/>
          </p:nvSpPr>
          <p:spPr bwMode="auto">
            <a:xfrm flipH="1">
              <a:off x="7153275" y="2592387"/>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8" name="Line 17"/>
            <p:cNvSpPr>
              <a:spLocks noChangeShapeType="1"/>
            </p:cNvSpPr>
            <p:nvPr/>
          </p:nvSpPr>
          <p:spPr bwMode="auto">
            <a:xfrm>
              <a:off x="7153275" y="2760662"/>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9" name="Line 18"/>
            <p:cNvSpPr>
              <a:spLocks noChangeShapeType="1"/>
            </p:cNvSpPr>
            <p:nvPr/>
          </p:nvSpPr>
          <p:spPr bwMode="auto">
            <a:xfrm rot="1250189" flipH="1">
              <a:off x="6956425" y="3386137"/>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0" name="Line 19"/>
            <p:cNvSpPr>
              <a:spLocks noChangeShapeType="1"/>
            </p:cNvSpPr>
            <p:nvPr/>
          </p:nvSpPr>
          <p:spPr bwMode="auto">
            <a:xfrm rot="1250189">
              <a:off x="6891337" y="3560762"/>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1" name="Line 20"/>
            <p:cNvSpPr>
              <a:spLocks noChangeShapeType="1"/>
            </p:cNvSpPr>
            <p:nvPr/>
          </p:nvSpPr>
          <p:spPr bwMode="auto">
            <a:xfrm rot="20349811">
              <a:off x="6891337" y="3386137"/>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2" name="Line 21"/>
            <p:cNvSpPr>
              <a:spLocks noChangeShapeType="1"/>
            </p:cNvSpPr>
            <p:nvPr/>
          </p:nvSpPr>
          <p:spPr bwMode="auto">
            <a:xfrm rot="20349811" flipH="1">
              <a:off x="6956425" y="3560762"/>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23" name="Picture 22" descr="Validate_CheckMark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7539" y="1931988"/>
              <a:ext cx="431033" cy="408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23"/>
            <p:cNvGrpSpPr>
              <a:grpSpLocks/>
            </p:cNvGrpSpPr>
            <p:nvPr/>
          </p:nvGrpSpPr>
          <p:grpSpPr bwMode="auto">
            <a:xfrm>
              <a:off x="9966325" y="3841750"/>
              <a:ext cx="2225675" cy="1331913"/>
              <a:chOff x="3833" y="2328"/>
              <a:chExt cx="1402" cy="839"/>
            </a:xfrm>
          </p:grpSpPr>
          <p:sp>
            <p:nvSpPr>
              <p:cNvPr id="25" name="AutoShape 24"/>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6" name="Text Box 25"/>
              <p:cNvSpPr txBox="1">
                <a:spLocks noChangeArrowheads="1"/>
              </p:cNvSpPr>
              <p:nvPr/>
            </p:nvSpPr>
            <p:spPr bwMode="auto">
              <a:xfrm>
                <a:off x="4106" y="2492"/>
                <a:ext cx="8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Unauthorized</a:t>
                </a:r>
              </a:p>
            </p:txBody>
          </p:sp>
          <p:sp>
            <p:nvSpPr>
              <p:cNvPr id="27" name="Text Box 26"/>
              <p:cNvSpPr txBox="1">
                <a:spLocks noChangeArrowheads="1"/>
              </p:cNvSpPr>
              <p:nvPr/>
            </p:nvSpPr>
            <p:spPr bwMode="auto">
              <a:xfrm>
                <a:off x="4106" y="2744"/>
                <a:ext cx="1129"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Does not service DHCP requests</a:t>
                </a:r>
              </a:p>
            </p:txBody>
          </p:sp>
          <p:pic>
            <p:nvPicPr>
              <p:cNvPr id="28" name="Picture 27"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501"/>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826"/>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0" name="Group 29"/>
            <p:cNvGrpSpPr>
              <a:grpSpLocks/>
            </p:cNvGrpSpPr>
            <p:nvPr/>
          </p:nvGrpSpPr>
          <p:grpSpPr bwMode="auto">
            <a:xfrm>
              <a:off x="9966324" y="2192337"/>
              <a:ext cx="2020888" cy="1331912"/>
              <a:chOff x="3833" y="1289"/>
              <a:chExt cx="1273" cy="839"/>
            </a:xfrm>
          </p:grpSpPr>
          <p:sp>
            <p:nvSpPr>
              <p:cNvPr id="31" name="AutoShape 30"/>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2" name="Text Box 31"/>
              <p:cNvSpPr txBox="1">
                <a:spLocks noChangeArrowheads="1"/>
              </p:cNvSpPr>
              <p:nvPr/>
            </p:nvSpPr>
            <p:spPr bwMode="auto">
              <a:xfrm>
                <a:off x="4106" y="1469"/>
                <a:ext cx="76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Authorized</a:t>
                </a:r>
              </a:p>
            </p:txBody>
          </p:sp>
          <p:sp>
            <p:nvSpPr>
              <p:cNvPr id="33" name="Text Box 32"/>
              <p:cNvSpPr txBox="1">
                <a:spLocks noChangeArrowheads="1"/>
              </p:cNvSpPr>
              <p:nvPr/>
            </p:nvSpPr>
            <p:spPr bwMode="auto">
              <a:xfrm>
                <a:off x="4106" y="1697"/>
                <a:ext cx="1000"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Services DHCP requests</a:t>
                </a:r>
              </a:p>
            </p:txBody>
          </p:sp>
          <p:pic>
            <p:nvPicPr>
              <p:cNvPr id="34" name="Picture 33"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4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34"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7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6" name="AutoShape 35"/>
            <p:cNvSpPr>
              <a:spLocks noChangeArrowheads="1"/>
            </p:cNvSpPr>
            <p:nvPr/>
          </p:nvSpPr>
          <p:spPr bwMode="auto">
            <a:xfrm>
              <a:off x="9952037" y="202088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Server1</a:t>
              </a:r>
            </a:p>
          </p:txBody>
        </p:sp>
        <p:sp>
          <p:nvSpPr>
            <p:cNvPr id="37" name="AutoShape 36"/>
            <p:cNvSpPr>
              <a:spLocks noChangeArrowheads="1"/>
            </p:cNvSpPr>
            <p:nvPr/>
          </p:nvSpPr>
          <p:spPr bwMode="auto">
            <a:xfrm>
              <a:off x="9953624" y="366871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Server2</a:t>
              </a:r>
            </a:p>
          </p:txBody>
        </p:sp>
        <p:sp>
          <p:nvSpPr>
            <p:cNvPr id="38" name="AutoShape 37"/>
            <p:cNvSpPr>
              <a:spLocks noChangeArrowheads="1"/>
            </p:cNvSpPr>
            <p:nvPr/>
          </p:nvSpPr>
          <p:spPr bwMode="auto">
            <a:xfrm>
              <a:off x="8916193" y="153921"/>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Server1 finds its IP address on the list, the service starts and supports DHCP clients</a:t>
              </a:r>
            </a:p>
          </p:txBody>
        </p:sp>
        <p:sp>
          <p:nvSpPr>
            <p:cNvPr id="39" name="AutoShape 38"/>
            <p:cNvSpPr>
              <a:spLocks noChangeArrowheads="1"/>
            </p:cNvSpPr>
            <p:nvPr/>
          </p:nvSpPr>
          <p:spPr bwMode="auto">
            <a:xfrm>
              <a:off x="6176963" y="47291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Server2 checks with the </a:t>
              </a:r>
            </a:p>
            <a:p>
              <a:pPr>
                <a:lnSpc>
                  <a:spcPct val="85000"/>
                </a:lnSpc>
              </a:pPr>
              <a:r>
                <a:rPr lang="en-US" altLang="en-US" sz="1700">
                  <a:latin typeface="Arial Narrow" panose="020B0606020202030204" pitchFamily="34" charset="0"/>
                </a:rPr>
                <a:t>domain controller to obtain a list of</a:t>
              </a:r>
            </a:p>
            <a:p>
              <a:pPr>
                <a:lnSpc>
                  <a:spcPct val="85000"/>
                </a:lnSpc>
              </a:pPr>
              <a:r>
                <a:rPr lang="en-US" altLang="en-US" sz="1700">
                  <a:latin typeface="Arial Narrow" panose="020B0606020202030204" pitchFamily="34" charset="0"/>
                </a:rPr>
                <a:t>authorized DHCP servers</a:t>
              </a:r>
            </a:p>
          </p:txBody>
        </p:sp>
        <p:sp>
          <p:nvSpPr>
            <p:cNvPr id="40" name="AutoShape 39"/>
            <p:cNvSpPr>
              <a:spLocks noChangeArrowheads="1"/>
            </p:cNvSpPr>
            <p:nvPr/>
          </p:nvSpPr>
          <p:spPr bwMode="auto">
            <a:xfrm>
              <a:off x="6191250" y="47418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Server2 does not find its IP address on the list, the service does not start and support DHCP clients</a:t>
              </a:r>
            </a:p>
          </p:txBody>
        </p:sp>
        <p:pic>
          <p:nvPicPr>
            <p:cNvPr id="41" name="Picture 40" descr="Validate_XMark01"/>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27049" y="3422822"/>
              <a:ext cx="378309" cy="4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 name="AutoShape 41"/>
            <p:cNvSpPr>
              <a:spLocks noChangeArrowheads="1"/>
            </p:cNvSpPr>
            <p:nvPr/>
          </p:nvSpPr>
          <p:spPr bwMode="auto">
            <a:xfrm>
              <a:off x="6176963" y="47545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client receives IP address </a:t>
              </a:r>
            </a:p>
            <a:p>
              <a:pPr>
                <a:lnSpc>
                  <a:spcPct val="85000"/>
                </a:lnSpc>
              </a:pPr>
              <a:r>
                <a:rPr lang="en-US" altLang="en-US" sz="1700">
                  <a:latin typeface="Arial Narrow" panose="020B0606020202030204" pitchFamily="34" charset="0"/>
                </a:rPr>
                <a:t>from authorized DHCP Server1</a:t>
              </a:r>
            </a:p>
          </p:txBody>
        </p:sp>
        <p:sp>
          <p:nvSpPr>
            <p:cNvPr id="43" name="Line 42"/>
            <p:cNvSpPr>
              <a:spLocks noChangeShapeType="1"/>
            </p:cNvSpPr>
            <p:nvPr/>
          </p:nvSpPr>
          <p:spPr bwMode="auto">
            <a:xfrm>
              <a:off x="7153275" y="4267199"/>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spTree>
    <p:extLst>
      <p:ext uri="{BB962C8B-B14F-4D97-AF65-F5344CB8AC3E}">
        <p14:creationId xmlns:p14="http://schemas.microsoft.com/office/powerpoint/2010/main" val="25428563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Scope</a:t>
            </a:r>
            <a:endParaRPr lang="en-GB" dirty="0">
              <a:solidFill>
                <a:schemeClr val="accent1">
                  <a:lumMod val="50000"/>
                </a:schemeClr>
              </a:solidFill>
            </a:endParaRPr>
          </a:p>
        </p:txBody>
      </p:sp>
      <p:sp>
        <p:nvSpPr>
          <p:cNvPr id="46" name="AutoShape 3"/>
          <p:cNvSpPr>
            <a:spLocks noChangeArrowheads="1"/>
          </p:cNvSpPr>
          <p:nvPr/>
        </p:nvSpPr>
        <p:spPr bwMode="auto">
          <a:xfrm>
            <a:off x="2189163" y="1284289"/>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 </a:t>
            </a:r>
            <a:r>
              <a:rPr lang="en-US" altLang="en-US" sz="2200" i="1">
                <a:latin typeface="Arial Narrow" panose="020B0606020202030204" pitchFamily="34" charset="0"/>
              </a:rPr>
              <a:t>scope</a:t>
            </a:r>
            <a:r>
              <a:rPr lang="en-US" altLang="en-US" sz="2200">
                <a:latin typeface="Arial Narrow" panose="020B0606020202030204" pitchFamily="34" charset="0"/>
              </a:rPr>
              <a:t> is a range of IP addresses that are available to be leased</a:t>
            </a:r>
          </a:p>
        </p:txBody>
      </p:sp>
      <p:graphicFrame>
        <p:nvGraphicFramePr>
          <p:cNvPr id="49" name="Group 6"/>
          <p:cNvGraphicFramePr>
            <a:graphicFrameLocks noGrp="1"/>
          </p:cNvGraphicFramePr>
          <p:nvPr/>
        </p:nvGraphicFramePr>
        <p:xfrm>
          <a:off x="7676361" y="3641727"/>
          <a:ext cx="4402128" cy="1767840"/>
        </p:xfrm>
        <a:graphic>
          <a:graphicData uri="http://schemas.openxmlformats.org/drawingml/2006/table">
            <a:tbl>
              <a:tblPr/>
              <a:tblGrid>
                <a:gridCol w="1417116">
                  <a:extLst>
                    <a:ext uri="{9D8B030D-6E8A-4147-A177-3AD203B41FA5}">
                      <a16:colId xmlns:a16="http://schemas.microsoft.com/office/drawing/2014/main" val="20000"/>
                    </a:ext>
                  </a:extLst>
                </a:gridCol>
                <a:gridCol w="1469561">
                  <a:extLst>
                    <a:ext uri="{9D8B030D-6E8A-4147-A177-3AD203B41FA5}">
                      <a16:colId xmlns:a16="http://schemas.microsoft.com/office/drawing/2014/main" val="20001"/>
                    </a:ext>
                  </a:extLst>
                </a:gridCol>
                <a:gridCol w="1515451">
                  <a:extLst>
                    <a:ext uri="{9D8B030D-6E8A-4147-A177-3AD203B41FA5}">
                      <a16:colId xmlns:a16="http://schemas.microsoft.com/office/drawing/2014/main" val="20002"/>
                    </a:ext>
                  </a:extLst>
                </a:gridCol>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IP </a:t>
                      </a:r>
                      <a:br>
                        <a:rPr kumimoji="1" lang="en-US" sz="1400" b="0" i="0" u="none" strike="noStrike" cap="none" normalizeH="0" baseline="0" dirty="0">
                          <a:ln>
                            <a:noFill/>
                          </a:ln>
                          <a:solidFill>
                            <a:schemeClr val="tx1"/>
                          </a:solidFill>
                          <a:effectLst/>
                          <a:latin typeface="Helvetica" pitchFamily="34" charset="0"/>
                        </a:rPr>
                      </a:br>
                      <a:r>
                        <a:rPr kumimoji="1" lang="en-US" sz="1400" b="0" i="0" u="none" strike="noStrike" cap="none" normalizeH="0" baseline="0" dirty="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grpSp>
        <p:nvGrpSpPr>
          <p:cNvPr id="45" name="Group 44"/>
          <p:cNvGrpSpPr/>
          <p:nvPr/>
        </p:nvGrpSpPr>
        <p:grpSpPr>
          <a:xfrm>
            <a:off x="328412" y="2475708"/>
            <a:ext cx="7051675" cy="2246312"/>
            <a:chOff x="2506664" y="2005013"/>
            <a:chExt cx="7051675" cy="2246312"/>
          </a:xfrm>
        </p:grpSpPr>
        <p:sp>
          <p:nvSpPr>
            <p:cNvPr id="50" name="AutoShape 28"/>
            <p:cNvSpPr>
              <a:spLocks noChangeArrowheads="1"/>
            </p:cNvSpPr>
            <p:nvPr/>
          </p:nvSpPr>
          <p:spPr bwMode="auto">
            <a:xfrm>
              <a:off x="2506664"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b="0">
                <a:latin typeface="Arial Narrow" panose="020B0606020202030204" pitchFamily="34" charset="0"/>
              </a:endParaRPr>
            </a:p>
          </p:txBody>
        </p:sp>
        <p:pic>
          <p:nvPicPr>
            <p:cNvPr id="51" name="Picture 29"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20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p:cNvSpPr txBox="1">
              <a:spLocks noChangeArrowheads="1"/>
            </p:cNvSpPr>
            <p:nvPr/>
          </p:nvSpPr>
          <p:spPr bwMode="auto">
            <a:xfrm>
              <a:off x="34131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A</a:t>
              </a:r>
            </a:p>
          </p:txBody>
        </p:sp>
        <p:pic>
          <p:nvPicPr>
            <p:cNvPr id="53" name="Picture 31"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86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Text Box 32"/>
            <p:cNvSpPr txBox="1">
              <a:spLocks noChangeArrowheads="1"/>
            </p:cNvSpPr>
            <p:nvPr/>
          </p:nvSpPr>
          <p:spPr bwMode="auto">
            <a:xfrm>
              <a:off x="79597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B</a:t>
              </a:r>
            </a:p>
          </p:txBody>
        </p:sp>
        <p:sp>
          <p:nvSpPr>
            <p:cNvPr id="55" name="AutoShape 33"/>
            <p:cNvSpPr>
              <a:spLocks noChangeArrowheads="1"/>
            </p:cNvSpPr>
            <p:nvPr/>
          </p:nvSpPr>
          <p:spPr bwMode="auto">
            <a:xfrm>
              <a:off x="5359400" y="2138364"/>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56" name="Line 34"/>
            <p:cNvSpPr>
              <a:spLocks noChangeShapeType="1"/>
            </p:cNvSpPr>
            <p:nvPr/>
          </p:nvSpPr>
          <p:spPr bwMode="auto">
            <a:xfrm>
              <a:off x="4884739" y="3257550"/>
              <a:ext cx="2370137"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pic>
          <p:nvPicPr>
            <p:cNvPr id="57" name="Picture 3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2913" y="2638426"/>
              <a:ext cx="102076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AutoShape 36"/>
            <p:cNvSpPr>
              <a:spLocks noChangeArrowheads="1"/>
            </p:cNvSpPr>
            <p:nvPr/>
          </p:nvSpPr>
          <p:spPr bwMode="auto">
            <a:xfrm>
              <a:off x="6291263" y="3587751"/>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59" name="AutoShape 37"/>
            <p:cNvSpPr>
              <a:spLocks noChangeArrowheads="1"/>
            </p:cNvSpPr>
            <p:nvPr/>
          </p:nvSpPr>
          <p:spPr bwMode="auto">
            <a:xfrm>
              <a:off x="4484688" y="3570289"/>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grpSp>
    </p:spTree>
    <p:extLst>
      <p:ext uri="{BB962C8B-B14F-4D97-AF65-F5344CB8AC3E}">
        <p14:creationId xmlns:p14="http://schemas.microsoft.com/office/powerpoint/2010/main" val="36303365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Reservation</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dirty="0">
                <a:latin typeface="Arial Narrow" panose="020B0606020202030204" pitchFamily="34" charset="0"/>
              </a:rPr>
              <a:t>A </a:t>
            </a:r>
            <a:r>
              <a:rPr lang="en-US" altLang="en-US" i="1" dirty="0">
                <a:latin typeface="Arial Narrow" panose="020B0606020202030204" pitchFamily="34" charset="0"/>
              </a:rPr>
              <a:t>reservation</a:t>
            </a:r>
            <a:r>
              <a:rPr lang="en-US" altLang="en-US" dirty="0">
                <a:latin typeface="Arial Narrow" panose="020B0606020202030204" pitchFamily="34" charset="0"/>
              </a:rPr>
              <a:t> is a specific IP address, within a scope, that is permanently reserved for leased use to a specific DHCP client </a:t>
            </a:r>
          </a:p>
        </p:txBody>
      </p:sp>
      <p:grpSp>
        <p:nvGrpSpPr>
          <p:cNvPr id="3" name="Group 2"/>
          <p:cNvGrpSpPr/>
          <p:nvPr/>
        </p:nvGrpSpPr>
        <p:grpSpPr>
          <a:xfrm>
            <a:off x="267914" y="2678908"/>
            <a:ext cx="11314486" cy="2703787"/>
            <a:chOff x="267914" y="2678908"/>
            <a:chExt cx="11314486" cy="2703787"/>
          </a:xfrm>
        </p:grpSpPr>
        <p:sp>
          <p:nvSpPr>
            <p:cNvPr id="19" name="Freeform 6"/>
            <p:cNvSpPr>
              <a:spLocks/>
            </p:cNvSpPr>
            <p:nvPr/>
          </p:nvSpPr>
          <p:spPr bwMode="auto">
            <a:xfrm rot="2229172" flipH="1">
              <a:off x="3511960" y="3681834"/>
              <a:ext cx="3185511" cy="972625"/>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sp>
          <p:nvSpPr>
            <p:cNvPr id="20" name="Line 7"/>
            <p:cNvSpPr>
              <a:spLocks noChangeShapeType="1"/>
            </p:cNvSpPr>
            <p:nvPr/>
          </p:nvSpPr>
          <p:spPr bwMode="auto">
            <a:xfrm>
              <a:off x="6919912" y="3663158"/>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8"/>
            <p:cNvSpPr>
              <a:spLocks noChangeArrowheads="1"/>
            </p:cNvSpPr>
            <p:nvPr/>
          </p:nvSpPr>
          <p:spPr bwMode="auto">
            <a:xfrm>
              <a:off x="4960937"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pic>
          <p:nvPicPr>
            <p:cNvPr id="22" name="Picture 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012" y="2918621"/>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3000" y="387905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1"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137" y="3401221"/>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2"/>
            <p:cNvSpPr>
              <a:spLocks noChangeArrowheads="1"/>
            </p:cNvSpPr>
            <p:nvPr/>
          </p:nvSpPr>
          <p:spPr bwMode="auto">
            <a:xfrm>
              <a:off x="9391650"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pic>
          <p:nvPicPr>
            <p:cNvPr id="26"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012" y="392350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4"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6587" y="281860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AutoShape 15"/>
            <p:cNvSpPr>
              <a:spLocks noChangeArrowheads="1"/>
            </p:cNvSpPr>
            <p:nvPr/>
          </p:nvSpPr>
          <p:spPr bwMode="auto">
            <a:xfrm>
              <a:off x="5616575" y="2680496"/>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1</a:t>
              </a:r>
            </a:p>
          </p:txBody>
        </p:sp>
        <p:sp>
          <p:nvSpPr>
            <p:cNvPr id="29" name="AutoShape 16"/>
            <p:cNvSpPr>
              <a:spLocks noChangeArrowheads="1"/>
            </p:cNvSpPr>
            <p:nvPr/>
          </p:nvSpPr>
          <p:spPr bwMode="auto">
            <a:xfrm>
              <a:off x="6640110"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0" name="AutoShape 17"/>
            <p:cNvSpPr>
              <a:spLocks noChangeArrowheads="1"/>
            </p:cNvSpPr>
            <p:nvPr/>
          </p:nvSpPr>
          <p:spPr bwMode="auto">
            <a:xfrm>
              <a:off x="10136187"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2</a:t>
              </a:r>
            </a:p>
          </p:txBody>
        </p:sp>
        <p:sp>
          <p:nvSpPr>
            <p:cNvPr id="31" name="AutoShape 18"/>
            <p:cNvSpPr>
              <a:spLocks noChangeArrowheads="1"/>
            </p:cNvSpPr>
            <p:nvPr/>
          </p:nvSpPr>
          <p:spPr bwMode="auto">
            <a:xfrm>
              <a:off x="9361487" y="2678908"/>
              <a:ext cx="1358900" cy="5492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sp>
          <p:nvSpPr>
            <p:cNvPr id="32" name="AutoShape 19"/>
            <p:cNvSpPr>
              <a:spLocks noChangeArrowheads="1"/>
            </p:cNvSpPr>
            <p:nvPr/>
          </p:nvSpPr>
          <p:spPr bwMode="auto">
            <a:xfrm>
              <a:off x="267914" y="4460358"/>
              <a:ext cx="4497388" cy="922337"/>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IP Address1: Leased to Workstation 1</a:t>
              </a:r>
            </a:p>
            <a:p>
              <a:pPr algn="l"/>
              <a:r>
                <a:rPr lang="en-US" altLang="en-US">
                  <a:latin typeface="Arial Narrow" panose="020B0606020202030204" pitchFamily="34" charset="0"/>
                </a:rPr>
                <a:t>IP Address2: Leased to Workstation 2 </a:t>
              </a:r>
            </a:p>
            <a:p>
              <a:pPr algn="l"/>
              <a:r>
                <a:rPr lang="en-US" altLang="en-US">
                  <a:latin typeface="Arial Narrow" panose="020B0606020202030204" pitchFamily="34" charset="0"/>
                </a:rPr>
                <a:t>IP Address3: Reserved for File and Print Server</a:t>
              </a:r>
            </a:p>
          </p:txBody>
        </p:sp>
        <p:pic>
          <p:nvPicPr>
            <p:cNvPr id="33" name="Picture 20"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0962" y="3410746"/>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231676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Options</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i="1" dirty="0">
                <a:latin typeface="Arial Narrow" panose="020B0606020202030204" pitchFamily="34" charset="0"/>
              </a:rPr>
              <a:t>DHCP options</a:t>
            </a:r>
            <a:r>
              <a:rPr lang="en-US" altLang="en-US" dirty="0">
                <a:latin typeface="Arial Narrow" panose="020B0606020202030204" pitchFamily="34" charset="0"/>
              </a:rPr>
              <a:t> are configuration parameters that a DHCP service assigns to clients along with the IP address and default gateway</a:t>
            </a:r>
          </a:p>
        </p:txBody>
      </p:sp>
      <p:sp>
        <p:nvSpPr>
          <p:cNvPr id="35" name="Freeform 5"/>
          <p:cNvSpPr>
            <a:spLocks/>
          </p:cNvSpPr>
          <p:nvPr/>
        </p:nvSpPr>
        <p:spPr bwMode="auto">
          <a:xfrm>
            <a:off x="3444841" y="2283544"/>
            <a:ext cx="2191500" cy="3248955"/>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grpSp>
        <p:nvGrpSpPr>
          <p:cNvPr id="36" name="Group 6"/>
          <p:cNvGrpSpPr>
            <a:grpSpLocks/>
          </p:cNvGrpSpPr>
          <p:nvPr/>
        </p:nvGrpSpPr>
        <p:grpSpPr bwMode="auto">
          <a:xfrm>
            <a:off x="787469" y="2711447"/>
            <a:ext cx="2986968" cy="2296526"/>
            <a:chOff x="893" y="1620"/>
            <a:chExt cx="1462" cy="1032"/>
          </a:xfrm>
        </p:grpSpPr>
        <p:sp>
          <p:nvSpPr>
            <p:cNvPr id="41"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latin typeface="Arial Narrow" panose="020B0606020202030204" pitchFamily="34" charset="0"/>
              </a:endParaRPr>
            </a:p>
          </p:txBody>
        </p:sp>
        <p:pic>
          <p:nvPicPr>
            <p:cNvPr id="4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9"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AutoShape 10"/>
          <p:cNvSpPr>
            <a:spLocks noChangeArrowheads="1"/>
          </p:cNvSpPr>
          <p:nvPr/>
        </p:nvSpPr>
        <p:spPr bwMode="auto">
          <a:xfrm>
            <a:off x="2524189" y="2235233"/>
            <a:ext cx="1443569" cy="37268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38" name="AutoShape 11"/>
          <p:cNvSpPr>
            <a:spLocks noChangeArrowheads="1"/>
          </p:cNvSpPr>
          <p:nvPr/>
        </p:nvSpPr>
        <p:spPr bwMode="auto">
          <a:xfrm>
            <a:off x="1194711" y="5099421"/>
            <a:ext cx="1443569" cy="36923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9" name="AutoShape 12"/>
          <p:cNvSpPr>
            <a:spLocks noChangeArrowheads="1"/>
          </p:cNvSpPr>
          <p:nvPr/>
        </p:nvSpPr>
        <p:spPr bwMode="auto">
          <a:xfrm>
            <a:off x="5535812" y="2358991"/>
            <a:ext cx="3301113" cy="3109669"/>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 IP Configuration Data</a:t>
            </a:r>
          </a:p>
        </p:txBody>
      </p:sp>
      <p:sp>
        <p:nvSpPr>
          <p:cNvPr id="40" name="AutoShape 13"/>
          <p:cNvSpPr>
            <a:spLocks noChangeArrowheads="1"/>
          </p:cNvSpPr>
          <p:nvPr/>
        </p:nvSpPr>
        <p:spPr bwMode="auto">
          <a:xfrm>
            <a:off x="5535812" y="2786894"/>
            <a:ext cx="3277890" cy="2531182"/>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519113" indent="-179388"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IP address</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subnet mask</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DHCP options such as: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Router’s (Default Gateway)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WINS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domain name</a:t>
            </a:r>
          </a:p>
        </p:txBody>
      </p:sp>
    </p:spTree>
    <p:extLst>
      <p:ext uri="{BB962C8B-B14F-4D97-AF65-F5344CB8AC3E}">
        <p14:creationId xmlns:p14="http://schemas.microsoft.com/office/powerpoint/2010/main" val="9319456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Applying scope</a:t>
            </a:r>
            <a:endParaRPr lang="en-GB" dirty="0">
              <a:solidFill>
                <a:schemeClr val="accent1">
                  <a:lumMod val="50000"/>
                </a:schemeClr>
              </a:solidFill>
            </a:endParaRPr>
          </a:p>
        </p:txBody>
      </p:sp>
      <p:sp>
        <p:nvSpPr>
          <p:cNvPr id="13" name="AutoShape 3"/>
          <p:cNvSpPr>
            <a:spLocks noChangeArrowheads="1"/>
          </p:cNvSpPr>
          <p:nvPr/>
        </p:nvSpPr>
        <p:spPr bwMode="auto">
          <a:xfrm>
            <a:off x="4401158" y="382073"/>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4" name="AutoShape 4"/>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server level</a:t>
            </a:r>
          </a:p>
        </p:txBody>
      </p:sp>
      <p:sp>
        <p:nvSpPr>
          <p:cNvPr id="15" name="AutoShape 5"/>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scope level</a:t>
            </a:r>
          </a:p>
        </p:txBody>
      </p:sp>
      <p:sp>
        <p:nvSpPr>
          <p:cNvPr id="16" name="AutoShape 6"/>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reserved-client level</a:t>
            </a:r>
          </a:p>
        </p:txBody>
      </p:sp>
      <p:sp>
        <p:nvSpPr>
          <p:cNvPr id="17" name="AutoShape 7"/>
          <p:cNvSpPr>
            <a:spLocks noChangeArrowheads="1"/>
          </p:cNvSpPr>
          <p:nvPr/>
        </p:nvSpPr>
        <p:spPr bwMode="auto">
          <a:xfrm>
            <a:off x="4478946" y="783710"/>
            <a:ext cx="7043737"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8" name="AutoShape 8"/>
          <p:cNvSpPr>
            <a:spLocks noChangeArrowheads="1"/>
          </p:cNvSpPr>
          <p:nvPr/>
        </p:nvSpPr>
        <p:spPr bwMode="auto">
          <a:xfrm>
            <a:off x="8973158" y="783710"/>
            <a:ext cx="2549525"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19" name="Group 9"/>
          <p:cNvGrpSpPr>
            <a:grpSpLocks/>
          </p:cNvGrpSpPr>
          <p:nvPr/>
        </p:nvGrpSpPr>
        <p:grpSpPr bwMode="auto">
          <a:xfrm>
            <a:off x="4564671" y="899597"/>
            <a:ext cx="6657975" cy="3048000"/>
            <a:chOff x="679" y="1184"/>
            <a:chExt cx="4194" cy="1920"/>
          </a:xfrm>
        </p:grpSpPr>
        <p:sp>
          <p:nvSpPr>
            <p:cNvPr id="20" name="Line 1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1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22" name="Picture 1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26" name="AutoShape 1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27" name="AutoShape 1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28" name="AutoShape 1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29"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AutoShape 2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31" name="Picture 2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AutoShape 2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sp>
        <p:nvSpPr>
          <p:cNvPr id="33" name="AutoShape 23"/>
          <p:cNvSpPr>
            <a:spLocks noChangeArrowheads="1"/>
          </p:cNvSpPr>
          <p:nvPr/>
        </p:nvSpPr>
        <p:spPr bwMode="auto">
          <a:xfrm>
            <a:off x="9489096" y="783710"/>
            <a:ext cx="2033587" cy="1479550"/>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34" name="Group 24"/>
          <p:cNvGrpSpPr>
            <a:grpSpLocks/>
          </p:cNvGrpSpPr>
          <p:nvPr/>
        </p:nvGrpSpPr>
        <p:grpSpPr bwMode="auto">
          <a:xfrm>
            <a:off x="9846283" y="863085"/>
            <a:ext cx="1304925" cy="1397000"/>
            <a:chOff x="4006" y="1105"/>
            <a:chExt cx="822" cy="880"/>
          </a:xfrm>
        </p:grpSpPr>
        <p:pic>
          <p:nvPicPr>
            <p:cNvPr id="44" name="Picture 2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AutoShape 26"/>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grpSp>
        <p:nvGrpSpPr>
          <p:cNvPr id="47" name="Group 27"/>
          <p:cNvGrpSpPr>
            <a:grpSpLocks/>
          </p:cNvGrpSpPr>
          <p:nvPr/>
        </p:nvGrpSpPr>
        <p:grpSpPr bwMode="auto">
          <a:xfrm>
            <a:off x="4401158" y="405370"/>
            <a:ext cx="7223125" cy="4951413"/>
            <a:chOff x="576" y="802"/>
            <a:chExt cx="4550" cy="3119"/>
          </a:xfrm>
        </p:grpSpPr>
        <p:sp>
          <p:nvSpPr>
            <p:cNvPr id="48" name="AutoShape 28"/>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49" name="Group 29"/>
            <p:cNvGrpSpPr>
              <a:grpSpLocks/>
            </p:cNvGrpSpPr>
            <p:nvPr/>
          </p:nvGrpSpPr>
          <p:grpSpPr bwMode="auto">
            <a:xfrm>
              <a:off x="679" y="1128"/>
              <a:ext cx="4194" cy="1920"/>
              <a:chOff x="679" y="1184"/>
              <a:chExt cx="4194" cy="1920"/>
            </a:xfrm>
          </p:grpSpPr>
          <p:sp>
            <p:nvSpPr>
              <p:cNvPr id="52" name="Line 3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53" name="Oval 3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54"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3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 name="Oval 3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58" name="AutoShape 3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59" name="AutoShape 3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60" name="AutoShape 3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61" name="Picture 3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AutoShape 4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63" name="Picture 4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AutoShape 4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pic>
          <p:nvPicPr>
            <p:cNvPr id="50" name="Picture 4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AutoShape 44"/>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sp>
        <p:nvSpPr>
          <p:cNvPr id="65" name="Rectangle 53"/>
          <p:cNvSpPr>
            <a:spLocks noChangeArrowheads="1"/>
          </p:cNvSpPr>
          <p:nvPr/>
        </p:nvSpPr>
        <p:spPr bwMode="auto">
          <a:xfrm>
            <a:off x="4197957" y="677347"/>
            <a:ext cx="7666038" cy="3524250"/>
          </a:xfrm>
          <a:prstGeom prst="rect">
            <a:avLst/>
          </a:prstGeom>
          <a:solidFill>
            <a:schemeClr val="accent1">
              <a:alpha val="50195"/>
            </a:scheme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Server Level</a:t>
            </a:r>
          </a:p>
        </p:txBody>
      </p:sp>
      <p:sp>
        <p:nvSpPr>
          <p:cNvPr id="66" name="Rectangle 54"/>
          <p:cNvSpPr>
            <a:spLocks noChangeArrowheads="1"/>
          </p:cNvSpPr>
          <p:nvPr/>
        </p:nvSpPr>
        <p:spPr bwMode="auto">
          <a:xfrm>
            <a:off x="4513870" y="1099623"/>
            <a:ext cx="2792412" cy="2659063"/>
          </a:xfrm>
          <a:prstGeom prst="rect">
            <a:avLst/>
          </a:prstGeom>
          <a:solidFill>
            <a:srgbClr val="FF0000">
              <a:alpha val="50195"/>
            </a:srgb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Scope Level</a:t>
            </a:r>
          </a:p>
        </p:txBody>
      </p:sp>
    </p:spTree>
    <p:extLst>
      <p:ext uri="{BB962C8B-B14F-4D97-AF65-F5344CB8AC3E}">
        <p14:creationId xmlns:p14="http://schemas.microsoft.com/office/powerpoint/2010/main" val="288021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animBg="1" autoUpdateAnimBg="0"/>
      <p:bldP spid="66" grpId="0" animBg="1"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Relay Agents</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Routers don’t pass broadcast packets and hence, </a:t>
            </a:r>
            <a:r>
              <a:rPr lang="en-GB" altLang="en-US" sz="2400" dirty="0"/>
              <a:t>DHCP Discovers, Requests, </a:t>
            </a:r>
            <a:r>
              <a:rPr lang="en-GB" altLang="en-US" sz="2400" dirty="0" err="1"/>
              <a:t>etc</a:t>
            </a:r>
            <a:r>
              <a:rPr lang="en-GB" altLang="en-US" sz="2400" dirty="0"/>
              <a:t>, don’t get forwarded across subnets</a:t>
            </a:r>
          </a:p>
          <a:p>
            <a:pPr algn="just">
              <a:buFont typeface="Wingdings" panose="05000000000000000000" pitchFamily="2" charset="2"/>
              <a:buChar char="§"/>
            </a:pPr>
            <a:r>
              <a:rPr lang="en-GB" altLang="en-US" sz="2800" dirty="0"/>
              <a:t>Agents forward Requests across subnets through routers (don’t use broadcasts to do this)</a:t>
            </a:r>
          </a:p>
          <a:p>
            <a:pPr algn="just">
              <a:buFont typeface="Wingdings" panose="05000000000000000000" pitchFamily="2" charset="2"/>
              <a:buChar char="§"/>
            </a:pPr>
            <a:endParaRPr lang="en-GB" altLang="en-US" sz="2800" dirty="0"/>
          </a:p>
          <a:p>
            <a:pPr algn="just">
              <a:buFont typeface="Wingdings" panose="05000000000000000000" pitchFamily="2" charset="2"/>
              <a:buChar char="§"/>
            </a:pPr>
            <a:r>
              <a:rPr lang="en-GB" altLang="en-US" sz="2800" dirty="0"/>
              <a:t>Organization can centralize DHCP servers</a:t>
            </a:r>
          </a:p>
          <a:p>
            <a:pPr algn="just">
              <a:buFont typeface="Wingdings" panose="05000000000000000000" pitchFamily="2" charset="2"/>
              <a:buChar char="§"/>
            </a:pPr>
            <a:r>
              <a:rPr lang="en-GB" altLang="en-US" sz="2800" b="1" i="1" dirty="0">
                <a:solidFill>
                  <a:schemeClr val="tx2"/>
                </a:solidFill>
              </a:rPr>
              <a:t>No need for DHCP servers for each subnet (and their backups)</a:t>
            </a:r>
          </a:p>
          <a:p>
            <a:pPr algn="just">
              <a:buFont typeface="Wingdings" panose="05000000000000000000" pitchFamily="2" charset="2"/>
              <a:buChar char="§"/>
            </a:pPr>
            <a:r>
              <a:rPr lang="en-GB" altLang="en-US" sz="2800" dirty="0"/>
              <a:t>Provide fault tolerance by allowing DHCP servers on different subnets to cover for each other</a:t>
            </a:r>
          </a:p>
        </p:txBody>
      </p:sp>
    </p:spTree>
    <p:extLst>
      <p:ext uri="{BB962C8B-B14F-4D97-AF65-F5344CB8AC3E}">
        <p14:creationId xmlns:p14="http://schemas.microsoft.com/office/powerpoint/2010/main" val="14405115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Relay Agents</a:t>
            </a:r>
            <a:endParaRPr lang="en-GB" dirty="0">
              <a:solidFill>
                <a:schemeClr val="accent1">
                  <a:lumMod val="50000"/>
                </a:schemeClr>
              </a:solidFill>
            </a:endParaRPr>
          </a:p>
        </p:txBody>
      </p:sp>
      <p:sp>
        <p:nvSpPr>
          <p:cNvPr id="68" name="Line 5"/>
          <p:cNvSpPr>
            <a:spLocks noChangeShapeType="1"/>
          </p:cNvSpPr>
          <p:nvPr/>
        </p:nvSpPr>
        <p:spPr bwMode="auto">
          <a:xfrm>
            <a:off x="6733196" y="3325843"/>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9" name="Oval 6"/>
          <p:cNvSpPr>
            <a:spLocks noChangeArrowheads="1"/>
          </p:cNvSpPr>
          <p:nvPr/>
        </p:nvSpPr>
        <p:spPr bwMode="auto">
          <a:xfrm>
            <a:off x="4502757"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70" name="Picture 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48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8"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9221" y="3168681"/>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Oval 9"/>
          <p:cNvSpPr>
            <a:spLocks noChangeArrowheads="1"/>
          </p:cNvSpPr>
          <p:nvPr/>
        </p:nvSpPr>
        <p:spPr bwMode="auto">
          <a:xfrm>
            <a:off x="9190645"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73"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7871" y="205425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AutoShape 11"/>
          <p:cNvSpPr>
            <a:spLocks noChangeArrowheads="1"/>
          </p:cNvSpPr>
          <p:nvPr/>
        </p:nvSpPr>
        <p:spPr bwMode="auto">
          <a:xfrm>
            <a:off x="8984271" y="1644681"/>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sp>
        <p:nvSpPr>
          <p:cNvPr id="75" name="AutoShape 12"/>
          <p:cNvSpPr>
            <a:spLocks noChangeArrowheads="1"/>
          </p:cNvSpPr>
          <p:nvPr/>
        </p:nvSpPr>
        <p:spPr bwMode="auto">
          <a:xfrm>
            <a:off x="44487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76" name="Picture 13"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8107" y="205425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AutoShape 14"/>
          <p:cNvSpPr>
            <a:spLocks noChangeArrowheads="1"/>
          </p:cNvSpPr>
          <p:nvPr/>
        </p:nvSpPr>
        <p:spPr bwMode="auto">
          <a:xfrm>
            <a:off x="5518757" y="1644681"/>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78" name="Picture 15"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432"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 name="AutoShape 16"/>
          <p:cNvSpPr>
            <a:spLocks noChangeArrowheads="1"/>
          </p:cNvSpPr>
          <p:nvPr/>
        </p:nvSpPr>
        <p:spPr bwMode="auto">
          <a:xfrm>
            <a:off x="6047395"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0" name="Picture 1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8107"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 name="AutoShape 18"/>
          <p:cNvSpPr>
            <a:spLocks noChangeArrowheads="1"/>
          </p:cNvSpPr>
          <p:nvPr/>
        </p:nvSpPr>
        <p:spPr bwMode="auto">
          <a:xfrm>
            <a:off x="9162070"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2"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67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 name="AutoShape 20"/>
          <p:cNvSpPr>
            <a:spLocks noChangeArrowheads="1"/>
          </p:cNvSpPr>
          <p:nvPr/>
        </p:nvSpPr>
        <p:spPr bwMode="auto">
          <a:xfrm>
            <a:off x="107606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sp>
        <p:nvSpPr>
          <p:cNvPr id="84" name="AutoShape 21"/>
          <p:cNvSpPr>
            <a:spLocks noChangeArrowheads="1"/>
          </p:cNvSpPr>
          <p:nvPr/>
        </p:nvSpPr>
        <p:spPr bwMode="auto">
          <a:xfrm>
            <a:off x="7307871" y="3632231"/>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Routers</a:t>
            </a:r>
          </a:p>
          <a:p>
            <a:pPr>
              <a:lnSpc>
                <a:spcPct val="85000"/>
              </a:lnSpc>
            </a:pPr>
            <a:r>
              <a:rPr lang="en-US" altLang="en-US" sz="1600">
                <a:latin typeface="Arial Narrow" panose="020B0606020202030204" pitchFamily="34" charset="0"/>
              </a:rPr>
              <a:t>Non-RFC 1542 Compliant</a:t>
            </a:r>
          </a:p>
        </p:txBody>
      </p:sp>
      <p:sp>
        <p:nvSpPr>
          <p:cNvPr id="85" name="AutoShape 22"/>
          <p:cNvSpPr>
            <a:spLocks noChangeArrowheads="1"/>
          </p:cNvSpPr>
          <p:nvPr/>
        </p:nvSpPr>
        <p:spPr bwMode="auto">
          <a:xfrm>
            <a:off x="6823682" y="2176494"/>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lgn="ctr">
              <a:defRPr/>
            </a:pPr>
            <a:r>
              <a:rPr lang="en-US">
                <a:effectLst>
                  <a:outerShdw blurRad="38100" dist="38100" dir="2700000" algn="tl">
                    <a:srgbClr val="000000"/>
                  </a:outerShdw>
                </a:effectLst>
                <a:latin typeface="Arial Narrow" pitchFamily="34" charset="0"/>
              </a:rPr>
              <a:t>Unicast</a:t>
            </a:r>
          </a:p>
        </p:txBody>
      </p:sp>
      <p:sp>
        <p:nvSpPr>
          <p:cNvPr id="86" name="Text Box 23"/>
          <p:cNvSpPr txBox="1">
            <a:spLocks noChangeArrowheads="1"/>
          </p:cNvSpPr>
          <p:nvPr/>
        </p:nvSpPr>
        <p:spPr bwMode="auto">
          <a:xfrm>
            <a:off x="5034571"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87" name="Text Box 24"/>
          <p:cNvSpPr txBox="1">
            <a:spLocks noChangeArrowheads="1"/>
          </p:cNvSpPr>
          <p:nvPr/>
        </p:nvSpPr>
        <p:spPr bwMode="auto">
          <a:xfrm>
            <a:off x="4501171"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sp>
        <p:nvSpPr>
          <p:cNvPr id="88" name="Text Box 25"/>
          <p:cNvSpPr txBox="1">
            <a:spLocks noChangeArrowheads="1"/>
          </p:cNvSpPr>
          <p:nvPr/>
        </p:nvSpPr>
        <p:spPr bwMode="auto">
          <a:xfrm>
            <a:off x="10516208"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sp>
        <p:nvSpPr>
          <p:cNvPr id="89" name="Text Box 26"/>
          <p:cNvSpPr txBox="1">
            <a:spLocks noChangeArrowheads="1"/>
          </p:cNvSpPr>
          <p:nvPr/>
        </p:nvSpPr>
        <p:spPr bwMode="auto">
          <a:xfrm>
            <a:off x="9838346"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90" name="Oval 27"/>
          <p:cNvSpPr>
            <a:spLocks noChangeArrowheads="1"/>
          </p:cNvSpPr>
          <p:nvPr/>
        </p:nvSpPr>
        <p:spPr bwMode="auto">
          <a:xfrm>
            <a:off x="6185507"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1" name="Oval 28"/>
          <p:cNvSpPr>
            <a:spLocks noChangeArrowheads="1"/>
          </p:cNvSpPr>
          <p:nvPr/>
        </p:nvSpPr>
        <p:spPr bwMode="auto">
          <a:xfrm>
            <a:off x="6268058" y="2887694"/>
            <a:ext cx="322263"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2" name="Oval 29"/>
          <p:cNvSpPr>
            <a:spLocks noChangeArrowheads="1"/>
          </p:cNvSpPr>
          <p:nvPr/>
        </p:nvSpPr>
        <p:spPr bwMode="auto">
          <a:xfrm>
            <a:off x="6345846"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3" name="Oval 30"/>
          <p:cNvSpPr>
            <a:spLocks noChangeArrowheads="1"/>
          </p:cNvSpPr>
          <p:nvPr/>
        </p:nvSpPr>
        <p:spPr bwMode="auto">
          <a:xfrm>
            <a:off x="9263670"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4" name="Oval 31"/>
          <p:cNvSpPr>
            <a:spLocks noChangeArrowheads="1"/>
          </p:cNvSpPr>
          <p:nvPr/>
        </p:nvSpPr>
        <p:spPr bwMode="auto">
          <a:xfrm>
            <a:off x="9346220" y="2887694"/>
            <a:ext cx="322262"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5" name="Oval 32"/>
          <p:cNvSpPr>
            <a:spLocks noChangeArrowheads="1"/>
          </p:cNvSpPr>
          <p:nvPr/>
        </p:nvSpPr>
        <p:spPr bwMode="auto">
          <a:xfrm>
            <a:off x="9424008"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pic>
        <p:nvPicPr>
          <p:cNvPr id="96"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3271" y="3178206"/>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009528" y="400617"/>
            <a:ext cx="10091404" cy="590931"/>
          </a:xfrm>
          <a:prstGeom prst="rect">
            <a:avLst/>
          </a:prstGeom>
        </p:spPr>
        <p:txBody>
          <a:bodyPr wrap="square">
            <a:spAutoFit/>
          </a:bodyPr>
          <a:lstStyle/>
          <a:p>
            <a:pPr algn="ctr">
              <a:lnSpc>
                <a:spcPct val="90000"/>
              </a:lnSpc>
              <a:spcBef>
                <a:spcPct val="40000"/>
              </a:spcBef>
              <a:buClr>
                <a:srgbClr val="8DACD0"/>
              </a:buClr>
              <a:buSzPct val="70000"/>
            </a:pPr>
            <a:r>
              <a:rPr lang="en-US" altLang="en-US" b="1" i="1" dirty="0">
                <a:latin typeface="Arial Narrow" panose="020B0606020202030204" pitchFamily="34" charset="0"/>
              </a:rPr>
              <a:t>A DHCP relay agent is a computer or router configured to listen for DHCP/BOOTP broadcasts from DHCP clients and then relay those messages to DCHP servers on different subnets </a:t>
            </a:r>
          </a:p>
        </p:txBody>
      </p:sp>
    </p:spTree>
    <p:extLst>
      <p:ext uri="{BB962C8B-B14F-4D97-AF65-F5344CB8AC3E}">
        <p14:creationId xmlns:p14="http://schemas.microsoft.com/office/powerpoint/2010/main" val="219939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91"/>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90"/>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95"/>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94"/>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animBg="1"/>
      <p:bldP spid="91" grpId="0" animBg="1"/>
      <p:bldP spid="92" grpId="0" animBg="1"/>
      <p:bldP spid="93" grpId="0" animBg="1"/>
      <p:bldP spid="94" grpId="0" animBg="1"/>
      <p:bldP spid="9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Relay Agents</a:t>
            </a:r>
            <a:endParaRPr lang="en-GB" dirty="0">
              <a:solidFill>
                <a:schemeClr val="accent1">
                  <a:lumMod val="50000"/>
                </a:schemeClr>
              </a:solidFill>
            </a:endParaRPr>
          </a:p>
        </p:txBody>
      </p:sp>
      <p:sp>
        <p:nvSpPr>
          <p:cNvPr id="33" name="Line 3"/>
          <p:cNvSpPr>
            <a:spLocks noChangeShapeType="1"/>
          </p:cNvSpPr>
          <p:nvPr/>
        </p:nvSpPr>
        <p:spPr bwMode="auto">
          <a:xfrm>
            <a:off x="7239234" y="579964"/>
            <a:ext cx="2236787"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4" name="Line 4"/>
          <p:cNvSpPr>
            <a:spLocks noChangeShapeType="1"/>
          </p:cNvSpPr>
          <p:nvPr/>
        </p:nvSpPr>
        <p:spPr bwMode="auto">
          <a:xfrm flipH="1">
            <a:off x="7148745" y="786339"/>
            <a:ext cx="2236788"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5" name="AutoShape 5"/>
          <p:cNvSpPr>
            <a:spLocks noChangeArrowheads="1"/>
          </p:cNvSpPr>
          <p:nvPr/>
        </p:nvSpPr>
        <p:spPr bwMode="auto">
          <a:xfrm>
            <a:off x="7461484" y="1795990"/>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36" name="Line 6"/>
          <p:cNvSpPr>
            <a:spLocks noChangeShapeType="1"/>
          </p:cNvSpPr>
          <p:nvPr/>
        </p:nvSpPr>
        <p:spPr bwMode="auto">
          <a:xfrm>
            <a:off x="7116996" y="1416576"/>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Oval 7"/>
          <p:cNvSpPr>
            <a:spLocks noChangeArrowheads="1"/>
          </p:cNvSpPr>
          <p:nvPr/>
        </p:nvSpPr>
        <p:spPr bwMode="auto">
          <a:xfrm>
            <a:off x="4950058"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38" name="Picture 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35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9"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5196" y="1272115"/>
            <a:ext cx="917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584" y="32437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1"/>
          <p:cNvSpPr>
            <a:spLocks noChangeArrowheads="1"/>
          </p:cNvSpPr>
          <p:nvPr/>
        </p:nvSpPr>
        <p:spPr bwMode="auto">
          <a:xfrm>
            <a:off x="5127859" y="1942039"/>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42" name="AutoShape 12"/>
          <p:cNvSpPr>
            <a:spLocks noChangeArrowheads="1"/>
          </p:cNvSpPr>
          <p:nvPr/>
        </p:nvSpPr>
        <p:spPr bwMode="auto">
          <a:xfrm>
            <a:off x="4691296" y="378352"/>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43"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7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14"/>
          <p:cNvSpPr>
            <a:spLocks noChangeArrowheads="1"/>
          </p:cNvSpPr>
          <p:nvPr/>
        </p:nvSpPr>
        <p:spPr bwMode="auto">
          <a:xfrm>
            <a:off x="6070834" y="17626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45" name="Oval 15"/>
          <p:cNvSpPr>
            <a:spLocks noChangeArrowheads="1"/>
          </p:cNvSpPr>
          <p:nvPr/>
        </p:nvSpPr>
        <p:spPr bwMode="auto">
          <a:xfrm>
            <a:off x="9476020"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46" name="AutoShape 16"/>
          <p:cNvSpPr>
            <a:spLocks noChangeArrowheads="1"/>
          </p:cNvSpPr>
          <p:nvPr/>
        </p:nvSpPr>
        <p:spPr bwMode="auto">
          <a:xfrm>
            <a:off x="10390420" y="378352"/>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47" name="Picture 17"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9370" y="32437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095" y="1473726"/>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AutoShape 19"/>
          <p:cNvSpPr>
            <a:spLocks noChangeArrowheads="1"/>
          </p:cNvSpPr>
          <p:nvPr/>
        </p:nvSpPr>
        <p:spPr bwMode="auto">
          <a:xfrm>
            <a:off x="10220559" y="18261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sp>
        <p:nvSpPr>
          <p:cNvPr id="50" name="Oval 20"/>
          <p:cNvSpPr>
            <a:spLocks noChangeArrowheads="1"/>
          </p:cNvSpPr>
          <p:nvPr/>
        </p:nvSpPr>
        <p:spPr bwMode="auto">
          <a:xfrm>
            <a:off x="5138970" y="1240364"/>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1" name="Oval 21"/>
          <p:cNvSpPr>
            <a:spLocks noChangeArrowheads="1"/>
          </p:cNvSpPr>
          <p:nvPr/>
        </p:nvSpPr>
        <p:spPr bwMode="auto">
          <a:xfrm>
            <a:off x="5221521" y="1322914"/>
            <a:ext cx="322263"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2" name="Oval 22"/>
          <p:cNvSpPr>
            <a:spLocks noChangeArrowheads="1"/>
          </p:cNvSpPr>
          <p:nvPr/>
        </p:nvSpPr>
        <p:spPr bwMode="auto">
          <a:xfrm>
            <a:off x="5299309" y="140070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3" name="Oval 23"/>
          <p:cNvSpPr>
            <a:spLocks noChangeArrowheads="1"/>
          </p:cNvSpPr>
          <p:nvPr/>
        </p:nvSpPr>
        <p:spPr bwMode="auto">
          <a:xfrm>
            <a:off x="6102583" y="868889"/>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4" name="Oval 24"/>
          <p:cNvSpPr>
            <a:spLocks noChangeArrowheads="1"/>
          </p:cNvSpPr>
          <p:nvPr/>
        </p:nvSpPr>
        <p:spPr bwMode="auto">
          <a:xfrm>
            <a:off x="6185133" y="951439"/>
            <a:ext cx="322262"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5" name="Oval 25"/>
          <p:cNvSpPr>
            <a:spLocks noChangeArrowheads="1"/>
          </p:cNvSpPr>
          <p:nvPr/>
        </p:nvSpPr>
        <p:spPr bwMode="auto">
          <a:xfrm>
            <a:off x="6262921" y="1029227"/>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6" name="Group 26"/>
          <p:cNvGrpSpPr>
            <a:grpSpLocks/>
          </p:cNvGrpSpPr>
          <p:nvPr/>
        </p:nvGrpSpPr>
        <p:grpSpPr bwMode="auto">
          <a:xfrm>
            <a:off x="4669071" y="324376"/>
            <a:ext cx="7223125" cy="4979988"/>
            <a:chOff x="576" y="784"/>
            <a:chExt cx="4550" cy="3137"/>
          </a:xfrm>
        </p:grpSpPr>
        <p:sp>
          <p:nvSpPr>
            <p:cNvPr id="57"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8" name="Group 28"/>
            <p:cNvGrpSpPr>
              <a:grpSpLocks/>
            </p:cNvGrpSpPr>
            <p:nvPr/>
          </p:nvGrpSpPr>
          <p:grpSpPr bwMode="auto">
            <a:xfrm>
              <a:off x="590" y="784"/>
              <a:ext cx="4490" cy="1265"/>
              <a:chOff x="590" y="784"/>
              <a:chExt cx="4490" cy="1265"/>
            </a:xfrm>
          </p:grpSpPr>
          <p:sp>
            <p:nvSpPr>
              <p:cNvPr id="59"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60"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62"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6" y="1381"/>
                <a:ext cx="578" cy="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 name="Picture 34"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66"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67" name="Picture 3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98"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99"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0" name="Picture 41"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4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grpSp>
      </p:grpSp>
      <p:grpSp>
        <p:nvGrpSpPr>
          <p:cNvPr id="103" name="Group 44"/>
          <p:cNvGrpSpPr>
            <a:grpSpLocks/>
          </p:cNvGrpSpPr>
          <p:nvPr/>
        </p:nvGrpSpPr>
        <p:grpSpPr bwMode="auto">
          <a:xfrm>
            <a:off x="5429483" y="2508777"/>
            <a:ext cx="6234112" cy="327025"/>
            <a:chOff x="914" y="2208"/>
            <a:chExt cx="3854" cy="206"/>
          </a:xfrm>
        </p:grpSpPr>
        <p:sp>
          <p:nvSpPr>
            <p:cNvPr id="104"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DHCPDISCOVER packet</a:t>
              </a:r>
            </a:p>
          </p:txBody>
        </p:sp>
        <p:sp>
          <p:nvSpPr>
            <p:cNvPr id="105"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1</a:t>
              </a:r>
            </a:p>
          </p:txBody>
        </p:sp>
      </p:grpSp>
      <p:grpSp>
        <p:nvGrpSpPr>
          <p:cNvPr id="106" name="Group 47"/>
          <p:cNvGrpSpPr>
            <a:grpSpLocks/>
          </p:cNvGrpSpPr>
          <p:nvPr/>
        </p:nvGrpSpPr>
        <p:grpSpPr bwMode="auto">
          <a:xfrm>
            <a:off x="5429483" y="2886602"/>
            <a:ext cx="6234112" cy="328613"/>
            <a:chOff x="914" y="2429"/>
            <a:chExt cx="3854" cy="207"/>
          </a:xfrm>
        </p:grpSpPr>
        <p:sp>
          <p:nvSpPr>
            <p:cNvPr id="107"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DHCPDISCOVER message to the DHCP server</a:t>
              </a:r>
            </a:p>
          </p:txBody>
        </p:sp>
        <p:sp>
          <p:nvSpPr>
            <p:cNvPr id="108"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2</a:t>
              </a:r>
            </a:p>
          </p:txBody>
        </p:sp>
      </p:grpSp>
      <p:grpSp>
        <p:nvGrpSpPr>
          <p:cNvPr id="109" name="Group 50"/>
          <p:cNvGrpSpPr>
            <a:grpSpLocks/>
          </p:cNvGrpSpPr>
          <p:nvPr/>
        </p:nvGrpSpPr>
        <p:grpSpPr bwMode="auto">
          <a:xfrm>
            <a:off x="5429483" y="3267602"/>
            <a:ext cx="6234112" cy="327025"/>
            <a:chOff x="914" y="2692"/>
            <a:chExt cx="3854" cy="206"/>
          </a:xfrm>
        </p:grpSpPr>
        <p:sp>
          <p:nvSpPr>
            <p:cNvPr id="110"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DHCPOFFER message to the DHCP relay agent</a:t>
              </a:r>
            </a:p>
          </p:txBody>
        </p:sp>
        <p:sp>
          <p:nvSpPr>
            <p:cNvPr id="111"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3</a:t>
              </a:r>
            </a:p>
          </p:txBody>
        </p:sp>
      </p:grpSp>
      <p:grpSp>
        <p:nvGrpSpPr>
          <p:cNvPr id="112" name="Group 53"/>
          <p:cNvGrpSpPr>
            <a:grpSpLocks/>
          </p:cNvGrpSpPr>
          <p:nvPr/>
        </p:nvGrpSpPr>
        <p:grpSpPr bwMode="auto">
          <a:xfrm>
            <a:off x="5429483" y="3645427"/>
            <a:ext cx="6234112" cy="328613"/>
            <a:chOff x="914" y="2913"/>
            <a:chExt cx="3854" cy="207"/>
          </a:xfrm>
        </p:grpSpPr>
        <p:sp>
          <p:nvSpPr>
            <p:cNvPr id="113"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DHCPOFFER packet</a:t>
              </a:r>
            </a:p>
          </p:txBody>
        </p:sp>
        <p:sp>
          <p:nvSpPr>
            <p:cNvPr id="114"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4</a:t>
              </a:r>
            </a:p>
          </p:txBody>
        </p:sp>
      </p:grpSp>
      <p:grpSp>
        <p:nvGrpSpPr>
          <p:cNvPr id="115" name="Group 56"/>
          <p:cNvGrpSpPr>
            <a:grpSpLocks/>
          </p:cNvGrpSpPr>
          <p:nvPr/>
        </p:nvGrpSpPr>
        <p:grpSpPr bwMode="auto">
          <a:xfrm>
            <a:off x="5429483" y="4026427"/>
            <a:ext cx="6234112" cy="327025"/>
            <a:chOff x="914" y="3176"/>
            <a:chExt cx="3854" cy="206"/>
          </a:xfrm>
        </p:grpSpPr>
        <p:sp>
          <p:nvSpPr>
            <p:cNvPr id="116"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DHCPREQUEST packet</a:t>
              </a:r>
            </a:p>
          </p:txBody>
        </p:sp>
        <p:sp>
          <p:nvSpPr>
            <p:cNvPr id="117"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5</a:t>
              </a:r>
            </a:p>
          </p:txBody>
        </p:sp>
      </p:grpSp>
      <p:grpSp>
        <p:nvGrpSpPr>
          <p:cNvPr id="118" name="Group 59"/>
          <p:cNvGrpSpPr>
            <a:grpSpLocks/>
          </p:cNvGrpSpPr>
          <p:nvPr/>
        </p:nvGrpSpPr>
        <p:grpSpPr bwMode="auto">
          <a:xfrm>
            <a:off x="5429483" y="4404252"/>
            <a:ext cx="6234112" cy="328613"/>
            <a:chOff x="914" y="3397"/>
            <a:chExt cx="3854" cy="207"/>
          </a:xfrm>
        </p:grpSpPr>
        <p:sp>
          <p:nvSpPr>
            <p:cNvPr id="119"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DHCPREQUEST message to the DHCP server</a:t>
              </a:r>
            </a:p>
          </p:txBody>
        </p:sp>
        <p:sp>
          <p:nvSpPr>
            <p:cNvPr id="120"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6</a:t>
              </a:r>
            </a:p>
          </p:txBody>
        </p:sp>
      </p:grpSp>
      <p:grpSp>
        <p:nvGrpSpPr>
          <p:cNvPr id="121" name="Group 62"/>
          <p:cNvGrpSpPr>
            <a:grpSpLocks/>
          </p:cNvGrpSpPr>
          <p:nvPr/>
        </p:nvGrpSpPr>
        <p:grpSpPr bwMode="auto">
          <a:xfrm>
            <a:off x="5429483" y="4785252"/>
            <a:ext cx="6234112" cy="327025"/>
            <a:chOff x="914" y="3660"/>
            <a:chExt cx="3854" cy="206"/>
          </a:xfrm>
        </p:grpSpPr>
        <p:sp>
          <p:nvSpPr>
            <p:cNvPr id="122"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DHCPACK message to the DHCP relay agent</a:t>
              </a:r>
            </a:p>
          </p:txBody>
        </p:sp>
        <p:sp>
          <p:nvSpPr>
            <p:cNvPr id="123"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7</a:t>
              </a:r>
            </a:p>
          </p:txBody>
        </p:sp>
      </p:grpSp>
      <p:grpSp>
        <p:nvGrpSpPr>
          <p:cNvPr id="124" name="Group 65"/>
          <p:cNvGrpSpPr>
            <a:grpSpLocks/>
          </p:cNvGrpSpPr>
          <p:nvPr/>
        </p:nvGrpSpPr>
        <p:grpSpPr bwMode="auto">
          <a:xfrm>
            <a:off x="5429483" y="5164664"/>
            <a:ext cx="6234112" cy="328612"/>
            <a:chOff x="914" y="3881"/>
            <a:chExt cx="3854" cy="207"/>
          </a:xfrm>
        </p:grpSpPr>
        <p:sp>
          <p:nvSpPr>
            <p:cNvPr id="125"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DHCPACK packet</a:t>
              </a:r>
            </a:p>
          </p:txBody>
        </p:sp>
        <p:sp>
          <p:nvSpPr>
            <p:cNvPr id="126"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8</a:t>
              </a:r>
            </a:p>
          </p:txBody>
        </p:sp>
      </p:grpSp>
    </p:spTree>
    <p:extLst>
      <p:ext uri="{BB962C8B-B14F-4D97-AF65-F5344CB8AC3E}">
        <p14:creationId xmlns:p14="http://schemas.microsoft.com/office/powerpoint/2010/main" val="17310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52"/>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51"/>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50"/>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106"/>
                                        </p:tgtEl>
                                        <p:attrNameLst>
                                          <p:attrName>style.visibility</p:attrName>
                                        </p:attrNameLst>
                                      </p:cBhvr>
                                      <p:to>
                                        <p:strVal val="visible"/>
                                      </p:to>
                                    </p:set>
                                    <p:animEffect transition="in" filter="wipe(left)">
                                      <p:cBhvr>
                                        <p:cTn id="20" dur="500"/>
                                        <p:tgtEl>
                                          <p:spTgt spid="106"/>
                                        </p:tgtEl>
                                      </p:cBhvr>
                                    </p:animEffec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left)">
                                      <p:cBhvr>
                                        <p:cTn id="24" dur="500"/>
                                        <p:tgtEl>
                                          <p:spTgt spid="33"/>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109"/>
                                        </p:tgtEl>
                                        <p:attrNameLst>
                                          <p:attrName>style.visibility</p:attrName>
                                        </p:attrNameLst>
                                      </p:cBhvr>
                                      <p:to>
                                        <p:strVal val="visible"/>
                                      </p:to>
                                    </p:set>
                                    <p:animEffect transition="in" filter="wipe(left)">
                                      <p:cBhvr>
                                        <p:cTn id="28" dur="500"/>
                                        <p:tgtEl>
                                          <p:spTgt spid="109"/>
                                        </p:tgtEl>
                                      </p:cBhvr>
                                    </p:animEffect>
                                  </p:childTnLst>
                                </p:cTn>
                              </p:par>
                            </p:childTnLst>
                          </p:cTn>
                        </p:par>
                        <p:par>
                          <p:cTn id="29" fill="hold">
                            <p:stCondLst>
                              <p:cond delay="3500"/>
                            </p:stCondLst>
                            <p:childTnLst>
                              <p:par>
                                <p:cTn id="30" presetID="22" presetClass="entr" presetSubtype="2"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right)">
                                      <p:cBhvr>
                                        <p:cTn id="32" dur="500"/>
                                        <p:tgtEl>
                                          <p:spTgt spid="34"/>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112"/>
                                        </p:tgtEl>
                                        <p:attrNameLst>
                                          <p:attrName>style.visibility</p:attrName>
                                        </p:attrNameLst>
                                      </p:cBhvr>
                                      <p:to>
                                        <p:strVal val="visible"/>
                                      </p:to>
                                    </p:set>
                                    <p:animEffect transition="in" filter="wipe(left)">
                                      <p:cBhvr>
                                        <p:cTn id="36" dur="500"/>
                                        <p:tgtEl>
                                          <p:spTgt spid="112"/>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55"/>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54"/>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53"/>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115"/>
                                        </p:tgtEl>
                                        <p:attrNameLst>
                                          <p:attrName>style.visibility</p:attrName>
                                        </p:attrNameLst>
                                      </p:cBhvr>
                                      <p:to>
                                        <p:strVal val="visible"/>
                                      </p:to>
                                    </p:set>
                                    <p:animEffect transition="in" filter="wipe(left)">
                                      <p:cBhvr>
                                        <p:cTn id="49" dur="500"/>
                                        <p:tgtEl>
                                          <p:spTgt spid="115"/>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118"/>
                                        </p:tgtEl>
                                        <p:attrNameLst>
                                          <p:attrName>style.visibility</p:attrName>
                                        </p:attrNameLst>
                                      </p:cBhvr>
                                      <p:to>
                                        <p:strVal val="visible"/>
                                      </p:to>
                                    </p:set>
                                    <p:animEffect transition="in" filter="wipe(left)">
                                      <p:cBhvr>
                                        <p:cTn id="53" dur="500"/>
                                        <p:tgtEl>
                                          <p:spTgt spid="118"/>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21"/>
                                        </p:tgtEl>
                                        <p:attrNameLst>
                                          <p:attrName>style.visibility</p:attrName>
                                        </p:attrNameLst>
                                      </p:cBhvr>
                                      <p:to>
                                        <p:strVal val="visible"/>
                                      </p:to>
                                    </p:set>
                                    <p:animEffect transition="in" filter="wipe(left)">
                                      <p:cBhvr>
                                        <p:cTn id="57" dur="500"/>
                                        <p:tgtEl>
                                          <p:spTgt spid="121"/>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24"/>
                                        </p:tgtEl>
                                        <p:attrNameLst>
                                          <p:attrName>style.visibility</p:attrName>
                                        </p:attrNameLst>
                                      </p:cBhvr>
                                      <p:to>
                                        <p:strVal val="visible"/>
                                      </p:to>
                                    </p:set>
                                    <p:animEffect transition="in" filter="wipe(left)">
                                      <p:cBhvr>
                                        <p:cTn id="61" dur="500"/>
                                        <p:tgtEl>
                                          <p:spTgt spid="124"/>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P spid="5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3352890" cy="1143000"/>
          </a:xfrm>
        </p:spPr>
        <p:txBody>
          <a:bodyPr>
            <a:noAutofit/>
          </a:bodyPr>
          <a:lstStyle/>
          <a:p>
            <a:pPr algn="l"/>
            <a:r>
              <a:rPr lang="en-US" dirty="0">
                <a:solidFill>
                  <a:schemeClr val="accent1">
                    <a:lumMod val="50000"/>
                  </a:schemeClr>
                </a:solidFill>
              </a:rPr>
              <a:t>DHCP: </a:t>
            </a:r>
            <a:br>
              <a:rPr lang="en-US" dirty="0">
                <a:solidFill>
                  <a:schemeClr val="accent1">
                    <a:lumMod val="50000"/>
                  </a:schemeClr>
                </a:solidFill>
              </a:rPr>
            </a:br>
            <a:r>
              <a:rPr lang="en-US" dirty="0">
                <a:solidFill>
                  <a:schemeClr val="accent1">
                    <a:lumMod val="50000"/>
                  </a:schemeClr>
                </a:solidFill>
              </a:rPr>
              <a:t>Relay Agents</a:t>
            </a:r>
            <a:br>
              <a:rPr lang="en-US" dirty="0">
                <a:solidFill>
                  <a:schemeClr val="accent1">
                    <a:lumMod val="50000"/>
                  </a:schemeClr>
                </a:solidFill>
              </a:rPr>
            </a:br>
            <a:r>
              <a:rPr lang="en-US" sz="2400" dirty="0">
                <a:solidFill>
                  <a:schemeClr val="accent1">
                    <a:lumMod val="50000"/>
                  </a:schemeClr>
                </a:solidFill>
              </a:rPr>
              <a:t>Hop Counts</a:t>
            </a:r>
            <a:br>
              <a:rPr lang="en-US" sz="2400" dirty="0">
                <a:solidFill>
                  <a:schemeClr val="accent1">
                    <a:lumMod val="50000"/>
                  </a:schemeClr>
                </a:solidFill>
              </a:rPr>
            </a:br>
            <a:r>
              <a:rPr lang="en-US" sz="2400" dirty="0">
                <a:solidFill>
                  <a:schemeClr val="accent1">
                    <a:lumMod val="50000"/>
                  </a:schemeClr>
                </a:solidFill>
              </a:rPr>
              <a:t>Boot Threshold</a:t>
            </a:r>
            <a:endParaRPr lang="en-GB" dirty="0">
              <a:solidFill>
                <a:schemeClr val="accent1">
                  <a:lumMod val="50000"/>
                </a:schemeClr>
              </a:solidFill>
            </a:endParaRPr>
          </a:p>
        </p:txBody>
      </p:sp>
      <p:sp>
        <p:nvSpPr>
          <p:cNvPr id="3" name="Rectangle 2"/>
          <p:cNvSpPr/>
          <p:nvPr/>
        </p:nvSpPr>
        <p:spPr>
          <a:xfrm>
            <a:off x="500478" y="266475"/>
            <a:ext cx="10999980" cy="341632"/>
          </a:xfrm>
          <a:prstGeom prst="rect">
            <a:avLst/>
          </a:prstGeom>
        </p:spPr>
        <p:txBody>
          <a:bodyPr wrap="square">
            <a:spAutoFit/>
          </a:bodyPr>
          <a:lstStyle/>
          <a:p>
            <a:pPr algn="ctr">
              <a:lnSpc>
                <a:spcPct val="90000"/>
              </a:lnSpc>
              <a:spcBef>
                <a:spcPct val="40000"/>
              </a:spcBef>
              <a:buClr>
                <a:srgbClr val="8DACD0"/>
              </a:buClr>
              <a:buSzPct val="70000"/>
            </a:pPr>
            <a:r>
              <a:rPr lang="en-US" altLang="en-US" b="1" dirty="0">
                <a:latin typeface="Arial Narrow" panose="020B0606020202030204" pitchFamily="34" charset="0"/>
              </a:rPr>
              <a:t>The </a:t>
            </a:r>
            <a:r>
              <a:rPr lang="en-US" altLang="en-US" b="1" i="1" dirty="0">
                <a:solidFill>
                  <a:schemeClr val="tx2"/>
                </a:solidFill>
                <a:latin typeface="Arial Narrow" panose="020B0606020202030204" pitchFamily="34" charset="0"/>
              </a:rPr>
              <a:t>hop count </a:t>
            </a:r>
            <a:r>
              <a:rPr lang="en-US" altLang="en-US" b="1" i="1" dirty="0">
                <a:latin typeface="Arial Narrow" panose="020B0606020202030204" pitchFamily="34" charset="0"/>
              </a:rPr>
              <a:t>threshold</a:t>
            </a:r>
            <a:r>
              <a:rPr lang="en-US" altLang="en-US" b="1" dirty="0">
                <a:latin typeface="Arial Narrow" panose="020B0606020202030204" pitchFamily="34" charset="0"/>
              </a:rPr>
              <a:t> is </a:t>
            </a:r>
            <a:r>
              <a:rPr lang="en-US" altLang="en-US" b="1" dirty="0">
                <a:solidFill>
                  <a:schemeClr val="tx2"/>
                </a:solidFill>
                <a:latin typeface="Arial Narrow" panose="020B0606020202030204" pitchFamily="34" charset="0"/>
              </a:rPr>
              <a:t>the number of routers that the packet can be transmitted </a:t>
            </a:r>
            <a:r>
              <a:rPr lang="en-US" altLang="en-US" b="1" dirty="0">
                <a:latin typeface="Arial Narrow" panose="020B0606020202030204" pitchFamily="34" charset="0"/>
              </a:rPr>
              <a:t>through </a:t>
            </a:r>
            <a:r>
              <a:rPr lang="en-US" altLang="en-US" b="1" u="sng" dirty="0">
                <a:solidFill>
                  <a:schemeClr val="tx2"/>
                </a:solidFill>
                <a:latin typeface="Arial Narrow" panose="020B0606020202030204" pitchFamily="34" charset="0"/>
              </a:rPr>
              <a:t>before being discarded </a:t>
            </a:r>
          </a:p>
        </p:txBody>
      </p:sp>
      <p:sp>
        <p:nvSpPr>
          <p:cNvPr id="57" name="AutoShape 3"/>
          <p:cNvSpPr>
            <a:spLocks noChangeArrowheads="1"/>
          </p:cNvSpPr>
          <p:nvPr/>
        </p:nvSpPr>
        <p:spPr bwMode="auto">
          <a:xfrm>
            <a:off x="4401157" y="597568"/>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8" name="AutoShape 4"/>
          <p:cNvSpPr>
            <a:spLocks noChangeArrowheads="1"/>
          </p:cNvSpPr>
          <p:nvPr/>
        </p:nvSpPr>
        <p:spPr bwMode="auto">
          <a:xfrm>
            <a:off x="4001107" y="632492"/>
            <a:ext cx="7972425" cy="831850"/>
          </a:xfrm>
          <a:prstGeom prst="roundRect">
            <a:avLst>
              <a:gd name="adj" fmla="val 24236"/>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90000"/>
              </a:lnSpc>
              <a:spcBef>
                <a:spcPct val="40000"/>
              </a:spcBef>
              <a:buClr>
                <a:srgbClr val="8DACD0"/>
              </a:buClr>
              <a:buSzPct val="70000"/>
              <a:buFont typeface="Wingdings" panose="05000000000000000000" pitchFamily="2" charset="2"/>
              <a:buNone/>
            </a:pPr>
            <a:r>
              <a:rPr lang="en-US" altLang="en-US" sz="2000" dirty="0">
                <a:latin typeface="Arial Narrow" panose="020B0606020202030204" pitchFamily="34" charset="0"/>
              </a:rPr>
              <a:t>The </a:t>
            </a:r>
            <a:r>
              <a:rPr lang="en-US" altLang="en-US" sz="2000" i="1" dirty="0">
                <a:latin typeface="Arial Narrow" panose="020B0606020202030204" pitchFamily="34" charset="0"/>
              </a:rPr>
              <a:t>hop count threshold</a:t>
            </a:r>
            <a:r>
              <a:rPr lang="en-US" altLang="en-US" sz="2000" dirty="0">
                <a:latin typeface="Arial Narrow" panose="020B0606020202030204" pitchFamily="34" charset="0"/>
              </a:rPr>
              <a:t> is the number of routers that the packet can be transmitted through before being discarded</a:t>
            </a:r>
            <a:r>
              <a:rPr lang="en-US" altLang="en-US" dirty="0">
                <a:latin typeface="Arial Narrow" panose="020B0606020202030204" pitchFamily="34" charset="0"/>
              </a:rPr>
              <a:t> </a:t>
            </a:r>
          </a:p>
        </p:txBody>
      </p:sp>
      <p:sp>
        <p:nvSpPr>
          <p:cNvPr id="59" name="Line 5"/>
          <p:cNvSpPr>
            <a:spLocks noChangeShapeType="1"/>
          </p:cNvSpPr>
          <p:nvPr/>
        </p:nvSpPr>
        <p:spPr bwMode="auto">
          <a:xfrm flipH="1">
            <a:off x="9938357" y="3334418"/>
            <a:ext cx="79375" cy="1008063"/>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0" name="Line 6"/>
          <p:cNvSpPr>
            <a:spLocks noChangeShapeType="1"/>
          </p:cNvSpPr>
          <p:nvPr/>
        </p:nvSpPr>
        <p:spPr bwMode="auto">
          <a:xfrm flipV="1">
            <a:off x="6398231" y="2947068"/>
            <a:ext cx="2705100" cy="684213"/>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7"/>
          <p:cNvSpPr>
            <a:spLocks noChangeArrowheads="1"/>
          </p:cNvSpPr>
          <p:nvPr/>
        </p:nvSpPr>
        <p:spPr bwMode="auto">
          <a:xfrm>
            <a:off x="8911245" y="2092993"/>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62"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1581" y="1688180"/>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9"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35256" y="2505742"/>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Oval 10"/>
          <p:cNvSpPr>
            <a:spLocks noChangeArrowheads="1"/>
          </p:cNvSpPr>
          <p:nvPr/>
        </p:nvSpPr>
        <p:spPr bwMode="auto">
          <a:xfrm>
            <a:off x="8150832" y="4229768"/>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65" name="Picture 11"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6081" y="3940842"/>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 name="Picture 12"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38320" y="4652042"/>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Oval 13"/>
          <p:cNvSpPr>
            <a:spLocks noChangeArrowheads="1"/>
          </p:cNvSpPr>
          <p:nvPr/>
        </p:nvSpPr>
        <p:spPr bwMode="auto">
          <a:xfrm>
            <a:off x="4777395" y="3201068"/>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97" name="Picture 14"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2131" y="2835942"/>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15"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4231" y="3713830"/>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AutoShape 16"/>
          <p:cNvSpPr>
            <a:spLocks noChangeArrowheads="1"/>
          </p:cNvSpPr>
          <p:nvPr/>
        </p:nvSpPr>
        <p:spPr bwMode="auto">
          <a:xfrm>
            <a:off x="9863745" y="1972342"/>
            <a:ext cx="2014537" cy="33178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 2</a:t>
            </a:r>
          </a:p>
        </p:txBody>
      </p:sp>
      <p:sp>
        <p:nvSpPr>
          <p:cNvPr id="100" name="AutoShape 17"/>
          <p:cNvSpPr>
            <a:spLocks noChangeArrowheads="1"/>
          </p:cNvSpPr>
          <p:nvPr/>
        </p:nvSpPr>
        <p:spPr bwMode="auto">
          <a:xfrm>
            <a:off x="7817457" y="4923505"/>
            <a:ext cx="1457325"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1" name="Picture 18"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74844" y="3155030"/>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 name="Picture 19"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54069" y="2826417"/>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 name="Text Box 20"/>
          <p:cNvSpPr txBox="1">
            <a:spLocks noChangeArrowheads="1"/>
          </p:cNvSpPr>
          <p:nvPr/>
        </p:nvSpPr>
        <p:spPr bwMode="auto">
          <a:xfrm>
            <a:off x="4775807" y="2239043"/>
            <a:ext cx="1370013" cy="346075"/>
          </a:xfrm>
          <a:prstGeom prst="rect">
            <a:avLst/>
          </a:prstGeom>
          <a:solidFill>
            <a:srgbClr val="8DACD0"/>
          </a:solidFill>
          <a:ln w="9525" algn="ctr">
            <a:solidFill>
              <a:schemeClr val="bg2"/>
            </a:solidFill>
            <a:miter lim="800000"/>
            <a:headEnd/>
            <a:tailEnd/>
          </a:ln>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Hop Count = 4</a:t>
            </a:r>
          </a:p>
        </p:txBody>
      </p:sp>
      <p:sp>
        <p:nvSpPr>
          <p:cNvPr id="104" name="AutoShape 21"/>
          <p:cNvSpPr>
            <a:spLocks noChangeArrowheads="1"/>
          </p:cNvSpPr>
          <p:nvPr/>
        </p:nvSpPr>
        <p:spPr bwMode="auto">
          <a:xfrm>
            <a:off x="4486882" y="2643855"/>
            <a:ext cx="1768475"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 1</a:t>
            </a:r>
          </a:p>
        </p:txBody>
      </p:sp>
      <p:sp>
        <p:nvSpPr>
          <p:cNvPr id="105" name="Arc 22"/>
          <p:cNvSpPr>
            <a:spLocks/>
          </p:cNvSpPr>
          <p:nvPr/>
        </p:nvSpPr>
        <p:spPr bwMode="auto">
          <a:xfrm rot="2661809">
            <a:off x="6414107" y="2531142"/>
            <a:ext cx="2341563" cy="1525588"/>
          </a:xfrm>
          <a:custGeom>
            <a:avLst/>
            <a:gdLst>
              <a:gd name="T0" fmla="*/ 0 w 36344"/>
              <a:gd name="T1" fmla="*/ 2147483646 h 21600"/>
              <a:gd name="T2" fmla="*/ 2147483646 w 36344"/>
              <a:gd name="T3" fmla="*/ 2147483646 h 21600"/>
              <a:gd name="T4" fmla="*/ 2147483646 w 36344"/>
              <a:gd name="T5" fmla="*/ 2147483646 h 21600"/>
              <a:gd name="T6" fmla="*/ 0 60000 65536"/>
              <a:gd name="T7" fmla="*/ 0 60000 65536"/>
              <a:gd name="T8" fmla="*/ 0 60000 65536"/>
              <a:gd name="T9" fmla="*/ 0 w 36344"/>
              <a:gd name="T10" fmla="*/ 0 h 21600"/>
              <a:gd name="T11" fmla="*/ 36344 w 36344"/>
              <a:gd name="T12" fmla="*/ 21600 h 21600"/>
            </a:gdLst>
            <a:ahLst/>
            <a:cxnLst>
              <a:cxn ang="T6">
                <a:pos x="T0" y="T1"/>
              </a:cxn>
              <a:cxn ang="T7">
                <a:pos x="T2" y="T3"/>
              </a:cxn>
              <a:cxn ang="T8">
                <a:pos x="T4" y="T5"/>
              </a:cxn>
            </a:cxnLst>
            <a:rect l="T9" t="T10" r="T11" b="T12"/>
            <a:pathLst>
              <a:path w="36344" h="21600" fill="none" extrusionOk="0">
                <a:moveTo>
                  <a:pt x="-1" y="16727"/>
                </a:moveTo>
                <a:cubicBezTo>
                  <a:pt x="2267" y="6934"/>
                  <a:pt x="10990" y="-1"/>
                  <a:pt x="21043" y="0"/>
                </a:cubicBezTo>
                <a:cubicBezTo>
                  <a:pt x="26785" y="0"/>
                  <a:pt x="32290" y="2286"/>
                  <a:pt x="36343" y="6354"/>
                </a:cubicBezTo>
              </a:path>
              <a:path w="36344" h="21600" stroke="0" extrusionOk="0">
                <a:moveTo>
                  <a:pt x="-1" y="16727"/>
                </a:moveTo>
                <a:cubicBezTo>
                  <a:pt x="2267" y="6934"/>
                  <a:pt x="10990" y="-1"/>
                  <a:pt x="21043" y="0"/>
                </a:cubicBezTo>
                <a:cubicBezTo>
                  <a:pt x="26785" y="0"/>
                  <a:pt x="32290" y="2286"/>
                  <a:pt x="36343" y="6354"/>
                </a:cubicBezTo>
                <a:lnTo>
                  <a:pt x="21043" y="21600"/>
                </a:lnTo>
                <a:lnTo>
                  <a:pt x="-1" y="16727"/>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6" name="Arc 23"/>
          <p:cNvSpPr>
            <a:spLocks/>
          </p:cNvSpPr>
          <p:nvPr/>
        </p:nvSpPr>
        <p:spPr bwMode="auto">
          <a:xfrm rot="7965326" flipH="1">
            <a:off x="8375462" y="2728786"/>
            <a:ext cx="1595438" cy="1187450"/>
          </a:xfrm>
          <a:custGeom>
            <a:avLst/>
            <a:gdLst>
              <a:gd name="T0" fmla="*/ 0 w 26125"/>
              <a:gd name="T1" fmla="*/ 131087938 h 21600"/>
              <a:gd name="T2" fmla="*/ 2147483646 w 26125"/>
              <a:gd name="T3" fmla="*/ 2147483646 h 21600"/>
              <a:gd name="T4" fmla="*/ 1317801314 w 26125"/>
              <a:gd name="T5" fmla="*/ 2147483646 h 21600"/>
              <a:gd name="T6" fmla="*/ 0 60000 65536"/>
              <a:gd name="T7" fmla="*/ 0 60000 65536"/>
              <a:gd name="T8" fmla="*/ 0 60000 65536"/>
              <a:gd name="T9" fmla="*/ 0 w 26125"/>
              <a:gd name="T10" fmla="*/ 0 h 21600"/>
              <a:gd name="T11" fmla="*/ 26125 w 26125"/>
              <a:gd name="T12" fmla="*/ 21600 h 21600"/>
            </a:gdLst>
            <a:ahLst/>
            <a:cxnLst>
              <a:cxn ang="T6">
                <a:pos x="T0" y="T1"/>
              </a:cxn>
              <a:cxn ang="T7">
                <a:pos x="T2" y="T3"/>
              </a:cxn>
              <a:cxn ang="T8">
                <a:pos x="T4" y="T5"/>
              </a:cxn>
            </a:cxnLst>
            <a:rect l="T9" t="T10" r="T11" b="T12"/>
            <a:pathLst>
              <a:path w="26125" h="21600" fill="none" extrusionOk="0">
                <a:moveTo>
                  <a:pt x="0" y="789"/>
                </a:moveTo>
                <a:cubicBezTo>
                  <a:pt x="1884" y="265"/>
                  <a:pt x="3830" y="-1"/>
                  <a:pt x="5786" y="0"/>
                </a:cubicBezTo>
                <a:cubicBezTo>
                  <a:pt x="14910" y="0"/>
                  <a:pt x="23051" y="5734"/>
                  <a:pt x="26124" y="14326"/>
                </a:cubicBezTo>
              </a:path>
              <a:path w="26125" h="21600" stroke="0" extrusionOk="0">
                <a:moveTo>
                  <a:pt x="0" y="789"/>
                </a:moveTo>
                <a:cubicBezTo>
                  <a:pt x="1884" y="265"/>
                  <a:pt x="3830" y="-1"/>
                  <a:pt x="5786" y="0"/>
                </a:cubicBezTo>
                <a:cubicBezTo>
                  <a:pt x="14910" y="0"/>
                  <a:pt x="23051" y="5734"/>
                  <a:pt x="26124" y="14326"/>
                </a:cubicBezTo>
                <a:lnTo>
                  <a:pt x="5786" y="21600"/>
                </a:lnTo>
                <a:lnTo>
                  <a:pt x="0" y="789"/>
                </a:lnTo>
                <a:close/>
              </a:path>
            </a:pathLst>
          </a:custGeom>
          <a:noFill/>
          <a:ln w="76200" cap="rnd">
            <a:solidFill>
              <a:srgbClr val="CC0000"/>
            </a:solidFill>
            <a:prstDash val="sysDot"/>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7" name="Line 24"/>
          <p:cNvSpPr>
            <a:spLocks noChangeShapeType="1"/>
          </p:cNvSpPr>
          <p:nvPr/>
        </p:nvSpPr>
        <p:spPr bwMode="auto">
          <a:xfrm flipV="1">
            <a:off x="5560031" y="3677317"/>
            <a:ext cx="425450" cy="4381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108" name="Picture 25"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20481" y="3336005"/>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9" name="Picture 26"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87519" y="4102767"/>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9766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3352890" cy="1143000"/>
          </a:xfrm>
        </p:spPr>
        <p:txBody>
          <a:bodyPr>
            <a:noAutofit/>
          </a:bodyPr>
          <a:lstStyle/>
          <a:p>
            <a:pPr algn="l"/>
            <a:r>
              <a:rPr lang="en-US" dirty="0">
                <a:solidFill>
                  <a:schemeClr val="accent1">
                    <a:lumMod val="50000"/>
                  </a:schemeClr>
                </a:solidFill>
              </a:rPr>
              <a:t>DHCP: </a:t>
            </a:r>
            <a:br>
              <a:rPr lang="en-US" dirty="0">
                <a:solidFill>
                  <a:schemeClr val="accent1">
                    <a:lumMod val="50000"/>
                  </a:schemeClr>
                </a:solidFill>
              </a:rPr>
            </a:br>
            <a:r>
              <a:rPr lang="en-US" dirty="0">
                <a:solidFill>
                  <a:schemeClr val="accent1">
                    <a:lumMod val="50000"/>
                  </a:schemeClr>
                </a:solidFill>
              </a:rPr>
              <a:t>Relay Agents</a:t>
            </a:r>
            <a:br>
              <a:rPr lang="en-US" dirty="0">
                <a:solidFill>
                  <a:schemeClr val="accent1">
                    <a:lumMod val="50000"/>
                  </a:schemeClr>
                </a:solidFill>
              </a:rPr>
            </a:br>
            <a:r>
              <a:rPr lang="en-US" sz="2400" dirty="0">
                <a:solidFill>
                  <a:schemeClr val="accent1">
                    <a:lumMod val="50000"/>
                  </a:schemeClr>
                </a:solidFill>
              </a:rPr>
              <a:t>Hop Counts</a:t>
            </a:r>
            <a:br>
              <a:rPr lang="en-US" sz="2400" dirty="0">
                <a:solidFill>
                  <a:schemeClr val="accent1">
                    <a:lumMod val="50000"/>
                  </a:schemeClr>
                </a:solidFill>
              </a:rPr>
            </a:br>
            <a:r>
              <a:rPr lang="en-US" sz="2400" dirty="0">
                <a:solidFill>
                  <a:schemeClr val="accent1">
                    <a:lumMod val="50000"/>
                  </a:schemeClr>
                </a:solidFill>
              </a:rPr>
              <a:t>Boot Threshold</a:t>
            </a:r>
            <a:endParaRPr lang="en-GB" dirty="0">
              <a:solidFill>
                <a:schemeClr val="accent1">
                  <a:lumMod val="50000"/>
                </a:schemeClr>
              </a:solidFill>
            </a:endParaRPr>
          </a:p>
        </p:txBody>
      </p:sp>
      <p:sp>
        <p:nvSpPr>
          <p:cNvPr id="3" name="Rectangle 2"/>
          <p:cNvSpPr/>
          <p:nvPr/>
        </p:nvSpPr>
        <p:spPr>
          <a:xfrm>
            <a:off x="263467" y="246886"/>
            <a:ext cx="3308551" cy="1588127"/>
          </a:xfrm>
          <a:prstGeom prst="rect">
            <a:avLst/>
          </a:prstGeom>
        </p:spPr>
        <p:txBody>
          <a:bodyPr wrap="square">
            <a:spAutoFit/>
          </a:bodyPr>
          <a:lstStyle/>
          <a:p>
            <a:pPr algn="ctr">
              <a:lnSpc>
                <a:spcPct val="90000"/>
              </a:lnSpc>
              <a:spcBef>
                <a:spcPct val="40000"/>
              </a:spcBef>
              <a:buClr>
                <a:srgbClr val="8DACD0"/>
              </a:buClr>
              <a:buSzPct val="70000"/>
            </a:pPr>
            <a:r>
              <a:rPr lang="en-US" altLang="en-US" b="1" dirty="0">
                <a:latin typeface="Arial Narrow" panose="020B0606020202030204" pitchFamily="34" charset="0"/>
              </a:rPr>
              <a:t>The </a:t>
            </a:r>
            <a:r>
              <a:rPr lang="en-US" altLang="en-US" b="1" i="1" dirty="0">
                <a:solidFill>
                  <a:schemeClr val="tx2"/>
                </a:solidFill>
                <a:latin typeface="Arial Narrow" panose="020B0606020202030204" pitchFamily="34" charset="0"/>
              </a:rPr>
              <a:t>boot threshold</a:t>
            </a:r>
            <a:r>
              <a:rPr lang="en-US" altLang="en-US" b="1" dirty="0">
                <a:solidFill>
                  <a:schemeClr val="tx2"/>
                </a:solidFill>
                <a:latin typeface="Arial Narrow" panose="020B0606020202030204" pitchFamily="34" charset="0"/>
              </a:rPr>
              <a:t> </a:t>
            </a:r>
            <a:r>
              <a:rPr lang="en-US" altLang="en-US" b="1" dirty="0">
                <a:latin typeface="Arial Narrow" panose="020B0606020202030204" pitchFamily="34" charset="0"/>
              </a:rPr>
              <a:t>is the </a:t>
            </a:r>
            <a:r>
              <a:rPr lang="en-US" altLang="en-US" b="1" dirty="0">
                <a:solidFill>
                  <a:schemeClr val="tx2"/>
                </a:solidFill>
                <a:latin typeface="Arial Narrow" panose="020B0606020202030204" pitchFamily="34" charset="0"/>
              </a:rPr>
              <a:t>length of time in seconds </a:t>
            </a:r>
            <a:r>
              <a:rPr lang="en-US" altLang="en-US" b="1" dirty="0">
                <a:latin typeface="Arial Narrow" panose="020B0606020202030204" pitchFamily="34" charset="0"/>
              </a:rPr>
              <a:t>that the </a:t>
            </a:r>
            <a:r>
              <a:rPr lang="en-US" altLang="en-US" b="1" dirty="0">
                <a:solidFill>
                  <a:schemeClr val="tx2"/>
                </a:solidFill>
                <a:latin typeface="Arial Narrow" panose="020B0606020202030204" pitchFamily="34" charset="0"/>
              </a:rPr>
              <a:t>DHCP Relay Agent will wait for a local DHCP server to respond</a:t>
            </a:r>
            <a:r>
              <a:rPr lang="en-US" altLang="en-US" b="1" dirty="0">
                <a:latin typeface="Arial Narrow" panose="020B0606020202030204" pitchFamily="34" charset="0"/>
              </a:rPr>
              <a:t> to client requests before forwarding the request</a:t>
            </a:r>
          </a:p>
        </p:txBody>
      </p:sp>
      <p:grpSp>
        <p:nvGrpSpPr>
          <p:cNvPr id="4" name="Group 3"/>
          <p:cNvGrpSpPr>
            <a:grpSpLocks/>
          </p:cNvGrpSpPr>
          <p:nvPr/>
        </p:nvGrpSpPr>
        <p:grpSpPr bwMode="auto">
          <a:xfrm>
            <a:off x="4495943" y="246886"/>
            <a:ext cx="7223125" cy="4951413"/>
            <a:chOff x="576" y="802"/>
            <a:chExt cx="4550" cy="3119"/>
          </a:xfrm>
        </p:grpSpPr>
        <p:sp>
          <p:nvSpPr>
            <p:cNvPr id="5" name="AutoShape 4"/>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6" name="Line 5"/>
            <p:cNvSpPr>
              <a:spLocks noChangeShapeType="1"/>
            </p:cNvSpPr>
            <p:nvPr/>
          </p:nvSpPr>
          <p:spPr bwMode="auto">
            <a:xfrm flipH="1">
              <a:off x="3764" y="2418"/>
              <a:ext cx="365" cy="86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7" name="Line 6"/>
            <p:cNvSpPr>
              <a:spLocks noChangeShapeType="1"/>
            </p:cNvSpPr>
            <p:nvPr/>
          </p:nvSpPr>
          <p:spPr bwMode="auto">
            <a:xfrm flipV="1">
              <a:off x="1948" y="2282"/>
              <a:ext cx="1704" cy="431"/>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8" name="Oval 7"/>
            <p:cNvSpPr>
              <a:spLocks noChangeArrowheads="1"/>
            </p:cNvSpPr>
            <p:nvPr/>
          </p:nvSpPr>
          <p:spPr bwMode="auto">
            <a:xfrm>
              <a:off x="3531" y="1744"/>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2" y="1489"/>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 y="20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Oval 10"/>
            <p:cNvSpPr>
              <a:spLocks noChangeArrowheads="1"/>
            </p:cNvSpPr>
            <p:nvPr/>
          </p:nvSpPr>
          <p:spPr bwMode="auto">
            <a:xfrm>
              <a:off x="3052" y="3090"/>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2" name="Picture 11"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2" y="2908"/>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 y="335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Oval 13"/>
            <p:cNvSpPr>
              <a:spLocks noChangeArrowheads="1"/>
            </p:cNvSpPr>
            <p:nvPr/>
          </p:nvSpPr>
          <p:spPr bwMode="auto">
            <a:xfrm>
              <a:off x="927" y="2556"/>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5" name="Picture 14"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 y="2285"/>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AutoShape 15"/>
            <p:cNvSpPr>
              <a:spLocks noChangeArrowheads="1"/>
            </p:cNvSpPr>
            <p:nvPr/>
          </p:nvSpPr>
          <p:spPr bwMode="auto">
            <a:xfrm>
              <a:off x="4131" y="1668"/>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 2</a:t>
              </a:r>
            </a:p>
          </p:txBody>
        </p:sp>
        <p:sp>
          <p:nvSpPr>
            <p:cNvPr id="17" name="AutoShape 16"/>
            <p:cNvSpPr>
              <a:spLocks noChangeArrowheads="1"/>
            </p:cNvSpPr>
            <p:nvPr/>
          </p:nvSpPr>
          <p:spPr bwMode="auto">
            <a:xfrm>
              <a:off x="2842" y="3527"/>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 3</a:t>
              </a:r>
            </a:p>
          </p:txBody>
        </p:sp>
        <p:sp>
          <p:nvSpPr>
            <p:cNvPr id="18" name="AutoShape 17"/>
            <p:cNvSpPr>
              <a:spLocks noChangeArrowheads="1"/>
            </p:cNvSpPr>
            <p:nvPr/>
          </p:nvSpPr>
          <p:spPr bwMode="auto">
            <a:xfrm>
              <a:off x="747" y="2091"/>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19" name="Picture 1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3" y="314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19"/>
            <p:cNvSpPr txBox="1">
              <a:spLocks noChangeArrowheads="1"/>
            </p:cNvSpPr>
            <p:nvPr/>
          </p:nvSpPr>
          <p:spPr bwMode="auto">
            <a:xfrm>
              <a:off x="754" y="1686"/>
              <a:ext cx="999" cy="372"/>
            </a:xfrm>
            <a:prstGeom prst="rect">
              <a:avLst/>
            </a:prstGeom>
            <a:solidFill>
              <a:srgbClr val="8DACD0"/>
            </a:solidFill>
            <a:ln w="9525" algn="ctr">
              <a:solidFill>
                <a:schemeClr val="bg2"/>
              </a:solidFill>
              <a:miter lim="800000"/>
              <a:headEnd/>
              <a:tailEnd/>
            </a:ln>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Boot Threshold </a:t>
              </a:r>
            </a:p>
            <a:p>
              <a:r>
                <a:rPr lang="en-US" altLang="en-US" sz="1600">
                  <a:latin typeface="Arial Narrow" panose="020B0606020202030204" pitchFamily="34" charset="0"/>
                </a:rPr>
                <a:t>= 10 seconds</a:t>
              </a:r>
            </a:p>
          </p:txBody>
        </p:sp>
        <p:pic>
          <p:nvPicPr>
            <p:cNvPr id="21" name="Picture 20"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 y="2641"/>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AutoShape 21"/>
            <p:cNvSpPr>
              <a:spLocks noChangeArrowheads="1"/>
            </p:cNvSpPr>
            <p:nvPr/>
          </p:nvSpPr>
          <p:spPr bwMode="auto">
            <a:xfrm>
              <a:off x="612" y="3268"/>
              <a:ext cx="716" cy="28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Local DHCP </a:t>
              </a:r>
              <a:br>
                <a:rPr lang="en-US" altLang="en-US" sz="1600">
                  <a:latin typeface="Arial Narrow" panose="020B0606020202030204" pitchFamily="34" charset="0"/>
                </a:rPr>
              </a:br>
              <a:r>
                <a:rPr lang="en-US" altLang="en-US" sz="1600">
                  <a:latin typeface="Arial Narrow" panose="020B0606020202030204" pitchFamily="34" charset="0"/>
                </a:rPr>
                <a:t>Server</a:t>
              </a:r>
            </a:p>
          </p:txBody>
        </p:sp>
        <p:pic>
          <p:nvPicPr>
            <p:cNvPr id="23" name="Picture 22"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91" y="2954"/>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69" y="2540"/>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24"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8" y="2183"/>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25"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78" y="2394"/>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 name="Arc 26"/>
          <p:cNvSpPr>
            <a:spLocks/>
          </p:cNvSpPr>
          <p:nvPr/>
        </p:nvSpPr>
        <p:spPr bwMode="auto">
          <a:xfrm>
            <a:off x="6647005" y="1531173"/>
            <a:ext cx="2608262" cy="1403350"/>
          </a:xfrm>
          <a:custGeom>
            <a:avLst/>
            <a:gdLst>
              <a:gd name="T0" fmla="*/ 0 w 29119"/>
              <a:gd name="T1" fmla="*/ 2147483646 h 21600"/>
              <a:gd name="T2" fmla="*/ 2147483646 w 29119"/>
              <a:gd name="T3" fmla="*/ 460178866 h 21600"/>
              <a:gd name="T4" fmla="*/ 2147483646 w 29119"/>
              <a:gd name="T5" fmla="*/ 2147483646 h 21600"/>
              <a:gd name="T6" fmla="*/ 0 60000 65536"/>
              <a:gd name="T7" fmla="*/ 0 60000 65536"/>
              <a:gd name="T8" fmla="*/ 0 60000 65536"/>
              <a:gd name="T9" fmla="*/ 0 w 29119"/>
              <a:gd name="T10" fmla="*/ 0 h 21600"/>
              <a:gd name="T11" fmla="*/ 29119 w 29119"/>
              <a:gd name="T12" fmla="*/ 21600 h 21600"/>
            </a:gdLst>
            <a:ahLst/>
            <a:cxnLst>
              <a:cxn ang="T6">
                <a:pos x="T0" y="T1"/>
              </a:cxn>
              <a:cxn ang="T7">
                <a:pos x="T2" y="T3"/>
              </a:cxn>
              <a:cxn ang="T8">
                <a:pos x="T4" y="T5"/>
              </a:cxn>
            </a:cxnLst>
            <a:rect l="T9" t="T10" r="T11" b="T12"/>
            <a:pathLst>
              <a:path w="29119" h="21600" fill="none" extrusionOk="0">
                <a:moveTo>
                  <a:pt x="-1" y="15680"/>
                </a:moveTo>
                <a:cubicBezTo>
                  <a:pt x="2644" y="6400"/>
                  <a:pt x="11123" y="-1"/>
                  <a:pt x="20773" y="0"/>
                </a:cubicBezTo>
                <a:cubicBezTo>
                  <a:pt x="23638" y="0"/>
                  <a:pt x="26475" y="570"/>
                  <a:pt x="29119" y="1677"/>
                </a:cubicBezTo>
              </a:path>
              <a:path w="29119" h="21600" stroke="0" extrusionOk="0">
                <a:moveTo>
                  <a:pt x="-1" y="15680"/>
                </a:moveTo>
                <a:cubicBezTo>
                  <a:pt x="2644" y="6400"/>
                  <a:pt x="11123" y="-1"/>
                  <a:pt x="20773" y="0"/>
                </a:cubicBezTo>
                <a:cubicBezTo>
                  <a:pt x="23638" y="0"/>
                  <a:pt x="26475" y="570"/>
                  <a:pt x="29119" y="1677"/>
                </a:cubicBezTo>
                <a:lnTo>
                  <a:pt x="20773" y="21600"/>
                </a:lnTo>
                <a:lnTo>
                  <a:pt x="-1" y="15680"/>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 name="Arc 27"/>
          <p:cNvSpPr>
            <a:spLocks/>
          </p:cNvSpPr>
          <p:nvPr/>
        </p:nvSpPr>
        <p:spPr bwMode="auto">
          <a:xfrm rot="1263366">
            <a:off x="6662881" y="2345560"/>
            <a:ext cx="2395537" cy="1296988"/>
          </a:xfrm>
          <a:custGeom>
            <a:avLst/>
            <a:gdLst>
              <a:gd name="T0" fmla="*/ 0 w 38631"/>
              <a:gd name="T1" fmla="*/ 2147483646 h 21600"/>
              <a:gd name="T2" fmla="*/ 2147483646 w 38631"/>
              <a:gd name="T3" fmla="*/ 2147483646 h 21600"/>
              <a:gd name="T4" fmla="*/ 2147483646 w 38631"/>
              <a:gd name="T5" fmla="*/ 2147483646 h 21600"/>
              <a:gd name="T6" fmla="*/ 0 60000 65536"/>
              <a:gd name="T7" fmla="*/ 0 60000 65536"/>
              <a:gd name="T8" fmla="*/ 0 60000 65536"/>
              <a:gd name="T9" fmla="*/ 0 w 38631"/>
              <a:gd name="T10" fmla="*/ 0 h 21600"/>
              <a:gd name="T11" fmla="*/ 38631 w 38631"/>
              <a:gd name="T12" fmla="*/ 21600 h 21600"/>
            </a:gdLst>
            <a:ahLst/>
            <a:cxnLst>
              <a:cxn ang="T6">
                <a:pos x="T0" y="T1"/>
              </a:cxn>
              <a:cxn ang="T7">
                <a:pos x="T2" y="T3"/>
              </a:cxn>
              <a:cxn ang="T8">
                <a:pos x="T4" y="T5"/>
              </a:cxn>
            </a:cxnLst>
            <a:rect l="T9" t="T10" r="T11" b="T12"/>
            <a:pathLst>
              <a:path w="38631" h="21600" fill="none" extrusionOk="0">
                <a:moveTo>
                  <a:pt x="0" y="11081"/>
                </a:moveTo>
                <a:cubicBezTo>
                  <a:pt x="3814" y="4240"/>
                  <a:pt x="11033" y="-1"/>
                  <a:pt x="18866" y="0"/>
                </a:cubicBezTo>
                <a:cubicBezTo>
                  <a:pt x="27426" y="0"/>
                  <a:pt x="35178" y="5055"/>
                  <a:pt x="38631" y="12887"/>
                </a:cubicBezTo>
              </a:path>
              <a:path w="38631" h="21600" stroke="0" extrusionOk="0">
                <a:moveTo>
                  <a:pt x="0" y="11081"/>
                </a:moveTo>
                <a:cubicBezTo>
                  <a:pt x="3814" y="4240"/>
                  <a:pt x="11033" y="-1"/>
                  <a:pt x="18866" y="0"/>
                </a:cubicBezTo>
                <a:cubicBezTo>
                  <a:pt x="27426" y="0"/>
                  <a:pt x="35178" y="5055"/>
                  <a:pt x="38631" y="12887"/>
                </a:cubicBezTo>
                <a:lnTo>
                  <a:pt x="18866" y="21600"/>
                </a:lnTo>
                <a:lnTo>
                  <a:pt x="0" y="11081"/>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nvGrpSpPr>
          <p:cNvPr id="29" name="Group 28"/>
          <p:cNvGrpSpPr>
            <a:grpSpLocks/>
          </p:cNvGrpSpPr>
          <p:nvPr/>
        </p:nvGrpSpPr>
        <p:grpSpPr bwMode="auto">
          <a:xfrm>
            <a:off x="5553217" y="3480624"/>
            <a:ext cx="1104900" cy="566737"/>
            <a:chOff x="1242" y="2839"/>
            <a:chExt cx="696" cy="357"/>
          </a:xfrm>
        </p:grpSpPr>
        <p:sp>
          <p:nvSpPr>
            <p:cNvPr id="30" name="Line 29"/>
            <p:cNvSpPr>
              <a:spLocks noChangeShapeType="1"/>
            </p:cNvSpPr>
            <p:nvPr/>
          </p:nvSpPr>
          <p:spPr bwMode="auto">
            <a:xfrm>
              <a:off x="1242" y="3002"/>
              <a:ext cx="406" cy="194"/>
            </a:xfrm>
            <a:prstGeom prst="line">
              <a:avLst/>
            </a:prstGeom>
            <a:noFill/>
            <a:ln w="57150">
              <a:solidFill>
                <a:srgbClr val="CC0000"/>
              </a:solidFill>
              <a:round/>
              <a:headEnd type="triangle" w="med" len="me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1" name="Line 30"/>
            <p:cNvSpPr>
              <a:spLocks noChangeShapeType="1"/>
            </p:cNvSpPr>
            <p:nvPr/>
          </p:nvSpPr>
          <p:spPr bwMode="auto">
            <a:xfrm>
              <a:off x="1938" y="2839"/>
              <a:ext cx="0" cy="300"/>
            </a:xfrm>
            <a:prstGeom prst="line">
              <a:avLst/>
            </a:prstGeom>
            <a:noFill/>
            <a:ln w="57150">
              <a:solidFill>
                <a:srgbClr val="CC0000"/>
              </a:solidFill>
              <a:round/>
              <a:headEnd type="triangle" w="med" len="me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pic>
        <p:nvPicPr>
          <p:cNvPr id="32" name="Picture 31"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1030" y="2690048"/>
            <a:ext cx="508000"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32" descr="Validate_XMark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08668" y="3285361"/>
            <a:ext cx="66516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Text Box 71"/>
          <p:cNvSpPr txBox="1">
            <a:spLocks noChangeArrowheads="1"/>
          </p:cNvSpPr>
          <p:nvPr/>
        </p:nvSpPr>
        <p:spPr bwMode="auto">
          <a:xfrm>
            <a:off x="5049981" y="5057010"/>
            <a:ext cx="67532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Fault Tolerance </a:t>
            </a:r>
            <a:r>
              <a:rPr lang="en-GB" altLang="en-US">
                <a:sym typeface="Wingdings" panose="05000000000000000000" pitchFamily="2" charset="2"/>
              </a:rPr>
              <a:t> forward to remote DHCP server if local DHCP server is not responding</a:t>
            </a:r>
            <a:endParaRPr lang="en-GB" altLang="en-US"/>
          </a:p>
        </p:txBody>
      </p:sp>
    </p:spTree>
    <p:extLst>
      <p:ext uri="{BB962C8B-B14F-4D97-AF65-F5344CB8AC3E}">
        <p14:creationId xmlns:p14="http://schemas.microsoft.com/office/powerpoint/2010/main" val="221917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9"/>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32"/>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499"/>
                                          </p:stCondLst>
                                        </p:cTn>
                                        <p:tgtEl>
                                          <p:spTgt spid="33"/>
                                        </p:tgtEl>
                                        <p:attrNameLst>
                                          <p:attrName>style.visibility</p:attrName>
                                        </p:attrNameLst>
                                      </p:cBhvr>
                                      <p:to>
                                        <p:strVal val="visible"/>
                                      </p:to>
                                    </p:set>
                                  </p:childTnLst>
                                </p:cTn>
                              </p:par>
                            </p:childTnLst>
                          </p:cTn>
                        </p:par>
                        <p:par>
                          <p:cTn id="14" fill="hold">
                            <p:stCondLst>
                              <p:cond delay="500"/>
                            </p:stCondLst>
                            <p:childTnLst>
                              <p:par>
                                <p:cTn id="15" presetID="22" presetClass="entr" presetSubtype="8" fill="hold" nodeType="after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wipe(left)">
                                      <p:cBhvr>
                                        <p:cTn id="17" dur="500"/>
                                        <p:tgtEl>
                                          <p:spTgt spid="27"/>
                                        </p:tgtEl>
                                      </p:cBhvr>
                                    </p:animEffect>
                                  </p:childTnLst>
                                </p:cTn>
                              </p:par>
                            </p:childTnLst>
                          </p:cTn>
                        </p:par>
                        <p:par>
                          <p:cTn id="18" fill="hold">
                            <p:stCondLst>
                              <p:cond delay="1000"/>
                            </p:stCondLst>
                            <p:childTnLst>
                              <p:par>
                                <p:cTn id="19" presetID="22" presetClass="entr" presetSubtype="8"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wipe(left)">
                                      <p:cBhvr>
                                        <p:cTn id="2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Network Security</a:t>
            </a:r>
          </a:p>
          <a:p>
            <a:r>
              <a:rPr lang="en-GB" b="1" i="1" dirty="0"/>
              <a:t>(ACCA7032)</a:t>
            </a:r>
            <a:endParaRPr lang="en-GB" i="1" dirty="0"/>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2518</Words>
  <Application>Microsoft Office PowerPoint</Application>
  <PresentationFormat>Widescreen</PresentationFormat>
  <Paragraphs>399</Paragraphs>
  <Slides>38</Slides>
  <Notes>12</Notes>
  <HiddenSlides>0</HiddenSlides>
  <MMClips>0</MMClips>
  <ScaleCrop>false</ScaleCrop>
  <HeadingPairs>
    <vt:vector size="6" baseType="variant">
      <vt:variant>
        <vt:lpstr>Fonts Used</vt:lpstr>
      </vt:variant>
      <vt:variant>
        <vt:i4>11</vt:i4>
      </vt:variant>
      <vt:variant>
        <vt:lpstr>Theme</vt:lpstr>
      </vt:variant>
      <vt:variant>
        <vt:i4>6</vt:i4>
      </vt:variant>
      <vt:variant>
        <vt:lpstr>Slide Titles</vt:lpstr>
      </vt:variant>
      <vt:variant>
        <vt:i4>38</vt:i4>
      </vt:variant>
    </vt:vector>
  </HeadingPairs>
  <TitlesOfParts>
    <vt:vector size="55" baseType="lpstr">
      <vt:lpstr>ＭＳ Ｐゴシック</vt:lpstr>
      <vt:lpstr>Arial</vt:lpstr>
      <vt:lpstr>Arial Narrow</vt:lpstr>
      <vt:lpstr>Calibri</vt:lpstr>
      <vt:lpstr>Calibri Light</vt:lpstr>
      <vt:lpstr>Constantia</vt:lpstr>
      <vt:lpstr>Courier New</vt:lpstr>
      <vt:lpstr>Helvetica</vt:lpstr>
      <vt:lpstr>Times New Roman</vt:lpstr>
      <vt:lpstr>Wingdings</vt:lpstr>
      <vt:lpstr>Wingdings 2</vt:lpstr>
      <vt:lpstr>UWTSD 200_Title Page</vt:lpstr>
      <vt:lpstr>UWTSD 200_Text 1</vt:lpstr>
      <vt:lpstr>UWTSD 200_Title Page 2</vt:lpstr>
      <vt:lpstr>UWTSD 200_Subtitle 4</vt:lpstr>
      <vt:lpstr>UWTSD Holding Page</vt:lpstr>
      <vt:lpstr>Office Theme</vt:lpstr>
      <vt:lpstr>PowerPoint Presentation</vt:lpstr>
      <vt:lpstr>PowerPoint Presentation</vt:lpstr>
      <vt:lpstr>Today’s Discussion</vt:lpstr>
      <vt:lpstr>Domain Name Service</vt:lpstr>
      <vt:lpstr>PowerPoint Presentation</vt:lpstr>
      <vt:lpstr>PowerPoint Presentation</vt:lpstr>
      <vt:lpstr>PowerPoint Presentation</vt:lpstr>
      <vt:lpstr>PowerPoint Presentation</vt:lpstr>
      <vt:lpstr>PowerPoint Presentation</vt:lpstr>
      <vt:lpstr>Domain Name Service – Message Format</vt:lpstr>
      <vt:lpstr>Domain Name Service – Hierarchy</vt:lpstr>
      <vt:lpstr>DOMAIN NAME SYSTEM</vt:lpstr>
      <vt:lpstr>Domain Name Service – nslookup</vt:lpstr>
      <vt:lpstr>DHCPv4 Server and Client</vt:lpstr>
      <vt:lpstr>DHCPv4 Operation</vt:lpstr>
      <vt:lpstr>DHCPv4 Operation</vt:lpstr>
      <vt:lpstr>DHCP: Operation</vt:lpstr>
      <vt:lpstr>DHCP: Operation</vt:lpstr>
      <vt:lpstr>DHCP: Operation</vt:lpstr>
      <vt:lpstr>DHCP: Operation</vt:lpstr>
      <vt:lpstr>DHCP: Operation</vt:lpstr>
      <vt:lpstr>DHCP: Operation (Another Scenario)</vt:lpstr>
      <vt:lpstr>DHCP: Operation</vt:lpstr>
      <vt:lpstr>DHCP: Operation</vt:lpstr>
      <vt:lpstr>DHCP: Options</vt:lpstr>
      <vt:lpstr>DHCP: Lease</vt:lpstr>
      <vt:lpstr>DHCP: Security?</vt:lpstr>
      <vt:lpstr>DHCP: Authorize?</vt:lpstr>
      <vt:lpstr>DHCP: Scope</vt:lpstr>
      <vt:lpstr>DHCP: Reservation</vt:lpstr>
      <vt:lpstr>DHCP: Options</vt:lpstr>
      <vt:lpstr>DHCP: Applying scope</vt:lpstr>
      <vt:lpstr>DHCP: Relay Agents</vt:lpstr>
      <vt:lpstr>DHCP: Relay Agents</vt:lpstr>
      <vt:lpstr>DHCP: Relay Agents</vt:lpstr>
      <vt:lpstr>DHCP:  Relay Agents Hop Counts Boot Threshold</vt:lpstr>
      <vt:lpstr>DHCP:  Relay Agents Hop Counts Boot Threshold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61</cp:revision>
  <dcterms:created xsi:type="dcterms:W3CDTF">2021-03-05T06:07:01Z</dcterms:created>
  <dcterms:modified xsi:type="dcterms:W3CDTF">2026-02-07T11:48:15Z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