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4"/>
  </p:sldMasterIdLst>
  <p:notesMasterIdLst>
    <p:notesMasterId r:id="rId20"/>
  </p:notesMasterIdLst>
  <p:handoutMasterIdLst>
    <p:handoutMasterId r:id="rId21"/>
  </p:handoutMasterIdLst>
  <p:sldIdLst>
    <p:sldId id="1520" r:id="rId5"/>
    <p:sldId id="1531" r:id="rId6"/>
    <p:sldId id="1535" r:id="rId7"/>
    <p:sldId id="1526" r:id="rId8"/>
    <p:sldId id="1541" r:id="rId9"/>
    <p:sldId id="1523" r:id="rId10"/>
    <p:sldId id="1536" r:id="rId11"/>
    <p:sldId id="1539" r:id="rId12"/>
    <p:sldId id="1525" r:id="rId13"/>
    <p:sldId id="1542" r:id="rId14"/>
    <p:sldId id="1543" r:id="rId15"/>
    <p:sldId id="1544" r:id="rId16"/>
    <p:sldId id="1517" r:id="rId17"/>
    <p:sldId id="1545" r:id="rId18"/>
    <p:sldId id="151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471F2E-E011-F521-299E-65FC243E7E5E}" name="David Salaguinto" initials="DS" userId="S::davidsa@microsoft.com::9399e6ad-b974-43d0-b593-8c2804f84e0d" providerId="AD"/>
  <p188:author id="{DC3CAF61-3D39-8A1C-6AB6-F5CBCFCBEA47}" name="Vanessa Buzgheia (ALLEGIS GROUP HOLDINGS INC)" initials="" userId="S::v-vabuzgheia@microsoft.com::f3934b54-4599-40d0-96a8-d6208686f730" providerId="AD"/>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16"/>
  </p:normalViewPr>
  <p:slideViewPr>
    <p:cSldViewPr snapToGrid="0">
      <p:cViewPr>
        <p:scale>
          <a:sx n="50" d="100"/>
          <a:sy n="50" d="100"/>
        </p:scale>
        <p:origin x="720" y="23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887988-13DA-45E0-AB14-0E114E35CF92}"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5A99277B-7AF2-4BDA-ABE1-9D2366E1924A}">
      <dgm:prSet/>
      <dgm:spPr/>
      <dgm:t>
        <a:bodyPr/>
        <a:lstStyle/>
        <a:p>
          <a:pPr>
            <a:lnSpc>
              <a:spcPct val="100000"/>
            </a:lnSpc>
          </a:pPr>
          <a:r>
            <a:rPr lang="en-US" b="1" dirty="0"/>
            <a:t>Reflecting on my digital capabilities it helped me identify areas for improvement. </a:t>
          </a:r>
          <a:endParaRPr lang="en-US" dirty="0"/>
        </a:p>
      </dgm:t>
    </dgm:pt>
    <dgm:pt modelId="{A4E6B083-BA8D-4399-82A0-B71EAB4A8CE4}" type="parTrans" cxnId="{600C9ECE-3724-40B7-A1BA-7CBFB8440298}">
      <dgm:prSet/>
      <dgm:spPr/>
      <dgm:t>
        <a:bodyPr/>
        <a:lstStyle/>
        <a:p>
          <a:endParaRPr lang="en-US"/>
        </a:p>
      </dgm:t>
    </dgm:pt>
    <dgm:pt modelId="{8A2CD7E2-0F17-43CC-83FE-0F7690CD5EC6}" type="sibTrans" cxnId="{600C9ECE-3724-40B7-A1BA-7CBFB8440298}">
      <dgm:prSet/>
      <dgm:spPr/>
      <dgm:t>
        <a:bodyPr/>
        <a:lstStyle/>
        <a:p>
          <a:endParaRPr lang="en-US"/>
        </a:p>
      </dgm:t>
    </dgm:pt>
    <dgm:pt modelId="{268DA04D-F9C7-4419-BE15-8847252A6D35}">
      <dgm:prSet/>
      <dgm:spPr/>
      <dgm:t>
        <a:bodyPr/>
        <a:lstStyle/>
        <a:p>
          <a:pPr>
            <a:lnSpc>
              <a:spcPct val="100000"/>
            </a:lnSpc>
          </a:pPr>
          <a:r>
            <a:rPr lang="en-US" b="1"/>
            <a:t>The report indicated that although I am relatively strong in digital wellbeing and identity management, I need to enhance my practical skills in digital creation and data handling.</a:t>
          </a:r>
          <a:endParaRPr lang="en-US"/>
        </a:p>
      </dgm:t>
    </dgm:pt>
    <dgm:pt modelId="{D273FA33-553B-4488-8609-A264C6BEBFEC}" type="parTrans" cxnId="{8A6629DF-A078-4438-B9F6-1BFC654D0BB7}">
      <dgm:prSet/>
      <dgm:spPr/>
      <dgm:t>
        <a:bodyPr/>
        <a:lstStyle/>
        <a:p>
          <a:endParaRPr lang="en-US"/>
        </a:p>
      </dgm:t>
    </dgm:pt>
    <dgm:pt modelId="{0578C4FE-D8C2-4358-98BA-36D49085E574}" type="sibTrans" cxnId="{8A6629DF-A078-4438-B9F6-1BFC654D0BB7}">
      <dgm:prSet/>
      <dgm:spPr/>
      <dgm:t>
        <a:bodyPr/>
        <a:lstStyle/>
        <a:p>
          <a:endParaRPr lang="en-US"/>
        </a:p>
      </dgm:t>
    </dgm:pt>
    <dgm:pt modelId="{861F8A38-1E01-468D-BB0F-955C27E38495}">
      <dgm:prSet/>
      <dgm:spPr/>
      <dgm:t>
        <a:bodyPr/>
        <a:lstStyle/>
        <a:p>
          <a:pPr>
            <a:lnSpc>
              <a:spcPct val="100000"/>
            </a:lnSpc>
          </a:pPr>
          <a:r>
            <a:rPr lang="en-US" b="1" dirty="0"/>
            <a:t>By recognising these gaps, it motivates me to focus on developing essential digital tools and techniques, which are increasingly important for professional success ( Redecker and Punie, 2017).</a:t>
          </a:r>
          <a:endParaRPr lang="en-US" dirty="0"/>
        </a:p>
      </dgm:t>
    </dgm:pt>
    <dgm:pt modelId="{71413298-084E-4801-89DB-5B36D96D6682}" type="parTrans" cxnId="{2AC9F208-6F21-440F-8B22-60BE3FFC6FB0}">
      <dgm:prSet/>
      <dgm:spPr/>
      <dgm:t>
        <a:bodyPr/>
        <a:lstStyle/>
        <a:p>
          <a:endParaRPr lang="en-US"/>
        </a:p>
      </dgm:t>
    </dgm:pt>
    <dgm:pt modelId="{E3536706-4BAD-44B7-A9EB-EC2BBD9147E1}" type="sibTrans" cxnId="{2AC9F208-6F21-440F-8B22-60BE3FFC6FB0}">
      <dgm:prSet/>
      <dgm:spPr/>
      <dgm:t>
        <a:bodyPr/>
        <a:lstStyle/>
        <a:p>
          <a:endParaRPr lang="en-US"/>
        </a:p>
      </dgm:t>
    </dgm:pt>
    <dgm:pt modelId="{80212BD5-6382-4C41-912D-E43C8B42988E}">
      <dgm:prSet/>
      <dgm:spPr/>
      <dgm:t>
        <a:bodyPr/>
        <a:lstStyle/>
        <a:p>
          <a:pPr>
            <a:lnSpc>
              <a:spcPct val="100000"/>
            </a:lnSpc>
          </a:pPr>
          <a:r>
            <a:rPr lang="en-US" b="1"/>
            <a:t>This reflection guides the actions I took to improve my digital skills.</a:t>
          </a:r>
          <a:endParaRPr lang="en-US"/>
        </a:p>
      </dgm:t>
    </dgm:pt>
    <dgm:pt modelId="{EAF78831-1DC5-4A63-A9D0-57254EDB6031}" type="parTrans" cxnId="{B5DF3A68-B25A-4107-9D0E-C1AA7C2EBAF8}">
      <dgm:prSet/>
      <dgm:spPr/>
      <dgm:t>
        <a:bodyPr/>
        <a:lstStyle/>
        <a:p>
          <a:endParaRPr lang="en-US"/>
        </a:p>
      </dgm:t>
    </dgm:pt>
    <dgm:pt modelId="{7813E690-3159-4A8D-B62C-2AC823663797}" type="sibTrans" cxnId="{B5DF3A68-B25A-4107-9D0E-C1AA7C2EBAF8}">
      <dgm:prSet/>
      <dgm:spPr/>
      <dgm:t>
        <a:bodyPr/>
        <a:lstStyle/>
        <a:p>
          <a:endParaRPr lang="en-US"/>
        </a:p>
      </dgm:t>
    </dgm:pt>
    <dgm:pt modelId="{5683E6A1-DAD0-4258-8C17-A8DC10373FDF}" type="pres">
      <dgm:prSet presAssocID="{B7887988-13DA-45E0-AB14-0E114E35CF92}" presName="root" presStyleCnt="0">
        <dgm:presLayoutVars>
          <dgm:dir/>
          <dgm:resizeHandles val="exact"/>
        </dgm:presLayoutVars>
      </dgm:prSet>
      <dgm:spPr/>
    </dgm:pt>
    <dgm:pt modelId="{CE3A4AE4-BD93-449E-972E-CEC185EFE483}" type="pres">
      <dgm:prSet presAssocID="{5A99277B-7AF2-4BDA-ABE1-9D2366E1924A}" presName="compNode" presStyleCnt="0"/>
      <dgm:spPr/>
    </dgm:pt>
    <dgm:pt modelId="{82CC4A60-4E63-4F7C-9FC2-752C219621F9}" type="pres">
      <dgm:prSet presAssocID="{5A99277B-7AF2-4BDA-ABE1-9D2366E1924A}" presName="bgRect" presStyleLbl="bgShp" presStyleIdx="0" presStyleCnt="4" custLinFactY="-53059" custLinFactNeighborX="-2698" custLinFactNeighborY="-100000"/>
      <dgm:spPr/>
    </dgm:pt>
    <dgm:pt modelId="{B540C468-C994-4993-ACA6-810585E3A25E}" type="pres">
      <dgm:prSet presAssocID="{5A99277B-7AF2-4BDA-ABE1-9D2366E1924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587CE531-5138-4429-A556-21756EB521BF}" type="pres">
      <dgm:prSet presAssocID="{5A99277B-7AF2-4BDA-ABE1-9D2366E1924A}" presName="spaceRect" presStyleCnt="0"/>
      <dgm:spPr/>
    </dgm:pt>
    <dgm:pt modelId="{D4E0FA90-E8A1-4C8E-B65C-E948EC147DF6}" type="pres">
      <dgm:prSet presAssocID="{5A99277B-7AF2-4BDA-ABE1-9D2366E1924A}" presName="parTx" presStyleLbl="revTx" presStyleIdx="0" presStyleCnt="4">
        <dgm:presLayoutVars>
          <dgm:chMax val="0"/>
          <dgm:chPref val="0"/>
        </dgm:presLayoutVars>
      </dgm:prSet>
      <dgm:spPr/>
    </dgm:pt>
    <dgm:pt modelId="{D30C4491-7221-47B6-BCC4-72EF22AF4E9B}" type="pres">
      <dgm:prSet presAssocID="{8A2CD7E2-0F17-43CC-83FE-0F7690CD5EC6}" presName="sibTrans" presStyleCnt="0"/>
      <dgm:spPr/>
    </dgm:pt>
    <dgm:pt modelId="{BEF6F0B3-7558-4E23-A254-79C0FE0BEE78}" type="pres">
      <dgm:prSet presAssocID="{268DA04D-F9C7-4419-BE15-8847252A6D35}" presName="compNode" presStyleCnt="0"/>
      <dgm:spPr/>
    </dgm:pt>
    <dgm:pt modelId="{2230F779-A43E-49AF-8289-33A082E3C17E}" type="pres">
      <dgm:prSet presAssocID="{268DA04D-F9C7-4419-BE15-8847252A6D35}" presName="bgRect" presStyleLbl="bgShp" presStyleIdx="1" presStyleCnt="4"/>
      <dgm:spPr/>
    </dgm:pt>
    <dgm:pt modelId="{AA5B6110-E019-444F-94F2-C1AC0FEBEA44}" type="pres">
      <dgm:prSet presAssocID="{268DA04D-F9C7-4419-BE15-8847252A6D3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Network"/>
        </a:ext>
      </dgm:extLst>
    </dgm:pt>
    <dgm:pt modelId="{EF221B8C-3FD6-4AFA-9E45-76B5C793C075}" type="pres">
      <dgm:prSet presAssocID="{268DA04D-F9C7-4419-BE15-8847252A6D35}" presName="spaceRect" presStyleCnt="0"/>
      <dgm:spPr/>
    </dgm:pt>
    <dgm:pt modelId="{AC14D7B1-D275-40AE-A704-F0EA31D160F0}" type="pres">
      <dgm:prSet presAssocID="{268DA04D-F9C7-4419-BE15-8847252A6D35}" presName="parTx" presStyleLbl="revTx" presStyleIdx="1" presStyleCnt="4">
        <dgm:presLayoutVars>
          <dgm:chMax val="0"/>
          <dgm:chPref val="0"/>
        </dgm:presLayoutVars>
      </dgm:prSet>
      <dgm:spPr/>
    </dgm:pt>
    <dgm:pt modelId="{67147AD4-EBC9-4F91-8B1C-744911D1C736}" type="pres">
      <dgm:prSet presAssocID="{0578C4FE-D8C2-4358-98BA-36D49085E574}" presName="sibTrans" presStyleCnt="0"/>
      <dgm:spPr/>
    </dgm:pt>
    <dgm:pt modelId="{1AD114F7-DED7-43B6-A0BA-3461C86A78E8}" type="pres">
      <dgm:prSet presAssocID="{861F8A38-1E01-468D-BB0F-955C27E38495}" presName="compNode" presStyleCnt="0"/>
      <dgm:spPr/>
    </dgm:pt>
    <dgm:pt modelId="{9E5C9CE0-2838-4EA6-B8DE-3FE81C096E62}" type="pres">
      <dgm:prSet presAssocID="{861F8A38-1E01-468D-BB0F-955C27E38495}" presName="bgRect" presStyleLbl="bgShp" presStyleIdx="2" presStyleCnt="4"/>
      <dgm:spPr/>
    </dgm:pt>
    <dgm:pt modelId="{3426C58E-5D73-41B1-8D15-A4249B663060}" type="pres">
      <dgm:prSet presAssocID="{861F8A38-1E01-468D-BB0F-955C27E3849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BDEB044A-007B-4195-887A-880FE00D7E97}" type="pres">
      <dgm:prSet presAssocID="{861F8A38-1E01-468D-BB0F-955C27E38495}" presName="spaceRect" presStyleCnt="0"/>
      <dgm:spPr/>
    </dgm:pt>
    <dgm:pt modelId="{8E6B7437-64C4-4EBF-ACAB-AE0AFD9CB1CA}" type="pres">
      <dgm:prSet presAssocID="{861F8A38-1E01-468D-BB0F-955C27E38495}" presName="parTx" presStyleLbl="revTx" presStyleIdx="2" presStyleCnt="4">
        <dgm:presLayoutVars>
          <dgm:chMax val="0"/>
          <dgm:chPref val="0"/>
        </dgm:presLayoutVars>
      </dgm:prSet>
      <dgm:spPr/>
    </dgm:pt>
    <dgm:pt modelId="{38AE244B-8B6C-407A-99CB-C79669D62280}" type="pres">
      <dgm:prSet presAssocID="{E3536706-4BAD-44B7-A9EB-EC2BBD9147E1}" presName="sibTrans" presStyleCnt="0"/>
      <dgm:spPr/>
    </dgm:pt>
    <dgm:pt modelId="{13AD3AAB-E473-4D1D-94B5-2BD1E3D88B7D}" type="pres">
      <dgm:prSet presAssocID="{80212BD5-6382-4C41-912D-E43C8B42988E}" presName="compNode" presStyleCnt="0"/>
      <dgm:spPr/>
    </dgm:pt>
    <dgm:pt modelId="{4FC9D348-9A00-4F56-BD68-5B0563DA2A64}" type="pres">
      <dgm:prSet presAssocID="{80212BD5-6382-4C41-912D-E43C8B42988E}" presName="bgRect" presStyleLbl="bgShp" presStyleIdx="3" presStyleCnt="4"/>
      <dgm:spPr/>
    </dgm:pt>
    <dgm:pt modelId="{6A218E84-0938-4643-8ACD-CD14B6FA409C}" type="pres">
      <dgm:prSet presAssocID="{80212BD5-6382-4C41-912D-E43C8B42988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hought bubble"/>
        </a:ext>
      </dgm:extLst>
    </dgm:pt>
    <dgm:pt modelId="{EB0F345D-1D3B-4812-9EBA-14F236ABF0F0}" type="pres">
      <dgm:prSet presAssocID="{80212BD5-6382-4C41-912D-E43C8B42988E}" presName="spaceRect" presStyleCnt="0"/>
      <dgm:spPr/>
    </dgm:pt>
    <dgm:pt modelId="{08F6BAAA-202C-485E-B9CA-3CA85569E5B3}" type="pres">
      <dgm:prSet presAssocID="{80212BD5-6382-4C41-912D-E43C8B42988E}" presName="parTx" presStyleLbl="revTx" presStyleIdx="3" presStyleCnt="4">
        <dgm:presLayoutVars>
          <dgm:chMax val="0"/>
          <dgm:chPref val="0"/>
        </dgm:presLayoutVars>
      </dgm:prSet>
      <dgm:spPr/>
    </dgm:pt>
  </dgm:ptLst>
  <dgm:cxnLst>
    <dgm:cxn modelId="{931AC400-05AA-45B5-9552-1014756E207C}" type="presOf" srcId="{268DA04D-F9C7-4419-BE15-8847252A6D35}" destId="{AC14D7B1-D275-40AE-A704-F0EA31D160F0}" srcOrd="0" destOrd="0" presId="urn:microsoft.com/office/officeart/2018/2/layout/IconVerticalSolidList"/>
    <dgm:cxn modelId="{2AC9F208-6F21-440F-8B22-60BE3FFC6FB0}" srcId="{B7887988-13DA-45E0-AB14-0E114E35CF92}" destId="{861F8A38-1E01-468D-BB0F-955C27E38495}" srcOrd="2" destOrd="0" parTransId="{71413298-084E-4801-89DB-5B36D96D6682}" sibTransId="{E3536706-4BAD-44B7-A9EB-EC2BBD9147E1}"/>
    <dgm:cxn modelId="{016B261F-FCA4-46E4-A934-7433683D3153}" type="presOf" srcId="{B7887988-13DA-45E0-AB14-0E114E35CF92}" destId="{5683E6A1-DAD0-4258-8C17-A8DC10373FDF}" srcOrd="0" destOrd="0" presId="urn:microsoft.com/office/officeart/2018/2/layout/IconVerticalSolidList"/>
    <dgm:cxn modelId="{2DE52931-9487-40BF-B924-9DFB5FCEFB0C}" type="presOf" srcId="{861F8A38-1E01-468D-BB0F-955C27E38495}" destId="{8E6B7437-64C4-4EBF-ACAB-AE0AFD9CB1CA}" srcOrd="0" destOrd="0" presId="urn:microsoft.com/office/officeart/2018/2/layout/IconVerticalSolidList"/>
    <dgm:cxn modelId="{B5DF3A68-B25A-4107-9D0E-C1AA7C2EBAF8}" srcId="{B7887988-13DA-45E0-AB14-0E114E35CF92}" destId="{80212BD5-6382-4C41-912D-E43C8B42988E}" srcOrd="3" destOrd="0" parTransId="{EAF78831-1DC5-4A63-A9D0-57254EDB6031}" sibTransId="{7813E690-3159-4A8D-B62C-2AC823663797}"/>
    <dgm:cxn modelId="{600C9ECE-3724-40B7-A1BA-7CBFB8440298}" srcId="{B7887988-13DA-45E0-AB14-0E114E35CF92}" destId="{5A99277B-7AF2-4BDA-ABE1-9D2366E1924A}" srcOrd="0" destOrd="0" parTransId="{A4E6B083-BA8D-4399-82A0-B71EAB4A8CE4}" sibTransId="{8A2CD7E2-0F17-43CC-83FE-0F7690CD5EC6}"/>
    <dgm:cxn modelId="{A16D5AD3-BAC8-4E36-AE00-274ADF46F2D0}" type="presOf" srcId="{5A99277B-7AF2-4BDA-ABE1-9D2366E1924A}" destId="{D4E0FA90-E8A1-4C8E-B65C-E948EC147DF6}" srcOrd="0" destOrd="0" presId="urn:microsoft.com/office/officeart/2018/2/layout/IconVerticalSolidList"/>
    <dgm:cxn modelId="{8A6629DF-A078-4438-B9F6-1BFC654D0BB7}" srcId="{B7887988-13DA-45E0-AB14-0E114E35CF92}" destId="{268DA04D-F9C7-4419-BE15-8847252A6D35}" srcOrd="1" destOrd="0" parTransId="{D273FA33-553B-4488-8609-A264C6BEBFEC}" sibTransId="{0578C4FE-D8C2-4358-98BA-36D49085E574}"/>
    <dgm:cxn modelId="{2F729CE7-8600-4C12-BDF2-98CBA3539BB9}" type="presOf" srcId="{80212BD5-6382-4C41-912D-E43C8B42988E}" destId="{08F6BAAA-202C-485E-B9CA-3CA85569E5B3}" srcOrd="0" destOrd="0" presId="urn:microsoft.com/office/officeart/2018/2/layout/IconVerticalSolidList"/>
    <dgm:cxn modelId="{6E8903E5-677D-4018-A10F-9F86BA3AB40C}" type="presParOf" srcId="{5683E6A1-DAD0-4258-8C17-A8DC10373FDF}" destId="{CE3A4AE4-BD93-449E-972E-CEC185EFE483}" srcOrd="0" destOrd="0" presId="urn:microsoft.com/office/officeart/2018/2/layout/IconVerticalSolidList"/>
    <dgm:cxn modelId="{5B4E4708-8B1B-4FB1-8FA9-A8F1371DC2A6}" type="presParOf" srcId="{CE3A4AE4-BD93-449E-972E-CEC185EFE483}" destId="{82CC4A60-4E63-4F7C-9FC2-752C219621F9}" srcOrd="0" destOrd="0" presId="urn:microsoft.com/office/officeart/2018/2/layout/IconVerticalSolidList"/>
    <dgm:cxn modelId="{3872230D-51A0-473A-9E67-AA68495F60E7}" type="presParOf" srcId="{CE3A4AE4-BD93-449E-972E-CEC185EFE483}" destId="{B540C468-C994-4993-ACA6-810585E3A25E}" srcOrd="1" destOrd="0" presId="urn:microsoft.com/office/officeart/2018/2/layout/IconVerticalSolidList"/>
    <dgm:cxn modelId="{4D2C75A8-17AF-45ED-8013-8C9E0DF683CA}" type="presParOf" srcId="{CE3A4AE4-BD93-449E-972E-CEC185EFE483}" destId="{587CE531-5138-4429-A556-21756EB521BF}" srcOrd="2" destOrd="0" presId="urn:microsoft.com/office/officeart/2018/2/layout/IconVerticalSolidList"/>
    <dgm:cxn modelId="{55840D8B-8A1D-4D08-898E-D0A0C5F4B8FA}" type="presParOf" srcId="{CE3A4AE4-BD93-449E-972E-CEC185EFE483}" destId="{D4E0FA90-E8A1-4C8E-B65C-E948EC147DF6}" srcOrd="3" destOrd="0" presId="urn:microsoft.com/office/officeart/2018/2/layout/IconVerticalSolidList"/>
    <dgm:cxn modelId="{61AA6D6B-A69D-45B2-B5E2-5344A6324CC5}" type="presParOf" srcId="{5683E6A1-DAD0-4258-8C17-A8DC10373FDF}" destId="{D30C4491-7221-47B6-BCC4-72EF22AF4E9B}" srcOrd="1" destOrd="0" presId="urn:microsoft.com/office/officeart/2018/2/layout/IconVerticalSolidList"/>
    <dgm:cxn modelId="{2AE15BEF-4F29-473B-A41A-79C9181F87F3}" type="presParOf" srcId="{5683E6A1-DAD0-4258-8C17-A8DC10373FDF}" destId="{BEF6F0B3-7558-4E23-A254-79C0FE0BEE78}" srcOrd="2" destOrd="0" presId="urn:microsoft.com/office/officeart/2018/2/layout/IconVerticalSolidList"/>
    <dgm:cxn modelId="{617148D2-F160-4E54-ABBD-E000846EBD87}" type="presParOf" srcId="{BEF6F0B3-7558-4E23-A254-79C0FE0BEE78}" destId="{2230F779-A43E-49AF-8289-33A082E3C17E}" srcOrd="0" destOrd="0" presId="urn:microsoft.com/office/officeart/2018/2/layout/IconVerticalSolidList"/>
    <dgm:cxn modelId="{46FF54C1-5056-4007-AE2F-F9D491AA247F}" type="presParOf" srcId="{BEF6F0B3-7558-4E23-A254-79C0FE0BEE78}" destId="{AA5B6110-E019-444F-94F2-C1AC0FEBEA44}" srcOrd="1" destOrd="0" presId="urn:microsoft.com/office/officeart/2018/2/layout/IconVerticalSolidList"/>
    <dgm:cxn modelId="{CFC42776-8C01-452C-9E81-DDEA063AFC16}" type="presParOf" srcId="{BEF6F0B3-7558-4E23-A254-79C0FE0BEE78}" destId="{EF221B8C-3FD6-4AFA-9E45-76B5C793C075}" srcOrd="2" destOrd="0" presId="urn:microsoft.com/office/officeart/2018/2/layout/IconVerticalSolidList"/>
    <dgm:cxn modelId="{5A6080C5-0BD6-4739-8F19-983D59DB513B}" type="presParOf" srcId="{BEF6F0B3-7558-4E23-A254-79C0FE0BEE78}" destId="{AC14D7B1-D275-40AE-A704-F0EA31D160F0}" srcOrd="3" destOrd="0" presId="urn:microsoft.com/office/officeart/2018/2/layout/IconVerticalSolidList"/>
    <dgm:cxn modelId="{42752C81-70FF-458F-B419-19AB367A7EB5}" type="presParOf" srcId="{5683E6A1-DAD0-4258-8C17-A8DC10373FDF}" destId="{67147AD4-EBC9-4F91-8B1C-744911D1C736}" srcOrd="3" destOrd="0" presId="urn:microsoft.com/office/officeart/2018/2/layout/IconVerticalSolidList"/>
    <dgm:cxn modelId="{03587904-F033-4700-8160-9DCE88807B11}" type="presParOf" srcId="{5683E6A1-DAD0-4258-8C17-A8DC10373FDF}" destId="{1AD114F7-DED7-43B6-A0BA-3461C86A78E8}" srcOrd="4" destOrd="0" presId="urn:microsoft.com/office/officeart/2018/2/layout/IconVerticalSolidList"/>
    <dgm:cxn modelId="{C9F448E9-351F-4385-8D5B-00792F1C6377}" type="presParOf" srcId="{1AD114F7-DED7-43B6-A0BA-3461C86A78E8}" destId="{9E5C9CE0-2838-4EA6-B8DE-3FE81C096E62}" srcOrd="0" destOrd="0" presId="urn:microsoft.com/office/officeart/2018/2/layout/IconVerticalSolidList"/>
    <dgm:cxn modelId="{0F775197-D6E9-4498-9872-3C1B25114BF7}" type="presParOf" srcId="{1AD114F7-DED7-43B6-A0BA-3461C86A78E8}" destId="{3426C58E-5D73-41B1-8D15-A4249B663060}" srcOrd="1" destOrd="0" presId="urn:microsoft.com/office/officeart/2018/2/layout/IconVerticalSolidList"/>
    <dgm:cxn modelId="{087FC6E0-65BE-474E-8EAC-A21F5D500440}" type="presParOf" srcId="{1AD114F7-DED7-43B6-A0BA-3461C86A78E8}" destId="{BDEB044A-007B-4195-887A-880FE00D7E97}" srcOrd="2" destOrd="0" presId="urn:microsoft.com/office/officeart/2018/2/layout/IconVerticalSolidList"/>
    <dgm:cxn modelId="{876F6936-18B9-404B-AC19-514BF2C2AA98}" type="presParOf" srcId="{1AD114F7-DED7-43B6-A0BA-3461C86A78E8}" destId="{8E6B7437-64C4-4EBF-ACAB-AE0AFD9CB1CA}" srcOrd="3" destOrd="0" presId="urn:microsoft.com/office/officeart/2018/2/layout/IconVerticalSolidList"/>
    <dgm:cxn modelId="{908145C1-DA51-4169-BC06-56F6CEAFF5A5}" type="presParOf" srcId="{5683E6A1-DAD0-4258-8C17-A8DC10373FDF}" destId="{38AE244B-8B6C-407A-99CB-C79669D62280}" srcOrd="5" destOrd="0" presId="urn:microsoft.com/office/officeart/2018/2/layout/IconVerticalSolidList"/>
    <dgm:cxn modelId="{24BDCEF6-0FE1-42B8-90D5-51D9EF6FFFBA}" type="presParOf" srcId="{5683E6A1-DAD0-4258-8C17-A8DC10373FDF}" destId="{13AD3AAB-E473-4D1D-94B5-2BD1E3D88B7D}" srcOrd="6" destOrd="0" presId="urn:microsoft.com/office/officeart/2018/2/layout/IconVerticalSolidList"/>
    <dgm:cxn modelId="{607E755D-140D-4B14-8937-0F69405A54CA}" type="presParOf" srcId="{13AD3AAB-E473-4D1D-94B5-2BD1E3D88B7D}" destId="{4FC9D348-9A00-4F56-BD68-5B0563DA2A64}" srcOrd="0" destOrd="0" presId="urn:microsoft.com/office/officeart/2018/2/layout/IconVerticalSolidList"/>
    <dgm:cxn modelId="{4624FCE5-6AB5-4BDF-9CCD-F0F9014B516A}" type="presParOf" srcId="{13AD3AAB-E473-4D1D-94B5-2BD1E3D88B7D}" destId="{6A218E84-0938-4643-8ACD-CD14B6FA409C}" srcOrd="1" destOrd="0" presId="urn:microsoft.com/office/officeart/2018/2/layout/IconVerticalSolidList"/>
    <dgm:cxn modelId="{92D1802B-E2CF-4F69-889B-578844DD881A}" type="presParOf" srcId="{13AD3AAB-E473-4D1D-94B5-2BD1E3D88B7D}" destId="{EB0F345D-1D3B-4812-9EBA-14F236ABF0F0}" srcOrd="2" destOrd="0" presId="urn:microsoft.com/office/officeart/2018/2/layout/IconVerticalSolidList"/>
    <dgm:cxn modelId="{DF65288A-F3EC-4E9B-AFC3-E4DD220D56F9}" type="presParOf" srcId="{13AD3AAB-E473-4D1D-94B5-2BD1E3D88B7D}" destId="{08F6BAAA-202C-485E-B9CA-3CA85569E5B3}"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CC4A60-4E63-4F7C-9FC2-752C219621F9}">
      <dsp:nvSpPr>
        <dsp:cNvPr id="0" name=""/>
        <dsp:cNvSpPr/>
      </dsp:nvSpPr>
      <dsp:spPr>
        <a:xfrm>
          <a:off x="0" y="0"/>
          <a:ext cx="6858000" cy="79791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40C468-C994-4993-ACA6-810585E3A25E}">
      <dsp:nvSpPr>
        <dsp:cNvPr id="0" name=""/>
        <dsp:cNvSpPr/>
      </dsp:nvSpPr>
      <dsp:spPr>
        <a:xfrm>
          <a:off x="241368" y="184029"/>
          <a:ext cx="439280" cy="4388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E0FA90-E8A1-4C8E-B65C-E948EC147DF6}">
      <dsp:nvSpPr>
        <dsp:cNvPr id="0" name=""/>
        <dsp:cNvSpPr/>
      </dsp:nvSpPr>
      <dsp:spPr>
        <a:xfrm>
          <a:off x="922016" y="4499"/>
          <a:ext cx="5798236" cy="1047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35" tIns="110835" rIns="110835" bIns="110835" numCol="1" spcCol="1270" anchor="ctr" anchorCtr="0">
          <a:noAutofit/>
        </a:bodyPr>
        <a:lstStyle/>
        <a:p>
          <a:pPr marL="0" lvl="0" indent="0" algn="l" defTabSz="622300">
            <a:lnSpc>
              <a:spcPct val="100000"/>
            </a:lnSpc>
            <a:spcBef>
              <a:spcPct val="0"/>
            </a:spcBef>
            <a:spcAft>
              <a:spcPct val="35000"/>
            </a:spcAft>
            <a:buNone/>
          </a:pPr>
          <a:r>
            <a:rPr lang="en-US" sz="1400" b="1" kern="1200" dirty="0"/>
            <a:t>Reflecting on my digital capabilities it helped me identify areas for improvement. </a:t>
          </a:r>
          <a:endParaRPr lang="en-US" sz="1400" kern="1200" dirty="0"/>
        </a:p>
      </dsp:txBody>
      <dsp:txXfrm>
        <a:off x="922016" y="4499"/>
        <a:ext cx="5798236" cy="1047259"/>
      </dsp:txXfrm>
    </dsp:sp>
    <dsp:sp modelId="{2230F779-A43E-49AF-8289-33A082E3C17E}">
      <dsp:nvSpPr>
        <dsp:cNvPr id="0" name=""/>
        <dsp:cNvSpPr/>
      </dsp:nvSpPr>
      <dsp:spPr>
        <a:xfrm>
          <a:off x="0" y="1313573"/>
          <a:ext cx="6858000" cy="79791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5B6110-E019-444F-94F2-C1AC0FEBEA44}">
      <dsp:nvSpPr>
        <dsp:cNvPr id="0" name=""/>
        <dsp:cNvSpPr/>
      </dsp:nvSpPr>
      <dsp:spPr>
        <a:xfrm>
          <a:off x="241368" y="1493103"/>
          <a:ext cx="439280" cy="4388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14D7B1-D275-40AE-A704-F0EA31D160F0}">
      <dsp:nvSpPr>
        <dsp:cNvPr id="0" name=""/>
        <dsp:cNvSpPr/>
      </dsp:nvSpPr>
      <dsp:spPr>
        <a:xfrm>
          <a:off x="922016" y="1313573"/>
          <a:ext cx="5798236" cy="1047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35" tIns="110835" rIns="110835" bIns="110835" numCol="1" spcCol="1270" anchor="ctr" anchorCtr="0">
          <a:noAutofit/>
        </a:bodyPr>
        <a:lstStyle/>
        <a:p>
          <a:pPr marL="0" lvl="0" indent="0" algn="l" defTabSz="622300">
            <a:lnSpc>
              <a:spcPct val="100000"/>
            </a:lnSpc>
            <a:spcBef>
              <a:spcPct val="0"/>
            </a:spcBef>
            <a:spcAft>
              <a:spcPct val="35000"/>
            </a:spcAft>
            <a:buNone/>
          </a:pPr>
          <a:r>
            <a:rPr lang="en-US" sz="1400" b="1" kern="1200"/>
            <a:t>The report indicated that although I am relatively strong in digital wellbeing and identity management, I need to enhance my practical skills in digital creation and data handling.</a:t>
          </a:r>
          <a:endParaRPr lang="en-US" sz="1400" kern="1200"/>
        </a:p>
      </dsp:txBody>
      <dsp:txXfrm>
        <a:off x="922016" y="1313573"/>
        <a:ext cx="5798236" cy="1047259"/>
      </dsp:txXfrm>
    </dsp:sp>
    <dsp:sp modelId="{9E5C9CE0-2838-4EA6-B8DE-3FE81C096E62}">
      <dsp:nvSpPr>
        <dsp:cNvPr id="0" name=""/>
        <dsp:cNvSpPr/>
      </dsp:nvSpPr>
      <dsp:spPr>
        <a:xfrm>
          <a:off x="0" y="2622647"/>
          <a:ext cx="6858000" cy="79791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26C58E-5D73-41B1-8D15-A4249B663060}">
      <dsp:nvSpPr>
        <dsp:cNvPr id="0" name=""/>
        <dsp:cNvSpPr/>
      </dsp:nvSpPr>
      <dsp:spPr>
        <a:xfrm>
          <a:off x="241368" y="2802177"/>
          <a:ext cx="439280" cy="4388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6B7437-64C4-4EBF-ACAB-AE0AFD9CB1CA}">
      <dsp:nvSpPr>
        <dsp:cNvPr id="0" name=""/>
        <dsp:cNvSpPr/>
      </dsp:nvSpPr>
      <dsp:spPr>
        <a:xfrm>
          <a:off x="922016" y="2622647"/>
          <a:ext cx="5798236" cy="1047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35" tIns="110835" rIns="110835" bIns="110835" numCol="1" spcCol="1270" anchor="ctr" anchorCtr="0">
          <a:noAutofit/>
        </a:bodyPr>
        <a:lstStyle/>
        <a:p>
          <a:pPr marL="0" lvl="0" indent="0" algn="l" defTabSz="622300">
            <a:lnSpc>
              <a:spcPct val="100000"/>
            </a:lnSpc>
            <a:spcBef>
              <a:spcPct val="0"/>
            </a:spcBef>
            <a:spcAft>
              <a:spcPct val="35000"/>
            </a:spcAft>
            <a:buNone/>
          </a:pPr>
          <a:r>
            <a:rPr lang="en-US" sz="1400" b="1" kern="1200" dirty="0"/>
            <a:t>By recognising these gaps, it motivates me to focus on developing essential digital tools and techniques, which are increasingly important for professional success ( Redecker and Punie, 2017).</a:t>
          </a:r>
          <a:endParaRPr lang="en-US" sz="1400" kern="1200" dirty="0"/>
        </a:p>
      </dsp:txBody>
      <dsp:txXfrm>
        <a:off x="922016" y="2622647"/>
        <a:ext cx="5798236" cy="1047259"/>
      </dsp:txXfrm>
    </dsp:sp>
    <dsp:sp modelId="{4FC9D348-9A00-4F56-BD68-5B0563DA2A64}">
      <dsp:nvSpPr>
        <dsp:cNvPr id="0" name=""/>
        <dsp:cNvSpPr/>
      </dsp:nvSpPr>
      <dsp:spPr>
        <a:xfrm>
          <a:off x="0" y="3931721"/>
          <a:ext cx="6858000" cy="79791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218E84-0938-4643-8ACD-CD14B6FA409C}">
      <dsp:nvSpPr>
        <dsp:cNvPr id="0" name=""/>
        <dsp:cNvSpPr/>
      </dsp:nvSpPr>
      <dsp:spPr>
        <a:xfrm>
          <a:off x="241368" y="4111251"/>
          <a:ext cx="439280" cy="4388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F6BAAA-202C-485E-B9CA-3CA85569E5B3}">
      <dsp:nvSpPr>
        <dsp:cNvPr id="0" name=""/>
        <dsp:cNvSpPr/>
      </dsp:nvSpPr>
      <dsp:spPr>
        <a:xfrm>
          <a:off x="922016" y="3931721"/>
          <a:ext cx="5798236" cy="1047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35" tIns="110835" rIns="110835" bIns="110835" numCol="1" spcCol="1270" anchor="ctr" anchorCtr="0">
          <a:noAutofit/>
        </a:bodyPr>
        <a:lstStyle/>
        <a:p>
          <a:pPr marL="0" lvl="0" indent="0" algn="l" defTabSz="622300">
            <a:lnSpc>
              <a:spcPct val="100000"/>
            </a:lnSpc>
            <a:spcBef>
              <a:spcPct val="0"/>
            </a:spcBef>
            <a:spcAft>
              <a:spcPct val="35000"/>
            </a:spcAft>
            <a:buNone/>
          </a:pPr>
          <a:r>
            <a:rPr lang="en-US" sz="1400" b="1" kern="1200"/>
            <a:t>This reflection guides the actions I took to improve my digital skills.</a:t>
          </a:r>
          <a:endParaRPr lang="en-US" sz="1400" kern="1200"/>
        </a:p>
      </dsp:txBody>
      <dsp:txXfrm>
        <a:off x="922016" y="3931721"/>
        <a:ext cx="5798236" cy="104725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3/15/2026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3/15/2026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dirty="0"/>
          </a:p>
        </p:txBody>
      </p:sp>
    </p:spTree>
    <p:extLst>
      <p:ext uri="{BB962C8B-B14F-4D97-AF65-F5344CB8AC3E}">
        <p14:creationId xmlns:p14="http://schemas.microsoft.com/office/powerpoint/2010/main" val="3622848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6.jp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7.jp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0.jp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4421221"/>
            <a:ext cx="10478450" cy="914400"/>
          </a:xfrm>
        </p:spPr>
        <p:txBody>
          <a:bodyPr anchor="t" anchorCtr="0">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335373"/>
            <a:ext cx="10478450" cy="73152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Picture Placeholder 10">
            <a:extLst>
              <a:ext uri="{FF2B5EF4-FFF2-40B4-BE49-F238E27FC236}">
                <a16:creationId xmlns:a16="http://schemas.microsoft.com/office/drawing/2014/main" id="{8CC9A669-A9A2-C81A-7659-2BE084D43C34}"/>
              </a:ext>
            </a:extLst>
          </p:cNvPr>
          <p:cNvSpPr>
            <a:spLocks noGrp="1"/>
          </p:cNvSpPr>
          <p:nvPr>
            <p:ph type="pic" sz="quarter" idx="17"/>
          </p:nvPr>
        </p:nvSpPr>
        <p:spPr>
          <a:xfrm>
            <a:off x="0" y="0"/>
            <a:ext cx="12192000" cy="377827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6" name="Graphic 5">
            <a:extLst>
              <a:ext uri="{FF2B5EF4-FFF2-40B4-BE49-F238E27FC236}">
                <a16:creationId xmlns:a16="http://schemas.microsoft.com/office/drawing/2014/main" id="{46B6C58C-A09F-CD8C-3AD4-3613FA8617A9}"/>
              </a:ext>
            </a:extLst>
          </p:cNvPr>
          <p:cNvPicPr>
            <a:picLocks/>
          </p:cNvPicPr>
          <p:nvPr/>
        </p:nvPicPr>
        <p:blipFill>
          <a:blip r:embed="rId3">
            <a:extLst>
              <a:ext uri="{96DAC541-7B7A-43D3-8B79-37D633B846F1}">
                <asvg:svgBlip xmlns:asvg="http://schemas.microsoft.com/office/drawing/2016/SVG/main" r:embed="rId4"/>
              </a:ext>
            </a:extLst>
          </a:blip>
          <a:stretch>
            <a:fillRect/>
          </a:stretch>
        </p:blipFill>
        <p:spPr>
          <a:xfrm>
            <a:off x="11227057" y="4519930"/>
            <a:ext cx="36576" cy="521208"/>
          </a:xfrm>
          <a:prstGeom prst="rect">
            <a:avLst/>
          </a:prstGeom>
        </p:spPr>
      </p:pic>
    </p:spTree>
    <p:extLst>
      <p:ext uri="{BB962C8B-B14F-4D97-AF65-F5344CB8AC3E}">
        <p14:creationId xmlns:p14="http://schemas.microsoft.com/office/powerpoint/2010/main" val="30520793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24975" y="831439"/>
            <a:ext cx="10440990" cy="1132258"/>
          </a:xfrm>
        </p:spPr>
        <p:txBody>
          <a:bodyPr>
            <a:norm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824975" y="2103120"/>
            <a:ext cx="10440989" cy="3577294"/>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896419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68896" y="1129554"/>
            <a:ext cx="4361688" cy="347523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68897" y="4731335"/>
            <a:ext cx="4206240" cy="118458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9" name="Graphic 8">
            <a:extLst>
              <a:ext uri="{FF2B5EF4-FFF2-40B4-BE49-F238E27FC236}">
                <a16:creationId xmlns:a16="http://schemas.microsoft.com/office/drawing/2014/main" id="{57C4ECD9-5950-288D-F0E8-15AB93A0C11C}"/>
              </a:ext>
            </a:extLst>
          </p:cNvPr>
          <p:cNvPicPr>
            <a:picLocks/>
          </p:cNvPicPr>
          <p:nvPr/>
        </p:nvPicPr>
        <p:blipFill>
          <a:blip r:embed="rId3">
            <a:extLst>
              <a:ext uri="{96DAC541-7B7A-43D3-8B79-37D633B846F1}">
                <asvg:svgBlip xmlns:asvg="http://schemas.microsoft.com/office/drawing/2016/SVG/main" r:embed="rId4"/>
              </a:ext>
            </a:extLst>
          </a:blip>
          <a:stretch>
            <a:fillRect/>
          </a:stretch>
        </p:blipFill>
        <p:spPr>
          <a:xfrm rot="16200000">
            <a:off x="7532546" y="676656"/>
            <a:ext cx="36576" cy="521208"/>
          </a:xfrm>
          <a:prstGeom prst="rect">
            <a:avLst/>
          </a:prstGeom>
        </p:spPr>
      </p:pic>
    </p:spTree>
    <p:extLst>
      <p:ext uri="{BB962C8B-B14F-4D97-AF65-F5344CB8AC3E}">
        <p14:creationId xmlns:p14="http://schemas.microsoft.com/office/powerpoint/2010/main" val="7031977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7073" y="2920382"/>
            <a:ext cx="6675120" cy="2468880"/>
          </a:xfrm>
        </p:spPr>
        <p:txBody>
          <a:bodyPr anchor="t" anchorCtr="0">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7073" y="5413788"/>
            <a:ext cx="6675120" cy="64008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7985760" y="0"/>
            <a:ext cx="4206240" cy="6858000"/>
          </a:xfrm>
          <a:blipFill dpi="0" rotWithShape="1">
            <a:blip r:embed="rId2">
              <a:alphaModFix amt="60000"/>
            </a:blip>
            <a:srcRect/>
            <a:stretch>
              <a:fillRect l="-56812"/>
            </a:stretch>
          </a:blipFill>
        </p:spPr>
        <p:txBody>
          <a:bodyPr/>
          <a:lstStyle/>
          <a:p>
            <a:r>
              <a:rPr lang="en-US"/>
              <a:t>Click icon to add picture</a:t>
            </a:r>
            <a:endParaRPr lang="en-US" dirty="0"/>
          </a:p>
        </p:txBody>
      </p:sp>
      <p:pic>
        <p:nvPicPr>
          <p:cNvPr id="4" name="Graphic 3">
            <a:extLst>
              <a:ext uri="{FF2B5EF4-FFF2-40B4-BE49-F238E27FC236}">
                <a16:creationId xmlns:a16="http://schemas.microsoft.com/office/drawing/2014/main" id="{FBEFB6B4-A1CA-B788-D366-460FCF81670F}"/>
              </a:ext>
            </a:extLst>
          </p:cNvPr>
          <p:cNvPicPr>
            <a:picLocks/>
          </p:cNvPicPr>
          <p:nvPr userDrawn="1"/>
        </p:nvPicPr>
        <p:blipFill>
          <a:blip r:embed="rId3">
            <a:extLst>
              <a:ext uri="{96DAC541-7B7A-43D3-8B79-37D633B846F1}">
                <asvg:svgBlip xmlns:asvg="http://schemas.microsoft.com/office/drawing/2016/SVG/main" r:embed="rId4"/>
              </a:ext>
            </a:extLst>
          </a:blip>
          <a:stretch>
            <a:fillRect/>
          </a:stretch>
        </p:blipFill>
        <p:spPr>
          <a:xfrm>
            <a:off x="925164" y="1893372"/>
            <a:ext cx="36576" cy="521208"/>
          </a:xfrm>
          <a:prstGeom prst="rect">
            <a:avLst/>
          </a:prstGeom>
        </p:spPr>
      </p:pic>
    </p:spTree>
    <p:extLst>
      <p:ext uri="{BB962C8B-B14F-4D97-AF65-F5344CB8AC3E}">
        <p14:creationId xmlns:p14="http://schemas.microsoft.com/office/powerpoint/2010/main" val="421134821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832850"/>
            <a:ext cx="7478991" cy="3635797"/>
          </a:xfrm>
        </p:spPr>
        <p:txBody>
          <a:bodyPr anchor="t">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4526561"/>
            <a:ext cx="6655522" cy="1545336"/>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E5969981-6F14-05AD-84BE-60811ABC8EEF}"/>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11224895" y="911860"/>
            <a:ext cx="36576" cy="521208"/>
          </a:xfrm>
          <a:prstGeom prst="rect">
            <a:avLst/>
          </a:prstGeom>
        </p:spPr>
      </p:pic>
    </p:spTree>
    <p:extLst>
      <p:ext uri="{BB962C8B-B14F-4D97-AF65-F5344CB8AC3E}">
        <p14:creationId xmlns:p14="http://schemas.microsoft.com/office/powerpoint/2010/main" val="6623594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1097280"/>
            <a:ext cx="7876287" cy="3592629"/>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057409"/>
            <a:ext cx="7375466" cy="1014984"/>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95D914E6-8049-9561-C97E-2ED8FCDB89E6}"/>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54030" y="676656"/>
            <a:ext cx="36576" cy="521208"/>
          </a:xfrm>
          <a:prstGeom prst="rect">
            <a:avLst/>
          </a:prstGeom>
        </p:spPr>
      </p:pic>
    </p:spTree>
    <p:extLst>
      <p:ext uri="{BB962C8B-B14F-4D97-AF65-F5344CB8AC3E}">
        <p14:creationId xmlns:p14="http://schemas.microsoft.com/office/powerpoint/2010/main" val="396972435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B7AB9D02-BDB0-5420-CBA2-3044DDB6D79D}"/>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077712" y="679622"/>
            <a:ext cx="36576" cy="521208"/>
          </a:xfrm>
          <a:prstGeom prst="rect">
            <a:avLst/>
          </a:prstGeom>
        </p:spPr>
      </p:pic>
    </p:spTree>
    <p:extLst>
      <p:ext uri="{BB962C8B-B14F-4D97-AF65-F5344CB8AC3E}">
        <p14:creationId xmlns:p14="http://schemas.microsoft.com/office/powerpoint/2010/main" val="31134968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0B7FFBE8-95FC-A978-8212-6B5D8F34CC6D}"/>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047762"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678461" y="1561943"/>
            <a:ext cx="4681728" cy="4569825"/>
          </a:xfrm>
        </p:spPr>
        <p:txBody>
          <a:bodyPr anchor="b">
            <a:normAutofit/>
          </a:bodyPr>
          <a:lstStyle>
            <a:lvl1pPr algn="l">
              <a:defRPr sz="4000"/>
            </a:lvl1pPr>
          </a:lstStyle>
          <a:p>
            <a:r>
              <a:rPr lang="en-US"/>
              <a:t>Click to edit Master title style</a:t>
            </a:r>
            <a:endParaRPr lang="en-US" dirty="0"/>
          </a:p>
        </p:txBody>
      </p:sp>
      <p:sp>
        <p:nvSpPr>
          <p:cNvPr id="13" name="Picture Placeholder 10">
            <a:extLst>
              <a:ext uri="{FF2B5EF4-FFF2-40B4-BE49-F238E27FC236}">
                <a16:creationId xmlns:a16="http://schemas.microsoft.com/office/drawing/2014/main" id="{8DA51E07-C561-85B3-141B-4157C0521FB7}"/>
              </a:ext>
            </a:extLst>
          </p:cNvPr>
          <p:cNvSpPr>
            <a:spLocks noGrp="1"/>
          </p:cNvSpPr>
          <p:nvPr>
            <p:ph type="pic" sz="quarter" idx="13"/>
          </p:nvPr>
        </p:nvSpPr>
        <p:spPr>
          <a:xfrm>
            <a:off x="0" y="0"/>
            <a:ext cx="6095994" cy="6858000"/>
          </a:xfrm>
          <a:blipFill dpi="0" rotWithShape="1">
            <a:blip r:embed="rId4">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88470222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2">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10107029" cy="4935272"/>
          </a:xfrm>
        </p:spPr>
        <p:txBody>
          <a:bodyPr anchor="b">
            <a:normAutofit/>
          </a:bodyPr>
          <a:lstStyle>
            <a:lvl1pPr algn="l">
              <a:defRPr sz="4000"/>
            </a:lvl1pPr>
          </a:lstStyle>
          <a:p>
            <a:r>
              <a:rPr lang="en-US"/>
              <a:t>Click to edit Master title style</a:t>
            </a:r>
            <a:endParaRPr lang="en-US" dirty="0"/>
          </a:p>
        </p:txBody>
      </p:sp>
    </p:spTree>
    <p:extLst>
      <p:ext uri="{BB962C8B-B14F-4D97-AF65-F5344CB8AC3E}">
        <p14:creationId xmlns:p14="http://schemas.microsoft.com/office/powerpoint/2010/main" val="228633602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4800600" cy="4935272"/>
          </a:xfrm>
        </p:spPr>
        <p:txBody>
          <a:bodyPr anchor="b">
            <a:normAutofit/>
          </a:bodyPr>
          <a:lstStyle>
            <a:lvl1pPr algn="l">
              <a:defRPr sz="4000"/>
            </a:lvl1pPr>
          </a:lstStyle>
          <a:p>
            <a:r>
              <a:rPr lang="en-US"/>
              <a:t>Click to edit Master title style</a:t>
            </a:r>
            <a:endParaRPr lang="en-US" dirty="0"/>
          </a:p>
        </p:txBody>
      </p:sp>
      <p:sp>
        <p:nvSpPr>
          <p:cNvPr id="5" name="Picture Placeholder 10">
            <a:extLst>
              <a:ext uri="{FF2B5EF4-FFF2-40B4-BE49-F238E27FC236}">
                <a16:creationId xmlns:a16="http://schemas.microsoft.com/office/drawing/2014/main" id="{F85F708B-992C-821E-50D2-07A27EDFA154}"/>
              </a:ext>
            </a:extLst>
          </p:cNvPr>
          <p:cNvSpPr>
            <a:spLocks noGrp="1"/>
          </p:cNvSpPr>
          <p:nvPr>
            <p:ph type="pic" sz="quarter" idx="13"/>
          </p:nvPr>
        </p:nvSpPr>
        <p:spPr>
          <a:xfrm>
            <a:off x="6096006" y="0"/>
            <a:ext cx="6095994"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r:embed="rId3">
            <a:extLst>
              <a:ext uri="{96DAC541-7B7A-43D3-8B79-37D633B846F1}">
                <asvg:svgBlip xmlns:asvg="http://schemas.microsoft.com/office/drawing/2016/SVG/main" r:embed="rId4"/>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226348594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9F53EAF-F066-AFDA-2C25-8F96143C7AFD}"/>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11224895" y="911860"/>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810063"/>
            <a:ext cx="8467558" cy="1554480"/>
          </a:xfrm>
        </p:spPr>
        <p:txBody>
          <a:bodyPr anchor="t" anchorCtr="0">
            <a:normAutofit/>
          </a:bodyPr>
          <a:lstStyle>
            <a:lvl1pPr>
              <a:defRPr sz="40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813816" y="2380995"/>
            <a:ext cx="8869680" cy="3291840"/>
          </a:xfrm>
        </p:spPr>
        <p:txBody>
          <a:bodyPr>
            <a:normAutofit/>
          </a:bodyPr>
          <a:lstStyle>
            <a:lvl1pPr marL="0" indent="0">
              <a:buFont typeface="+mj-lt"/>
              <a:buNone/>
              <a:defRPr sz="2000"/>
            </a:lvl1pPr>
            <a:lvl2pPr marL="228600" indent="0">
              <a:buFont typeface="+mj-lt"/>
              <a:buNone/>
              <a:defRPr sz="1800"/>
            </a:lvl2pPr>
            <a:lvl3pPr marL="457200" indent="0">
              <a:buFont typeface="+mj-lt"/>
              <a:buNone/>
              <a:defRPr sz="1600"/>
            </a:lvl3pPr>
            <a:lvl4pPr marL="685800" indent="0">
              <a:buFont typeface="+mj-lt"/>
              <a:buNone/>
              <a:defRPr sz="1400"/>
            </a:lvl4pPr>
            <a:lvl5pPr marL="914400" indent="0">
              <a:buFont typeface="+mj-lt"/>
              <a:buNone/>
              <a:defRPr sz="1200"/>
            </a:lvl5pPr>
          </a:lstStyle>
          <a:p>
            <a:pPr lvl="0"/>
            <a:r>
              <a:rPr lang="en-US"/>
              <a:t>Click to edit Master text styles</a:t>
            </a:r>
          </a:p>
          <a:p>
            <a:pPr lvl="1"/>
            <a:r>
              <a:rPr lang="en-US"/>
              <a:t>Second level</a:t>
            </a:r>
          </a:p>
          <a:p>
            <a:pPr lvl="2"/>
            <a:r>
              <a:rPr lang="en-US"/>
              <a:t>Third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655852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5577962" cy="4807131"/>
          </a:xfrm>
        </p:spPr>
        <p:txBody>
          <a:bodyPr anchor="b">
            <a:norm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411808" y="1884121"/>
            <a:ext cx="3596952" cy="4151675"/>
          </a:xfrm>
        </p:spPr>
        <p:txBody>
          <a:bodyPr anchor="b"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752392"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32848" y="803514"/>
            <a:ext cx="429207" cy="365125"/>
          </a:xfrm>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492150" y="799483"/>
            <a:ext cx="4429566" cy="365125"/>
          </a:xfrm>
        </p:spPr>
        <p:txBody>
          <a:bodyPr/>
          <a:lstStyle>
            <a:lvl1pPr algn="ctr">
              <a:defRPr/>
            </a:lvl1pPr>
          </a:lstStyle>
          <a:p>
            <a:pPr algn="l"/>
            <a:endParaRPr lang="en-US" dirty="0"/>
          </a:p>
        </p:txBody>
      </p:sp>
    </p:spTree>
    <p:extLst>
      <p:ext uri="{BB962C8B-B14F-4D97-AF65-F5344CB8AC3E}">
        <p14:creationId xmlns:p14="http://schemas.microsoft.com/office/powerpoint/2010/main" val="3583669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3234184" cy="4202629"/>
          </a:xfrm>
        </p:spPr>
        <p:txBody>
          <a:bodyPr anchor="ctr" anchorCtr="0">
            <a:norm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297524" y="1353163"/>
            <a:ext cx="3596952" cy="4151675"/>
          </a:xfrm>
        </p:spPr>
        <p:txBody>
          <a:bodyPr anchor="ctr"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9576"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3816"/>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8963860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74732B46-F1F0-7522-FC25-AABA628DA30B}"/>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104188" y="676656"/>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4552002"/>
            <a:ext cx="4663440" cy="1554480"/>
          </a:xfrm>
        </p:spPr>
        <p:txBody>
          <a:bodyPr anchor="b" anchorCtr="0">
            <a:noAutofit/>
          </a:bodyPr>
          <a:lstStyle>
            <a:lvl1pPr>
              <a:defRPr sz="3200"/>
            </a:lvl1pPr>
          </a:lstStyle>
          <a:p>
            <a:r>
              <a:rPr lang="en-US"/>
              <a:t>Click to edit Master title style</a:t>
            </a:r>
            <a:endParaRPr lang="en-US" dirty="0"/>
          </a:p>
        </p:txBody>
      </p:sp>
      <p:sp>
        <p:nvSpPr>
          <p:cNvPr id="9" name="Picture Placeholder 10">
            <a:extLst>
              <a:ext uri="{FF2B5EF4-FFF2-40B4-BE49-F238E27FC236}">
                <a16:creationId xmlns:a16="http://schemas.microsoft.com/office/drawing/2014/main" id="{622FFB4D-B5E7-3882-7509-50FC147AD0C1}"/>
              </a:ext>
            </a:extLst>
          </p:cNvPr>
          <p:cNvSpPr>
            <a:spLocks noGrp="1"/>
          </p:cNvSpPr>
          <p:nvPr>
            <p:ph type="pic" sz="quarter" idx="14"/>
          </p:nvPr>
        </p:nvSpPr>
        <p:spPr>
          <a:xfrm>
            <a:off x="923544" y="941832"/>
            <a:ext cx="4179742" cy="2992856"/>
          </a:xfrm>
          <a:blipFill dpi="0" rotWithShape="1">
            <a:blip r:embed="rId4">
              <a:alphaModFix amt="60000"/>
            </a:blip>
            <a:srcRect/>
            <a:stretch>
              <a:fillRect l="-3918" t="-835" b="-338"/>
            </a:stretch>
          </a:blipFill>
        </p:spPr>
        <p:txBody>
          <a:bodyPr/>
          <a:lstStyle/>
          <a:p>
            <a:r>
              <a:rPr lang="en-US"/>
              <a:t>Click icon to add picture</a:t>
            </a:r>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6682"/>
            <a:ext cx="429207" cy="365125"/>
          </a:xfrm>
        </p:spPr>
        <p:txBody>
          <a:bodyPr/>
          <a:lstStyle>
            <a:lvl1pPr algn="r">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765388" y="2718978"/>
            <a:ext cx="4663440" cy="3337560"/>
          </a:xfrm>
        </p:spPr>
        <p:txBody>
          <a:bodyPr anchor="b" anchorCtr="0">
            <a:normAutofit/>
          </a:bodyPr>
          <a:lstStyle>
            <a:lvl1pPr marL="0" indent="0">
              <a:buFont typeface="+mj-lt"/>
              <a:buNone/>
              <a:defRPr sz="1800"/>
            </a:lvl1pPr>
            <a:lvl2pPr marL="228600" indent="0">
              <a:buFont typeface="+mj-lt"/>
              <a:buNone/>
              <a:defRPr sz="1600"/>
            </a:lvl2pPr>
            <a:lvl3pPr marL="457200" indent="0">
              <a:buFont typeface="+mj-lt"/>
              <a:buNone/>
              <a:defRPr sz="1400"/>
            </a:lvl3pPr>
            <a:lvl4pPr marL="685800" indent="0">
              <a:buFont typeface="+mj-lt"/>
              <a:buNone/>
              <a:defRPr sz="1800"/>
            </a:lvl4pPr>
            <a:lvl5pPr>
              <a:buFont typeface="+mj-lt"/>
              <a:buNone/>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87598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B1C55ED2-79AB-08DC-6DCF-C07F6CBD227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922189" y="1217512"/>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09404" y="2385975"/>
            <a:ext cx="4325112" cy="2454796"/>
          </a:xfrm>
        </p:spPr>
        <p:txBody>
          <a:bodyPr>
            <a:normAutofit/>
          </a:bodyPr>
          <a:lstStyle>
            <a:lvl1pPr>
              <a:defRPr sz="3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132398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86383B9E-F152-84FC-BD1D-4F84C5670DA1}"/>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57799" y="5660464"/>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5" y="2819320"/>
            <a:ext cx="4372547" cy="2834640"/>
          </a:xfrm>
        </p:spPr>
        <p:txBody>
          <a:bodyPr>
            <a:normAutofit/>
          </a:bodyPr>
          <a:lstStyle>
            <a:lvl1pPr>
              <a:defRPr sz="3200"/>
            </a:lvl1pPr>
          </a:lstStyle>
          <a:p>
            <a:r>
              <a:rPr lang="en-US"/>
              <a:t>Click to edit Master title style</a:t>
            </a:r>
            <a:endParaRPr lang="en-US" dirty="0"/>
          </a:p>
        </p:txBody>
      </p:sp>
      <p:sp>
        <p:nvSpPr>
          <p:cNvPr id="3" name="Picture Placeholder 10">
            <a:extLst>
              <a:ext uri="{FF2B5EF4-FFF2-40B4-BE49-F238E27FC236}">
                <a16:creationId xmlns:a16="http://schemas.microsoft.com/office/drawing/2014/main" id="{8B0E68BA-9AEE-909E-56B9-A14C4D9AD352}"/>
              </a:ext>
            </a:extLst>
          </p:cNvPr>
          <p:cNvSpPr>
            <a:spLocks noGrp="1"/>
          </p:cNvSpPr>
          <p:nvPr>
            <p:ph type="pic" sz="quarter" idx="14"/>
          </p:nvPr>
        </p:nvSpPr>
        <p:spPr>
          <a:xfrm>
            <a:off x="1" y="0"/>
            <a:ext cx="12191999" cy="2171156"/>
          </a:xfrm>
          <a:blipFill dpi="0" rotWithShape="1">
            <a:blip r:embed="rId4">
              <a:alphaModFix amt="60000"/>
            </a:blip>
            <a:srcRect/>
            <a:stretch>
              <a:fillRect l="1" t="1" r="-5" b="-376"/>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096000" y="2815002"/>
            <a:ext cx="5162550" cy="283464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53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05437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48082"/>
            <a:ext cx="4145582" cy="4638825"/>
          </a:xfrm>
        </p:spPr>
        <p:txBody>
          <a:bodyPr>
            <a:normAutofit/>
          </a:bodyPr>
          <a:lstStyle>
            <a:lvl1pPr>
              <a:defRPr sz="3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97419" y="848517"/>
            <a:ext cx="5681662" cy="4818062"/>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66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490759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50392"/>
            <a:ext cx="4142232" cy="4940661"/>
          </a:xfrm>
        </p:spPr>
        <p:txBody>
          <a:bodyPr>
            <a:normAutofit/>
          </a:bodyPr>
          <a:lstStyle>
            <a:lvl1pPr>
              <a:defRPr sz="320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7607"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66305"/>
            <a:ext cx="6159500" cy="5390822"/>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18823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7901" y="842957"/>
            <a:ext cx="3494314" cy="4768174"/>
          </a:xfrm>
        </p:spPr>
        <p:txBody>
          <a:bodyPr>
            <a:normAutofit/>
          </a:bodyPr>
          <a:lstStyle>
            <a:lvl1pPr>
              <a:defRPr sz="320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7088"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865504"/>
            <a:ext cx="6766560" cy="5093862"/>
          </a:xfrm>
        </p:spPr>
        <p:txBody>
          <a:bodyPr>
            <a:normAutofit/>
          </a:bodyPr>
          <a:lstStyle>
            <a:lvl1pPr>
              <a:lnSpc>
                <a:spcPct val="90000"/>
              </a:lnSpc>
              <a:defRPr sz="1800"/>
            </a:lvl1pPr>
            <a:lvl2pPr>
              <a:lnSpc>
                <a:spcPct val="90000"/>
              </a:lnSpc>
              <a:defRPr sz="1600"/>
            </a:lvl2pPr>
            <a:lvl3pPr>
              <a:lnSpc>
                <a:spcPct val="90000"/>
              </a:lnSpc>
              <a:defRPr sz="1400"/>
            </a:lvl3pPr>
            <a:lvl4pPr>
              <a:lnSpc>
                <a:spcPct val="90000"/>
              </a:lnSpc>
              <a:defRPr sz="1200"/>
            </a:lvl4pPr>
            <a:lvl5pPr>
              <a:lnSpc>
                <a:spcPct val="90000"/>
              </a:lnSpc>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11924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216209" y="868680"/>
            <a:ext cx="6093225" cy="1143000"/>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437529" cy="6858000"/>
          </a:xfrm>
          <a:blipFill dpi="0" rotWithShape="1">
            <a:blip r:embed="rId2">
              <a:alphaModFix amt="60000"/>
            </a:blip>
            <a:srcRect/>
            <a:stretch>
              <a:fillRect r="-8031"/>
            </a:stretch>
          </a:blipFill>
        </p:spPr>
        <p:txBody>
          <a:bodyPr/>
          <a:lstStyle/>
          <a:p>
            <a:r>
              <a:rPr lang="en-US"/>
              <a:t>Click icon to add picture</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8869680" y="457200"/>
            <a:ext cx="1845772" cy="36512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0939833"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216209" y="2017058"/>
            <a:ext cx="6071616" cy="4489704"/>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523774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190" y="822960"/>
            <a:ext cx="6135624" cy="1143000"/>
          </a:xfrm>
        </p:spPr>
        <p:txBody>
          <a:bodyPr anchor="b"/>
          <a:lstStyle/>
          <a:p>
            <a:r>
              <a:rPr lang="en-US"/>
              <a:t>Click to edit Master title style</a:t>
            </a:r>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817903" y="457200"/>
            <a:ext cx="429207" cy="365125"/>
          </a:xfrm>
        </p:spPr>
        <p:txBody>
          <a:bodyPr/>
          <a:lstStyle/>
          <a:p>
            <a:fld id="{CC057153-B650-4DEB-B370-79DDCFDCE934}" type="slidenum">
              <a:rPr lang="en-US" smtClean="0"/>
              <a:t>‹#›</a:t>
            </a:fld>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1490472" y="457200"/>
            <a:ext cx="1847088" cy="365125"/>
          </a:xfrm>
        </p:spPr>
        <p:txBody>
          <a:bodyPr/>
          <a:lstStyle/>
          <a:p>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817316" y="2057402"/>
            <a:ext cx="6135624" cy="448970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400544" y="0"/>
            <a:ext cx="4791456" cy="685800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15030814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08854" y="829325"/>
            <a:ext cx="6858000" cy="932688"/>
          </a:xfrm>
        </p:spPr>
        <p:txBody>
          <a:bodyPr anchor="t" anchorCtr="0"/>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3429000" cy="6858000"/>
          </a:xfrm>
          <a:blipFill dpi="0" rotWithShape="1">
            <a:blip r:embed="rId2">
              <a:alphaModFix amt="60000"/>
            </a:blip>
            <a:srcRect/>
            <a:stretch>
              <a:fillRect r="-17333"/>
            </a:stretch>
          </a:blipFill>
        </p:spPr>
        <p:txBody>
          <a:bodyPr/>
          <a:lstStyle/>
          <a:p>
            <a:r>
              <a:rPr lang="en-US"/>
              <a:t>Click icon to add picture</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8869680" y="457200"/>
            <a:ext cx="1845772" cy="365125"/>
          </a:xfrm>
        </p:spPr>
        <p:txBody>
          <a:bodyPr/>
          <a:lstStyle>
            <a:lvl1pPr algn="r">
              <a:defRPr/>
            </a:lvl1pPr>
          </a:lstStyle>
          <a:p>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0935476"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08854" y="1878456"/>
            <a:ext cx="6858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936376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1046" y="4257446"/>
            <a:ext cx="4297661" cy="1852154"/>
          </a:xfrm>
        </p:spPr>
        <p:txBody>
          <a:bodyPr anchor="b">
            <a:noAutofit/>
          </a:bodyPr>
          <a:lstStyle>
            <a:lvl1pPr>
              <a:defRPr sz="3200"/>
            </a:lvl1pPr>
          </a:lstStyle>
          <a:p>
            <a:r>
              <a:rPr lang="en-US"/>
              <a:t>Click to edit Master title style</a:t>
            </a:r>
            <a:endParaRPr lang="en-US" dirty="0"/>
          </a:p>
        </p:txBody>
      </p:sp>
      <p:pic>
        <p:nvPicPr>
          <p:cNvPr id="4" name="Graphic 3">
            <a:extLst>
              <a:ext uri="{FF2B5EF4-FFF2-40B4-BE49-F238E27FC236}">
                <a16:creationId xmlns:a16="http://schemas.microsoft.com/office/drawing/2014/main" id="{8F2A913F-34E8-6AA3-93B1-82EC26840158}"/>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348844" y="5660464"/>
            <a:ext cx="36576" cy="521208"/>
          </a:xfrm>
          <a:prstGeom prst="rect">
            <a:avLst/>
          </a:prstGeom>
        </p:spPr>
      </p:pic>
      <p:sp>
        <p:nvSpPr>
          <p:cNvPr id="3" name="Picture Placeholder 10">
            <a:extLst>
              <a:ext uri="{FF2B5EF4-FFF2-40B4-BE49-F238E27FC236}">
                <a16:creationId xmlns:a16="http://schemas.microsoft.com/office/drawing/2014/main" id="{A9DF44A2-0708-C962-D4F6-461FBBBE261F}"/>
              </a:ext>
            </a:extLst>
          </p:cNvPr>
          <p:cNvSpPr>
            <a:spLocks noGrp="1"/>
          </p:cNvSpPr>
          <p:nvPr>
            <p:ph type="pic" sz="quarter" idx="13"/>
          </p:nvPr>
        </p:nvSpPr>
        <p:spPr>
          <a:xfrm>
            <a:off x="935034" y="849445"/>
            <a:ext cx="4173673" cy="2913664"/>
          </a:xfrm>
          <a:blipFill dpi="0" rotWithShape="1">
            <a:blip r:embed="rId4">
              <a:alphaModFix amt="60000"/>
            </a:blip>
            <a:srcRect/>
            <a:stretch>
              <a:fillRect b="159"/>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12179" y="849444"/>
            <a:ext cx="5295472" cy="483489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8869680" y="5719845"/>
            <a:ext cx="1847088" cy="38975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0928411" y="5746499"/>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33544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909038" y="832804"/>
            <a:ext cx="4361688" cy="1527048"/>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096000" cy="6858000"/>
          </a:xfrm>
          <a:blipFill dpi="0" rotWithShape="1">
            <a:blip r:embed="rId2">
              <a:alphaModFix amt="60000"/>
            </a:blip>
            <a:srcRect/>
            <a:stretch>
              <a:fillRect l="-1" r="-8457"/>
            </a:stretch>
          </a:blipFill>
        </p:spPr>
        <p:txBody>
          <a:bodyPr/>
          <a:lstStyle/>
          <a:p>
            <a:r>
              <a:rPr lang="en-US"/>
              <a:t>Click icon to add picture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908975" y="2467805"/>
            <a:ext cx="4362450"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875427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33023" y="2132530"/>
            <a:ext cx="4961795" cy="1527048"/>
          </a:xfrm>
        </p:spPr>
        <p:txBody>
          <a:bodyPr anchor="t" anchorCtr="0">
            <a:normAutofit/>
          </a:bodyPr>
          <a:lstStyle>
            <a:lvl1pPr>
              <a:defRPr sz="3200"/>
            </a:lvl1pPr>
          </a:lstStyle>
          <a:p>
            <a:r>
              <a:rPr lang="en-US"/>
              <a:t>Click to edit Master title style</a:t>
            </a:r>
            <a:endParaRPr lang="en-US" dirty="0"/>
          </a:p>
        </p:txBody>
      </p:sp>
      <p:sp>
        <p:nvSpPr>
          <p:cNvPr id="5" name="Picture Placeholder 2">
            <a:extLst>
              <a:ext uri="{FF2B5EF4-FFF2-40B4-BE49-F238E27FC236}">
                <a16:creationId xmlns:a16="http://schemas.microsoft.com/office/drawing/2014/main" id="{AA2C06F4-46D4-E31A-FE24-FA262F3070BA}"/>
              </a:ext>
            </a:extLst>
          </p:cNvPr>
          <p:cNvSpPr>
            <a:spLocks noGrp="1"/>
          </p:cNvSpPr>
          <p:nvPr>
            <p:ph type="pic" idx="1"/>
          </p:nvPr>
        </p:nvSpPr>
        <p:spPr>
          <a:xfrm>
            <a:off x="0" y="909016"/>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3" name="Graphic 2">
            <a:extLst>
              <a:ext uri="{FF2B5EF4-FFF2-40B4-BE49-F238E27FC236}">
                <a16:creationId xmlns:a16="http://schemas.microsoft.com/office/drawing/2014/main" id="{68D34A61-0B4C-7668-21C4-92101CEE4BE3}"/>
              </a:ext>
            </a:extLst>
          </p:cNvPr>
          <p:cNvPicPr>
            <a:picLocks/>
          </p:cNvPicPr>
          <p:nvPr userDrawn="1"/>
        </p:nvPicPr>
        <p:blipFill>
          <a:blip r:embed="rId3">
            <a:extLst>
              <a:ext uri="{96DAC541-7B7A-43D3-8B79-37D633B846F1}">
                <asvg:svgBlip xmlns:asvg="http://schemas.microsoft.com/office/drawing/2016/SVG/main" r:embed="rId4"/>
              </a:ext>
            </a:extLst>
          </a:blip>
          <a:stretch>
            <a:fillRect/>
          </a:stretch>
        </p:blipFill>
        <p:spPr>
          <a:xfrm>
            <a:off x="6541267" y="1217512"/>
            <a:ext cx="36576" cy="521208"/>
          </a:xfrm>
          <a:prstGeom prst="rect">
            <a:avLst/>
          </a:prstGeom>
        </p:spPr>
      </p:pic>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433023" y="3788229"/>
            <a:ext cx="4961795" cy="191922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6446428" y="5720288"/>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103273" y="5720287"/>
            <a:ext cx="2805405" cy="365125"/>
          </a:xfrm>
        </p:spPr>
        <p:txBody>
          <a:bodyPr/>
          <a:lstStyle>
            <a:lvl1pPr algn="l">
              <a:defRPr>
                <a:solidFill>
                  <a:schemeClr val="tx1"/>
                </a:solidFill>
                <a:effectLst/>
              </a:defRPr>
            </a:lvl1pPr>
          </a:lstStyle>
          <a:p>
            <a:endParaRPr lang="en-US" dirty="0"/>
          </a:p>
        </p:txBody>
      </p:sp>
    </p:spTree>
    <p:extLst>
      <p:ext uri="{BB962C8B-B14F-4D97-AF65-F5344CB8AC3E}">
        <p14:creationId xmlns:p14="http://schemas.microsoft.com/office/powerpoint/2010/main" val="9897803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38094" y="825703"/>
            <a:ext cx="4522936" cy="932688"/>
          </a:xfrm>
        </p:spPr>
        <p:txBody>
          <a:bodyPr anchor="t" anchorCtr="0"/>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5672379" cy="6858000"/>
          </a:xfrm>
          <a:blipFill dpi="0" rotWithShape="1">
            <a:blip r:embed="rId2">
              <a:alphaModFix amt="60000"/>
            </a:blip>
            <a:srcRect/>
            <a:stretch>
              <a:fillRect r="-14454"/>
            </a:stretch>
          </a:blipFill>
        </p:spPr>
        <p:txBody>
          <a:bodyPr/>
          <a:lstStyle/>
          <a:p>
            <a:r>
              <a:rPr lang="en-US"/>
              <a:t>Click icon to add picture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748429" y="1789540"/>
            <a:ext cx="4512601"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985879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73104"/>
            <a:ext cx="4572000" cy="932688"/>
          </a:xfrm>
        </p:spPr>
        <p:txBody>
          <a:bodyPr anchor="b"/>
          <a:lstStyle>
            <a:lvl1pPr>
              <a:defRPr sz="32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12585"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72618" y="457200"/>
            <a:ext cx="2805405" cy="365125"/>
          </a:xfrm>
        </p:spPr>
        <p:txBody>
          <a:bodyPr/>
          <a:lstStyle>
            <a:lvl1pPr>
              <a:defRPr>
                <a:solidFill>
                  <a:schemeClr val="tx1"/>
                </a:solidFill>
                <a:effectLst/>
              </a:defRPr>
            </a:lvl1pPr>
          </a:lstStyle>
          <a:p>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1933808"/>
            <a:ext cx="4572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Picture Placeholder 10">
            <a:extLst>
              <a:ext uri="{FF2B5EF4-FFF2-40B4-BE49-F238E27FC236}">
                <a16:creationId xmlns:a16="http://schemas.microsoft.com/office/drawing/2014/main" id="{3CD55653-C8C9-068F-CF5A-7E1436D7EFA1}"/>
              </a:ext>
            </a:extLst>
          </p:cNvPr>
          <p:cNvSpPr>
            <a:spLocks noGrp="1"/>
          </p:cNvSpPr>
          <p:nvPr>
            <p:ph type="pic" sz="quarter" idx="13"/>
          </p:nvPr>
        </p:nvSpPr>
        <p:spPr>
          <a:xfrm>
            <a:off x="6519621" y="0"/>
            <a:ext cx="5672379" cy="6858000"/>
          </a:xfrm>
          <a:blipFill dpi="0" rotWithShape="1">
            <a:blip r:embed="rId2">
              <a:alphaModFix amt="60000"/>
            </a:blip>
            <a:srcRect/>
            <a:stretch>
              <a:fillRect r="-14454"/>
            </a:stretch>
          </a:blipFill>
        </p:spPr>
        <p:txBody>
          <a:bodyPr/>
          <a:lstStyle/>
          <a:p>
            <a:r>
              <a:rPr lang="en-US"/>
              <a:t>Click icon to add picture</a:t>
            </a:r>
            <a:endParaRPr lang="en-US" dirty="0"/>
          </a:p>
        </p:txBody>
      </p:sp>
    </p:spTree>
    <p:extLst>
      <p:ext uri="{BB962C8B-B14F-4D97-AF65-F5344CB8AC3E}">
        <p14:creationId xmlns:p14="http://schemas.microsoft.com/office/powerpoint/2010/main" val="32607263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866298" y="831603"/>
            <a:ext cx="3401568" cy="1527048"/>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038109" cy="6858000"/>
          </a:xfrm>
          <a:blipFill dpi="0" rotWithShape="1">
            <a:blip r:embed="rId2">
              <a:alphaModFix amt="60000"/>
            </a:blip>
            <a:srcRect/>
            <a:stretch>
              <a:fillRect r="-7758"/>
            </a:stretch>
          </a:blipFill>
        </p:spPr>
        <p:txBody>
          <a:bodyPr/>
          <a:lstStyle/>
          <a:p>
            <a:r>
              <a:rPr lang="en-US"/>
              <a:t>Click icon to add picture</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869680" y="457200"/>
            <a:ext cx="1847088" cy="36512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866425" y="2379232"/>
            <a:ext cx="3401568"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098578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2960"/>
            <a:ext cx="3401568" cy="1527048"/>
          </a:xfrm>
        </p:spPr>
        <p:txBody>
          <a:bodyPr anchor="b">
            <a:normAutofit/>
          </a:bodyPr>
          <a:lstStyle>
            <a:lvl1pPr>
              <a:defRPr sz="32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21269"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457200"/>
            <a:ext cx="1847088" cy="365125"/>
          </a:xfrm>
        </p:spPr>
        <p:txBody>
          <a:bodyPr/>
          <a:lstStyle>
            <a:lvl1pPr>
              <a:defRPr>
                <a:solidFill>
                  <a:schemeClr val="tx1"/>
                </a:solidFill>
                <a:effectLst/>
              </a:defRPr>
            </a:lvl1pPr>
          </a:lstStyle>
          <a:p>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2377440"/>
            <a:ext cx="3401568" cy="409575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300935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97417" y="822516"/>
            <a:ext cx="3273552" cy="1942773"/>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220197" cy="6858000"/>
          </a:xfrm>
          <a:blipFill dpi="0" rotWithShape="1">
            <a:blip r:embed="rId2">
              <a:alphaModFix amt="60000"/>
            </a:blip>
            <a:srcRect/>
            <a:stretch>
              <a:fillRect l="1" r="-7773"/>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998411" y="2778536"/>
            <a:ext cx="3273552" cy="29260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987743" y="5714645"/>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47220" y="5715000"/>
            <a:ext cx="2335165" cy="365125"/>
          </a:xfrm>
        </p:spPr>
        <p:txBody>
          <a:bodyPr/>
          <a:lstStyle/>
          <a:p>
            <a:endParaRPr lang="en-US" dirty="0"/>
          </a:p>
        </p:txBody>
      </p:sp>
    </p:spTree>
    <p:extLst>
      <p:ext uri="{BB962C8B-B14F-4D97-AF65-F5344CB8AC3E}">
        <p14:creationId xmlns:p14="http://schemas.microsoft.com/office/powerpoint/2010/main" val="3957292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413" y="4299577"/>
            <a:ext cx="3739896" cy="1390330"/>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692106"/>
          </a:xfrm>
          <a:blipFill dpi="0" rotWithShape="1">
            <a:blip r:embed="rId2">
              <a:alphaModFix amt="60000"/>
            </a:blip>
            <a:srcRect/>
            <a:stretch>
              <a:fillRect t="-1" b="-25541"/>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4299576"/>
            <a:ext cx="6400800" cy="139033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6572690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3791259"/>
            <a:ext cx="2953618" cy="1892808"/>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141683"/>
          </a:xfrm>
          <a:blipFill dpi="0" rotWithShape="1">
            <a:blip r:embed="rId2">
              <a:alphaModFix amt="60000"/>
            </a:blip>
            <a:srcRect/>
            <a:stretch>
              <a:fillRect t="2" b="-20264"/>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3791259"/>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050003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223" y="833527"/>
            <a:ext cx="2953618" cy="1892808"/>
          </a:xfrm>
        </p:spPr>
        <p:txBody>
          <a:bodyPr anchor="t">
            <a:normAutofit/>
          </a:bodyPr>
          <a:lstStyle>
            <a:lvl1pPr>
              <a:defRPr sz="3200"/>
            </a:lvl1pPr>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7088"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833527"/>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7983993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635034"/>
            <a:ext cx="10972802" cy="970463"/>
          </a:xfrm>
        </p:spPr>
        <p:txBody>
          <a:bodyPr anchor="ct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9210" y="1828800"/>
            <a:ext cx="5701655" cy="4088298"/>
          </a:xfrm>
          <a:blipFill dpi="0" rotWithShape="1">
            <a:blip r:embed="rId2">
              <a:alphaModFix amt="60000"/>
            </a:blip>
            <a:srcRect/>
            <a:stretch>
              <a:fillRect/>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27395" y="1828800"/>
            <a:ext cx="4251960" cy="4428871"/>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dirty="0"/>
          </a:p>
        </p:txBody>
      </p:sp>
    </p:spTree>
    <p:extLst>
      <p:ext uri="{BB962C8B-B14F-4D97-AF65-F5344CB8AC3E}">
        <p14:creationId xmlns:p14="http://schemas.microsoft.com/office/powerpoint/2010/main" val="30310479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14645"/>
            <a:ext cx="4672584" cy="1453896"/>
          </a:xfrm>
        </p:spPr>
        <p:txBody>
          <a:bodyPr>
            <a:normAutofit/>
          </a:bodyPr>
          <a:lstStyle>
            <a:lvl1pPr>
              <a:defRPr sz="36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4874" y="2971800"/>
            <a:ext cx="4219217" cy="2968589"/>
          </a:xfrm>
          <a:blipFill dpi="0" rotWithShape="1">
            <a:blip r:embed="rId2">
              <a:alphaModFix amt="60000"/>
            </a:blip>
            <a:srcRect/>
            <a:stretch>
              <a:fillRect l="148" t="-11888" r="-148" b="-11048"/>
            </a:stretch>
          </a:blipFill>
        </p:spPr>
        <p:txBody>
          <a:bodyPr/>
          <a:lstStyle/>
          <a:p>
            <a:r>
              <a:rPr lang="en-US"/>
              <a:t>Click icon to add picture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694950" y="838031"/>
            <a:ext cx="5585925" cy="57832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7042614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8825"/>
            <a:ext cx="3657603" cy="1453896"/>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53473" y="2662694"/>
            <a:ext cx="2826675" cy="3273309"/>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47484806-6EE6-E9E7-C756-577E511C944C}"/>
              </a:ext>
            </a:extLst>
          </p:cNvPr>
          <p:cNvSpPr>
            <a:spLocks noGrp="1"/>
          </p:cNvSpPr>
          <p:nvPr>
            <p:ph type="sldNum" sz="quarter" idx="16"/>
          </p:nvPr>
        </p:nvSpPr>
        <p:spPr>
          <a:xfrm>
            <a:off x="830476" y="5943600"/>
            <a:ext cx="429207" cy="365125"/>
          </a:xfrm>
        </p:spPr>
        <p:txBody>
          <a:bodyPr/>
          <a:lstStyle/>
          <a:p>
            <a:fld id="{CC057153-B650-4DEB-B370-79DDCFDCE934}" type="slidenum">
              <a:rPr lang="en-US" smtClean="0"/>
              <a:pPr/>
              <a:t>‹#›</a:t>
            </a:fld>
            <a:endParaRPr lang="en-US" dirty="0"/>
          </a:p>
        </p:txBody>
      </p:sp>
      <p:sp>
        <p:nvSpPr>
          <p:cNvPr id="3" name="Footer Placeholder 2">
            <a:extLst>
              <a:ext uri="{FF2B5EF4-FFF2-40B4-BE49-F238E27FC236}">
                <a16:creationId xmlns:a16="http://schemas.microsoft.com/office/drawing/2014/main" id="{E85E95BE-BAAA-0962-1F37-8E80B5075B4D}"/>
              </a:ext>
            </a:extLst>
          </p:cNvPr>
          <p:cNvSpPr>
            <a:spLocks noGrp="1"/>
          </p:cNvSpPr>
          <p:nvPr>
            <p:ph type="ftr" sz="quarter" idx="15"/>
          </p:nvPr>
        </p:nvSpPr>
        <p:spPr>
          <a:xfrm>
            <a:off x="1490553" y="5943600"/>
            <a:ext cx="1845772" cy="365125"/>
          </a:xfrm>
        </p:spPr>
        <p:txBody>
          <a:bodyPr/>
          <a:lstStyle/>
          <a:p>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708493" y="840587"/>
            <a:ext cx="6561138" cy="603504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578048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7624688" y="4318002"/>
            <a:ext cx="3741303" cy="1727191"/>
          </a:xfrm>
        </p:spPr>
        <p:txBody>
          <a:bodyPr anchor="b" anchorCtr="0">
            <a:normAutofit/>
          </a:bodyPr>
          <a:lstStyle>
            <a:lvl1pP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603503"/>
            <a:ext cx="10535513" cy="4334256"/>
          </a:xfrm>
        </p:spPr>
        <p:txBody>
          <a:bodyPr anchor="b">
            <a:normAutofit/>
          </a:bodyPr>
          <a:lstStyle>
            <a:lvl1pPr marL="0" indent="0">
              <a:lnSpc>
                <a:spcPct val="90000"/>
              </a:lnSpc>
              <a:spcBef>
                <a:spcPts val="0"/>
              </a:spcBef>
              <a:buNone/>
              <a:defRPr sz="17500" b="1">
                <a:solidFill>
                  <a:schemeClr val="tx1"/>
                </a:solidFill>
                <a:latin typeface="+mj-lt"/>
                <a:cs typeface="Poppins" pitchFamily="2" charset="77"/>
              </a:defRPr>
            </a:lvl1pPr>
          </a:lstStyle>
          <a:p>
            <a:pPr lvl="0"/>
            <a:r>
              <a:rPr lang="en-US" dirty="0"/>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dirty="0"/>
          </a:p>
        </p:txBody>
      </p:sp>
      <p:pic>
        <p:nvPicPr>
          <p:cNvPr id="3" name="Graphic 2">
            <a:extLst>
              <a:ext uri="{FF2B5EF4-FFF2-40B4-BE49-F238E27FC236}">
                <a16:creationId xmlns:a16="http://schemas.microsoft.com/office/drawing/2014/main" id="{212892AD-A824-80C0-23D0-A50E8E6086C1}"/>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10562215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E0ABD31F-6790-1046-FAA9-F005395197D6}"/>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3733074" y="4520514"/>
            <a:ext cx="7525512" cy="1545336"/>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912730"/>
            <a:ext cx="10543032" cy="420624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dirty="0"/>
              <a:t>##%</a:t>
            </a:r>
          </a:p>
        </p:txBody>
      </p:sp>
      <p:sp>
        <p:nvSpPr>
          <p:cNvPr id="5" name="Slide Number Placeholder 4">
            <a:extLst>
              <a:ext uri="{FF2B5EF4-FFF2-40B4-BE49-F238E27FC236}">
                <a16:creationId xmlns:a16="http://schemas.microsoft.com/office/drawing/2014/main" id="{F593D60A-2641-9137-7CFC-67D963578820}"/>
              </a:ext>
            </a:extLst>
          </p:cNvPr>
          <p:cNvSpPr>
            <a:spLocks noGrp="1"/>
          </p:cNvSpPr>
          <p:nvPr>
            <p:ph type="sldNum" sz="quarter" idx="15"/>
          </p:nvPr>
        </p:nvSpPr>
        <p:spPr/>
        <p:txBody>
          <a:bodyPr/>
          <a:lstStyle/>
          <a:p>
            <a:fld id="{CC057153-B650-4DEB-B370-79DDCFDCE934}" type="slidenum">
              <a:rPr lang="en-US" smtClean="0"/>
              <a:pPr/>
              <a:t>‹#›</a:t>
            </a:fld>
            <a:endParaRPr lang="en-US" dirty="0"/>
          </a:p>
        </p:txBody>
      </p:sp>
      <p:sp>
        <p:nvSpPr>
          <p:cNvPr id="4" name="Footer Placeholder 3">
            <a:extLst>
              <a:ext uri="{FF2B5EF4-FFF2-40B4-BE49-F238E27FC236}">
                <a16:creationId xmlns:a16="http://schemas.microsoft.com/office/drawing/2014/main" id="{7F79D38F-DE10-E2BB-5C22-9A8C0781F150}"/>
              </a:ext>
            </a:extLst>
          </p:cNvPr>
          <p:cNvSpPr>
            <a:spLocks noGrp="1"/>
          </p:cNvSpPr>
          <p:nvPr>
            <p:ph type="ftr" sz="quarter" idx="14"/>
          </p:nvPr>
        </p:nvSpPr>
        <p:spPr/>
        <p:txBody>
          <a:bodyPr/>
          <a:lstStyle/>
          <a:p>
            <a:endParaRPr lang="en-US" dirty="0"/>
          </a:p>
        </p:txBody>
      </p:sp>
    </p:spTree>
    <p:extLst>
      <p:ext uri="{BB962C8B-B14F-4D97-AF65-F5344CB8AC3E}">
        <p14:creationId xmlns:p14="http://schemas.microsoft.com/office/powerpoint/2010/main" val="42901470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889898" y="1318437"/>
            <a:ext cx="4368688" cy="4747413"/>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1318437"/>
            <a:ext cx="5318760" cy="533542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dirty="0"/>
              <a:t>##%</a:t>
            </a:r>
          </a:p>
        </p:txBody>
      </p:sp>
      <p:pic>
        <p:nvPicPr>
          <p:cNvPr id="3" name="Graphic 2">
            <a:extLst>
              <a:ext uri="{FF2B5EF4-FFF2-40B4-BE49-F238E27FC236}">
                <a16:creationId xmlns:a16="http://schemas.microsoft.com/office/drawing/2014/main" id="{F17F8DEA-3543-B752-B9E3-AC000CAB4672}"/>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
        <p:nvSpPr>
          <p:cNvPr id="4" name="Footer Placeholder 3">
            <a:extLst>
              <a:ext uri="{FF2B5EF4-FFF2-40B4-BE49-F238E27FC236}">
                <a16:creationId xmlns:a16="http://schemas.microsoft.com/office/drawing/2014/main" id="{67F2F7EA-5D69-7C1B-CCA8-B001A58AE38D}"/>
              </a:ext>
            </a:extLst>
          </p:cNvPr>
          <p:cNvSpPr>
            <a:spLocks noGrp="1"/>
          </p:cNvSpPr>
          <p:nvPr>
            <p:ph type="ftr" sz="quarter" idx="14"/>
          </p:nvPr>
        </p:nvSpPr>
        <p:spPr>
          <a:xfrm>
            <a:off x="8869680" y="722163"/>
            <a:ext cx="1845772" cy="365125"/>
          </a:xfrm>
        </p:spPr>
        <p:txBody>
          <a:bodyPr/>
          <a:lstStyle>
            <a:lvl1pPr algn="r">
              <a:defRPr/>
            </a:lvl1pPr>
          </a:lstStyle>
          <a:p>
            <a:endParaRPr lang="en-US" dirty="0"/>
          </a:p>
        </p:txBody>
      </p:sp>
      <p:sp>
        <p:nvSpPr>
          <p:cNvPr id="5" name="Slide Number Placeholder 4">
            <a:extLst>
              <a:ext uri="{FF2B5EF4-FFF2-40B4-BE49-F238E27FC236}">
                <a16:creationId xmlns:a16="http://schemas.microsoft.com/office/drawing/2014/main" id="{3B75CC0F-ADA3-ABFA-0894-792752304D3D}"/>
              </a:ext>
            </a:extLst>
          </p:cNvPr>
          <p:cNvSpPr>
            <a:spLocks noGrp="1"/>
          </p:cNvSpPr>
          <p:nvPr>
            <p:ph type="sldNum" sz="quarter" idx="15"/>
          </p:nvPr>
        </p:nvSpPr>
        <p:spPr>
          <a:xfrm>
            <a:off x="10936224" y="722163"/>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4745525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D617F66D-47D7-5FE5-3A3F-34A22FF6A160}"/>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077712" y="5660464"/>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4484" y="558436"/>
            <a:ext cx="10543032" cy="4206240"/>
          </a:xfrm>
        </p:spPr>
        <p:txBody>
          <a:bodyPr anchor="b">
            <a:normAutofit/>
          </a:bodyPr>
          <a:lstStyle>
            <a:lvl1pPr marL="0" indent="0" algn="ctr">
              <a:lnSpc>
                <a:spcPct val="90000"/>
              </a:lnSpc>
              <a:buNone/>
              <a:defRPr sz="23200" b="1">
                <a:solidFill>
                  <a:schemeClr val="tx1"/>
                </a:solidFill>
                <a:latin typeface="+mj-lt"/>
                <a:cs typeface="Poppins" pitchFamily="2" charset="77"/>
              </a:defRPr>
            </a:lvl1pPr>
          </a:lstStyle>
          <a:p>
            <a:pPr lvl="0"/>
            <a:r>
              <a:rPr lang="en-US"/>
              <a:t>##%</a:t>
            </a:r>
          </a:p>
        </p:txBody>
      </p:sp>
    </p:spTree>
    <p:extLst>
      <p:ext uri="{BB962C8B-B14F-4D97-AF65-F5344CB8AC3E}">
        <p14:creationId xmlns:p14="http://schemas.microsoft.com/office/powerpoint/2010/main" val="1184023182"/>
      </p:ext>
    </p:extLst>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pic>
        <p:nvPicPr>
          <p:cNvPr id="3" name="Graphic 2">
            <a:extLst>
              <a:ext uri="{FF2B5EF4-FFF2-40B4-BE49-F238E27FC236}">
                <a16:creationId xmlns:a16="http://schemas.microsoft.com/office/drawing/2014/main" id="{4B9366FF-A392-C240-F718-4B73E04621E0}"/>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077712" y="5660464"/>
            <a:ext cx="36576" cy="521208"/>
          </a:xfrm>
          <a:prstGeom prst="rect">
            <a:avLst/>
          </a:prstGeom>
        </p:spPr>
      </p:pic>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962912" y="626364"/>
            <a:ext cx="8266176" cy="5605272"/>
          </a:xfrm>
        </p:spPr>
        <p:txBody>
          <a:bodyPr anchor="ctr">
            <a:noAutofit/>
          </a:bodyPr>
          <a:lstStyle>
            <a:lvl1pPr marL="0" indent="0" algn="ctr">
              <a:lnSpc>
                <a:spcPct val="100000"/>
              </a:lnSpc>
              <a:buNone/>
              <a:defRPr sz="4000" b="1" i="0" cap="all" spc="50" baseline="0">
                <a:latin typeface="+mj-lt"/>
                <a:cs typeface="Poppins" pitchFamily="2" charset="77"/>
              </a:defRPr>
            </a:lvl1pPr>
            <a:lvl2pPr marL="228600" indent="0" algn="ctr">
              <a:lnSpc>
                <a:spcPct val="100000"/>
              </a:lnSpc>
              <a:buNone/>
              <a:defRPr sz="3600" b="1" i="0" cap="all" spc="50" baseline="0">
                <a:latin typeface="+mj-lt"/>
                <a:cs typeface="Poppins" pitchFamily="2" charset="77"/>
              </a:defRPr>
            </a:lvl2pPr>
            <a:lvl3pPr marL="457200" indent="0" algn="ctr">
              <a:lnSpc>
                <a:spcPct val="100000"/>
              </a:lnSpc>
              <a:buNone/>
              <a:defRPr sz="3200" b="1" i="0" cap="all" spc="50" baseline="0">
                <a:latin typeface="+mj-lt"/>
                <a:cs typeface="Poppins" pitchFamily="2" charset="77"/>
              </a:defRPr>
            </a:lvl3pPr>
            <a:lvl4pPr marL="685800" indent="0" algn="ctr">
              <a:lnSpc>
                <a:spcPct val="100000"/>
              </a:lnSpc>
              <a:buNone/>
              <a:defRPr sz="2800" b="1" i="0" cap="all" spc="50" baseline="0">
                <a:latin typeface="+mj-lt"/>
                <a:cs typeface="Poppins" pitchFamily="2" charset="77"/>
              </a:defRPr>
            </a:lvl4pPr>
            <a:lvl5pPr marL="914400" indent="0" algn="ctr">
              <a:lnSpc>
                <a:spcPct val="100000"/>
              </a:lnSpc>
              <a:buNone/>
              <a:defRPr sz="24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325147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9520A179-8E3E-2B95-A97F-C68296952939}"/>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928148" y="921438"/>
            <a:ext cx="36576" cy="521208"/>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13816" y="1996848"/>
            <a:ext cx="8266176" cy="4142232"/>
          </a:xfrm>
        </p:spPr>
        <p:txBody>
          <a:bodyPr anchor="b">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449345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24681" y="760672"/>
            <a:ext cx="8266176" cy="5605272"/>
          </a:xfrm>
        </p:spPr>
        <p:txBody>
          <a:bodyPr anchor="t">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3" name="Graphic 2">
            <a:extLst>
              <a:ext uri="{FF2B5EF4-FFF2-40B4-BE49-F238E27FC236}">
                <a16:creationId xmlns:a16="http://schemas.microsoft.com/office/drawing/2014/main" id="{94584083-25C0-4BCD-77BF-0F4B50C89CE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0986884" y="676656"/>
            <a:ext cx="36576" cy="521208"/>
          </a:xfrm>
          <a:prstGeom prst="rect">
            <a:avLst/>
          </a:prstGeom>
        </p:spPr>
      </p:pic>
      <p:sp>
        <p:nvSpPr>
          <p:cNvPr id="4" name="Footer Placeholder 3">
            <a:extLst>
              <a:ext uri="{FF2B5EF4-FFF2-40B4-BE49-F238E27FC236}">
                <a16:creationId xmlns:a16="http://schemas.microsoft.com/office/drawing/2014/main" id="{74F9D7C9-2DBC-E12A-4A0F-59AD76DB1119}"/>
              </a:ext>
            </a:extLst>
          </p:cNvPr>
          <p:cNvSpPr>
            <a:spLocks noGrp="1"/>
          </p:cNvSpPr>
          <p:nvPr>
            <p:ph type="ftr" sz="quarter" idx="14"/>
          </p:nvPr>
        </p:nvSpPr>
        <p:spPr>
          <a:xfrm>
            <a:off x="8869680" y="5717127"/>
            <a:ext cx="1845772" cy="365125"/>
          </a:xfrm>
        </p:spPr>
        <p:txBody>
          <a:bodyPr/>
          <a:lstStyle>
            <a:lvl1pPr algn="r">
              <a:defRPr/>
            </a:lvl1pPr>
          </a:lstStyle>
          <a:p>
            <a:endParaRPr lang="en-US" dirty="0"/>
          </a:p>
        </p:txBody>
      </p:sp>
      <p:sp>
        <p:nvSpPr>
          <p:cNvPr id="5" name="Slide Number Placeholder 4">
            <a:extLst>
              <a:ext uri="{FF2B5EF4-FFF2-40B4-BE49-F238E27FC236}">
                <a16:creationId xmlns:a16="http://schemas.microsoft.com/office/drawing/2014/main" id="{03A58948-847F-22CD-2AA2-CF3475976FFB}"/>
              </a:ext>
            </a:extLst>
          </p:cNvPr>
          <p:cNvSpPr>
            <a:spLocks noGrp="1"/>
          </p:cNvSpPr>
          <p:nvPr>
            <p:ph type="sldNum" sz="quarter" idx="15"/>
          </p:nvPr>
        </p:nvSpPr>
        <p:spPr>
          <a:xfrm>
            <a:off x="1093622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491040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12600" y="5601041"/>
            <a:ext cx="8229600" cy="466344"/>
          </a:xfrm>
        </p:spPr>
        <p:txBody>
          <a:bodyPr anchor="ctr">
            <a:normAutofit/>
          </a:bodyPr>
          <a:lstStyle>
            <a:lvl1pPr>
              <a:lnSpc>
                <a:spcPct val="120000"/>
              </a:lnSpc>
              <a:defRPr sz="2000" b="0" i="0" cap="none" baseline="0">
                <a:solidFill>
                  <a:schemeClr val="tx1"/>
                </a:solidFill>
                <a:latin typeface="+mn-lt"/>
                <a:cs typeface="Poppins Light" pitchFamily="2" charset="77"/>
              </a:defRPr>
            </a:lvl1pPr>
          </a:lstStyle>
          <a:p>
            <a:r>
              <a:rPr lang="en-US" dirty="0"/>
              <a:t>Quote Author</a:t>
            </a:r>
          </a:p>
        </p:txBody>
      </p:sp>
      <p:pic>
        <p:nvPicPr>
          <p:cNvPr id="3" name="Graphic 2">
            <a:extLst>
              <a:ext uri="{FF2B5EF4-FFF2-40B4-BE49-F238E27FC236}">
                <a16:creationId xmlns:a16="http://schemas.microsoft.com/office/drawing/2014/main" id="{8025C941-1D26-5955-DC05-31D96A1D00E3}"/>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0983213" y="5660464"/>
            <a:ext cx="36576" cy="521208"/>
          </a:xfrm>
          <a:prstGeom prst="rect">
            <a:avLst/>
          </a:prstGeom>
        </p:spPr>
      </p:pic>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792280" y="776028"/>
            <a:ext cx="8229600" cy="4572000"/>
          </a:xfrm>
        </p:spPr>
        <p:txBody>
          <a:bodyPr anchor="t" anchorCtr="0">
            <a:normAutofit/>
          </a:bodyPr>
          <a:lstStyle>
            <a:lvl1pPr marL="164592" indent="-164592">
              <a:lnSpc>
                <a:spcPct val="100000"/>
              </a:lnSpc>
              <a:spcBef>
                <a:spcPts val="0"/>
              </a:spcBef>
              <a:buNone/>
              <a:defRPr sz="4000" b="1" cap="all" spc="50" baseline="0">
                <a:latin typeface="+mj-lt"/>
                <a:cs typeface="Poppins" pitchFamily="2" charset="77"/>
              </a:defRPr>
            </a:lvl1pPr>
          </a:lstStyle>
          <a:p>
            <a:pPr lvl="0"/>
            <a:r>
              <a:rPr lang="en-US" dirty="0"/>
              <a:t>Click to add Quote</a:t>
            </a:r>
          </a:p>
        </p:txBody>
      </p:sp>
    </p:spTree>
    <p:extLst>
      <p:ext uri="{BB962C8B-B14F-4D97-AF65-F5344CB8AC3E}">
        <p14:creationId xmlns:p14="http://schemas.microsoft.com/office/powerpoint/2010/main" val="33795346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4802977"/>
            <a:ext cx="9043416"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344168"/>
            <a:ext cx="9198864" cy="3291840"/>
          </a:xfrm>
        </p:spPr>
        <p:txBody>
          <a:bodyPr anchor="ctr">
            <a:normAutofit/>
          </a:bodyPr>
          <a:lstStyle>
            <a:lvl1pPr marL="164592" indent="-164592">
              <a:lnSpc>
                <a:spcPct val="100000"/>
              </a:lnSpc>
              <a:spcBef>
                <a:spcPts val="0"/>
              </a:spcBef>
              <a:buNone/>
              <a:defRPr sz="4000" b="1" i="0" cap="all" spc="50" baseline="0">
                <a:latin typeface="+mj-lt"/>
                <a:cs typeface="Poppins" pitchFamily="2" charset="77"/>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579537492"/>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85444" y="4572000"/>
            <a:ext cx="8805672"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807720" y="944880"/>
            <a:ext cx="8961120" cy="3474720"/>
          </a:xfrm>
        </p:spPr>
        <p:txBody>
          <a:bodyPr anchor="ctr">
            <a:normAutofit/>
          </a:bodyPr>
          <a:lstStyle>
            <a:lvl1pPr marL="164592" indent="-164592">
              <a:lnSpc>
                <a:spcPct val="100000"/>
              </a:lnSpc>
              <a:spcBef>
                <a:spcPts val="0"/>
              </a:spcBef>
              <a:buNone/>
              <a:defRPr sz="4200" b="1" i="0" cap="all" spc="50" baseline="0">
                <a:latin typeface="+mj-lt"/>
                <a:cs typeface="Poppins" pitchFamily="2" charset="77"/>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2877286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723" y="829551"/>
            <a:ext cx="10741152" cy="1132258"/>
          </a:xfrm>
        </p:spPr>
        <p:txBody>
          <a:body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457200"/>
            <a:ext cx="1845772" cy="365125"/>
          </a:xfrm>
        </p:spPr>
        <p:txBody>
          <a:bodyPr/>
          <a:lstStyle/>
          <a:p>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809723"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369148"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588687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wo Content 2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1615443"/>
            <a:ext cx="3437583" cy="4099202"/>
          </a:xfrm>
        </p:spPr>
        <p:txBody>
          <a:bodyPr>
            <a:normAutofit/>
          </a:bodyPr>
          <a:lstStyle>
            <a:lvl1pPr>
              <a:defRPr sz="3200"/>
            </a:lvl1pPr>
          </a:lstStyle>
          <a:p>
            <a:r>
              <a:rPr lang="en-US"/>
              <a:t>Click to edit Master title style</a:t>
            </a:r>
            <a:endParaRPr lang="en-US" dirty="0"/>
          </a:p>
        </p:txBody>
      </p:sp>
      <p:sp>
        <p:nvSpPr>
          <p:cNvPr id="3" name="Picture Placeholder 10">
            <a:extLst>
              <a:ext uri="{FF2B5EF4-FFF2-40B4-BE49-F238E27FC236}">
                <a16:creationId xmlns:a16="http://schemas.microsoft.com/office/drawing/2014/main" id="{77FBFB58-BD7D-0E9B-7D02-1BE0CDCEA434}"/>
              </a:ext>
            </a:extLst>
          </p:cNvPr>
          <p:cNvSpPr>
            <a:spLocks noGrp="1"/>
          </p:cNvSpPr>
          <p:nvPr>
            <p:ph type="pic" sz="quarter" idx="15"/>
          </p:nvPr>
        </p:nvSpPr>
        <p:spPr>
          <a:xfrm>
            <a:off x="0" y="0"/>
            <a:ext cx="12192000" cy="972457"/>
          </a:xfrm>
          <a:blipFill dpi="0" rotWithShape="1">
            <a:blip r:embed="rId2">
              <a:alphaModFix amt="60000"/>
            </a:blip>
            <a:srcRect/>
            <a:stretch>
              <a:fillRect l="1" t="1" r="-5" b="-482"/>
            </a:stretch>
          </a:blipFill>
        </p:spPr>
        <p:txBody>
          <a:bodyPr/>
          <a:lstStyle/>
          <a:p>
            <a:r>
              <a:rPr lang="en-US"/>
              <a:t>Click icon to add picture</a:t>
            </a:r>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5151840" y="1615442"/>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5148775" y="3945380"/>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59436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5943600"/>
            <a:ext cx="1845772" cy="365125"/>
          </a:xfrm>
        </p:spPr>
        <p:txBody>
          <a:bodyPr/>
          <a:lstStyle/>
          <a:p>
            <a:endParaRPr lang="en-US" dirty="0"/>
          </a:p>
        </p:txBody>
      </p:sp>
    </p:spTree>
    <p:extLst>
      <p:ext uri="{BB962C8B-B14F-4D97-AF65-F5344CB8AC3E}">
        <p14:creationId xmlns:p14="http://schemas.microsoft.com/office/powerpoint/2010/main" val="40923887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809625" y="830733"/>
            <a:ext cx="10439463" cy="1143292"/>
          </a:xfrm>
        </p:spPr>
        <p:txBody>
          <a:bodyPr/>
          <a:lstStyle/>
          <a:p>
            <a:r>
              <a:rPr lang="en-US"/>
              <a:t>Click to edit Master title style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1490553" y="457200"/>
            <a:ext cx="1845772" cy="365125"/>
          </a:xfrm>
        </p:spPr>
        <p:txBody>
          <a:bodyPr/>
          <a:lstStyle/>
          <a:p>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809625"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30246"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809625"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330246"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672012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516938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8268831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813816" y="847531"/>
            <a:ext cx="3595634" cy="1757505"/>
          </a:xfrm>
        </p:spPr>
        <p:txBody>
          <a:bodyPr anchor="t">
            <a:normAutofit/>
          </a:bodyPr>
          <a:lstStyle>
            <a:lvl1pPr>
              <a:defRPr sz="2800"/>
            </a:lvl1pPr>
          </a:lstStyle>
          <a:p>
            <a:r>
              <a:rPr lang="en-US"/>
              <a:t>Click to edit Master title style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1490553" y="457200"/>
            <a:ext cx="1845772" cy="365125"/>
          </a:xfrm>
        </p:spPr>
        <p:txBody>
          <a:bodyPr/>
          <a:lstStyle/>
          <a:p>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813816" y="2605036"/>
            <a:ext cx="3595634" cy="3993263"/>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13868" y="842371"/>
            <a:ext cx="6440258" cy="5755109"/>
          </a:xfrm>
        </p:spPr>
        <p:txBody>
          <a:bodyPr>
            <a:normAutofit/>
          </a:bodyPr>
          <a:lstStyle>
            <a:lvl1pPr>
              <a:defRPr sz="1800"/>
            </a:lvl1pPr>
            <a:lvl2pPr>
              <a:defRPr sz="1600"/>
            </a:lvl2pPr>
            <a:lvl3pPr>
              <a:defRPr sz="1400"/>
            </a:lvl3pPr>
            <a:lvl4pPr>
              <a:defRPr sz="1200"/>
            </a:lvl4pPr>
            <a:lvl5pPr>
              <a:defRPr sz="12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671612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813816" y="894666"/>
            <a:ext cx="3595634" cy="2212313"/>
          </a:xfrm>
        </p:spPr>
        <p:txBody>
          <a:bodyPr anchor="t">
            <a:normAutofit/>
          </a:bodyPr>
          <a:lstStyle>
            <a:lvl1pPr>
              <a:defRPr sz="28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813816" y="3163019"/>
            <a:ext cx="3585586" cy="3434638"/>
          </a:xfrm>
        </p:spPr>
        <p:txBody>
          <a:bodyPr anchor="t" anchorCtr="0">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589154" y="894665"/>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869680" y="5934634"/>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0936224" y="5943600"/>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6351955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6874"/>
            <a:ext cx="10467653" cy="274320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3" name="Picture Placeholder 10">
            <a:extLst>
              <a:ext uri="{FF2B5EF4-FFF2-40B4-BE49-F238E27FC236}">
                <a16:creationId xmlns:a16="http://schemas.microsoft.com/office/drawing/2014/main" id="{F099A399-8358-4832-8F28-17D6ED3E7425}"/>
              </a:ext>
            </a:extLst>
          </p:cNvPr>
          <p:cNvSpPr>
            <a:spLocks noGrp="1"/>
          </p:cNvSpPr>
          <p:nvPr>
            <p:ph type="pic" sz="quarter" idx="15"/>
          </p:nvPr>
        </p:nvSpPr>
        <p:spPr>
          <a:xfrm>
            <a:off x="0" y="5885543"/>
            <a:ext cx="12192000" cy="972457"/>
          </a:xfrm>
          <a:blipFill dpi="0" rotWithShape="1">
            <a:blip r:embed="rId2">
              <a:alphaModFix amt="60000"/>
            </a:blip>
            <a:srcRect/>
            <a:stretch>
              <a:fillRect l="1" t="1" r="-5" b="-482"/>
            </a:stretch>
          </a:blipFill>
        </p:spPr>
        <p:txBody>
          <a:bodyPr/>
          <a:lstStyle/>
          <a:p>
            <a:r>
              <a:rPr lang="en-US"/>
              <a:t>Click icon to add picture</a:t>
            </a:r>
            <a:endParaRPr lang="en-US" dirty="0"/>
          </a:p>
        </p:txBody>
      </p:sp>
    </p:spTree>
    <p:extLst>
      <p:ext uri="{BB962C8B-B14F-4D97-AF65-F5344CB8AC3E}">
        <p14:creationId xmlns:p14="http://schemas.microsoft.com/office/powerpoint/2010/main" val="1036967514"/>
      </p:ext>
    </p:extLst>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22648"/>
            <a:ext cx="8430767" cy="1842020"/>
          </a:xfrm>
        </p:spPr>
        <p:txBody>
          <a:bodyPr anchor="t" anchorCtr="0">
            <a:no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813816" y="2717420"/>
            <a:ext cx="8430639" cy="1279615"/>
          </a:xfrm>
        </p:spPr>
        <p:txBody>
          <a:bodyPr>
            <a:no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516513610"/>
      </p:ext>
    </p:extLst>
  </p:cSld>
  <p:clrMapOvr>
    <a:overrideClrMapping bg1="lt1" tx1="dk1" bg2="lt2" tx2="dk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clusion 3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3392"/>
            <a:ext cx="10467653" cy="1769533"/>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Picture Placeholder 10">
            <a:extLst>
              <a:ext uri="{FF2B5EF4-FFF2-40B4-BE49-F238E27FC236}">
                <a16:creationId xmlns:a16="http://schemas.microsoft.com/office/drawing/2014/main" id="{6274E4BF-A9CB-F772-DFA6-C511FFC5541A}"/>
              </a:ext>
            </a:extLst>
          </p:cNvPr>
          <p:cNvSpPr>
            <a:spLocks noGrp="1"/>
          </p:cNvSpPr>
          <p:nvPr>
            <p:ph type="pic" sz="quarter" idx="14"/>
          </p:nvPr>
        </p:nvSpPr>
        <p:spPr>
          <a:xfrm>
            <a:off x="1" y="4495800"/>
            <a:ext cx="12191999" cy="2362200"/>
          </a:xfrm>
          <a:blipFill dpi="0" rotWithShape="1">
            <a:blip r:embed="rId2">
              <a:alphaModFix amt="60000"/>
            </a:blip>
            <a:srcRect/>
            <a:stretch>
              <a:fillRect l="1" t="-200" r="-5" b="-346"/>
            </a:stretch>
          </a:blipFill>
        </p:spPr>
        <p:txBody>
          <a:bodyPr/>
          <a:lstStyle/>
          <a:p>
            <a:r>
              <a:rPr lang="en-US"/>
              <a:t>Click icon to add picture</a:t>
            </a:r>
            <a:endParaRPr lang="en-US" dirty="0"/>
          </a:p>
        </p:txBody>
      </p:sp>
    </p:spTree>
    <p:extLst>
      <p:ext uri="{BB962C8B-B14F-4D97-AF65-F5344CB8AC3E}">
        <p14:creationId xmlns:p14="http://schemas.microsoft.com/office/powerpoint/2010/main" val="260639389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816609" y="826658"/>
            <a:ext cx="10447125"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816609" y="1715532"/>
            <a:ext cx="10447125" cy="41251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30476" y="5714645"/>
            <a:ext cx="429207"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fld id="{CC057153-B650-4DEB-B370-79DDCFDCE934}" type="slidenum">
              <a:rPr lang="en-US" smtClean="0"/>
              <a:pPr/>
              <a:t>‹#›</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490553" y="5717127"/>
            <a:ext cx="1845772"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endParaRPr lang="en-US" dirty="0"/>
          </a:p>
        </p:txBody>
      </p:sp>
    </p:spTree>
    <p:extLst>
      <p:ext uri="{BB962C8B-B14F-4D97-AF65-F5344CB8AC3E}">
        <p14:creationId xmlns:p14="http://schemas.microsoft.com/office/powerpoint/2010/main" val="3754265272"/>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828" r:id="rId10"/>
    <p:sldLayoutId id="2147483780" r:id="rId11"/>
    <p:sldLayoutId id="2147483781" r:id="rId12"/>
    <p:sldLayoutId id="2147483826" r:id="rId13"/>
    <p:sldLayoutId id="2147483782" r:id="rId14"/>
    <p:sldLayoutId id="2147483783" r:id="rId15"/>
    <p:sldLayoutId id="2147483784" r:id="rId16"/>
    <p:sldLayoutId id="2147483785" r:id="rId17"/>
    <p:sldLayoutId id="2147483786" r:id="rId18"/>
    <p:sldLayoutId id="2147483787" r:id="rId19"/>
    <p:sldLayoutId id="2147483788" r:id="rId20"/>
    <p:sldLayoutId id="2147483789" r:id="rId21"/>
    <p:sldLayoutId id="2147483790" r:id="rId22"/>
    <p:sldLayoutId id="2147483827" r:id="rId23"/>
    <p:sldLayoutId id="2147483793" r:id="rId24"/>
    <p:sldLayoutId id="2147483794" r:id="rId25"/>
    <p:sldLayoutId id="2147483795" r:id="rId26"/>
    <p:sldLayoutId id="2147483796" r:id="rId27"/>
    <p:sldLayoutId id="2147483797" r:id="rId28"/>
    <p:sldLayoutId id="2147483798" r:id="rId29"/>
    <p:sldLayoutId id="2147483799" r:id="rId30"/>
    <p:sldLayoutId id="2147483800" r:id="rId31"/>
    <p:sldLayoutId id="2147483801" r:id="rId32"/>
    <p:sldLayoutId id="2147483802" r:id="rId33"/>
    <p:sldLayoutId id="2147483803" r:id="rId34"/>
    <p:sldLayoutId id="2147483804" r:id="rId35"/>
    <p:sldLayoutId id="2147483805" r:id="rId36"/>
    <p:sldLayoutId id="2147483806" r:id="rId37"/>
    <p:sldLayoutId id="2147483807" r:id="rId38"/>
    <p:sldLayoutId id="2147483808" r:id="rId39"/>
    <p:sldLayoutId id="2147483809" r:id="rId40"/>
    <p:sldLayoutId id="2147483810" r:id="rId41"/>
    <p:sldLayoutId id="2147483811" r:id="rId42"/>
    <p:sldLayoutId id="2147483812" r:id="rId43"/>
    <p:sldLayoutId id="2147483813" r:id="rId44"/>
    <p:sldLayoutId id="2147483814" r:id="rId45"/>
    <p:sldLayoutId id="2147483815" r:id="rId46"/>
    <p:sldLayoutId id="2147483816" r:id="rId47"/>
    <p:sldLayoutId id="2147483817" r:id="rId48"/>
    <p:sldLayoutId id="2147483818" r:id="rId49"/>
    <p:sldLayoutId id="2147483819" r:id="rId50"/>
    <p:sldLayoutId id="2147483820" r:id="rId51"/>
    <p:sldLayoutId id="2147483821" r:id="rId52"/>
    <p:sldLayoutId id="2147483822" r:id="rId53"/>
    <p:sldLayoutId id="2147483823" r:id="rId54"/>
    <p:sldLayoutId id="2147483825" r:id="rId55"/>
    <p:sldLayoutId id="2147483824" r:id="rId56"/>
  </p:sldLayoutIdLst>
  <p:hf sldNum="0" hdr="0" ftr="0" dt="0"/>
  <p:txStyles>
    <p:titleStyle>
      <a:lvl1pPr algn="l" defTabSz="914400" rtl="0" eaLnBrk="1" latinLnBrk="0" hangingPunct="1">
        <a:lnSpc>
          <a:spcPct val="90000"/>
        </a:lnSpc>
        <a:spcBef>
          <a:spcPct val="0"/>
        </a:spcBef>
        <a:buNone/>
        <a:defRPr sz="3600" b="1" kern="1200" cap="all" spc="50" baseline="0">
          <a:solidFill>
            <a:schemeClr val="tx1"/>
          </a:solidFill>
          <a:latin typeface="+mj-lt"/>
          <a:ea typeface="+mj-ea"/>
          <a:cs typeface="Poppins" pitchFamily="2" charset="77"/>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b="0" i="0" kern="1200">
          <a:solidFill>
            <a:schemeClr val="tx1"/>
          </a:solidFill>
          <a:latin typeface="+mn-lt"/>
          <a:ea typeface="+mn-ea"/>
          <a:cs typeface="Poppins Light" pitchFamily="2" charset="77"/>
        </a:defRPr>
      </a:lvl1pPr>
      <a:lvl2pPr marL="228600" indent="0" algn="l"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mn-lt"/>
          <a:ea typeface="+mn-ea"/>
          <a:cs typeface="Poppins Light" pitchFamily="2" charset="77"/>
        </a:defRPr>
      </a:lvl2pPr>
      <a:lvl3pPr marL="457200" indent="0" algn="l" defTabSz="914400" rtl="0" eaLnBrk="1" latinLnBrk="0" hangingPunct="1">
        <a:lnSpc>
          <a:spcPct val="100000"/>
        </a:lnSpc>
        <a:spcBef>
          <a:spcPts val="500"/>
        </a:spcBef>
        <a:buFont typeface="Arial" panose="020B0604020202020204" pitchFamily="34" charset="0"/>
        <a:buNone/>
        <a:defRPr sz="1400" b="0" i="0" kern="1200">
          <a:solidFill>
            <a:schemeClr val="tx1"/>
          </a:solidFill>
          <a:latin typeface="+mn-lt"/>
          <a:ea typeface="+mn-ea"/>
          <a:cs typeface="Poppins Light" pitchFamily="2" charset="77"/>
        </a:defRPr>
      </a:lvl3pPr>
      <a:lvl4pPr marL="685800" indent="0" algn="l" defTabSz="914400" rtl="0" eaLnBrk="1" latinLnBrk="0" hangingPunct="1">
        <a:lnSpc>
          <a:spcPct val="100000"/>
        </a:lnSpc>
        <a:spcBef>
          <a:spcPts val="500"/>
        </a:spcBef>
        <a:buFont typeface="Arial" panose="020B0604020202020204" pitchFamily="34" charset="0"/>
        <a:buNone/>
        <a:defRPr sz="1200" b="0" i="0" kern="1200">
          <a:solidFill>
            <a:schemeClr val="tx1"/>
          </a:solidFill>
          <a:latin typeface="Poppins Light" pitchFamily="2" charset="77"/>
          <a:ea typeface="+mn-ea"/>
          <a:cs typeface="Poppins Light" pitchFamily="2" charset="77"/>
        </a:defRPr>
      </a:lvl4pPr>
      <a:lvl5pPr marL="914400" indent="0" algn="l" defTabSz="914400" rtl="0" eaLnBrk="1" latinLnBrk="0" hangingPunct="1">
        <a:lnSpc>
          <a:spcPct val="100000"/>
        </a:lnSpc>
        <a:spcBef>
          <a:spcPts val="500"/>
        </a:spcBef>
        <a:buFont typeface="Arial" panose="020B0604020202020204" pitchFamily="34" charset="0"/>
        <a:buNone/>
        <a:defRPr sz="1100" b="0" i="0" kern="1200">
          <a:solidFill>
            <a:schemeClr val="tx1"/>
          </a:solidFill>
          <a:latin typeface="Poppins Light" pitchFamily="2" charset="77"/>
          <a:ea typeface="+mn-ea"/>
          <a:cs typeface="Poppins Light"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9.jp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EFBEB139-49D2-8D04-86D2-09C06D00D17B}"/>
              </a:ext>
            </a:extLst>
          </p:cNvPr>
          <p:cNvSpPr>
            <a:spLocks noGrp="1"/>
          </p:cNvSpPr>
          <p:nvPr>
            <p:ph type="ctrTitle"/>
          </p:nvPr>
        </p:nvSpPr>
        <p:spPr>
          <a:xfrm>
            <a:off x="303724" y="804132"/>
            <a:ext cx="8310885" cy="2468880"/>
          </a:xfrm>
        </p:spPr>
        <p:txBody>
          <a:bodyPr/>
          <a:lstStyle/>
          <a:p>
            <a:r>
              <a:rPr lang="en-US" dirty="0"/>
              <a:t>Developing digital skills for employability</a:t>
            </a:r>
          </a:p>
        </p:txBody>
      </p:sp>
      <p:sp>
        <p:nvSpPr>
          <p:cNvPr id="12" name="Subtitle 11">
            <a:extLst>
              <a:ext uri="{FF2B5EF4-FFF2-40B4-BE49-F238E27FC236}">
                <a16:creationId xmlns:a16="http://schemas.microsoft.com/office/drawing/2014/main" id="{FA8D9FA2-302E-0315-171F-48BC54215736}"/>
              </a:ext>
            </a:extLst>
          </p:cNvPr>
          <p:cNvSpPr>
            <a:spLocks noGrp="1"/>
          </p:cNvSpPr>
          <p:nvPr>
            <p:ph type="subTitle" idx="1"/>
          </p:nvPr>
        </p:nvSpPr>
        <p:spPr>
          <a:xfrm>
            <a:off x="817073" y="5413788"/>
            <a:ext cx="6675120" cy="640080"/>
          </a:xfrm>
        </p:spPr>
        <p:txBody>
          <a:bodyPr/>
          <a:lstStyle/>
          <a:p>
            <a:r>
              <a:rPr lang="en-US" dirty="0"/>
              <a:t>Presented by Cosmina Adamache</a:t>
            </a:r>
          </a:p>
        </p:txBody>
      </p:sp>
      <p:pic>
        <p:nvPicPr>
          <p:cNvPr id="13" name="Picture Placeholder 12" descr="Clouds on top of the mountain">
            <a:extLst>
              <a:ext uri="{FF2B5EF4-FFF2-40B4-BE49-F238E27FC236}">
                <a16:creationId xmlns:a16="http://schemas.microsoft.com/office/drawing/2014/main" id="{DD13310E-0FDB-12DC-3E02-ED0261ABAB3F}"/>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a:fillRect/>
          </a:stretch>
        </p:blipFill>
        <p:spPr>
          <a:xfrm>
            <a:off x="7985125" y="0"/>
            <a:ext cx="4206875" cy="6858000"/>
          </a:xfrm>
        </p:spPr>
      </p:pic>
    </p:spTree>
    <p:extLst>
      <p:ext uri="{BB962C8B-B14F-4D97-AF65-F5344CB8AC3E}">
        <p14:creationId xmlns:p14="http://schemas.microsoft.com/office/powerpoint/2010/main" val="334291486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A10501-C49B-D51B-7587-EDE4BE9A8165}"/>
              </a:ext>
            </a:extLst>
          </p:cNvPr>
          <p:cNvSpPr txBox="1"/>
          <p:nvPr/>
        </p:nvSpPr>
        <p:spPr>
          <a:xfrm>
            <a:off x="413657" y="435429"/>
            <a:ext cx="5606143" cy="646331"/>
          </a:xfrm>
          <a:prstGeom prst="rect">
            <a:avLst/>
          </a:prstGeom>
          <a:noFill/>
        </p:spPr>
        <p:txBody>
          <a:bodyPr wrap="square" rtlCol="0">
            <a:spAutoFit/>
          </a:bodyPr>
          <a:lstStyle/>
          <a:p>
            <a:r>
              <a:rPr lang="en-GB" sz="3600" dirty="0">
                <a:latin typeface="Amasis MT Pro Black" panose="020F0502020204030204" pitchFamily="18" charset="0"/>
              </a:rPr>
              <a:t>Introduction</a:t>
            </a:r>
          </a:p>
        </p:txBody>
      </p:sp>
      <p:sp>
        <p:nvSpPr>
          <p:cNvPr id="5" name="TextBox 4">
            <a:extLst>
              <a:ext uri="{FF2B5EF4-FFF2-40B4-BE49-F238E27FC236}">
                <a16:creationId xmlns:a16="http://schemas.microsoft.com/office/drawing/2014/main" id="{71C34D83-9F2E-C8F8-D20B-7493DF35F35E}"/>
              </a:ext>
            </a:extLst>
          </p:cNvPr>
          <p:cNvSpPr txBox="1"/>
          <p:nvPr/>
        </p:nvSpPr>
        <p:spPr>
          <a:xfrm>
            <a:off x="413657" y="1427747"/>
            <a:ext cx="6400800" cy="4401205"/>
          </a:xfrm>
          <a:prstGeom prst="rect">
            <a:avLst/>
          </a:prstGeom>
          <a:noFill/>
        </p:spPr>
        <p:txBody>
          <a:bodyPr wrap="square" rtlCol="0">
            <a:spAutoFit/>
          </a:bodyPr>
          <a:lstStyle/>
          <a:p>
            <a:r>
              <a:rPr lang="en-GB" sz="2000" dirty="0"/>
              <a:t>This presentation focuses on the importance of digital skills for employability.</a:t>
            </a:r>
          </a:p>
          <a:p>
            <a:endParaRPr lang="en-GB" sz="2000" dirty="0"/>
          </a:p>
          <a:p>
            <a:r>
              <a:rPr lang="en-GB" sz="2000" dirty="0"/>
              <a:t>Digital skills are increasingly necessary for academic and professional success (Redecker and Punie, 2017).</a:t>
            </a:r>
          </a:p>
          <a:p>
            <a:endParaRPr lang="en-GB" sz="2000" dirty="0"/>
          </a:p>
          <a:p>
            <a:r>
              <a:rPr lang="en-GB" sz="2000" dirty="0"/>
              <a:t>Students must develop competencies in digital tools and information literacy to met modern workplace and educational demands.</a:t>
            </a:r>
          </a:p>
          <a:p>
            <a:endParaRPr lang="en-GB" sz="2000" dirty="0"/>
          </a:p>
          <a:p>
            <a:r>
              <a:rPr lang="en-GB" sz="2000" dirty="0"/>
              <a:t>This sets the stage for exploring frameworks, practical applications and best practices in digital skills development.</a:t>
            </a:r>
          </a:p>
        </p:txBody>
      </p:sp>
      <p:pic>
        <p:nvPicPr>
          <p:cNvPr id="9" name="Content Placeholder 8">
            <a:extLst>
              <a:ext uri="{FF2B5EF4-FFF2-40B4-BE49-F238E27FC236}">
                <a16:creationId xmlns:a16="http://schemas.microsoft.com/office/drawing/2014/main" id="{4312D62B-A467-46CF-0349-289D8D327402}"/>
              </a:ext>
            </a:extLst>
          </p:cNvPr>
          <p:cNvPicPr>
            <a:picLocks noGrp="1" noChangeAspect="1"/>
          </p:cNvPicPr>
          <p:nvPr>
            <p:ph sz="quarter" idx="13"/>
          </p:nvPr>
        </p:nvPicPr>
        <p:blipFill>
          <a:blip r:embed="rId2"/>
          <a:stretch>
            <a:fillRect/>
          </a:stretch>
        </p:blipFill>
        <p:spPr>
          <a:xfrm>
            <a:off x="6943951" y="1166735"/>
            <a:ext cx="5117419" cy="4798635"/>
          </a:xfrm>
          <a:prstGeom prst="rect">
            <a:avLst/>
          </a:prstGeom>
        </p:spPr>
      </p:pic>
    </p:spTree>
    <p:extLst>
      <p:ext uri="{BB962C8B-B14F-4D97-AF65-F5344CB8AC3E}">
        <p14:creationId xmlns:p14="http://schemas.microsoft.com/office/powerpoint/2010/main" val="37930736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65B507E-2070-0262-22F2-5C5E01918723}"/>
              </a:ext>
            </a:extLst>
          </p:cNvPr>
          <p:cNvSpPr/>
          <p:nvPr/>
        </p:nvSpPr>
        <p:spPr>
          <a:xfrm>
            <a:off x="6909038" y="832804"/>
            <a:ext cx="4361688" cy="1527048"/>
          </a:xfrm>
          <a:prstGeom prst="rect">
            <a:avLst/>
          </a:prstGeom>
        </p:spPr>
        <p:txBody>
          <a:bodyPr vert="horz" lIns="91440" tIns="45720" rIns="91440" bIns="45720" rtlCol="0" anchor="t" anchorCtr="0">
            <a:normAutofit/>
          </a:bodyPr>
          <a:lstStyle/>
          <a:p>
            <a:pPr>
              <a:lnSpc>
                <a:spcPct val="90000"/>
              </a:lnSpc>
              <a:spcBef>
                <a:spcPct val="0"/>
              </a:spcBef>
              <a:spcAft>
                <a:spcPts val="600"/>
              </a:spcAft>
            </a:pPr>
            <a:r>
              <a:rPr lang="en-US" sz="3200" b="1" kern="1200" cap="all" spc="50" baseline="0" dirty="0">
                <a:ln w="0"/>
                <a:effectLst>
                  <a:reflection blurRad="6350" stA="53000" endA="300" endPos="35500" dir="5400000" sy="-90000" algn="bl" rotWithShape="0"/>
                </a:effectLst>
                <a:latin typeface="+mj-lt"/>
                <a:ea typeface="+mj-ea"/>
                <a:cs typeface="Poppins" pitchFamily="2" charset="77"/>
              </a:rPr>
              <a:t>Digital skills</a:t>
            </a:r>
          </a:p>
        </p:txBody>
      </p:sp>
      <p:pic>
        <p:nvPicPr>
          <p:cNvPr id="8" name="Picture Placeholder 7" descr="Students using laptop in a classroom">
            <a:extLst>
              <a:ext uri="{FF2B5EF4-FFF2-40B4-BE49-F238E27FC236}">
                <a16:creationId xmlns:a16="http://schemas.microsoft.com/office/drawing/2014/main" id="{04778CC8-1D11-0A57-517A-4A0FC1FF8A20}"/>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6039" r="24626" b="-1"/>
          <a:stretch>
            <a:fillRect/>
          </a:stretch>
        </p:blipFill>
        <p:spPr>
          <a:xfrm>
            <a:off x="1" y="10"/>
            <a:ext cx="6096000" cy="6857990"/>
          </a:xfrm>
          <a:noFill/>
        </p:spPr>
      </p:pic>
      <p:sp>
        <p:nvSpPr>
          <p:cNvPr id="15" name="TextBox 14">
            <a:extLst>
              <a:ext uri="{FF2B5EF4-FFF2-40B4-BE49-F238E27FC236}">
                <a16:creationId xmlns:a16="http://schemas.microsoft.com/office/drawing/2014/main" id="{2F663C93-E52A-BFE8-A9C5-F7CD8081D6FA}"/>
              </a:ext>
            </a:extLst>
          </p:cNvPr>
          <p:cNvSpPr txBox="1"/>
          <p:nvPr/>
        </p:nvSpPr>
        <p:spPr>
          <a:xfrm>
            <a:off x="6908975" y="2467805"/>
            <a:ext cx="4362450" cy="4095750"/>
          </a:xfrm>
          <a:prstGeom prst="rect">
            <a:avLst/>
          </a:prstGeom>
        </p:spPr>
        <p:txBody>
          <a:bodyPr vert="horz" lIns="91440" tIns="45720" rIns="91440" bIns="45720" rtlCol="0">
            <a:normAutofit/>
          </a:bodyPr>
          <a:lstStyle/>
          <a:p>
            <a:pPr>
              <a:spcBef>
                <a:spcPts val="1000"/>
              </a:spcBef>
            </a:pPr>
            <a:r>
              <a:rPr lang="en-US" dirty="0">
                <a:cs typeface="Poppins Light" pitchFamily="2" charset="77"/>
              </a:rPr>
              <a:t>Digital skills are essential for student success and preparing for new career. Technology is integrated into education and professional work, making these skills mandatory. (Redecker and Punie, 2017)</a:t>
            </a:r>
          </a:p>
          <a:p>
            <a:pPr>
              <a:spcBef>
                <a:spcPts val="1000"/>
              </a:spcBef>
            </a:pPr>
            <a:r>
              <a:rPr lang="en-US" dirty="0">
                <a:cs typeface="Poppins Light" pitchFamily="2" charset="77"/>
              </a:rPr>
              <a:t>Understanding the role of digital skills helps learners priorities their development in multiple domains.</a:t>
            </a:r>
          </a:p>
          <a:p>
            <a:pPr>
              <a:spcBef>
                <a:spcPts val="1000"/>
              </a:spcBef>
            </a:pPr>
            <a:r>
              <a:rPr lang="en-US" dirty="0">
                <a:cs typeface="Poppins Light" pitchFamily="2" charset="77"/>
              </a:rPr>
              <a:t>This provides context for discussing framework, practical tools, and strategies for enhancing employability,.</a:t>
            </a:r>
          </a:p>
          <a:p>
            <a:pPr>
              <a:spcBef>
                <a:spcPts val="1000"/>
              </a:spcBef>
            </a:pPr>
            <a:endParaRPr lang="en-US" dirty="0">
              <a:cs typeface="Poppins Light" pitchFamily="2" charset="77"/>
            </a:endParaRPr>
          </a:p>
        </p:txBody>
      </p:sp>
    </p:spTree>
    <p:extLst>
      <p:ext uri="{BB962C8B-B14F-4D97-AF65-F5344CB8AC3E}">
        <p14:creationId xmlns:p14="http://schemas.microsoft.com/office/powerpoint/2010/main" val="10448529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A7F7D-84A3-2E1A-664F-A52D4FD287C5}"/>
              </a:ext>
            </a:extLst>
          </p:cNvPr>
          <p:cNvSpPr>
            <a:spLocks noGrp="1"/>
          </p:cNvSpPr>
          <p:nvPr>
            <p:ph type="title"/>
          </p:nvPr>
        </p:nvSpPr>
        <p:spPr>
          <a:xfrm>
            <a:off x="4223796" y="353982"/>
            <a:ext cx="6858000" cy="932688"/>
          </a:xfrm>
        </p:spPr>
        <p:txBody>
          <a:bodyPr anchor="t">
            <a:normAutofit/>
          </a:bodyPr>
          <a:lstStyle/>
          <a:p>
            <a:r>
              <a:rPr lang="en-US" sz="2800" dirty="0"/>
              <a:t>Reflection on my digital capabilities</a:t>
            </a:r>
          </a:p>
        </p:txBody>
      </p:sp>
      <p:pic>
        <p:nvPicPr>
          <p:cNvPr id="6" name="Picture Placeholder 5" descr="Hardcover books">
            <a:extLst>
              <a:ext uri="{FF2B5EF4-FFF2-40B4-BE49-F238E27FC236}">
                <a16:creationId xmlns:a16="http://schemas.microsoft.com/office/drawing/2014/main" id="{C27D27FC-916D-EE9C-5C3A-1D63C934070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35410" r="35410"/>
          <a:stretch>
            <a:fillRect/>
          </a:stretch>
        </p:blipFill>
        <p:spPr>
          <a:xfrm>
            <a:off x="0" y="0"/>
            <a:ext cx="3429000" cy="6858000"/>
          </a:xfrm>
        </p:spPr>
      </p:pic>
      <p:graphicFrame>
        <p:nvGraphicFramePr>
          <p:cNvPr id="10" name="Text Placeholder 2">
            <a:extLst>
              <a:ext uri="{FF2B5EF4-FFF2-40B4-BE49-F238E27FC236}">
                <a16:creationId xmlns:a16="http://schemas.microsoft.com/office/drawing/2014/main" id="{6BBDBC77-EFFF-66BB-0506-FCB549C94ADC}"/>
              </a:ext>
            </a:extLst>
          </p:cNvPr>
          <p:cNvGraphicFramePr>
            <a:graphicFrameLocks noGrp="1"/>
          </p:cNvGraphicFramePr>
          <p:nvPr>
            <p:ph sz="quarter" idx="14"/>
            <p:extLst>
              <p:ext uri="{D42A27DB-BD31-4B8C-83A1-F6EECF244321}">
                <p14:modId xmlns:p14="http://schemas.microsoft.com/office/powerpoint/2010/main" val="1438857235"/>
              </p:ext>
            </p:extLst>
          </p:nvPr>
        </p:nvGraphicFramePr>
        <p:xfrm>
          <a:off x="4223796" y="1520538"/>
          <a:ext cx="6858000" cy="49834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168323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0"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1E61352-1920-1A62-43A4-937BFCA570DC}"/>
              </a:ext>
            </a:extLst>
          </p:cNvPr>
          <p:cNvSpPr>
            <a:spLocks noGrp="1"/>
          </p:cNvSpPr>
          <p:nvPr>
            <p:ph type="title"/>
          </p:nvPr>
        </p:nvSpPr>
        <p:spPr>
          <a:xfrm>
            <a:off x="122247" y="206015"/>
            <a:ext cx="4639533" cy="1527048"/>
          </a:xfrm>
        </p:spPr>
        <p:txBody>
          <a:bodyPr anchor="b">
            <a:normAutofit/>
          </a:bodyPr>
          <a:lstStyle/>
          <a:p>
            <a:r>
              <a:rPr lang="en-US" sz="3000" dirty="0"/>
              <a:t>Importance of Digital skills</a:t>
            </a:r>
          </a:p>
        </p:txBody>
      </p:sp>
      <p:sp>
        <p:nvSpPr>
          <p:cNvPr id="2" name="Content Placeholder 1">
            <a:extLst>
              <a:ext uri="{FF2B5EF4-FFF2-40B4-BE49-F238E27FC236}">
                <a16:creationId xmlns:a16="http://schemas.microsoft.com/office/drawing/2014/main" id="{BC1E19BD-5A90-6858-1019-900A42DDACD1}"/>
              </a:ext>
            </a:extLst>
          </p:cNvPr>
          <p:cNvSpPr>
            <a:spLocks noGrp="1"/>
          </p:cNvSpPr>
          <p:nvPr>
            <p:ph sz="quarter" idx="14"/>
          </p:nvPr>
        </p:nvSpPr>
        <p:spPr>
          <a:xfrm>
            <a:off x="813816" y="2377440"/>
            <a:ext cx="3401568" cy="4095750"/>
          </a:xfrm>
        </p:spPr>
        <p:txBody>
          <a:bodyPr>
            <a:normAutofit lnSpcReduction="10000"/>
          </a:bodyPr>
          <a:lstStyle/>
          <a:p>
            <a:pPr>
              <a:lnSpc>
                <a:spcPct val="90000"/>
              </a:lnSpc>
            </a:pPr>
            <a:r>
              <a:rPr lang="en-US" sz="1500" dirty="0"/>
              <a:t>Developing digital skills impacts both learning and employability.</a:t>
            </a:r>
          </a:p>
          <a:p>
            <a:pPr>
              <a:lnSpc>
                <a:spcPct val="90000"/>
              </a:lnSpc>
            </a:pPr>
            <a:r>
              <a:rPr lang="en-US" sz="1500" dirty="0"/>
              <a:t> OECD (2023) shows that practical digital skills increases student confidence and competence.</a:t>
            </a:r>
          </a:p>
          <a:p>
            <a:pPr>
              <a:lnSpc>
                <a:spcPct val="90000"/>
              </a:lnSpc>
            </a:pPr>
            <a:r>
              <a:rPr lang="en-US" sz="1500" dirty="0"/>
              <a:t> Competence in tools and information management allows students to handle academic tasks and professional responsibilities effectively.</a:t>
            </a:r>
          </a:p>
          <a:p>
            <a:pPr>
              <a:lnSpc>
                <a:spcPct val="90000"/>
              </a:lnSpc>
            </a:pPr>
            <a:r>
              <a:rPr lang="en-US" sz="1500" dirty="0"/>
              <a:t>Understanding this importance motivates learners to invest in developing digital skills.</a:t>
            </a:r>
          </a:p>
          <a:p>
            <a:pPr>
              <a:lnSpc>
                <a:spcPct val="90000"/>
              </a:lnSpc>
            </a:pPr>
            <a:r>
              <a:rPr lang="en-US" sz="1500" dirty="0"/>
              <a:t>Benefits include improved problem-solving abilities when working with digital tools and increased efficiency I completing academic and professional tasks.</a:t>
            </a:r>
          </a:p>
        </p:txBody>
      </p:sp>
      <p:pic>
        <p:nvPicPr>
          <p:cNvPr id="5" name="Picture Placeholder 4" descr="Human eye seen through transparent digital chart">
            <a:extLst>
              <a:ext uri="{FF2B5EF4-FFF2-40B4-BE49-F238E27FC236}">
                <a16:creationId xmlns:a16="http://schemas.microsoft.com/office/drawing/2014/main" id="{0A7A28E9-F6DD-ADE9-6043-720F58DA4B35}"/>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1829" r="26145" b="1"/>
          <a:stretch>
            <a:fillRect/>
          </a:stretch>
        </p:blipFill>
        <p:spPr>
          <a:xfrm>
            <a:off x="4761780" y="10"/>
            <a:ext cx="7430219" cy="6857990"/>
          </a:xfrm>
          <a:noFill/>
        </p:spPr>
      </p:pic>
    </p:spTree>
    <p:extLst>
      <p:ext uri="{BB962C8B-B14F-4D97-AF65-F5344CB8AC3E}">
        <p14:creationId xmlns:p14="http://schemas.microsoft.com/office/powerpoint/2010/main" val="27669702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763E2-FF38-A0E1-FBA1-2251C2A9B756}"/>
              </a:ext>
            </a:extLst>
          </p:cNvPr>
          <p:cNvSpPr>
            <a:spLocks noGrp="1"/>
          </p:cNvSpPr>
          <p:nvPr>
            <p:ph type="title"/>
          </p:nvPr>
        </p:nvSpPr>
        <p:spPr>
          <a:xfrm>
            <a:off x="6738094" y="825703"/>
            <a:ext cx="4522936" cy="932688"/>
          </a:xfrm>
        </p:spPr>
        <p:txBody>
          <a:bodyPr vert="horz" lIns="91440" tIns="45720" rIns="91440" bIns="45720" rtlCol="0" anchor="t" anchorCtr="0">
            <a:normAutofit/>
          </a:bodyPr>
          <a:lstStyle/>
          <a:p>
            <a:r>
              <a:rPr lang="en-US" sz="2700" b="1" kern="1200" cap="all" spc="50" baseline="0" dirty="0">
                <a:latin typeface="+mj-lt"/>
                <a:ea typeface="+mj-ea"/>
                <a:cs typeface="Poppins" pitchFamily="2" charset="77"/>
              </a:rPr>
              <a:t>Actions taken to improve digital skills</a:t>
            </a:r>
          </a:p>
        </p:txBody>
      </p:sp>
      <p:pic>
        <p:nvPicPr>
          <p:cNvPr id="5" name="Video 4" descr="Stock Market Bar Graph">
            <a:extLst>
              <a:ext uri="{FF2B5EF4-FFF2-40B4-BE49-F238E27FC236}">
                <a16:creationId xmlns:a16="http://schemas.microsoft.com/office/drawing/2014/main" id="{FD7C0FC6-1045-2277-9810-D8AF205EE009}"/>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65401" b="-1"/>
          <a:stretch>
            <a:fillRect/>
          </a:stretch>
        </p:blipFill>
        <p:spPr>
          <a:xfrm>
            <a:off x="727057" y="0"/>
            <a:ext cx="4218266" cy="6858000"/>
          </a:xfrm>
          <a:prstGeom prst="rect">
            <a:avLst/>
          </a:prstGeom>
          <a:noFill/>
        </p:spPr>
      </p:pic>
      <p:sp>
        <p:nvSpPr>
          <p:cNvPr id="8" name="TextBox 7">
            <a:extLst>
              <a:ext uri="{FF2B5EF4-FFF2-40B4-BE49-F238E27FC236}">
                <a16:creationId xmlns:a16="http://schemas.microsoft.com/office/drawing/2014/main" id="{990ACEDA-9A0F-818E-FF53-C9155BF044A9}"/>
              </a:ext>
            </a:extLst>
          </p:cNvPr>
          <p:cNvSpPr txBox="1"/>
          <p:nvPr/>
        </p:nvSpPr>
        <p:spPr>
          <a:xfrm>
            <a:off x="6748429" y="1789540"/>
            <a:ext cx="4512601" cy="4983480"/>
          </a:xfrm>
          <a:prstGeom prst="rect">
            <a:avLst/>
          </a:prstGeom>
        </p:spPr>
        <p:txBody>
          <a:bodyPr vert="horz" lIns="91440" tIns="45720" rIns="91440" bIns="45720" rtlCol="0">
            <a:normAutofit/>
          </a:bodyPr>
          <a:lstStyle/>
          <a:p>
            <a:pPr>
              <a:spcBef>
                <a:spcPts val="1000"/>
              </a:spcBef>
            </a:pPr>
            <a:r>
              <a:rPr lang="en-US" dirty="0">
                <a:cs typeface="Poppins Light" pitchFamily="2" charset="77"/>
              </a:rPr>
              <a:t>I actively took steps to improve my digital skills through additional learning.</a:t>
            </a:r>
          </a:p>
          <a:p>
            <a:pPr>
              <a:spcBef>
                <a:spcPts val="1000"/>
              </a:spcBef>
            </a:pPr>
            <a:r>
              <a:rPr lang="en-US" dirty="0">
                <a:cs typeface="Poppins Light" pitchFamily="2" charset="77"/>
              </a:rPr>
              <a:t>I completed LinkedIn Learning courses focused on tools like PowerPoint, Canva, Outlook, Word, Excel and used the note-taking feature to record key points.</a:t>
            </a:r>
          </a:p>
          <a:p>
            <a:pPr>
              <a:spcBef>
                <a:spcPts val="1000"/>
              </a:spcBef>
            </a:pPr>
            <a:r>
              <a:rPr lang="en-US" dirty="0">
                <a:cs typeface="Poppins Light" pitchFamily="2" charset="77"/>
              </a:rPr>
              <a:t>These activities strengthened my practical skills, enabling me to apply what I learned directly to coursework and professional tasks.</a:t>
            </a:r>
          </a:p>
          <a:p>
            <a:pPr>
              <a:spcBef>
                <a:spcPts val="1000"/>
              </a:spcBef>
            </a:pPr>
            <a:r>
              <a:rPr lang="en-US" dirty="0">
                <a:cs typeface="Poppins Light" pitchFamily="2" charset="77"/>
              </a:rPr>
              <a:t>Developing these skills improves both academic performance and employability prospects.</a:t>
            </a:r>
          </a:p>
        </p:txBody>
      </p:sp>
    </p:spTree>
    <p:extLst>
      <p:ext uri="{BB962C8B-B14F-4D97-AF65-F5344CB8AC3E}">
        <p14:creationId xmlns:p14="http://schemas.microsoft.com/office/powerpoint/2010/main" val="3066568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00"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5"/>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5"/>
                                        </p:tgtEl>
                                      </p:cBhvr>
                                    </p:cmd>
                                  </p:childTnLst>
                                </p:cTn>
                              </p:par>
                            </p:childTnLst>
                          </p:cTn>
                        </p:par>
                      </p:childTnLst>
                    </p:cTn>
                  </p:par>
                </p:childTnLst>
              </p:cTn>
              <p:nextCondLst>
                <p:cond evt="onClick" delay="0">
                  <p:tgtEl>
                    <p:spTgt spid="5"/>
                  </p:tgtEl>
                </p:cond>
              </p:nextCondLst>
            </p:seq>
            <p:video>
              <p:cMediaNode mute="1">
                <p:cTn id="26" repeatCount="indefinite" fill="hold" display="0">
                  <p:stCondLst>
                    <p:cond delay="indefinite"/>
                  </p:stCondLst>
                </p:cTn>
                <p:tgtEl>
                  <p:spTgt spid="5"/>
                </p:tgtEl>
              </p:cMediaNode>
            </p:video>
          </p:childTnLst>
        </p:cTn>
      </p:par>
    </p:tnLst>
    <p:bldLst>
      <p:bldP spid="2"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C772F-1D1B-134C-1CC1-6CFCCAB50C0F}"/>
              </a:ext>
            </a:extLst>
          </p:cNvPr>
          <p:cNvSpPr>
            <a:spLocks noGrp="1"/>
          </p:cNvSpPr>
          <p:nvPr>
            <p:ph type="title"/>
          </p:nvPr>
        </p:nvSpPr>
        <p:spPr>
          <a:xfrm>
            <a:off x="6909038" y="832804"/>
            <a:ext cx="4879010" cy="1527048"/>
          </a:xfrm>
        </p:spPr>
        <p:txBody>
          <a:bodyPr anchor="t">
            <a:normAutofit/>
          </a:bodyPr>
          <a:lstStyle/>
          <a:p>
            <a:r>
              <a:rPr lang="en-US" dirty="0"/>
              <a:t>Digital identity and wellbeing</a:t>
            </a:r>
          </a:p>
        </p:txBody>
      </p:sp>
      <p:pic>
        <p:nvPicPr>
          <p:cNvPr id="5" name="Picture Placeholder 4" descr="Student sitting with laptop in library">
            <a:extLst>
              <a:ext uri="{FF2B5EF4-FFF2-40B4-BE49-F238E27FC236}">
                <a16:creationId xmlns:a16="http://schemas.microsoft.com/office/drawing/2014/main" id="{5DA3014F-B3D3-6FFA-CE9F-10E3E337FA04}"/>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0333" r="20333"/>
          <a:stretch/>
        </p:blipFill>
        <p:spPr>
          <a:xfrm>
            <a:off x="1" y="38"/>
            <a:ext cx="6096000" cy="6857924"/>
          </a:xfrm>
          <a:noFill/>
        </p:spPr>
      </p:pic>
      <p:sp>
        <p:nvSpPr>
          <p:cNvPr id="10" name="Content Placeholder 3">
            <a:extLst>
              <a:ext uri="{FF2B5EF4-FFF2-40B4-BE49-F238E27FC236}">
                <a16:creationId xmlns:a16="http://schemas.microsoft.com/office/drawing/2014/main" id="{CB8EB421-BDE8-7EFF-8AD8-6F0DD9592E19}"/>
              </a:ext>
            </a:extLst>
          </p:cNvPr>
          <p:cNvSpPr>
            <a:spLocks noGrp="1"/>
          </p:cNvSpPr>
          <p:nvPr>
            <p:ph sz="quarter" idx="14"/>
          </p:nvPr>
        </p:nvSpPr>
        <p:spPr>
          <a:xfrm>
            <a:off x="6908975" y="2467805"/>
            <a:ext cx="4362450" cy="4095750"/>
          </a:xfrm>
        </p:spPr>
        <p:txBody>
          <a:bodyPr>
            <a:normAutofit fontScale="92500" lnSpcReduction="20000"/>
          </a:bodyPr>
          <a:lstStyle/>
          <a:p>
            <a:r>
              <a:rPr lang="en-US" dirty="0"/>
              <a:t>Digital identity management in a critical skill for students.</a:t>
            </a:r>
          </a:p>
          <a:p>
            <a:r>
              <a:rPr lang="en-US" dirty="0"/>
              <a:t>Employers review online presence and responsible management affects academic and career opportunities ( Bond et al., 2021).</a:t>
            </a:r>
          </a:p>
          <a:p>
            <a:r>
              <a:rPr lang="en-US" dirty="0"/>
              <a:t>Digital wellbeing ensures that technology is used productively and responsibly.</a:t>
            </a:r>
          </a:p>
          <a:p>
            <a:r>
              <a:rPr lang="en-US" dirty="0"/>
              <a:t>Students should adopt strategies to maintain professional online identities and positive digital habits.</a:t>
            </a:r>
          </a:p>
          <a:p>
            <a:r>
              <a:rPr lang="en-US" dirty="0"/>
              <a:t>Strategies for maintaining digital wellbeing include using productivity tools to organize tasks and setting limits on social media usage.</a:t>
            </a:r>
          </a:p>
        </p:txBody>
      </p:sp>
    </p:spTree>
    <p:extLst>
      <p:ext uri="{BB962C8B-B14F-4D97-AF65-F5344CB8AC3E}">
        <p14:creationId xmlns:p14="http://schemas.microsoft.com/office/powerpoint/2010/main" val="3553487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1000"/>
                                        <p:tgtEl>
                                          <p:spTgt spid="10">
                                            <p:txEl>
                                              <p:pRg st="1" end="1"/>
                                            </p:txEl>
                                          </p:spTgt>
                                        </p:tgtEl>
                                      </p:cBhvr>
                                    </p:animEffect>
                                    <p:anim calcmode="lin" valueType="num">
                                      <p:cBhvr>
                                        <p:cTn id="22"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fade">
                                      <p:cBhvr>
                                        <p:cTn id="28" dur="1000"/>
                                        <p:tgtEl>
                                          <p:spTgt spid="10">
                                            <p:txEl>
                                              <p:pRg st="2" end="2"/>
                                            </p:txEl>
                                          </p:spTgt>
                                        </p:tgtEl>
                                      </p:cBhvr>
                                    </p:animEffect>
                                    <p:anim calcmode="lin" valueType="num">
                                      <p:cBhvr>
                                        <p:cTn id="29"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Effect transition="in" filter="fade">
                                      <p:cBhvr>
                                        <p:cTn id="35" dur="1000"/>
                                        <p:tgtEl>
                                          <p:spTgt spid="10">
                                            <p:txEl>
                                              <p:pRg st="3" end="3"/>
                                            </p:txEl>
                                          </p:spTgt>
                                        </p:tgtEl>
                                      </p:cBhvr>
                                    </p:animEffect>
                                    <p:anim calcmode="lin" valueType="num">
                                      <p:cBhvr>
                                        <p:cTn id="36"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1000"/>
                                        <p:tgtEl>
                                          <p:spTgt spid="10">
                                            <p:txEl>
                                              <p:pRg st="4" end="4"/>
                                            </p:txEl>
                                          </p:spTgt>
                                        </p:tgtEl>
                                      </p:cBhvr>
                                    </p:animEffect>
                                    <p:anim calcmode="lin" valueType="num">
                                      <p:cBhvr>
                                        <p:cTn id="43"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223728-0310-28AC-9DF0-74DB4A109E01}"/>
              </a:ext>
            </a:extLst>
          </p:cNvPr>
          <p:cNvSpPr>
            <a:spLocks noGrp="1"/>
          </p:cNvSpPr>
          <p:nvPr>
            <p:ph type="title"/>
          </p:nvPr>
        </p:nvSpPr>
        <p:spPr>
          <a:xfrm>
            <a:off x="811046" y="4257446"/>
            <a:ext cx="4297661" cy="1852154"/>
          </a:xfrm>
        </p:spPr>
        <p:txBody>
          <a:bodyPr/>
          <a:lstStyle/>
          <a:p>
            <a:r>
              <a:rPr lang="en-US" dirty="0"/>
              <a:t>Information literacy</a:t>
            </a:r>
          </a:p>
        </p:txBody>
      </p:sp>
      <p:pic>
        <p:nvPicPr>
          <p:cNvPr id="20" name="Picture Placeholder 19" descr="Students in study carrels">
            <a:extLst>
              <a:ext uri="{FF2B5EF4-FFF2-40B4-BE49-F238E27FC236}">
                <a16:creationId xmlns:a16="http://schemas.microsoft.com/office/drawing/2014/main" id="{C31A76C0-72C0-AFC4-79B9-C78396B0B0EC}"/>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a:stretch/>
        </p:blipFill>
        <p:spPr>
          <a:xfrm>
            <a:off x="935034" y="849445"/>
            <a:ext cx="4173673" cy="2913664"/>
          </a:xfrm>
        </p:spPr>
      </p:pic>
      <p:sp>
        <p:nvSpPr>
          <p:cNvPr id="2" name="Content Placeholder 1">
            <a:extLst>
              <a:ext uri="{FF2B5EF4-FFF2-40B4-BE49-F238E27FC236}">
                <a16:creationId xmlns:a16="http://schemas.microsoft.com/office/drawing/2014/main" id="{37AC2A31-C8C2-4C0E-07B6-7E2F6EE012F6}"/>
              </a:ext>
            </a:extLst>
          </p:cNvPr>
          <p:cNvSpPr>
            <a:spLocks noGrp="1"/>
          </p:cNvSpPr>
          <p:nvPr>
            <p:ph sz="quarter" idx="14"/>
          </p:nvPr>
        </p:nvSpPr>
        <p:spPr>
          <a:xfrm>
            <a:off x="6012179" y="849444"/>
            <a:ext cx="5295472" cy="4834890"/>
          </a:xfrm>
        </p:spPr>
        <p:txBody>
          <a:bodyPr>
            <a:normAutofit fontScale="92500" lnSpcReduction="20000"/>
          </a:bodyPr>
          <a:lstStyle/>
          <a:p>
            <a:r>
              <a:rPr lang="en-US" dirty="0"/>
              <a:t>Information literacy enables critical evaluation of digital content. </a:t>
            </a:r>
          </a:p>
          <a:p>
            <a:r>
              <a:rPr lang="en-US" dirty="0"/>
              <a:t>It refers to the ability to locate, evaluate and use information effectively. In academic environments, students must learn how to identify credible sources, interpret research findings, and integrate information into their own work responsibly.</a:t>
            </a:r>
          </a:p>
          <a:p>
            <a:endParaRPr lang="en-US" dirty="0"/>
          </a:p>
          <a:p>
            <a:r>
              <a:rPr lang="en-US" dirty="0"/>
              <a:t>Methods like CRAAP framework improves students’ ability to judge credibility (Head and Eisenberg, 2010).</a:t>
            </a:r>
          </a:p>
          <a:p>
            <a:endParaRPr lang="en-US" dirty="0"/>
          </a:p>
          <a:p>
            <a:r>
              <a:rPr lang="en-US" dirty="0"/>
              <a:t>Evaluating sources ensures reliable and accurate use of information in academic work.</a:t>
            </a:r>
          </a:p>
          <a:p>
            <a:endParaRPr lang="en-US" dirty="0"/>
          </a:p>
          <a:p>
            <a:r>
              <a:rPr lang="en-US" dirty="0"/>
              <a:t>Information literacy is a key employability skill in the digital era.</a:t>
            </a:r>
          </a:p>
        </p:txBody>
      </p:sp>
    </p:spTree>
    <p:extLst>
      <p:ext uri="{BB962C8B-B14F-4D97-AF65-F5344CB8AC3E}">
        <p14:creationId xmlns:p14="http://schemas.microsoft.com/office/powerpoint/2010/main" val="42474108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Effect transition="in" filter="fade">
                                      <p:cBhvr>
                                        <p:cTn id="21" dur="1000"/>
                                        <p:tgtEl>
                                          <p:spTgt spid="2">
                                            <p:txEl>
                                              <p:pRg st="1" end="1"/>
                                            </p:txEl>
                                          </p:spTgt>
                                        </p:tgtEl>
                                      </p:cBhvr>
                                    </p:animEffect>
                                    <p:anim calcmode="lin" valueType="num">
                                      <p:cBhvr>
                                        <p:cTn id="22"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1000"/>
                                        <p:tgtEl>
                                          <p:spTgt spid="2">
                                            <p:txEl>
                                              <p:pRg st="7" end="7"/>
                                            </p:txEl>
                                          </p:spTgt>
                                        </p:tgtEl>
                                      </p:cBhvr>
                                    </p:animEffect>
                                    <p:anim calcmode="lin" valueType="num">
                                      <p:cBhvr>
                                        <p:cTn id="43"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9BC4E-AE95-03B8-85AD-08B8F63C57DD}"/>
              </a:ext>
            </a:extLst>
          </p:cNvPr>
          <p:cNvSpPr>
            <a:spLocks noGrp="1"/>
          </p:cNvSpPr>
          <p:nvPr>
            <p:ph type="title"/>
          </p:nvPr>
        </p:nvSpPr>
        <p:spPr>
          <a:xfrm>
            <a:off x="813815" y="2819320"/>
            <a:ext cx="4372547" cy="2834640"/>
          </a:xfrm>
        </p:spPr>
        <p:txBody>
          <a:bodyPr/>
          <a:lstStyle/>
          <a:p>
            <a:r>
              <a:rPr lang="en-US" dirty="0"/>
              <a:t>Practical digital tools</a:t>
            </a:r>
          </a:p>
        </p:txBody>
      </p:sp>
      <p:pic>
        <p:nvPicPr>
          <p:cNvPr id="8" name="Picture Placeholder 7" descr="Book open on a deck with a blackboard in the background">
            <a:extLst>
              <a:ext uri="{FF2B5EF4-FFF2-40B4-BE49-F238E27FC236}">
                <a16:creationId xmlns:a16="http://schemas.microsoft.com/office/drawing/2014/main" id="{D62638D9-CDCE-73A8-D5C2-299E4C49FA3C}"/>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a:stretch/>
        </p:blipFill>
        <p:spPr>
          <a:xfrm>
            <a:off x="1" y="0"/>
            <a:ext cx="12191999" cy="2171156"/>
          </a:xfrm>
        </p:spPr>
      </p:pic>
      <p:sp>
        <p:nvSpPr>
          <p:cNvPr id="3" name="Content Placeholder 2">
            <a:extLst>
              <a:ext uri="{FF2B5EF4-FFF2-40B4-BE49-F238E27FC236}">
                <a16:creationId xmlns:a16="http://schemas.microsoft.com/office/drawing/2014/main" id="{E06B20D1-4DDE-3BC8-CA2E-F5DFC2C5D14E}"/>
              </a:ext>
            </a:extLst>
          </p:cNvPr>
          <p:cNvSpPr>
            <a:spLocks noGrp="1"/>
          </p:cNvSpPr>
          <p:nvPr>
            <p:ph sz="quarter" idx="13"/>
          </p:nvPr>
        </p:nvSpPr>
        <p:spPr>
          <a:xfrm>
            <a:off x="6096000" y="2815002"/>
            <a:ext cx="5162550" cy="2834640"/>
          </a:xfrm>
        </p:spPr>
        <p:txBody>
          <a:bodyPr>
            <a:normAutofit fontScale="85000" lnSpcReduction="20000"/>
          </a:bodyPr>
          <a:lstStyle/>
          <a:p>
            <a:r>
              <a:rPr lang="en-US" sz="1600" dirty="0"/>
              <a:t>My mastering practical digital tools, it increases the chances of employability.</a:t>
            </a:r>
          </a:p>
          <a:p>
            <a:r>
              <a:rPr lang="en-US" sz="1600" dirty="0"/>
              <a:t> Tools such as PowerPoint, Word, Excel, Canva, and Outlook develop skills in content creation, data management, and communication.</a:t>
            </a:r>
          </a:p>
          <a:p>
            <a:r>
              <a:rPr lang="en-US" sz="1600" dirty="0"/>
              <a:t>Learning to use these tools efficiently prepares students for real-world academic and workplace tasks. </a:t>
            </a:r>
          </a:p>
          <a:p>
            <a:r>
              <a:rPr lang="en-US" sz="1600" dirty="0"/>
              <a:t>Online platforms such as LinkedIn Learning provide structured tutorials that help users develop skills in widely used software applications.</a:t>
            </a:r>
          </a:p>
          <a:p>
            <a:r>
              <a:rPr lang="en-US" sz="1600" dirty="0"/>
              <a:t>Practical tool competence is essential for academic performance and career readiness.</a:t>
            </a:r>
          </a:p>
          <a:p>
            <a:endParaRPr lang="en-US" sz="1600" dirty="0"/>
          </a:p>
          <a:p>
            <a:endParaRPr lang="en-US" sz="1600" dirty="0"/>
          </a:p>
        </p:txBody>
      </p:sp>
    </p:spTree>
    <p:extLst>
      <p:ext uri="{BB962C8B-B14F-4D97-AF65-F5344CB8AC3E}">
        <p14:creationId xmlns:p14="http://schemas.microsoft.com/office/powerpoint/2010/main" val="27513871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0"/>
                                        <p:tgtEl>
                                          <p:spTgt spid="3">
                                            <p:txEl>
                                              <p:pRg st="3" end="3"/>
                                            </p:txEl>
                                          </p:spTgt>
                                        </p:tgtEl>
                                      </p:cBhvr>
                                    </p:animEffect>
                                    <p:anim calcmode="lin" valueType="num">
                                      <p:cBhvr>
                                        <p:cTn id="3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1000"/>
                                        <p:tgtEl>
                                          <p:spTgt spid="3">
                                            <p:txEl>
                                              <p:pRg st="4" end="4"/>
                                            </p:txEl>
                                          </p:spTgt>
                                        </p:tgtEl>
                                      </p:cBhvr>
                                    </p:animEffect>
                                    <p:anim calcmode="lin" valueType="num">
                                      <p:cBhvr>
                                        <p:cTn id="4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65E9-7C06-4C7C-CD61-41C742902EB0}"/>
              </a:ext>
            </a:extLst>
          </p:cNvPr>
          <p:cNvSpPr>
            <a:spLocks noGrp="1"/>
          </p:cNvSpPr>
          <p:nvPr>
            <p:ph type="ctrTitle"/>
          </p:nvPr>
        </p:nvSpPr>
        <p:spPr>
          <a:xfrm>
            <a:off x="6095995" y="0"/>
            <a:ext cx="6095994" cy="1631957"/>
          </a:xfrm>
        </p:spPr>
        <p:txBody>
          <a:bodyPr/>
          <a:lstStyle/>
          <a:p>
            <a:r>
              <a:rPr lang="en-GB" dirty="0"/>
              <a:t>Spreadsheet and data skills</a:t>
            </a:r>
          </a:p>
        </p:txBody>
      </p:sp>
      <p:pic>
        <p:nvPicPr>
          <p:cNvPr id="6" name="Picture Placeholder 5" descr="Back view of graduates in an outdoor graduation">
            <a:extLst>
              <a:ext uri="{FF2B5EF4-FFF2-40B4-BE49-F238E27FC236}">
                <a16:creationId xmlns:a16="http://schemas.microsoft.com/office/drawing/2014/main" id="{02FA7BB1-86DA-C8C3-FCBB-98B1E030B5AC}"/>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0370" r="20370"/>
          <a:stretch>
            <a:fillRect/>
          </a:stretch>
        </p:blipFill>
        <p:spPr/>
      </p:pic>
      <p:sp>
        <p:nvSpPr>
          <p:cNvPr id="4" name="TextBox 3">
            <a:extLst>
              <a:ext uri="{FF2B5EF4-FFF2-40B4-BE49-F238E27FC236}">
                <a16:creationId xmlns:a16="http://schemas.microsoft.com/office/drawing/2014/main" id="{5F039AF0-4CA2-D367-3AA2-3D40D4DA132F}"/>
              </a:ext>
            </a:extLst>
          </p:cNvPr>
          <p:cNvSpPr txBox="1"/>
          <p:nvPr/>
        </p:nvSpPr>
        <p:spPr>
          <a:xfrm>
            <a:off x="6472990" y="1631957"/>
            <a:ext cx="5462336" cy="4524315"/>
          </a:xfrm>
          <a:prstGeom prst="rect">
            <a:avLst/>
          </a:prstGeom>
          <a:noFill/>
        </p:spPr>
        <p:txBody>
          <a:bodyPr wrap="square" rtlCol="0">
            <a:spAutoFit/>
          </a:bodyPr>
          <a:lstStyle/>
          <a:p>
            <a:r>
              <a:rPr lang="en-GB" dirty="0"/>
              <a:t>Spreadsheet and data management are vital as well for academic and professional tasks. </a:t>
            </a:r>
          </a:p>
          <a:p>
            <a:endParaRPr lang="en-GB" dirty="0"/>
          </a:p>
          <a:p>
            <a:r>
              <a:rPr lang="en-GB" dirty="0"/>
              <a:t>Competence in Excel enables organisation, analysis and interpretation of information (Redecker, 2017)</a:t>
            </a:r>
          </a:p>
          <a:p>
            <a:endParaRPr lang="en-GB" dirty="0"/>
          </a:p>
          <a:p>
            <a:r>
              <a:rPr lang="en-GB" dirty="0"/>
              <a:t>These skills improve efficiency and accuracy in handling datasets and drawing insights.</a:t>
            </a:r>
          </a:p>
          <a:p>
            <a:endParaRPr lang="en-GB" dirty="0"/>
          </a:p>
          <a:p>
            <a:r>
              <a:rPr lang="en-GB" dirty="0"/>
              <a:t>Spreadsheets skills directly enhances employability in data driven roles.</a:t>
            </a:r>
          </a:p>
          <a:p>
            <a:endParaRPr lang="en-GB" dirty="0"/>
          </a:p>
          <a:p>
            <a:r>
              <a:rPr lang="en-GB" dirty="0"/>
              <a:t>Key spreadsheets skills include creating formulas for calculations and organising and sorting large sets of data.</a:t>
            </a:r>
          </a:p>
        </p:txBody>
      </p:sp>
    </p:spTree>
    <p:extLst>
      <p:ext uri="{BB962C8B-B14F-4D97-AF65-F5344CB8AC3E}">
        <p14:creationId xmlns:p14="http://schemas.microsoft.com/office/powerpoint/2010/main" val="310773398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A9A33-51DD-5388-D3F4-6A81EBCEFA56}"/>
              </a:ext>
            </a:extLst>
          </p:cNvPr>
          <p:cNvSpPr>
            <a:spLocks noGrp="1"/>
          </p:cNvSpPr>
          <p:nvPr>
            <p:ph type="title"/>
          </p:nvPr>
        </p:nvSpPr>
        <p:spPr/>
        <p:txBody>
          <a:bodyPr>
            <a:normAutofit fontScale="90000"/>
          </a:bodyPr>
          <a:lstStyle/>
          <a:p>
            <a:r>
              <a:rPr lang="en-GB" dirty="0"/>
              <a:t>Presentation and communication skills </a:t>
            </a:r>
          </a:p>
        </p:txBody>
      </p:sp>
      <p:pic>
        <p:nvPicPr>
          <p:cNvPr id="6" name="Picture Placeholder 5" descr="Back view of graduates in an outdoor graduation">
            <a:extLst>
              <a:ext uri="{FF2B5EF4-FFF2-40B4-BE49-F238E27FC236}">
                <a16:creationId xmlns:a16="http://schemas.microsoft.com/office/drawing/2014/main" id="{247B72E7-CA13-D9F8-626D-263EC6E2EF12}"/>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33333" r="33333"/>
          <a:stretch>
            <a:fillRect/>
          </a:stretch>
        </p:blipFill>
        <p:spPr/>
      </p:pic>
      <p:sp>
        <p:nvSpPr>
          <p:cNvPr id="4" name="Content Placeholder 3">
            <a:extLst>
              <a:ext uri="{FF2B5EF4-FFF2-40B4-BE49-F238E27FC236}">
                <a16:creationId xmlns:a16="http://schemas.microsoft.com/office/drawing/2014/main" id="{19013C46-828C-9BE9-3395-5A6E6935308F}"/>
              </a:ext>
            </a:extLst>
          </p:cNvPr>
          <p:cNvSpPr>
            <a:spLocks noGrp="1"/>
          </p:cNvSpPr>
          <p:nvPr>
            <p:ph sz="quarter" idx="14"/>
          </p:nvPr>
        </p:nvSpPr>
        <p:spPr>
          <a:xfrm>
            <a:off x="4408854" y="2716656"/>
            <a:ext cx="6858000" cy="4983480"/>
          </a:xfrm>
        </p:spPr>
        <p:txBody>
          <a:bodyPr/>
          <a:lstStyle/>
          <a:p>
            <a:r>
              <a:rPr lang="en-GB" dirty="0"/>
              <a:t>Effective presentation skills are key employability competencies.</a:t>
            </a:r>
          </a:p>
          <a:p>
            <a:r>
              <a:rPr lang="en-GB" dirty="0"/>
              <a:t>OECD (2023) highlights that clear and engaging presentations improve learning and communication</a:t>
            </a:r>
          </a:p>
          <a:p>
            <a:r>
              <a:rPr lang="en-GB" dirty="0"/>
              <a:t>Knowing how to structure and design slides enhances information delivery and professional communication.</a:t>
            </a:r>
          </a:p>
          <a:p>
            <a:r>
              <a:rPr lang="en-GB" dirty="0"/>
              <a:t>Presentation skills increase confidence and competence in academic and workplace contexts.</a:t>
            </a:r>
          </a:p>
          <a:p>
            <a:endParaRPr lang="en-GB" dirty="0"/>
          </a:p>
        </p:txBody>
      </p:sp>
    </p:spTree>
    <p:extLst>
      <p:ext uri="{BB962C8B-B14F-4D97-AF65-F5344CB8AC3E}">
        <p14:creationId xmlns:p14="http://schemas.microsoft.com/office/powerpoint/2010/main" val="31501354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23DB3-5B00-1CA5-591F-B4EB9D43EB1A}"/>
              </a:ext>
            </a:extLst>
          </p:cNvPr>
          <p:cNvSpPr>
            <a:spLocks noGrp="1"/>
          </p:cNvSpPr>
          <p:nvPr>
            <p:ph type="title"/>
          </p:nvPr>
        </p:nvSpPr>
        <p:spPr/>
        <p:txBody>
          <a:bodyPr/>
          <a:lstStyle/>
          <a:p>
            <a:r>
              <a:rPr lang="en-GB" dirty="0"/>
              <a:t>REFLECTION AND CONTINOUS LEARNING</a:t>
            </a:r>
          </a:p>
        </p:txBody>
      </p:sp>
      <p:pic>
        <p:nvPicPr>
          <p:cNvPr id="6" name="Picture Placeholder 5" descr="Books and mortarboard illustration">
            <a:extLst>
              <a:ext uri="{FF2B5EF4-FFF2-40B4-BE49-F238E27FC236}">
                <a16:creationId xmlns:a16="http://schemas.microsoft.com/office/drawing/2014/main" id="{2F464033-CAFF-7E7B-8406-94661F4AEB8E}"/>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2272" r="22272"/>
          <a:stretch>
            <a:fillRect/>
          </a:stretch>
        </p:blipFill>
        <p:spPr/>
      </p:pic>
      <p:sp>
        <p:nvSpPr>
          <p:cNvPr id="4" name="Content Placeholder 3">
            <a:extLst>
              <a:ext uri="{FF2B5EF4-FFF2-40B4-BE49-F238E27FC236}">
                <a16:creationId xmlns:a16="http://schemas.microsoft.com/office/drawing/2014/main" id="{6A4BDDC4-5AF4-FE62-A260-7332558C206A}"/>
              </a:ext>
            </a:extLst>
          </p:cNvPr>
          <p:cNvSpPr>
            <a:spLocks noGrp="1"/>
          </p:cNvSpPr>
          <p:nvPr>
            <p:ph sz="quarter" idx="14"/>
          </p:nvPr>
        </p:nvSpPr>
        <p:spPr/>
        <p:txBody>
          <a:bodyPr/>
          <a:lstStyle/>
          <a:p>
            <a:r>
              <a:rPr lang="en-GB" dirty="0"/>
              <a:t>Reflection supports ongoing digital skill development.</a:t>
            </a:r>
          </a:p>
          <a:p>
            <a:r>
              <a:rPr lang="en-GB" dirty="0"/>
              <a:t>Assessing strengths and weaknesses using frameworks like Dig Comp encourages targeted improvement.</a:t>
            </a:r>
          </a:p>
          <a:p>
            <a:r>
              <a:rPr lang="en-GB" dirty="0"/>
              <a:t>Reflective practice consolidates learning and identifies next steps for skill growth</a:t>
            </a:r>
          </a:p>
          <a:p>
            <a:r>
              <a:rPr lang="en-GB" dirty="0"/>
              <a:t>Continuous reflection is essential to remain competitive and adaptable in digital environments.</a:t>
            </a:r>
          </a:p>
          <a:p>
            <a:r>
              <a:rPr lang="en-GB" dirty="0"/>
              <a:t>Through reflection, individuals can identify strengths in their digital abilities and recognise gaps in knowledge or technical skills.</a:t>
            </a:r>
          </a:p>
        </p:txBody>
      </p:sp>
    </p:spTree>
    <p:extLst>
      <p:ext uri="{BB962C8B-B14F-4D97-AF65-F5344CB8AC3E}">
        <p14:creationId xmlns:p14="http://schemas.microsoft.com/office/powerpoint/2010/main" val="17905221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barn(inVertical)">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barn(inVertical)">
                                      <p:cBhvr>
                                        <p:cTn id="19" dur="500"/>
                                        <p:tgtEl>
                                          <p:spTgt spid="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barn(inVertical)">
                                      <p:cBhvr>
                                        <p:cTn id="24" dur="500"/>
                                        <p:tgtEl>
                                          <p:spTgt spid="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Effect transition="in" filter="barn(inVertical)">
                                      <p:cBhvr>
                                        <p:cTn id="29" dur="500"/>
                                        <p:tgtEl>
                                          <p:spTgt spid="4">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barn(inVertical)">
                                      <p:cBhvr>
                                        <p:cTn id="3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D1222-DF68-3EF6-416D-6E27FBD5A262}"/>
              </a:ext>
            </a:extLst>
          </p:cNvPr>
          <p:cNvSpPr>
            <a:spLocks noGrp="1"/>
          </p:cNvSpPr>
          <p:nvPr>
            <p:ph type="title"/>
          </p:nvPr>
        </p:nvSpPr>
        <p:spPr>
          <a:xfrm>
            <a:off x="817190" y="822960"/>
            <a:ext cx="6135624" cy="1143000"/>
          </a:xfrm>
        </p:spPr>
        <p:txBody>
          <a:bodyPr anchor="b">
            <a:normAutofit/>
          </a:bodyPr>
          <a:lstStyle/>
          <a:p>
            <a:r>
              <a:rPr lang="en-US" dirty="0"/>
              <a:t>Key takeaways</a:t>
            </a:r>
          </a:p>
        </p:txBody>
      </p:sp>
      <p:sp>
        <p:nvSpPr>
          <p:cNvPr id="4" name="Content Placeholder 3">
            <a:extLst>
              <a:ext uri="{FF2B5EF4-FFF2-40B4-BE49-F238E27FC236}">
                <a16:creationId xmlns:a16="http://schemas.microsoft.com/office/drawing/2014/main" id="{44C82F3E-2B5B-9638-6EC6-B7714347E042}"/>
              </a:ext>
            </a:extLst>
          </p:cNvPr>
          <p:cNvSpPr>
            <a:spLocks noGrp="1"/>
          </p:cNvSpPr>
          <p:nvPr>
            <p:ph sz="quarter" idx="14"/>
          </p:nvPr>
        </p:nvSpPr>
        <p:spPr>
          <a:xfrm>
            <a:off x="817316" y="2057402"/>
            <a:ext cx="6135624" cy="4489704"/>
          </a:xfrm>
        </p:spPr>
        <p:txBody>
          <a:bodyPr vert="horz" lIns="91440" tIns="45720" rIns="91440" bIns="45720" rtlCol="0">
            <a:normAutofit/>
          </a:bodyPr>
          <a:lstStyle/>
          <a:p>
            <a:pPr>
              <a:lnSpc>
                <a:spcPct val="90000"/>
              </a:lnSpc>
            </a:pPr>
            <a:r>
              <a:rPr lang="en-US" sz="1500" dirty="0"/>
              <a:t>The development of digital skills is essential for both academic achievement and employability. </a:t>
            </a:r>
          </a:p>
          <a:p>
            <a:pPr>
              <a:lnSpc>
                <a:spcPct val="90000"/>
              </a:lnSpc>
            </a:pPr>
            <a:r>
              <a:rPr lang="en-US" sz="1500" dirty="0"/>
              <a:t>As technology continues to transform education and workplaces, individuals must demonstrate the ability to use digital tools effectively and responsibly.</a:t>
            </a:r>
          </a:p>
          <a:p>
            <a:pPr>
              <a:lnSpc>
                <a:spcPct val="90000"/>
              </a:lnSpc>
            </a:pPr>
            <a:r>
              <a:rPr lang="en-US" sz="1500" dirty="0"/>
              <a:t>Key conclusions from this discussion include digital competence supports learning, communication and problem solving, frameworks such as </a:t>
            </a:r>
            <a:r>
              <a:rPr lang="en-US" sz="1500" dirty="0" err="1"/>
              <a:t>DigComp</a:t>
            </a:r>
            <a:r>
              <a:rPr lang="en-US" sz="1500" dirty="0"/>
              <a:t> provide structured guidance for developing skills.</a:t>
            </a:r>
          </a:p>
          <a:p>
            <a:pPr>
              <a:lnSpc>
                <a:spcPct val="90000"/>
              </a:lnSpc>
            </a:pPr>
            <a:r>
              <a:rPr lang="en-US" sz="1500" dirty="0"/>
              <a:t>Practical tools such as Excel, Word, and PowerPoint are essential for academic and professional work. </a:t>
            </a:r>
          </a:p>
          <a:p>
            <a:pPr>
              <a:lnSpc>
                <a:spcPct val="90000"/>
              </a:lnSpc>
            </a:pPr>
            <a:r>
              <a:rPr lang="en-US" sz="1500" dirty="0"/>
              <a:t>Moreover, information literacy helps individuals evacuate sources and avoid misinformation.</a:t>
            </a:r>
          </a:p>
          <a:p>
            <a:pPr>
              <a:lnSpc>
                <a:spcPct val="90000"/>
              </a:lnSpc>
            </a:pPr>
            <a:r>
              <a:rPr lang="en-US" sz="1500" dirty="0"/>
              <a:t>Continuous reflection and learning allow individuals to adapt to evolving technologies.</a:t>
            </a:r>
          </a:p>
          <a:p>
            <a:pPr>
              <a:lnSpc>
                <a:spcPct val="90000"/>
              </a:lnSpc>
            </a:pPr>
            <a:r>
              <a:rPr lang="en-US" sz="1500" dirty="0"/>
              <a:t>By strengthening digital skills. Students can improve their productivity, confidence and readiness for future careers.</a:t>
            </a:r>
          </a:p>
        </p:txBody>
      </p:sp>
      <p:pic>
        <p:nvPicPr>
          <p:cNvPr id="5" name="Picture 4" descr="Student seated at table presenting on a tablet to two other students">
            <a:extLst>
              <a:ext uri="{FF2B5EF4-FFF2-40B4-BE49-F238E27FC236}">
                <a16:creationId xmlns:a16="http://schemas.microsoft.com/office/drawing/2014/main" id="{995050C4-CCFC-A387-568E-99E0EEC3D210}"/>
              </a:ext>
            </a:extLst>
          </p:cNvPr>
          <p:cNvPicPr>
            <a:picLocks noChangeAspect="1"/>
          </p:cNvPicPr>
          <p:nvPr/>
        </p:nvPicPr>
        <p:blipFill>
          <a:blip r:embed="rId2">
            <a:extLst>
              <a:ext uri="{28A0092B-C50C-407E-A947-70E740481C1C}">
                <a14:useLocalDpi xmlns:a14="http://schemas.microsoft.com/office/drawing/2010/main" val="0"/>
              </a:ext>
            </a:extLst>
          </a:blip>
          <a:srcRect l="36281" r="17782"/>
          <a:stretch>
            <a:fillRect/>
          </a:stretch>
        </p:blipFill>
        <p:spPr>
          <a:xfrm>
            <a:off x="7400544" y="10"/>
            <a:ext cx="4791456" cy="6857990"/>
          </a:xfrm>
          <a:prstGeom prst="rect">
            <a:avLst/>
          </a:prstGeom>
          <a:noFill/>
        </p:spPr>
      </p:pic>
    </p:spTree>
    <p:extLst>
      <p:ext uri="{BB962C8B-B14F-4D97-AF65-F5344CB8AC3E}">
        <p14:creationId xmlns:p14="http://schemas.microsoft.com/office/powerpoint/2010/main" val="28880468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5" end="5"/>
                                            </p:txEl>
                                          </p:spTgt>
                                        </p:tgtEl>
                                        <p:attrNameLst>
                                          <p:attrName>style.visibility</p:attrName>
                                        </p:attrNameLst>
                                      </p:cBhvr>
                                      <p:to>
                                        <p:strVal val="visible"/>
                                      </p:to>
                                    </p:set>
                                    <p:anim calcmode="lin" valueType="num">
                                      <p:cBhvr additive="base">
                                        <p:cTn id="4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 calcmode="lin" valueType="num">
                                      <p:cBhvr additive="base">
                                        <p:cTn id="4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6A26EBB-3048-EA85-06EF-1824158FD7F9}"/>
              </a:ext>
            </a:extLst>
          </p:cNvPr>
          <p:cNvSpPr txBox="1"/>
          <p:nvPr/>
        </p:nvSpPr>
        <p:spPr>
          <a:xfrm>
            <a:off x="625642" y="1215189"/>
            <a:ext cx="7555832" cy="4801314"/>
          </a:xfrm>
          <a:prstGeom prst="rect">
            <a:avLst/>
          </a:prstGeom>
          <a:noFill/>
        </p:spPr>
        <p:txBody>
          <a:bodyPr wrap="square" rtlCol="0">
            <a:spAutoFit/>
          </a:bodyPr>
          <a:lstStyle/>
          <a:p>
            <a:r>
              <a:rPr lang="en-GB" dirty="0"/>
              <a:t>References:</a:t>
            </a:r>
          </a:p>
          <a:p>
            <a:pPr marL="285750" indent="-285750">
              <a:buFont typeface="Arial" panose="020B0604020202020204" pitchFamily="34" charset="0"/>
              <a:buChar char="•"/>
            </a:pPr>
            <a:r>
              <a:rPr lang="en-GB" dirty="0"/>
              <a:t>Bond, M., Bedenlier, S., Marin, V.I. and Handel, M., 2021. Emergence remote teaching in higher education: Mapping the first global online semester. International Journal of Educational Technology in Higher Education, 20(1), pp1-24. </a:t>
            </a:r>
          </a:p>
          <a:p>
            <a:pPr marL="285750" indent="-285750">
              <a:buFont typeface="Arial" panose="020B0604020202020204" pitchFamily="34" charset="0"/>
              <a:buChar char="•"/>
            </a:pPr>
            <a:r>
              <a:rPr lang="en-GB" dirty="0" err="1"/>
              <a:t>Kluzer</a:t>
            </a:r>
            <a:r>
              <a:rPr lang="en-GB" dirty="0"/>
              <a:t>, S., </a:t>
            </a:r>
            <a:r>
              <a:rPr lang="en-GB" dirty="0" err="1"/>
              <a:t>Vourikari</a:t>
            </a:r>
            <a:r>
              <a:rPr lang="en-GB" dirty="0"/>
              <a:t>, R. and Punie, Y., 2022. </a:t>
            </a:r>
            <a:r>
              <a:rPr lang="en-GB" dirty="0" err="1"/>
              <a:t>DigComp</a:t>
            </a:r>
            <a:r>
              <a:rPr lang="en-GB" dirty="0"/>
              <a:t> 2.2: The Digital Competence Framework for Citizens. Luxembourg: Publications Office of the European Union.</a:t>
            </a:r>
          </a:p>
          <a:p>
            <a:pPr marL="285750" indent="-285750">
              <a:buFont typeface="Arial" panose="020B0604020202020204" pitchFamily="34" charset="0"/>
              <a:buChar char="•"/>
            </a:pPr>
            <a:r>
              <a:rPr lang="en-GB" dirty="0"/>
              <a:t>Head, A.J. and Eisenberg, M.B., 2010. How college students evaluate and use information in the digital age. Journal of Information Literacy, 16(1), pp. 1-16.</a:t>
            </a:r>
          </a:p>
          <a:p>
            <a:pPr marL="285750" indent="-285750">
              <a:buFont typeface="Arial" panose="020B0604020202020204" pitchFamily="34" charset="0"/>
              <a:buChar char="•"/>
            </a:pPr>
            <a:r>
              <a:rPr lang="en-GB" dirty="0"/>
              <a:t>OECD, 2023. OECD Digital Education Outlook 2023: Towards an Effective Digital Education Ecosystem. Paris: OECD Publishing. </a:t>
            </a:r>
          </a:p>
          <a:p>
            <a:pPr marL="285750" indent="-285750">
              <a:buFont typeface="Arial" panose="020B0604020202020204" pitchFamily="34" charset="0"/>
              <a:buChar char="•"/>
            </a:pPr>
            <a:r>
              <a:rPr lang="en-GB" dirty="0"/>
              <a:t>Redecker, C. and Punie, Y., 2017. European framework for the digital competence of educators: </a:t>
            </a:r>
            <a:r>
              <a:rPr lang="en-GB" dirty="0" err="1"/>
              <a:t>DigCompEdu</a:t>
            </a:r>
            <a:r>
              <a:rPr lang="en-GB" dirty="0"/>
              <a:t>. Luxembourg: Publications Office of the European Union. </a:t>
            </a:r>
          </a:p>
          <a:p>
            <a:endParaRPr lang="en-GB" dirty="0"/>
          </a:p>
        </p:txBody>
      </p:sp>
    </p:spTree>
    <p:extLst>
      <p:ext uri="{BB962C8B-B14F-4D97-AF65-F5344CB8AC3E}">
        <p14:creationId xmlns:p14="http://schemas.microsoft.com/office/powerpoint/2010/main" val="30878008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478C2091-CE76-FB58-01FA-47B730FF8CB0}"/>
              </a:ext>
            </a:extLst>
          </p:cNvPr>
          <p:cNvSpPr>
            <a:spLocks noGrp="1"/>
          </p:cNvSpPr>
          <p:nvPr>
            <p:ph type="ctrTitle"/>
          </p:nvPr>
        </p:nvSpPr>
        <p:spPr>
          <a:xfrm>
            <a:off x="813816" y="4421221"/>
            <a:ext cx="10478450" cy="914400"/>
          </a:xfrm>
        </p:spPr>
        <p:txBody>
          <a:bodyPr/>
          <a:lstStyle/>
          <a:p>
            <a:r>
              <a:rPr lang="en-US" dirty="0"/>
              <a:t>Thank you</a:t>
            </a:r>
          </a:p>
        </p:txBody>
      </p:sp>
      <p:sp>
        <p:nvSpPr>
          <p:cNvPr id="6" name="Subtitle 5">
            <a:extLst>
              <a:ext uri="{FF2B5EF4-FFF2-40B4-BE49-F238E27FC236}">
                <a16:creationId xmlns:a16="http://schemas.microsoft.com/office/drawing/2014/main" id="{36F2EB5A-1AD7-F809-E650-840B8920DE43}"/>
              </a:ext>
            </a:extLst>
          </p:cNvPr>
          <p:cNvSpPr>
            <a:spLocks noGrp="1"/>
          </p:cNvSpPr>
          <p:nvPr>
            <p:ph type="subTitle" idx="1"/>
          </p:nvPr>
        </p:nvSpPr>
        <p:spPr>
          <a:xfrm>
            <a:off x="813816" y="5335373"/>
            <a:ext cx="10478450" cy="731520"/>
          </a:xfrm>
        </p:spPr>
        <p:txBody>
          <a:bodyPr/>
          <a:lstStyle/>
          <a:p>
            <a:r>
              <a:rPr lang="en-US" dirty="0"/>
              <a:t>Presented by Cosmina Adamache</a:t>
            </a:r>
          </a:p>
        </p:txBody>
      </p:sp>
      <p:pic>
        <p:nvPicPr>
          <p:cNvPr id="13" name="Picture Placeholder 12" descr="Close up of desert dunes">
            <a:extLst>
              <a:ext uri="{FF2B5EF4-FFF2-40B4-BE49-F238E27FC236}">
                <a16:creationId xmlns:a16="http://schemas.microsoft.com/office/drawing/2014/main" id="{1A836202-BF07-0D8C-D22B-73F87E6F86B9}"/>
              </a:ext>
            </a:extLst>
          </p:cNvPr>
          <p:cNvPicPr>
            <a:picLocks noGrp="1" noChangeAspect="1"/>
          </p:cNvPicPr>
          <p:nvPr>
            <p:ph type="pic" sz="quarter" idx="17"/>
          </p:nvPr>
        </p:nvPicPr>
        <p:blipFill>
          <a:blip r:embed="rId2" cstate="screen">
            <a:extLst>
              <a:ext uri="{28A0092B-C50C-407E-A947-70E740481C1C}">
                <a14:useLocalDpi xmlns:a14="http://schemas.microsoft.com/office/drawing/2010/main"/>
              </a:ext>
            </a:extLst>
          </a:blip>
          <a:srcRect l="4582" r="4582"/>
          <a:stretch/>
        </p:blipFill>
        <p:spPr>
          <a:xfrm>
            <a:off x="0" y="0"/>
            <a:ext cx="12192000" cy="3778270"/>
          </a:xfrm>
        </p:spPr>
      </p:pic>
    </p:spTree>
    <p:extLst>
      <p:ext uri="{BB962C8B-B14F-4D97-AF65-F5344CB8AC3E}">
        <p14:creationId xmlns:p14="http://schemas.microsoft.com/office/powerpoint/2010/main" val="32727320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build="p"/>
    </p:bldLst>
  </p:timing>
</p:sld>
</file>

<file path=ppt/theme/theme1.xml><?xml version="1.0" encoding="utf-8"?>
<a:theme xmlns:a="http://schemas.openxmlformats.org/drawingml/2006/main" name="Epic Nature">
  <a:themeElements>
    <a:clrScheme name="Finance Presentation">
      <a:dk1>
        <a:srgbClr val="000000"/>
      </a:dk1>
      <a:lt1>
        <a:srgbClr val="FFFFFF"/>
      </a:lt1>
      <a:dk2>
        <a:srgbClr val="0E2841"/>
      </a:dk2>
      <a:lt2>
        <a:srgbClr val="E8E8E8"/>
      </a:lt2>
      <a:accent1>
        <a:srgbClr val="D0C262"/>
      </a:accent1>
      <a:accent2>
        <a:srgbClr val="FEB8B8"/>
      </a:accent2>
      <a:accent3>
        <a:srgbClr val="6B2138"/>
      </a:accent3>
      <a:accent4>
        <a:srgbClr val="FC5316"/>
      </a:accent4>
      <a:accent5>
        <a:srgbClr val="B7D9FE"/>
      </a:accent5>
      <a:accent6>
        <a:srgbClr val="263343"/>
      </a:accent6>
      <a:hlink>
        <a:srgbClr val="467886"/>
      </a:hlink>
      <a:folHlink>
        <a:srgbClr val="96607D"/>
      </a:folHlink>
    </a:clrScheme>
    <a:fontScheme name="B&amp;W Minimalist Drama">
      <a:majorFont>
        <a:latin typeface="Poppins"/>
        <a:ea typeface=""/>
        <a:cs typeface=""/>
      </a:majorFont>
      <a:minorFont>
        <a:latin typeface="Poppin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W minimalist finance presentation_win32_DN_v2" id="{992472E5-D41A-4065-A484-868BE56B4712}" vid="{4BE192B5-7531-40E5-BCC9-1BA14634D2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37DD590A-8042-4F36-843F-743A8DB1784C}">
  <ds:schemaRefs>
    <ds:schemaRef ds:uri="http://schemas.microsoft.com/sharepoint/v3/contenttype/forms"/>
  </ds:schemaRefs>
</ds:datastoreItem>
</file>

<file path=customXml/itemProps2.xml><?xml version="1.0" encoding="utf-8"?>
<ds:datastoreItem xmlns:ds="http://schemas.openxmlformats.org/officeDocument/2006/customXml" ds:itemID="{93D3C292-02F4-47E7-8C9A-CA6D9A938157}">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C4B9AF2-5B11-48FF-A8A8-964B2D972562}">
  <ds:schemaRefs>
    <ds:schemaRef ds:uri="230e9df3-be65-4c73-a93b-d1236ebd677e"/>
    <ds:schemaRef ds:uri="http://www.w3.org/XML/1998/namespace"/>
    <ds:schemaRef ds:uri="http://schemas.microsoft.com/sharepoint/v3"/>
    <ds:schemaRef ds:uri="http://purl.org/dc/dcmitype/"/>
    <ds:schemaRef ds:uri="http://schemas.microsoft.com/office/2006/documentManagement/types"/>
    <ds:schemaRef ds:uri="http://schemas.microsoft.com/office/infopath/2007/PartnerControls"/>
    <ds:schemaRef ds:uri="16c05727-aa75-4e4a-9b5f-8a80a1165891"/>
    <ds:schemaRef ds:uri="http://schemas.openxmlformats.org/package/2006/metadata/core-properties"/>
    <ds:schemaRef ds:uri="http://purl.org/dc/elements/1.1/"/>
    <ds:schemaRef ds:uri="71af3243-3dd4-4a8d-8c0d-dd76da1f02a5"/>
    <ds:schemaRef ds:uri="http://schemas.microsoft.com/office/2006/metadata/properties"/>
    <ds:schemaRef ds:uri="http://purl.org/dc/te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{9F3F491E-1D61-4B30-882D-E0394514E43C}920b6ce2-c783-4247-88db-32555217a6bf-TF1fdf540a-9f60-4c51-93ba-5f26bfbd0af89c4d3c5c_win32</Template>
  <TotalTime>108</TotalTime>
  <Words>1155</Words>
  <Application>Microsoft Office PowerPoint</Application>
  <PresentationFormat>Widescreen</PresentationFormat>
  <Paragraphs>89</Paragraphs>
  <Slides>15</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Amasis MT Pro Black</vt:lpstr>
      <vt:lpstr>Aptos</vt:lpstr>
      <vt:lpstr>Arial</vt:lpstr>
      <vt:lpstr>Poppins</vt:lpstr>
      <vt:lpstr>Poppins Light</vt:lpstr>
      <vt:lpstr>Epic Nature</vt:lpstr>
      <vt:lpstr>Developing digital skills for employability</vt:lpstr>
      <vt:lpstr>PowerPoint Presentation</vt:lpstr>
      <vt:lpstr>PowerPoint Presentation</vt:lpstr>
      <vt:lpstr>Reflection on my digital capabilities</vt:lpstr>
      <vt:lpstr>Importance of Digital skills</vt:lpstr>
      <vt:lpstr>Actions taken to improve digital skills</vt:lpstr>
      <vt:lpstr>Digital identity and wellbeing</vt:lpstr>
      <vt:lpstr>Information literacy</vt:lpstr>
      <vt:lpstr>Practical digital tools</vt:lpstr>
      <vt:lpstr>Spreadsheet and data skills</vt:lpstr>
      <vt:lpstr>Presentation and communication skills </vt:lpstr>
      <vt:lpstr>REFLECTION AND CONTINOUS LEARNING</vt:lpstr>
      <vt:lpstr>Key takeaways</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Cosmina Ramona Adamache (2528497)</dc:creator>
  <cp:lastModifiedBy>Cosmina Ramona Adamache (2528497)</cp:lastModifiedBy>
  <cp:revision>1</cp:revision>
  <dcterms:created xsi:type="dcterms:W3CDTF">2026-03-15T21:43:00Z</dcterms:created>
  <dcterms:modified xsi:type="dcterms:W3CDTF">2026-03-15T23:31:23Z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