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EF6CF4-2B4A-421E-BF28-49770C3CDF5A}" v="17" dt="2025-11-10T20:39:14.4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6" autoAdjust="0"/>
    <p:restoredTop sz="94660"/>
  </p:normalViewPr>
  <p:slideViewPr>
    <p:cSldViewPr snapToGrid="0">
      <p:cViewPr>
        <p:scale>
          <a:sx n="71" d="100"/>
          <a:sy n="71" d="100"/>
        </p:scale>
        <p:origin x="1677" y="-6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ela Banuc" userId="be73ffbfad477475" providerId="LiveId" clId="{AF382AD5-37FC-4EF9-9AE7-20C8514C61CD}"/>
    <pc:docChg chg="undo redo custSel modSld">
      <pc:chgData name="Angela Banuc" userId="be73ffbfad477475" providerId="LiveId" clId="{AF382AD5-37FC-4EF9-9AE7-20C8514C61CD}" dt="2025-11-10T20:40:24.798" v="522" actId="20577"/>
      <pc:docMkLst>
        <pc:docMk/>
      </pc:docMkLst>
      <pc:sldChg chg="addSp delSp modSp mod">
        <pc:chgData name="Angela Banuc" userId="be73ffbfad477475" providerId="LiveId" clId="{AF382AD5-37FC-4EF9-9AE7-20C8514C61CD}" dt="2025-11-10T20:40:24.798" v="522" actId="20577"/>
        <pc:sldMkLst>
          <pc:docMk/>
          <pc:sldMk cId="1291048777" sldId="256"/>
        </pc:sldMkLst>
        <pc:spChg chg="add mod">
          <ac:chgData name="Angela Banuc" userId="be73ffbfad477475" providerId="LiveId" clId="{AF382AD5-37FC-4EF9-9AE7-20C8514C61CD}" dt="2025-11-08T13:33:13.142" v="440" actId="2711"/>
          <ac:spMkLst>
            <pc:docMk/>
            <pc:sldMk cId="1291048777" sldId="256"/>
            <ac:spMk id="2" creationId="{56795817-5593-49D4-5065-0AE156AFEF50}"/>
          </ac:spMkLst>
        </pc:spChg>
        <pc:spChg chg="add mod">
          <ac:chgData name="Angela Banuc" userId="be73ffbfad477475" providerId="LiveId" clId="{AF382AD5-37FC-4EF9-9AE7-20C8514C61CD}" dt="2025-11-10T20:34:54.430" v="481" actId="20577"/>
          <ac:spMkLst>
            <pc:docMk/>
            <pc:sldMk cId="1291048777" sldId="256"/>
            <ac:spMk id="3" creationId="{4C69893A-67CC-6206-43FE-2DB1D55A59F7}"/>
          </ac:spMkLst>
        </pc:spChg>
        <pc:spChg chg="add mod">
          <ac:chgData name="Angela Banuc" userId="be73ffbfad477475" providerId="LiveId" clId="{AF382AD5-37FC-4EF9-9AE7-20C8514C61CD}" dt="2025-11-08T13:32:20.892" v="435" actId="1076"/>
          <ac:spMkLst>
            <pc:docMk/>
            <pc:sldMk cId="1291048777" sldId="256"/>
            <ac:spMk id="6" creationId="{07E35E7C-A740-6263-1DA3-9C3D6DEA34CB}"/>
          </ac:spMkLst>
        </pc:spChg>
        <pc:spChg chg="mod">
          <ac:chgData name="Angela Banuc" userId="be73ffbfad477475" providerId="LiveId" clId="{AF382AD5-37FC-4EF9-9AE7-20C8514C61CD}" dt="2025-11-08T13:34:36.192" v="462" actId="20577"/>
          <ac:spMkLst>
            <pc:docMk/>
            <pc:sldMk cId="1291048777" sldId="256"/>
            <ac:spMk id="9" creationId="{7D3798B3-305D-BC96-2182-D5F9B268E7B4}"/>
          </ac:spMkLst>
        </pc:spChg>
        <pc:spChg chg="mod">
          <ac:chgData name="Angela Banuc" userId="be73ffbfad477475" providerId="LiveId" clId="{AF382AD5-37FC-4EF9-9AE7-20C8514C61CD}" dt="2025-11-10T20:40:24.798" v="522" actId="20577"/>
          <ac:spMkLst>
            <pc:docMk/>
            <pc:sldMk cId="1291048777" sldId="256"/>
            <ac:spMk id="15" creationId="{995553CE-4324-59FF-2538-E4BF66061563}"/>
          </ac:spMkLst>
        </pc:spChg>
        <pc:picChg chg="add mod">
          <ac:chgData name="Angela Banuc" userId="be73ffbfad477475" providerId="LiveId" clId="{AF382AD5-37FC-4EF9-9AE7-20C8514C61CD}" dt="2025-11-08T13:32:12.990" v="433" actId="1076"/>
          <ac:picMkLst>
            <pc:docMk/>
            <pc:sldMk cId="1291048777" sldId="256"/>
            <ac:picMk id="4" creationId="{8F19D0E8-AD34-0CD6-B9FC-A0A656EB799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2D942-5977-4E4A-A26A-CCCB5C223C5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4B6FC-3B40-4DB6-9EE6-657CF7A8F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2323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2D942-5977-4E4A-A26A-CCCB5C223C5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4B6FC-3B40-4DB6-9EE6-657CF7A8F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2429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2D942-5977-4E4A-A26A-CCCB5C223C5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4B6FC-3B40-4DB6-9EE6-657CF7A8F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00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2D942-5977-4E4A-A26A-CCCB5C223C5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4B6FC-3B40-4DB6-9EE6-657CF7A8F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5894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2D942-5977-4E4A-A26A-CCCB5C223C5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4B6FC-3B40-4DB6-9EE6-657CF7A8F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7945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2D942-5977-4E4A-A26A-CCCB5C223C5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4B6FC-3B40-4DB6-9EE6-657CF7A8F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9025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2D942-5977-4E4A-A26A-CCCB5C223C5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4B6FC-3B40-4DB6-9EE6-657CF7A8F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3619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2D942-5977-4E4A-A26A-CCCB5C223C5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4B6FC-3B40-4DB6-9EE6-657CF7A8F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4819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2D942-5977-4E4A-A26A-CCCB5C223C5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4B6FC-3B40-4DB6-9EE6-657CF7A8F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578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2D942-5977-4E4A-A26A-CCCB5C223C5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4B6FC-3B40-4DB6-9EE6-657CF7A8F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6045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2D942-5977-4E4A-A26A-CCCB5C223C5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4B6FC-3B40-4DB6-9EE6-657CF7A8F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017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F2D942-5977-4E4A-A26A-CCCB5C223C5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8F4B6FC-3B40-4DB6-9EE6-657CF7A8F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230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e.nhs.uk/sites/default/files/documents/Emotional%20Intelligence.pdf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hyperlink" Target="https://prolyncs.com/blog/Mastering-Emotional-Intelligence-Groom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D3798B3-305D-BC96-2182-D5F9B268E7B4}"/>
              </a:ext>
            </a:extLst>
          </p:cNvPr>
          <p:cNvSpPr/>
          <p:nvPr/>
        </p:nvSpPr>
        <p:spPr>
          <a:xfrm>
            <a:off x="145913" y="171678"/>
            <a:ext cx="6546715" cy="127117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DEVELOPING EMOTIONAL INTELLIGENCE SKILLS </a:t>
            </a:r>
          </a:p>
          <a:p>
            <a:pPr algn="just"/>
            <a:r>
              <a:rPr lang="en-GB" sz="1600" b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</a:t>
            </a:r>
            <a:r>
              <a:rPr lang="en-GB" sz="1600" b="1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LECTURER</a:t>
            </a:r>
            <a:r>
              <a:rPr lang="en-GB" sz="1600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NASHI RAMSURRUN</a:t>
            </a:r>
          </a:p>
          <a:p>
            <a:pPr algn="just"/>
            <a:r>
              <a:rPr lang="en-GB" sz="1600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STUDENT: CIPRIAN BANUC</a:t>
            </a:r>
          </a:p>
          <a:p>
            <a:pPr algn="just"/>
            <a:r>
              <a:rPr lang="en-GB" sz="1600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ID: 2119748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9CC75D6-0C1D-F15A-A847-CDBF960716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6368" y="537732"/>
            <a:ext cx="2124859" cy="905116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95553CE-4324-59FF-2538-E4BF66061563}"/>
              </a:ext>
            </a:extLst>
          </p:cNvPr>
          <p:cNvSpPr/>
          <p:nvPr/>
        </p:nvSpPr>
        <p:spPr>
          <a:xfrm>
            <a:off x="155641" y="1555845"/>
            <a:ext cx="6546714" cy="171253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INTRODUCTION</a:t>
            </a:r>
          </a:p>
          <a:p>
            <a:pPr algn="just"/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Emotional intelligence describes the capacity to recognise, comprehend, and regulate your own emotions together with other people. According </a:t>
            </a:r>
            <a:r>
              <a:rPr lang="en-GB" sz="120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Daniel (1998), 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is formed of five essential elements.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6795817-5593-49D4-5065-0AE156AFEF50}"/>
              </a:ext>
            </a:extLst>
          </p:cNvPr>
          <p:cNvSpPr/>
          <p:nvPr/>
        </p:nvSpPr>
        <p:spPr>
          <a:xfrm>
            <a:off x="3970317" y="3336484"/>
            <a:ext cx="2722309" cy="267101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Improving emotional intelligence helps managers to handle the challenges of employees of different generations with respect and flexibility. </a:t>
            </a:r>
          </a:p>
          <a:p>
            <a:pPr algn="just"/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Different social, technical, and cultural circumstances have influenced the ways of how multiple generations communicate, understand, and control their emotions at workplace.</a:t>
            </a:r>
          </a:p>
          <a:p>
            <a:pPr algn="just"/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C69893A-67CC-6206-43FE-2DB1D55A59F7}"/>
              </a:ext>
            </a:extLst>
          </p:cNvPr>
          <p:cNvSpPr/>
          <p:nvPr/>
        </p:nvSpPr>
        <p:spPr>
          <a:xfrm>
            <a:off x="145913" y="6399059"/>
            <a:ext cx="6546713" cy="340642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  <a:p>
            <a:pPr algn="just"/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takes both self-work and social learning to develop emotional intelligence.</a:t>
            </a:r>
          </a:p>
          <a:p>
            <a:pPr algn="just"/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Organisations may transform generational weaknesses into group emotional control that improves productivity, understanding, and cooperation by using inclusive engagement, multicultural mentorship, and focused training.</a:t>
            </a:r>
          </a:p>
          <a:p>
            <a:pPr algn="just"/>
            <a:endParaRPr lang="en-GB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endParaRPr lang="en-GB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b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REFERENCES</a:t>
            </a:r>
            <a:endParaRPr lang="en-GB" sz="1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Daniel, G., (1998). Working with Emotional Intelligence. [Online]  Available at: 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https://www.hee.nhs.uk/sites/default/files/documents/Emotional%20Intelligence.pdf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10 November 2025].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Team, P. M., (2024). Mastering Emotional Intelligence: A Key to Success in the Grooming Industry. [Online] Available at: 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https://prolyncs.com/blog/Mastering-Emotional-Intelligence-Grooming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08 November 2025].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19D0E8-AD34-0CD6-B9FC-A0A656EB79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913" y="3314828"/>
            <a:ext cx="3790820" cy="27143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E35E7C-A740-6263-1DA3-9C3D6DEA34CB}"/>
              </a:ext>
            </a:extLst>
          </p:cNvPr>
          <p:cNvSpPr txBox="1"/>
          <p:nvPr/>
        </p:nvSpPr>
        <p:spPr>
          <a:xfrm>
            <a:off x="603631" y="6075606"/>
            <a:ext cx="171155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SOURCE: (Team, 2024)</a:t>
            </a:r>
          </a:p>
        </p:txBody>
      </p:sp>
    </p:spTree>
    <p:extLst>
      <p:ext uri="{BB962C8B-B14F-4D97-AF65-F5344CB8AC3E}">
        <p14:creationId xmlns:p14="http://schemas.microsoft.com/office/powerpoint/2010/main" val="12910487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286</TotalTime>
  <Words>240</Words>
  <Application>Microsoft Office PowerPoint</Application>
  <PresentationFormat>A4 Paper (210x297 mm)</PresentationFormat>
  <Paragraphs>17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Aptos Display</vt:lpstr>
      <vt:lpstr>Arial</vt:lpstr>
      <vt:lpstr>Calibri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Ciprian Banuc (2119748)</dc:creator>
  <cp:lastModifiedBy>Ciprian Banuc (2119748)</cp:lastModifiedBy>
  <cp:revision>1</cp:revision>
  <dcterms:created xsi:type="dcterms:W3CDTF">2025-10-13T16:47:44Z</dcterms:created>
  <dcterms:modified xsi:type="dcterms:W3CDTF">2025-11-10T20:40:26Z</dcterms:modified>
</cp:coreProperties>
</file>