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44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hufen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llysiau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cael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pysgod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sglodion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caws a tomato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cyw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bob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ysgo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sbageti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Eidaleg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salad ham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e/hi/Sam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ciwcymbr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!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fwytaist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1217</TotalTime>
  <Words>261</Words>
  <Application>Microsoft Office PowerPoint</Application>
  <PresentationFormat>On-screen Show (4:3)</PresentationFormat>
  <Paragraphs>30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</cp:lastModifiedBy>
  <cp:revision>55</cp:revision>
  <dcterms:created xsi:type="dcterms:W3CDTF">2013-08-31T15:45:17Z</dcterms:created>
  <dcterms:modified xsi:type="dcterms:W3CDTF">2017-11-01T20:52:54Z</dcterms:modified>
</cp:coreProperties>
</file>