
<file path=[Content_Types].xml><?xml version="1.0" encoding="utf-8"?>
<Types xmlns="http://schemas.openxmlformats.org/package/2006/content-types">
  <Default Extension="emf" ContentType="image/x-emf"/>
  <Default Extension="jpeg" ContentType="image/jpeg"/>
  <Default Extension="jpg" ContentType="image/jpeg"/>
  <Default Extension="png" ContentType="image/png"/>
  <Default Extension="rels" ContentType="application/vnd.openxmlformats-package.relationships+xml"/>
  <Default Extension="svg" ContentType="image/svg+xml"/>
  <Default Extension="tiff" ContentType="image/tiff"/>
  <Default Extension="wdp" ContentType="image/vnd.ms-photo"/>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Masters/slideMaster6.xml" ContentType="application/vnd.openxmlformats-officedocument.presentationml.slideMaster+xml"/>
  <Override PartName="/ppt/slideMasters/slideMaster7.xml" ContentType="application/vnd.openxmlformats-officedocument.presentationml.slideMaster+xml"/>
  <Override PartName="/ppt/slideMasters/slideMaster8.xml" ContentType="application/vnd.openxmlformats-officedocument.presentationml.slideMaster+xml"/>
  <Override PartName="/ppt/slideMasters/slideMaster9.xml" ContentType="application/vnd.openxmlformats-officedocument.presentationml.slideMaster+xml"/>
  <Override PartName="/ppt/slideMasters/slideMaster10.xml" ContentType="application/vnd.openxmlformats-officedocument.presentationml.slideMaster+xml"/>
  <Override PartName="/ppt/slideMasters/slideMaster11.xml" ContentType="application/vnd.openxmlformats-officedocument.presentationml.slideMaster+xml"/>
  <Override PartName="/ppt/slideMasters/slideMaster12.xml" ContentType="application/vnd.openxmlformats-officedocument.presentationml.slideMaster+xml"/>
  <Override PartName="/ppt/slideMasters/slideMaster13.xml" ContentType="application/vnd.openxmlformats-officedocument.presentationml.slideMaster+xml"/>
  <Override PartName="/ppt/slideMasters/slideMaster14.xml" ContentType="application/vnd.openxmlformats-officedocument.presentationml.slideMaster+xml"/>
  <Override PartName="/ppt/slideMasters/slideMaster15.xml" ContentType="application/vnd.openxmlformats-officedocument.presentationml.slideMaster+xml"/>
  <Override PartName="/ppt/slideMasters/slideMaster16.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theme/theme2.xml" ContentType="application/vnd.openxmlformats-officedocument.theme+xml"/>
  <Override PartName="/ppt/slideLayouts/slideLayout6.xml" ContentType="application/vnd.openxmlformats-officedocument.presentationml.slideLayout+xml"/>
  <Override PartName="/ppt/theme/theme3.xml" ContentType="application/vnd.openxmlformats-officedocument.theme+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theme/theme4.xml" ContentType="application/vnd.openxmlformats-officedocument.theme+xml"/>
  <Override PartName="/ppt/slideLayouts/slideLayout9.xml" ContentType="application/vnd.openxmlformats-officedocument.presentationml.slideLayout+xml"/>
  <Override PartName="/ppt/theme/theme5.xml" ContentType="application/vnd.openxmlformats-officedocument.theme+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6.xml" ContentType="application/vnd.openxmlformats-officedocument.theme+xml"/>
  <Override PartName="/ppt/slideLayouts/slideLayout12.xml" ContentType="application/vnd.openxmlformats-officedocument.presentationml.slideLayout+xml"/>
  <Override PartName="/ppt/theme/theme7.xml" ContentType="application/vnd.openxmlformats-officedocument.theme+xml"/>
  <Override PartName="/ppt/slideLayouts/slideLayout13.xml" ContentType="application/vnd.openxmlformats-officedocument.presentationml.slideLayout+xml"/>
  <Override PartName="/ppt/theme/theme8.xml" ContentType="application/vnd.openxmlformats-officedocument.theme+xml"/>
  <Override PartName="/ppt/slideLayouts/slideLayout14.xml" ContentType="application/vnd.openxmlformats-officedocument.presentationml.slideLayout+xml"/>
  <Override PartName="/ppt/theme/theme9.xml" ContentType="application/vnd.openxmlformats-officedocument.theme+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theme/theme10.xml" ContentType="application/vnd.openxmlformats-officedocument.theme+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theme/theme11.xml" ContentType="application/vnd.openxmlformats-officedocument.theme+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theme/theme12.xml" ContentType="application/vnd.openxmlformats-officedocument.theme+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theme/theme13.xml" ContentType="application/vnd.openxmlformats-officedocument.theme+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theme/theme14.xml" ContentType="application/vnd.openxmlformats-officedocument.theme+xml"/>
  <Override PartName="/ppt/slideLayouts/slideLayout47.xml" ContentType="application/vnd.openxmlformats-officedocument.presentationml.slideLayout+xml"/>
  <Override PartName="/ppt/slideLayouts/slideLayout48.xml" ContentType="application/vnd.openxmlformats-officedocument.presentationml.slideLayout+xml"/>
  <Override PartName="/ppt/slideLayouts/slideLayout49.xml" ContentType="application/vnd.openxmlformats-officedocument.presentationml.slideLayout+xml"/>
  <Override PartName="/ppt/slideLayouts/slideLayout50.xml" ContentType="application/vnd.openxmlformats-officedocument.presentationml.slideLayout+xml"/>
  <Override PartName="/ppt/slideLayouts/slideLayout51.xml" ContentType="application/vnd.openxmlformats-officedocument.presentationml.slideLayout+xml"/>
  <Override PartName="/ppt/slideLayouts/slideLayout52.xml" ContentType="application/vnd.openxmlformats-officedocument.presentationml.slideLayout+xml"/>
  <Override PartName="/ppt/slideLayouts/slideLayout53.xml" ContentType="application/vnd.openxmlformats-officedocument.presentationml.slideLayout+xml"/>
  <Override PartName="/ppt/slideLayouts/slideLayout54.xml" ContentType="application/vnd.openxmlformats-officedocument.presentationml.slideLayout+xml"/>
  <Override PartName="/ppt/slideLayouts/slideLayout55.xml" ContentType="application/vnd.openxmlformats-officedocument.presentationml.slideLayout+xml"/>
  <Override PartName="/ppt/slideLayouts/slideLayout56.xml" ContentType="application/vnd.openxmlformats-officedocument.presentationml.slideLayout+xml"/>
  <Override PartName="/ppt/slideLayouts/slideLayout57.xml" ContentType="application/vnd.openxmlformats-officedocument.presentationml.slideLayout+xml"/>
  <Override PartName="/ppt/theme/theme15.xml" ContentType="application/vnd.openxmlformats-officedocument.theme+xml"/>
  <Override PartName="/ppt/slideLayouts/slideLayout58.xml" ContentType="application/vnd.openxmlformats-officedocument.presentationml.slideLayout+xml"/>
  <Override PartName="/ppt/slideLayouts/slideLayout59.xml" ContentType="application/vnd.openxmlformats-officedocument.presentationml.slideLayout+xml"/>
  <Override PartName="/ppt/slideLayouts/slideLayout60.xml" ContentType="application/vnd.openxmlformats-officedocument.presentationml.slideLayout+xml"/>
  <Override PartName="/ppt/slideLayouts/slideLayout61.xml" ContentType="application/vnd.openxmlformats-officedocument.presentationml.slideLayout+xml"/>
  <Override PartName="/ppt/slideLayouts/slideLayout62.xml" ContentType="application/vnd.openxmlformats-officedocument.presentationml.slideLayout+xml"/>
  <Override PartName="/ppt/slideLayouts/slideLayout63.xml" ContentType="application/vnd.openxmlformats-officedocument.presentationml.slideLayout+xml"/>
  <Override PartName="/ppt/slideLayouts/slideLayout64.xml" ContentType="application/vnd.openxmlformats-officedocument.presentationml.slideLayout+xml"/>
  <Override PartName="/ppt/slideLayouts/slideLayout65.xml" ContentType="application/vnd.openxmlformats-officedocument.presentationml.slideLayout+xml"/>
  <Override PartName="/ppt/theme/theme16.xml" ContentType="application/vnd.openxmlformats-officedocument.theme+xml"/>
  <Override PartName="/ppt/theme/theme17.xml" ContentType="application/vnd.openxmlformats-officedocument.theme+xml"/>
  <Override PartName="/ppt/theme/theme18.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4"/>
    <p:sldMasterId id="2147483665" r:id="rId5"/>
    <p:sldMasterId id="2147483667" r:id="rId6"/>
    <p:sldMasterId id="2147483669" r:id="rId7"/>
    <p:sldMasterId id="2147483671" r:id="rId8"/>
    <p:sldMasterId id="2147483673" r:id="rId9"/>
    <p:sldMasterId id="2147483676" r:id="rId10"/>
    <p:sldMasterId id="2147483678" r:id="rId11"/>
    <p:sldMasterId id="2147483680" r:id="rId12"/>
    <p:sldMasterId id="2147483682" r:id="rId13"/>
    <p:sldMasterId id="2147483694" r:id="rId14"/>
    <p:sldMasterId id="2147483699" r:id="rId15"/>
    <p:sldMasterId id="2147483703" r:id="rId16"/>
    <p:sldMasterId id="2147483707" r:id="rId17"/>
    <p:sldMasterId id="2147483719" r:id="rId18"/>
    <p:sldMasterId id="2147483731" r:id="rId19"/>
  </p:sldMasterIdLst>
  <p:notesMasterIdLst>
    <p:notesMasterId r:id="rId80"/>
  </p:notesMasterIdLst>
  <p:handoutMasterIdLst>
    <p:handoutMasterId r:id="rId81"/>
  </p:handoutMasterIdLst>
  <p:sldIdLst>
    <p:sldId id="611" r:id="rId20"/>
    <p:sldId id="261" r:id="rId21"/>
    <p:sldId id="589" r:id="rId22"/>
    <p:sldId id="615" r:id="rId23"/>
    <p:sldId id="555" r:id="rId24"/>
    <p:sldId id="556" r:id="rId25"/>
    <p:sldId id="569" r:id="rId26"/>
    <p:sldId id="590" r:id="rId27"/>
    <p:sldId id="591" r:id="rId28"/>
    <p:sldId id="572" r:id="rId29"/>
    <p:sldId id="573" r:id="rId30"/>
    <p:sldId id="592" r:id="rId31"/>
    <p:sldId id="570" r:id="rId32"/>
    <p:sldId id="571" r:id="rId33"/>
    <p:sldId id="576" r:id="rId34"/>
    <p:sldId id="575" r:id="rId35"/>
    <p:sldId id="577" r:id="rId36"/>
    <p:sldId id="574" r:id="rId37"/>
    <p:sldId id="567" r:id="rId38"/>
    <p:sldId id="565" r:id="rId39"/>
    <p:sldId id="557" r:id="rId40"/>
    <p:sldId id="558" r:id="rId41"/>
    <p:sldId id="559" r:id="rId42"/>
    <p:sldId id="560" r:id="rId43"/>
    <p:sldId id="561" r:id="rId44"/>
    <p:sldId id="562" r:id="rId45"/>
    <p:sldId id="563" r:id="rId46"/>
    <p:sldId id="564" r:id="rId47"/>
    <p:sldId id="566" r:id="rId48"/>
    <p:sldId id="582" r:id="rId49"/>
    <p:sldId id="583" r:id="rId50"/>
    <p:sldId id="584" r:id="rId51"/>
    <p:sldId id="585" r:id="rId52"/>
    <p:sldId id="586" r:id="rId53"/>
    <p:sldId id="587" r:id="rId54"/>
    <p:sldId id="588" r:id="rId55"/>
    <p:sldId id="594" r:id="rId56"/>
    <p:sldId id="598" r:id="rId57"/>
    <p:sldId id="605" r:id="rId58"/>
    <p:sldId id="606" r:id="rId59"/>
    <p:sldId id="607" r:id="rId60"/>
    <p:sldId id="608" r:id="rId61"/>
    <p:sldId id="616" r:id="rId62"/>
    <p:sldId id="609" r:id="rId63"/>
    <p:sldId id="610" r:id="rId64"/>
    <p:sldId id="309" r:id="rId65"/>
    <p:sldId id="617" r:id="rId66"/>
    <p:sldId id="618" r:id="rId67"/>
    <p:sldId id="619" r:id="rId68"/>
    <p:sldId id="620" r:id="rId69"/>
    <p:sldId id="621" r:id="rId70"/>
    <p:sldId id="622" r:id="rId71"/>
    <p:sldId id="624" r:id="rId72"/>
    <p:sldId id="625" r:id="rId73"/>
    <p:sldId id="623" r:id="rId74"/>
    <p:sldId id="303" r:id="rId75"/>
    <p:sldId id="304" r:id="rId76"/>
    <p:sldId id="626" r:id="rId77"/>
    <p:sldId id="614" r:id="rId78"/>
    <p:sldId id="593" r:id="rId79"/>
  </p:sldIdLst>
  <p:sldSz cx="9144000" cy="6858000" type="screen4x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95B9C552-4A81-104C-A98F-0E5BCA472DA0}" v="4" dt="2021-10-11T12:26:56.723"/>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9791"/>
    <p:restoredTop sz="72925"/>
  </p:normalViewPr>
  <p:slideViewPr>
    <p:cSldViewPr>
      <p:cViewPr varScale="1">
        <p:scale>
          <a:sx n="91" d="100"/>
          <a:sy n="91" d="100"/>
        </p:scale>
        <p:origin x="2000" y="192"/>
      </p:cViewPr>
      <p:guideLst>
        <p:guide orient="horz" pos="2160"/>
        <p:guide pos="2880"/>
      </p:guideLst>
    </p:cSldViewPr>
  </p:slideViewPr>
  <p:notesTextViewPr>
    <p:cViewPr>
      <p:scale>
        <a:sx n="1" d="1"/>
        <a:sy n="1" d="1"/>
      </p:scale>
      <p:origin x="0" y="0"/>
    </p:cViewPr>
  </p:notesTextViewPr>
  <p:notesViewPr>
    <p:cSldViewPr>
      <p:cViewPr varScale="1">
        <p:scale>
          <a:sx n="83" d="100"/>
          <a:sy n="83" d="100"/>
        </p:scale>
        <p:origin x="-2166" y="-78"/>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26" Type="http://schemas.openxmlformats.org/officeDocument/2006/relationships/slide" Target="slides/slide7.xml"/><Relationship Id="rId21" Type="http://schemas.openxmlformats.org/officeDocument/2006/relationships/slide" Target="slides/slide2.xml"/><Relationship Id="rId42" Type="http://schemas.openxmlformats.org/officeDocument/2006/relationships/slide" Target="slides/slide23.xml"/><Relationship Id="rId47" Type="http://schemas.openxmlformats.org/officeDocument/2006/relationships/slide" Target="slides/slide28.xml"/><Relationship Id="rId63" Type="http://schemas.openxmlformats.org/officeDocument/2006/relationships/slide" Target="slides/slide44.xml"/><Relationship Id="rId68" Type="http://schemas.openxmlformats.org/officeDocument/2006/relationships/slide" Target="slides/slide49.xml"/><Relationship Id="rId84" Type="http://schemas.openxmlformats.org/officeDocument/2006/relationships/theme" Target="theme/theme1.xml"/><Relationship Id="rId16" Type="http://schemas.openxmlformats.org/officeDocument/2006/relationships/slideMaster" Target="slideMasters/slideMaster13.xml"/><Relationship Id="rId11" Type="http://schemas.openxmlformats.org/officeDocument/2006/relationships/slideMaster" Target="slideMasters/slideMaster8.xml"/><Relationship Id="rId32" Type="http://schemas.openxmlformats.org/officeDocument/2006/relationships/slide" Target="slides/slide13.xml"/><Relationship Id="rId37" Type="http://schemas.openxmlformats.org/officeDocument/2006/relationships/slide" Target="slides/slide18.xml"/><Relationship Id="rId53" Type="http://schemas.openxmlformats.org/officeDocument/2006/relationships/slide" Target="slides/slide34.xml"/><Relationship Id="rId58" Type="http://schemas.openxmlformats.org/officeDocument/2006/relationships/slide" Target="slides/slide39.xml"/><Relationship Id="rId74" Type="http://schemas.openxmlformats.org/officeDocument/2006/relationships/slide" Target="slides/slide55.xml"/><Relationship Id="rId79" Type="http://schemas.openxmlformats.org/officeDocument/2006/relationships/slide" Target="slides/slide60.xml"/><Relationship Id="rId5" Type="http://schemas.openxmlformats.org/officeDocument/2006/relationships/slideMaster" Target="slideMasters/slideMaster2.xml"/><Relationship Id="rId19" Type="http://schemas.openxmlformats.org/officeDocument/2006/relationships/slideMaster" Target="slideMasters/slideMaster16.xml"/><Relationship Id="rId14" Type="http://schemas.openxmlformats.org/officeDocument/2006/relationships/slideMaster" Target="slideMasters/slideMaster11.xml"/><Relationship Id="rId22" Type="http://schemas.openxmlformats.org/officeDocument/2006/relationships/slide" Target="slides/slide3.xml"/><Relationship Id="rId27" Type="http://schemas.openxmlformats.org/officeDocument/2006/relationships/slide" Target="slides/slide8.xml"/><Relationship Id="rId30" Type="http://schemas.openxmlformats.org/officeDocument/2006/relationships/slide" Target="slides/slide11.xml"/><Relationship Id="rId35" Type="http://schemas.openxmlformats.org/officeDocument/2006/relationships/slide" Target="slides/slide16.xml"/><Relationship Id="rId43" Type="http://schemas.openxmlformats.org/officeDocument/2006/relationships/slide" Target="slides/slide24.xml"/><Relationship Id="rId48" Type="http://schemas.openxmlformats.org/officeDocument/2006/relationships/slide" Target="slides/slide29.xml"/><Relationship Id="rId56" Type="http://schemas.openxmlformats.org/officeDocument/2006/relationships/slide" Target="slides/slide37.xml"/><Relationship Id="rId64" Type="http://schemas.openxmlformats.org/officeDocument/2006/relationships/slide" Target="slides/slide45.xml"/><Relationship Id="rId69" Type="http://schemas.openxmlformats.org/officeDocument/2006/relationships/slide" Target="slides/slide50.xml"/><Relationship Id="rId77" Type="http://schemas.openxmlformats.org/officeDocument/2006/relationships/slide" Target="slides/slide58.xml"/><Relationship Id="rId8" Type="http://schemas.openxmlformats.org/officeDocument/2006/relationships/slideMaster" Target="slideMasters/slideMaster5.xml"/><Relationship Id="rId51" Type="http://schemas.openxmlformats.org/officeDocument/2006/relationships/slide" Target="slides/slide32.xml"/><Relationship Id="rId72" Type="http://schemas.openxmlformats.org/officeDocument/2006/relationships/slide" Target="slides/slide53.xml"/><Relationship Id="rId80" Type="http://schemas.openxmlformats.org/officeDocument/2006/relationships/notesMaster" Target="notesMasters/notesMaster1.xml"/><Relationship Id="rId85" Type="http://schemas.openxmlformats.org/officeDocument/2006/relationships/tableStyles" Target="tableStyles.xml"/><Relationship Id="rId3" Type="http://schemas.openxmlformats.org/officeDocument/2006/relationships/customXml" Target="../customXml/item3.xml"/><Relationship Id="rId12" Type="http://schemas.openxmlformats.org/officeDocument/2006/relationships/slideMaster" Target="slideMasters/slideMaster9.xml"/><Relationship Id="rId17" Type="http://schemas.openxmlformats.org/officeDocument/2006/relationships/slideMaster" Target="slideMasters/slideMaster14.xml"/><Relationship Id="rId25" Type="http://schemas.openxmlformats.org/officeDocument/2006/relationships/slide" Target="slides/slide6.xml"/><Relationship Id="rId33" Type="http://schemas.openxmlformats.org/officeDocument/2006/relationships/slide" Target="slides/slide14.xml"/><Relationship Id="rId38" Type="http://schemas.openxmlformats.org/officeDocument/2006/relationships/slide" Target="slides/slide19.xml"/><Relationship Id="rId46" Type="http://schemas.openxmlformats.org/officeDocument/2006/relationships/slide" Target="slides/slide27.xml"/><Relationship Id="rId59" Type="http://schemas.openxmlformats.org/officeDocument/2006/relationships/slide" Target="slides/slide40.xml"/><Relationship Id="rId67" Type="http://schemas.openxmlformats.org/officeDocument/2006/relationships/slide" Target="slides/slide48.xml"/><Relationship Id="rId20" Type="http://schemas.openxmlformats.org/officeDocument/2006/relationships/slide" Target="slides/slide1.xml"/><Relationship Id="rId41" Type="http://schemas.openxmlformats.org/officeDocument/2006/relationships/slide" Target="slides/slide22.xml"/><Relationship Id="rId54" Type="http://schemas.openxmlformats.org/officeDocument/2006/relationships/slide" Target="slides/slide35.xml"/><Relationship Id="rId62" Type="http://schemas.openxmlformats.org/officeDocument/2006/relationships/slide" Target="slides/slide43.xml"/><Relationship Id="rId70" Type="http://schemas.openxmlformats.org/officeDocument/2006/relationships/slide" Target="slides/slide51.xml"/><Relationship Id="rId75" Type="http://schemas.openxmlformats.org/officeDocument/2006/relationships/slide" Target="slides/slide56.xml"/><Relationship Id="rId83" Type="http://schemas.openxmlformats.org/officeDocument/2006/relationships/viewProps" Target="viewProps.xml"/><Relationship Id="rId1" Type="http://schemas.openxmlformats.org/officeDocument/2006/relationships/customXml" Target="../customXml/item1.xml"/><Relationship Id="rId6" Type="http://schemas.openxmlformats.org/officeDocument/2006/relationships/slideMaster" Target="slideMasters/slideMaster3.xml"/><Relationship Id="rId15" Type="http://schemas.openxmlformats.org/officeDocument/2006/relationships/slideMaster" Target="slideMasters/slideMaster12.xml"/><Relationship Id="rId23" Type="http://schemas.openxmlformats.org/officeDocument/2006/relationships/slide" Target="slides/slide4.xml"/><Relationship Id="rId28" Type="http://schemas.openxmlformats.org/officeDocument/2006/relationships/slide" Target="slides/slide9.xml"/><Relationship Id="rId36" Type="http://schemas.openxmlformats.org/officeDocument/2006/relationships/slide" Target="slides/slide17.xml"/><Relationship Id="rId49" Type="http://schemas.openxmlformats.org/officeDocument/2006/relationships/slide" Target="slides/slide30.xml"/><Relationship Id="rId57" Type="http://schemas.openxmlformats.org/officeDocument/2006/relationships/slide" Target="slides/slide38.xml"/><Relationship Id="rId10" Type="http://schemas.openxmlformats.org/officeDocument/2006/relationships/slideMaster" Target="slideMasters/slideMaster7.xml"/><Relationship Id="rId31" Type="http://schemas.openxmlformats.org/officeDocument/2006/relationships/slide" Target="slides/slide12.xml"/><Relationship Id="rId44" Type="http://schemas.openxmlformats.org/officeDocument/2006/relationships/slide" Target="slides/slide25.xml"/><Relationship Id="rId52" Type="http://schemas.openxmlformats.org/officeDocument/2006/relationships/slide" Target="slides/slide33.xml"/><Relationship Id="rId60" Type="http://schemas.openxmlformats.org/officeDocument/2006/relationships/slide" Target="slides/slide41.xml"/><Relationship Id="rId65" Type="http://schemas.openxmlformats.org/officeDocument/2006/relationships/slide" Target="slides/slide46.xml"/><Relationship Id="rId73" Type="http://schemas.openxmlformats.org/officeDocument/2006/relationships/slide" Target="slides/slide54.xml"/><Relationship Id="rId78" Type="http://schemas.openxmlformats.org/officeDocument/2006/relationships/slide" Target="slides/slide59.xml"/><Relationship Id="rId81" Type="http://schemas.openxmlformats.org/officeDocument/2006/relationships/handoutMaster" Target="handoutMasters/handoutMaster1.xml"/><Relationship Id="rId86" Type="http://schemas.microsoft.com/office/2016/11/relationships/changesInfo" Target="changesInfos/changesInfo1.xml"/><Relationship Id="rId4" Type="http://schemas.openxmlformats.org/officeDocument/2006/relationships/slideMaster" Target="slideMasters/slideMaster1.xml"/><Relationship Id="rId9" Type="http://schemas.openxmlformats.org/officeDocument/2006/relationships/slideMaster" Target="slideMasters/slideMaster6.xml"/><Relationship Id="rId13" Type="http://schemas.openxmlformats.org/officeDocument/2006/relationships/slideMaster" Target="slideMasters/slideMaster10.xml"/><Relationship Id="rId18" Type="http://schemas.openxmlformats.org/officeDocument/2006/relationships/slideMaster" Target="slideMasters/slideMaster15.xml"/><Relationship Id="rId39" Type="http://schemas.openxmlformats.org/officeDocument/2006/relationships/slide" Target="slides/slide20.xml"/><Relationship Id="rId34" Type="http://schemas.openxmlformats.org/officeDocument/2006/relationships/slide" Target="slides/slide15.xml"/><Relationship Id="rId50" Type="http://schemas.openxmlformats.org/officeDocument/2006/relationships/slide" Target="slides/slide31.xml"/><Relationship Id="rId55" Type="http://schemas.openxmlformats.org/officeDocument/2006/relationships/slide" Target="slides/slide36.xml"/><Relationship Id="rId76" Type="http://schemas.openxmlformats.org/officeDocument/2006/relationships/slide" Target="slides/slide57.xml"/><Relationship Id="rId7" Type="http://schemas.openxmlformats.org/officeDocument/2006/relationships/slideMaster" Target="slideMasters/slideMaster4.xml"/><Relationship Id="rId71" Type="http://schemas.openxmlformats.org/officeDocument/2006/relationships/slide" Target="slides/slide52.xml"/><Relationship Id="rId2" Type="http://schemas.openxmlformats.org/officeDocument/2006/relationships/customXml" Target="../customXml/item2.xml"/><Relationship Id="rId29" Type="http://schemas.openxmlformats.org/officeDocument/2006/relationships/slide" Target="slides/slide10.xml"/><Relationship Id="rId24" Type="http://schemas.openxmlformats.org/officeDocument/2006/relationships/slide" Target="slides/slide5.xml"/><Relationship Id="rId40" Type="http://schemas.openxmlformats.org/officeDocument/2006/relationships/slide" Target="slides/slide21.xml"/><Relationship Id="rId45" Type="http://schemas.openxmlformats.org/officeDocument/2006/relationships/slide" Target="slides/slide26.xml"/><Relationship Id="rId66" Type="http://schemas.openxmlformats.org/officeDocument/2006/relationships/slide" Target="slides/slide47.xml"/><Relationship Id="rId87" Type="http://schemas.microsoft.com/office/2015/10/relationships/revisionInfo" Target="revisionInfo.xml"/><Relationship Id="rId61" Type="http://schemas.openxmlformats.org/officeDocument/2006/relationships/slide" Target="slides/slide42.xml"/><Relationship Id="rId82" Type="http://schemas.openxmlformats.org/officeDocument/2006/relationships/presProps" Target="pres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Ryan Peters" userId="62fae290-f491-4aa3-adec-18c5eb20898e" providerId="ADAL" clId="{95B9C552-4A81-104C-A98F-0E5BCA472DA0}"/>
    <pc:docChg chg="custSel modSld">
      <pc:chgData name="Ryan Peters" userId="62fae290-f491-4aa3-adec-18c5eb20898e" providerId="ADAL" clId="{95B9C552-4A81-104C-A98F-0E5BCA472DA0}" dt="2021-10-11T12:27:06.652" v="38" actId="1076"/>
      <pc:docMkLst>
        <pc:docMk/>
      </pc:docMkLst>
      <pc:sldChg chg="addSp delSp modSp mod">
        <pc:chgData name="Ryan Peters" userId="62fae290-f491-4aa3-adec-18c5eb20898e" providerId="ADAL" clId="{95B9C552-4A81-104C-A98F-0E5BCA472DA0}" dt="2021-10-11T12:26:09.787" v="23" actId="14100"/>
        <pc:sldMkLst>
          <pc:docMk/>
          <pc:sldMk cId="2993189239" sldId="617"/>
        </pc:sldMkLst>
        <pc:spChg chg="mod">
          <ac:chgData name="Ryan Peters" userId="62fae290-f491-4aa3-adec-18c5eb20898e" providerId="ADAL" clId="{95B9C552-4A81-104C-A98F-0E5BCA472DA0}" dt="2021-10-11T12:25:45.181" v="17" actId="20577"/>
          <ac:spMkLst>
            <pc:docMk/>
            <pc:sldMk cId="2993189239" sldId="617"/>
            <ac:spMk id="3" creationId="{19413018-B7E5-7B46-91B3-DFD6F2AFDFCE}"/>
          </ac:spMkLst>
        </pc:spChg>
        <pc:picChg chg="add mod">
          <ac:chgData name="Ryan Peters" userId="62fae290-f491-4aa3-adec-18c5eb20898e" providerId="ADAL" clId="{95B9C552-4A81-104C-A98F-0E5BCA472DA0}" dt="2021-10-11T12:26:09.787" v="23" actId="14100"/>
          <ac:picMkLst>
            <pc:docMk/>
            <pc:sldMk cId="2993189239" sldId="617"/>
            <ac:picMk id="2" creationId="{36A23F9C-AC05-4944-87E0-A13B03BFCD28}"/>
          </ac:picMkLst>
        </pc:picChg>
        <pc:picChg chg="del">
          <ac:chgData name="Ryan Peters" userId="62fae290-f491-4aa3-adec-18c5eb20898e" providerId="ADAL" clId="{95B9C552-4A81-104C-A98F-0E5BCA472DA0}" dt="2021-10-11T12:25:52.767" v="18" actId="478"/>
          <ac:picMkLst>
            <pc:docMk/>
            <pc:sldMk cId="2993189239" sldId="617"/>
            <ac:picMk id="10" creationId="{66BDB015-D6FB-FE47-A2ED-3306380025C4}"/>
          </ac:picMkLst>
        </pc:picChg>
      </pc:sldChg>
      <pc:sldChg chg="addSp delSp modSp mod">
        <pc:chgData name="Ryan Peters" userId="62fae290-f491-4aa3-adec-18c5eb20898e" providerId="ADAL" clId="{95B9C552-4A81-104C-A98F-0E5BCA472DA0}" dt="2021-10-11T12:27:06.652" v="38" actId="1076"/>
        <pc:sldMkLst>
          <pc:docMk/>
          <pc:sldMk cId="418432517" sldId="618"/>
        </pc:sldMkLst>
        <pc:spChg chg="mod">
          <ac:chgData name="Ryan Peters" userId="62fae290-f491-4aa3-adec-18c5eb20898e" providerId="ADAL" clId="{95B9C552-4A81-104C-A98F-0E5BCA472DA0}" dt="2021-10-11T12:26:30.257" v="31" actId="20577"/>
          <ac:spMkLst>
            <pc:docMk/>
            <pc:sldMk cId="418432517" sldId="618"/>
            <ac:spMk id="3" creationId="{19413018-B7E5-7B46-91B3-DFD6F2AFDFCE}"/>
          </ac:spMkLst>
        </pc:spChg>
        <pc:picChg chg="add mod">
          <ac:chgData name="Ryan Peters" userId="62fae290-f491-4aa3-adec-18c5eb20898e" providerId="ADAL" clId="{95B9C552-4A81-104C-A98F-0E5BCA472DA0}" dt="2021-10-11T12:27:06.652" v="38" actId="1076"/>
          <ac:picMkLst>
            <pc:docMk/>
            <pc:sldMk cId="418432517" sldId="618"/>
            <ac:picMk id="7" creationId="{F306DC59-04C3-2841-8641-C9E82F780CAE}"/>
          </ac:picMkLst>
        </pc:picChg>
        <pc:picChg chg="del">
          <ac:chgData name="Ryan Peters" userId="62fae290-f491-4aa3-adec-18c5eb20898e" providerId="ADAL" clId="{95B9C552-4A81-104C-A98F-0E5BCA472DA0}" dt="2021-10-11T12:26:40.846" v="32" actId="478"/>
          <ac:picMkLst>
            <pc:docMk/>
            <pc:sldMk cId="418432517" sldId="618"/>
            <ac:picMk id="10" creationId="{66BDB015-D6FB-FE47-A2ED-3306380025C4}"/>
          </ac:picMkLst>
        </pc:picChg>
      </pc:sldChg>
    </pc:docChg>
  </pc:docChgLst>
  <pc:docChgLst>
    <pc:chgData name="Ryan Peters" userId="62fae290-f491-4aa3-adec-18c5eb20898e" providerId="ADAL" clId="{2A228222-F88C-4F4C-A6D9-1725849C675F}"/>
    <pc:docChg chg="modSld">
      <pc:chgData name="Ryan Peters" userId="62fae290-f491-4aa3-adec-18c5eb20898e" providerId="ADAL" clId="{2A228222-F88C-4F4C-A6D9-1725849C675F}" dt="2021-10-08T16:00:48.971" v="23" actId="20577"/>
      <pc:docMkLst>
        <pc:docMk/>
      </pc:docMkLst>
      <pc:sldChg chg="modNotesTx">
        <pc:chgData name="Ryan Peters" userId="62fae290-f491-4aa3-adec-18c5eb20898e" providerId="ADAL" clId="{2A228222-F88C-4F4C-A6D9-1725849C675F}" dt="2021-10-08T16:00:24.105" v="21" actId="20577"/>
        <pc:sldMkLst>
          <pc:docMk/>
          <pc:sldMk cId="1086903950" sldId="309"/>
        </pc:sldMkLst>
      </pc:sldChg>
      <pc:sldChg chg="modNotesTx">
        <pc:chgData name="Ryan Peters" userId="62fae290-f491-4aa3-adec-18c5eb20898e" providerId="ADAL" clId="{2A228222-F88C-4F4C-A6D9-1725849C675F}" dt="2021-10-08T15:56:20.827" v="0" actId="20577"/>
        <pc:sldMkLst>
          <pc:docMk/>
          <pc:sldMk cId="3641936326" sldId="555"/>
        </pc:sldMkLst>
      </pc:sldChg>
      <pc:sldChg chg="modNotesTx">
        <pc:chgData name="Ryan Peters" userId="62fae290-f491-4aa3-adec-18c5eb20898e" providerId="ADAL" clId="{2A228222-F88C-4F4C-A6D9-1725849C675F}" dt="2021-10-08T15:56:39.435" v="1" actId="20577"/>
        <pc:sldMkLst>
          <pc:docMk/>
          <pc:sldMk cId="3161483381" sldId="556"/>
        </pc:sldMkLst>
      </pc:sldChg>
      <pc:sldChg chg="modNotesTx">
        <pc:chgData name="Ryan Peters" userId="62fae290-f491-4aa3-adec-18c5eb20898e" providerId="ADAL" clId="{2A228222-F88C-4F4C-A6D9-1725849C675F}" dt="2021-10-08T15:58:34.301" v="13" actId="20577"/>
        <pc:sldMkLst>
          <pc:docMk/>
          <pc:sldMk cId="2052870963" sldId="557"/>
        </pc:sldMkLst>
      </pc:sldChg>
      <pc:sldChg chg="modNotesTx">
        <pc:chgData name="Ryan Peters" userId="62fae290-f491-4aa3-adec-18c5eb20898e" providerId="ADAL" clId="{2A228222-F88C-4F4C-A6D9-1725849C675F}" dt="2021-10-08T15:58:29.559" v="12" actId="20577"/>
        <pc:sldMkLst>
          <pc:docMk/>
          <pc:sldMk cId="4010986271" sldId="565"/>
        </pc:sldMkLst>
      </pc:sldChg>
      <pc:sldChg chg="modNotesTx">
        <pc:chgData name="Ryan Peters" userId="62fae290-f491-4aa3-adec-18c5eb20898e" providerId="ADAL" clId="{2A228222-F88C-4F4C-A6D9-1725849C675F}" dt="2021-10-08T15:58:51.993" v="14" actId="20577"/>
        <pc:sldMkLst>
          <pc:docMk/>
          <pc:sldMk cId="1687840842" sldId="566"/>
        </pc:sldMkLst>
      </pc:sldChg>
      <pc:sldChg chg="modNotesTx">
        <pc:chgData name="Ryan Peters" userId="62fae290-f491-4aa3-adec-18c5eb20898e" providerId="ADAL" clId="{2A228222-F88C-4F4C-A6D9-1725849C675F}" dt="2021-10-08T15:56:59.657" v="2" actId="20577"/>
        <pc:sldMkLst>
          <pc:docMk/>
          <pc:sldMk cId="3987023911" sldId="569"/>
        </pc:sldMkLst>
      </pc:sldChg>
      <pc:sldChg chg="modNotesTx">
        <pc:chgData name="Ryan Peters" userId="62fae290-f491-4aa3-adec-18c5eb20898e" providerId="ADAL" clId="{2A228222-F88C-4F4C-A6D9-1725849C675F}" dt="2021-10-08T15:57:57.997" v="7" actId="20577"/>
        <pc:sldMkLst>
          <pc:docMk/>
          <pc:sldMk cId="3957443291" sldId="570"/>
        </pc:sldMkLst>
      </pc:sldChg>
      <pc:sldChg chg="modNotesTx">
        <pc:chgData name="Ryan Peters" userId="62fae290-f491-4aa3-adec-18c5eb20898e" providerId="ADAL" clId="{2A228222-F88C-4F4C-A6D9-1725849C675F}" dt="2021-10-08T15:58:02.859" v="8" actId="20577"/>
        <pc:sldMkLst>
          <pc:docMk/>
          <pc:sldMk cId="2682886595" sldId="571"/>
        </pc:sldMkLst>
      </pc:sldChg>
      <pc:sldChg chg="modNotesTx">
        <pc:chgData name="Ryan Peters" userId="62fae290-f491-4aa3-adec-18c5eb20898e" providerId="ADAL" clId="{2A228222-F88C-4F4C-A6D9-1725849C675F}" dt="2021-10-08T15:57:42.831" v="5" actId="20577"/>
        <pc:sldMkLst>
          <pc:docMk/>
          <pc:sldMk cId="2559328297" sldId="572"/>
        </pc:sldMkLst>
      </pc:sldChg>
      <pc:sldChg chg="modNotesTx">
        <pc:chgData name="Ryan Peters" userId="62fae290-f491-4aa3-adec-18c5eb20898e" providerId="ADAL" clId="{2A228222-F88C-4F4C-A6D9-1725849C675F}" dt="2021-10-08T15:58:21.873" v="11" actId="20577"/>
        <pc:sldMkLst>
          <pc:docMk/>
          <pc:sldMk cId="717765359" sldId="574"/>
        </pc:sldMkLst>
      </pc:sldChg>
      <pc:sldChg chg="modNotesTx">
        <pc:chgData name="Ryan Peters" userId="62fae290-f491-4aa3-adec-18c5eb20898e" providerId="ADAL" clId="{2A228222-F88C-4F4C-A6D9-1725849C675F}" dt="2021-10-08T15:58:14.312" v="10" actId="20577"/>
        <pc:sldMkLst>
          <pc:docMk/>
          <pc:sldMk cId="2668695604" sldId="575"/>
        </pc:sldMkLst>
      </pc:sldChg>
      <pc:sldChg chg="modNotesTx">
        <pc:chgData name="Ryan Peters" userId="62fae290-f491-4aa3-adec-18c5eb20898e" providerId="ADAL" clId="{2A228222-F88C-4F4C-A6D9-1725849C675F}" dt="2021-10-08T15:58:09.132" v="9" actId="20577"/>
        <pc:sldMkLst>
          <pc:docMk/>
          <pc:sldMk cId="2736019910" sldId="576"/>
        </pc:sldMkLst>
      </pc:sldChg>
      <pc:sldChg chg="modNotesTx">
        <pc:chgData name="Ryan Peters" userId="62fae290-f491-4aa3-adec-18c5eb20898e" providerId="ADAL" clId="{2A228222-F88C-4F4C-A6D9-1725849C675F}" dt="2021-10-08T15:59:04.857" v="15" actId="20577"/>
        <pc:sldMkLst>
          <pc:docMk/>
          <pc:sldMk cId="1658855043" sldId="583"/>
        </pc:sldMkLst>
      </pc:sldChg>
      <pc:sldChg chg="modNotesTx">
        <pc:chgData name="Ryan Peters" userId="62fae290-f491-4aa3-adec-18c5eb20898e" providerId="ADAL" clId="{2A228222-F88C-4F4C-A6D9-1725849C675F}" dt="2021-10-08T15:59:25.823" v="16" actId="20577"/>
        <pc:sldMkLst>
          <pc:docMk/>
          <pc:sldMk cId="2955977144" sldId="588"/>
        </pc:sldMkLst>
      </pc:sldChg>
      <pc:sldChg chg="modNotesTx">
        <pc:chgData name="Ryan Peters" userId="62fae290-f491-4aa3-adec-18c5eb20898e" providerId="ADAL" clId="{2A228222-F88C-4F4C-A6D9-1725849C675F}" dt="2021-10-08T15:57:18.302" v="3" actId="20577"/>
        <pc:sldMkLst>
          <pc:docMk/>
          <pc:sldMk cId="3852534846" sldId="590"/>
        </pc:sldMkLst>
      </pc:sldChg>
      <pc:sldChg chg="modNotesTx">
        <pc:chgData name="Ryan Peters" userId="62fae290-f491-4aa3-adec-18c5eb20898e" providerId="ADAL" clId="{2A228222-F88C-4F4C-A6D9-1725849C675F}" dt="2021-10-08T15:57:30.334" v="4" actId="20577"/>
        <pc:sldMkLst>
          <pc:docMk/>
          <pc:sldMk cId="1196975830" sldId="591"/>
        </pc:sldMkLst>
      </pc:sldChg>
      <pc:sldChg chg="modNotesTx">
        <pc:chgData name="Ryan Peters" userId="62fae290-f491-4aa3-adec-18c5eb20898e" providerId="ADAL" clId="{2A228222-F88C-4F4C-A6D9-1725849C675F}" dt="2021-10-08T15:57:50.418" v="6" actId="20577"/>
        <pc:sldMkLst>
          <pc:docMk/>
          <pc:sldMk cId="3602552579" sldId="592"/>
        </pc:sldMkLst>
      </pc:sldChg>
      <pc:sldChg chg="modNotesTx">
        <pc:chgData name="Ryan Peters" userId="62fae290-f491-4aa3-adec-18c5eb20898e" providerId="ADAL" clId="{2A228222-F88C-4F4C-A6D9-1725849C675F}" dt="2021-10-08T15:59:32.192" v="17" actId="20577"/>
        <pc:sldMkLst>
          <pc:docMk/>
          <pc:sldMk cId="2885327152" sldId="594"/>
        </pc:sldMkLst>
      </pc:sldChg>
      <pc:sldChg chg="modNotesTx">
        <pc:chgData name="Ryan Peters" userId="62fae290-f491-4aa3-adec-18c5eb20898e" providerId="ADAL" clId="{2A228222-F88C-4F4C-A6D9-1725849C675F}" dt="2021-10-08T15:59:36.225" v="18" actId="20577"/>
        <pc:sldMkLst>
          <pc:docMk/>
          <pc:sldMk cId="2786374073" sldId="598"/>
        </pc:sldMkLst>
      </pc:sldChg>
      <pc:sldChg chg="modNotesTx">
        <pc:chgData name="Ryan Peters" userId="62fae290-f491-4aa3-adec-18c5eb20898e" providerId="ADAL" clId="{2A228222-F88C-4F4C-A6D9-1725849C675F}" dt="2021-10-08T15:59:50.273" v="19" actId="20577"/>
        <pc:sldMkLst>
          <pc:docMk/>
          <pc:sldMk cId="428670831" sldId="608"/>
        </pc:sldMkLst>
      </pc:sldChg>
      <pc:sldChg chg="modNotesTx">
        <pc:chgData name="Ryan Peters" userId="62fae290-f491-4aa3-adec-18c5eb20898e" providerId="ADAL" clId="{2A228222-F88C-4F4C-A6D9-1725849C675F}" dt="2021-10-08T16:00:01.920" v="20" actId="20577"/>
        <pc:sldMkLst>
          <pc:docMk/>
          <pc:sldMk cId="1804593896" sldId="610"/>
        </pc:sldMkLst>
      </pc:sldChg>
      <pc:sldChg chg="modNotesTx">
        <pc:chgData name="Ryan Peters" userId="62fae290-f491-4aa3-adec-18c5eb20898e" providerId="ADAL" clId="{2A228222-F88C-4F4C-A6D9-1725849C675F}" dt="2021-10-08T16:00:28.703" v="22" actId="20577"/>
        <pc:sldMkLst>
          <pc:docMk/>
          <pc:sldMk cId="2993189239" sldId="617"/>
        </pc:sldMkLst>
      </pc:sldChg>
      <pc:sldChg chg="modNotesTx">
        <pc:chgData name="Ryan Peters" userId="62fae290-f491-4aa3-adec-18c5eb20898e" providerId="ADAL" clId="{2A228222-F88C-4F4C-A6D9-1725849C675F}" dt="2021-10-08T16:00:48.971" v="23" actId="20577"/>
        <pc:sldMkLst>
          <pc:docMk/>
          <pc:sldMk cId="418432517" sldId="618"/>
        </pc:sldMkLst>
      </pc:sld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18.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96D292DE-8B7A-4254-AA83-74C1F4DD4AF0}" type="datetimeFigureOut">
              <a:rPr lang="en-GB" smtClean="0"/>
              <a:t>11/10/2021</a:t>
            </a:fld>
            <a:endParaRPr lang="en-GB"/>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A3C3D8D3-17FF-4C88-A759-00DBF3A84646}" type="slidenum">
              <a:rPr lang="en-GB" smtClean="0"/>
              <a:t>‹#›</a:t>
            </a:fld>
            <a:endParaRPr lang="en-GB"/>
          </a:p>
        </p:txBody>
      </p:sp>
    </p:spTree>
    <p:extLst>
      <p:ext uri="{BB962C8B-B14F-4D97-AF65-F5344CB8AC3E}">
        <p14:creationId xmlns:p14="http://schemas.microsoft.com/office/powerpoint/2010/main" val="290633507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17.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1CC4120-7895-0F4C-8FF5-16A10F66ACCE}" type="datetimeFigureOut">
              <a:rPr lang="en-GB" smtClean="0"/>
              <a:t>11/10/2021</a:t>
            </a:fld>
            <a:endParaRPr lang="en-GB"/>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FF2F8FA7-D77C-2B41-9F51-61623A6C21C7}" type="slidenum">
              <a:rPr lang="en-GB" smtClean="0"/>
              <a:t>‹#›</a:t>
            </a:fld>
            <a:endParaRPr lang="en-GB"/>
          </a:p>
        </p:txBody>
      </p:sp>
    </p:spTree>
    <p:extLst>
      <p:ext uri="{BB962C8B-B14F-4D97-AF65-F5344CB8AC3E}">
        <p14:creationId xmlns:p14="http://schemas.microsoft.com/office/powerpoint/2010/main" val="333936009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48.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5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b="1" dirty="0"/>
          </a:p>
        </p:txBody>
      </p:sp>
      <p:sp>
        <p:nvSpPr>
          <p:cNvPr id="4" name="Slide Number Placeholder 3"/>
          <p:cNvSpPr>
            <a:spLocks noGrp="1"/>
          </p:cNvSpPr>
          <p:nvPr>
            <p:ph type="sldNum" sz="quarter" idx="5"/>
          </p:nvPr>
        </p:nvSpPr>
        <p:spPr/>
        <p:txBody>
          <a:bodyPr/>
          <a:lstStyle/>
          <a:p>
            <a:fld id="{411175E4-0633-4347-BFDD-1613A3C21DD1}" type="slidenum">
              <a:rPr lang="en-GB" smtClean="0"/>
              <a:t>5</a:t>
            </a:fld>
            <a:endParaRPr lang="en-GB"/>
          </a:p>
        </p:txBody>
      </p:sp>
    </p:spTree>
    <p:extLst>
      <p:ext uri="{BB962C8B-B14F-4D97-AF65-F5344CB8AC3E}">
        <p14:creationId xmlns:p14="http://schemas.microsoft.com/office/powerpoint/2010/main" val="130215625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411175E4-0633-4347-BFDD-1613A3C21DD1}" type="slidenum">
              <a:rPr lang="en-GB" smtClean="0"/>
              <a:t>6</a:t>
            </a:fld>
            <a:endParaRPr lang="en-GB"/>
          </a:p>
        </p:txBody>
      </p:sp>
    </p:spTree>
    <p:extLst>
      <p:ext uri="{BB962C8B-B14F-4D97-AF65-F5344CB8AC3E}">
        <p14:creationId xmlns:p14="http://schemas.microsoft.com/office/powerpoint/2010/main" val="408467750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b="1" dirty="0"/>
          </a:p>
        </p:txBody>
      </p:sp>
      <p:sp>
        <p:nvSpPr>
          <p:cNvPr id="4" name="Slide Number Placeholder 3"/>
          <p:cNvSpPr>
            <a:spLocks noGrp="1"/>
          </p:cNvSpPr>
          <p:nvPr>
            <p:ph type="sldNum" sz="quarter" idx="5"/>
          </p:nvPr>
        </p:nvSpPr>
        <p:spPr/>
        <p:txBody>
          <a:bodyPr/>
          <a:lstStyle/>
          <a:p>
            <a:fld id="{411175E4-0633-4347-BFDD-1613A3C21DD1}" type="slidenum">
              <a:rPr lang="en-GB" smtClean="0"/>
              <a:t>7</a:t>
            </a:fld>
            <a:endParaRPr lang="en-GB"/>
          </a:p>
        </p:txBody>
      </p:sp>
    </p:spTree>
    <p:extLst>
      <p:ext uri="{BB962C8B-B14F-4D97-AF65-F5344CB8AC3E}">
        <p14:creationId xmlns:p14="http://schemas.microsoft.com/office/powerpoint/2010/main" val="90356639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F2F8FA7-D77C-2B41-9F51-61623A6C21C7}" type="slidenum">
              <a:rPr lang="en-GB" smtClean="0"/>
              <a:t>8</a:t>
            </a:fld>
            <a:endParaRPr lang="en-GB"/>
          </a:p>
        </p:txBody>
      </p:sp>
    </p:spTree>
    <p:extLst>
      <p:ext uri="{BB962C8B-B14F-4D97-AF65-F5344CB8AC3E}">
        <p14:creationId xmlns:p14="http://schemas.microsoft.com/office/powerpoint/2010/main" val="354625403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F2F8FA7-D77C-2B41-9F51-61623A6C21C7}" type="slidenum">
              <a:rPr lang="en-GB" smtClean="0"/>
              <a:t>9</a:t>
            </a:fld>
            <a:endParaRPr lang="en-GB"/>
          </a:p>
        </p:txBody>
      </p:sp>
    </p:spTree>
    <p:extLst>
      <p:ext uri="{BB962C8B-B14F-4D97-AF65-F5344CB8AC3E}">
        <p14:creationId xmlns:p14="http://schemas.microsoft.com/office/powerpoint/2010/main" val="284401295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411175E4-0633-4347-BFDD-1613A3C21DD1}" type="slidenum">
              <a:rPr lang="en-GB" smtClean="0"/>
              <a:t>10</a:t>
            </a:fld>
            <a:endParaRPr lang="en-GB"/>
          </a:p>
        </p:txBody>
      </p:sp>
    </p:spTree>
    <p:extLst>
      <p:ext uri="{BB962C8B-B14F-4D97-AF65-F5344CB8AC3E}">
        <p14:creationId xmlns:p14="http://schemas.microsoft.com/office/powerpoint/2010/main" val="137393733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411175E4-0633-4347-BFDD-1613A3C21DD1}" type="slidenum">
              <a:rPr lang="en-GB" smtClean="0"/>
              <a:t>11</a:t>
            </a:fld>
            <a:endParaRPr lang="en-GB"/>
          </a:p>
        </p:txBody>
      </p:sp>
    </p:spTree>
    <p:extLst>
      <p:ext uri="{BB962C8B-B14F-4D97-AF65-F5344CB8AC3E}">
        <p14:creationId xmlns:p14="http://schemas.microsoft.com/office/powerpoint/2010/main" val="90541490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F2F8FA7-D77C-2B41-9F51-61623A6C21C7}" type="slidenum">
              <a:rPr lang="en-GB" smtClean="0"/>
              <a:t>12</a:t>
            </a:fld>
            <a:endParaRPr lang="en-GB"/>
          </a:p>
        </p:txBody>
      </p:sp>
    </p:spTree>
    <p:extLst>
      <p:ext uri="{BB962C8B-B14F-4D97-AF65-F5344CB8AC3E}">
        <p14:creationId xmlns:p14="http://schemas.microsoft.com/office/powerpoint/2010/main" val="297301008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b="1" dirty="0"/>
          </a:p>
        </p:txBody>
      </p:sp>
      <p:sp>
        <p:nvSpPr>
          <p:cNvPr id="4" name="Slide Number Placeholder 3"/>
          <p:cNvSpPr>
            <a:spLocks noGrp="1"/>
          </p:cNvSpPr>
          <p:nvPr>
            <p:ph type="sldNum" sz="quarter" idx="5"/>
          </p:nvPr>
        </p:nvSpPr>
        <p:spPr/>
        <p:txBody>
          <a:bodyPr/>
          <a:lstStyle/>
          <a:p>
            <a:fld id="{411175E4-0633-4347-BFDD-1613A3C21DD1}" type="slidenum">
              <a:rPr lang="en-GB" smtClean="0"/>
              <a:t>13</a:t>
            </a:fld>
            <a:endParaRPr lang="en-GB"/>
          </a:p>
        </p:txBody>
      </p:sp>
    </p:spTree>
    <p:extLst>
      <p:ext uri="{BB962C8B-B14F-4D97-AF65-F5344CB8AC3E}">
        <p14:creationId xmlns:p14="http://schemas.microsoft.com/office/powerpoint/2010/main" val="666081470"/>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b="1" dirty="0"/>
          </a:p>
        </p:txBody>
      </p:sp>
      <p:sp>
        <p:nvSpPr>
          <p:cNvPr id="4" name="Slide Number Placeholder 3"/>
          <p:cNvSpPr>
            <a:spLocks noGrp="1"/>
          </p:cNvSpPr>
          <p:nvPr>
            <p:ph type="sldNum" sz="quarter" idx="5"/>
          </p:nvPr>
        </p:nvSpPr>
        <p:spPr/>
        <p:txBody>
          <a:bodyPr/>
          <a:lstStyle/>
          <a:p>
            <a:fld id="{411175E4-0633-4347-BFDD-1613A3C21DD1}" type="slidenum">
              <a:rPr lang="en-GB" smtClean="0"/>
              <a:t>14</a:t>
            </a:fld>
            <a:endParaRPr lang="en-GB"/>
          </a:p>
        </p:txBody>
      </p:sp>
    </p:spTree>
    <p:extLst>
      <p:ext uri="{BB962C8B-B14F-4D97-AF65-F5344CB8AC3E}">
        <p14:creationId xmlns:p14="http://schemas.microsoft.com/office/powerpoint/2010/main" val="2147394243"/>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b="1" dirty="0"/>
          </a:p>
        </p:txBody>
      </p:sp>
      <p:sp>
        <p:nvSpPr>
          <p:cNvPr id="4" name="Slide Number Placeholder 3"/>
          <p:cNvSpPr>
            <a:spLocks noGrp="1"/>
          </p:cNvSpPr>
          <p:nvPr>
            <p:ph type="sldNum" sz="quarter" idx="5"/>
          </p:nvPr>
        </p:nvSpPr>
        <p:spPr/>
        <p:txBody>
          <a:bodyPr/>
          <a:lstStyle/>
          <a:p>
            <a:fld id="{411175E4-0633-4347-BFDD-1613A3C21DD1}" type="slidenum">
              <a:rPr lang="en-GB" smtClean="0"/>
              <a:t>15</a:t>
            </a:fld>
            <a:endParaRPr lang="en-GB"/>
          </a:p>
        </p:txBody>
      </p:sp>
    </p:spTree>
    <p:extLst>
      <p:ext uri="{BB962C8B-B14F-4D97-AF65-F5344CB8AC3E}">
        <p14:creationId xmlns:p14="http://schemas.microsoft.com/office/powerpoint/2010/main" val="2569260957"/>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411175E4-0633-4347-BFDD-1613A3C21DD1}" type="slidenum">
              <a:rPr lang="en-GB" smtClean="0"/>
              <a:t>16</a:t>
            </a:fld>
            <a:endParaRPr lang="en-GB"/>
          </a:p>
        </p:txBody>
      </p:sp>
    </p:spTree>
    <p:extLst>
      <p:ext uri="{BB962C8B-B14F-4D97-AF65-F5344CB8AC3E}">
        <p14:creationId xmlns:p14="http://schemas.microsoft.com/office/powerpoint/2010/main" val="1729731329"/>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411175E4-0633-4347-BFDD-1613A3C21DD1}" type="slidenum">
              <a:rPr lang="en-GB" smtClean="0"/>
              <a:t>17</a:t>
            </a:fld>
            <a:endParaRPr lang="en-GB"/>
          </a:p>
        </p:txBody>
      </p:sp>
    </p:spTree>
    <p:extLst>
      <p:ext uri="{BB962C8B-B14F-4D97-AF65-F5344CB8AC3E}">
        <p14:creationId xmlns:p14="http://schemas.microsoft.com/office/powerpoint/2010/main" val="1531660199"/>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411175E4-0633-4347-BFDD-1613A3C21DD1}" type="slidenum">
              <a:rPr lang="en-GB" smtClean="0"/>
              <a:t>18</a:t>
            </a:fld>
            <a:endParaRPr lang="en-GB"/>
          </a:p>
        </p:txBody>
      </p:sp>
    </p:spTree>
    <p:extLst>
      <p:ext uri="{BB962C8B-B14F-4D97-AF65-F5344CB8AC3E}">
        <p14:creationId xmlns:p14="http://schemas.microsoft.com/office/powerpoint/2010/main" val="1507949044"/>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411175E4-0633-4347-BFDD-1613A3C21DD1}" type="slidenum">
              <a:rPr lang="en-GB" smtClean="0"/>
              <a:t>20</a:t>
            </a:fld>
            <a:endParaRPr lang="en-GB"/>
          </a:p>
        </p:txBody>
      </p:sp>
    </p:spTree>
    <p:extLst>
      <p:ext uri="{BB962C8B-B14F-4D97-AF65-F5344CB8AC3E}">
        <p14:creationId xmlns:p14="http://schemas.microsoft.com/office/powerpoint/2010/main" val="3632688661"/>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411175E4-0633-4347-BFDD-1613A3C21DD1}" type="slidenum">
              <a:rPr lang="en-GB" smtClean="0"/>
              <a:t>21</a:t>
            </a:fld>
            <a:endParaRPr lang="en-GB"/>
          </a:p>
        </p:txBody>
      </p:sp>
    </p:spTree>
    <p:extLst>
      <p:ext uri="{BB962C8B-B14F-4D97-AF65-F5344CB8AC3E}">
        <p14:creationId xmlns:p14="http://schemas.microsoft.com/office/powerpoint/2010/main" val="1325754460"/>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411175E4-0633-4347-BFDD-1613A3C21DD1}" type="slidenum">
              <a:rPr lang="en-GB" smtClean="0"/>
              <a:t>28</a:t>
            </a:fld>
            <a:endParaRPr lang="en-GB"/>
          </a:p>
        </p:txBody>
      </p:sp>
    </p:spTree>
    <p:extLst>
      <p:ext uri="{BB962C8B-B14F-4D97-AF65-F5344CB8AC3E}">
        <p14:creationId xmlns:p14="http://schemas.microsoft.com/office/powerpoint/2010/main" val="1285544320"/>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F2F8FA7-D77C-2B41-9F51-61623A6C21C7}" type="slidenum">
              <a:rPr lang="en-GB" smtClean="0"/>
              <a:t>29</a:t>
            </a:fld>
            <a:endParaRPr lang="en-GB"/>
          </a:p>
        </p:txBody>
      </p:sp>
    </p:spTree>
    <p:extLst>
      <p:ext uri="{BB962C8B-B14F-4D97-AF65-F5344CB8AC3E}">
        <p14:creationId xmlns:p14="http://schemas.microsoft.com/office/powerpoint/2010/main" val="2509036311"/>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411175E4-0633-4347-BFDD-1613A3C21DD1}" type="slidenum">
              <a:rPr lang="en-GB" smtClean="0"/>
              <a:t>30</a:t>
            </a:fld>
            <a:endParaRPr lang="en-GB"/>
          </a:p>
        </p:txBody>
      </p:sp>
    </p:spTree>
    <p:extLst>
      <p:ext uri="{BB962C8B-B14F-4D97-AF65-F5344CB8AC3E}">
        <p14:creationId xmlns:p14="http://schemas.microsoft.com/office/powerpoint/2010/main" val="3466721379"/>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fontAlgn="base"/>
            <a:endParaRPr lang="en-GB" dirty="0"/>
          </a:p>
        </p:txBody>
      </p:sp>
      <p:sp>
        <p:nvSpPr>
          <p:cNvPr id="4" name="Slide Number Placeholder 3"/>
          <p:cNvSpPr>
            <a:spLocks noGrp="1"/>
          </p:cNvSpPr>
          <p:nvPr>
            <p:ph type="sldNum" sz="quarter" idx="5"/>
          </p:nvPr>
        </p:nvSpPr>
        <p:spPr/>
        <p:txBody>
          <a:bodyPr/>
          <a:lstStyle/>
          <a:p>
            <a:fld id="{411175E4-0633-4347-BFDD-1613A3C21DD1}" type="slidenum">
              <a:rPr lang="en-GB" smtClean="0"/>
              <a:t>31</a:t>
            </a:fld>
            <a:endParaRPr lang="en-GB"/>
          </a:p>
        </p:txBody>
      </p:sp>
    </p:spTree>
    <p:extLst>
      <p:ext uri="{BB962C8B-B14F-4D97-AF65-F5344CB8AC3E}">
        <p14:creationId xmlns:p14="http://schemas.microsoft.com/office/powerpoint/2010/main" val="2000646538"/>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411175E4-0633-4347-BFDD-1613A3C21DD1}" type="slidenum">
              <a:rPr lang="en-GB" smtClean="0"/>
              <a:t>32</a:t>
            </a:fld>
            <a:endParaRPr lang="en-GB"/>
          </a:p>
        </p:txBody>
      </p:sp>
    </p:spTree>
    <p:extLst>
      <p:ext uri="{BB962C8B-B14F-4D97-AF65-F5344CB8AC3E}">
        <p14:creationId xmlns:p14="http://schemas.microsoft.com/office/powerpoint/2010/main" val="4244636342"/>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411175E4-0633-4347-BFDD-1613A3C21DD1}" type="slidenum">
              <a:rPr lang="en-GB" smtClean="0"/>
              <a:t>33</a:t>
            </a:fld>
            <a:endParaRPr lang="en-GB"/>
          </a:p>
        </p:txBody>
      </p:sp>
    </p:spTree>
    <p:extLst>
      <p:ext uri="{BB962C8B-B14F-4D97-AF65-F5344CB8AC3E}">
        <p14:creationId xmlns:p14="http://schemas.microsoft.com/office/powerpoint/2010/main" val="1153613923"/>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411175E4-0633-4347-BFDD-1613A3C21DD1}" type="slidenum">
              <a:rPr lang="en-GB" smtClean="0"/>
              <a:t>34</a:t>
            </a:fld>
            <a:endParaRPr lang="en-GB"/>
          </a:p>
        </p:txBody>
      </p:sp>
    </p:spTree>
    <p:extLst>
      <p:ext uri="{BB962C8B-B14F-4D97-AF65-F5344CB8AC3E}">
        <p14:creationId xmlns:p14="http://schemas.microsoft.com/office/powerpoint/2010/main" val="1058744565"/>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411175E4-0633-4347-BFDD-1613A3C21DD1}" type="slidenum">
              <a:rPr lang="en-GB" smtClean="0"/>
              <a:t>35</a:t>
            </a:fld>
            <a:endParaRPr lang="en-GB"/>
          </a:p>
        </p:txBody>
      </p:sp>
    </p:spTree>
    <p:extLst>
      <p:ext uri="{BB962C8B-B14F-4D97-AF65-F5344CB8AC3E}">
        <p14:creationId xmlns:p14="http://schemas.microsoft.com/office/powerpoint/2010/main" val="666573544"/>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411175E4-0633-4347-BFDD-1613A3C21DD1}" type="slidenum">
              <a:rPr lang="en-GB" smtClean="0"/>
              <a:t>36</a:t>
            </a:fld>
            <a:endParaRPr lang="en-GB"/>
          </a:p>
        </p:txBody>
      </p:sp>
    </p:spTree>
    <p:extLst>
      <p:ext uri="{BB962C8B-B14F-4D97-AF65-F5344CB8AC3E}">
        <p14:creationId xmlns:p14="http://schemas.microsoft.com/office/powerpoint/2010/main" val="3130139950"/>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411175E4-0633-4347-BFDD-1613A3C21DD1}" type="slidenum">
              <a:rPr lang="en-GB" smtClean="0"/>
              <a:t>37</a:t>
            </a:fld>
            <a:endParaRPr lang="en-GB"/>
          </a:p>
        </p:txBody>
      </p:sp>
    </p:spTree>
    <p:extLst>
      <p:ext uri="{BB962C8B-B14F-4D97-AF65-F5344CB8AC3E}">
        <p14:creationId xmlns:p14="http://schemas.microsoft.com/office/powerpoint/2010/main" val="127692799"/>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411175E4-0633-4347-BFDD-1613A3C21DD1}" type="slidenum">
              <a:rPr lang="en-GB" smtClean="0"/>
              <a:t>38</a:t>
            </a:fld>
            <a:endParaRPr lang="en-GB"/>
          </a:p>
        </p:txBody>
      </p:sp>
    </p:spTree>
    <p:extLst>
      <p:ext uri="{BB962C8B-B14F-4D97-AF65-F5344CB8AC3E}">
        <p14:creationId xmlns:p14="http://schemas.microsoft.com/office/powerpoint/2010/main" val="2008449572"/>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411175E4-0633-4347-BFDD-1613A3C21DD1}" type="slidenum">
              <a:rPr lang="en-GB" smtClean="0"/>
              <a:t>42</a:t>
            </a:fld>
            <a:endParaRPr lang="en-GB"/>
          </a:p>
        </p:txBody>
      </p:sp>
    </p:spTree>
    <p:extLst>
      <p:ext uri="{BB962C8B-B14F-4D97-AF65-F5344CB8AC3E}">
        <p14:creationId xmlns:p14="http://schemas.microsoft.com/office/powerpoint/2010/main" val="4194533050"/>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F2F8FA7-D77C-2B41-9F51-61623A6C21C7}" type="slidenum">
              <a:rPr lang="en-GB" smtClean="0"/>
              <a:t>43</a:t>
            </a:fld>
            <a:endParaRPr lang="en-GB"/>
          </a:p>
        </p:txBody>
      </p:sp>
    </p:spTree>
    <p:extLst>
      <p:ext uri="{BB962C8B-B14F-4D97-AF65-F5344CB8AC3E}">
        <p14:creationId xmlns:p14="http://schemas.microsoft.com/office/powerpoint/2010/main" val="2154480512"/>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F2F8FA7-D77C-2B41-9F51-61623A6C21C7}" type="slidenum">
              <a:rPr lang="en-GB" smtClean="0"/>
              <a:t>45</a:t>
            </a:fld>
            <a:endParaRPr lang="en-GB"/>
          </a:p>
        </p:txBody>
      </p:sp>
    </p:spTree>
    <p:extLst>
      <p:ext uri="{BB962C8B-B14F-4D97-AF65-F5344CB8AC3E}">
        <p14:creationId xmlns:p14="http://schemas.microsoft.com/office/powerpoint/2010/main" val="122952893"/>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2860675" y="512763"/>
            <a:ext cx="3422650" cy="2566987"/>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71B2431-D351-4C6E-A3CF-9DFAC0E3E050}" type="slidenum">
              <a:rPr lang="cs-CZ" smtClean="0"/>
              <a:t>46</a:t>
            </a:fld>
            <a:endParaRPr lang="cs-CZ"/>
          </a:p>
        </p:txBody>
      </p:sp>
    </p:spTree>
    <p:extLst>
      <p:ext uri="{BB962C8B-B14F-4D97-AF65-F5344CB8AC3E}">
        <p14:creationId xmlns:p14="http://schemas.microsoft.com/office/powerpoint/2010/main" val="674313590"/>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2860675" y="512763"/>
            <a:ext cx="3422650" cy="2566987"/>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71B2431-D351-4C6E-A3CF-9DFAC0E3E050}" type="slidenum">
              <a:rPr lang="cs-CZ" smtClean="0"/>
              <a:t>47</a:t>
            </a:fld>
            <a:endParaRPr lang="cs-CZ"/>
          </a:p>
        </p:txBody>
      </p:sp>
    </p:spTree>
    <p:extLst>
      <p:ext uri="{BB962C8B-B14F-4D97-AF65-F5344CB8AC3E}">
        <p14:creationId xmlns:p14="http://schemas.microsoft.com/office/powerpoint/2010/main" val="422768622"/>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2860675" y="512763"/>
            <a:ext cx="3422650" cy="2566987"/>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71B2431-D351-4C6E-A3CF-9DFAC0E3E050}" type="slidenum">
              <a:rPr lang="cs-CZ" smtClean="0"/>
              <a:t>48</a:t>
            </a:fld>
            <a:endParaRPr lang="cs-CZ"/>
          </a:p>
        </p:txBody>
      </p:sp>
    </p:spTree>
    <p:extLst>
      <p:ext uri="{BB962C8B-B14F-4D97-AF65-F5344CB8AC3E}">
        <p14:creationId xmlns:p14="http://schemas.microsoft.com/office/powerpoint/2010/main" val="2006463624"/>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F2F8FA7-D77C-2B41-9F51-61623A6C21C7}" type="slidenum">
              <a:rPr lang="en-GB" smtClean="0"/>
              <a:t>58</a:t>
            </a:fld>
            <a:endParaRPr lang="en-GB"/>
          </a:p>
        </p:txBody>
      </p:sp>
    </p:spTree>
    <p:extLst>
      <p:ext uri="{BB962C8B-B14F-4D97-AF65-F5344CB8AC3E}">
        <p14:creationId xmlns:p14="http://schemas.microsoft.com/office/powerpoint/2010/main" val="80473849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45.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46.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47.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48.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49.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50.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51.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52.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53.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54.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55.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56.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57.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58.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Master" Target="../slideMasters/slideMaster16.xml"/></Relationships>
</file>

<file path=ppt/slideLayouts/_rels/slideLayout59.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Master" Target="../slideMasters/slideMaster16.xml"/></Relationships>
</file>

<file path=ppt/slideLayouts/_rels/slideLayout60.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Master" Target="../slideMasters/slideMaster16.xml"/></Relationships>
</file>

<file path=ppt/slideLayouts/_rels/slideLayout61.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Master" Target="../slideMasters/slideMaster16.xml"/></Relationships>
</file>

<file path=ppt/slideLayouts/_rels/slideLayout62.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Master" Target="../slideMasters/slideMaster16.xml"/></Relationships>
</file>

<file path=ppt/slideLayouts/_rels/slideLayout63.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Master" Target="../slideMasters/slideMaster16.xml"/></Relationships>
</file>

<file path=ppt/slideLayouts/_rels/slideLayout64.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Master" Target="../slideMasters/slideMaster16.xml"/></Relationships>
</file>

<file path=ppt/slideLayouts/_rels/slideLayout65.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Master" Target="../slideMasters/slideMaster16.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180792228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title">
  <p:cSld name="1_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t>11/10/2021</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3285922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11/10/2021</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32834372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blank">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11/10/2021</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83271410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D77E0C-7BD5-5549-A375-8247A3893243}"/>
              </a:ext>
            </a:extLst>
          </p:cNvPr>
          <p:cNvSpPr>
            <a:spLocks noGrp="1"/>
          </p:cNvSpPr>
          <p:nvPr>
            <p:ph type="title"/>
          </p:nvPr>
        </p:nvSpPr>
        <p:spPr>
          <a:xfrm>
            <a:off x="384285" y="1516008"/>
            <a:ext cx="3880287"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GB"/>
              <a:t>Click to edit Master title style</a:t>
            </a:r>
            <a:endParaRPr lang="en-US" dirty="0"/>
          </a:p>
        </p:txBody>
      </p:sp>
    </p:spTree>
    <p:extLst>
      <p:ext uri="{BB962C8B-B14F-4D97-AF65-F5344CB8AC3E}">
        <p14:creationId xmlns:p14="http://schemas.microsoft.com/office/powerpoint/2010/main" val="135586378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5EAA79-7DCE-46C3-9004-2EDC6E665587}"/>
              </a:ext>
            </a:extLst>
          </p:cNvPr>
          <p:cNvSpPr>
            <a:spLocks noGrp="1"/>
          </p:cNvSpPr>
          <p:nvPr>
            <p:ph type="ctrTitle"/>
          </p:nvPr>
        </p:nvSpPr>
        <p:spPr>
          <a:xfrm>
            <a:off x="1143000" y="1122363"/>
            <a:ext cx="6858000" cy="2387600"/>
          </a:xfrm>
          <a:prstGeom prst="rect">
            <a:avLst/>
          </a:prstGeom>
        </p:spPr>
        <p:txBody>
          <a:bodyPr anchor="b"/>
          <a:lstStyle>
            <a:lvl1pPr algn="ctr">
              <a:defRPr sz="6000"/>
            </a:lvl1pPr>
          </a:lstStyle>
          <a:p>
            <a:r>
              <a:rPr lang="en-GB"/>
              <a:t>Click to edit Master title style</a:t>
            </a:r>
          </a:p>
        </p:txBody>
      </p:sp>
      <p:sp>
        <p:nvSpPr>
          <p:cNvPr id="3" name="Subtitle 2">
            <a:extLst>
              <a:ext uri="{FF2B5EF4-FFF2-40B4-BE49-F238E27FC236}">
                <a16:creationId xmlns:a16="http://schemas.microsoft.com/office/drawing/2014/main" id="{FB1957E2-D01A-4EE5-98A0-6EF2B07EDDEB}"/>
              </a:ext>
            </a:extLst>
          </p:cNvPr>
          <p:cNvSpPr>
            <a:spLocks noGrp="1"/>
          </p:cNvSpPr>
          <p:nvPr>
            <p:ph type="subTitle" idx="1"/>
          </p:nvPr>
        </p:nvSpPr>
        <p:spPr>
          <a:xfrm>
            <a:off x="1143000" y="3602038"/>
            <a:ext cx="6858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Tree>
    <p:extLst>
      <p:ext uri="{BB962C8B-B14F-4D97-AF65-F5344CB8AC3E}">
        <p14:creationId xmlns:p14="http://schemas.microsoft.com/office/powerpoint/2010/main" val="11784556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9C98C58F-EF67-CB44-8825-0F046CAF7261}"/>
              </a:ext>
            </a:extLst>
          </p:cNvPr>
          <p:cNvSpPr txBox="1">
            <a:spLocks/>
          </p:cNvSpPr>
          <p:nvPr userDrawn="1"/>
        </p:nvSpPr>
        <p:spPr>
          <a:xfrm>
            <a:off x="384285" y="1516008"/>
            <a:ext cx="3880287" cy="3607785"/>
          </a:xfrm>
          <a:prstGeom prst="rect">
            <a:avLst/>
          </a:prstGeom>
        </p:spPr>
        <p:txBody>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r>
              <a:rPr lang="en-GB"/>
              <a:t>Click to edit Master title style</a:t>
            </a:r>
            <a:endParaRPr lang="en-US" dirty="0"/>
          </a:p>
        </p:txBody>
      </p:sp>
    </p:spTree>
    <p:extLst>
      <p:ext uri="{BB962C8B-B14F-4D97-AF65-F5344CB8AC3E}">
        <p14:creationId xmlns:p14="http://schemas.microsoft.com/office/powerpoint/2010/main" val="375964811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title">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25973B-0617-EF4E-B8BA-63C0CB6CF07F}"/>
              </a:ext>
            </a:extLst>
          </p:cNvPr>
          <p:cNvSpPr>
            <a:spLocks noGrp="1"/>
          </p:cNvSpPr>
          <p:nvPr>
            <p:ph type="ctrTitle"/>
          </p:nvPr>
        </p:nvSpPr>
        <p:spPr>
          <a:xfrm>
            <a:off x="1143000" y="1122363"/>
            <a:ext cx="6858000" cy="2387600"/>
          </a:xfrm>
          <a:prstGeom prst="rect">
            <a:avLst/>
          </a:prstGeo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29C96FA2-1610-8644-A46F-A1F0404166D4}"/>
              </a:ext>
            </a:extLst>
          </p:cNvPr>
          <p:cNvSpPr>
            <a:spLocks noGrp="1"/>
          </p:cNvSpPr>
          <p:nvPr>
            <p:ph type="subTitle" idx="1"/>
          </p:nvPr>
        </p:nvSpPr>
        <p:spPr>
          <a:xfrm>
            <a:off x="1143000" y="3602038"/>
            <a:ext cx="6858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4D1632FC-BFB2-3A43-8489-9556F79A1B5B}"/>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10/11/21</a:t>
            </a:fld>
            <a:endParaRPr lang="en-US"/>
          </a:p>
        </p:txBody>
      </p:sp>
      <p:sp>
        <p:nvSpPr>
          <p:cNvPr id="5" name="Footer Placeholder 4">
            <a:extLst>
              <a:ext uri="{FF2B5EF4-FFF2-40B4-BE49-F238E27FC236}">
                <a16:creationId xmlns:a16="http://schemas.microsoft.com/office/drawing/2014/main" id="{54227885-DFCC-AC4E-9AA9-B19EAD3FAC8C}"/>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CCA20796-B193-A04C-9EFF-19756A579A3C}"/>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143160208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2484BA-3CDD-4CBE-B8ED-A5FF1D64E3F7}"/>
              </a:ext>
            </a:extLst>
          </p:cNvPr>
          <p:cNvSpPr>
            <a:spLocks noGrp="1"/>
          </p:cNvSpPr>
          <p:nvPr>
            <p:ph type="ctrTitle"/>
          </p:nvPr>
        </p:nvSpPr>
        <p:spPr>
          <a:xfrm>
            <a:off x="1143000" y="1122363"/>
            <a:ext cx="6858000" cy="2387600"/>
          </a:xfrm>
          <a:prstGeom prst="rect">
            <a:avLst/>
          </a:prstGeom>
        </p:spPr>
        <p:txBody>
          <a:bodyPr anchor="b"/>
          <a:lstStyle>
            <a:lvl1pPr algn="ctr">
              <a:defRPr sz="6000"/>
            </a:lvl1pPr>
          </a:lstStyle>
          <a:p>
            <a:r>
              <a:rPr lang="en-GB"/>
              <a:t>Click to edit Master title style</a:t>
            </a:r>
          </a:p>
        </p:txBody>
      </p:sp>
      <p:sp>
        <p:nvSpPr>
          <p:cNvPr id="3" name="Subtitle 2">
            <a:extLst>
              <a:ext uri="{FF2B5EF4-FFF2-40B4-BE49-F238E27FC236}">
                <a16:creationId xmlns:a16="http://schemas.microsoft.com/office/drawing/2014/main" id="{75E0E428-53E1-4CD8-9933-11FC7D6E747D}"/>
              </a:ext>
            </a:extLst>
          </p:cNvPr>
          <p:cNvSpPr>
            <a:spLocks noGrp="1"/>
          </p:cNvSpPr>
          <p:nvPr>
            <p:ph type="subTitle" idx="1"/>
          </p:nvPr>
        </p:nvSpPr>
        <p:spPr>
          <a:xfrm>
            <a:off x="1143000" y="3602038"/>
            <a:ext cx="6858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Tree>
    <p:extLst>
      <p:ext uri="{BB962C8B-B14F-4D97-AF65-F5344CB8AC3E}">
        <p14:creationId xmlns:p14="http://schemas.microsoft.com/office/powerpoint/2010/main" val="141164879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BF0BA9FB-2FDB-7E46-981B-3CC0ADD4E578}"/>
              </a:ext>
            </a:extLst>
          </p:cNvPr>
          <p:cNvSpPr>
            <a:spLocks noGrp="1"/>
          </p:cNvSpPr>
          <p:nvPr>
            <p:ph type="title"/>
          </p:nvPr>
        </p:nvSpPr>
        <p:spPr>
          <a:xfrm>
            <a:off x="384285" y="1516008"/>
            <a:ext cx="8058149"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GB"/>
              <a:t>Click to edit Master title style</a:t>
            </a:r>
            <a:endParaRPr lang="en-US" dirty="0"/>
          </a:p>
        </p:txBody>
      </p:sp>
    </p:spTree>
    <p:extLst>
      <p:ext uri="{BB962C8B-B14F-4D97-AF65-F5344CB8AC3E}">
        <p14:creationId xmlns:p14="http://schemas.microsoft.com/office/powerpoint/2010/main" val="72699085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59F52B34-1263-5340-99D2-7468DF6FDF56}"/>
              </a:ext>
            </a:extLst>
          </p:cNvPr>
          <p:cNvSpPr>
            <a:spLocks noGrp="1"/>
          </p:cNvSpPr>
          <p:nvPr>
            <p:ph type="title"/>
          </p:nvPr>
        </p:nvSpPr>
        <p:spPr>
          <a:xfrm>
            <a:off x="384285" y="1516008"/>
            <a:ext cx="3880287"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GB"/>
              <a:t>Click to edit Master title style</a:t>
            </a:r>
            <a:endParaRPr lang="en-US" dirty="0"/>
          </a:p>
        </p:txBody>
      </p:sp>
      <p:sp>
        <p:nvSpPr>
          <p:cNvPr id="6" name="Text Placeholder 5">
            <a:extLst>
              <a:ext uri="{FF2B5EF4-FFF2-40B4-BE49-F238E27FC236}">
                <a16:creationId xmlns:a16="http://schemas.microsoft.com/office/drawing/2014/main" id="{160C76CE-A814-A147-9C0B-27514F28EA56}"/>
              </a:ext>
            </a:extLst>
          </p:cNvPr>
          <p:cNvSpPr>
            <a:spLocks noGrp="1"/>
          </p:cNvSpPr>
          <p:nvPr>
            <p:ph type="body" sz="quarter" idx="10"/>
          </p:nvPr>
        </p:nvSpPr>
        <p:spPr>
          <a:xfrm>
            <a:off x="4729163" y="1516008"/>
            <a:ext cx="3870325" cy="3608442"/>
          </a:xfrm>
          <a:prstGeom prst="rect">
            <a:avLst/>
          </a:prstGeom>
          <a:ln>
            <a:noFill/>
          </a:ln>
        </p:spPr>
        <p:txBody>
          <a:bodyPr/>
          <a:lstStyle>
            <a:lvl1pPr marL="0" indent="0">
              <a:buNone/>
              <a:defRPr sz="2500">
                <a:solidFill>
                  <a:schemeClr val="bg1"/>
                </a:solidFill>
                <a:latin typeface="Arial" panose="020B0604020202020204" pitchFamily="34" charset="0"/>
                <a:cs typeface="Arial" panose="020B0604020202020204" pitchFamily="34" charset="0"/>
              </a:defRPr>
            </a:lvl1pPr>
            <a:lvl2pPr marL="457200" indent="0">
              <a:buNone/>
              <a:defRPr>
                <a:solidFill>
                  <a:schemeClr val="bg1"/>
                </a:solidFill>
              </a:defRPr>
            </a:lvl2pPr>
            <a:lvl3pPr marL="914400" indent="0">
              <a:buNone/>
              <a:defRPr>
                <a:solidFill>
                  <a:schemeClr val="bg1"/>
                </a:solidFill>
              </a:defRPr>
            </a:lvl3pPr>
            <a:lvl4pPr marL="1371600" indent="0">
              <a:buNone/>
              <a:defRPr>
                <a:solidFill>
                  <a:schemeClr val="bg1"/>
                </a:solidFill>
              </a:defRPr>
            </a:lvl4pPr>
            <a:lvl5pPr marL="1828800" indent="0">
              <a:buNone/>
              <a:defRPr>
                <a:solidFill>
                  <a:schemeClr val="bg1"/>
                </a:solidFill>
              </a:defRPr>
            </a:lvl5pPr>
          </a:lstStyle>
          <a:p>
            <a:pPr lvl="0"/>
            <a:r>
              <a:rPr lang="en-GB"/>
              <a:t>Click to edit Master text styles</a:t>
            </a:r>
          </a:p>
        </p:txBody>
      </p:sp>
    </p:spTree>
    <p:extLst>
      <p:ext uri="{BB962C8B-B14F-4D97-AF65-F5344CB8AC3E}">
        <p14:creationId xmlns:p14="http://schemas.microsoft.com/office/powerpoint/2010/main" val="2124496989"/>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5AD7A99E-5B7F-6649-9A4D-E3C41FE51EE1}"/>
              </a:ext>
            </a:extLst>
          </p:cNvPr>
          <p:cNvSpPr>
            <a:spLocks noGrp="1"/>
          </p:cNvSpPr>
          <p:nvPr>
            <p:ph type="title"/>
          </p:nvPr>
        </p:nvSpPr>
        <p:spPr>
          <a:xfrm>
            <a:off x="384285" y="1516008"/>
            <a:ext cx="8058149"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GB"/>
              <a:t>Click to edit Master title style</a:t>
            </a:r>
            <a:endParaRPr lang="en-US" dirty="0"/>
          </a:p>
        </p:txBody>
      </p:sp>
    </p:spTree>
    <p:extLst>
      <p:ext uri="{BB962C8B-B14F-4D97-AF65-F5344CB8AC3E}">
        <p14:creationId xmlns:p14="http://schemas.microsoft.com/office/powerpoint/2010/main" val="1882145450"/>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AE47795F-9AD2-A242-9522-9B44F1A5DF9D}"/>
              </a:ext>
            </a:extLst>
          </p:cNvPr>
          <p:cNvSpPr txBox="1">
            <a:spLocks/>
          </p:cNvSpPr>
          <p:nvPr userDrawn="1"/>
        </p:nvSpPr>
        <p:spPr>
          <a:xfrm>
            <a:off x="384285" y="1516008"/>
            <a:ext cx="3880287" cy="3607785"/>
          </a:xfrm>
          <a:prstGeom prst="rect">
            <a:avLst/>
          </a:prstGeom>
        </p:spPr>
        <p:txBody>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r>
              <a:rPr lang="en-GB" dirty="0"/>
              <a:t>Click to edit Master title style</a:t>
            </a:r>
            <a:endParaRPr lang="en-US" dirty="0"/>
          </a:p>
        </p:txBody>
      </p:sp>
      <p:sp>
        <p:nvSpPr>
          <p:cNvPr id="4" name="Text Placeholder 5">
            <a:extLst>
              <a:ext uri="{FF2B5EF4-FFF2-40B4-BE49-F238E27FC236}">
                <a16:creationId xmlns:a16="http://schemas.microsoft.com/office/drawing/2014/main" id="{D1C6F2FA-9D48-5647-B3AE-270F4C5B4527}"/>
              </a:ext>
            </a:extLst>
          </p:cNvPr>
          <p:cNvSpPr>
            <a:spLocks noGrp="1"/>
          </p:cNvSpPr>
          <p:nvPr>
            <p:ph type="body" sz="quarter" idx="10"/>
          </p:nvPr>
        </p:nvSpPr>
        <p:spPr>
          <a:xfrm>
            <a:off x="5021317" y="1516008"/>
            <a:ext cx="3578171" cy="3608442"/>
          </a:xfrm>
          <a:prstGeom prst="rect">
            <a:avLst/>
          </a:prstGeom>
          <a:ln>
            <a:noFill/>
          </a:ln>
        </p:spPr>
        <p:txBody>
          <a:bodyPr/>
          <a:lstStyle>
            <a:lvl1pPr marL="0" indent="0">
              <a:buNone/>
              <a:defRPr sz="2500">
                <a:solidFill>
                  <a:schemeClr val="tx1"/>
                </a:solidFill>
                <a:latin typeface="Arial" panose="020B0604020202020204" pitchFamily="34" charset="0"/>
                <a:cs typeface="Arial" panose="020B0604020202020204" pitchFamily="34" charset="0"/>
              </a:defRPr>
            </a:lvl1pPr>
            <a:lvl2pPr marL="457200" indent="0">
              <a:buNone/>
              <a:defRPr>
                <a:solidFill>
                  <a:schemeClr val="bg1"/>
                </a:solidFill>
              </a:defRPr>
            </a:lvl2pPr>
            <a:lvl3pPr marL="914400" indent="0">
              <a:buNone/>
              <a:defRPr>
                <a:solidFill>
                  <a:schemeClr val="bg1"/>
                </a:solidFill>
              </a:defRPr>
            </a:lvl3pPr>
            <a:lvl4pPr marL="1371600" indent="0">
              <a:buNone/>
              <a:defRPr>
                <a:solidFill>
                  <a:schemeClr val="bg1"/>
                </a:solidFill>
              </a:defRPr>
            </a:lvl4pPr>
            <a:lvl5pPr marL="1828800" indent="0">
              <a:buNone/>
              <a:defRPr>
                <a:solidFill>
                  <a:schemeClr val="bg1"/>
                </a:solidFill>
              </a:defRPr>
            </a:lvl5pPr>
          </a:lstStyle>
          <a:p>
            <a:pPr lvl="0"/>
            <a:r>
              <a:rPr lang="en-GB"/>
              <a:t>Click to edit Master text styles</a:t>
            </a:r>
          </a:p>
        </p:txBody>
      </p:sp>
    </p:spTree>
    <p:extLst>
      <p:ext uri="{BB962C8B-B14F-4D97-AF65-F5344CB8AC3E}">
        <p14:creationId xmlns:p14="http://schemas.microsoft.com/office/powerpoint/2010/main" val="2701341836"/>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E3A74712-E683-8D4A-897E-564DD5A5F4C0}"/>
              </a:ext>
            </a:extLst>
          </p:cNvPr>
          <p:cNvSpPr txBox="1">
            <a:spLocks/>
          </p:cNvSpPr>
          <p:nvPr userDrawn="1"/>
        </p:nvSpPr>
        <p:spPr>
          <a:xfrm>
            <a:off x="384285" y="1516008"/>
            <a:ext cx="3880287" cy="3607785"/>
          </a:xfrm>
          <a:prstGeom prst="rect">
            <a:avLst/>
          </a:prstGeom>
        </p:spPr>
        <p:txBody>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r>
              <a:rPr lang="en-GB" dirty="0"/>
              <a:t>Click to edit Master title style</a:t>
            </a:r>
            <a:endParaRPr lang="en-US" dirty="0"/>
          </a:p>
        </p:txBody>
      </p:sp>
      <p:sp>
        <p:nvSpPr>
          <p:cNvPr id="4" name="Text Placeholder 5">
            <a:extLst>
              <a:ext uri="{FF2B5EF4-FFF2-40B4-BE49-F238E27FC236}">
                <a16:creationId xmlns:a16="http://schemas.microsoft.com/office/drawing/2014/main" id="{16161775-7EDC-3249-8DBB-B8547B34CE06}"/>
              </a:ext>
            </a:extLst>
          </p:cNvPr>
          <p:cNvSpPr>
            <a:spLocks noGrp="1"/>
          </p:cNvSpPr>
          <p:nvPr>
            <p:ph type="body" sz="quarter" idx="10"/>
          </p:nvPr>
        </p:nvSpPr>
        <p:spPr>
          <a:xfrm>
            <a:off x="5021317" y="1516008"/>
            <a:ext cx="3578171" cy="3608442"/>
          </a:xfrm>
          <a:prstGeom prst="rect">
            <a:avLst/>
          </a:prstGeom>
          <a:ln>
            <a:noFill/>
          </a:ln>
        </p:spPr>
        <p:txBody>
          <a:bodyPr/>
          <a:lstStyle>
            <a:lvl1pPr marL="0" indent="0">
              <a:buNone/>
              <a:defRPr sz="2500">
                <a:solidFill>
                  <a:schemeClr val="tx1"/>
                </a:solidFill>
                <a:latin typeface="Arial" panose="020B0604020202020204" pitchFamily="34" charset="0"/>
                <a:cs typeface="Arial" panose="020B0604020202020204" pitchFamily="34" charset="0"/>
              </a:defRPr>
            </a:lvl1pPr>
            <a:lvl2pPr marL="457200" indent="0">
              <a:buNone/>
              <a:defRPr>
                <a:solidFill>
                  <a:schemeClr val="bg1"/>
                </a:solidFill>
              </a:defRPr>
            </a:lvl2pPr>
            <a:lvl3pPr marL="914400" indent="0">
              <a:buNone/>
              <a:defRPr>
                <a:solidFill>
                  <a:schemeClr val="bg1"/>
                </a:solidFill>
              </a:defRPr>
            </a:lvl3pPr>
            <a:lvl4pPr marL="1371600" indent="0">
              <a:buNone/>
              <a:defRPr>
                <a:solidFill>
                  <a:schemeClr val="bg1"/>
                </a:solidFill>
              </a:defRPr>
            </a:lvl4pPr>
            <a:lvl5pPr marL="1828800" indent="0">
              <a:buNone/>
              <a:defRPr>
                <a:solidFill>
                  <a:schemeClr val="bg1"/>
                </a:solidFill>
              </a:defRPr>
            </a:lvl5pPr>
          </a:lstStyle>
          <a:p>
            <a:pPr lvl="0"/>
            <a:r>
              <a:rPr lang="en-GB"/>
              <a:t>Click to edit Master text styles</a:t>
            </a:r>
          </a:p>
        </p:txBody>
      </p:sp>
    </p:spTree>
    <p:extLst>
      <p:ext uri="{BB962C8B-B14F-4D97-AF65-F5344CB8AC3E}">
        <p14:creationId xmlns:p14="http://schemas.microsoft.com/office/powerpoint/2010/main" val="1724472574"/>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25973B-0617-EF4E-B8BA-63C0CB6CF07F}"/>
              </a:ext>
            </a:extLst>
          </p:cNvPr>
          <p:cNvSpPr>
            <a:spLocks noGrp="1"/>
          </p:cNvSpPr>
          <p:nvPr>
            <p:ph type="ctrTitle"/>
          </p:nvPr>
        </p:nvSpPr>
        <p:spPr>
          <a:xfrm>
            <a:off x="1143000" y="1122363"/>
            <a:ext cx="6858000" cy="2387600"/>
          </a:xfrm>
          <a:prstGeom prst="rect">
            <a:avLst/>
          </a:prstGeo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29C96FA2-1610-8644-A46F-A1F0404166D4}"/>
              </a:ext>
            </a:extLst>
          </p:cNvPr>
          <p:cNvSpPr>
            <a:spLocks noGrp="1"/>
          </p:cNvSpPr>
          <p:nvPr>
            <p:ph type="subTitle" idx="1"/>
          </p:nvPr>
        </p:nvSpPr>
        <p:spPr>
          <a:xfrm>
            <a:off x="1143000" y="3602038"/>
            <a:ext cx="6858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4D1632FC-BFB2-3A43-8489-9556F79A1B5B}"/>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10/11/21</a:t>
            </a:fld>
            <a:endParaRPr lang="en-US"/>
          </a:p>
        </p:txBody>
      </p:sp>
      <p:sp>
        <p:nvSpPr>
          <p:cNvPr id="5" name="Footer Placeholder 4">
            <a:extLst>
              <a:ext uri="{FF2B5EF4-FFF2-40B4-BE49-F238E27FC236}">
                <a16:creationId xmlns:a16="http://schemas.microsoft.com/office/drawing/2014/main" id="{54227885-DFCC-AC4E-9AA9-B19EAD3FAC8C}"/>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CCA20796-B193-A04C-9EFF-19756A579A3C}"/>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361517238"/>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8A49A3-4F36-9940-9066-5FFBFF416F01}"/>
              </a:ext>
            </a:extLst>
          </p:cNvPr>
          <p:cNvSpPr>
            <a:spLocks noGrp="1"/>
          </p:cNvSpPr>
          <p:nvPr>
            <p:ph type="title"/>
          </p:nvPr>
        </p:nvSpPr>
        <p:spPr>
          <a:xfrm>
            <a:off x="628650" y="365125"/>
            <a:ext cx="7886700" cy="1325563"/>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D1005FF9-2955-4A45-9B9A-ECB15C4D4D36}"/>
              </a:ext>
            </a:extLst>
          </p:cNvPr>
          <p:cNvSpPr>
            <a:spLocks noGrp="1"/>
          </p:cNvSpPr>
          <p:nvPr>
            <p:ph idx="1"/>
          </p:nvPr>
        </p:nvSpPr>
        <p:spPr>
          <a:xfrm>
            <a:off x="628650" y="1825625"/>
            <a:ext cx="788670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68F3DD13-0DF7-B143-9A75-A1333935E09C}"/>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10/11/21</a:t>
            </a:fld>
            <a:endParaRPr lang="en-US"/>
          </a:p>
        </p:txBody>
      </p:sp>
      <p:sp>
        <p:nvSpPr>
          <p:cNvPr id="5" name="Footer Placeholder 4">
            <a:extLst>
              <a:ext uri="{FF2B5EF4-FFF2-40B4-BE49-F238E27FC236}">
                <a16:creationId xmlns:a16="http://schemas.microsoft.com/office/drawing/2014/main" id="{CC0F5F61-03FC-5E4D-A2D5-786169F71F83}"/>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8A7D202A-85BC-164E-9912-0D5A29F86B3D}"/>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87874527"/>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FD5AEB-C1B5-334A-9377-51368A72C8E4}"/>
              </a:ext>
            </a:extLst>
          </p:cNvPr>
          <p:cNvSpPr>
            <a:spLocks noGrp="1"/>
          </p:cNvSpPr>
          <p:nvPr>
            <p:ph type="title"/>
          </p:nvPr>
        </p:nvSpPr>
        <p:spPr>
          <a:xfrm>
            <a:off x="623888" y="1709738"/>
            <a:ext cx="7886700" cy="2852737"/>
          </a:xfrm>
          <a:prstGeom prst="rect">
            <a:avLst/>
          </a:prstGeo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4A8C7F90-1245-5E4D-92C9-8F3C02CE7ECD}"/>
              </a:ext>
            </a:extLst>
          </p:cNvPr>
          <p:cNvSpPr>
            <a:spLocks noGrp="1"/>
          </p:cNvSpPr>
          <p:nvPr>
            <p:ph type="body" idx="1"/>
          </p:nvPr>
        </p:nvSpPr>
        <p:spPr>
          <a:xfrm>
            <a:off x="623888" y="4589463"/>
            <a:ext cx="7886700" cy="1500187"/>
          </a:xfrm>
          <a:prstGeom prst="rect">
            <a:avLst/>
          </a:prstGeo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F5A92210-4E7D-D545-8210-0D9E5F2B0593}"/>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10/11/21</a:t>
            </a:fld>
            <a:endParaRPr lang="en-US"/>
          </a:p>
        </p:txBody>
      </p:sp>
      <p:sp>
        <p:nvSpPr>
          <p:cNvPr id="5" name="Footer Placeholder 4">
            <a:extLst>
              <a:ext uri="{FF2B5EF4-FFF2-40B4-BE49-F238E27FC236}">
                <a16:creationId xmlns:a16="http://schemas.microsoft.com/office/drawing/2014/main" id="{69F7020C-CF8C-874F-8F7D-4F95EF5AEC49}"/>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F0AB886C-9302-1144-AD86-2FF68AFF58E9}"/>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308741371"/>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0A6B11-C7D8-2749-9426-1E386E7DAC99}"/>
              </a:ext>
            </a:extLst>
          </p:cNvPr>
          <p:cNvSpPr>
            <a:spLocks noGrp="1"/>
          </p:cNvSpPr>
          <p:nvPr>
            <p:ph type="title"/>
          </p:nvPr>
        </p:nvSpPr>
        <p:spPr>
          <a:xfrm>
            <a:off x="628650" y="365125"/>
            <a:ext cx="7886700" cy="1325563"/>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D5C8387C-9E05-3D48-9519-17AE87F15B50}"/>
              </a:ext>
            </a:extLst>
          </p:cNvPr>
          <p:cNvSpPr>
            <a:spLocks noGrp="1"/>
          </p:cNvSpPr>
          <p:nvPr>
            <p:ph sz="half" idx="1"/>
          </p:nvPr>
        </p:nvSpPr>
        <p:spPr>
          <a:xfrm>
            <a:off x="628650" y="1825625"/>
            <a:ext cx="386715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36120914-3064-B241-86C3-34F117DC3D17}"/>
              </a:ext>
            </a:extLst>
          </p:cNvPr>
          <p:cNvSpPr>
            <a:spLocks noGrp="1"/>
          </p:cNvSpPr>
          <p:nvPr>
            <p:ph sz="half" idx="2"/>
          </p:nvPr>
        </p:nvSpPr>
        <p:spPr>
          <a:xfrm>
            <a:off x="4648200" y="1825625"/>
            <a:ext cx="386715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5860EFB3-14AA-E74A-BE69-6864AFF5FA36}"/>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10/11/21</a:t>
            </a:fld>
            <a:endParaRPr lang="en-US"/>
          </a:p>
        </p:txBody>
      </p:sp>
      <p:sp>
        <p:nvSpPr>
          <p:cNvPr id="6" name="Footer Placeholder 5">
            <a:extLst>
              <a:ext uri="{FF2B5EF4-FFF2-40B4-BE49-F238E27FC236}">
                <a16:creationId xmlns:a16="http://schemas.microsoft.com/office/drawing/2014/main" id="{D1E77BD3-2B44-7B48-9232-ADA469110B8C}"/>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F28D5B23-1B5C-CF46-B1C6-1F4B0248170F}"/>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2300816478"/>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8C20E9-D997-4A46-81FA-88A2A3F99E60}"/>
              </a:ext>
            </a:extLst>
          </p:cNvPr>
          <p:cNvSpPr>
            <a:spLocks noGrp="1"/>
          </p:cNvSpPr>
          <p:nvPr>
            <p:ph type="title"/>
          </p:nvPr>
        </p:nvSpPr>
        <p:spPr>
          <a:xfrm>
            <a:off x="630238" y="365125"/>
            <a:ext cx="7886700" cy="1325563"/>
          </a:xfrm>
          <a:prstGeom prst="rect">
            <a:avLst/>
          </a:prstGeo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AF05FF20-EFC8-7342-A4EE-935B81419636}"/>
              </a:ext>
            </a:extLst>
          </p:cNvPr>
          <p:cNvSpPr>
            <a:spLocks noGrp="1"/>
          </p:cNvSpPr>
          <p:nvPr>
            <p:ph type="body" idx="1"/>
          </p:nvPr>
        </p:nvSpPr>
        <p:spPr>
          <a:xfrm>
            <a:off x="630238" y="1681163"/>
            <a:ext cx="3868737"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EDCD2759-7C27-8D4B-8D26-072A4D0A597C}"/>
              </a:ext>
            </a:extLst>
          </p:cNvPr>
          <p:cNvSpPr>
            <a:spLocks noGrp="1"/>
          </p:cNvSpPr>
          <p:nvPr>
            <p:ph sz="half" idx="2"/>
          </p:nvPr>
        </p:nvSpPr>
        <p:spPr>
          <a:xfrm>
            <a:off x="630238" y="2505075"/>
            <a:ext cx="3868737" cy="368458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DBBAF52A-C1D2-4A4A-A681-6D63C1BD2F71}"/>
              </a:ext>
            </a:extLst>
          </p:cNvPr>
          <p:cNvSpPr>
            <a:spLocks noGrp="1"/>
          </p:cNvSpPr>
          <p:nvPr>
            <p:ph type="body" sz="quarter" idx="3"/>
          </p:nvPr>
        </p:nvSpPr>
        <p:spPr>
          <a:xfrm>
            <a:off x="4629150" y="1681163"/>
            <a:ext cx="3887788"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582DE55A-B71E-BA41-90D3-2976D4458E4D}"/>
              </a:ext>
            </a:extLst>
          </p:cNvPr>
          <p:cNvSpPr>
            <a:spLocks noGrp="1"/>
          </p:cNvSpPr>
          <p:nvPr>
            <p:ph sz="quarter" idx="4"/>
          </p:nvPr>
        </p:nvSpPr>
        <p:spPr>
          <a:xfrm>
            <a:off x="4629150" y="2505075"/>
            <a:ext cx="3887788" cy="368458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F6DD9C76-21EA-6248-90F9-7A300362D57E}"/>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10/11/21</a:t>
            </a:fld>
            <a:endParaRPr lang="en-US"/>
          </a:p>
        </p:txBody>
      </p:sp>
      <p:sp>
        <p:nvSpPr>
          <p:cNvPr id="8" name="Footer Placeholder 7">
            <a:extLst>
              <a:ext uri="{FF2B5EF4-FFF2-40B4-BE49-F238E27FC236}">
                <a16:creationId xmlns:a16="http://schemas.microsoft.com/office/drawing/2014/main" id="{EDA9195B-0651-574C-8781-D551D21A9128}"/>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9" name="Slide Number Placeholder 8">
            <a:extLst>
              <a:ext uri="{FF2B5EF4-FFF2-40B4-BE49-F238E27FC236}">
                <a16:creationId xmlns:a16="http://schemas.microsoft.com/office/drawing/2014/main" id="{39E0110E-9732-A140-8ECA-B7817FB866F0}"/>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632576203"/>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87FEDE-5922-0B45-B788-0D7D57AC3A44}"/>
              </a:ext>
            </a:extLst>
          </p:cNvPr>
          <p:cNvSpPr>
            <a:spLocks noGrp="1"/>
          </p:cNvSpPr>
          <p:nvPr>
            <p:ph type="title"/>
          </p:nvPr>
        </p:nvSpPr>
        <p:spPr>
          <a:xfrm>
            <a:off x="628650" y="365125"/>
            <a:ext cx="7886700" cy="1325563"/>
          </a:xfrm>
          <a:prstGeom prst="rect">
            <a:avLst/>
          </a:prstGeom>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01C1EC47-E33E-D54E-9EEA-C3A7B70D27DB}"/>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10/11/21</a:t>
            </a:fld>
            <a:endParaRPr lang="en-US"/>
          </a:p>
        </p:txBody>
      </p:sp>
      <p:sp>
        <p:nvSpPr>
          <p:cNvPr id="4" name="Footer Placeholder 3">
            <a:extLst>
              <a:ext uri="{FF2B5EF4-FFF2-40B4-BE49-F238E27FC236}">
                <a16:creationId xmlns:a16="http://schemas.microsoft.com/office/drawing/2014/main" id="{C4948AD1-BF27-A948-88FF-2DA2B603FA28}"/>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5" name="Slide Number Placeholder 4">
            <a:extLst>
              <a:ext uri="{FF2B5EF4-FFF2-40B4-BE49-F238E27FC236}">
                <a16:creationId xmlns:a16="http://schemas.microsoft.com/office/drawing/2014/main" id="{070ED372-A8C4-3742-ABA0-D80BD442204D}"/>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746250347"/>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E37BA7C-5C50-FC46-8459-FFD45D09F08A}"/>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10/11/21</a:t>
            </a:fld>
            <a:endParaRPr lang="en-US"/>
          </a:p>
        </p:txBody>
      </p:sp>
      <p:sp>
        <p:nvSpPr>
          <p:cNvPr id="3" name="Footer Placeholder 2">
            <a:extLst>
              <a:ext uri="{FF2B5EF4-FFF2-40B4-BE49-F238E27FC236}">
                <a16:creationId xmlns:a16="http://schemas.microsoft.com/office/drawing/2014/main" id="{DACE0E85-3D60-2E45-B2A8-AF03F170557A}"/>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4" name="Slide Number Placeholder 3">
            <a:extLst>
              <a:ext uri="{FF2B5EF4-FFF2-40B4-BE49-F238E27FC236}">
                <a16:creationId xmlns:a16="http://schemas.microsoft.com/office/drawing/2014/main" id="{50319475-D5FB-9B49-987C-89F08A93FC3B}"/>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947313181"/>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1D3232-B722-DC40-A650-A55D07AE3103}"/>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3DED0E3E-EF3F-F044-8662-647F8EA0A3D0}"/>
              </a:ext>
            </a:extLst>
          </p:cNvPr>
          <p:cNvSpPr>
            <a:spLocks noGrp="1"/>
          </p:cNvSpPr>
          <p:nvPr>
            <p:ph idx="1"/>
          </p:nvPr>
        </p:nvSpPr>
        <p:spPr>
          <a:xfrm>
            <a:off x="3887788" y="987425"/>
            <a:ext cx="4629150" cy="4873625"/>
          </a:xfrm>
          <a:prstGeom prst="rect">
            <a:avLst/>
          </a:prstGeo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F7D01F15-9474-B049-9462-3E2BABACC531}"/>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A1A53BC6-051F-444F-AD9A-4C2A86698AD9}"/>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10/11/21</a:t>
            </a:fld>
            <a:endParaRPr lang="en-US"/>
          </a:p>
        </p:txBody>
      </p:sp>
      <p:sp>
        <p:nvSpPr>
          <p:cNvPr id="6" name="Footer Placeholder 5">
            <a:extLst>
              <a:ext uri="{FF2B5EF4-FFF2-40B4-BE49-F238E27FC236}">
                <a16:creationId xmlns:a16="http://schemas.microsoft.com/office/drawing/2014/main" id="{AE365583-E373-B940-8238-DEB57E2FDBDA}"/>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0A3FE136-665B-7540-AD01-230AE2421E7F}"/>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2965253617"/>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4C6D91-043A-DC40-9990-1D2F1DD39EEE}"/>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553CB045-C2D7-4747-82DF-AAAF51D5DB00}"/>
              </a:ext>
            </a:extLst>
          </p:cNvPr>
          <p:cNvSpPr>
            <a:spLocks noGrp="1"/>
          </p:cNvSpPr>
          <p:nvPr>
            <p:ph type="pic" idx="1"/>
          </p:nvPr>
        </p:nvSpPr>
        <p:spPr>
          <a:xfrm>
            <a:off x="3887788" y="987425"/>
            <a:ext cx="4629150" cy="4873625"/>
          </a:xfrm>
          <a:prstGeom prst="rect">
            <a:avLst/>
          </a:prstGeo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a:p>
        </p:txBody>
      </p:sp>
      <p:sp>
        <p:nvSpPr>
          <p:cNvPr id="4" name="Text Placeholder 3">
            <a:extLst>
              <a:ext uri="{FF2B5EF4-FFF2-40B4-BE49-F238E27FC236}">
                <a16:creationId xmlns:a16="http://schemas.microsoft.com/office/drawing/2014/main" id="{EA632F0D-BDC5-0846-BD6E-0E29AB4B2B49}"/>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EC9E92B8-6A96-F048-8214-476C2AB23F30}"/>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10/11/21</a:t>
            </a:fld>
            <a:endParaRPr lang="en-US"/>
          </a:p>
        </p:txBody>
      </p:sp>
      <p:sp>
        <p:nvSpPr>
          <p:cNvPr id="6" name="Footer Placeholder 5">
            <a:extLst>
              <a:ext uri="{FF2B5EF4-FFF2-40B4-BE49-F238E27FC236}">
                <a16:creationId xmlns:a16="http://schemas.microsoft.com/office/drawing/2014/main" id="{2BA0D68D-0C4D-2842-B1FF-77B6B1F09EA7}"/>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48E086E4-267A-744B-8F48-069154009E8E}"/>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2797967694"/>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73AFD1-A60D-7749-B561-5B4522AD7A83}"/>
              </a:ext>
            </a:extLst>
          </p:cNvPr>
          <p:cNvSpPr>
            <a:spLocks noGrp="1"/>
          </p:cNvSpPr>
          <p:nvPr>
            <p:ph type="title"/>
          </p:nvPr>
        </p:nvSpPr>
        <p:spPr>
          <a:xfrm>
            <a:off x="628650" y="365125"/>
            <a:ext cx="7886700" cy="1325563"/>
          </a:xfrm>
          <a:prstGeom prst="rect">
            <a:avLst/>
          </a:prstGeom>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DDF7E477-22BF-1D4C-8447-04EB5093E928}"/>
              </a:ext>
            </a:extLst>
          </p:cNvPr>
          <p:cNvSpPr>
            <a:spLocks noGrp="1"/>
          </p:cNvSpPr>
          <p:nvPr>
            <p:ph type="body" orient="vert" idx="1"/>
          </p:nvPr>
        </p:nvSpPr>
        <p:spPr>
          <a:xfrm>
            <a:off x="628650" y="1825625"/>
            <a:ext cx="7886700" cy="4351338"/>
          </a:xfrm>
          <a:prstGeom prst="rect">
            <a:avLst/>
          </a:prstGeo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1867D9CA-A248-2C49-83E5-8B28A9D15E4E}"/>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10/11/21</a:t>
            </a:fld>
            <a:endParaRPr lang="en-US"/>
          </a:p>
        </p:txBody>
      </p:sp>
      <p:sp>
        <p:nvSpPr>
          <p:cNvPr id="5" name="Footer Placeholder 4">
            <a:extLst>
              <a:ext uri="{FF2B5EF4-FFF2-40B4-BE49-F238E27FC236}">
                <a16:creationId xmlns:a16="http://schemas.microsoft.com/office/drawing/2014/main" id="{33FE155C-A8F2-834B-AE93-3A757E848C3B}"/>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4E5F338A-A5BB-2740-8547-26EE98F6B0D4}"/>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248390005"/>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EFD3409A-915E-9648-BA65-2EA8FF736F18}"/>
              </a:ext>
            </a:extLst>
          </p:cNvPr>
          <p:cNvSpPr>
            <a:spLocks noGrp="1"/>
          </p:cNvSpPr>
          <p:nvPr>
            <p:ph type="title" orient="vert"/>
          </p:nvPr>
        </p:nvSpPr>
        <p:spPr>
          <a:xfrm>
            <a:off x="6543675" y="365125"/>
            <a:ext cx="1971675" cy="5811838"/>
          </a:xfrm>
          <a:prstGeom prst="rect">
            <a:avLst/>
          </a:prstGeo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0039DD88-072B-B947-979D-A153BB3B3D80}"/>
              </a:ext>
            </a:extLst>
          </p:cNvPr>
          <p:cNvSpPr>
            <a:spLocks noGrp="1"/>
          </p:cNvSpPr>
          <p:nvPr>
            <p:ph type="body" orient="vert" idx="1"/>
          </p:nvPr>
        </p:nvSpPr>
        <p:spPr>
          <a:xfrm>
            <a:off x="628650" y="365125"/>
            <a:ext cx="5762625" cy="5811838"/>
          </a:xfrm>
          <a:prstGeom prst="rect">
            <a:avLst/>
          </a:prstGeo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6798F075-D74E-7847-9BF2-CC8442DCECE1}"/>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10/11/21</a:t>
            </a:fld>
            <a:endParaRPr lang="en-US"/>
          </a:p>
        </p:txBody>
      </p:sp>
      <p:sp>
        <p:nvSpPr>
          <p:cNvPr id="5" name="Footer Placeholder 4">
            <a:extLst>
              <a:ext uri="{FF2B5EF4-FFF2-40B4-BE49-F238E27FC236}">
                <a16:creationId xmlns:a16="http://schemas.microsoft.com/office/drawing/2014/main" id="{7A0699C4-6F46-9C4C-BDEC-A74A8E75F2FD}"/>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715D6642-D80E-FC44-8915-3EE693353B7A}"/>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2944473783"/>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E13553-AB8B-C341-93A5-5CC82D843D32}"/>
              </a:ext>
            </a:extLst>
          </p:cNvPr>
          <p:cNvSpPr>
            <a:spLocks noGrp="1"/>
          </p:cNvSpPr>
          <p:nvPr>
            <p:ph type="title"/>
          </p:nvPr>
        </p:nvSpPr>
        <p:spPr>
          <a:xfrm>
            <a:off x="628650" y="365125"/>
            <a:ext cx="7886700" cy="1325563"/>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AA1CB8C6-8818-9C4E-9A49-B521788745D4}"/>
              </a:ext>
            </a:extLst>
          </p:cNvPr>
          <p:cNvSpPr>
            <a:spLocks noGrp="1"/>
          </p:cNvSpPr>
          <p:nvPr>
            <p:ph idx="1"/>
          </p:nvPr>
        </p:nvSpPr>
        <p:spPr>
          <a:xfrm>
            <a:off x="628650" y="1825625"/>
            <a:ext cx="7886700" cy="3203575"/>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924098311"/>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57033D-9F3E-8248-9B9F-E98406770C4F}"/>
              </a:ext>
            </a:extLst>
          </p:cNvPr>
          <p:cNvSpPr>
            <a:spLocks noGrp="1"/>
          </p:cNvSpPr>
          <p:nvPr>
            <p:ph type="title"/>
          </p:nvPr>
        </p:nvSpPr>
        <p:spPr>
          <a:xfrm>
            <a:off x="394138" y="365125"/>
            <a:ext cx="8395138" cy="1325563"/>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78D8C34B-9896-0E40-BD81-61E38533FA8D}"/>
              </a:ext>
            </a:extLst>
          </p:cNvPr>
          <p:cNvSpPr>
            <a:spLocks noGrp="1"/>
          </p:cNvSpPr>
          <p:nvPr>
            <p:ph sz="half" idx="1"/>
          </p:nvPr>
        </p:nvSpPr>
        <p:spPr>
          <a:xfrm>
            <a:off x="394138" y="1825625"/>
            <a:ext cx="4101662" cy="3865727"/>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808F99B9-D9F3-D448-81A1-3C9FA0DB51B0}"/>
              </a:ext>
            </a:extLst>
          </p:cNvPr>
          <p:cNvSpPr>
            <a:spLocks noGrp="1"/>
          </p:cNvSpPr>
          <p:nvPr>
            <p:ph sz="half" idx="2"/>
          </p:nvPr>
        </p:nvSpPr>
        <p:spPr>
          <a:xfrm>
            <a:off x="4413688" y="1825625"/>
            <a:ext cx="4375588" cy="3865727"/>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2688765114"/>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4126177800"/>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A08889-95C7-C547-A1EA-A22929CE988D}"/>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EA5581E7-B6AD-1144-AFF7-D87531D22088}"/>
              </a:ext>
            </a:extLst>
          </p:cNvPr>
          <p:cNvSpPr>
            <a:spLocks noGrp="1"/>
          </p:cNvSpPr>
          <p:nvPr>
            <p:ph type="pic" idx="1"/>
          </p:nvPr>
        </p:nvSpPr>
        <p:spPr>
          <a:xfrm>
            <a:off x="3887788" y="457201"/>
            <a:ext cx="4629150" cy="4501054"/>
          </a:xfrm>
          <a:prstGeom prst="rect">
            <a:avLst/>
          </a:prstGeo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a:p>
        </p:txBody>
      </p:sp>
      <p:sp>
        <p:nvSpPr>
          <p:cNvPr id="4" name="Text Placeholder 3">
            <a:extLst>
              <a:ext uri="{FF2B5EF4-FFF2-40B4-BE49-F238E27FC236}">
                <a16:creationId xmlns:a16="http://schemas.microsoft.com/office/drawing/2014/main" id="{9DFC0E95-E99E-4C48-9AA8-DCB130280040}"/>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Tree>
    <p:extLst>
      <p:ext uri="{BB962C8B-B14F-4D97-AF65-F5344CB8AC3E}">
        <p14:creationId xmlns:p14="http://schemas.microsoft.com/office/powerpoint/2010/main" val="2182639828"/>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sp>
        <p:nvSpPr>
          <p:cNvPr id="7" name="Title Placeholder 1">
            <a:extLst>
              <a:ext uri="{FF2B5EF4-FFF2-40B4-BE49-F238E27FC236}">
                <a16:creationId xmlns:a16="http://schemas.microsoft.com/office/drawing/2014/main" id="{B07AF117-4642-4B4F-9E27-4D6E2B7C5EF6}"/>
              </a:ext>
            </a:extLst>
          </p:cNvPr>
          <p:cNvSpPr>
            <a:spLocks noGrp="1"/>
          </p:cNvSpPr>
          <p:nvPr>
            <p:ph type="title"/>
          </p:nvPr>
        </p:nvSpPr>
        <p:spPr>
          <a:xfrm>
            <a:off x="384285" y="1106104"/>
            <a:ext cx="8499584"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8" name="Text Placeholder 2">
            <a:extLst>
              <a:ext uri="{FF2B5EF4-FFF2-40B4-BE49-F238E27FC236}">
                <a16:creationId xmlns:a16="http://schemas.microsoft.com/office/drawing/2014/main" id="{27C814C8-3E80-F94B-8AAA-96F2F4684695}"/>
              </a:ext>
            </a:extLst>
          </p:cNvPr>
          <p:cNvSpPr>
            <a:spLocks noGrp="1"/>
          </p:cNvSpPr>
          <p:nvPr>
            <p:ph idx="1"/>
          </p:nvPr>
        </p:nvSpPr>
        <p:spPr>
          <a:xfrm>
            <a:off x="384285" y="2566604"/>
            <a:ext cx="8499584" cy="3185292"/>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075483306"/>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preserve="1" userDrawn="1">
  <p:cSld name="Two Content">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E5AA01EA-088C-C946-BEA0-F7A16D611B3C}"/>
              </a:ext>
            </a:extLst>
          </p:cNvPr>
          <p:cNvSpPr>
            <a:spLocks noGrp="1"/>
          </p:cNvSpPr>
          <p:nvPr>
            <p:ph sz="half" idx="1"/>
          </p:nvPr>
        </p:nvSpPr>
        <p:spPr>
          <a:xfrm>
            <a:off x="384285" y="2632841"/>
            <a:ext cx="4480034" cy="3544122"/>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D21DB74E-393F-8341-8EDE-BCD3D1EC5002}"/>
              </a:ext>
            </a:extLst>
          </p:cNvPr>
          <p:cNvSpPr>
            <a:spLocks noGrp="1"/>
          </p:cNvSpPr>
          <p:nvPr>
            <p:ph sz="half" idx="2"/>
          </p:nvPr>
        </p:nvSpPr>
        <p:spPr>
          <a:xfrm>
            <a:off x="4403835" y="2632841"/>
            <a:ext cx="4480034" cy="3544122"/>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8" name="Title Placeholder 1">
            <a:extLst>
              <a:ext uri="{FF2B5EF4-FFF2-40B4-BE49-F238E27FC236}">
                <a16:creationId xmlns:a16="http://schemas.microsoft.com/office/drawing/2014/main" id="{B9C1506C-B0E9-4E4D-9F5A-01E9D6DE132E}"/>
              </a:ext>
            </a:extLst>
          </p:cNvPr>
          <p:cNvSpPr>
            <a:spLocks noGrp="1"/>
          </p:cNvSpPr>
          <p:nvPr>
            <p:ph type="title"/>
          </p:nvPr>
        </p:nvSpPr>
        <p:spPr>
          <a:xfrm>
            <a:off x="384285" y="1106104"/>
            <a:ext cx="8499584" cy="1325563"/>
          </a:xfrm>
          <a:prstGeom prst="rect">
            <a:avLst/>
          </a:prstGeom>
        </p:spPr>
        <p:txBody>
          <a:bodyPr vert="horz" lIns="91440" tIns="45720" rIns="91440" bIns="45720" rtlCol="0" anchor="ctr">
            <a:normAutofit/>
          </a:bodyPr>
          <a:lstStyle/>
          <a:p>
            <a:r>
              <a:rPr lang="en-GB"/>
              <a:t>Click to edit Master title style</a:t>
            </a:r>
            <a:endParaRPr lang="en-US"/>
          </a:p>
        </p:txBody>
      </p:sp>
    </p:spTree>
    <p:extLst>
      <p:ext uri="{BB962C8B-B14F-4D97-AF65-F5344CB8AC3E}">
        <p14:creationId xmlns:p14="http://schemas.microsoft.com/office/powerpoint/2010/main" val="2605832883"/>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1733138045"/>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sp>
        <p:nvSpPr>
          <p:cNvPr id="7" name="Title Placeholder 1">
            <a:extLst>
              <a:ext uri="{FF2B5EF4-FFF2-40B4-BE49-F238E27FC236}">
                <a16:creationId xmlns:a16="http://schemas.microsoft.com/office/drawing/2014/main" id="{B07AF117-4642-4B4F-9E27-4D6E2B7C5EF6}"/>
              </a:ext>
            </a:extLst>
          </p:cNvPr>
          <p:cNvSpPr>
            <a:spLocks noGrp="1"/>
          </p:cNvSpPr>
          <p:nvPr>
            <p:ph type="title"/>
          </p:nvPr>
        </p:nvSpPr>
        <p:spPr>
          <a:xfrm>
            <a:off x="384285" y="1106104"/>
            <a:ext cx="8499584"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8" name="Text Placeholder 2">
            <a:extLst>
              <a:ext uri="{FF2B5EF4-FFF2-40B4-BE49-F238E27FC236}">
                <a16:creationId xmlns:a16="http://schemas.microsoft.com/office/drawing/2014/main" id="{27C814C8-3E80-F94B-8AAA-96F2F4684695}"/>
              </a:ext>
            </a:extLst>
          </p:cNvPr>
          <p:cNvSpPr>
            <a:spLocks noGrp="1"/>
          </p:cNvSpPr>
          <p:nvPr>
            <p:ph idx="1"/>
          </p:nvPr>
        </p:nvSpPr>
        <p:spPr>
          <a:xfrm>
            <a:off x="384285" y="2566604"/>
            <a:ext cx="8499584" cy="3185292"/>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3619820782"/>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preserve="1" userDrawn="1">
  <p:cSld name="Two Content">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E5AA01EA-088C-C946-BEA0-F7A16D611B3C}"/>
              </a:ext>
            </a:extLst>
          </p:cNvPr>
          <p:cNvSpPr>
            <a:spLocks noGrp="1"/>
          </p:cNvSpPr>
          <p:nvPr>
            <p:ph sz="half" idx="1"/>
          </p:nvPr>
        </p:nvSpPr>
        <p:spPr>
          <a:xfrm>
            <a:off x="384285" y="2632841"/>
            <a:ext cx="4480034" cy="3544122"/>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D21DB74E-393F-8341-8EDE-BCD3D1EC5002}"/>
              </a:ext>
            </a:extLst>
          </p:cNvPr>
          <p:cNvSpPr>
            <a:spLocks noGrp="1"/>
          </p:cNvSpPr>
          <p:nvPr>
            <p:ph sz="half" idx="2"/>
          </p:nvPr>
        </p:nvSpPr>
        <p:spPr>
          <a:xfrm>
            <a:off x="4403835" y="2632841"/>
            <a:ext cx="4480034" cy="3544122"/>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8" name="Title Placeholder 1">
            <a:extLst>
              <a:ext uri="{FF2B5EF4-FFF2-40B4-BE49-F238E27FC236}">
                <a16:creationId xmlns:a16="http://schemas.microsoft.com/office/drawing/2014/main" id="{B9C1506C-B0E9-4E4D-9F5A-01E9D6DE132E}"/>
              </a:ext>
            </a:extLst>
          </p:cNvPr>
          <p:cNvSpPr>
            <a:spLocks noGrp="1"/>
          </p:cNvSpPr>
          <p:nvPr>
            <p:ph type="title"/>
          </p:nvPr>
        </p:nvSpPr>
        <p:spPr>
          <a:xfrm>
            <a:off x="384285" y="1106104"/>
            <a:ext cx="8499584" cy="1325563"/>
          </a:xfrm>
          <a:prstGeom prst="rect">
            <a:avLst/>
          </a:prstGeom>
        </p:spPr>
        <p:txBody>
          <a:bodyPr vert="horz" lIns="91440" tIns="45720" rIns="91440" bIns="45720" rtlCol="0" anchor="ctr">
            <a:normAutofit/>
          </a:bodyPr>
          <a:lstStyle/>
          <a:p>
            <a:r>
              <a:rPr lang="en-GB"/>
              <a:t>Click to edit Master title style</a:t>
            </a:r>
            <a:endParaRPr lang="en-US"/>
          </a:p>
        </p:txBody>
      </p:sp>
    </p:spTree>
    <p:extLst>
      <p:ext uri="{BB962C8B-B14F-4D97-AF65-F5344CB8AC3E}">
        <p14:creationId xmlns:p14="http://schemas.microsoft.com/office/powerpoint/2010/main" val="4033523747"/>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2878141037"/>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67CF91-8FB7-0B42-A329-E11BE478FD57}"/>
              </a:ext>
            </a:extLst>
          </p:cNvPr>
          <p:cNvSpPr>
            <a:spLocks noGrp="1"/>
          </p:cNvSpPr>
          <p:nvPr>
            <p:ph type="ctrTitle"/>
          </p:nvPr>
        </p:nvSpPr>
        <p:spPr>
          <a:xfrm>
            <a:off x="1143000" y="1122363"/>
            <a:ext cx="6858000" cy="2387600"/>
          </a:xfrm>
          <a:prstGeom prst="rect">
            <a:avLst/>
          </a:prstGeo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F534FCA1-D7E4-A64A-B793-6901C347CA51}"/>
              </a:ext>
            </a:extLst>
          </p:cNvPr>
          <p:cNvSpPr>
            <a:spLocks noGrp="1"/>
          </p:cNvSpPr>
          <p:nvPr>
            <p:ph type="subTitle" idx="1"/>
          </p:nvPr>
        </p:nvSpPr>
        <p:spPr>
          <a:xfrm>
            <a:off x="1143000" y="3602038"/>
            <a:ext cx="6858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CDCEEFF4-2699-2845-91D9-D5A07A078814}"/>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10/11/21</a:t>
            </a:fld>
            <a:endParaRPr lang="en-US"/>
          </a:p>
        </p:txBody>
      </p:sp>
      <p:sp>
        <p:nvSpPr>
          <p:cNvPr id="5" name="Footer Placeholder 4">
            <a:extLst>
              <a:ext uri="{FF2B5EF4-FFF2-40B4-BE49-F238E27FC236}">
                <a16:creationId xmlns:a16="http://schemas.microsoft.com/office/drawing/2014/main" id="{C53D7AE9-B962-CC42-BA86-B1E5EDE333EB}"/>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3C947482-2CC9-0E4C-870E-8D35795D50A1}"/>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75886602"/>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591516-56E3-FE49-AF8F-9F2EF75D8C77}"/>
              </a:ext>
            </a:extLst>
          </p:cNvPr>
          <p:cNvSpPr>
            <a:spLocks noGrp="1"/>
          </p:cNvSpPr>
          <p:nvPr>
            <p:ph type="title"/>
          </p:nvPr>
        </p:nvSpPr>
        <p:spPr>
          <a:xfrm>
            <a:off x="628650" y="365125"/>
            <a:ext cx="7886700" cy="1325563"/>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F79EEC7E-522D-5245-80F4-6045A4C8C594}"/>
              </a:ext>
            </a:extLst>
          </p:cNvPr>
          <p:cNvSpPr>
            <a:spLocks noGrp="1"/>
          </p:cNvSpPr>
          <p:nvPr>
            <p:ph idx="1"/>
          </p:nvPr>
        </p:nvSpPr>
        <p:spPr>
          <a:xfrm>
            <a:off x="628650" y="1825625"/>
            <a:ext cx="788670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A7853E28-50D1-DB40-925E-1865E073DFF8}"/>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10/11/21</a:t>
            </a:fld>
            <a:endParaRPr lang="en-US"/>
          </a:p>
        </p:txBody>
      </p:sp>
      <p:sp>
        <p:nvSpPr>
          <p:cNvPr id="5" name="Footer Placeholder 4">
            <a:extLst>
              <a:ext uri="{FF2B5EF4-FFF2-40B4-BE49-F238E27FC236}">
                <a16:creationId xmlns:a16="http://schemas.microsoft.com/office/drawing/2014/main" id="{F90EE0FC-C5EA-7B43-A0D8-933FEEC1E191}"/>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8689ED53-FDF6-FE4E-8218-A5DCCBEBF0E7}"/>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2716610943"/>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D149A6-312A-DE4B-B032-3C87D4A1F23A}"/>
              </a:ext>
            </a:extLst>
          </p:cNvPr>
          <p:cNvSpPr>
            <a:spLocks noGrp="1"/>
          </p:cNvSpPr>
          <p:nvPr>
            <p:ph type="title"/>
          </p:nvPr>
        </p:nvSpPr>
        <p:spPr>
          <a:xfrm>
            <a:off x="623888" y="1709738"/>
            <a:ext cx="7886700" cy="2852737"/>
          </a:xfrm>
          <a:prstGeom prst="rect">
            <a:avLst/>
          </a:prstGeo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CA53AC8F-1D8F-4045-BA5F-AC0745D4C40D}"/>
              </a:ext>
            </a:extLst>
          </p:cNvPr>
          <p:cNvSpPr>
            <a:spLocks noGrp="1"/>
          </p:cNvSpPr>
          <p:nvPr>
            <p:ph type="body" idx="1"/>
          </p:nvPr>
        </p:nvSpPr>
        <p:spPr>
          <a:xfrm>
            <a:off x="623888" y="4589463"/>
            <a:ext cx="7886700" cy="1500187"/>
          </a:xfrm>
          <a:prstGeom prst="rect">
            <a:avLst/>
          </a:prstGeo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FB47A2DA-0D49-1243-97F3-8C33ED427BA1}"/>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10/11/21</a:t>
            </a:fld>
            <a:endParaRPr lang="en-US"/>
          </a:p>
        </p:txBody>
      </p:sp>
      <p:sp>
        <p:nvSpPr>
          <p:cNvPr id="5" name="Footer Placeholder 4">
            <a:extLst>
              <a:ext uri="{FF2B5EF4-FFF2-40B4-BE49-F238E27FC236}">
                <a16:creationId xmlns:a16="http://schemas.microsoft.com/office/drawing/2014/main" id="{333D2AB8-7709-F248-874B-15AF8A8F2F76}"/>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4E3051CA-2F1D-EF43-AB3E-970DE78ECA31}"/>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2601080118"/>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FCC5C1-CEEC-A54F-8061-670B3716BCF7}"/>
              </a:ext>
            </a:extLst>
          </p:cNvPr>
          <p:cNvSpPr>
            <a:spLocks noGrp="1"/>
          </p:cNvSpPr>
          <p:nvPr>
            <p:ph type="title"/>
          </p:nvPr>
        </p:nvSpPr>
        <p:spPr>
          <a:xfrm>
            <a:off x="628650" y="365125"/>
            <a:ext cx="7886700" cy="1325563"/>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8446779F-F147-C642-A601-EB30995A307B}"/>
              </a:ext>
            </a:extLst>
          </p:cNvPr>
          <p:cNvSpPr>
            <a:spLocks noGrp="1"/>
          </p:cNvSpPr>
          <p:nvPr>
            <p:ph sz="half" idx="1"/>
          </p:nvPr>
        </p:nvSpPr>
        <p:spPr>
          <a:xfrm>
            <a:off x="628650" y="1825625"/>
            <a:ext cx="386715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B5339AF6-4ECF-C940-B2CD-54C3A848183F}"/>
              </a:ext>
            </a:extLst>
          </p:cNvPr>
          <p:cNvSpPr>
            <a:spLocks noGrp="1"/>
          </p:cNvSpPr>
          <p:nvPr>
            <p:ph sz="half" idx="2"/>
          </p:nvPr>
        </p:nvSpPr>
        <p:spPr>
          <a:xfrm>
            <a:off x="4648200" y="1825625"/>
            <a:ext cx="386715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BEC2FBBA-1744-7C44-BDC5-5E40FC4E7242}"/>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10/11/21</a:t>
            </a:fld>
            <a:endParaRPr lang="en-US"/>
          </a:p>
        </p:txBody>
      </p:sp>
      <p:sp>
        <p:nvSpPr>
          <p:cNvPr id="6" name="Footer Placeholder 5">
            <a:extLst>
              <a:ext uri="{FF2B5EF4-FFF2-40B4-BE49-F238E27FC236}">
                <a16:creationId xmlns:a16="http://schemas.microsoft.com/office/drawing/2014/main" id="{E74CE875-541F-134E-8E16-39C7587211C1}"/>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9E3B6349-EA0A-2142-8CEF-E85D325A4907}"/>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404946110"/>
      </p:ext>
    </p:extLst>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C4223D-B3AF-FC43-8E2C-CD1AAF8624D6}"/>
              </a:ext>
            </a:extLst>
          </p:cNvPr>
          <p:cNvSpPr>
            <a:spLocks noGrp="1"/>
          </p:cNvSpPr>
          <p:nvPr>
            <p:ph type="title"/>
          </p:nvPr>
        </p:nvSpPr>
        <p:spPr>
          <a:xfrm>
            <a:off x="630238" y="365125"/>
            <a:ext cx="7886700" cy="1325563"/>
          </a:xfrm>
          <a:prstGeom prst="rect">
            <a:avLst/>
          </a:prstGeo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FABF013F-2912-624D-8195-A67E13901835}"/>
              </a:ext>
            </a:extLst>
          </p:cNvPr>
          <p:cNvSpPr>
            <a:spLocks noGrp="1"/>
          </p:cNvSpPr>
          <p:nvPr>
            <p:ph type="body" idx="1"/>
          </p:nvPr>
        </p:nvSpPr>
        <p:spPr>
          <a:xfrm>
            <a:off x="630238" y="1681163"/>
            <a:ext cx="3868737"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C03456B4-6048-6640-9D7D-42EA2A6DDEC9}"/>
              </a:ext>
            </a:extLst>
          </p:cNvPr>
          <p:cNvSpPr>
            <a:spLocks noGrp="1"/>
          </p:cNvSpPr>
          <p:nvPr>
            <p:ph sz="half" idx="2"/>
          </p:nvPr>
        </p:nvSpPr>
        <p:spPr>
          <a:xfrm>
            <a:off x="630238" y="2505075"/>
            <a:ext cx="3868737" cy="368458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F37129F5-4B35-4648-9238-99F17302CF51}"/>
              </a:ext>
            </a:extLst>
          </p:cNvPr>
          <p:cNvSpPr>
            <a:spLocks noGrp="1"/>
          </p:cNvSpPr>
          <p:nvPr>
            <p:ph type="body" sz="quarter" idx="3"/>
          </p:nvPr>
        </p:nvSpPr>
        <p:spPr>
          <a:xfrm>
            <a:off x="4629150" y="1681163"/>
            <a:ext cx="3887788"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B76AB2B2-2AF7-4E41-BF6E-38905C051B67}"/>
              </a:ext>
            </a:extLst>
          </p:cNvPr>
          <p:cNvSpPr>
            <a:spLocks noGrp="1"/>
          </p:cNvSpPr>
          <p:nvPr>
            <p:ph sz="quarter" idx="4"/>
          </p:nvPr>
        </p:nvSpPr>
        <p:spPr>
          <a:xfrm>
            <a:off x="4629150" y="2505075"/>
            <a:ext cx="3887788" cy="368458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771B7545-C2A4-3C49-AFF2-44FB003DC615}"/>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10/11/21</a:t>
            </a:fld>
            <a:endParaRPr lang="en-US"/>
          </a:p>
        </p:txBody>
      </p:sp>
      <p:sp>
        <p:nvSpPr>
          <p:cNvPr id="8" name="Footer Placeholder 7">
            <a:extLst>
              <a:ext uri="{FF2B5EF4-FFF2-40B4-BE49-F238E27FC236}">
                <a16:creationId xmlns:a16="http://schemas.microsoft.com/office/drawing/2014/main" id="{266D25BF-5E79-9048-9C82-AFCE84DEAF99}"/>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9" name="Slide Number Placeholder 8">
            <a:extLst>
              <a:ext uri="{FF2B5EF4-FFF2-40B4-BE49-F238E27FC236}">
                <a16:creationId xmlns:a16="http://schemas.microsoft.com/office/drawing/2014/main" id="{9991EC22-A66B-F44B-96E5-15E164D9B6C4}"/>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3633188469"/>
      </p:ext>
    </p:extLst>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6FC50D-4F82-6D41-B29B-7D5BFC9BC88F}"/>
              </a:ext>
            </a:extLst>
          </p:cNvPr>
          <p:cNvSpPr>
            <a:spLocks noGrp="1"/>
          </p:cNvSpPr>
          <p:nvPr>
            <p:ph type="title"/>
          </p:nvPr>
        </p:nvSpPr>
        <p:spPr>
          <a:xfrm>
            <a:off x="628650" y="365125"/>
            <a:ext cx="7886700" cy="1325563"/>
          </a:xfrm>
          <a:prstGeom prst="rect">
            <a:avLst/>
          </a:prstGeom>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1C24865E-E560-0B4E-9395-474CD6DBF7E8}"/>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10/11/21</a:t>
            </a:fld>
            <a:endParaRPr lang="en-US"/>
          </a:p>
        </p:txBody>
      </p:sp>
      <p:sp>
        <p:nvSpPr>
          <p:cNvPr id="4" name="Footer Placeholder 3">
            <a:extLst>
              <a:ext uri="{FF2B5EF4-FFF2-40B4-BE49-F238E27FC236}">
                <a16:creationId xmlns:a16="http://schemas.microsoft.com/office/drawing/2014/main" id="{CDD83FAC-4B1F-7341-B306-E3666ACF0B1E}"/>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5" name="Slide Number Placeholder 4">
            <a:extLst>
              <a:ext uri="{FF2B5EF4-FFF2-40B4-BE49-F238E27FC236}">
                <a16:creationId xmlns:a16="http://schemas.microsoft.com/office/drawing/2014/main" id="{7EE7A9CF-F8E0-444E-872B-29AF2503BE44}"/>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2176082518"/>
      </p:ext>
    </p:extLst>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BEE6DEFC-6AE7-8546-81B6-A8985717AB27}"/>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10/11/21</a:t>
            </a:fld>
            <a:endParaRPr lang="en-US"/>
          </a:p>
        </p:txBody>
      </p:sp>
      <p:sp>
        <p:nvSpPr>
          <p:cNvPr id="3" name="Footer Placeholder 2">
            <a:extLst>
              <a:ext uri="{FF2B5EF4-FFF2-40B4-BE49-F238E27FC236}">
                <a16:creationId xmlns:a16="http://schemas.microsoft.com/office/drawing/2014/main" id="{D023E71D-C4D2-684F-A864-9E8A10CACB4F}"/>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4" name="Slide Number Placeholder 3">
            <a:extLst>
              <a:ext uri="{FF2B5EF4-FFF2-40B4-BE49-F238E27FC236}">
                <a16:creationId xmlns:a16="http://schemas.microsoft.com/office/drawing/2014/main" id="{3FE9DACB-F630-B743-96E9-3C02225BD9C4}"/>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914096767"/>
      </p:ext>
    </p:extLst>
  </p:cSld>
  <p:clrMapOvr>
    <a:masterClrMapping/>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B2CFC4-E0FF-CD48-BF1D-8282D552AB9A}"/>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3795B17B-9BE6-EB49-B5FB-C098D6C43A30}"/>
              </a:ext>
            </a:extLst>
          </p:cNvPr>
          <p:cNvSpPr>
            <a:spLocks noGrp="1"/>
          </p:cNvSpPr>
          <p:nvPr>
            <p:ph idx="1"/>
          </p:nvPr>
        </p:nvSpPr>
        <p:spPr>
          <a:xfrm>
            <a:off x="3887788" y="987425"/>
            <a:ext cx="4629150" cy="4873625"/>
          </a:xfrm>
          <a:prstGeom prst="rect">
            <a:avLst/>
          </a:prstGeo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33FB7D76-9210-8F49-9A78-8747A6504ADF}"/>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E375A7EF-7E39-2F4E-9A2D-6C0F4CDC5A09}"/>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10/11/21</a:t>
            </a:fld>
            <a:endParaRPr lang="en-US"/>
          </a:p>
        </p:txBody>
      </p:sp>
      <p:sp>
        <p:nvSpPr>
          <p:cNvPr id="6" name="Footer Placeholder 5">
            <a:extLst>
              <a:ext uri="{FF2B5EF4-FFF2-40B4-BE49-F238E27FC236}">
                <a16:creationId xmlns:a16="http://schemas.microsoft.com/office/drawing/2014/main" id="{C534F60D-F04A-8F46-8F4B-C293A3F22BFA}"/>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B0DBFFEF-7F5C-3E4A-AEBA-AE008AE7FBAE}"/>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2735874321"/>
      </p:ext>
    </p:extLst>
  </p:cSld>
  <p:clrMapOvr>
    <a:masterClrMapping/>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D254E5-EC60-7642-89FC-E0005F24DF7F}"/>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396ABA9B-C852-BD4C-8EBB-DCA38ABAFB73}"/>
              </a:ext>
            </a:extLst>
          </p:cNvPr>
          <p:cNvSpPr>
            <a:spLocks noGrp="1"/>
          </p:cNvSpPr>
          <p:nvPr>
            <p:ph type="pic" idx="1"/>
          </p:nvPr>
        </p:nvSpPr>
        <p:spPr>
          <a:xfrm>
            <a:off x="3887788" y="987425"/>
            <a:ext cx="4629150" cy="4873625"/>
          </a:xfrm>
          <a:prstGeom prst="rect">
            <a:avLst/>
          </a:prstGeo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a:p>
        </p:txBody>
      </p:sp>
      <p:sp>
        <p:nvSpPr>
          <p:cNvPr id="4" name="Text Placeholder 3">
            <a:extLst>
              <a:ext uri="{FF2B5EF4-FFF2-40B4-BE49-F238E27FC236}">
                <a16:creationId xmlns:a16="http://schemas.microsoft.com/office/drawing/2014/main" id="{1A052852-941B-934D-8B59-88371343E638}"/>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CE4B2328-0A43-4342-A653-438448402ABA}"/>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10/11/21</a:t>
            </a:fld>
            <a:endParaRPr lang="en-US"/>
          </a:p>
        </p:txBody>
      </p:sp>
      <p:sp>
        <p:nvSpPr>
          <p:cNvPr id="6" name="Footer Placeholder 5">
            <a:extLst>
              <a:ext uri="{FF2B5EF4-FFF2-40B4-BE49-F238E27FC236}">
                <a16:creationId xmlns:a16="http://schemas.microsoft.com/office/drawing/2014/main" id="{0964BB61-D3D6-F54F-B677-477ED6253E55}"/>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61DC3A9F-519B-324E-8B37-F8E2A6208684}"/>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759373922"/>
      </p:ext>
    </p:extLst>
  </p:cSld>
  <p:clrMapOvr>
    <a:masterClrMapping/>
  </p:clrMapOvr>
</p:sldLayout>
</file>

<file path=ppt/slideLayouts/slideLayout4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2CF624-42BE-7644-90FA-098E6BC22AEA}"/>
              </a:ext>
            </a:extLst>
          </p:cNvPr>
          <p:cNvSpPr>
            <a:spLocks noGrp="1"/>
          </p:cNvSpPr>
          <p:nvPr>
            <p:ph type="title"/>
          </p:nvPr>
        </p:nvSpPr>
        <p:spPr>
          <a:xfrm>
            <a:off x="628650" y="365125"/>
            <a:ext cx="7886700" cy="1325563"/>
          </a:xfrm>
          <a:prstGeom prst="rect">
            <a:avLst/>
          </a:prstGeom>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EE3350E3-FA89-4446-9F4F-2DDCB0D72468}"/>
              </a:ext>
            </a:extLst>
          </p:cNvPr>
          <p:cNvSpPr>
            <a:spLocks noGrp="1"/>
          </p:cNvSpPr>
          <p:nvPr>
            <p:ph type="body" orient="vert" idx="1"/>
          </p:nvPr>
        </p:nvSpPr>
        <p:spPr>
          <a:xfrm>
            <a:off x="628650" y="1825625"/>
            <a:ext cx="7886700" cy="4351338"/>
          </a:xfrm>
          <a:prstGeom prst="rect">
            <a:avLst/>
          </a:prstGeo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94560375-BEC7-464A-8FED-420C1DCCF567}"/>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10/11/21</a:t>
            </a:fld>
            <a:endParaRPr lang="en-US"/>
          </a:p>
        </p:txBody>
      </p:sp>
      <p:sp>
        <p:nvSpPr>
          <p:cNvPr id="5" name="Footer Placeholder 4">
            <a:extLst>
              <a:ext uri="{FF2B5EF4-FFF2-40B4-BE49-F238E27FC236}">
                <a16:creationId xmlns:a16="http://schemas.microsoft.com/office/drawing/2014/main" id="{5749956A-D1B6-2141-8227-E96F8757319D}"/>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721AFAD8-75E0-E74B-8E53-F8DAA76AF129}"/>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3576466853"/>
      </p:ext>
    </p:extLst>
  </p:cSld>
  <p:clrMapOvr>
    <a:masterClrMapping/>
  </p:clrMapOvr>
</p:sldLayout>
</file>

<file path=ppt/slideLayouts/slideLayout4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1F022C87-B12F-C545-920B-2FEA49D862EE}"/>
              </a:ext>
            </a:extLst>
          </p:cNvPr>
          <p:cNvSpPr>
            <a:spLocks noGrp="1"/>
          </p:cNvSpPr>
          <p:nvPr>
            <p:ph type="title" orient="vert"/>
          </p:nvPr>
        </p:nvSpPr>
        <p:spPr>
          <a:xfrm>
            <a:off x="6543675" y="365125"/>
            <a:ext cx="1971675" cy="5811838"/>
          </a:xfrm>
          <a:prstGeom prst="rect">
            <a:avLst/>
          </a:prstGeo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9944DBAF-A21F-884B-8893-93D4AB4B5BD3}"/>
              </a:ext>
            </a:extLst>
          </p:cNvPr>
          <p:cNvSpPr>
            <a:spLocks noGrp="1"/>
          </p:cNvSpPr>
          <p:nvPr>
            <p:ph type="body" orient="vert" idx="1"/>
          </p:nvPr>
        </p:nvSpPr>
        <p:spPr>
          <a:xfrm>
            <a:off x="628650" y="365125"/>
            <a:ext cx="5762625" cy="5811838"/>
          </a:xfrm>
          <a:prstGeom prst="rect">
            <a:avLst/>
          </a:prstGeo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5BEBC95F-39B8-0C49-A006-DB8F65C05F80}"/>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10/11/21</a:t>
            </a:fld>
            <a:endParaRPr lang="en-US"/>
          </a:p>
        </p:txBody>
      </p:sp>
      <p:sp>
        <p:nvSpPr>
          <p:cNvPr id="5" name="Footer Placeholder 4">
            <a:extLst>
              <a:ext uri="{FF2B5EF4-FFF2-40B4-BE49-F238E27FC236}">
                <a16:creationId xmlns:a16="http://schemas.microsoft.com/office/drawing/2014/main" id="{59480421-2463-624E-8B83-7E103ADC90AD}"/>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D3D2072A-1BC5-4B41-9369-C7AF05D0BA9D}"/>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1768801571"/>
      </p:ext>
    </p:extLst>
  </p:cSld>
  <p:clrMapOvr>
    <a:masterClrMapping/>
  </p:clrMapOvr>
</p:sldLayout>
</file>

<file path=ppt/slideLayouts/slideLayout47.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2D55A6-6F6E-F74C-9EA0-0B5928337FC7}"/>
              </a:ext>
            </a:extLst>
          </p:cNvPr>
          <p:cNvSpPr>
            <a:spLocks noGrp="1"/>
          </p:cNvSpPr>
          <p:nvPr>
            <p:ph type="ctrTitle"/>
          </p:nvPr>
        </p:nvSpPr>
        <p:spPr>
          <a:xfrm>
            <a:off x="1143000" y="1122363"/>
            <a:ext cx="6858000" cy="2387600"/>
          </a:xfrm>
          <a:prstGeom prst="rect">
            <a:avLst/>
          </a:prstGeo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818C1E26-42A5-B440-B9C8-CEDD2A852D4F}"/>
              </a:ext>
            </a:extLst>
          </p:cNvPr>
          <p:cNvSpPr>
            <a:spLocks noGrp="1"/>
          </p:cNvSpPr>
          <p:nvPr>
            <p:ph type="subTitle" idx="1"/>
          </p:nvPr>
        </p:nvSpPr>
        <p:spPr>
          <a:xfrm>
            <a:off x="1143000" y="3602038"/>
            <a:ext cx="6858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05BA9EB3-C20B-DF4F-A968-B10AB5D9013B}"/>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10/11/21</a:t>
            </a:fld>
            <a:endParaRPr lang="en-US"/>
          </a:p>
        </p:txBody>
      </p:sp>
      <p:sp>
        <p:nvSpPr>
          <p:cNvPr id="5" name="Footer Placeholder 4">
            <a:extLst>
              <a:ext uri="{FF2B5EF4-FFF2-40B4-BE49-F238E27FC236}">
                <a16:creationId xmlns:a16="http://schemas.microsoft.com/office/drawing/2014/main" id="{A9CFCFFA-B6A2-F74A-8C54-0B36FE17BA6D}"/>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BA04AC94-14D0-8B40-AC33-71C6CF732900}"/>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851365274"/>
      </p:ext>
    </p:extLst>
  </p:cSld>
  <p:clrMapOvr>
    <a:masterClrMapping/>
  </p:clrMapOvr>
</p:sldLayout>
</file>

<file path=ppt/slideLayouts/slideLayout48.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667951-B918-894D-BB5C-B72A99F2C65F}"/>
              </a:ext>
            </a:extLst>
          </p:cNvPr>
          <p:cNvSpPr>
            <a:spLocks noGrp="1"/>
          </p:cNvSpPr>
          <p:nvPr>
            <p:ph type="title"/>
          </p:nvPr>
        </p:nvSpPr>
        <p:spPr>
          <a:xfrm>
            <a:off x="628650" y="365125"/>
            <a:ext cx="7886700" cy="1325563"/>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9F0155AD-98F2-734A-B92B-9C6661F3C051}"/>
              </a:ext>
            </a:extLst>
          </p:cNvPr>
          <p:cNvSpPr>
            <a:spLocks noGrp="1"/>
          </p:cNvSpPr>
          <p:nvPr>
            <p:ph idx="1"/>
          </p:nvPr>
        </p:nvSpPr>
        <p:spPr>
          <a:xfrm>
            <a:off x="628650" y="1825625"/>
            <a:ext cx="788670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AB5785D2-81B9-2F43-9E4D-DCD90694EEAF}"/>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10/11/21</a:t>
            </a:fld>
            <a:endParaRPr lang="en-US"/>
          </a:p>
        </p:txBody>
      </p:sp>
      <p:sp>
        <p:nvSpPr>
          <p:cNvPr id="5" name="Footer Placeholder 4">
            <a:extLst>
              <a:ext uri="{FF2B5EF4-FFF2-40B4-BE49-F238E27FC236}">
                <a16:creationId xmlns:a16="http://schemas.microsoft.com/office/drawing/2014/main" id="{CF954D14-FC43-0C4F-858F-9CF6665D8C8D}"/>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AB4E1104-FF98-FB4B-B38F-9C077F967F72}"/>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1693708146"/>
      </p:ext>
    </p:extLst>
  </p:cSld>
  <p:clrMapOvr>
    <a:masterClrMapping/>
  </p:clrMapOvr>
</p:sldLayout>
</file>

<file path=ppt/slideLayouts/slideLayout49.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C4934C-B4C9-2A4C-B88F-D91E73D7B967}"/>
              </a:ext>
            </a:extLst>
          </p:cNvPr>
          <p:cNvSpPr>
            <a:spLocks noGrp="1"/>
          </p:cNvSpPr>
          <p:nvPr>
            <p:ph type="title"/>
          </p:nvPr>
        </p:nvSpPr>
        <p:spPr>
          <a:xfrm>
            <a:off x="623888" y="1709738"/>
            <a:ext cx="7886700" cy="2852737"/>
          </a:xfrm>
          <a:prstGeom prst="rect">
            <a:avLst/>
          </a:prstGeo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A6872BD2-5D0B-BE48-AE5D-B91BF84DDFE2}"/>
              </a:ext>
            </a:extLst>
          </p:cNvPr>
          <p:cNvSpPr>
            <a:spLocks noGrp="1"/>
          </p:cNvSpPr>
          <p:nvPr>
            <p:ph type="body" idx="1"/>
          </p:nvPr>
        </p:nvSpPr>
        <p:spPr>
          <a:xfrm>
            <a:off x="623888" y="4589463"/>
            <a:ext cx="7886700" cy="1500187"/>
          </a:xfrm>
          <a:prstGeom prst="rect">
            <a:avLst/>
          </a:prstGeo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D3F626BB-7637-DB46-87CD-5A77DA490238}"/>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10/11/21</a:t>
            </a:fld>
            <a:endParaRPr lang="en-US"/>
          </a:p>
        </p:txBody>
      </p:sp>
      <p:sp>
        <p:nvSpPr>
          <p:cNvPr id="5" name="Footer Placeholder 4">
            <a:extLst>
              <a:ext uri="{FF2B5EF4-FFF2-40B4-BE49-F238E27FC236}">
                <a16:creationId xmlns:a16="http://schemas.microsoft.com/office/drawing/2014/main" id="{673CCEE1-9588-4642-91F6-0AC184FDD7D9}"/>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EFB459B8-64BF-5141-A955-95F9AB23B60A}"/>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3273999926"/>
      </p:ext>
    </p:extLst>
  </p:cSld>
  <p:clrMapOvr>
    <a:masterClrMapping/>
  </p:clrMapOvr>
</p:sldLayout>
</file>

<file path=ppt/slideLayouts/slideLayout50.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8149ED-0700-344B-AF7A-1FAA1270293C}"/>
              </a:ext>
            </a:extLst>
          </p:cNvPr>
          <p:cNvSpPr>
            <a:spLocks noGrp="1"/>
          </p:cNvSpPr>
          <p:nvPr>
            <p:ph type="title"/>
          </p:nvPr>
        </p:nvSpPr>
        <p:spPr>
          <a:xfrm>
            <a:off x="628650" y="365125"/>
            <a:ext cx="7886700" cy="1325563"/>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BE0A7911-5EFA-6B4D-B369-D7ED660597EF}"/>
              </a:ext>
            </a:extLst>
          </p:cNvPr>
          <p:cNvSpPr>
            <a:spLocks noGrp="1"/>
          </p:cNvSpPr>
          <p:nvPr>
            <p:ph sz="half" idx="1"/>
          </p:nvPr>
        </p:nvSpPr>
        <p:spPr>
          <a:xfrm>
            <a:off x="628650" y="1825625"/>
            <a:ext cx="386715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2E518818-A7A5-334F-9BB5-DFA66F746D94}"/>
              </a:ext>
            </a:extLst>
          </p:cNvPr>
          <p:cNvSpPr>
            <a:spLocks noGrp="1"/>
          </p:cNvSpPr>
          <p:nvPr>
            <p:ph sz="half" idx="2"/>
          </p:nvPr>
        </p:nvSpPr>
        <p:spPr>
          <a:xfrm>
            <a:off x="4648200" y="1825625"/>
            <a:ext cx="386715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0BAB2CE8-7DFC-4B40-B4C2-64F6E9FBFAF6}"/>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10/11/21</a:t>
            </a:fld>
            <a:endParaRPr lang="en-US"/>
          </a:p>
        </p:txBody>
      </p:sp>
      <p:sp>
        <p:nvSpPr>
          <p:cNvPr id="6" name="Footer Placeholder 5">
            <a:extLst>
              <a:ext uri="{FF2B5EF4-FFF2-40B4-BE49-F238E27FC236}">
                <a16:creationId xmlns:a16="http://schemas.microsoft.com/office/drawing/2014/main" id="{EECBC5FC-F8C6-7C4C-94CD-C312E0BE0C71}"/>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1E5FDDFD-CB88-F141-906B-DA0E35C36F8C}"/>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417694370"/>
      </p:ext>
    </p:extLst>
  </p:cSld>
  <p:clrMapOvr>
    <a:masterClrMapping/>
  </p:clrMapOvr>
</p:sldLayout>
</file>

<file path=ppt/slideLayouts/slideLayout51.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8FC1F5-AB6D-1847-9672-250A387E47E1}"/>
              </a:ext>
            </a:extLst>
          </p:cNvPr>
          <p:cNvSpPr>
            <a:spLocks noGrp="1"/>
          </p:cNvSpPr>
          <p:nvPr>
            <p:ph type="title"/>
          </p:nvPr>
        </p:nvSpPr>
        <p:spPr>
          <a:xfrm>
            <a:off x="630238" y="365125"/>
            <a:ext cx="7886700" cy="1325563"/>
          </a:xfrm>
          <a:prstGeom prst="rect">
            <a:avLst/>
          </a:prstGeo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94DF9861-87E1-A249-8299-7C29BE7639C8}"/>
              </a:ext>
            </a:extLst>
          </p:cNvPr>
          <p:cNvSpPr>
            <a:spLocks noGrp="1"/>
          </p:cNvSpPr>
          <p:nvPr>
            <p:ph type="body" idx="1"/>
          </p:nvPr>
        </p:nvSpPr>
        <p:spPr>
          <a:xfrm>
            <a:off x="630238" y="1681163"/>
            <a:ext cx="3868737"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DE8CB95E-5618-844C-9757-B733223DB9B7}"/>
              </a:ext>
            </a:extLst>
          </p:cNvPr>
          <p:cNvSpPr>
            <a:spLocks noGrp="1"/>
          </p:cNvSpPr>
          <p:nvPr>
            <p:ph sz="half" idx="2"/>
          </p:nvPr>
        </p:nvSpPr>
        <p:spPr>
          <a:xfrm>
            <a:off x="630238" y="2505075"/>
            <a:ext cx="3868737" cy="368458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3577E6FB-192F-AE40-AEC5-D27B01360C55}"/>
              </a:ext>
            </a:extLst>
          </p:cNvPr>
          <p:cNvSpPr>
            <a:spLocks noGrp="1"/>
          </p:cNvSpPr>
          <p:nvPr>
            <p:ph type="body" sz="quarter" idx="3"/>
          </p:nvPr>
        </p:nvSpPr>
        <p:spPr>
          <a:xfrm>
            <a:off x="4629150" y="1681163"/>
            <a:ext cx="3887788"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9275A479-214E-D54F-8170-2D3F57C98486}"/>
              </a:ext>
            </a:extLst>
          </p:cNvPr>
          <p:cNvSpPr>
            <a:spLocks noGrp="1"/>
          </p:cNvSpPr>
          <p:nvPr>
            <p:ph sz="quarter" idx="4"/>
          </p:nvPr>
        </p:nvSpPr>
        <p:spPr>
          <a:xfrm>
            <a:off x="4629150" y="2505075"/>
            <a:ext cx="3887788" cy="368458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A631FE86-DB76-8547-829A-D16D296EA336}"/>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10/11/21</a:t>
            </a:fld>
            <a:endParaRPr lang="en-US"/>
          </a:p>
        </p:txBody>
      </p:sp>
      <p:sp>
        <p:nvSpPr>
          <p:cNvPr id="8" name="Footer Placeholder 7">
            <a:extLst>
              <a:ext uri="{FF2B5EF4-FFF2-40B4-BE49-F238E27FC236}">
                <a16:creationId xmlns:a16="http://schemas.microsoft.com/office/drawing/2014/main" id="{9B17C808-3559-C84E-ADFE-CCB80B260D1D}"/>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9" name="Slide Number Placeholder 8">
            <a:extLst>
              <a:ext uri="{FF2B5EF4-FFF2-40B4-BE49-F238E27FC236}">
                <a16:creationId xmlns:a16="http://schemas.microsoft.com/office/drawing/2014/main" id="{04519476-8DF1-314F-A373-B7B26111A96E}"/>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259491602"/>
      </p:ext>
    </p:extLst>
  </p:cSld>
  <p:clrMapOvr>
    <a:masterClrMapping/>
  </p:clrMapOvr>
</p:sldLayout>
</file>

<file path=ppt/slideLayouts/slideLayout52.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A8C171-7289-D249-A793-DE9F5EB81D3D}"/>
              </a:ext>
            </a:extLst>
          </p:cNvPr>
          <p:cNvSpPr>
            <a:spLocks noGrp="1"/>
          </p:cNvSpPr>
          <p:nvPr>
            <p:ph type="title"/>
          </p:nvPr>
        </p:nvSpPr>
        <p:spPr>
          <a:xfrm>
            <a:off x="628650" y="365125"/>
            <a:ext cx="7886700" cy="1325563"/>
          </a:xfrm>
          <a:prstGeom prst="rect">
            <a:avLst/>
          </a:prstGeom>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5374DBDE-AF66-704B-98B2-37FDC1193E84}"/>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10/11/21</a:t>
            </a:fld>
            <a:endParaRPr lang="en-US"/>
          </a:p>
        </p:txBody>
      </p:sp>
      <p:sp>
        <p:nvSpPr>
          <p:cNvPr id="4" name="Footer Placeholder 3">
            <a:extLst>
              <a:ext uri="{FF2B5EF4-FFF2-40B4-BE49-F238E27FC236}">
                <a16:creationId xmlns:a16="http://schemas.microsoft.com/office/drawing/2014/main" id="{27370EF4-5D33-D84F-AB32-3D385BC1E06D}"/>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5" name="Slide Number Placeholder 4">
            <a:extLst>
              <a:ext uri="{FF2B5EF4-FFF2-40B4-BE49-F238E27FC236}">
                <a16:creationId xmlns:a16="http://schemas.microsoft.com/office/drawing/2014/main" id="{164884FD-90BC-1A43-9B75-28B27C166D11}"/>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251323301"/>
      </p:ext>
    </p:extLst>
  </p:cSld>
  <p:clrMapOvr>
    <a:masterClrMapping/>
  </p:clrMapOvr>
</p:sldLayout>
</file>

<file path=ppt/slideLayouts/slideLayout53.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AA1A62C1-3DEA-5546-9E5E-C32410A1B5DE}"/>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10/11/21</a:t>
            </a:fld>
            <a:endParaRPr lang="en-US"/>
          </a:p>
        </p:txBody>
      </p:sp>
      <p:sp>
        <p:nvSpPr>
          <p:cNvPr id="3" name="Footer Placeholder 2">
            <a:extLst>
              <a:ext uri="{FF2B5EF4-FFF2-40B4-BE49-F238E27FC236}">
                <a16:creationId xmlns:a16="http://schemas.microsoft.com/office/drawing/2014/main" id="{4BF570D8-3B80-564F-929A-04BEC36B705B}"/>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4" name="Slide Number Placeholder 3">
            <a:extLst>
              <a:ext uri="{FF2B5EF4-FFF2-40B4-BE49-F238E27FC236}">
                <a16:creationId xmlns:a16="http://schemas.microsoft.com/office/drawing/2014/main" id="{F758973F-C520-6D4D-A4B2-CF1EF89EF3AE}"/>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1912981202"/>
      </p:ext>
    </p:extLst>
  </p:cSld>
  <p:clrMapOvr>
    <a:masterClrMapping/>
  </p:clrMapOvr>
</p:sldLayout>
</file>

<file path=ppt/slideLayouts/slideLayout54.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D79CFF-BF8F-F744-B9EE-60193117DA0D}"/>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116C392F-8BA6-C843-BFA2-37A235A7CCB7}"/>
              </a:ext>
            </a:extLst>
          </p:cNvPr>
          <p:cNvSpPr>
            <a:spLocks noGrp="1"/>
          </p:cNvSpPr>
          <p:nvPr>
            <p:ph idx="1"/>
          </p:nvPr>
        </p:nvSpPr>
        <p:spPr>
          <a:xfrm>
            <a:off x="3887788" y="987425"/>
            <a:ext cx="4629150" cy="4873625"/>
          </a:xfrm>
          <a:prstGeom prst="rect">
            <a:avLst/>
          </a:prstGeo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08608ED9-A011-4342-B842-18012F2EC249}"/>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C36CEA99-61DA-0A49-BCD4-AB1492700F13}"/>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10/11/21</a:t>
            </a:fld>
            <a:endParaRPr lang="en-US"/>
          </a:p>
        </p:txBody>
      </p:sp>
      <p:sp>
        <p:nvSpPr>
          <p:cNvPr id="6" name="Footer Placeholder 5">
            <a:extLst>
              <a:ext uri="{FF2B5EF4-FFF2-40B4-BE49-F238E27FC236}">
                <a16:creationId xmlns:a16="http://schemas.microsoft.com/office/drawing/2014/main" id="{18D48789-EEBB-4C4E-8064-2E64AF75EF0B}"/>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E2A39AF6-375A-F64D-85EE-A8E01815567A}"/>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2378152267"/>
      </p:ext>
    </p:extLst>
  </p:cSld>
  <p:clrMapOvr>
    <a:masterClrMapping/>
  </p:clrMapOvr>
</p:sldLayout>
</file>

<file path=ppt/slideLayouts/slideLayout55.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BC32E7-F382-9F46-9FA8-FE1B6E22E161}"/>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4B8F85F5-1E2C-EA48-A168-AA871577DBF3}"/>
              </a:ext>
            </a:extLst>
          </p:cNvPr>
          <p:cNvSpPr>
            <a:spLocks noGrp="1"/>
          </p:cNvSpPr>
          <p:nvPr>
            <p:ph type="pic" idx="1"/>
          </p:nvPr>
        </p:nvSpPr>
        <p:spPr>
          <a:xfrm>
            <a:off x="3887788" y="987425"/>
            <a:ext cx="4629150" cy="4873625"/>
          </a:xfrm>
          <a:prstGeom prst="rect">
            <a:avLst/>
          </a:prstGeo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a:p>
        </p:txBody>
      </p:sp>
      <p:sp>
        <p:nvSpPr>
          <p:cNvPr id="4" name="Text Placeholder 3">
            <a:extLst>
              <a:ext uri="{FF2B5EF4-FFF2-40B4-BE49-F238E27FC236}">
                <a16:creationId xmlns:a16="http://schemas.microsoft.com/office/drawing/2014/main" id="{E4341BF9-8683-A247-94F0-3F8EAD5B707A}"/>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3BE2EBB5-B5D0-C645-B0DC-15CFC0D9C64B}"/>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10/11/21</a:t>
            </a:fld>
            <a:endParaRPr lang="en-US"/>
          </a:p>
        </p:txBody>
      </p:sp>
      <p:sp>
        <p:nvSpPr>
          <p:cNvPr id="6" name="Footer Placeholder 5">
            <a:extLst>
              <a:ext uri="{FF2B5EF4-FFF2-40B4-BE49-F238E27FC236}">
                <a16:creationId xmlns:a16="http://schemas.microsoft.com/office/drawing/2014/main" id="{0D121C38-F234-5640-81F2-7023DE9ECC8B}"/>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36E6311F-C9BC-A04C-90E6-58694A8DB540}"/>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1868543733"/>
      </p:ext>
    </p:extLst>
  </p:cSld>
  <p:clrMapOvr>
    <a:masterClrMapping/>
  </p:clrMapOvr>
</p:sldLayout>
</file>

<file path=ppt/slideLayouts/slideLayout5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BE4A9D-2A4B-E242-AD73-2213273B5FB4}"/>
              </a:ext>
            </a:extLst>
          </p:cNvPr>
          <p:cNvSpPr>
            <a:spLocks noGrp="1"/>
          </p:cNvSpPr>
          <p:nvPr>
            <p:ph type="title"/>
          </p:nvPr>
        </p:nvSpPr>
        <p:spPr>
          <a:xfrm>
            <a:off x="628650" y="365125"/>
            <a:ext cx="7886700" cy="1325563"/>
          </a:xfrm>
          <a:prstGeom prst="rect">
            <a:avLst/>
          </a:prstGeom>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9EF8B4BA-D763-A749-B180-F12D47DD800A}"/>
              </a:ext>
            </a:extLst>
          </p:cNvPr>
          <p:cNvSpPr>
            <a:spLocks noGrp="1"/>
          </p:cNvSpPr>
          <p:nvPr>
            <p:ph type="body" orient="vert" idx="1"/>
          </p:nvPr>
        </p:nvSpPr>
        <p:spPr>
          <a:xfrm>
            <a:off x="628650" y="1825625"/>
            <a:ext cx="7886700" cy="4351338"/>
          </a:xfrm>
          <a:prstGeom prst="rect">
            <a:avLst/>
          </a:prstGeo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3B9FC624-76C3-9848-B506-CB4DF0131538}"/>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10/11/21</a:t>
            </a:fld>
            <a:endParaRPr lang="en-US"/>
          </a:p>
        </p:txBody>
      </p:sp>
      <p:sp>
        <p:nvSpPr>
          <p:cNvPr id="5" name="Footer Placeholder 4">
            <a:extLst>
              <a:ext uri="{FF2B5EF4-FFF2-40B4-BE49-F238E27FC236}">
                <a16:creationId xmlns:a16="http://schemas.microsoft.com/office/drawing/2014/main" id="{761B07F3-6F8C-304D-B01C-87FA8B3D2D77}"/>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76749C26-FC13-B042-8323-29B4ED26C17D}"/>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2402320847"/>
      </p:ext>
    </p:extLst>
  </p:cSld>
  <p:clrMapOvr>
    <a:masterClrMapping/>
  </p:clrMapOvr>
</p:sldLayout>
</file>

<file path=ppt/slideLayouts/slideLayout5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23331CA3-6867-2B41-A4AC-AE41453A33B7}"/>
              </a:ext>
            </a:extLst>
          </p:cNvPr>
          <p:cNvSpPr>
            <a:spLocks noGrp="1"/>
          </p:cNvSpPr>
          <p:nvPr>
            <p:ph type="title" orient="vert"/>
          </p:nvPr>
        </p:nvSpPr>
        <p:spPr>
          <a:xfrm>
            <a:off x="6543675" y="365125"/>
            <a:ext cx="1971675" cy="5811838"/>
          </a:xfrm>
          <a:prstGeom prst="rect">
            <a:avLst/>
          </a:prstGeo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5CC6E175-D0C1-6F4F-BBCE-07E66A026E8D}"/>
              </a:ext>
            </a:extLst>
          </p:cNvPr>
          <p:cNvSpPr>
            <a:spLocks noGrp="1"/>
          </p:cNvSpPr>
          <p:nvPr>
            <p:ph type="body" orient="vert" idx="1"/>
          </p:nvPr>
        </p:nvSpPr>
        <p:spPr>
          <a:xfrm>
            <a:off x="628650" y="365125"/>
            <a:ext cx="5762625" cy="5811838"/>
          </a:xfrm>
          <a:prstGeom prst="rect">
            <a:avLst/>
          </a:prstGeo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E61061C9-1FDF-BB42-9982-77DF7AF43F9F}"/>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10/11/21</a:t>
            </a:fld>
            <a:endParaRPr lang="en-US"/>
          </a:p>
        </p:txBody>
      </p:sp>
      <p:sp>
        <p:nvSpPr>
          <p:cNvPr id="5" name="Footer Placeholder 4">
            <a:extLst>
              <a:ext uri="{FF2B5EF4-FFF2-40B4-BE49-F238E27FC236}">
                <a16:creationId xmlns:a16="http://schemas.microsoft.com/office/drawing/2014/main" id="{779E19CD-FADD-E442-BE32-978030C69668}"/>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A28F8E86-7E3C-5045-B990-0EB986A57FCC}"/>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1254936513"/>
      </p:ext>
    </p:extLst>
  </p:cSld>
  <p:clrMapOvr>
    <a:masterClrMapping/>
  </p:clrMapOvr>
</p:sldLayout>
</file>

<file path=ppt/slideLayouts/slideLayout58.xml><?xml version="1.0" encoding="utf-8"?>
<p:sldLayout xmlns:a="http://schemas.openxmlformats.org/drawingml/2006/main" xmlns:r="http://schemas.openxmlformats.org/officeDocument/2006/relationships" xmlns:p="http://schemas.openxmlformats.org/presentationml/2006/main" preserve="1" userDrawn="1">
  <p:cSld name="Logo white text top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r>
              <a:rPr lang="en-GB"/>
              <a:t>Click icon to add picture</a:t>
            </a:r>
            <a:endParaRPr lang="en-US"/>
          </a:p>
        </p:txBody>
      </p:sp>
      <p:pic>
        <p:nvPicPr>
          <p:cNvPr id="11" name="Picture 10" descr="Text&#10;&#10;Description automatically generated with medium confidence">
            <a:extLst>
              <a:ext uri="{FF2B5EF4-FFF2-40B4-BE49-F238E27FC236}">
                <a16:creationId xmlns:a16="http://schemas.microsoft.com/office/drawing/2014/main" id="{466B934A-A475-114C-AA1B-5F9F12584F2C}"/>
              </a:ext>
            </a:extLst>
          </p:cNvPr>
          <p:cNvPicPr>
            <a:picLocks noChangeAspect="1"/>
          </p:cNvPicPr>
          <p:nvPr userDrawn="1"/>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4223623254"/>
      </p:ext>
    </p:extLst>
  </p:cSld>
  <p:clrMapOvr>
    <a:masterClrMapping/>
  </p:clrMapOvr>
</p:sldLayout>
</file>

<file path=ppt/slideLayouts/slideLayout59.xml><?xml version="1.0" encoding="utf-8"?>
<p:sldLayout xmlns:a="http://schemas.openxmlformats.org/drawingml/2006/main" xmlns:r="http://schemas.openxmlformats.org/officeDocument/2006/relationships" xmlns:p="http://schemas.openxmlformats.org/presentationml/2006/main" preserve="1" userDrawn="1">
  <p:cSld name="Logo only white text_bottom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r>
              <a:rPr lang="en-GB"/>
              <a:t>Click icon to add picture</a:t>
            </a:r>
            <a:endParaRPr lang="en-US"/>
          </a:p>
        </p:txBody>
      </p:sp>
      <p:pic>
        <p:nvPicPr>
          <p:cNvPr id="3" name="Picture 2" descr="A picture containing text&#10;&#10;Description automatically generated">
            <a:extLst>
              <a:ext uri="{FF2B5EF4-FFF2-40B4-BE49-F238E27FC236}">
                <a16:creationId xmlns:a16="http://schemas.microsoft.com/office/drawing/2014/main" id="{0736A280-2C91-F548-B032-A04AB39CF28E}"/>
              </a:ext>
            </a:extLst>
          </p:cNvPr>
          <p:cNvPicPr>
            <a:picLocks noChangeAspect="1"/>
          </p:cNvPicPr>
          <p:nvPr userDrawn="1"/>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4086648178"/>
      </p:ext>
    </p:extLst>
  </p:cSld>
  <p:clrMapOvr>
    <a:masterClrMapping/>
  </p:clrMapOvr>
</p:sldLayout>
</file>

<file path=ppt/slideLayouts/slideLayout60.xml><?xml version="1.0" encoding="utf-8"?>
<p:sldLayout xmlns:a="http://schemas.openxmlformats.org/drawingml/2006/main" xmlns:r="http://schemas.openxmlformats.org/officeDocument/2006/relationships" xmlns:p="http://schemas.openxmlformats.org/presentationml/2006/main" preserve="1" userDrawn="1">
  <p:cSld name="Logo mono_top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r>
              <a:rPr lang="en-GB"/>
              <a:t>Click icon to add picture</a:t>
            </a:r>
            <a:endParaRPr lang="en-US"/>
          </a:p>
        </p:txBody>
      </p:sp>
      <p:pic>
        <p:nvPicPr>
          <p:cNvPr id="3" name="Picture 2" descr="A picture containing text&#10;&#10;Description automatically generated">
            <a:extLst>
              <a:ext uri="{FF2B5EF4-FFF2-40B4-BE49-F238E27FC236}">
                <a16:creationId xmlns:a16="http://schemas.microsoft.com/office/drawing/2014/main" id="{79AAABAA-0F32-FD4D-BFBE-5CFAD828F7F3}"/>
              </a:ext>
            </a:extLst>
          </p:cNvPr>
          <p:cNvPicPr>
            <a:picLocks noChangeAspect="1"/>
          </p:cNvPicPr>
          <p:nvPr userDrawn="1"/>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2594362663"/>
      </p:ext>
    </p:extLst>
  </p:cSld>
  <p:clrMapOvr>
    <a:masterClrMapping/>
  </p:clrMapOvr>
</p:sldLayout>
</file>

<file path=ppt/slideLayouts/slideLayout61.xml><?xml version="1.0" encoding="utf-8"?>
<p:sldLayout xmlns:a="http://schemas.openxmlformats.org/drawingml/2006/main" xmlns:r="http://schemas.openxmlformats.org/officeDocument/2006/relationships" xmlns:p="http://schemas.openxmlformats.org/presentationml/2006/main" preserve="1" userDrawn="1">
  <p:cSld name="Logo Mono_Bottom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r>
              <a:rPr lang="en-GB"/>
              <a:t>Click icon to add picture</a:t>
            </a:r>
            <a:endParaRPr lang="en-US"/>
          </a:p>
        </p:txBody>
      </p:sp>
      <p:pic>
        <p:nvPicPr>
          <p:cNvPr id="4" name="Picture 3" descr="A picture containing text&#10;&#10;Description automatically generated">
            <a:extLst>
              <a:ext uri="{FF2B5EF4-FFF2-40B4-BE49-F238E27FC236}">
                <a16:creationId xmlns:a16="http://schemas.microsoft.com/office/drawing/2014/main" id="{0F8DD660-4622-2A47-82B3-18A6984986A2}"/>
              </a:ext>
            </a:extLst>
          </p:cNvPr>
          <p:cNvPicPr>
            <a:picLocks noChangeAspect="1"/>
          </p:cNvPicPr>
          <p:nvPr userDrawn="1"/>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292367707"/>
      </p:ext>
    </p:extLst>
  </p:cSld>
  <p:clrMapOvr>
    <a:masterClrMapping/>
  </p:clrMapOvr>
</p:sldLayout>
</file>

<file path=ppt/slideLayouts/slideLayout62.xml><?xml version="1.0" encoding="utf-8"?>
<p:sldLayout xmlns:a="http://schemas.openxmlformats.org/drawingml/2006/main" xmlns:r="http://schemas.openxmlformats.org/officeDocument/2006/relationships" xmlns:p="http://schemas.openxmlformats.org/presentationml/2006/main" preserve="1" userDrawn="1">
  <p:cSld name="Logo Mono White_top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r>
              <a:rPr lang="en-GB"/>
              <a:t>Click icon to add picture</a:t>
            </a:r>
            <a:endParaRPr lang="en-US"/>
          </a:p>
        </p:txBody>
      </p:sp>
      <p:pic>
        <p:nvPicPr>
          <p:cNvPr id="4" name="Picture 3" descr="Text&#10;&#10;Description automatically generated with medium confidence">
            <a:extLst>
              <a:ext uri="{FF2B5EF4-FFF2-40B4-BE49-F238E27FC236}">
                <a16:creationId xmlns:a16="http://schemas.microsoft.com/office/drawing/2014/main" id="{6B516FE7-964A-1E4E-9AD2-64229A0C31A3}"/>
              </a:ext>
            </a:extLst>
          </p:cNvPr>
          <p:cNvPicPr>
            <a:picLocks noChangeAspect="1"/>
          </p:cNvPicPr>
          <p:nvPr userDrawn="1"/>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2612976319"/>
      </p:ext>
    </p:extLst>
  </p:cSld>
  <p:clrMapOvr>
    <a:masterClrMapping/>
  </p:clrMapOvr>
</p:sldLayout>
</file>

<file path=ppt/slideLayouts/slideLayout63.xml><?xml version="1.0" encoding="utf-8"?>
<p:sldLayout xmlns:a="http://schemas.openxmlformats.org/drawingml/2006/main" xmlns:r="http://schemas.openxmlformats.org/officeDocument/2006/relationships" xmlns:p="http://schemas.openxmlformats.org/presentationml/2006/main" preserve="1" userDrawn="1">
  <p:cSld name="Logo Mono White_Bottom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r>
              <a:rPr lang="en-GB"/>
              <a:t>Click icon to add picture</a:t>
            </a:r>
            <a:endParaRPr lang="en-US"/>
          </a:p>
        </p:txBody>
      </p:sp>
      <p:pic>
        <p:nvPicPr>
          <p:cNvPr id="3" name="Picture 2" descr="A picture containing graphical user interface&#10;&#10;Description automatically generated">
            <a:extLst>
              <a:ext uri="{FF2B5EF4-FFF2-40B4-BE49-F238E27FC236}">
                <a16:creationId xmlns:a16="http://schemas.microsoft.com/office/drawing/2014/main" id="{1B6401D3-A379-1A4C-84B3-73B1DEBDD1E8}"/>
              </a:ext>
            </a:extLst>
          </p:cNvPr>
          <p:cNvPicPr>
            <a:picLocks noChangeAspect="1"/>
          </p:cNvPicPr>
          <p:nvPr userDrawn="1"/>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2162765969"/>
      </p:ext>
    </p:extLst>
  </p:cSld>
  <p:clrMapOvr>
    <a:masterClrMapping/>
  </p:clrMapOvr>
</p:sldLayout>
</file>

<file path=ppt/slideLayouts/slideLayout64.xml><?xml version="1.0" encoding="utf-8"?>
<p:sldLayout xmlns:a="http://schemas.openxmlformats.org/drawingml/2006/main" xmlns:r="http://schemas.openxmlformats.org/officeDocument/2006/relationships" xmlns:p="http://schemas.openxmlformats.org/presentationml/2006/main" preserve="1" userDrawn="1">
  <p:cSld name="Logo Full Colour_Top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r>
              <a:rPr lang="en-GB"/>
              <a:t>Click icon to add picture</a:t>
            </a:r>
            <a:endParaRPr lang="en-US"/>
          </a:p>
        </p:txBody>
      </p:sp>
      <p:pic>
        <p:nvPicPr>
          <p:cNvPr id="3" name="Picture 2" descr="A picture containing text&#10;&#10;Description automatically generated">
            <a:extLst>
              <a:ext uri="{FF2B5EF4-FFF2-40B4-BE49-F238E27FC236}">
                <a16:creationId xmlns:a16="http://schemas.microsoft.com/office/drawing/2014/main" id="{4D3D6F76-26A7-0E46-9BE1-B7F072940204}"/>
              </a:ext>
            </a:extLst>
          </p:cNvPr>
          <p:cNvPicPr>
            <a:picLocks noChangeAspect="1"/>
          </p:cNvPicPr>
          <p:nvPr userDrawn="1"/>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1864372226"/>
      </p:ext>
    </p:extLst>
  </p:cSld>
  <p:clrMapOvr>
    <a:masterClrMapping/>
  </p:clrMapOvr>
</p:sldLayout>
</file>

<file path=ppt/slideLayouts/slideLayout65.xml><?xml version="1.0" encoding="utf-8"?>
<p:sldLayout xmlns:a="http://schemas.openxmlformats.org/drawingml/2006/main" xmlns:r="http://schemas.openxmlformats.org/officeDocument/2006/relationships" xmlns:p="http://schemas.openxmlformats.org/presentationml/2006/main" preserve="1" userDrawn="1">
  <p:cSld name="Logo Full colour_Cottom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r>
              <a:rPr lang="en-GB"/>
              <a:t>Click icon to add picture</a:t>
            </a:r>
            <a:endParaRPr lang="en-US"/>
          </a:p>
        </p:txBody>
      </p:sp>
      <p:pic>
        <p:nvPicPr>
          <p:cNvPr id="4" name="Picture 3" descr="A picture containing chart&#10;&#10;Description automatically generated">
            <a:extLst>
              <a:ext uri="{FF2B5EF4-FFF2-40B4-BE49-F238E27FC236}">
                <a16:creationId xmlns:a16="http://schemas.microsoft.com/office/drawing/2014/main" id="{2AEF8B83-F027-5B40-9BE5-0DC1AAF1C706}"/>
              </a:ext>
            </a:extLst>
          </p:cNvPr>
          <p:cNvPicPr>
            <a:picLocks noChangeAspect="1"/>
          </p:cNvPicPr>
          <p:nvPr userDrawn="1"/>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2183312716"/>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image" Target="../media/image1.png"/><Relationship Id="rId5" Type="http://schemas.openxmlformats.org/officeDocument/2006/relationships/theme" Target="../theme/theme1.xml"/><Relationship Id="rId4" Type="http://schemas.openxmlformats.org/officeDocument/2006/relationships/slideLayout" Target="../slideLayouts/slideLayout4.xml"/></Relationships>
</file>

<file path=ppt/slideMasters/_rels/slideMaster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theme" Target="../theme/theme2.xml"/><Relationship Id="rId1" Type="http://schemas.openxmlformats.org/officeDocument/2006/relationships/slideLayout" Target="../slideLayouts/slideLayout5.xml"/></Relationships>
</file>

<file path=ppt/slideMasters/_rels/slideMaster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theme" Target="../theme/theme3.xml"/><Relationship Id="rId1" Type="http://schemas.openxmlformats.org/officeDocument/2006/relationships/slideLayout" Target="../slideLayouts/slideLayout6.xml"/></Relationships>
</file>

<file path=ppt/slideMasters/_rels/slideMaster4.xml.rels><?xml version="1.0" encoding="UTF-8" standalone="yes"?>
<Relationships xmlns="http://schemas.openxmlformats.org/package/2006/relationships"><Relationship Id="rId3" Type="http://schemas.openxmlformats.org/officeDocument/2006/relationships/theme" Target="../theme/theme4.xml"/><Relationship Id="rId2" Type="http://schemas.openxmlformats.org/officeDocument/2006/relationships/slideLayout" Target="../slideLayouts/slideLayout8.xml"/><Relationship Id="rId1" Type="http://schemas.openxmlformats.org/officeDocument/2006/relationships/slideLayout" Target="../slideLayouts/slideLayout7.xml"/><Relationship Id="rId4" Type="http://schemas.openxmlformats.org/officeDocument/2006/relationships/image" Target="../media/image5.png"/></Relationships>
</file>

<file path=ppt/slideMasters/_rels/slideMaster5.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theme" Target="../theme/theme5.xml"/><Relationship Id="rId1" Type="http://schemas.openxmlformats.org/officeDocument/2006/relationships/slideLayout" Target="../slideLayouts/slideLayout9.xml"/></Relationships>
</file>

<file path=ppt/slideMasters/_rels/slideMaster6.xml.rels><?xml version="1.0" encoding="UTF-8" standalone="yes"?>
<Relationships xmlns="http://schemas.openxmlformats.org/package/2006/relationships"><Relationship Id="rId3" Type="http://schemas.openxmlformats.org/officeDocument/2006/relationships/theme" Target="../theme/theme6.xml"/><Relationship Id="rId2" Type="http://schemas.openxmlformats.org/officeDocument/2006/relationships/slideLayout" Target="../slideLayouts/slideLayout11.xml"/><Relationship Id="rId1" Type="http://schemas.openxmlformats.org/officeDocument/2006/relationships/slideLayout" Target="../slideLayouts/slideLayout10.xml"/><Relationship Id="rId4" Type="http://schemas.openxmlformats.org/officeDocument/2006/relationships/image" Target="../media/image7.png"/></Relationships>
</file>

<file path=ppt/slideMasters/_rels/slideMaster7.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theme" Target="../theme/theme7.xml"/><Relationship Id="rId1" Type="http://schemas.openxmlformats.org/officeDocument/2006/relationships/slideLayout" Target="../slideLayouts/slideLayout12.xml"/></Relationships>
</file>

<file path=ppt/slideMasters/_rels/slideMaster8.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theme" Target="../theme/theme8.xml"/><Relationship Id="rId1" Type="http://schemas.openxmlformats.org/officeDocument/2006/relationships/slideLayout" Target="../slideLayouts/slideLayout13.xml"/></Relationships>
</file>

<file path=ppt/slideMasters/_rels/slideMaster9.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theme" Target="../theme/theme9.xml"/><Relationship Id="rId1" Type="http://schemas.openxmlformats.org/officeDocument/2006/relationships/slideLayout" Target="../slideLayouts/slideLayout14.xml"/></Relationships>
</file>

<file path=ppt/slideMasters/_rels/slideMaster10.xml.rels><?xml version="1.0" encoding="UTF-8" standalone="yes"?>
<Relationships xmlns="http://schemas.openxmlformats.org/package/2006/relationships"><Relationship Id="rId8" Type="http://schemas.openxmlformats.org/officeDocument/2006/relationships/slideLayout" Target="../slideLayouts/slideLayout22.xml"/><Relationship Id="rId13" Type="http://schemas.openxmlformats.org/officeDocument/2006/relationships/image" Target="../media/image11.png"/><Relationship Id="rId3" Type="http://schemas.openxmlformats.org/officeDocument/2006/relationships/slideLayout" Target="../slideLayouts/slideLayout17.xml"/><Relationship Id="rId7" Type="http://schemas.openxmlformats.org/officeDocument/2006/relationships/slideLayout" Target="../slideLayouts/slideLayout21.xml"/><Relationship Id="rId12" Type="http://schemas.openxmlformats.org/officeDocument/2006/relationships/theme" Target="../theme/theme10.xml"/><Relationship Id="rId2" Type="http://schemas.openxmlformats.org/officeDocument/2006/relationships/slideLayout" Target="../slideLayouts/slideLayout16.xml"/><Relationship Id="rId1" Type="http://schemas.openxmlformats.org/officeDocument/2006/relationships/slideLayout" Target="../slideLayouts/slideLayout15.xml"/><Relationship Id="rId6" Type="http://schemas.openxmlformats.org/officeDocument/2006/relationships/slideLayout" Target="../slideLayouts/slideLayout20.xml"/><Relationship Id="rId11" Type="http://schemas.openxmlformats.org/officeDocument/2006/relationships/slideLayout" Target="../slideLayouts/slideLayout25.xml"/><Relationship Id="rId5" Type="http://schemas.openxmlformats.org/officeDocument/2006/relationships/slideLayout" Target="../slideLayouts/slideLayout19.xml"/><Relationship Id="rId10" Type="http://schemas.openxmlformats.org/officeDocument/2006/relationships/slideLayout" Target="../slideLayouts/slideLayout24.xml"/><Relationship Id="rId4" Type="http://schemas.openxmlformats.org/officeDocument/2006/relationships/slideLayout" Target="../slideLayouts/slideLayout18.xml"/><Relationship Id="rId9" Type="http://schemas.openxmlformats.org/officeDocument/2006/relationships/slideLayout" Target="../slideLayouts/slideLayout23.xml"/></Relationships>
</file>

<file path=ppt/slideMasters/_rels/slideMaster11.xml.rels><?xml version="1.0" encoding="UTF-8" standalone="yes"?>
<Relationships xmlns="http://schemas.openxmlformats.org/package/2006/relationships"><Relationship Id="rId3" Type="http://schemas.openxmlformats.org/officeDocument/2006/relationships/slideLayout" Target="../slideLayouts/slideLayout28.xml"/><Relationship Id="rId2" Type="http://schemas.openxmlformats.org/officeDocument/2006/relationships/slideLayout" Target="../slideLayouts/slideLayout27.xml"/><Relationship Id="rId1" Type="http://schemas.openxmlformats.org/officeDocument/2006/relationships/slideLayout" Target="../slideLayouts/slideLayout26.xml"/><Relationship Id="rId6" Type="http://schemas.openxmlformats.org/officeDocument/2006/relationships/image" Target="../media/image12.png"/><Relationship Id="rId5" Type="http://schemas.openxmlformats.org/officeDocument/2006/relationships/theme" Target="../theme/theme11.xml"/><Relationship Id="rId4" Type="http://schemas.openxmlformats.org/officeDocument/2006/relationships/slideLayout" Target="../slideLayouts/slideLayout29.xml"/></Relationships>
</file>

<file path=ppt/slideMasters/_rels/slideMaster12.xml.rels><?xml version="1.0" encoding="UTF-8" standalone="yes"?>
<Relationships xmlns="http://schemas.openxmlformats.org/package/2006/relationships"><Relationship Id="rId3" Type="http://schemas.openxmlformats.org/officeDocument/2006/relationships/slideLayout" Target="../slideLayouts/slideLayout32.xml"/><Relationship Id="rId2" Type="http://schemas.openxmlformats.org/officeDocument/2006/relationships/slideLayout" Target="../slideLayouts/slideLayout31.xml"/><Relationship Id="rId1" Type="http://schemas.openxmlformats.org/officeDocument/2006/relationships/slideLayout" Target="../slideLayouts/slideLayout30.xml"/><Relationship Id="rId5" Type="http://schemas.openxmlformats.org/officeDocument/2006/relationships/image" Target="../media/image13.png"/><Relationship Id="rId4" Type="http://schemas.openxmlformats.org/officeDocument/2006/relationships/theme" Target="../theme/theme12.xml"/></Relationships>
</file>

<file path=ppt/slideMasters/_rels/slideMaster13.xml.rels><?xml version="1.0" encoding="UTF-8" standalone="yes"?>
<Relationships xmlns="http://schemas.openxmlformats.org/package/2006/relationships"><Relationship Id="rId3" Type="http://schemas.openxmlformats.org/officeDocument/2006/relationships/slideLayout" Target="../slideLayouts/slideLayout35.xml"/><Relationship Id="rId2" Type="http://schemas.openxmlformats.org/officeDocument/2006/relationships/slideLayout" Target="../slideLayouts/slideLayout34.xml"/><Relationship Id="rId1" Type="http://schemas.openxmlformats.org/officeDocument/2006/relationships/slideLayout" Target="../slideLayouts/slideLayout33.xml"/><Relationship Id="rId5" Type="http://schemas.openxmlformats.org/officeDocument/2006/relationships/image" Target="../media/image14.png"/><Relationship Id="rId4" Type="http://schemas.openxmlformats.org/officeDocument/2006/relationships/theme" Target="../theme/theme13.xml"/></Relationships>
</file>

<file path=ppt/slideMasters/_rels/slideMaster14.xml.rels><?xml version="1.0" encoding="UTF-8" standalone="yes"?>
<Relationships xmlns="http://schemas.openxmlformats.org/package/2006/relationships"><Relationship Id="rId8" Type="http://schemas.openxmlformats.org/officeDocument/2006/relationships/slideLayout" Target="../slideLayouts/slideLayout43.xml"/><Relationship Id="rId13" Type="http://schemas.openxmlformats.org/officeDocument/2006/relationships/image" Target="../media/image15.png"/><Relationship Id="rId3" Type="http://schemas.openxmlformats.org/officeDocument/2006/relationships/slideLayout" Target="../slideLayouts/slideLayout38.xml"/><Relationship Id="rId7" Type="http://schemas.openxmlformats.org/officeDocument/2006/relationships/slideLayout" Target="../slideLayouts/slideLayout42.xml"/><Relationship Id="rId12" Type="http://schemas.openxmlformats.org/officeDocument/2006/relationships/theme" Target="../theme/theme14.xml"/><Relationship Id="rId2" Type="http://schemas.openxmlformats.org/officeDocument/2006/relationships/slideLayout" Target="../slideLayouts/slideLayout37.xml"/><Relationship Id="rId1" Type="http://schemas.openxmlformats.org/officeDocument/2006/relationships/slideLayout" Target="../slideLayouts/slideLayout36.xml"/><Relationship Id="rId6" Type="http://schemas.openxmlformats.org/officeDocument/2006/relationships/slideLayout" Target="../slideLayouts/slideLayout41.xml"/><Relationship Id="rId11" Type="http://schemas.openxmlformats.org/officeDocument/2006/relationships/slideLayout" Target="../slideLayouts/slideLayout46.xml"/><Relationship Id="rId5" Type="http://schemas.openxmlformats.org/officeDocument/2006/relationships/slideLayout" Target="../slideLayouts/slideLayout40.xml"/><Relationship Id="rId10" Type="http://schemas.openxmlformats.org/officeDocument/2006/relationships/slideLayout" Target="../slideLayouts/slideLayout45.xml"/><Relationship Id="rId4" Type="http://schemas.openxmlformats.org/officeDocument/2006/relationships/slideLayout" Target="../slideLayouts/slideLayout39.xml"/><Relationship Id="rId9" Type="http://schemas.openxmlformats.org/officeDocument/2006/relationships/slideLayout" Target="../slideLayouts/slideLayout44.xml"/></Relationships>
</file>

<file path=ppt/slideMasters/_rels/slideMaster15.xml.rels><?xml version="1.0" encoding="UTF-8" standalone="yes"?>
<Relationships xmlns="http://schemas.openxmlformats.org/package/2006/relationships"><Relationship Id="rId8" Type="http://schemas.openxmlformats.org/officeDocument/2006/relationships/slideLayout" Target="../slideLayouts/slideLayout54.xml"/><Relationship Id="rId13" Type="http://schemas.openxmlformats.org/officeDocument/2006/relationships/image" Target="../media/image16.png"/><Relationship Id="rId3" Type="http://schemas.openxmlformats.org/officeDocument/2006/relationships/slideLayout" Target="../slideLayouts/slideLayout49.xml"/><Relationship Id="rId7" Type="http://schemas.openxmlformats.org/officeDocument/2006/relationships/slideLayout" Target="../slideLayouts/slideLayout53.xml"/><Relationship Id="rId12" Type="http://schemas.openxmlformats.org/officeDocument/2006/relationships/theme" Target="../theme/theme15.xml"/><Relationship Id="rId2" Type="http://schemas.openxmlformats.org/officeDocument/2006/relationships/slideLayout" Target="../slideLayouts/slideLayout48.xml"/><Relationship Id="rId1" Type="http://schemas.openxmlformats.org/officeDocument/2006/relationships/slideLayout" Target="../slideLayouts/slideLayout47.xml"/><Relationship Id="rId6" Type="http://schemas.openxmlformats.org/officeDocument/2006/relationships/slideLayout" Target="../slideLayouts/slideLayout52.xml"/><Relationship Id="rId11" Type="http://schemas.openxmlformats.org/officeDocument/2006/relationships/slideLayout" Target="../slideLayouts/slideLayout57.xml"/><Relationship Id="rId5" Type="http://schemas.openxmlformats.org/officeDocument/2006/relationships/slideLayout" Target="../slideLayouts/slideLayout51.xml"/><Relationship Id="rId10" Type="http://schemas.openxmlformats.org/officeDocument/2006/relationships/slideLayout" Target="../slideLayouts/slideLayout56.xml"/><Relationship Id="rId4" Type="http://schemas.openxmlformats.org/officeDocument/2006/relationships/slideLayout" Target="../slideLayouts/slideLayout50.xml"/><Relationship Id="rId9" Type="http://schemas.openxmlformats.org/officeDocument/2006/relationships/slideLayout" Target="../slideLayouts/slideLayout55.xml"/></Relationships>
</file>

<file path=ppt/slideMasters/_rels/slideMaster16.xml.rels><?xml version="1.0" encoding="UTF-8" standalone="yes"?>
<Relationships xmlns="http://schemas.openxmlformats.org/package/2006/relationships"><Relationship Id="rId8" Type="http://schemas.openxmlformats.org/officeDocument/2006/relationships/slideLayout" Target="../slideLayouts/slideLayout65.xml"/><Relationship Id="rId3" Type="http://schemas.openxmlformats.org/officeDocument/2006/relationships/slideLayout" Target="../slideLayouts/slideLayout60.xml"/><Relationship Id="rId7" Type="http://schemas.openxmlformats.org/officeDocument/2006/relationships/slideLayout" Target="../slideLayouts/slideLayout64.xml"/><Relationship Id="rId2" Type="http://schemas.openxmlformats.org/officeDocument/2006/relationships/slideLayout" Target="../slideLayouts/slideLayout59.xml"/><Relationship Id="rId1" Type="http://schemas.openxmlformats.org/officeDocument/2006/relationships/slideLayout" Target="../slideLayouts/slideLayout58.xml"/><Relationship Id="rId6" Type="http://schemas.openxmlformats.org/officeDocument/2006/relationships/slideLayout" Target="../slideLayouts/slideLayout63.xml"/><Relationship Id="rId5" Type="http://schemas.openxmlformats.org/officeDocument/2006/relationships/slideLayout" Target="../slideLayouts/slideLayout62.xml"/><Relationship Id="rId4" Type="http://schemas.openxmlformats.org/officeDocument/2006/relationships/slideLayout" Target="../slideLayouts/slideLayout61.xml"/><Relationship Id="rId9" Type="http://schemas.openxmlformats.org/officeDocument/2006/relationships/theme" Target="../theme/theme16.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Logo&#10;&#10;Description automatically generated">
            <a:extLst>
              <a:ext uri="{FF2B5EF4-FFF2-40B4-BE49-F238E27FC236}">
                <a16:creationId xmlns:a16="http://schemas.microsoft.com/office/drawing/2014/main" id="{85A667A1-ECA2-024B-9CB5-ABBC0AAC5E4C}"/>
              </a:ext>
            </a:extLst>
          </p:cNvPr>
          <p:cNvPicPr>
            <a:picLocks noChangeAspect="1"/>
          </p:cNvPicPr>
          <p:nvPr/>
        </p:nvPicPr>
        <p:blipFill>
          <a:blip r:embed="rId6"/>
          <a:stretch>
            <a:fillRect/>
          </a:stretch>
        </p:blipFill>
        <p:spPr>
          <a:xfrm>
            <a:off x="0" y="0"/>
            <a:ext cx="9144000" cy="6858000"/>
          </a:xfrm>
          <a:prstGeom prst="rect">
            <a:avLst/>
          </a:prstGeom>
        </p:spPr>
      </p:pic>
    </p:spTree>
    <p:extLst>
      <p:ext uri="{BB962C8B-B14F-4D97-AF65-F5344CB8AC3E}">
        <p14:creationId xmlns:p14="http://schemas.microsoft.com/office/powerpoint/2010/main" val="443327558"/>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picture containing text, sky, outdoor, sign&#10;&#10;Description automatically generated">
            <a:extLst>
              <a:ext uri="{FF2B5EF4-FFF2-40B4-BE49-F238E27FC236}">
                <a16:creationId xmlns:a16="http://schemas.microsoft.com/office/drawing/2014/main" id="{B11DD05D-E9D6-9843-8D15-F038D77E7422}"/>
              </a:ext>
            </a:extLst>
          </p:cNvPr>
          <p:cNvPicPr>
            <a:picLocks noChangeAspect="1"/>
          </p:cNvPicPr>
          <p:nvPr/>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1370388861"/>
      </p:ext>
    </p:extLst>
  </p:cSld>
  <p:clrMap bg1="lt1" tx1="dk1" bg2="lt2" tx2="dk2" accent1="accent1" accent2="accent2" accent3="accent3" accent4="accent4" accent5="accent5" accent6="accent6" hlink="hlink" folHlink="folHlink"/>
  <p:sldLayoutIdLst>
    <p:sldLayoutId id="2147483666"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picture containing text, outdoor, sky, grass&#10;&#10;Description automatically generated">
            <a:extLst>
              <a:ext uri="{FF2B5EF4-FFF2-40B4-BE49-F238E27FC236}">
                <a16:creationId xmlns:a16="http://schemas.microsoft.com/office/drawing/2014/main" id="{6F6BDCC3-68A5-F445-88C0-DAB78F462C86}"/>
              </a:ext>
            </a:extLst>
          </p:cNvPr>
          <p:cNvPicPr>
            <a:picLocks noChangeAspect="1"/>
          </p:cNvPicPr>
          <p:nvPr/>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2230606517"/>
      </p:ext>
    </p:extLst>
  </p:cSld>
  <p:clrMap bg1="lt1" tx1="dk1" bg2="lt2" tx2="dk2" accent1="accent1" accent2="accent2" accent3="accent3" accent4="accent4" accent5="accent5" accent6="accent6" hlink="hlink" folHlink="folHlink"/>
  <p:sldLayoutIdLst>
    <p:sldLayoutId id="2147483668"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 website&#10;&#10;Description automatically generated">
            <a:extLst>
              <a:ext uri="{FF2B5EF4-FFF2-40B4-BE49-F238E27FC236}">
                <a16:creationId xmlns:a16="http://schemas.microsoft.com/office/drawing/2014/main" id="{0C1BDC32-D4F1-3049-91DC-0E2B06EFA56F}"/>
              </a:ext>
            </a:extLst>
          </p:cNvPr>
          <p:cNvPicPr>
            <a:picLocks noChangeAspect="1"/>
          </p:cNvPicPr>
          <p:nvPr/>
        </p:nvPicPr>
        <p:blipFill>
          <a:blip r:embed="rId4"/>
          <a:stretch>
            <a:fillRect/>
          </a:stretch>
        </p:blipFill>
        <p:spPr>
          <a:xfrm>
            <a:off x="0" y="0"/>
            <a:ext cx="9144000" cy="6858000"/>
          </a:xfrm>
          <a:prstGeom prst="rect">
            <a:avLst/>
          </a:prstGeom>
        </p:spPr>
      </p:pic>
    </p:spTree>
    <p:extLst>
      <p:ext uri="{BB962C8B-B14F-4D97-AF65-F5344CB8AC3E}">
        <p14:creationId xmlns:p14="http://schemas.microsoft.com/office/powerpoint/2010/main" val="906147884"/>
      </p:ext>
    </p:extLst>
  </p:cSld>
  <p:clrMap bg1="lt1" tx1="dk1" bg2="lt2" tx2="dk2" accent1="accent1" accent2="accent2" accent3="accent3" accent4="accent4" accent5="accent5" accent6="accent6" hlink="hlink" folHlink="folHlink"/>
  <p:sldLayoutIdLst>
    <p:sldLayoutId id="2147483670" r:id="rId1"/>
    <p:sldLayoutId id="2147483740" r:id="rId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8BE69152-AADC-5147-A851-5818AE827F0D}"/>
              </a:ext>
            </a:extLst>
          </p:cNvPr>
          <p:cNvPicPr>
            <a:picLocks noChangeAspect="1"/>
          </p:cNvPicPr>
          <p:nvPr/>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174655478"/>
      </p:ext>
    </p:extLst>
  </p:cSld>
  <p:clrMap bg1="lt1" tx1="dk1" bg2="lt2" tx2="dk2" accent1="accent1" accent2="accent2" accent3="accent3" accent4="accent4" accent5="accent5" accent6="accent6" hlink="hlink" folHlink="folHlink"/>
  <p:sldLayoutIdLst>
    <p:sldLayoutId id="2147483672"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6.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picture containing graphical user interface&#10;&#10;Description automatically generated">
            <a:extLst>
              <a:ext uri="{FF2B5EF4-FFF2-40B4-BE49-F238E27FC236}">
                <a16:creationId xmlns:a16="http://schemas.microsoft.com/office/drawing/2014/main" id="{65277B58-6235-064D-97B2-D0F4DEB59BA2}"/>
              </a:ext>
            </a:extLst>
          </p:cNvPr>
          <p:cNvPicPr>
            <a:picLocks noChangeAspect="1"/>
          </p:cNvPicPr>
          <p:nvPr/>
        </p:nvPicPr>
        <p:blipFill>
          <a:blip r:embed="rId4"/>
          <a:stretch>
            <a:fillRect/>
          </a:stretch>
        </p:blipFill>
        <p:spPr>
          <a:xfrm>
            <a:off x="0" y="0"/>
            <a:ext cx="9144000" cy="6858000"/>
          </a:xfrm>
          <a:prstGeom prst="rect">
            <a:avLst/>
          </a:prstGeom>
        </p:spPr>
      </p:pic>
    </p:spTree>
    <p:extLst>
      <p:ext uri="{BB962C8B-B14F-4D97-AF65-F5344CB8AC3E}">
        <p14:creationId xmlns:p14="http://schemas.microsoft.com/office/powerpoint/2010/main" val="877521630"/>
      </p:ext>
    </p:extLst>
  </p:cSld>
  <p:clrMap bg1="lt1" tx1="dk1" bg2="lt2" tx2="dk2" accent1="accent1" accent2="accent2" accent3="accent3" accent4="accent4" accent5="accent5" accent6="accent6" hlink="hlink" folHlink="folHlink"/>
  <p:sldLayoutIdLst>
    <p:sldLayoutId id="2147483674" r:id="rId1"/>
    <p:sldLayoutId id="2147483675" r:id="rId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7.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website&#10;&#10;Description automatically generated">
            <a:extLst>
              <a:ext uri="{FF2B5EF4-FFF2-40B4-BE49-F238E27FC236}">
                <a16:creationId xmlns:a16="http://schemas.microsoft.com/office/drawing/2014/main" id="{444BC08C-2962-454D-849E-17D2822D1382}"/>
              </a:ext>
            </a:extLst>
          </p:cNvPr>
          <p:cNvPicPr>
            <a:picLocks noChangeAspect="1"/>
          </p:cNvPicPr>
          <p:nvPr/>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1609891122"/>
      </p:ext>
    </p:extLst>
  </p:cSld>
  <p:clrMap bg1="lt1" tx1="dk1" bg2="lt2" tx2="dk2" accent1="accent1" accent2="accent2" accent3="accent3" accent4="accent4" accent5="accent5" accent6="accent6" hlink="hlink" folHlink="folHlink"/>
  <p:sldLayoutIdLst>
    <p:sldLayoutId id="2147483677"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8.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9204EC72-2D01-394B-9A9E-F65E10B37F41}"/>
              </a:ext>
            </a:extLst>
          </p:cNvPr>
          <p:cNvPicPr>
            <a:picLocks noChangeAspect="1"/>
          </p:cNvPicPr>
          <p:nvPr/>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1372619323"/>
      </p:ext>
    </p:extLst>
  </p:cSld>
  <p:clrMap bg1="lt1" tx1="dk1" bg2="lt2" tx2="dk2" accent1="accent1" accent2="accent2" accent3="accent3" accent4="accent4" accent5="accent5" accent6="accent6" hlink="hlink" folHlink="folHlink"/>
  <p:sldLayoutIdLst>
    <p:sldLayoutId id="2147483679"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9.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07D91359-67D2-A247-898E-E5E6274F864F}"/>
              </a:ext>
            </a:extLst>
          </p:cNvPr>
          <p:cNvPicPr>
            <a:picLocks noChangeAspect="1"/>
          </p:cNvPicPr>
          <p:nvPr/>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3917467558"/>
      </p:ext>
    </p:extLst>
  </p:cSld>
  <p:clrMap bg1="lt1" tx1="dk1" bg2="lt2" tx2="dk2" accent1="accent1" accent2="accent2" accent3="accent3" accent4="accent4" accent5="accent5" accent6="accent6" hlink="hlink" folHlink="folHlink"/>
  <p:sldLayoutIdLst>
    <p:sldLayoutId id="2147483681"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0.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10" name="Picture 9" descr="Graphical user interface, text&#10;&#10;Description automatically generated">
            <a:extLst>
              <a:ext uri="{FF2B5EF4-FFF2-40B4-BE49-F238E27FC236}">
                <a16:creationId xmlns:a16="http://schemas.microsoft.com/office/drawing/2014/main" id="{62A00376-38CB-5547-8DDE-248B1E7270B7}"/>
              </a:ext>
            </a:extLst>
          </p:cNvPr>
          <p:cNvPicPr>
            <a:picLocks noChangeAspect="1"/>
          </p:cNvPicPr>
          <p:nvPr/>
        </p:nvPicPr>
        <p:blipFill>
          <a:blip r:embed="rId13"/>
          <a:stretch>
            <a:fillRect/>
          </a:stretch>
        </p:blipFill>
        <p:spPr>
          <a:xfrm>
            <a:off x="0" y="0"/>
            <a:ext cx="9144000" cy="6858000"/>
          </a:xfrm>
          <a:prstGeom prst="rect">
            <a:avLst/>
          </a:prstGeom>
        </p:spPr>
      </p:pic>
    </p:spTree>
    <p:extLst>
      <p:ext uri="{BB962C8B-B14F-4D97-AF65-F5344CB8AC3E}">
        <p14:creationId xmlns:p14="http://schemas.microsoft.com/office/powerpoint/2010/main" val="3055248164"/>
      </p:ext>
    </p:extLst>
  </p:cSld>
  <p:clrMap bg1="lt1" tx1="dk1" bg2="lt2" tx2="dk2" accent1="accent1" accent2="accent2" accent3="accent3" accent4="accent4" accent5="accent5" accent6="accent6" hlink="hlink" folHlink="folHlink"/>
  <p:sldLayoutIdLst>
    <p:sldLayoutId id="2147483683" r:id="rId1"/>
    <p:sldLayoutId id="2147483684" r:id="rId2"/>
    <p:sldLayoutId id="2147483685" r:id="rId3"/>
    <p:sldLayoutId id="2147483686" r:id="rId4"/>
    <p:sldLayoutId id="2147483687" r:id="rId5"/>
    <p:sldLayoutId id="2147483688" r:id="rId6"/>
    <p:sldLayoutId id="2147483689" r:id="rId7"/>
    <p:sldLayoutId id="2147483690" r:id="rId8"/>
    <p:sldLayoutId id="2147483691" r:id="rId9"/>
    <p:sldLayoutId id="2147483692" r:id="rId10"/>
    <p:sldLayoutId id="2147483693"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382E4C30-7575-D148-87A5-842F6A4E7C8C}"/>
              </a:ext>
            </a:extLst>
          </p:cNvPr>
          <p:cNvPicPr>
            <a:picLocks noChangeAspect="1"/>
          </p:cNvPicPr>
          <p:nvPr/>
        </p:nvPicPr>
        <p:blipFill>
          <a:blip r:embed="rId6"/>
          <a:stretch>
            <a:fillRect/>
          </a:stretch>
        </p:blipFill>
        <p:spPr>
          <a:xfrm>
            <a:off x="0" y="0"/>
            <a:ext cx="9144000" cy="6858000"/>
          </a:xfrm>
          <a:prstGeom prst="rect">
            <a:avLst/>
          </a:prstGeom>
        </p:spPr>
      </p:pic>
    </p:spTree>
    <p:extLst>
      <p:ext uri="{BB962C8B-B14F-4D97-AF65-F5344CB8AC3E}">
        <p14:creationId xmlns:p14="http://schemas.microsoft.com/office/powerpoint/2010/main" val="1363768789"/>
      </p:ext>
    </p:extLst>
  </p:cSld>
  <p:clrMap bg1="lt1" tx1="dk1" bg2="lt2" tx2="dk2" accent1="accent1" accent2="accent2" accent3="accent3" accent4="accent4" accent5="accent5" accent6="accent6" hlink="hlink" folHlink="folHlink"/>
  <p:sldLayoutIdLst>
    <p:sldLayoutId id="2147483695" r:id="rId1"/>
    <p:sldLayoutId id="2147483696" r:id="rId2"/>
    <p:sldLayoutId id="2147483697" r:id="rId3"/>
    <p:sldLayoutId id="2147483698" r:id="rId4"/>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3B4127EB-145A-B946-9EF1-43A59ADB3403}"/>
              </a:ext>
            </a:extLst>
          </p:cNvPr>
          <p:cNvPicPr>
            <a:picLocks noChangeAspect="1"/>
          </p:cNvPicPr>
          <p:nvPr/>
        </p:nvPicPr>
        <p:blipFill>
          <a:blip r:embed="rId5"/>
          <a:stretch>
            <a:fillRect/>
          </a:stretch>
        </p:blipFill>
        <p:spPr>
          <a:xfrm>
            <a:off x="0" y="0"/>
            <a:ext cx="9144000" cy="6858000"/>
          </a:xfrm>
          <a:prstGeom prst="rect">
            <a:avLst/>
          </a:prstGeom>
        </p:spPr>
      </p:pic>
    </p:spTree>
    <p:extLst>
      <p:ext uri="{BB962C8B-B14F-4D97-AF65-F5344CB8AC3E}">
        <p14:creationId xmlns:p14="http://schemas.microsoft.com/office/powerpoint/2010/main" val="4243368432"/>
      </p:ext>
    </p:extLst>
  </p:cSld>
  <p:clrMap bg1="lt1" tx1="dk1" bg2="lt2" tx2="dk2" accent1="accent1" accent2="accent2" accent3="accent3" accent4="accent4" accent5="accent5" accent6="accent6" hlink="hlink" folHlink="folHlink"/>
  <p:sldLayoutIdLst>
    <p:sldLayoutId id="2147483700" r:id="rId1"/>
    <p:sldLayoutId id="2147483701" r:id="rId2"/>
    <p:sldLayoutId id="2147483702" r:id="rId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7" name="Picture 6" descr="Graphical user interface, text, application&#10;&#10;Description automatically generated">
            <a:extLst>
              <a:ext uri="{FF2B5EF4-FFF2-40B4-BE49-F238E27FC236}">
                <a16:creationId xmlns:a16="http://schemas.microsoft.com/office/drawing/2014/main" id="{3A81A8AB-655B-9F44-A0B6-888AE8CA54F2}"/>
              </a:ext>
            </a:extLst>
          </p:cNvPr>
          <p:cNvPicPr>
            <a:picLocks noChangeAspect="1"/>
          </p:cNvPicPr>
          <p:nvPr/>
        </p:nvPicPr>
        <p:blipFill>
          <a:blip r:embed="rId5"/>
          <a:stretch>
            <a:fillRect/>
          </a:stretch>
        </p:blipFill>
        <p:spPr>
          <a:xfrm>
            <a:off x="0" y="0"/>
            <a:ext cx="9144000" cy="6858000"/>
          </a:xfrm>
          <a:prstGeom prst="rect">
            <a:avLst/>
          </a:prstGeom>
        </p:spPr>
      </p:pic>
    </p:spTree>
    <p:extLst>
      <p:ext uri="{BB962C8B-B14F-4D97-AF65-F5344CB8AC3E}">
        <p14:creationId xmlns:p14="http://schemas.microsoft.com/office/powerpoint/2010/main" val="2084188742"/>
      </p:ext>
    </p:extLst>
  </p:cSld>
  <p:clrMap bg1="lt1" tx1="dk1" bg2="lt2" tx2="dk2" accent1="accent1" accent2="accent2" accent3="accent3" accent4="accent4" accent5="accent5" accent6="accent6" hlink="hlink" folHlink="folHlink"/>
  <p:sldLayoutIdLst>
    <p:sldLayoutId id="2147483704" r:id="rId1"/>
    <p:sldLayoutId id="2147483705" r:id="rId2"/>
    <p:sldLayoutId id="2147483706" r:id="rId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Text&#10;&#10;Description automatically generated with low confidence">
            <a:extLst>
              <a:ext uri="{FF2B5EF4-FFF2-40B4-BE49-F238E27FC236}">
                <a16:creationId xmlns:a16="http://schemas.microsoft.com/office/drawing/2014/main" id="{CD47BF98-06ED-7B44-BEB7-FB20FA299010}"/>
              </a:ext>
            </a:extLst>
          </p:cNvPr>
          <p:cNvPicPr>
            <a:picLocks noChangeAspect="1"/>
          </p:cNvPicPr>
          <p:nvPr/>
        </p:nvPicPr>
        <p:blipFill>
          <a:blip r:embed="rId13"/>
          <a:stretch>
            <a:fillRect/>
          </a:stretch>
        </p:blipFill>
        <p:spPr>
          <a:xfrm>
            <a:off x="0" y="0"/>
            <a:ext cx="9144000" cy="6858000"/>
          </a:xfrm>
          <a:prstGeom prst="rect">
            <a:avLst/>
          </a:prstGeom>
        </p:spPr>
      </p:pic>
    </p:spTree>
    <p:extLst>
      <p:ext uri="{BB962C8B-B14F-4D97-AF65-F5344CB8AC3E}">
        <p14:creationId xmlns:p14="http://schemas.microsoft.com/office/powerpoint/2010/main" val="3515023068"/>
      </p:ext>
    </p:extLst>
  </p:cSld>
  <p:clrMap bg1="lt1" tx1="dk1" bg2="lt2" tx2="dk2" accent1="accent1" accent2="accent2" accent3="accent3" accent4="accent4" accent5="accent5" accent6="accent6" hlink="hlink" folHlink="folHlink"/>
  <p:sldLayoutIdLst>
    <p:sldLayoutId id="2147483708" r:id="rId1"/>
    <p:sldLayoutId id="2147483709" r:id="rId2"/>
    <p:sldLayoutId id="2147483710" r:id="rId3"/>
    <p:sldLayoutId id="2147483711" r:id="rId4"/>
    <p:sldLayoutId id="2147483712" r:id="rId5"/>
    <p:sldLayoutId id="2147483713" r:id="rId6"/>
    <p:sldLayoutId id="2147483714" r:id="rId7"/>
    <p:sldLayoutId id="2147483715" r:id="rId8"/>
    <p:sldLayoutId id="2147483716" r:id="rId9"/>
    <p:sldLayoutId id="2147483717" r:id="rId10"/>
    <p:sldLayoutId id="2147483718"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Calendar&#10;&#10;Description automatically generated with low confidence">
            <a:extLst>
              <a:ext uri="{FF2B5EF4-FFF2-40B4-BE49-F238E27FC236}">
                <a16:creationId xmlns:a16="http://schemas.microsoft.com/office/drawing/2014/main" id="{3B2201CD-8F67-7B41-B60B-AFDD0004B68A}"/>
              </a:ext>
            </a:extLst>
          </p:cNvPr>
          <p:cNvPicPr>
            <a:picLocks noChangeAspect="1"/>
          </p:cNvPicPr>
          <p:nvPr/>
        </p:nvPicPr>
        <p:blipFill>
          <a:blip r:embed="rId13"/>
          <a:stretch>
            <a:fillRect/>
          </a:stretch>
        </p:blipFill>
        <p:spPr>
          <a:xfrm>
            <a:off x="0" y="0"/>
            <a:ext cx="9144000" cy="6858000"/>
          </a:xfrm>
          <a:prstGeom prst="rect">
            <a:avLst/>
          </a:prstGeom>
        </p:spPr>
      </p:pic>
    </p:spTree>
    <p:extLst>
      <p:ext uri="{BB962C8B-B14F-4D97-AF65-F5344CB8AC3E}">
        <p14:creationId xmlns:p14="http://schemas.microsoft.com/office/powerpoint/2010/main" val="2377215922"/>
      </p:ext>
    </p:extLst>
  </p:cSld>
  <p:clrMap bg1="lt1" tx1="dk1" bg2="lt2" tx2="dk2" accent1="accent1" accent2="accent2" accent3="accent3" accent4="accent4" accent5="accent5" accent6="accent6" hlink="hlink" folHlink="folHlink"/>
  <p:sldLayoutIdLst>
    <p:sldLayoutId id="2147483720" r:id="rId1"/>
    <p:sldLayoutId id="2147483721" r:id="rId2"/>
    <p:sldLayoutId id="2147483722" r:id="rId3"/>
    <p:sldLayoutId id="2147483723" r:id="rId4"/>
    <p:sldLayoutId id="2147483724" r:id="rId5"/>
    <p:sldLayoutId id="2147483725" r:id="rId6"/>
    <p:sldLayoutId id="2147483726" r:id="rId7"/>
    <p:sldLayoutId id="2147483727" r:id="rId8"/>
    <p:sldLayoutId id="2147483728" r:id="rId9"/>
    <p:sldLayoutId id="2147483729" r:id="rId10"/>
    <p:sldLayoutId id="2147483730"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6.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3347004054"/>
      </p:ext>
    </p:extLst>
  </p:cSld>
  <p:clrMap bg1="lt1" tx1="dk1" bg2="lt2" tx2="dk2" accent1="accent1" accent2="accent2" accent3="accent3" accent4="accent4" accent5="accent5" accent6="accent6" hlink="hlink" folHlink="folHlink"/>
  <p:sldLayoutIdLst>
    <p:sldLayoutId id="2147483732" r:id="rId1"/>
    <p:sldLayoutId id="2147483733" r:id="rId2"/>
    <p:sldLayoutId id="2147483734" r:id="rId3"/>
    <p:sldLayoutId id="2147483735" r:id="rId4"/>
    <p:sldLayoutId id="2147483736" r:id="rId5"/>
    <p:sldLayoutId id="2147483737" r:id="rId6"/>
    <p:sldLayoutId id="2147483738" r:id="rId7"/>
    <p:sldLayoutId id="2147483739" r:id="rId8"/>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5.tiff"/><Relationship Id="rId1" Type="http://schemas.openxmlformats.org/officeDocument/2006/relationships/slideLayout" Target="../slideLayouts/slideLayout8.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6.xml"/></Relationships>
</file>

<file path=ppt/slides/_rels/slide3.xml.rels><?xml version="1.0" encoding="UTF-8" standalone="yes"?>
<Relationships xmlns="http://schemas.openxmlformats.org/package/2006/relationships"><Relationship Id="rId2" Type="http://schemas.openxmlformats.org/officeDocument/2006/relationships/image" Target="../media/image25.tiff"/><Relationship Id="rId1" Type="http://schemas.openxmlformats.org/officeDocument/2006/relationships/slideLayout" Target="../slideLayouts/slideLayout48.xml"/></Relationships>
</file>

<file path=ppt/slides/_rels/slide4.xml.rels><?xml version="1.0" encoding="UTF-8" standalone="yes"?>
<Relationships xmlns="http://schemas.openxmlformats.org/package/2006/relationships"><Relationship Id="rId3" Type="http://schemas.openxmlformats.org/officeDocument/2006/relationships/image" Target="../media/image27.emf"/><Relationship Id="rId2" Type="http://schemas.openxmlformats.org/officeDocument/2006/relationships/image" Target="../media/image26.emf"/><Relationship Id="rId1" Type="http://schemas.openxmlformats.org/officeDocument/2006/relationships/slideLayout" Target="../slideLayouts/slideLayout53.xml"/><Relationship Id="rId5" Type="http://schemas.openxmlformats.org/officeDocument/2006/relationships/hyperlink" Target="http://insights.nursekillam.com/bsn4416/deadlines/" TargetMode="External"/><Relationship Id="rId4" Type="http://schemas.openxmlformats.org/officeDocument/2006/relationships/image" Target="../media/image28.png"/></Relationships>
</file>

<file path=ppt/slides/_rels/slide5.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notesSlide" Target="../notesSlides/notesSlide1.xml"/><Relationship Id="rId1" Type="http://schemas.openxmlformats.org/officeDocument/2006/relationships/slideLayout" Target="../slideLayouts/slideLayout16.xml"/><Relationship Id="rId5" Type="http://schemas.openxmlformats.org/officeDocument/2006/relationships/image" Target="../media/image31.tiff"/><Relationship Id="rId4" Type="http://schemas.openxmlformats.org/officeDocument/2006/relationships/image" Target="../media/image30.svg"/></Relationships>
</file>

<file path=ppt/slides/_rels/slide6.xml.rels><?xml version="1.0" encoding="UTF-8" standalone="yes"?>
<Relationships xmlns="http://schemas.openxmlformats.org/package/2006/relationships"><Relationship Id="rId3" Type="http://schemas.openxmlformats.org/officeDocument/2006/relationships/image" Target="../media/image32.tiff"/><Relationship Id="rId2" Type="http://schemas.openxmlformats.org/officeDocument/2006/relationships/notesSlide" Target="../notesSlides/notesSlide2.xml"/><Relationship Id="rId1" Type="http://schemas.openxmlformats.org/officeDocument/2006/relationships/slideLayout" Target="../slideLayouts/slideLayout16.xml"/></Relationships>
</file>

<file path=ppt/slides/_rels/slide7.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notesSlide" Target="../notesSlides/notesSlide3.xml"/><Relationship Id="rId1" Type="http://schemas.openxmlformats.org/officeDocument/2006/relationships/slideLayout" Target="../slideLayouts/slideLayout16.xml"/><Relationship Id="rId5" Type="http://schemas.openxmlformats.org/officeDocument/2006/relationships/image" Target="../media/image33.tiff"/><Relationship Id="rId4" Type="http://schemas.openxmlformats.org/officeDocument/2006/relationships/image" Target="../media/image30.svg"/></Relationships>
</file>

<file path=ppt/slides/_rels/slide8.xml.rels><?xml version="1.0" encoding="UTF-8" standalone="yes"?>
<Relationships xmlns="http://schemas.openxmlformats.org/package/2006/relationships"><Relationship Id="rId8" Type="http://schemas.openxmlformats.org/officeDocument/2006/relationships/hyperlink" Target="https://webstockreview.net/explore/teamwork-clipart-housekeeping/" TargetMode="External"/><Relationship Id="rId13" Type="http://schemas.openxmlformats.org/officeDocument/2006/relationships/image" Target="../media/image41.png"/><Relationship Id="rId3" Type="http://schemas.openxmlformats.org/officeDocument/2006/relationships/image" Target="../media/image34.png"/><Relationship Id="rId7" Type="http://schemas.openxmlformats.org/officeDocument/2006/relationships/image" Target="../media/image36.png"/><Relationship Id="rId12" Type="http://schemas.openxmlformats.org/officeDocument/2006/relationships/image" Target="../media/image40.svg"/><Relationship Id="rId2" Type="http://schemas.openxmlformats.org/officeDocument/2006/relationships/notesSlide" Target="../notesSlides/notesSlide4.xml"/><Relationship Id="rId1" Type="http://schemas.openxmlformats.org/officeDocument/2006/relationships/slideLayout" Target="../slideLayouts/slideLayout16.xml"/><Relationship Id="rId6" Type="http://schemas.openxmlformats.org/officeDocument/2006/relationships/hyperlink" Target="http://www.thebluediamondgallery.com/handwriting/c/communication.html" TargetMode="External"/><Relationship Id="rId11" Type="http://schemas.openxmlformats.org/officeDocument/2006/relationships/image" Target="../media/image39.png"/><Relationship Id="rId5" Type="http://schemas.openxmlformats.org/officeDocument/2006/relationships/image" Target="../media/image35.jpg"/><Relationship Id="rId10" Type="http://schemas.openxmlformats.org/officeDocument/2006/relationships/image" Target="../media/image38.svg"/><Relationship Id="rId4" Type="http://schemas.openxmlformats.org/officeDocument/2006/relationships/hyperlink" Target="https://commons.wikimedia.org/wiki/File:Additional_time.svg" TargetMode="External"/><Relationship Id="rId9" Type="http://schemas.openxmlformats.org/officeDocument/2006/relationships/image" Target="../media/image37.png"/><Relationship Id="rId14" Type="http://schemas.openxmlformats.org/officeDocument/2006/relationships/image" Target="../media/image42.svg"/></Relationships>
</file>

<file path=ppt/slides/_rels/slide9.xml.rels><?xml version="1.0" encoding="UTF-8" standalone="yes"?>
<Relationships xmlns="http://schemas.openxmlformats.org/package/2006/relationships"><Relationship Id="rId8" Type="http://schemas.openxmlformats.org/officeDocument/2006/relationships/image" Target="../media/image47.png"/><Relationship Id="rId13" Type="http://schemas.openxmlformats.org/officeDocument/2006/relationships/image" Target="../media/image52.svg"/><Relationship Id="rId3" Type="http://schemas.openxmlformats.org/officeDocument/2006/relationships/hyperlink" Target="https://bit.ly/2LfJBJa" TargetMode="External"/><Relationship Id="rId7" Type="http://schemas.openxmlformats.org/officeDocument/2006/relationships/image" Target="../media/image46.svg"/><Relationship Id="rId12" Type="http://schemas.openxmlformats.org/officeDocument/2006/relationships/image" Target="../media/image51.png"/><Relationship Id="rId2" Type="http://schemas.openxmlformats.org/officeDocument/2006/relationships/notesSlide" Target="../notesSlides/notesSlide5.xml"/><Relationship Id="rId1" Type="http://schemas.openxmlformats.org/officeDocument/2006/relationships/slideLayout" Target="../slideLayouts/slideLayout16.xml"/><Relationship Id="rId6" Type="http://schemas.openxmlformats.org/officeDocument/2006/relationships/image" Target="../media/image45.png"/><Relationship Id="rId11" Type="http://schemas.openxmlformats.org/officeDocument/2006/relationships/image" Target="../media/image50.svg"/><Relationship Id="rId5" Type="http://schemas.openxmlformats.org/officeDocument/2006/relationships/image" Target="../media/image44.svg"/><Relationship Id="rId10" Type="http://schemas.openxmlformats.org/officeDocument/2006/relationships/image" Target="../media/image49.png"/><Relationship Id="rId4" Type="http://schemas.openxmlformats.org/officeDocument/2006/relationships/image" Target="../media/image43.png"/><Relationship Id="rId9" Type="http://schemas.openxmlformats.org/officeDocument/2006/relationships/image" Target="../media/image48.svg"/></Relationships>
</file>

<file path=ppt/slides/_rels/slide10.xml.rels><?xml version="1.0" encoding="UTF-8" standalone="yes"?>
<Relationships xmlns="http://schemas.openxmlformats.org/package/2006/relationships"><Relationship Id="rId3" Type="http://schemas.openxmlformats.org/officeDocument/2006/relationships/notesSlide" Target="../notesSlides/notesSlide6.xml"/><Relationship Id="rId2" Type="http://schemas.openxmlformats.org/officeDocument/2006/relationships/slideLayout" Target="../slideLayouts/slideLayout16.xml"/><Relationship Id="rId1" Type="http://schemas.openxmlformats.org/officeDocument/2006/relationships/video" Target="https://www.youtube.com/embed/P9boXXxGYDg?feature=oembed" TargetMode="External"/><Relationship Id="rId4" Type="http://schemas.openxmlformats.org/officeDocument/2006/relationships/image" Target="../media/image53.png"/></Relationships>
</file>

<file path=ppt/slides/_rels/slide11.xml.rels><?xml version="1.0" encoding="UTF-8" standalone="yes"?>
<Relationships xmlns="http://schemas.openxmlformats.org/package/2006/relationships"><Relationship Id="rId3" Type="http://schemas.openxmlformats.org/officeDocument/2006/relationships/image" Target="../media/image54.tiff"/><Relationship Id="rId2" Type="http://schemas.openxmlformats.org/officeDocument/2006/relationships/notesSlide" Target="../notesSlides/notesSlide7.xml"/><Relationship Id="rId1" Type="http://schemas.openxmlformats.org/officeDocument/2006/relationships/slideLayout" Target="../slideLayouts/slideLayout16.xml"/></Relationships>
</file>

<file path=ppt/slides/_rels/slide12.xml.rels><?xml version="1.0" encoding="UTF-8" standalone="yes"?>
<Relationships xmlns="http://schemas.openxmlformats.org/package/2006/relationships"><Relationship Id="rId3" Type="http://schemas.openxmlformats.org/officeDocument/2006/relationships/notesSlide" Target="../notesSlides/notesSlide8.xml"/><Relationship Id="rId2" Type="http://schemas.openxmlformats.org/officeDocument/2006/relationships/slideLayout" Target="../slideLayouts/slideLayout16.xml"/><Relationship Id="rId1" Type="http://schemas.openxmlformats.org/officeDocument/2006/relationships/video" Target="https://www.youtube.com/embed/bY16ck3HvAw?feature=oembed" TargetMode="External"/><Relationship Id="rId4" Type="http://schemas.openxmlformats.org/officeDocument/2006/relationships/image" Target="../media/image55.jpeg"/></Relationships>
</file>

<file path=ppt/slides/_rels/slide13.xml.rels><?xml version="1.0" encoding="UTF-8" standalone="yes"?>
<Relationships xmlns="http://schemas.openxmlformats.org/package/2006/relationships"><Relationship Id="rId3" Type="http://schemas.openxmlformats.org/officeDocument/2006/relationships/notesSlide" Target="../notesSlides/notesSlide9.xml"/><Relationship Id="rId2" Type="http://schemas.openxmlformats.org/officeDocument/2006/relationships/slideLayout" Target="../slideLayouts/slideLayout16.xml"/><Relationship Id="rId1" Type="http://schemas.openxmlformats.org/officeDocument/2006/relationships/video" Target="https://www.youtube.com/embed/gyktHss8qmU?feature=oembed" TargetMode="External"/><Relationship Id="rId4" Type="http://schemas.openxmlformats.org/officeDocument/2006/relationships/image" Target="../media/image53.png"/></Relationships>
</file>

<file path=ppt/slides/_rels/slide14.xml.rels><?xml version="1.0" encoding="UTF-8" standalone="yes"?>
<Relationships xmlns="http://schemas.openxmlformats.org/package/2006/relationships"><Relationship Id="rId3" Type="http://schemas.openxmlformats.org/officeDocument/2006/relationships/notesSlide" Target="../notesSlides/notesSlide10.xml"/><Relationship Id="rId2" Type="http://schemas.openxmlformats.org/officeDocument/2006/relationships/slideLayout" Target="../slideLayouts/slideLayout16.xml"/><Relationship Id="rId1" Type="http://schemas.openxmlformats.org/officeDocument/2006/relationships/video" Target="https://www.youtube.com/embed/BSrcTOD3H-w?feature=oembed" TargetMode="External"/><Relationship Id="rId4" Type="http://schemas.openxmlformats.org/officeDocument/2006/relationships/image" Target="../media/image53.png"/></Relationships>
</file>

<file path=ppt/slides/_rels/slide15.xml.rels><?xml version="1.0" encoding="UTF-8" standalone="yes"?>
<Relationships xmlns="http://schemas.openxmlformats.org/package/2006/relationships"><Relationship Id="rId3" Type="http://schemas.openxmlformats.org/officeDocument/2006/relationships/notesSlide" Target="../notesSlides/notesSlide11.xml"/><Relationship Id="rId2" Type="http://schemas.openxmlformats.org/officeDocument/2006/relationships/slideLayout" Target="../slideLayouts/slideLayout16.xml"/><Relationship Id="rId1" Type="http://schemas.openxmlformats.org/officeDocument/2006/relationships/video" Target="https://www.youtube.com/embed/qruOd6ZQAAQ?feature=oembed" TargetMode="External"/><Relationship Id="rId4" Type="http://schemas.openxmlformats.org/officeDocument/2006/relationships/image" Target="../media/image53.png"/></Relationships>
</file>

<file path=ppt/slides/_rels/slide16.xml.rels><?xml version="1.0" encoding="UTF-8" standalone="yes"?>
<Relationships xmlns="http://schemas.openxmlformats.org/package/2006/relationships"><Relationship Id="rId3" Type="http://schemas.openxmlformats.org/officeDocument/2006/relationships/notesSlide" Target="../notesSlides/notesSlide12.xml"/><Relationship Id="rId2" Type="http://schemas.openxmlformats.org/officeDocument/2006/relationships/slideLayout" Target="../slideLayouts/slideLayout16.xml"/><Relationship Id="rId1" Type="http://schemas.openxmlformats.org/officeDocument/2006/relationships/video" Target="https://www.youtube.com/embed/q-u2hcgvgqo?feature=oembed" TargetMode="External"/><Relationship Id="rId4" Type="http://schemas.openxmlformats.org/officeDocument/2006/relationships/image" Target="../media/image53.png"/></Relationships>
</file>

<file path=ppt/slides/_rels/slide17.xml.rels><?xml version="1.0" encoding="UTF-8" standalone="yes"?>
<Relationships xmlns="http://schemas.openxmlformats.org/package/2006/relationships"><Relationship Id="rId8" Type="http://schemas.openxmlformats.org/officeDocument/2006/relationships/hyperlink" Target="https://www.optiisolutions.com/optii-keeper-2020" TargetMode="External"/><Relationship Id="rId3" Type="http://schemas.openxmlformats.org/officeDocument/2006/relationships/hyperlink" Target="https://purplecloudtech.com/housekeeping-management/" TargetMode="External"/><Relationship Id="rId7" Type="http://schemas.openxmlformats.org/officeDocument/2006/relationships/hyperlink" Target="https://www.hoteliermagazine.com/housekeeping-is-being-slowly-transformed-by-technology/" TargetMode="External"/><Relationship Id="rId2" Type="http://schemas.openxmlformats.org/officeDocument/2006/relationships/notesSlide" Target="../notesSlides/notesSlide13.xml"/><Relationship Id="rId1" Type="http://schemas.openxmlformats.org/officeDocument/2006/relationships/slideLayout" Target="../slideLayouts/slideLayout16.xml"/><Relationship Id="rId6" Type="http://schemas.openxmlformats.org/officeDocument/2006/relationships/hyperlink" Target="https://www.mews.com/blog/future-hotel-housekeeping" TargetMode="External"/><Relationship Id="rId11" Type="http://schemas.openxmlformats.org/officeDocument/2006/relationships/image" Target="../media/image58.svg"/><Relationship Id="rId5" Type="http://schemas.openxmlformats.org/officeDocument/2006/relationships/hyperlink" Target="https://knowcross.com/know-housekeeping/" TargetMode="External"/><Relationship Id="rId10" Type="http://schemas.openxmlformats.org/officeDocument/2006/relationships/image" Target="../media/image57.png"/><Relationship Id="rId4" Type="http://schemas.openxmlformats.org/officeDocument/2006/relationships/hyperlink" Target="https://www.quore.com/products/cleanings-plus" TargetMode="External"/><Relationship Id="rId9" Type="http://schemas.openxmlformats.org/officeDocument/2006/relationships/image" Target="../media/image56.png"/></Relationships>
</file>

<file path=ppt/slides/_rels/slide18.xml.rels><?xml version="1.0" encoding="UTF-8" standalone="yes"?>
<Relationships xmlns="http://schemas.openxmlformats.org/package/2006/relationships"><Relationship Id="rId3" Type="http://schemas.openxmlformats.org/officeDocument/2006/relationships/notesSlide" Target="../notesSlides/notesSlide14.xml"/><Relationship Id="rId2" Type="http://schemas.openxmlformats.org/officeDocument/2006/relationships/slideLayout" Target="../slideLayouts/slideLayout16.xml"/><Relationship Id="rId1" Type="http://schemas.openxmlformats.org/officeDocument/2006/relationships/video" Target="https://www.youtube.com/embed/4rqDvz6VZz4?feature=oembed" TargetMode="External"/><Relationship Id="rId4" Type="http://schemas.openxmlformats.org/officeDocument/2006/relationships/image" Target="../media/image53.png"/></Relationships>
</file>

<file path=ppt/slides/_rels/slide19.xml.rels><?xml version="1.0" encoding="UTF-8" standalone="yes"?>
<Relationships xmlns="http://schemas.openxmlformats.org/package/2006/relationships"><Relationship Id="rId2" Type="http://schemas.openxmlformats.org/officeDocument/2006/relationships/image" Target="../media/image59.tiff"/><Relationship Id="rId1" Type="http://schemas.openxmlformats.org/officeDocument/2006/relationships/slideLayout" Target="../slideLayouts/slideLayout16.xml"/></Relationships>
</file>

<file path=ppt/slides/_rels/slide20.xml.rels><?xml version="1.0" encoding="UTF-8" standalone="yes"?>
<Relationships xmlns="http://schemas.openxmlformats.org/package/2006/relationships"><Relationship Id="rId3" Type="http://schemas.openxmlformats.org/officeDocument/2006/relationships/notesSlide" Target="../notesSlides/notesSlide15.xml"/><Relationship Id="rId2" Type="http://schemas.openxmlformats.org/officeDocument/2006/relationships/slideLayout" Target="../slideLayouts/slideLayout16.xml"/><Relationship Id="rId1" Type="http://schemas.openxmlformats.org/officeDocument/2006/relationships/video" Target="https://www.youtube.com/embed/WfKCcSPCOQo?feature=oembed" TargetMode="External"/><Relationship Id="rId4" Type="http://schemas.openxmlformats.org/officeDocument/2006/relationships/image" Target="../media/image60.png"/></Relationships>
</file>

<file path=ppt/slides/_rels/slide21.xml.rels><?xml version="1.0" encoding="UTF-8" standalone="yes"?>
<Relationships xmlns="http://schemas.openxmlformats.org/package/2006/relationships"><Relationship Id="rId3" Type="http://schemas.openxmlformats.org/officeDocument/2006/relationships/notesSlide" Target="../notesSlides/notesSlide16.xml"/><Relationship Id="rId2" Type="http://schemas.openxmlformats.org/officeDocument/2006/relationships/slideLayout" Target="../slideLayouts/slideLayout16.xml"/><Relationship Id="rId1" Type="http://schemas.openxmlformats.org/officeDocument/2006/relationships/video" Target="https://www.youtube.com/embed/HzGj3dYUBUY?feature=oembed" TargetMode="External"/><Relationship Id="rId4" Type="http://schemas.openxmlformats.org/officeDocument/2006/relationships/image" Target="../media/image53.png"/></Relationships>
</file>

<file path=ppt/slides/_rels/slide22.xml.rels><?xml version="1.0" encoding="UTF-8" standalone="yes"?>
<Relationships xmlns="http://schemas.openxmlformats.org/package/2006/relationships"><Relationship Id="rId2" Type="http://schemas.openxmlformats.org/officeDocument/2006/relationships/image" Target="../media/image61.png"/><Relationship Id="rId1" Type="http://schemas.openxmlformats.org/officeDocument/2006/relationships/slideLayout" Target="../slideLayouts/slideLayout16.xml"/></Relationships>
</file>

<file path=ppt/slides/_rels/slide23.xml.rels><?xml version="1.0" encoding="UTF-8" standalone="yes"?>
<Relationships xmlns="http://schemas.openxmlformats.org/package/2006/relationships"><Relationship Id="rId2" Type="http://schemas.openxmlformats.org/officeDocument/2006/relationships/image" Target="../media/image62.png"/><Relationship Id="rId1" Type="http://schemas.openxmlformats.org/officeDocument/2006/relationships/slideLayout" Target="../slideLayouts/slideLayout16.xml"/></Relationships>
</file>

<file path=ppt/slides/_rels/slide24.xml.rels><?xml version="1.0" encoding="UTF-8" standalone="yes"?>
<Relationships xmlns="http://schemas.openxmlformats.org/package/2006/relationships"><Relationship Id="rId2" Type="http://schemas.openxmlformats.org/officeDocument/2006/relationships/image" Target="../media/image63.png"/><Relationship Id="rId1" Type="http://schemas.openxmlformats.org/officeDocument/2006/relationships/slideLayout" Target="../slideLayouts/slideLayout16.xml"/></Relationships>
</file>

<file path=ppt/slides/_rels/slide25.xml.rels><?xml version="1.0" encoding="UTF-8" standalone="yes"?>
<Relationships xmlns="http://schemas.openxmlformats.org/package/2006/relationships"><Relationship Id="rId2" Type="http://schemas.openxmlformats.org/officeDocument/2006/relationships/image" Target="../media/image64.png"/><Relationship Id="rId1" Type="http://schemas.openxmlformats.org/officeDocument/2006/relationships/slideLayout" Target="../slideLayouts/slideLayout16.xml"/></Relationships>
</file>

<file path=ppt/slides/_rels/slide26.xml.rels><?xml version="1.0" encoding="UTF-8" standalone="yes"?>
<Relationships xmlns="http://schemas.openxmlformats.org/package/2006/relationships"><Relationship Id="rId2" Type="http://schemas.openxmlformats.org/officeDocument/2006/relationships/image" Target="../media/image65.png"/><Relationship Id="rId1" Type="http://schemas.openxmlformats.org/officeDocument/2006/relationships/slideLayout" Target="../slideLayouts/slideLayout16.xml"/></Relationships>
</file>

<file path=ppt/slides/_rels/slide27.xml.rels><?xml version="1.0" encoding="UTF-8" standalone="yes"?>
<Relationships xmlns="http://schemas.openxmlformats.org/package/2006/relationships"><Relationship Id="rId2" Type="http://schemas.openxmlformats.org/officeDocument/2006/relationships/image" Target="../media/image66.png"/><Relationship Id="rId1" Type="http://schemas.openxmlformats.org/officeDocument/2006/relationships/slideLayout" Target="../slideLayouts/slideLayout16.xml"/></Relationships>
</file>

<file path=ppt/slides/_rels/slide28.xml.rels><?xml version="1.0" encoding="UTF-8" standalone="yes"?>
<Relationships xmlns="http://schemas.openxmlformats.org/package/2006/relationships"><Relationship Id="rId3" Type="http://schemas.openxmlformats.org/officeDocument/2006/relationships/image" Target="../media/image67.png"/><Relationship Id="rId2" Type="http://schemas.openxmlformats.org/officeDocument/2006/relationships/notesSlide" Target="../notesSlides/notesSlide17.xml"/><Relationship Id="rId1" Type="http://schemas.openxmlformats.org/officeDocument/2006/relationships/slideLayout" Target="../slideLayouts/slideLayout16.xml"/></Relationships>
</file>

<file path=ppt/slides/_rels/slide29.xml.rels><?xml version="1.0" encoding="UTF-8" standalone="yes"?>
<Relationships xmlns="http://schemas.openxmlformats.org/package/2006/relationships"><Relationship Id="rId3" Type="http://schemas.openxmlformats.org/officeDocument/2006/relationships/notesSlide" Target="../notesSlides/notesSlide18.xml"/><Relationship Id="rId2" Type="http://schemas.openxmlformats.org/officeDocument/2006/relationships/slideLayout" Target="../slideLayouts/slideLayout16.xml"/><Relationship Id="rId1" Type="http://schemas.openxmlformats.org/officeDocument/2006/relationships/video" Target="https://www.youtube.com/embed/vD0xdB_ncM4?feature=oembed" TargetMode="External"/><Relationship Id="rId4" Type="http://schemas.openxmlformats.org/officeDocument/2006/relationships/image" Target="../media/image53.png"/></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16.xml"/></Relationships>
</file>

<file path=ppt/slides/_rels/slide31.xml.rels><?xml version="1.0" encoding="UTF-8" standalone="yes"?>
<Relationships xmlns="http://schemas.openxmlformats.org/package/2006/relationships"><Relationship Id="rId3" Type="http://schemas.openxmlformats.org/officeDocument/2006/relationships/image" Target="../media/image68.tiff"/><Relationship Id="rId2" Type="http://schemas.openxmlformats.org/officeDocument/2006/relationships/notesSlide" Target="../notesSlides/notesSlide20.xml"/><Relationship Id="rId1" Type="http://schemas.openxmlformats.org/officeDocument/2006/relationships/slideLayout" Target="../slideLayouts/slideLayout16.xml"/><Relationship Id="rId4" Type="http://schemas.openxmlformats.org/officeDocument/2006/relationships/image" Target="../media/image69.tiff"/></Relationships>
</file>

<file path=ppt/slides/_rels/slide32.xml.rels><?xml version="1.0" encoding="UTF-8" standalone="yes"?>
<Relationships xmlns="http://schemas.openxmlformats.org/package/2006/relationships"><Relationship Id="rId3" Type="http://schemas.openxmlformats.org/officeDocument/2006/relationships/image" Target="../media/image70.png"/><Relationship Id="rId2" Type="http://schemas.openxmlformats.org/officeDocument/2006/relationships/notesSlide" Target="../notesSlides/notesSlide21.xml"/><Relationship Id="rId1" Type="http://schemas.openxmlformats.org/officeDocument/2006/relationships/slideLayout" Target="../slideLayouts/slideLayout16.xml"/></Relationships>
</file>

<file path=ppt/slides/_rels/slide33.xml.rels><?xml version="1.0" encoding="UTF-8" standalone="yes"?>
<Relationships xmlns="http://schemas.openxmlformats.org/package/2006/relationships"><Relationship Id="rId3" Type="http://schemas.openxmlformats.org/officeDocument/2006/relationships/image" Target="../media/image71.png"/><Relationship Id="rId2" Type="http://schemas.openxmlformats.org/officeDocument/2006/relationships/notesSlide" Target="../notesSlides/notesSlide22.xml"/><Relationship Id="rId1" Type="http://schemas.openxmlformats.org/officeDocument/2006/relationships/slideLayout" Target="../slideLayouts/slideLayout16.xml"/></Relationships>
</file>

<file path=ppt/slides/_rels/slide34.xml.rels><?xml version="1.0" encoding="UTF-8" standalone="yes"?>
<Relationships xmlns="http://schemas.openxmlformats.org/package/2006/relationships"><Relationship Id="rId3" Type="http://schemas.openxmlformats.org/officeDocument/2006/relationships/image" Target="../media/image72.png"/><Relationship Id="rId2" Type="http://schemas.openxmlformats.org/officeDocument/2006/relationships/notesSlide" Target="../notesSlides/notesSlide23.xml"/><Relationship Id="rId1" Type="http://schemas.openxmlformats.org/officeDocument/2006/relationships/slideLayout" Target="../slideLayouts/slideLayout16.xml"/><Relationship Id="rId5" Type="http://schemas.openxmlformats.org/officeDocument/2006/relationships/image" Target="../media/image74.png"/><Relationship Id="rId4" Type="http://schemas.openxmlformats.org/officeDocument/2006/relationships/image" Target="../media/image73.png"/></Relationships>
</file>

<file path=ppt/slides/_rels/slide35.xml.rels><?xml version="1.0" encoding="UTF-8" standalone="yes"?>
<Relationships xmlns="http://schemas.openxmlformats.org/package/2006/relationships"><Relationship Id="rId3" Type="http://schemas.openxmlformats.org/officeDocument/2006/relationships/image" Target="../media/image75.png"/><Relationship Id="rId2" Type="http://schemas.openxmlformats.org/officeDocument/2006/relationships/notesSlide" Target="../notesSlides/notesSlide24.xml"/><Relationship Id="rId1" Type="http://schemas.openxmlformats.org/officeDocument/2006/relationships/slideLayout" Target="../slideLayouts/slideLayout16.xml"/><Relationship Id="rId4" Type="http://schemas.openxmlformats.org/officeDocument/2006/relationships/image" Target="../media/image76.emf"/></Relationships>
</file>

<file path=ppt/slides/_rels/slide36.xml.rels><?xml version="1.0" encoding="UTF-8" standalone="yes"?>
<Relationships xmlns="http://schemas.openxmlformats.org/package/2006/relationships"><Relationship Id="rId3" Type="http://schemas.openxmlformats.org/officeDocument/2006/relationships/image" Target="../media/image75.png"/><Relationship Id="rId2" Type="http://schemas.openxmlformats.org/officeDocument/2006/relationships/notesSlide" Target="../notesSlides/notesSlide25.xml"/><Relationship Id="rId1" Type="http://schemas.openxmlformats.org/officeDocument/2006/relationships/slideLayout" Target="../slideLayouts/slideLayout16.xml"/><Relationship Id="rId4" Type="http://schemas.openxmlformats.org/officeDocument/2006/relationships/image" Target="../media/image77.emf"/></Relationships>
</file>

<file path=ppt/slides/_rels/slide37.xml.rels><?xml version="1.0" encoding="UTF-8" standalone="yes"?>
<Relationships xmlns="http://schemas.openxmlformats.org/package/2006/relationships"><Relationship Id="rId3" Type="http://schemas.openxmlformats.org/officeDocument/2006/relationships/image" Target="../media/image78.emf"/><Relationship Id="rId2" Type="http://schemas.openxmlformats.org/officeDocument/2006/relationships/notesSlide" Target="../notesSlides/notesSlide26.xml"/><Relationship Id="rId1" Type="http://schemas.openxmlformats.org/officeDocument/2006/relationships/slideLayout" Target="../slideLayouts/slideLayout16.xml"/></Relationships>
</file>

<file path=ppt/slides/_rels/slide38.xml.rels><?xml version="1.0" encoding="UTF-8" standalone="yes"?>
<Relationships xmlns="http://schemas.openxmlformats.org/package/2006/relationships"><Relationship Id="rId3" Type="http://schemas.openxmlformats.org/officeDocument/2006/relationships/image" Target="../media/image75.png"/><Relationship Id="rId2" Type="http://schemas.openxmlformats.org/officeDocument/2006/relationships/notesSlide" Target="../notesSlides/notesSlide27.xml"/><Relationship Id="rId1" Type="http://schemas.openxmlformats.org/officeDocument/2006/relationships/slideLayout" Target="../slideLayouts/slideLayout16.xml"/><Relationship Id="rId4" Type="http://schemas.openxmlformats.org/officeDocument/2006/relationships/image" Target="../media/image79.emf"/></Relationships>
</file>

<file path=ppt/slides/_rels/slide39.xml.rels><?xml version="1.0" encoding="UTF-8" standalone="yes"?>
<Relationships xmlns="http://schemas.openxmlformats.org/package/2006/relationships"><Relationship Id="rId2" Type="http://schemas.openxmlformats.org/officeDocument/2006/relationships/image" Target="../media/image80.emf"/><Relationship Id="rId1" Type="http://schemas.openxmlformats.org/officeDocument/2006/relationships/slideLayout" Target="../slideLayouts/slideLayout16.xml"/></Relationships>
</file>

<file path=ppt/slides/_rels/slide40.xml.rels><?xml version="1.0" encoding="UTF-8" standalone="yes"?>
<Relationships xmlns="http://schemas.openxmlformats.org/package/2006/relationships"><Relationship Id="rId2" Type="http://schemas.openxmlformats.org/officeDocument/2006/relationships/image" Target="../media/image81.emf"/><Relationship Id="rId1" Type="http://schemas.openxmlformats.org/officeDocument/2006/relationships/slideLayout" Target="../slideLayouts/slideLayout16.xml"/></Relationships>
</file>

<file path=ppt/slides/_rels/slide41.xml.rels><?xml version="1.0" encoding="UTF-8" standalone="yes"?>
<Relationships xmlns="http://schemas.openxmlformats.org/package/2006/relationships"><Relationship Id="rId2" Type="http://schemas.openxmlformats.org/officeDocument/2006/relationships/image" Target="../media/image82.emf"/><Relationship Id="rId1" Type="http://schemas.openxmlformats.org/officeDocument/2006/relationships/slideLayout" Target="../slideLayouts/slideLayout16.xml"/></Relationships>
</file>

<file path=ppt/slides/_rels/slide42.xml.rels><?xml version="1.0" encoding="UTF-8" standalone="yes"?>
<Relationships xmlns="http://schemas.openxmlformats.org/package/2006/relationships"><Relationship Id="rId3" Type="http://schemas.openxmlformats.org/officeDocument/2006/relationships/image" Target="../media/image83.emf"/><Relationship Id="rId2" Type="http://schemas.openxmlformats.org/officeDocument/2006/relationships/notesSlide" Target="../notesSlides/notesSlide28.xml"/><Relationship Id="rId1" Type="http://schemas.openxmlformats.org/officeDocument/2006/relationships/slideLayout" Target="../slideLayouts/slideLayout16.xml"/></Relationships>
</file>

<file path=ppt/slides/_rels/slide43.xml.rels><?xml version="1.0" encoding="UTF-8" standalone="yes"?>
<Relationships xmlns="http://schemas.openxmlformats.org/package/2006/relationships"><Relationship Id="rId3" Type="http://schemas.openxmlformats.org/officeDocument/2006/relationships/image" Target="../media/image84.emf"/><Relationship Id="rId2" Type="http://schemas.openxmlformats.org/officeDocument/2006/relationships/notesSlide" Target="../notesSlides/notesSlide29.xml"/><Relationship Id="rId1" Type="http://schemas.openxmlformats.org/officeDocument/2006/relationships/slideLayout" Target="../slideLayouts/slideLayout42.xml"/><Relationship Id="rId6" Type="http://schemas.openxmlformats.org/officeDocument/2006/relationships/hyperlink" Target="http://insights.nursekillam.com/bsn4416/deadlines/" TargetMode="External"/><Relationship Id="rId5" Type="http://schemas.openxmlformats.org/officeDocument/2006/relationships/image" Target="../media/image28.png"/><Relationship Id="rId4" Type="http://schemas.openxmlformats.org/officeDocument/2006/relationships/image" Target="../media/image85.emf"/></Relationships>
</file>

<file path=ppt/slides/_rels/slide44.xml.rels><?xml version="1.0" encoding="UTF-8" standalone="yes"?>
<Relationships xmlns="http://schemas.openxmlformats.org/package/2006/relationships"><Relationship Id="rId2" Type="http://schemas.openxmlformats.org/officeDocument/2006/relationships/image" Target="../media/image86.png"/><Relationship Id="rId1" Type="http://schemas.openxmlformats.org/officeDocument/2006/relationships/slideLayout" Target="../slideLayouts/slideLayout21.xml"/></Relationships>
</file>

<file path=ppt/slides/_rels/slide45.xml.rels><?xml version="1.0" encoding="UTF-8" standalone="yes"?>
<Relationships xmlns="http://schemas.openxmlformats.org/package/2006/relationships"><Relationship Id="rId8" Type="http://schemas.openxmlformats.org/officeDocument/2006/relationships/hyperlink" Target="https://freehighresolutiongraphicsandclipart.blogspot.com/2010/06/more-misc-png-graphics.html" TargetMode="External"/><Relationship Id="rId13" Type="http://schemas.openxmlformats.org/officeDocument/2006/relationships/image" Target="../media/image91.png"/><Relationship Id="rId3" Type="http://schemas.openxmlformats.org/officeDocument/2006/relationships/image" Target="../media/image86.png"/><Relationship Id="rId7" Type="http://schemas.microsoft.com/office/2007/relationships/hdphoto" Target="../media/hdphoto1.wdp"/><Relationship Id="rId12" Type="http://schemas.openxmlformats.org/officeDocument/2006/relationships/hyperlink" Target="http://clipartmag.com/balloon-background-clipart" TargetMode="External"/><Relationship Id="rId17" Type="http://schemas.openxmlformats.org/officeDocument/2006/relationships/hyperlink" Target="http://clipartix.com/chocolate-clipart-image-29315/" TargetMode="External"/><Relationship Id="rId2" Type="http://schemas.openxmlformats.org/officeDocument/2006/relationships/notesSlide" Target="../notesSlides/notesSlide30.xml"/><Relationship Id="rId16" Type="http://schemas.microsoft.com/office/2007/relationships/hdphoto" Target="../media/hdphoto4.wdp"/><Relationship Id="rId1" Type="http://schemas.openxmlformats.org/officeDocument/2006/relationships/slideLayout" Target="../slideLayouts/slideLayout21.xml"/><Relationship Id="rId6" Type="http://schemas.openxmlformats.org/officeDocument/2006/relationships/image" Target="../media/image88.png"/><Relationship Id="rId11" Type="http://schemas.openxmlformats.org/officeDocument/2006/relationships/image" Target="../media/image90.png"/><Relationship Id="rId5" Type="http://schemas.openxmlformats.org/officeDocument/2006/relationships/hyperlink" Target="https://commons.wikimedia.org/wiki/File:Candy-clipart.svg" TargetMode="External"/><Relationship Id="rId15" Type="http://schemas.openxmlformats.org/officeDocument/2006/relationships/image" Target="../media/image92.png"/><Relationship Id="rId10" Type="http://schemas.openxmlformats.org/officeDocument/2006/relationships/image" Target="../media/image89.png"/><Relationship Id="rId4" Type="http://schemas.openxmlformats.org/officeDocument/2006/relationships/image" Target="../media/image87.png"/><Relationship Id="rId9" Type="http://schemas.microsoft.com/office/2007/relationships/hdphoto" Target="../media/hdphoto2.wdp"/><Relationship Id="rId14" Type="http://schemas.microsoft.com/office/2007/relationships/hdphoto" Target="../media/hdphoto3.wdp"/></Relationships>
</file>

<file path=ppt/slides/_rels/slide46.xml.rels><?xml version="1.0" encoding="UTF-8" standalone="yes"?>
<Relationships xmlns="http://schemas.openxmlformats.org/package/2006/relationships"><Relationship Id="rId8" Type="http://schemas.openxmlformats.org/officeDocument/2006/relationships/hyperlink" Target="https://www.youtube.com/channel/UCaE_edn77lDzCxI3pinKvHg" TargetMode="External"/><Relationship Id="rId3" Type="http://schemas.openxmlformats.org/officeDocument/2006/relationships/image" Target="../media/image93.png"/><Relationship Id="rId7" Type="http://schemas.openxmlformats.org/officeDocument/2006/relationships/image" Target="../media/image96.jpeg"/><Relationship Id="rId12" Type="http://schemas.openxmlformats.org/officeDocument/2006/relationships/hyperlink" Target="http://myflare911.com/how-it-works/" TargetMode="External"/><Relationship Id="rId2" Type="http://schemas.openxmlformats.org/officeDocument/2006/relationships/notesSlide" Target="../notesSlides/notesSlide31.xml"/><Relationship Id="rId1" Type="http://schemas.openxmlformats.org/officeDocument/2006/relationships/slideLayout" Target="../slideLayouts/slideLayout21.xml"/><Relationship Id="rId6" Type="http://schemas.openxmlformats.org/officeDocument/2006/relationships/image" Target="../media/image95.png"/><Relationship Id="rId11" Type="http://schemas.openxmlformats.org/officeDocument/2006/relationships/image" Target="../media/image98.png"/><Relationship Id="rId5" Type="http://schemas.openxmlformats.org/officeDocument/2006/relationships/image" Target="../media/image94.png"/><Relationship Id="rId10" Type="http://schemas.openxmlformats.org/officeDocument/2006/relationships/hyperlink" Target="https://pixabay.com/en/clapperboard-film-movie-cut-311792/" TargetMode="External"/><Relationship Id="rId4" Type="http://schemas.openxmlformats.org/officeDocument/2006/relationships/hyperlink" Target="http://blogs.sussex.ac.uk/tel/" TargetMode="External"/><Relationship Id="rId9" Type="http://schemas.openxmlformats.org/officeDocument/2006/relationships/image" Target="../media/image97.png"/></Relationships>
</file>

<file path=ppt/slides/_rels/slide47.xml.rels><?xml version="1.0" encoding="UTF-8" standalone="yes"?>
<Relationships xmlns="http://schemas.openxmlformats.org/package/2006/relationships"><Relationship Id="rId8" Type="http://schemas.openxmlformats.org/officeDocument/2006/relationships/image" Target="../media/image96.jpeg"/><Relationship Id="rId3" Type="http://schemas.openxmlformats.org/officeDocument/2006/relationships/image" Target="../media/image93.png"/><Relationship Id="rId7" Type="http://schemas.openxmlformats.org/officeDocument/2006/relationships/image" Target="../media/image99.png"/><Relationship Id="rId12" Type="http://schemas.openxmlformats.org/officeDocument/2006/relationships/image" Target="../media/image100.tiff"/><Relationship Id="rId2" Type="http://schemas.openxmlformats.org/officeDocument/2006/relationships/notesSlide" Target="../notesSlides/notesSlide32.xml"/><Relationship Id="rId1" Type="http://schemas.openxmlformats.org/officeDocument/2006/relationships/slideLayout" Target="../slideLayouts/slideLayout21.xml"/><Relationship Id="rId6" Type="http://schemas.openxmlformats.org/officeDocument/2006/relationships/hyperlink" Target="http://myflare911.com/how-it-works/" TargetMode="External"/><Relationship Id="rId11" Type="http://schemas.openxmlformats.org/officeDocument/2006/relationships/hyperlink" Target="https://pixabay.com/en/clapperboard-film-movie-cut-311792/" TargetMode="External"/><Relationship Id="rId5" Type="http://schemas.openxmlformats.org/officeDocument/2006/relationships/image" Target="../media/image98.png"/><Relationship Id="rId10" Type="http://schemas.openxmlformats.org/officeDocument/2006/relationships/image" Target="../media/image97.png"/><Relationship Id="rId4" Type="http://schemas.openxmlformats.org/officeDocument/2006/relationships/hyperlink" Target="http://blogs.sussex.ac.uk/tel/" TargetMode="External"/><Relationship Id="rId9" Type="http://schemas.openxmlformats.org/officeDocument/2006/relationships/hyperlink" Target="https://www.youtube.com/channel/UCaE_edn77lDzCxI3pinKvHg" TargetMode="External"/></Relationships>
</file>

<file path=ppt/slides/_rels/slide48.xml.rels><?xml version="1.0" encoding="UTF-8" standalone="yes"?>
<Relationships xmlns="http://schemas.openxmlformats.org/package/2006/relationships"><Relationship Id="rId8" Type="http://schemas.openxmlformats.org/officeDocument/2006/relationships/hyperlink" Target="https://pixabay.com/en/clapperboard-film-movie-cut-311792/" TargetMode="External"/><Relationship Id="rId3" Type="http://schemas.openxmlformats.org/officeDocument/2006/relationships/image" Target="../media/image93.png"/><Relationship Id="rId7" Type="http://schemas.openxmlformats.org/officeDocument/2006/relationships/image" Target="../media/image97.png"/><Relationship Id="rId12" Type="http://schemas.openxmlformats.org/officeDocument/2006/relationships/image" Target="../media/image102.png"/><Relationship Id="rId2" Type="http://schemas.openxmlformats.org/officeDocument/2006/relationships/notesSlide" Target="../notesSlides/notesSlide33.xml"/><Relationship Id="rId1" Type="http://schemas.openxmlformats.org/officeDocument/2006/relationships/slideLayout" Target="../slideLayouts/slideLayout21.xml"/><Relationship Id="rId6" Type="http://schemas.openxmlformats.org/officeDocument/2006/relationships/hyperlink" Target="https://www.youtube.com/channel/UCaE_edn77lDzCxI3pinKvHg" TargetMode="External"/><Relationship Id="rId11" Type="http://schemas.openxmlformats.org/officeDocument/2006/relationships/hyperlink" Target="http://myflare911.com/how-it-works/" TargetMode="External"/><Relationship Id="rId5" Type="http://schemas.openxmlformats.org/officeDocument/2006/relationships/image" Target="../media/image96.jpeg"/><Relationship Id="rId10" Type="http://schemas.openxmlformats.org/officeDocument/2006/relationships/image" Target="../media/image98.png"/><Relationship Id="rId4" Type="http://schemas.openxmlformats.org/officeDocument/2006/relationships/hyperlink" Target="http://blogs.sussex.ac.uk/tel/" TargetMode="External"/><Relationship Id="rId9" Type="http://schemas.openxmlformats.org/officeDocument/2006/relationships/image" Target="../media/image101.png"/></Relationships>
</file>

<file path=ppt/slides/_rels/slide49.xml.rels><?xml version="1.0" encoding="UTF-8" standalone="yes"?>
<Relationships xmlns="http://schemas.openxmlformats.org/package/2006/relationships"><Relationship Id="rId3" Type="http://schemas.openxmlformats.org/officeDocument/2006/relationships/image" Target="../media/image104.jpeg"/><Relationship Id="rId2" Type="http://schemas.openxmlformats.org/officeDocument/2006/relationships/image" Target="../media/image103.jpeg"/><Relationship Id="rId1" Type="http://schemas.openxmlformats.org/officeDocument/2006/relationships/slideLayout" Target="../slideLayouts/slideLayout21.xml"/><Relationship Id="rId6" Type="http://schemas.openxmlformats.org/officeDocument/2006/relationships/image" Target="../media/image107.jpeg"/><Relationship Id="rId5" Type="http://schemas.openxmlformats.org/officeDocument/2006/relationships/image" Target="../media/image106.jpeg"/><Relationship Id="rId4" Type="http://schemas.openxmlformats.org/officeDocument/2006/relationships/image" Target="../media/image105.jpeg"/></Relationships>
</file>

<file path=ppt/slides/_rels/slide50.xml.rels><?xml version="1.0" encoding="UTF-8" standalone="yes"?>
<Relationships xmlns="http://schemas.openxmlformats.org/package/2006/relationships"><Relationship Id="rId3" Type="http://schemas.openxmlformats.org/officeDocument/2006/relationships/image" Target="../media/image109.jpeg"/><Relationship Id="rId2" Type="http://schemas.openxmlformats.org/officeDocument/2006/relationships/image" Target="../media/image108.jpeg"/><Relationship Id="rId1" Type="http://schemas.openxmlformats.org/officeDocument/2006/relationships/slideLayout" Target="../slideLayouts/slideLayout21.xml"/><Relationship Id="rId5" Type="http://schemas.openxmlformats.org/officeDocument/2006/relationships/image" Target="../media/image111.jpeg"/><Relationship Id="rId4" Type="http://schemas.openxmlformats.org/officeDocument/2006/relationships/image" Target="../media/image110.jpeg"/></Relationships>
</file>

<file path=ppt/slides/_rels/slide51.xml.rels><?xml version="1.0" encoding="UTF-8" standalone="yes"?>
<Relationships xmlns="http://schemas.openxmlformats.org/package/2006/relationships"><Relationship Id="rId3" Type="http://schemas.openxmlformats.org/officeDocument/2006/relationships/image" Target="../media/image113.jpeg"/><Relationship Id="rId2" Type="http://schemas.openxmlformats.org/officeDocument/2006/relationships/image" Target="../media/image112.jpeg"/><Relationship Id="rId1" Type="http://schemas.openxmlformats.org/officeDocument/2006/relationships/slideLayout" Target="../slideLayouts/slideLayout21.xml"/></Relationships>
</file>

<file path=ppt/slides/_rels/slide52.xml.rels><?xml version="1.0" encoding="UTF-8" standalone="yes"?>
<Relationships xmlns="http://schemas.openxmlformats.org/package/2006/relationships"><Relationship Id="rId3" Type="http://schemas.openxmlformats.org/officeDocument/2006/relationships/image" Target="../media/image115.jpeg"/><Relationship Id="rId2" Type="http://schemas.openxmlformats.org/officeDocument/2006/relationships/image" Target="../media/image114.jpeg"/><Relationship Id="rId1" Type="http://schemas.openxmlformats.org/officeDocument/2006/relationships/slideLayout" Target="../slideLayouts/slideLayout21.xml"/></Relationships>
</file>

<file path=ppt/slides/_rels/slide53.xml.rels><?xml version="1.0" encoding="UTF-8" standalone="yes"?>
<Relationships xmlns="http://schemas.openxmlformats.org/package/2006/relationships"><Relationship Id="rId3" Type="http://schemas.openxmlformats.org/officeDocument/2006/relationships/image" Target="../media/image116.jpeg"/><Relationship Id="rId2" Type="http://schemas.openxmlformats.org/officeDocument/2006/relationships/slideLayout" Target="../slideLayouts/slideLayout21.xml"/><Relationship Id="rId1" Type="http://schemas.openxmlformats.org/officeDocument/2006/relationships/video" Target="https://www.youtube.com/embed/lI4Q5XYauf8?feature=oembed" TargetMode="External"/></Relationships>
</file>

<file path=ppt/slides/_rels/slide54.xml.rels><?xml version="1.0" encoding="UTF-8" standalone="yes"?>
<Relationships xmlns="http://schemas.openxmlformats.org/package/2006/relationships"><Relationship Id="rId3" Type="http://schemas.openxmlformats.org/officeDocument/2006/relationships/image" Target="../media/image117.jpeg"/><Relationship Id="rId2" Type="http://schemas.openxmlformats.org/officeDocument/2006/relationships/slideLayout" Target="../slideLayouts/slideLayout21.xml"/><Relationship Id="rId1" Type="http://schemas.openxmlformats.org/officeDocument/2006/relationships/video" Target="https://www.youtube.com/embed/3qT3NgmXWik?feature=oembed" TargetMode="External"/></Relationships>
</file>

<file path=ppt/slides/_rels/slide55.xml.rels><?xml version="1.0" encoding="UTF-8" standalone="yes"?>
<Relationships xmlns="http://schemas.openxmlformats.org/package/2006/relationships"><Relationship Id="rId8" Type="http://schemas.openxmlformats.org/officeDocument/2006/relationships/image" Target="../media/image120.png"/><Relationship Id="rId3" Type="http://schemas.openxmlformats.org/officeDocument/2006/relationships/hyperlink" Target="https://www.youtube.com/watch?v=voFnGmqnxNs" TargetMode="External"/><Relationship Id="rId7" Type="http://schemas.openxmlformats.org/officeDocument/2006/relationships/image" Target="../media/image119.svg"/><Relationship Id="rId2" Type="http://schemas.openxmlformats.org/officeDocument/2006/relationships/hyperlink" Target="https://youtu.be/slnL07VSnzU" TargetMode="External"/><Relationship Id="rId1" Type="http://schemas.openxmlformats.org/officeDocument/2006/relationships/slideLayout" Target="../slideLayouts/slideLayout21.xml"/><Relationship Id="rId6" Type="http://schemas.openxmlformats.org/officeDocument/2006/relationships/image" Target="../media/image118.png"/><Relationship Id="rId11" Type="http://schemas.openxmlformats.org/officeDocument/2006/relationships/image" Target="../media/image122.jpeg"/><Relationship Id="rId5" Type="http://schemas.openxmlformats.org/officeDocument/2006/relationships/hyperlink" Target="https://www.youtube.com/watch?v=JTZCf9r4bjc" TargetMode="External"/><Relationship Id="rId10" Type="http://schemas.openxmlformats.org/officeDocument/2006/relationships/hyperlink" Target="https://www.youtube.com/watch?v=tCNHcxeu2Fo" TargetMode="External"/><Relationship Id="rId4" Type="http://schemas.openxmlformats.org/officeDocument/2006/relationships/hyperlink" Target="https://www.youtube.com/watch?v=FvQR0m1mDgk" TargetMode="External"/><Relationship Id="rId9" Type="http://schemas.openxmlformats.org/officeDocument/2006/relationships/image" Target="../media/image121.svg"/></Relationships>
</file>

<file path=ppt/slides/_rels/slide56.xml.rels><?xml version="1.0" encoding="UTF-8" standalone="yes"?>
<Relationships xmlns="http://schemas.openxmlformats.org/package/2006/relationships"><Relationship Id="rId3" Type="http://schemas.openxmlformats.org/officeDocument/2006/relationships/image" Target="../media/image123.jpeg"/><Relationship Id="rId2" Type="http://schemas.openxmlformats.org/officeDocument/2006/relationships/slideLayout" Target="../slideLayouts/slideLayout21.xml"/><Relationship Id="rId1" Type="http://schemas.openxmlformats.org/officeDocument/2006/relationships/video" Target="https://www.youtube.com/embed/JFZ2qDzT8zo?feature=oembed" TargetMode="External"/></Relationships>
</file>

<file path=ppt/slides/_rels/slide57.xml.rels><?xml version="1.0" encoding="UTF-8" standalone="yes"?>
<Relationships xmlns="http://schemas.openxmlformats.org/package/2006/relationships"><Relationship Id="rId3" Type="http://schemas.openxmlformats.org/officeDocument/2006/relationships/image" Target="../media/image124.jpeg"/><Relationship Id="rId2" Type="http://schemas.openxmlformats.org/officeDocument/2006/relationships/slideLayout" Target="../slideLayouts/slideLayout21.xml"/><Relationship Id="rId1" Type="http://schemas.openxmlformats.org/officeDocument/2006/relationships/video" Target="https://www.youtube.com/embed/w4sb6OAnvAY?start=88&amp;feature=oembed" TargetMode="External"/></Relationships>
</file>

<file path=ppt/slides/_rels/slide58.xml.rels><?xml version="1.0" encoding="UTF-8" standalone="yes"?>
<Relationships xmlns="http://schemas.openxmlformats.org/package/2006/relationships"><Relationship Id="rId3" Type="http://schemas.openxmlformats.org/officeDocument/2006/relationships/image" Target="../media/image84.emf"/><Relationship Id="rId2" Type="http://schemas.openxmlformats.org/officeDocument/2006/relationships/notesSlide" Target="../notesSlides/notesSlide34.xml"/><Relationship Id="rId1" Type="http://schemas.openxmlformats.org/officeDocument/2006/relationships/slideLayout" Target="../slideLayouts/slideLayout42.xml"/><Relationship Id="rId6" Type="http://schemas.openxmlformats.org/officeDocument/2006/relationships/hyperlink" Target="http://insights.nursekillam.com/bsn4416/deadlines/" TargetMode="External"/><Relationship Id="rId5" Type="http://schemas.openxmlformats.org/officeDocument/2006/relationships/image" Target="../media/image28.png"/><Relationship Id="rId4" Type="http://schemas.openxmlformats.org/officeDocument/2006/relationships/image" Target="../media/image85.emf"/></Relationships>
</file>

<file path=ppt/slides/_rels/slide59.xml.rels><?xml version="1.0" encoding="UTF-8" standalone="yes"?>
<Relationships xmlns="http://schemas.openxmlformats.org/package/2006/relationships"><Relationship Id="rId3" Type="http://schemas.openxmlformats.org/officeDocument/2006/relationships/image" Target="../media/image126.emf"/><Relationship Id="rId7" Type="http://schemas.openxmlformats.org/officeDocument/2006/relationships/hyperlink" Target="http://insights.nursekillam.com/bsn4416/deadlines/" TargetMode="External"/><Relationship Id="rId2" Type="http://schemas.openxmlformats.org/officeDocument/2006/relationships/image" Target="../media/image125.emf"/><Relationship Id="rId1" Type="http://schemas.openxmlformats.org/officeDocument/2006/relationships/slideLayout" Target="../slideLayouts/slideLayout21.xml"/><Relationship Id="rId6" Type="http://schemas.openxmlformats.org/officeDocument/2006/relationships/image" Target="../media/image28.png"/><Relationship Id="rId5" Type="http://schemas.openxmlformats.org/officeDocument/2006/relationships/image" Target="../media/image128.svg"/><Relationship Id="rId4" Type="http://schemas.openxmlformats.org/officeDocument/2006/relationships/image" Target="../media/image127.png"/></Relationships>
</file>

<file path=ppt/slides/_rels/slide60.xml.rels><?xml version="1.0" encoding="UTF-8" standalone="yes"?>
<Relationships xmlns="http://schemas.openxmlformats.org/package/2006/relationships"><Relationship Id="rId2" Type="http://schemas.openxmlformats.org/officeDocument/2006/relationships/image" Target="../media/image25.tiff"/><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971600" y="4304039"/>
            <a:ext cx="7992888" cy="1470025"/>
          </a:xfrm>
        </p:spPr>
        <p:txBody>
          <a:bodyPr>
            <a:normAutofit fontScale="90000"/>
          </a:bodyPr>
          <a:lstStyle/>
          <a:p>
            <a:pPr algn="r"/>
            <a:r>
              <a:rPr lang="en-GB" dirty="0">
                <a:solidFill>
                  <a:schemeClr val="bg1"/>
                </a:solidFill>
              </a:rPr>
              <a:t>Operating</a:t>
            </a:r>
            <a:br>
              <a:rPr lang="en-GB" dirty="0">
                <a:solidFill>
                  <a:schemeClr val="bg1"/>
                </a:solidFill>
              </a:rPr>
            </a:br>
            <a:r>
              <a:rPr lang="en-GB" dirty="0">
                <a:solidFill>
                  <a:schemeClr val="bg1"/>
                </a:solidFill>
              </a:rPr>
              <a:t>Hotel</a:t>
            </a:r>
            <a:br>
              <a:rPr lang="en-GB" dirty="0">
                <a:solidFill>
                  <a:schemeClr val="bg1"/>
                </a:solidFill>
              </a:rPr>
            </a:br>
            <a:r>
              <a:rPr lang="en-GB" dirty="0">
                <a:solidFill>
                  <a:schemeClr val="bg1"/>
                </a:solidFill>
              </a:rPr>
              <a:t>Facilities</a:t>
            </a:r>
            <a:br>
              <a:rPr lang="en-GB" i="1" dirty="0">
                <a:solidFill>
                  <a:schemeClr val="bg1"/>
                </a:solidFill>
              </a:rPr>
            </a:br>
            <a:r>
              <a:rPr lang="en-GB" b="1" i="1" dirty="0">
                <a:solidFill>
                  <a:schemeClr val="bg1"/>
                </a:solidFill>
              </a:rPr>
              <a:t>BMIH4006</a:t>
            </a:r>
            <a:br>
              <a:rPr lang="en-GB" i="1" dirty="0">
                <a:solidFill>
                  <a:schemeClr val="bg1"/>
                </a:solidFill>
              </a:rPr>
            </a:br>
            <a:br>
              <a:rPr lang="en-GB" i="1" dirty="0">
                <a:solidFill>
                  <a:schemeClr val="bg1"/>
                </a:solidFill>
              </a:rPr>
            </a:br>
            <a:r>
              <a:rPr lang="en-GB" b="1" i="1" dirty="0">
                <a:solidFill>
                  <a:schemeClr val="bg1"/>
                </a:solidFill>
              </a:rPr>
              <a:t>Week 4:</a:t>
            </a:r>
            <a:br>
              <a:rPr lang="en-GB" i="1" dirty="0">
                <a:solidFill>
                  <a:schemeClr val="bg1"/>
                </a:solidFill>
              </a:rPr>
            </a:br>
            <a:r>
              <a:rPr lang="en-GB" i="1" dirty="0">
                <a:solidFill>
                  <a:schemeClr val="bg1"/>
                </a:solidFill>
              </a:rPr>
              <a:t>Housekeeping</a:t>
            </a:r>
            <a:endParaRPr lang="en-GB" dirty="0">
              <a:solidFill>
                <a:schemeClr val="bg1"/>
              </a:solidFill>
            </a:endParaRPr>
          </a:p>
        </p:txBody>
      </p:sp>
      <p:pic>
        <p:nvPicPr>
          <p:cNvPr id="3" name="Picture 2">
            <a:extLst>
              <a:ext uri="{FF2B5EF4-FFF2-40B4-BE49-F238E27FC236}">
                <a16:creationId xmlns:a16="http://schemas.microsoft.com/office/drawing/2014/main" id="{C4F2BA6B-4D02-F84E-95CC-CAB043FDCD9F}"/>
              </a:ext>
            </a:extLst>
          </p:cNvPr>
          <p:cNvPicPr>
            <a:picLocks noChangeAspect="1"/>
          </p:cNvPicPr>
          <p:nvPr/>
        </p:nvPicPr>
        <p:blipFill>
          <a:blip r:embed="rId2"/>
          <a:stretch>
            <a:fillRect/>
          </a:stretch>
        </p:blipFill>
        <p:spPr>
          <a:xfrm>
            <a:off x="0" y="2060848"/>
            <a:ext cx="3600400" cy="3600400"/>
          </a:xfrm>
          <a:prstGeom prst="rect">
            <a:avLst/>
          </a:prstGeom>
        </p:spPr>
      </p:pic>
      <p:sp>
        <p:nvSpPr>
          <p:cNvPr id="4" name="TextBox 3">
            <a:extLst>
              <a:ext uri="{FF2B5EF4-FFF2-40B4-BE49-F238E27FC236}">
                <a16:creationId xmlns:a16="http://schemas.microsoft.com/office/drawing/2014/main" id="{BF84F6DD-70A6-4A4C-A3BB-588731207E9A}"/>
              </a:ext>
            </a:extLst>
          </p:cNvPr>
          <p:cNvSpPr txBox="1"/>
          <p:nvPr/>
        </p:nvSpPr>
        <p:spPr>
          <a:xfrm>
            <a:off x="343770" y="1196752"/>
            <a:ext cx="2860078" cy="1077218"/>
          </a:xfrm>
          <a:prstGeom prst="rect">
            <a:avLst/>
          </a:prstGeom>
          <a:noFill/>
        </p:spPr>
        <p:txBody>
          <a:bodyPr wrap="none" rtlCol="0">
            <a:spAutoFit/>
          </a:bodyPr>
          <a:lstStyle/>
          <a:p>
            <a:r>
              <a:rPr lang="en-GB" sz="3200" dirty="0">
                <a:solidFill>
                  <a:schemeClr val="bg1"/>
                </a:solidFill>
                <a:latin typeface="Freestyle Script" panose="030804020302050B0404" pitchFamily="66" charset="77"/>
              </a:rPr>
              <a:t>Ryan Anthony Peters</a:t>
            </a:r>
          </a:p>
          <a:p>
            <a:r>
              <a:rPr lang="en-GB" sz="3200" dirty="0">
                <a:solidFill>
                  <a:schemeClr val="bg1"/>
                </a:solidFill>
                <a:latin typeface="Freestyle Script" panose="030804020302050B0404" pitchFamily="66" charset="77"/>
              </a:rPr>
              <a:t>BA(Hons) PGDip MIH</a:t>
            </a:r>
          </a:p>
        </p:txBody>
      </p:sp>
    </p:spTree>
    <p:extLst>
      <p:ext uri="{BB962C8B-B14F-4D97-AF65-F5344CB8AC3E}">
        <p14:creationId xmlns:p14="http://schemas.microsoft.com/office/powerpoint/2010/main" val="226506207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E62D395B-F8BC-174A-9C25-38B053C61E66}"/>
              </a:ext>
            </a:extLst>
          </p:cNvPr>
          <p:cNvSpPr>
            <a:spLocks noGrp="1"/>
          </p:cNvSpPr>
          <p:nvPr>
            <p:ph type="title"/>
          </p:nvPr>
        </p:nvSpPr>
        <p:spPr>
          <a:xfrm>
            <a:off x="298426" y="530100"/>
            <a:ext cx="8229600" cy="1143000"/>
          </a:xfrm>
        </p:spPr>
        <p:txBody>
          <a:bodyPr/>
          <a:lstStyle/>
          <a:p>
            <a:pPr algn="l"/>
            <a:r>
              <a:rPr lang="en-GB" b="1" dirty="0"/>
              <a:t>Learning Outcomes</a:t>
            </a:r>
          </a:p>
        </p:txBody>
      </p:sp>
      <p:sp>
        <p:nvSpPr>
          <p:cNvPr id="8" name="Content Placeholder 2">
            <a:extLst>
              <a:ext uri="{FF2B5EF4-FFF2-40B4-BE49-F238E27FC236}">
                <a16:creationId xmlns:a16="http://schemas.microsoft.com/office/drawing/2014/main" id="{A0DF1CB7-78AF-4CD3-BD05-454513C961E2}"/>
              </a:ext>
            </a:extLst>
          </p:cNvPr>
          <p:cNvSpPr>
            <a:spLocks noGrp="1"/>
          </p:cNvSpPr>
          <p:nvPr>
            <p:ph idx="1"/>
          </p:nvPr>
        </p:nvSpPr>
        <p:spPr>
          <a:xfrm>
            <a:off x="323528" y="1101600"/>
            <a:ext cx="8424936" cy="3263504"/>
          </a:xfrm>
        </p:spPr>
        <p:txBody>
          <a:bodyPr>
            <a:noAutofit/>
          </a:bodyPr>
          <a:lstStyle/>
          <a:p>
            <a:pPr algn="just"/>
            <a:endParaRPr lang="en-GB" sz="1600" dirty="0"/>
          </a:p>
          <a:p>
            <a:pPr marL="0" indent="0" algn="just">
              <a:buNone/>
            </a:pPr>
            <a:r>
              <a:rPr lang="en-GB" sz="1600" dirty="0"/>
              <a:t>Upon the successful completion of this module, the student should be able to demonstrate the ability to:</a:t>
            </a:r>
          </a:p>
          <a:p>
            <a:pPr marL="0" indent="0" algn="just">
              <a:buNone/>
            </a:pPr>
            <a:endParaRPr lang="en-GB" sz="1600" dirty="0"/>
          </a:p>
          <a:p>
            <a:pPr algn="just"/>
            <a:r>
              <a:rPr lang="en-GB" sz="1600" dirty="0"/>
              <a:t>Understand the variety of different positions within facilities management and appreciate the importance of the work based key skills within this area of hotel operation.</a:t>
            </a:r>
          </a:p>
          <a:p>
            <a:pPr algn="just"/>
            <a:endParaRPr lang="en-GB" sz="1600" dirty="0"/>
          </a:p>
          <a:p>
            <a:pPr algn="just"/>
            <a:r>
              <a:rPr lang="en-GB" sz="1600" dirty="0"/>
              <a:t>Develop knowledge of guest service skills and competencies appropriate to each departmental area of operation – and which meet organisation standards and requirements.</a:t>
            </a:r>
          </a:p>
          <a:p>
            <a:pPr algn="just"/>
            <a:endParaRPr lang="en-GB" sz="1600" dirty="0"/>
          </a:p>
          <a:p>
            <a:pPr algn="just"/>
            <a:r>
              <a:rPr lang="en-GB" sz="1600" dirty="0"/>
              <a:t>Understand issues relating to Facilities service delivery such as resource allocation, need for technical knowledge, industry standards, programme management, planning and organisation, management styles, health and safety. </a:t>
            </a:r>
          </a:p>
          <a:p>
            <a:pPr algn="just"/>
            <a:endParaRPr lang="en-GB" sz="1600" dirty="0"/>
          </a:p>
        </p:txBody>
      </p:sp>
    </p:spTree>
    <p:extLst>
      <p:ext uri="{BB962C8B-B14F-4D97-AF65-F5344CB8AC3E}">
        <p14:creationId xmlns:p14="http://schemas.microsoft.com/office/powerpoint/2010/main" val="419639593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677986"/>
            <a:ext cx="7886700" cy="1325563"/>
          </a:xfrm>
        </p:spPr>
        <p:txBody>
          <a:bodyPr/>
          <a:lstStyle/>
          <a:p>
            <a:pPr algn="l"/>
            <a:r>
              <a:rPr lang="en-GB" b="1" dirty="0"/>
              <a:t>Content / Week 4</a:t>
            </a:r>
          </a:p>
        </p:txBody>
      </p:sp>
      <p:sp>
        <p:nvSpPr>
          <p:cNvPr id="3" name="Content Placeholder 2"/>
          <p:cNvSpPr>
            <a:spLocks noGrp="1"/>
          </p:cNvSpPr>
          <p:nvPr>
            <p:ph idx="1"/>
          </p:nvPr>
        </p:nvSpPr>
        <p:spPr>
          <a:xfrm>
            <a:off x="457200" y="1552001"/>
            <a:ext cx="7550496" cy="3965231"/>
          </a:xfrm>
        </p:spPr>
        <p:txBody>
          <a:bodyPr>
            <a:normAutofit/>
          </a:bodyPr>
          <a:lstStyle/>
          <a:p>
            <a:endParaRPr lang="en-GB" dirty="0"/>
          </a:p>
          <a:p>
            <a:r>
              <a:rPr lang="en-GB" dirty="0"/>
              <a:t>Issues that damage profits</a:t>
            </a:r>
          </a:p>
          <a:p>
            <a:r>
              <a:rPr lang="en-GB" dirty="0"/>
              <a:t>HK Technology</a:t>
            </a:r>
          </a:p>
          <a:p>
            <a:r>
              <a:rPr lang="en-GB" dirty="0"/>
              <a:t>Bedbugs</a:t>
            </a:r>
          </a:p>
          <a:p>
            <a:r>
              <a:rPr lang="en-GB" dirty="0"/>
              <a:t>Maintenance</a:t>
            </a:r>
          </a:p>
          <a:p>
            <a:r>
              <a:rPr lang="en-GB" dirty="0"/>
              <a:t>Towel Origami</a:t>
            </a:r>
          </a:p>
          <a:p>
            <a:r>
              <a:rPr lang="en-GB" dirty="0"/>
              <a:t>Assignment 2</a:t>
            </a:r>
          </a:p>
          <a:p>
            <a:pPr marL="0" indent="0">
              <a:buNone/>
            </a:pPr>
            <a:endParaRPr lang="en-GB" dirty="0"/>
          </a:p>
        </p:txBody>
      </p:sp>
      <p:pic>
        <p:nvPicPr>
          <p:cNvPr id="5" name="Picture 4">
            <a:extLst>
              <a:ext uri="{FF2B5EF4-FFF2-40B4-BE49-F238E27FC236}">
                <a16:creationId xmlns:a16="http://schemas.microsoft.com/office/drawing/2014/main" id="{9AE8851C-D90B-8F4A-889B-BB05D7496BF8}"/>
              </a:ext>
            </a:extLst>
          </p:cNvPr>
          <p:cNvPicPr>
            <a:picLocks noChangeAspect="1"/>
          </p:cNvPicPr>
          <p:nvPr/>
        </p:nvPicPr>
        <p:blipFill>
          <a:blip r:embed="rId2"/>
          <a:stretch>
            <a:fillRect/>
          </a:stretch>
        </p:blipFill>
        <p:spPr>
          <a:xfrm>
            <a:off x="6372200" y="3429000"/>
            <a:ext cx="2527300" cy="2527300"/>
          </a:xfrm>
          <a:prstGeom prst="rect">
            <a:avLst/>
          </a:prstGeom>
        </p:spPr>
      </p:pic>
    </p:spTree>
    <p:extLst>
      <p:ext uri="{BB962C8B-B14F-4D97-AF65-F5344CB8AC3E}">
        <p14:creationId xmlns:p14="http://schemas.microsoft.com/office/powerpoint/2010/main" val="179226890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97783A62-A308-0140-A871-1A01229ED2D1}"/>
              </a:ext>
            </a:extLst>
          </p:cNvPr>
          <p:cNvPicPr>
            <a:picLocks noChangeAspect="1"/>
          </p:cNvPicPr>
          <p:nvPr/>
        </p:nvPicPr>
        <p:blipFill rotWithShape="1">
          <a:blip r:embed="rId2"/>
          <a:srcRect b="18222"/>
          <a:stretch/>
        </p:blipFill>
        <p:spPr>
          <a:xfrm>
            <a:off x="4283968" y="5311081"/>
            <a:ext cx="1321236" cy="1529012"/>
          </a:xfrm>
          <a:prstGeom prst="rect">
            <a:avLst/>
          </a:prstGeom>
        </p:spPr>
      </p:pic>
      <p:pic>
        <p:nvPicPr>
          <p:cNvPr id="3" name="Picture 2">
            <a:extLst>
              <a:ext uri="{FF2B5EF4-FFF2-40B4-BE49-F238E27FC236}">
                <a16:creationId xmlns:a16="http://schemas.microsoft.com/office/drawing/2014/main" id="{88D286CC-5000-604D-8218-EDCF5910477B}"/>
              </a:ext>
            </a:extLst>
          </p:cNvPr>
          <p:cNvPicPr>
            <a:picLocks noChangeAspect="1"/>
          </p:cNvPicPr>
          <p:nvPr/>
        </p:nvPicPr>
        <p:blipFill rotWithShape="1">
          <a:blip r:embed="rId3"/>
          <a:srcRect b="18222"/>
          <a:stretch/>
        </p:blipFill>
        <p:spPr>
          <a:xfrm>
            <a:off x="-108520" y="-171400"/>
            <a:ext cx="6392573" cy="7397862"/>
          </a:xfrm>
          <a:prstGeom prst="rect">
            <a:avLst/>
          </a:prstGeom>
        </p:spPr>
      </p:pic>
      <p:sp>
        <p:nvSpPr>
          <p:cNvPr id="4" name="TextBox 3">
            <a:extLst>
              <a:ext uri="{FF2B5EF4-FFF2-40B4-BE49-F238E27FC236}">
                <a16:creationId xmlns:a16="http://schemas.microsoft.com/office/drawing/2014/main" id="{9D9F7D9D-6A22-6047-A8C4-785A9ACB3D14}"/>
              </a:ext>
            </a:extLst>
          </p:cNvPr>
          <p:cNvSpPr txBox="1"/>
          <p:nvPr/>
        </p:nvSpPr>
        <p:spPr>
          <a:xfrm>
            <a:off x="3806646" y="5536978"/>
            <a:ext cx="2275880" cy="1077218"/>
          </a:xfrm>
          <a:prstGeom prst="rect">
            <a:avLst/>
          </a:prstGeom>
          <a:noFill/>
        </p:spPr>
        <p:txBody>
          <a:bodyPr wrap="none" rtlCol="0">
            <a:spAutoFit/>
          </a:bodyPr>
          <a:lstStyle/>
          <a:p>
            <a:pPr algn="ctr"/>
            <a:r>
              <a:rPr lang="en-GB" sz="3200" b="1" dirty="0"/>
              <a:t>21</a:t>
            </a:r>
            <a:r>
              <a:rPr lang="en-GB" sz="3200" b="1" baseline="30000" dirty="0"/>
              <a:t>st</a:t>
            </a:r>
            <a:r>
              <a:rPr lang="en-GB" sz="3200" b="1" dirty="0"/>
              <a:t> October</a:t>
            </a:r>
          </a:p>
          <a:p>
            <a:pPr algn="ctr"/>
            <a:r>
              <a:rPr lang="en-GB" sz="3200" b="1" dirty="0"/>
              <a:t>4pm</a:t>
            </a:r>
          </a:p>
        </p:txBody>
      </p:sp>
      <p:pic>
        <p:nvPicPr>
          <p:cNvPr id="5" name="Picture 4" descr="Text&#10;&#10;Description automatically generated with medium confidence">
            <a:extLst>
              <a:ext uri="{FF2B5EF4-FFF2-40B4-BE49-F238E27FC236}">
                <a16:creationId xmlns:a16="http://schemas.microsoft.com/office/drawing/2014/main" id="{82DFFF55-A3EB-F246-96D4-A2638AC0714A}"/>
              </a:ext>
            </a:extLst>
          </p:cNvPr>
          <p:cNvPicPr>
            <a:picLocks noChangeAspect="1"/>
          </p:cNvPicPr>
          <p:nvPr/>
        </p:nvPicPr>
        <p:blipFill>
          <a:blip r:embed="rId4" cstate="print">
            <a:extLst>
              <a:ext uri="{28A0092B-C50C-407E-A947-70E740481C1C}">
                <a14:useLocalDpi xmlns:a14="http://schemas.microsoft.com/office/drawing/2010/main" val="0"/>
              </a:ext>
              <a:ext uri="{837473B0-CC2E-450A-ABE3-18F120FF3D39}">
                <a1611:picAttrSrcUrl xmlns:a1611="http://schemas.microsoft.com/office/drawing/2016/11/main" r:id="rId5"/>
              </a:ext>
            </a:extLst>
          </a:blip>
          <a:stretch>
            <a:fillRect/>
          </a:stretch>
        </p:blipFill>
        <p:spPr>
          <a:xfrm>
            <a:off x="4362109" y="4841060"/>
            <a:ext cx="1164953" cy="436857"/>
          </a:xfrm>
          <a:prstGeom prst="rect">
            <a:avLst/>
          </a:prstGeom>
        </p:spPr>
      </p:pic>
    </p:spTree>
    <p:extLst>
      <p:ext uri="{BB962C8B-B14F-4D97-AF65-F5344CB8AC3E}">
        <p14:creationId xmlns:p14="http://schemas.microsoft.com/office/powerpoint/2010/main" val="249821030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0113CBD1-4DFE-7B4F-9A50-6FBEA26EE276}"/>
              </a:ext>
            </a:extLst>
          </p:cNvPr>
          <p:cNvSpPr/>
          <p:nvPr/>
        </p:nvSpPr>
        <p:spPr>
          <a:xfrm>
            <a:off x="3964199" y="2996952"/>
            <a:ext cx="4784265" cy="2308324"/>
          </a:xfrm>
          <a:prstGeom prst="rect">
            <a:avLst/>
          </a:prstGeom>
        </p:spPr>
        <p:txBody>
          <a:bodyPr wrap="square">
            <a:spAutoFit/>
          </a:bodyPr>
          <a:lstStyle/>
          <a:p>
            <a:pPr algn="ctr"/>
            <a:r>
              <a:rPr lang="en-GB" sz="3600" b="1" dirty="0">
                <a:latin typeface=".SFNS"/>
              </a:rPr>
              <a:t>Can you think of Common Housekeeping Issues That Damage Hotel Profits? </a:t>
            </a:r>
            <a:endParaRPr lang="en-GB" sz="3600" dirty="0"/>
          </a:p>
        </p:txBody>
      </p:sp>
      <p:pic>
        <p:nvPicPr>
          <p:cNvPr id="7" name="Graphic 6" descr="Head with gears">
            <a:extLst>
              <a:ext uri="{FF2B5EF4-FFF2-40B4-BE49-F238E27FC236}">
                <a16:creationId xmlns:a16="http://schemas.microsoft.com/office/drawing/2014/main" id="{9EEC49E4-E51C-684F-B263-296DAF68B78F}"/>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4966449" y="476672"/>
            <a:ext cx="2779767" cy="2779767"/>
          </a:xfrm>
          <a:prstGeom prst="rect">
            <a:avLst/>
          </a:prstGeom>
        </p:spPr>
      </p:pic>
      <p:pic>
        <p:nvPicPr>
          <p:cNvPr id="2" name="Picture 1">
            <a:extLst>
              <a:ext uri="{FF2B5EF4-FFF2-40B4-BE49-F238E27FC236}">
                <a16:creationId xmlns:a16="http://schemas.microsoft.com/office/drawing/2014/main" id="{8854A024-63AB-F74E-B9B9-D91CF61F61F4}"/>
              </a:ext>
            </a:extLst>
          </p:cNvPr>
          <p:cNvPicPr>
            <a:picLocks noChangeAspect="1"/>
          </p:cNvPicPr>
          <p:nvPr/>
        </p:nvPicPr>
        <p:blipFill>
          <a:blip r:embed="rId5"/>
          <a:stretch>
            <a:fillRect/>
          </a:stretch>
        </p:blipFill>
        <p:spPr>
          <a:xfrm>
            <a:off x="260989" y="1170068"/>
            <a:ext cx="3472524" cy="3472524"/>
          </a:xfrm>
          <a:prstGeom prst="rect">
            <a:avLst/>
          </a:prstGeom>
        </p:spPr>
      </p:pic>
    </p:spTree>
    <p:extLst>
      <p:ext uri="{BB962C8B-B14F-4D97-AF65-F5344CB8AC3E}">
        <p14:creationId xmlns:p14="http://schemas.microsoft.com/office/powerpoint/2010/main" val="364193632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0F2E6AB1-53D9-1A48-B8FA-26AABA107922}"/>
              </a:ext>
            </a:extLst>
          </p:cNvPr>
          <p:cNvSpPr/>
          <p:nvPr/>
        </p:nvSpPr>
        <p:spPr>
          <a:xfrm>
            <a:off x="628219" y="2053079"/>
            <a:ext cx="2059859" cy="300082"/>
          </a:xfrm>
          <a:prstGeom prst="rect">
            <a:avLst/>
          </a:prstGeom>
        </p:spPr>
        <p:txBody>
          <a:bodyPr wrap="none">
            <a:spAutoFit/>
          </a:bodyPr>
          <a:lstStyle/>
          <a:p>
            <a:r>
              <a:rPr lang="en-GB" sz="1350" b="1" dirty="0">
                <a:latin typeface=".SFNS"/>
              </a:rPr>
              <a:t>1. Low quality furnishings </a:t>
            </a:r>
            <a:endParaRPr lang="en-GB" sz="1350" dirty="0"/>
          </a:p>
        </p:txBody>
      </p:sp>
      <p:sp>
        <p:nvSpPr>
          <p:cNvPr id="3" name="Rectangle 2">
            <a:extLst>
              <a:ext uri="{FF2B5EF4-FFF2-40B4-BE49-F238E27FC236}">
                <a16:creationId xmlns:a16="http://schemas.microsoft.com/office/drawing/2014/main" id="{DB83A9BF-7032-7D4E-9B13-E64885281925}"/>
              </a:ext>
            </a:extLst>
          </p:cNvPr>
          <p:cNvSpPr/>
          <p:nvPr/>
        </p:nvSpPr>
        <p:spPr>
          <a:xfrm>
            <a:off x="628218" y="2523728"/>
            <a:ext cx="1330364" cy="300082"/>
          </a:xfrm>
          <a:prstGeom prst="rect">
            <a:avLst/>
          </a:prstGeom>
        </p:spPr>
        <p:txBody>
          <a:bodyPr wrap="none">
            <a:spAutoFit/>
          </a:bodyPr>
          <a:lstStyle/>
          <a:p>
            <a:r>
              <a:rPr lang="en-GB" sz="1350" b="1" dirty="0">
                <a:latin typeface=".SFNS"/>
              </a:rPr>
              <a:t>2. Broken lights </a:t>
            </a:r>
            <a:endParaRPr lang="en-GB" sz="1350" dirty="0"/>
          </a:p>
        </p:txBody>
      </p:sp>
      <p:sp>
        <p:nvSpPr>
          <p:cNvPr id="6" name="Rectangle 5">
            <a:extLst>
              <a:ext uri="{FF2B5EF4-FFF2-40B4-BE49-F238E27FC236}">
                <a16:creationId xmlns:a16="http://schemas.microsoft.com/office/drawing/2014/main" id="{C6461816-98E2-F34F-BE1C-FAB1E781506C}"/>
              </a:ext>
            </a:extLst>
          </p:cNvPr>
          <p:cNvSpPr/>
          <p:nvPr/>
        </p:nvSpPr>
        <p:spPr>
          <a:xfrm>
            <a:off x="628218" y="2994377"/>
            <a:ext cx="1416670" cy="300082"/>
          </a:xfrm>
          <a:prstGeom prst="rect">
            <a:avLst/>
          </a:prstGeom>
        </p:spPr>
        <p:txBody>
          <a:bodyPr wrap="none">
            <a:spAutoFit/>
          </a:bodyPr>
          <a:lstStyle/>
          <a:p>
            <a:r>
              <a:rPr lang="en-GB" sz="1350" b="1" dirty="0">
                <a:latin typeface=".SFNS"/>
              </a:rPr>
              <a:t>3. Damp patches </a:t>
            </a:r>
            <a:endParaRPr lang="en-GB" sz="1350" dirty="0"/>
          </a:p>
        </p:txBody>
      </p:sp>
      <p:sp>
        <p:nvSpPr>
          <p:cNvPr id="8" name="Rectangle 7">
            <a:extLst>
              <a:ext uri="{FF2B5EF4-FFF2-40B4-BE49-F238E27FC236}">
                <a16:creationId xmlns:a16="http://schemas.microsoft.com/office/drawing/2014/main" id="{BC519EA7-CF85-8F4F-B6CE-80319D29DFBE}"/>
              </a:ext>
            </a:extLst>
          </p:cNvPr>
          <p:cNvSpPr/>
          <p:nvPr/>
        </p:nvSpPr>
        <p:spPr>
          <a:xfrm>
            <a:off x="635143" y="3465026"/>
            <a:ext cx="1848625" cy="507831"/>
          </a:xfrm>
          <a:prstGeom prst="rect">
            <a:avLst/>
          </a:prstGeom>
        </p:spPr>
        <p:txBody>
          <a:bodyPr wrap="square">
            <a:spAutoFit/>
          </a:bodyPr>
          <a:lstStyle/>
          <a:p>
            <a:r>
              <a:rPr lang="en-GB" sz="1350" b="1" dirty="0">
                <a:latin typeface=".SFNS"/>
              </a:rPr>
              <a:t>4. Hair in the bath or on the floor </a:t>
            </a:r>
            <a:endParaRPr lang="en-GB" sz="1350" dirty="0"/>
          </a:p>
        </p:txBody>
      </p:sp>
      <p:sp>
        <p:nvSpPr>
          <p:cNvPr id="9" name="Rectangle 8">
            <a:extLst>
              <a:ext uri="{FF2B5EF4-FFF2-40B4-BE49-F238E27FC236}">
                <a16:creationId xmlns:a16="http://schemas.microsoft.com/office/drawing/2014/main" id="{D4682E16-5AC1-3E42-AFF9-A5F195FA5E5A}"/>
              </a:ext>
            </a:extLst>
          </p:cNvPr>
          <p:cNvSpPr/>
          <p:nvPr/>
        </p:nvSpPr>
        <p:spPr>
          <a:xfrm>
            <a:off x="628218" y="4077072"/>
            <a:ext cx="2031325" cy="300082"/>
          </a:xfrm>
          <a:prstGeom prst="rect">
            <a:avLst/>
          </a:prstGeom>
        </p:spPr>
        <p:txBody>
          <a:bodyPr wrap="none">
            <a:spAutoFit/>
          </a:bodyPr>
          <a:lstStyle/>
          <a:p>
            <a:r>
              <a:rPr lang="en-GB" sz="1350" b="1" dirty="0">
                <a:latin typeface=".SFNS"/>
              </a:rPr>
              <a:t>5. Rubbish under the bed </a:t>
            </a:r>
            <a:endParaRPr lang="en-GB" sz="1350" dirty="0"/>
          </a:p>
        </p:txBody>
      </p:sp>
      <p:sp>
        <p:nvSpPr>
          <p:cNvPr id="10" name="Rectangle 9">
            <a:extLst>
              <a:ext uri="{FF2B5EF4-FFF2-40B4-BE49-F238E27FC236}">
                <a16:creationId xmlns:a16="http://schemas.microsoft.com/office/drawing/2014/main" id="{7EAF9F21-47D9-2C4C-8506-2A6B901C8A1D}"/>
              </a:ext>
            </a:extLst>
          </p:cNvPr>
          <p:cNvSpPr/>
          <p:nvPr/>
        </p:nvSpPr>
        <p:spPr>
          <a:xfrm>
            <a:off x="5004048" y="2053079"/>
            <a:ext cx="3038524" cy="300082"/>
          </a:xfrm>
          <a:prstGeom prst="rect">
            <a:avLst/>
          </a:prstGeom>
        </p:spPr>
        <p:txBody>
          <a:bodyPr wrap="none">
            <a:spAutoFit/>
          </a:bodyPr>
          <a:lstStyle/>
          <a:p>
            <a:r>
              <a:rPr lang="en-GB" sz="1350" b="1" dirty="0">
                <a:latin typeface=".SFNS"/>
              </a:rPr>
              <a:t>6. Fingerprints on windows and mirrors </a:t>
            </a:r>
            <a:endParaRPr lang="en-GB" sz="1350" dirty="0"/>
          </a:p>
        </p:txBody>
      </p:sp>
      <p:sp>
        <p:nvSpPr>
          <p:cNvPr id="11" name="Rectangle 10">
            <a:extLst>
              <a:ext uri="{FF2B5EF4-FFF2-40B4-BE49-F238E27FC236}">
                <a16:creationId xmlns:a16="http://schemas.microsoft.com/office/drawing/2014/main" id="{A4E74D18-DDAA-F44C-88B6-82671D2E3000}"/>
              </a:ext>
            </a:extLst>
          </p:cNvPr>
          <p:cNvSpPr/>
          <p:nvPr/>
        </p:nvSpPr>
        <p:spPr>
          <a:xfrm>
            <a:off x="5004048" y="2440379"/>
            <a:ext cx="3816424" cy="507831"/>
          </a:xfrm>
          <a:prstGeom prst="rect">
            <a:avLst/>
          </a:prstGeom>
        </p:spPr>
        <p:txBody>
          <a:bodyPr wrap="square">
            <a:spAutoFit/>
          </a:bodyPr>
          <a:lstStyle/>
          <a:p>
            <a:r>
              <a:rPr lang="en-GB" sz="1350" b="1" dirty="0">
                <a:latin typeface=".SFNS"/>
              </a:rPr>
              <a:t>7. Not enough toiletries (paper roll, shampoo, conditioner, soap, etc) </a:t>
            </a:r>
            <a:endParaRPr lang="en-GB" sz="1350" dirty="0"/>
          </a:p>
        </p:txBody>
      </p:sp>
      <p:sp>
        <p:nvSpPr>
          <p:cNvPr id="12" name="Rectangle 11">
            <a:extLst>
              <a:ext uri="{FF2B5EF4-FFF2-40B4-BE49-F238E27FC236}">
                <a16:creationId xmlns:a16="http://schemas.microsoft.com/office/drawing/2014/main" id="{46B2C4EF-C0C8-9848-8442-6DD0A283BCEC}"/>
              </a:ext>
            </a:extLst>
          </p:cNvPr>
          <p:cNvSpPr/>
          <p:nvPr/>
        </p:nvSpPr>
        <p:spPr>
          <a:xfrm>
            <a:off x="5004048" y="3035428"/>
            <a:ext cx="724557" cy="300082"/>
          </a:xfrm>
          <a:prstGeom prst="rect">
            <a:avLst/>
          </a:prstGeom>
        </p:spPr>
        <p:txBody>
          <a:bodyPr wrap="none">
            <a:spAutoFit/>
          </a:bodyPr>
          <a:lstStyle/>
          <a:p>
            <a:r>
              <a:rPr lang="en-GB" sz="1350" b="1" dirty="0">
                <a:latin typeface=".SFNS"/>
              </a:rPr>
              <a:t>8. Dust </a:t>
            </a:r>
            <a:endParaRPr lang="en-GB" sz="1350" dirty="0"/>
          </a:p>
        </p:txBody>
      </p:sp>
      <p:sp>
        <p:nvSpPr>
          <p:cNvPr id="13" name="Rectangle 12">
            <a:extLst>
              <a:ext uri="{FF2B5EF4-FFF2-40B4-BE49-F238E27FC236}">
                <a16:creationId xmlns:a16="http://schemas.microsoft.com/office/drawing/2014/main" id="{C25484C5-D9E7-494B-B8C4-2881A8E23025}"/>
              </a:ext>
            </a:extLst>
          </p:cNvPr>
          <p:cNvSpPr/>
          <p:nvPr/>
        </p:nvSpPr>
        <p:spPr>
          <a:xfrm>
            <a:off x="5004048" y="3465026"/>
            <a:ext cx="1336713" cy="300082"/>
          </a:xfrm>
          <a:prstGeom prst="rect">
            <a:avLst/>
          </a:prstGeom>
        </p:spPr>
        <p:txBody>
          <a:bodyPr wrap="none">
            <a:spAutoFit/>
          </a:bodyPr>
          <a:lstStyle/>
          <a:p>
            <a:r>
              <a:rPr lang="en-GB" sz="1350" b="1" dirty="0">
                <a:latin typeface=".SFNS"/>
              </a:rPr>
              <a:t>9. Bad manners </a:t>
            </a:r>
            <a:endParaRPr lang="en-GB" sz="1350" dirty="0"/>
          </a:p>
        </p:txBody>
      </p:sp>
      <p:sp>
        <p:nvSpPr>
          <p:cNvPr id="14" name="Rectangle 13">
            <a:extLst>
              <a:ext uri="{FF2B5EF4-FFF2-40B4-BE49-F238E27FC236}">
                <a16:creationId xmlns:a16="http://schemas.microsoft.com/office/drawing/2014/main" id="{1D3FA9C2-F221-A644-9FAF-A63C2A885E89}"/>
              </a:ext>
            </a:extLst>
          </p:cNvPr>
          <p:cNvSpPr/>
          <p:nvPr/>
        </p:nvSpPr>
        <p:spPr>
          <a:xfrm>
            <a:off x="5004048" y="3932873"/>
            <a:ext cx="3307316" cy="300082"/>
          </a:xfrm>
          <a:prstGeom prst="rect">
            <a:avLst/>
          </a:prstGeom>
        </p:spPr>
        <p:txBody>
          <a:bodyPr wrap="none">
            <a:spAutoFit/>
          </a:bodyPr>
          <a:lstStyle/>
          <a:p>
            <a:r>
              <a:rPr lang="en-GB" sz="1350" b="1" dirty="0">
                <a:latin typeface=".SFNS"/>
              </a:rPr>
              <a:t>10. Housekeeping staff look unprofessional </a:t>
            </a:r>
            <a:endParaRPr lang="en-GB" sz="1350" dirty="0"/>
          </a:p>
        </p:txBody>
      </p:sp>
      <p:sp>
        <p:nvSpPr>
          <p:cNvPr id="17" name="Rectangle 16">
            <a:extLst>
              <a:ext uri="{FF2B5EF4-FFF2-40B4-BE49-F238E27FC236}">
                <a16:creationId xmlns:a16="http://schemas.microsoft.com/office/drawing/2014/main" id="{2DF04EF4-3037-5245-AB00-7F5AB8808537}"/>
              </a:ext>
            </a:extLst>
          </p:cNvPr>
          <p:cNvSpPr/>
          <p:nvPr/>
        </p:nvSpPr>
        <p:spPr>
          <a:xfrm>
            <a:off x="611793" y="406696"/>
            <a:ext cx="8136671" cy="1323439"/>
          </a:xfrm>
          <a:prstGeom prst="rect">
            <a:avLst/>
          </a:prstGeom>
        </p:spPr>
        <p:txBody>
          <a:bodyPr wrap="square">
            <a:spAutoFit/>
          </a:bodyPr>
          <a:lstStyle/>
          <a:p>
            <a:r>
              <a:rPr lang="en-GB" sz="4000" b="1" dirty="0">
                <a:latin typeface=".SFNS"/>
              </a:rPr>
              <a:t>Common Housekeeping Issues That Damage Hotel Profits</a:t>
            </a:r>
            <a:endParaRPr lang="en-GB" sz="4000" dirty="0"/>
          </a:p>
        </p:txBody>
      </p:sp>
      <p:pic>
        <p:nvPicPr>
          <p:cNvPr id="5" name="Picture 4">
            <a:extLst>
              <a:ext uri="{FF2B5EF4-FFF2-40B4-BE49-F238E27FC236}">
                <a16:creationId xmlns:a16="http://schemas.microsoft.com/office/drawing/2014/main" id="{B3C95492-3A6D-9E4E-8B58-CEC0D7F3A55A}"/>
              </a:ext>
            </a:extLst>
          </p:cNvPr>
          <p:cNvPicPr>
            <a:picLocks noChangeAspect="1"/>
          </p:cNvPicPr>
          <p:nvPr/>
        </p:nvPicPr>
        <p:blipFill>
          <a:blip r:embed="rId3"/>
          <a:stretch>
            <a:fillRect/>
          </a:stretch>
        </p:blipFill>
        <p:spPr>
          <a:xfrm>
            <a:off x="1694578" y="2353161"/>
            <a:ext cx="3451168" cy="3468598"/>
          </a:xfrm>
          <a:prstGeom prst="rect">
            <a:avLst/>
          </a:prstGeom>
        </p:spPr>
      </p:pic>
    </p:spTree>
    <p:extLst>
      <p:ext uri="{BB962C8B-B14F-4D97-AF65-F5344CB8AC3E}">
        <p14:creationId xmlns:p14="http://schemas.microsoft.com/office/powerpoint/2010/main" val="316148338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1" presetClass="entr" presetSubtype="0" fill="hold" grpId="0" nodeType="clickEffect">
                                  <p:stCondLst>
                                    <p:cond delay="0"/>
                                  </p:stCondLst>
                                  <p:iterate type="lt">
                                    <p:tmPct val="10000"/>
                                  </p:iterate>
                                  <p:childTnLst>
                                    <p:set>
                                      <p:cBhvr>
                                        <p:cTn id="6" dur="1" fill="hold">
                                          <p:stCondLst>
                                            <p:cond delay="0"/>
                                          </p:stCondLst>
                                        </p:cTn>
                                        <p:tgtEl>
                                          <p:spTgt spid="2"/>
                                        </p:tgtEl>
                                        <p:attrNameLst>
                                          <p:attrName>style.visibility</p:attrName>
                                        </p:attrNameLst>
                                      </p:cBhvr>
                                      <p:to>
                                        <p:strVal val="visible"/>
                                      </p:to>
                                    </p:set>
                                    <p:anim calcmode="lin" valueType="num">
                                      <p:cBhvr>
                                        <p:cTn id="7" dur="500" fill="hold"/>
                                        <p:tgtEl>
                                          <p:spTgt spid="2"/>
                                        </p:tgtEl>
                                        <p:attrNameLst>
                                          <p:attrName>ppt_x</p:attrName>
                                        </p:attrNameLst>
                                      </p:cBhvr>
                                      <p:tavLst>
                                        <p:tav tm="0">
                                          <p:val>
                                            <p:strVal val="#ppt_x"/>
                                          </p:val>
                                        </p:tav>
                                        <p:tav tm="50000">
                                          <p:val>
                                            <p:strVal val="#ppt_x+.1"/>
                                          </p:val>
                                        </p:tav>
                                        <p:tav tm="100000">
                                          <p:val>
                                            <p:strVal val="#ppt_x"/>
                                          </p:val>
                                        </p:tav>
                                      </p:tavLst>
                                    </p:anim>
                                    <p:anim calcmode="lin" valueType="num">
                                      <p:cBhvr>
                                        <p:cTn id="8" dur="500" fill="hold"/>
                                        <p:tgtEl>
                                          <p:spTgt spid="2"/>
                                        </p:tgtEl>
                                        <p:attrNameLst>
                                          <p:attrName>ppt_y</p:attrName>
                                        </p:attrNameLst>
                                      </p:cBhvr>
                                      <p:tavLst>
                                        <p:tav tm="0">
                                          <p:val>
                                            <p:strVal val="#ppt_y"/>
                                          </p:val>
                                        </p:tav>
                                        <p:tav tm="100000">
                                          <p:val>
                                            <p:strVal val="#ppt_y"/>
                                          </p:val>
                                        </p:tav>
                                      </p:tavLst>
                                    </p:anim>
                                    <p:anim calcmode="lin" valueType="num">
                                      <p:cBhvr>
                                        <p:cTn id="9" dur="500" fill="hold"/>
                                        <p:tgtEl>
                                          <p:spTgt spid="2"/>
                                        </p:tgtEl>
                                        <p:attrNameLst>
                                          <p:attrName>ppt_h</p:attrName>
                                        </p:attrNameLst>
                                      </p:cBhvr>
                                      <p:tavLst>
                                        <p:tav tm="0">
                                          <p:val>
                                            <p:strVal val="#ppt_h/10"/>
                                          </p:val>
                                        </p:tav>
                                        <p:tav tm="50000">
                                          <p:val>
                                            <p:strVal val="#ppt_h+.01"/>
                                          </p:val>
                                        </p:tav>
                                        <p:tav tm="100000">
                                          <p:val>
                                            <p:strVal val="#ppt_h"/>
                                          </p:val>
                                        </p:tav>
                                      </p:tavLst>
                                    </p:anim>
                                    <p:anim calcmode="lin" valueType="num">
                                      <p:cBhvr>
                                        <p:cTn id="10" dur="500" fill="hold"/>
                                        <p:tgtEl>
                                          <p:spTgt spid="2"/>
                                        </p:tgtEl>
                                        <p:attrNameLst>
                                          <p:attrName>ppt_w</p:attrName>
                                        </p:attrNameLst>
                                      </p:cBhvr>
                                      <p:tavLst>
                                        <p:tav tm="0">
                                          <p:val>
                                            <p:strVal val="#ppt_w/10"/>
                                          </p:val>
                                        </p:tav>
                                        <p:tav tm="50000">
                                          <p:val>
                                            <p:strVal val="#ppt_w+.01"/>
                                          </p:val>
                                        </p:tav>
                                        <p:tav tm="100000">
                                          <p:val>
                                            <p:strVal val="#ppt_w"/>
                                          </p:val>
                                        </p:tav>
                                      </p:tavLst>
                                    </p:anim>
                                    <p:animEffect transition="in" filter="fade">
                                      <p:cBhvr>
                                        <p:cTn id="11" dur="500" tmFilter="0,0; .5, 1; 1, 1"/>
                                        <p:tgtEl>
                                          <p:spTgt spid="2"/>
                                        </p:tgtEl>
                                      </p:cBhvr>
                                    </p:animEffect>
                                  </p:childTnLst>
                                </p:cTn>
                              </p:par>
                            </p:childTnLst>
                          </p:cTn>
                        </p:par>
                      </p:childTnLst>
                    </p:cTn>
                  </p:par>
                  <p:par>
                    <p:cTn id="12" fill="hold">
                      <p:stCondLst>
                        <p:cond delay="indefinite"/>
                      </p:stCondLst>
                      <p:childTnLst>
                        <p:par>
                          <p:cTn id="13" fill="hold">
                            <p:stCondLst>
                              <p:cond delay="0"/>
                            </p:stCondLst>
                            <p:childTnLst>
                              <p:par>
                                <p:cTn id="14" presetID="41" presetClass="entr" presetSubtype="0" fill="hold" grpId="0" nodeType="clickEffect">
                                  <p:stCondLst>
                                    <p:cond delay="0"/>
                                  </p:stCondLst>
                                  <p:iterate type="lt">
                                    <p:tmPct val="10000"/>
                                  </p:iterate>
                                  <p:childTnLst>
                                    <p:set>
                                      <p:cBhvr>
                                        <p:cTn id="15" dur="1" fill="hold">
                                          <p:stCondLst>
                                            <p:cond delay="0"/>
                                          </p:stCondLst>
                                        </p:cTn>
                                        <p:tgtEl>
                                          <p:spTgt spid="3"/>
                                        </p:tgtEl>
                                        <p:attrNameLst>
                                          <p:attrName>style.visibility</p:attrName>
                                        </p:attrNameLst>
                                      </p:cBhvr>
                                      <p:to>
                                        <p:strVal val="visible"/>
                                      </p:to>
                                    </p:set>
                                    <p:anim calcmode="lin" valueType="num">
                                      <p:cBhvr>
                                        <p:cTn id="16" dur="500" fill="hold"/>
                                        <p:tgtEl>
                                          <p:spTgt spid="3"/>
                                        </p:tgtEl>
                                        <p:attrNameLst>
                                          <p:attrName>ppt_x</p:attrName>
                                        </p:attrNameLst>
                                      </p:cBhvr>
                                      <p:tavLst>
                                        <p:tav tm="0">
                                          <p:val>
                                            <p:strVal val="#ppt_x"/>
                                          </p:val>
                                        </p:tav>
                                        <p:tav tm="50000">
                                          <p:val>
                                            <p:strVal val="#ppt_x+.1"/>
                                          </p:val>
                                        </p:tav>
                                        <p:tav tm="100000">
                                          <p:val>
                                            <p:strVal val="#ppt_x"/>
                                          </p:val>
                                        </p:tav>
                                      </p:tavLst>
                                    </p:anim>
                                    <p:anim calcmode="lin" valueType="num">
                                      <p:cBhvr>
                                        <p:cTn id="17" dur="500" fill="hold"/>
                                        <p:tgtEl>
                                          <p:spTgt spid="3"/>
                                        </p:tgtEl>
                                        <p:attrNameLst>
                                          <p:attrName>ppt_y</p:attrName>
                                        </p:attrNameLst>
                                      </p:cBhvr>
                                      <p:tavLst>
                                        <p:tav tm="0">
                                          <p:val>
                                            <p:strVal val="#ppt_y"/>
                                          </p:val>
                                        </p:tav>
                                        <p:tav tm="100000">
                                          <p:val>
                                            <p:strVal val="#ppt_y"/>
                                          </p:val>
                                        </p:tav>
                                      </p:tavLst>
                                    </p:anim>
                                    <p:anim calcmode="lin" valueType="num">
                                      <p:cBhvr>
                                        <p:cTn id="18" dur="500" fill="hold"/>
                                        <p:tgtEl>
                                          <p:spTgt spid="3"/>
                                        </p:tgtEl>
                                        <p:attrNameLst>
                                          <p:attrName>ppt_h</p:attrName>
                                        </p:attrNameLst>
                                      </p:cBhvr>
                                      <p:tavLst>
                                        <p:tav tm="0">
                                          <p:val>
                                            <p:strVal val="#ppt_h/10"/>
                                          </p:val>
                                        </p:tav>
                                        <p:tav tm="50000">
                                          <p:val>
                                            <p:strVal val="#ppt_h+.01"/>
                                          </p:val>
                                        </p:tav>
                                        <p:tav tm="100000">
                                          <p:val>
                                            <p:strVal val="#ppt_h"/>
                                          </p:val>
                                        </p:tav>
                                      </p:tavLst>
                                    </p:anim>
                                    <p:anim calcmode="lin" valueType="num">
                                      <p:cBhvr>
                                        <p:cTn id="19" dur="500" fill="hold"/>
                                        <p:tgtEl>
                                          <p:spTgt spid="3"/>
                                        </p:tgtEl>
                                        <p:attrNameLst>
                                          <p:attrName>ppt_w</p:attrName>
                                        </p:attrNameLst>
                                      </p:cBhvr>
                                      <p:tavLst>
                                        <p:tav tm="0">
                                          <p:val>
                                            <p:strVal val="#ppt_w/10"/>
                                          </p:val>
                                        </p:tav>
                                        <p:tav tm="50000">
                                          <p:val>
                                            <p:strVal val="#ppt_w+.01"/>
                                          </p:val>
                                        </p:tav>
                                        <p:tav tm="100000">
                                          <p:val>
                                            <p:strVal val="#ppt_w"/>
                                          </p:val>
                                        </p:tav>
                                      </p:tavLst>
                                    </p:anim>
                                    <p:animEffect transition="in" filter="fade">
                                      <p:cBhvr>
                                        <p:cTn id="20" dur="500" tmFilter="0,0; .5, 1; 1, 1"/>
                                        <p:tgtEl>
                                          <p:spTgt spid="3"/>
                                        </p:tgtEl>
                                      </p:cBhvr>
                                    </p:animEffect>
                                  </p:childTnLst>
                                </p:cTn>
                              </p:par>
                            </p:childTnLst>
                          </p:cTn>
                        </p:par>
                      </p:childTnLst>
                    </p:cTn>
                  </p:par>
                  <p:par>
                    <p:cTn id="21" fill="hold">
                      <p:stCondLst>
                        <p:cond delay="indefinite"/>
                      </p:stCondLst>
                      <p:childTnLst>
                        <p:par>
                          <p:cTn id="22" fill="hold">
                            <p:stCondLst>
                              <p:cond delay="0"/>
                            </p:stCondLst>
                            <p:childTnLst>
                              <p:par>
                                <p:cTn id="23" presetID="41" presetClass="entr" presetSubtype="0" fill="hold" grpId="0" nodeType="clickEffect">
                                  <p:stCondLst>
                                    <p:cond delay="0"/>
                                  </p:stCondLst>
                                  <p:iterate type="lt">
                                    <p:tmPct val="10000"/>
                                  </p:iterate>
                                  <p:childTnLst>
                                    <p:set>
                                      <p:cBhvr>
                                        <p:cTn id="24" dur="1" fill="hold">
                                          <p:stCondLst>
                                            <p:cond delay="0"/>
                                          </p:stCondLst>
                                        </p:cTn>
                                        <p:tgtEl>
                                          <p:spTgt spid="6"/>
                                        </p:tgtEl>
                                        <p:attrNameLst>
                                          <p:attrName>style.visibility</p:attrName>
                                        </p:attrNameLst>
                                      </p:cBhvr>
                                      <p:to>
                                        <p:strVal val="visible"/>
                                      </p:to>
                                    </p:set>
                                    <p:anim calcmode="lin" valueType="num">
                                      <p:cBhvr>
                                        <p:cTn id="25" dur="500" fill="hold"/>
                                        <p:tgtEl>
                                          <p:spTgt spid="6"/>
                                        </p:tgtEl>
                                        <p:attrNameLst>
                                          <p:attrName>ppt_x</p:attrName>
                                        </p:attrNameLst>
                                      </p:cBhvr>
                                      <p:tavLst>
                                        <p:tav tm="0">
                                          <p:val>
                                            <p:strVal val="#ppt_x"/>
                                          </p:val>
                                        </p:tav>
                                        <p:tav tm="50000">
                                          <p:val>
                                            <p:strVal val="#ppt_x+.1"/>
                                          </p:val>
                                        </p:tav>
                                        <p:tav tm="100000">
                                          <p:val>
                                            <p:strVal val="#ppt_x"/>
                                          </p:val>
                                        </p:tav>
                                      </p:tavLst>
                                    </p:anim>
                                    <p:anim calcmode="lin" valueType="num">
                                      <p:cBhvr>
                                        <p:cTn id="26" dur="500" fill="hold"/>
                                        <p:tgtEl>
                                          <p:spTgt spid="6"/>
                                        </p:tgtEl>
                                        <p:attrNameLst>
                                          <p:attrName>ppt_y</p:attrName>
                                        </p:attrNameLst>
                                      </p:cBhvr>
                                      <p:tavLst>
                                        <p:tav tm="0">
                                          <p:val>
                                            <p:strVal val="#ppt_y"/>
                                          </p:val>
                                        </p:tav>
                                        <p:tav tm="100000">
                                          <p:val>
                                            <p:strVal val="#ppt_y"/>
                                          </p:val>
                                        </p:tav>
                                      </p:tavLst>
                                    </p:anim>
                                    <p:anim calcmode="lin" valueType="num">
                                      <p:cBhvr>
                                        <p:cTn id="27" dur="500" fill="hold"/>
                                        <p:tgtEl>
                                          <p:spTgt spid="6"/>
                                        </p:tgtEl>
                                        <p:attrNameLst>
                                          <p:attrName>ppt_h</p:attrName>
                                        </p:attrNameLst>
                                      </p:cBhvr>
                                      <p:tavLst>
                                        <p:tav tm="0">
                                          <p:val>
                                            <p:strVal val="#ppt_h/10"/>
                                          </p:val>
                                        </p:tav>
                                        <p:tav tm="50000">
                                          <p:val>
                                            <p:strVal val="#ppt_h+.01"/>
                                          </p:val>
                                        </p:tav>
                                        <p:tav tm="100000">
                                          <p:val>
                                            <p:strVal val="#ppt_h"/>
                                          </p:val>
                                        </p:tav>
                                      </p:tavLst>
                                    </p:anim>
                                    <p:anim calcmode="lin" valueType="num">
                                      <p:cBhvr>
                                        <p:cTn id="28" dur="500" fill="hold"/>
                                        <p:tgtEl>
                                          <p:spTgt spid="6"/>
                                        </p:tgtEl>
                                        <p:attrNameLst>
                                          <p:attrName>ppt_w</p:attrName>
                                        </p:attrNameLst>
                                      </p:cBhvr>
                                      <p:tavLst>
                                        <p:tav tm="0">
                                          <p:val>
                                            <p:strVal val="#ppt_w/10"/>
                                          </p:val>
                                        </p:tav>
                                        <p:tav tm="50000">
                                          <p:val>
                                            <p:strVal val="#ppt_w+.01"/>
                                          </p:val>
                                        </p:tav>
                                        <p:tav tm="100000">
                                          <p:val>
                                            <p:strVal val="#ppt_w"/>
                                          </p:val>
                                        </p:tav>
                                      </p:tavLst>
                                    </p:anim>
                                    <p:animEffect transition="in" filter="fade">
                                      <p:cBhvr>
                                        <p:cTn id="29" dur="500" tmFilter="0,0; .5, 1; 1, 1"/>
                                        <p:tgtEl>
                                          <p:spTgt spid="6"/>
                                        </p:tgtEl>
                                      </p:cBhvr>
                                    </p:animEffect>
                                  </p:childTnLst>
                                </p:cTn>
                              </p:par>
                            </p:childTnLst>
                          </p:cTn>
                        </p:par>
                      </p:childTnLst>
                    </p:cTn>
                  </p:par>
                  <p:par>
                    <p:cTn id="30" fill="hold">
                      <p:stCondLst>
                        <p:cond delay="indefinite"/>
                      </p:stCondLst>
                      <p:childTnLst>
                        <p:par>
                          <p:cTn id="31" fill="hold">
                            <p:stCondLst>
                              <p:cond delay="0"/>
                            </p:stCondLst>
                            <p:childTnLst>
                              <p:par>
                                <p:cTn id="32" presetID="41" presetClass="entr" presetSubtype="0" fill="hold" grpId="0" nodeType="clickEffect">
                                  <p:stCondLst>
                                    <p:cond delay="0"/>
                                  </p:stCondLst>
                                  <p:iterate type="lt">
                                    <p:tmPct val="10000"/>
                                  </p:iterate>
                                  <p:childTnLst>
                                    <p:set>
                                      <p:cBhvr>
                                        <p:cTn id="33" dur="1" fill="hold">
                                          <p:stCondLst>
                                            <p:cond delay="0"/>
                                          </p:stCondLst>
                                        </p:cTn>
                                        <p:tgtEl>
                                          <p:spTgt spid="8"/>
                                        </p:tgtEl>
                                        <p:attrNameLst>
                                          <p:attrName>style.visibility</p:attrName>
                                        </p:attrNameLst>
                                      </p:cBhvr>
                                      <p:to>
                                        <p:strVal val="visible"/>
                                      </p:to>
                                    </p:set>
                                    <p:anim calcmode="lin" valueType="num">
                                      <p:cBhvr>
                                        <p:cTn id="34" dur="500" fill="hold"/>
                                        <p:tgtEl>
                                          <p:spTgt spid="8"/>
                                        </p:tgtEl>
                                        <p:attrNameLst>
                                          <p:attrName>ppt_x</p:attrName>
                                        </p:attrNameLst>
                                      </p:cBhvr>
                                      <p:tavLst>
                                        <p:tav tm="0">
                                          <p:val>
                                            <p:strVal val="#ppt_x"/>
                                          </p:val>
                                        </p:tav>
                                        <p:tav tm="50000">
                                          <p:val>
                                            <p:strVal val="#ppt_x+.1"/>
                                          </p:val>
                                        </p:tav>
                                        <p:tav tm="100000">
                                          <p:val>
                                            <p:strVal val="#ppt_x"/>
                                          </p:val>
                                        </p:tav>
                                      </p:tavLst>
                                    </p:anim>
                                    <p:anim calcmode="lin" valueType="num">
                                      <p:cBhvr>
                                        <p:cTn id="35" dur="500" fill="hold"/>
                                        <p:tgtEl>
                                          <p:spTgt spid="8"/>
                                        </p:tgtEl>
                                        <p:attrNameLst>
                                          <p:attrName>ppt_y</p:attrName>
                                        </p:attrNameLst>
                                      </p:cBhvr>
                                      <p:tavLst>
                                        <p:tav tm="0">
                                          <p:val>
                                            <p:strVal val="#ppt_y"/>
                                          </p:val>
                                        </p:tav>
                                        <p:tav tm="100000">
                                          <p:val>
                                            <p:strVal val="#ppt_y"/>
                                          </p:val>
                                        </p:tav>
                                      </p:tavLst>
                                    </p:anim>
                                    <p:anim calcmode="lin" valueType="num">
                                      <p:cBhvr>
                                        <p:cTn id="36" dur="500" fill="hold"/>
                                        <p:tgtEl>
                                          <p:spTgt spid="8"/>
                                        </p:tgtEl>
                                        <p:attrNameLst>
                                          <p:attrName>ppt_h</p:attrName>
                                        </p:attrNameLst>
                                      </p:cBhvr>
                                      <p:tavLst>
                                        <p:tav tm="0">
                                          <p:val>
                                            <p:strVal val="#ppt_h/10"/>
                                          </p:val>
                                        </p:tav>
                                        <p:tav tm="50000">
                                          <p:val>
                                            <p:strVal val="#ppt_h+.01"/>
                                          </p:val>
                                        </p:tav>
                                        <p:tav tm="100000">
                                          <p:val>
                                            <p:strVal val="#ppt_h"/>
                                          </p:val>
                                        </p:tav>
                                      </p:tavLst>
                                    </p:anim>
                                    <p:anim calcmode="lin" valueType="num">
                                      <p:cBhvr>
                                        <p:cTn id="37" dur="500" fill="hold"/>
                                        <p:tgtEl>
                                          <p:spTgt spid="8"/>
                                        </p:tgtEl>
                                        <p:attrNameLst>
                                          <p:attrName>ppt_w</p:attrName>
                                        </p:attrNameLst>
                                      </p:cBhvr>
                                      <p:tavLst>
                                        <p:tav tm="0">
                                          <p:val>
                                            <p:strVal val="#ppt_w/10"/>
                                          </p:val>
                                        </p:tav>
                                        <p:tav tm="50000">
                                          <p:val>
                                            <p:strVal val="#ppt_w+.01"/>
                                          </p:val>
                                        </p:tav>
                                        <p:tav tm="100000">
                                          <p:val>
                                            <p:strVal val="#ppt_w"/>
                                          </p:val>
                                        </p:tav>
                                      </p:tavLst>
                                    </p:anim>
                                    <p:animEffect transition="in" filter="fade">
                                      <p:cBhvr>
                                        <p:cTn id="38" dur="500" tmFilter="0,0; .5, 1; 1, 1"/>
                                        <p:tgtEl>
                                          <p:spTgt spid="8"/>
                                        </p:tgtEl>
                                      </p:cBhvr>
                                    </p:animEffect>
                                  </p:childTnLst>
                                </p:cTn>
                              </p:par>
                            </p:childTnLst>
                          </p:cTn>
                        </p:par>
                      </p:childTnLst>
                    </p:cTn>
                  </p:par>
                  <p:par>
                    <p:cTn id="39" fill="hold">
                      <p:stCondLst>
                        <p:cond delay="indefinite"/>
                      </p:stCondLst>
                      <p:childTnLst>
                        <p:par>
                          <p:cTn id="40" fill="hold">
                            <p:stCondLst>
                              <p:cond delay="0"/>
                            </p:stCondLst>
                            <p:childTnLst>
                              <p:par>
                                <p:cTn id="41" presetID="41" presetClass="entr" presetSubtype="0" fill="hold" grpId="0" nodeType="clickEffect">
                                  <p:stCondLst>
                                    <p:cond delay="0"/>
                                  </p:stCondLst>
                                  <p:iterate type="lt">
                                    <p:tmPct val="10000"/>
                                  </p:iterate>
                                  <p:childTnLst>
                                    <p:set>
                                      <p:cBhvr>
                                        <p:cTn id="42" dur="1" fill="hold">
                                          <p:stCondLst>
                                            <p:cond delay="0"/>
                                          </p:stCondLst>
                                        </p:cTn>
                                        <p:tgtEl>
                                          <p:spTgt spid="9"/>
                                        </p:tgtEl>
                                        <p:attrNameLst>
                                          <p:attrName>style.visibility</p:attrName>
                                        </p:attrNameLst>
                                      </p:cBhvr>
                                      <p:to>
                                        <p:strVal val="visible"/>
                                      </p:to>
                                    </p:set>
                                    <p:anim calcmode="lin" valueType="num">
                                      <p:cBhvr>
                                        <p:cTn id="43" dur="500" fill="hold"/>
                                        <p:tgtEl>
                                          <p:spTgt spid="9"/>
                                        </p:tgtEl>
                                        <p:attrNameLst>
                                          <p:attrName>ppt_x</p:attrName>
                                        </p:attrNameLst>
                                      </p:cBhvr>
                                      <p:tavLst>
                                        <p:tav tm="0">
                                          <p:val>
                                            <p:strVal val="#ppt_x"/>
                                          </p:val>
                                        </p:tav>
                                        <p:tav tm="50000">
                                          <p:val>
                                            <p:strVal val="#ppt_x+.1"/>
                                          </p:val>
                                        </p:tav>
                                        <p:tav tm="100000">
                                          <p:val>
                                            <p:strVal val="#ppt_x"/>
                                          </p:val>
                                        </p:tav>
                                      </p:tavLst>
                                    </p:anim>
                                    <p:anim calcmode="lin" valueType="num">
                                      <p:cBhvr>
                                        <p:cTn id="44" dur="500" fill="hold"/>
                                        <p:tgtEl>
                                          <p:spTgt spid="9"/>
                                        </p:tgtEl>
                                        <p:attrNameLst>
                                          <p:attrName>ppt_y</p:attrName>
                                        </p:attrNameLst>
                                      </p:cBhvr>
                                      <p:tavLst>
                                        <p:tav tm="0">
                                          <p:val>
                                            <p:strVal val="#ppt_y"/>
                                          </p:val>
                                        </p:tav>
                                        <p:tav tm="100000">
                                          <p:val>
                                            <p:strVal val="#ppt_y"/>
                                          </p:val>
                                        </p:tav>
                                      </p:tavLst>
                                    </p:anim>
                                    <p:anim calcmode="lin" valueType="num">
                                      <p:cBhvr>
                                        <p:cTn id="45" dur="500" fill="hold"/>
                                        <p:tgtEl>
                                          <p:spTgt spid="9"/>
                                        </p:tgtEl>
                                        <p:attrNameLst>
                                          <p:attrName>ppt_h</p:attrName>
                                        </p:attrNameLst>
                                      </p:cBhvr>
                                      <p:tavLst>
                                        <p:tav tm="0">
                                          <p:val>
                                            <p:strVal val="#ppt_h/10"/>
                                          </p:val>
                                        </p:tav>
                                        <p:tav tm="50000">
                                          <p:val>
                                            <p:strVal val="#ppt_h+.01"/>
                                          </p:val>
                                        </p:tav>
                                        <p:tav tm="100000">
                                          <p:val>
                                            <p:strVal val="#ppt_h"/>
                                          </p:val>
                                        </p:tav>
                                      </p:tavLst>
                                    </p:anim>
                                    <p:anim calcmode="lin" valueType="num">
                                      <p:cBhvr>
                                        <p:cTn id="46" dur="500" fill="hold"/>
                                        <p:tgtEl>
                                          <p:spTgt spid="9"/>
                                        </p:tgtEl>
                                        <p:attrNameLst>
                                          <p:attrName>ppt_w</p:attrName>
                                        </p:attrNameLst>
                                      </p:cBhvr>
                                      <p:tavLst>
                                        <p:tav tm="0">
                                          <p:val>
                                            <p:strVal val="#ppt_w/10"/>
                                          </p:val>
                                        </p:tav>
                                        <p:tav tm="50000">
                                          <p:val>
                                            <p:strVal val="#ppt_w+.01"/>
                                          </p:val>
                                        </p:tav>
                                        <p:tav tm="100000">
                                          <p:val>
                                            <p:strVal val="#ppt_w"/>
                                          </p:val>
                                        </p:tav>
                                      </p:tavLst>
                                    </p:anim>
                                    <p:animEffect transition="in" filter="fade">
                                      <p:cBhvr>
                                        <p:cTn id="47" dur="500" tmFilter="0,0; .5, 1; 1, 1"/>
                                        <p:tgtEl>
                                          <p:spTgt spid="9"/>
                                        </p:tgtEl>
                                      </p:cBhvr>
                                    </p:animEffect>
                                  </p:childTnLst>
                                </p:cTn>
                              </p:par>
                            </p:childTnLst>
                          </p:cTn>
                        </p:par>
                      </p:childTnLst>
                    </p:cTn>
                  </p:par>
                  <p:par>
                    <p:cTn id="48" fill="hold">
                      <p:stCondLst>
                        <p:cond delay="indefinite"/>
                      </p:stCondLst>
                      <p:childTnLst>
                        <p:par>
                          <p:cTn id="49" fill="hold">
                            <p:stCondLst>
                              <p:cond delay="0"/>
                            </p:stCondLst>
                            <p:childTnLst>
                              <p:par>
                                <p:cTn id="50" presetID="41" presetClass="entr" presetSubtype="0" fill="hold" grpId="0" nodeType="clickEffect">
                                  <p:stCondLst>
                                    <p:cond delay="0"/>
                                  </p:stCondLst>
                                  <p:iterate type="lt">
                                    <p:tmPct val="10000"/>
                                  </p:iterate>
                                  <p:childTnLst>
                                    <p:set>
                                      <p:cBhvr>
                                        <p:cTn id="51" dur="1" fill="hold">
                                          <p:stCondLst>
                                            <p:cond delay="0"/>
                                          </p:stCondLst>
                                        </p:cTn>
                                        <p:tgtEl>
                                          <p:spTgt spid="10"/>
                                        </p:tgtEl>
                                        <p:attrNameLst>
                                          <p:attrName>style.visibility</p:attrName>
                                        </p:attrNameLst>
                                      </p:cBhvr>
                                      <p:to>
                                        <p:strVal val="visible"/>
                                      </p:to>
                                    </p:set>
                                    <p:anim calcmode="lin" valueType="num">
                                      <p:cBhvr>
                                        <p:cTn id="52" dur="500" fill="hold"/>
                                        <p:tgtEl>
                                          <p:spTgt spid="10"/>
                                        </p:tgtEl>
                                        <p:attrNameLst>
                                          <p:attrName>ppt_x</p:attrName>
                                        </p:attrNameLst>
                                      </p:cBhvr>
                                      <p:tavLst>
                                        <p:tav tm="0">
                                          <p:val>
                                            <p:strVal val="#ppt_x"/>
                                          </p:val>
                                        </p:tav>
                                        <p:tav tm="50000">
                                          <p:val>
                                            <p:strVal val="#ppt_x+.1"/>
                                          </p:val>
                                        </p:tav>
                                        <p:tav tm="100000">
                                          <p:val>
                                            <p:strVal val="#ppt_x"/>
                                          </p:val>
                                        </p:tav>
                                      </p:tavLst>
                                    </p:anim>
                                    <p:anim calcmode="lin" valueType="num">
                                      <p:cBhvr>
                                        <p:cTn id="53" dur="500" fill="hold"/>
                                        <p:tgtEl>
                                          <p:spTgt spid="10"/>
                                        </p:tgtEl>
                                        <p:attrNameLst>
                                          <p:attrName>ppt_y</p:attrName>
                                        </p:attrNameLst>
                                      </p:cBhvr>
                                      <p:tavLst>
                                        <p:tav tm="0">
                                          <p:val>
                                            <p:strVal val="#ppt_y"/>
                                          </p:val>
                                        </p:tav>
                                        <p:tav tm="100000">
                                          <p:val>
                                            <p:strVal val="#ppt_y"/>
                                          </p:val>
                                        </p:tav>
                                      </p:tavLst>
                                    </p:anim>
                                    <p:anim calcmode="lin" valueType="num">
                                      <p:cBhvr>
                                        <p:cTn id="54" dur="500" fill="hold"/>
                                        <p:tgtEl>
                                          <p:spTgt spid="10"/>
                                        </p:tgtEl>
                                        <p:attrNameLst>
                                          <p:attrName>ppt_h</p:attrName>
                                        </p:attrNameLst>
                                      </p:cBhvr>
                                      <p:tavLst>
                                        <p:tav tm="0">
                                          <p:val>
                                            <p:strVal val="#ppt_h/10"/>
                                          </p:val>
                                        </p:tav>
                                        <p:tav tm="50000">
                                          <p:val>
                                            <p:strVal val="#ppt_h+.01"/>
                                          </p:val>
                                        </p:tav>
                                        <p:tav tm="100000">
                                          <p:val>
                                            <p:strVal val="#ppt_h"/>
                                          </p:val>
                                        </p:tav>
                                      </p:tavLst>
                                    </p:anim>
                                    <p:anim calcmode="lin" valueType="num">
                                      <p:cBhvr>
                                        <p:cTn id="55" dur="500" fill="hold"/>
                                        <p:tgtEl>
                                          <p:spTgt spid="10"/>
                                        </p:tgtEl>
                                        <p:attrNameLst>
                                          <p:attrName>ppt_w</p:attrName>
                                        </p:attrNameLst>
                                      </p:cBhvr>
                                      <p:tavLst>
                                        <p:tav tm="0">
                                          <p:val>
                                            <p:strVal val="#ppt_w/10"/>
                                          </p:val>
                                        </p:tav>
                                        <p:tav tm="50000">
                                          <p:val>
                                            <p:strVal val="#ppt_w+.01"/>
                                          </p:val>
                                        </p:tav>
                                        <p:tav tm="100000">
                                          <p:val>
                                            <p:strVal val="#ppt_w"/>
                                          </p:val>
                                        </p:tav>
                                      </p:tavLst>
                                    </p:anim>
                                    <p:animEffect transition="in" filter="fade">
                                      <p:cBhvr>
                                        <p:cTn id="56" dur="500" tmFilter="0,0; .5, 1; 1, 1"/>
                                        <p:tgtEl>
                                          <p:spTgt spid="10"/>
                                        </p:tgtEl>
                                      </p:cBhvr>
                                    </p:animEffect>
                                  </p:childTnLst>
                                </p:cTn>
                              </p:par>
                            </p:childTnLst>
                          </p:cTn>
                        </p:par>
                      </p:childTnLst>
                    </p:cTn>
                  </p:par>
                  <p:par>
                    <p:cTn id="57" fill="hold">
                      <p:stCondLst>
                        <p:cond delay="indefinite"/>
                      </p:stCondLst>
                      <p:childTnLst>
                        <p:par>
                          <p:cTn id="58" fill="hold">
                            <p:stCondLst>
                              <p:cond delay="0"/>
                            </p:stCondLst>
                            <p:childTnLst>
                              <p:par>
                                <p:cTn id="59" presetID="41" presetClass="entr" presetSubtype="0" fill="hold" grpId="0" nodeType="clickEffect">
                                  <p:stCondLst>
                                    <p:cond delay="0"/>
                                  </p:stCondLst>
                                  <p:iterate type="lt">
                                    <p:tmPct val="10000"/>
                                  </p:iterate>
                                  <p:childTnLst>
                                    <p:set>
                                      <p:cBhvr>
                                        <p:cTn id="60" dur="1" fill="hold">
                                          <p:stCondLst>
                                            <p:cond delay="0"/>
                                          </p:stCondLst>
                                        </p:cTn>
                                        <p:tgtEl>
                                          <p:spTgt spid="11"/>
                                        </p:tgtEl>
                                        <p:attrNameLst>
                                          <p:attrName>style.visibility</p:attrName>
                                        </p:attrNameLst>
                                      </p:cBhvr>
                                      <p:to>
                                        <p:strVal val="visible"/>
                                      </p:to>
                                    </p:set>
                                    <p:anim calcmode="lin" valueType="num">
                                      <p:cBhvr>
                                        <p:cTn id="61" dur="500" fill="hold"/>
                                        <p:tgtEl>
                                          <p:spTgt spid="11"/>
                                        </p:tgtEl>
                                        <p:attrNameLst>
                                          <p:attrName>ppt_x</p:attrName>
                                        </p:attrNameLst>
                                      </p:cBhvr>
                                      <p:tavLst>
                                        <p:tav tm="0">
                                          <p:val>
                                            <p:strVal val="#ppt_x"/>
                                          </p:val>
                                        </p:tav>
                                        <p:tav tm="50000">
                                          <p:val>
                                            <p:strVal val="#ppt_x+.1"/>
                                          </p:val>
                                        </p:tav>
                                        <p:tav tm="100000">
                                          <p:val>
                                            <p:strVal val="#ppt_x"/>
                                          </p:val>
                                        </p:tav>
                                      </p:tavLst>
                                    </p:anim>
                                    <p:anim calcmode="lin" valueType="num">
                                      <p:cBhvr>
                                        <p:cTn id="62" dur="500" fill="hold"/>
                                        <p:tgtEl>
                                          <p:spTgt spid="11"/>
                                        </p:tgtEl>
                                        <p:attrNameLst>
                                          <p:attrName>ppt_y</p:attrName>
                                        </p:attrNameLst>
                                      </p:cBhvr>
                                      <p:tavLst>
                                        <p:tav tm="0">
                                          <p:val>
                                            <p:strVal val="#ppt_y"/>
                                          </p:val>
                                        </p:tav>
                                        <p:tav tm="100000">
                                          <p:val>
                                            <p:strVal val="#ppt_y"/>
                                          </p:val>
                                        </p:tav>
                                      </p:tavLst>
                                    </p:anim>
                                    <p:anim calcmode="lin" valueType="num">
                                      <p:cBhvr>
                                        <p:cTn id="63" dur="500" fill="hold"/>
                                        <p:tgtEl>
                                          <p:spTgt spid="11"/>
                                        </p:tgtEl>
                                        <p:attrNameLst>
                                          <p:attrName>ppt_h</p:attrName>
                                        </p:attrNameLst>
                                      </p:cBhvr>
                                      <p:tavLst>
                                        <p:tav tm="0">
                                          <p:val>
                                            <p:strVal val="#ppt_h/10"/>
                                          </p:val>
                                        </p:tav>
                                        <p:tav tm="50000">
                                          <p:val>
                                            <p:strVal val="#ppt_h+.01"/>
                                          </p:val>
                                        </p:tav>
                                        <p:tav tm="100000">
                                          <p:val>
                                            <p:strVal val="#ppt_h"/>
                                          </p:val>
                                        </p:tav>
                                      </p:tavLst>
                                    </p:anim>
                                    <p:anim calcmode="lin" valueType="num">
                                      <p:cBhvr>
                                        <p:cTn id="64" dur="500" fill="hold"/>
                                        <p:tgtEl>
                                          <p:spTgt spid="11"/>
                                        </p:tgtEl>
                                        <p:attrNameLst>
                                          <p:attrName>ppt_w</p:attrName>
                                        </p:attrNameLst>
                                      </p:cBhvr>
                                      <p:tavLst>
                                        <p:tav tm="0">
                                          <p:val>
                                            <p:strVal val="#ppt_w/10"/>
                                          </p:val>
                                        </p:tav>
                                        <p:tav tm="50000">
                                          <p:val>
                                            <p:strVal val="#ppt_w+.01"/>
                                          </p:val>
                                        </p:tav>
                                        <p:tav tm="100000">
                                          <p:val>
                                            <p:strVal val="#ppt_w"/>
                                          </p:val>
                                        </p:tav>
                                      </p:tavLst>
                                    </p:anim>
                                    <p:animEffect transition="in" filter="fade">
                                      <p:cBhvr>
                                        <p:cTn id="65" dur="500" tmFilter="0,0; .5, 1; 1, 1"/>
                                        <p:tgtEl>
                                          <p:spTgt spid="11"/>
                                        </p:tgtEl>
                                      </p:cBhvr>
                                    </p:animEffect>
                                  </p:childTnLst>
                                </p:cTn>
                              </p:par>
                            </p:childTnLst>
                          </p:cTn>
                        </p:par>
                      </p:childTnLst>
                    </p:cTn>
                  </p:par>
                  <p:par>
                    <p:cTn id="66" fill="hold">
                      <p:stCondLst>
                        <p:cond delay="indefinite"/>
                      </p:stCondLst>
                      <p:childTnLst>
                        <p:par>
                          <p:cTn id="67" fill="hold">
                            <p:stCondLst>
                              <p:cond delay="0"/>
                            </p:stCondLst>
                            <p:childTnLst>
                              <p:par>
                                <p:cTn id="68" presetID="41" presetClass="entr" presetSubtype="0" fill="hold" grpId="0" nodeType="clickEffect">
                                  <p:stCondLst>
                                    <p:cond delay="0"/>
                                  </p:stCondLst>
                                  <p:iterate type="lt">
                                    <p:tmPct val="10000"/>
                                  </p:iterate>
                                  <p:childTnLst>
                                    <p:set>
                                      <p:cBhvr>
                                        <p:cTn id="69" dur="1" fill="hold">
                                          <p:stCondLst>
                                            <p:cond delay="0"/>
                                          </p:stCondLst>
                                        </p:cTn>
                                        <p:tgtEl>
                                          <p:spTgt spid="12"/>
                                        </p:tgtEl>
                                        <p:attrNameLst>
                                          <p:attrName>style.visibility</p:attrName>
                                        </p:attrNameLst>
                                      </p:cBhvr>
                                      <p:to>
                                        <p:strVal val="visible"/>
                                      </p:to>
                                    </p:set>
                                    <p:anim calcmode="lin" valueType="num">
                                      <p:cBhvr>
                                        <p:cTn id="70" dur="500" fill="hold"/>
                                        <p:tgtEl>
                                          <p:spTgt spid="12"/>
                                        </p:tgtEl>
                                        <p:attrNameLst>
                                          <p:attrName>ppt_x</p:attrName>
                                        </p:attrNameLst>
                                      </p:cBhvr>
                                      <p:tavLst>
                                        <p:tav tm="0">
                                          <p:val>
                                            <p:strVal val="#ppt_x"/>
                                          </p:val>
                                        </p:tav>
                                        <p:tav tm="50000">
                                          <p:val>
                                            <p:strVal val="#ppt_x+.1"/>
                                          </p:val>
                                        </p:tav>
                                        <p:tav tm="100000">
                                          <p:val>
                                            <p:strVal val="#ppt_x"/>
                                          </p:val>
                                        </p:tav>
                                      </p:tavLst>
                                    </p:anim>
                                    <p:anim calcmode="lin" valueType="num">
                                      <p:cBhvr>
                                        <p:cTn id="71" dur="500" fill="hold"/>
                                        <p:tgtEl>
                                          <p:spTgt spid="12"/>
                                        </p:tgtEl>
                                        <p:attrNameLst>
                                          <p:attrName>ppt_y</p:attrName>
                                        </p:attrNameLst>
                                      </p:cBhvr>
                                      <p:tavLst>
                                        <p:tav tm="0">
                                          <p:val>
                                            <p:strVal val="#ppt_y"/>
                                          </p:val>
                                        </p:tav>
                                        <p:tav tm="100000">
                                          <p:val>
                                            <p:strVal val="#ppt_y"/>
                                          </p:val>
                                        </p:tav>
                                      </p:tavLst>
                                    </p:anim>
                                    <p:anim calcmode="lin" valueType="num">
                                      <p:cBhvr>
                                        <p:cTn id="72" dur="500" fill="hold"/>
                                        <p:tgtEl>
                                          <p:spTgt spid="12"/>
                                        </p:tgtEl>
                                        <p:attrNameLst>
                                          <p:attrName>ppt_h</p:attrName>
                                        </p:attrNameLst>
                                      </p:cBhvr>
                                      <p:tavLst>
                                        <p:tav tm="0">
                                          <p:val>
                                            <p:strVal val="#ppt_h/10"/>
                                          </p:val>
                                        </p:tav>
                                        <p:tav tm="50000">
                                          <p:val>
                                            <p:strVal val="#ppt_h+.01"/>
                                          </p:val>
                                        </p:tav>
                                        <p:tav tm="100000">
                                          <p:val>
                                            <p:strVal val="#ppt_h"/>
                                          </p:val>
                                        </p:tav>
                                      </p:tavLst>
                                    </p:anim>
                                    <p:anim calcmode="lin" valueType="num">
                                      <p:cBhvr>
                                        <p:cTn id="73" dur="500" fill="hold"/>
                                        <p:tgtEl>
                                          <p:spTgt spid="12"/>
                                        </p:tgtEl>
                                        <p:attrNameLst>
                                          <p:attrName>ppt_w</p:attrName>
                                        </p:attrNameLst>
                                      </p:cBhvr>
                                      <p:tavLst>
                                        <p:tav tm="0">
                                          <p:val>
                                            <p:strVal val="#ppt_w/10"/>
                                          </p:val>
                                        </p:tav>
                                        <p:tav tm="50000">
                                          <p:val>
                                            <p:strVal val="#ppt_w+.01"/>
                                          </p:val>
                                        </p:tav>
                                        <p:tav tm="100000">
                                          <p:val>
                                            <p:strVal val="#ppt_w"/>
                                          </p:val>
                                        </p:tav>
                                      </p:tavLst>
                                    </p:anim>
                                    <p:animEffect transition="in" filter="fade">
                                      <p:cBhvr>
                                        <p:cTn id="74" dur="500" tmFilter="0,0; .5, 1; 1, 1"/>
                                        <p:tgtEl>
                                          <p:spTgt spid="12"/>
                                        </p:tgtEl>
                                      </p:cBhvr>
                                    </p:animEffect>
                                  </p:childTnLst>
                                </p:cTn>
                              </p:par>
                            </p:childTnLst>
                          </p:cTn>
                        </p:par>
                      </p:childTnLst>
                    </p:cTn>
                  </p:par>
                  <p:par>
                    <p:cTn id="75" fill="hold">
                      <p:stCondLst>
                        <p:cond delay="indefinite"/>
                      </p:stCondLst>
                      <p:childTnLst>
                        <p:par>
                          <p:cTn id="76" fill="hold">
                            <p:stCondLst>
                              <p:cond delay="0"/>
                            </p:stCondLst>
                            <p:childTnLst>
                              <p:par>
                                <p:cTn id="77" presetID="41" presetClass="entr" presetSubtype="0" fill="hold" grpId="0" nodeType="clickEffect">
                                  <p:stCondLst>
                                    <p:cond delay="0"/>
                                  </p:stCondLst>
                                  <p:iterate type="lt">
                                    <p:tmPct val="10000"/>
                                  </p:iterate>
                                  <p:childTnLst>
                                    <p:set>
                                      <p:cBhvr>
                                        <p:cTn id="78" dur="1" fill="hold">
                                          <p:stCondLst>
                                            <p:cond delay="0"/>
                                          </p:stCondLst>
                                        </p:cTn>
                                        <p:tgtEl>
                                          <p:spTgt spid="13"/>
                                        </p:tgtEl>
                                        <p:attrNameLst>
                                          <p:attrName>style.visibility</p:attrName>
                                        </p:attrNameLst>
                                      </p:cBhvr>
                                      <p:to>
                                        <p:strVal val="visible"/>
                                      </p:to>
                                    </p:set>
                                    <p:anim calcmode="lin" valueType="num">
                                      <p:cBhvr>
                                        <p:cTn id="79" dur="500" fill="hold"/>
                                        <p:tgtEl>
                                          <p:spTgt spid="13"/>
                                        </p:tgtEl>
                                        <p:attrNameLst>
                                          <p:attrName>ppt_x</p:attrName>
                                        </p:attrNameLst>
                                      </p:cBhvr>
                                      <p:tavLst>
                                        <p:tav tm="0">
                                          <p:val>
                                            <p:strVal val="#ppt_x"/>
                                          </p:val>
                                        </p:tav>
                                        <p:tav tm="50000">
                                          <p:val>
                                            <p:strVal val="#ppt_x+.1"/>
                                          </p:val>
                                        </p:tav>
                                        <p:tav tm="100000">
                                          <p:val>
                                            <p:strVal val="#ppt_x"/>
                                          </p:val>
                                        </p:tav>
                                      </p:tavLst>
                                    </p:anim>
                                    <p:anim calcmode="lin" valueType="num">
                                      <p:cBhvr>
                                        <p:cTn id="80" dur="500" fill="hold"/>
                                        <p:tgtEl>
                                          <p:spTgt spid="13"/>
                                        </p:tgtEl>
                                        <p:attrNameLst>
                                          <p:attrName>ppt_y</p:attrName>
                                        </p:attrNameLst>
                                      </p:cBhvr>
                                      <p:tavLst>
                                        <p:tav tm="0">
                                          <p:val>
                                            <p:strVal val="#ppt_y"/>
                                          </p:val>
                                        </p:tav>
                                        <p:tav tm="100000">
                                          <p:val>
                                            <p:strVal val="#ppt_y"/>
                                          </p:val>
                                        </p:tav>
                                      </p:tavLst>
                                    </p:anim>
                                    <p:anim calcmode="lin" valueType="num">
                                      <p:cBhvr>
                                        <p:cTn id="81" dur="500" fill="hold"/>
                                        <p:tgtEl>
                                          <p:spTgt spid="13"/>
                                        </p:tgtEl>
                                        <p:attrNameLst>
                                          <p:attrName>ppt_h</p:attrName>
                                        </p:attrNameLst>
                                      </p:cBhvr>
                                      <p:tavLst>
                                        <p:tav tm="0">
                                          <p:val>
                                            <p:strVal val="#ppt_h/10"/>
                                          </p:val>
                                        </p:tav>
                                        <p:tav tm="50000">
                                          <p:val>
                                            <p:strVal val="#ppt_h+.01"/>
                                          </p:val>
                                        </p:tav>
                                        <p:tav tm="100000">
                                          <p:val>
                                            <p:strVal val="#ppt_h"/>
                                          </p:val>
                                        </p:tav>
                                      </p:tavLst>
                                    </p:anim>
                                    <p:anim calcmode="lin" valueType="num">
                                      <p:cBhvr>
                                        <p:cTn id="82" dur="500" fill="hold"/>
                                        <p:tgtEl>
                                          <p:spTgt spid="13"/>
                                        </p:tgtEl>
                                        <p:attrNameLst>
                                          <p:attrName>ppt_w</p:attrName>
                                        </p:attrNameLst>
                                      </p:cBhvr>
                                      <p:tavLst>
                                        <p:tav tm="0">
                                          <p:val>
                                            <p:strVal val="#ppt_w/10"/>
                                          </p:val>
                                        </p:tav>
                                        <p:tav tm="50000">
                                          <p:val>
                                            <p:strVal val="#ppt_w+.01"/>
                                          </p:val>
                                        </p:tav>
                                        <p:tav tm="100000">
                                          <p:val>
                                            <p:strVal val="#ppt_w"/>
                                          </p:val>
                                        </p:tav>
                                      </p:tavLst>
                                    </p:anim>
                                    <p:animEffect transition="in" filter="fade">
                                      <p:cBhvr>
                                        <p:cTn id="83" dur="500" tmFilter="0,0; .5, 1; 1, 1"/>
                                        <p:tgtEl>
                                          <p:spTgt spid="13"/>
                                        </p:tgtEl>
                                      </p:cBhvr>
                                    </p:animEffect>
                                  </p:childTnLst>
                                </p:cTn>
                              </p:par>
                            </p:childTnLst>
                          </p:cTn>
                        </p:par>
                      </p:childTnLst>
                    </p:cTn>
                  </p:par>
                  <p:par>
                    <p:cTn id="84" fill="hold">
                      <p:stCondLst>
                        <p:cond delay="indefinite"/>
                      </p:stCondLst>
                      <p:childTnLst>
                        <p:par>
                          <p:cTn id="85" fill="hold">
                            <p:stCondLst>
                              <p:cond delay="0"/>
                            </p:stCondLst>
                            <p:childTnLst>
                              <p:par>
                                <p:cTn id="86" presetID="41" presetClass="entr" presetSubtype="0" fill="hold" grpId="0" nodeType="clickEffect">
                                  <p:stCondLst>
                                    <p:cond delay="0"/>
                                  </p:stCondLst>
                                  <p:iterate type="lt">
                                    <p:tmPct val="10000"/>
                                  </p:iterate>
                                  <p:childTnLst>
                                    <p:set>
                                      <p:cBhvr>
                                        <p:cTn id="87" dur="1" fill="hold">
                                          <p:stCondLst>
                                            <p:cond delay="0"/>
                                          </p:stCondLst>
                                        </p:cTn>
                                        <p:tgtEl>
                                          <p:spTgt spid="14"/>
                                        </p:tgtEl>
                                        <p:attrNameLst>
                                          <p:attrName>style.visibility</p:attrName>
                                        </p:attrNameLst>
                                      </p:cBhvr>
                                      <p:to>
                                        <p:strVal val="visible"/>
                                      </p:to>
                                    </p:set>
                                    <p:anim calcmode="lin" valueType="num">
                                      <p:cBhvr>
                                        <p:cTn id="88" dur="500" fill="hold"/>
                                        <p:tgtEl>
                                          <p:spTgt spid="14"/>
                                        </p:tgtEl>
                                        <p:attrNameLst>
                                          <p:attrName>ppt_x</p:attrName>
                                        </p:attrNameLst>
                                      </p:cBhvr>
                                      <p:tavLst>
                                        <p:tav tm="0">
                                          <p:val>
                                            <p:strVal val="#ppt_x"/>
                                          </p:val>
                                        </p:tav>
                                        <p:tav tm="50000">
                                          <p:val>
                                            <p:strVal val="#ppt_x+.1"/>
                                          </p:val>
                                        </p:tav>
                                        <p:tav tm="100000">
                                          <p:val>
                                            <p:strVal val="#ppt_x"/>
                                          </p:val>
                                        </p:tav>
                                      </p:tavLst>
                                    </p:anim>
                                    <p:anim calcmode="lin" valueType="num">
                                      <p:cBhvr>
                                        <p:cTn id="89" dur="500" fill="hold"/>
                                        <p:tgtEl>
                                          <p:spTgt spid="14"/>
                                        </p:tgtEl>
                                        <p:attrNameLst>
                                          <p:attrName>ppt_y</p:attrName>
                                        </p:attrNameLst>
                                      </p:cBhvr>
                                      <p:tavLst>
                                        <p:tav tm="0">
                                          <p:val>
                                            <p:strVal val="#ppt_y"/>
                                          </p:val>
                                        </p:tav>
                                        <p:tav tm="100000">
                                          <p:val>
                                            <p:strVal val="#ppt_y"/>
                                          </p:val>
                                        </p:tav>
                                      </p:tavLst>
                                    </p:anim>
                                    <p:anim calcmode="lin" valueType="num">
                                      <p:cBhvr>
                                        <p:cTn id="90" dur="500" fill="hold"/>
                                        <p:tgtEl>
                                          <p:spTgt spid="14"/>
                                        </p:tgtEl>
                                        <p:attrNameLst>
                                          <p:attrName>ppt_h</p:attrName>
                                        </p:attrNameLst>
                                      </p:cBhvr>
                                      <p:tavLst>
                                        <p:tav tm="0">
                                          <p:val>
                                            <p:strVal val="#ppt_h/10"/>
                                          </p:val>
                                        </p:tav>
                                        <p:tav tm="50000">
                                          <p:val>
                                            <p:strVal val="#ppt_h+.01"/>
                                          </p:val>
                                        </p:tav>
                                        <p:tav tm="100000">
                                          <p:val>
                                            <p:strVal val="#ppt_h"/>
                                          </p:val>
                                        </p:tav>
                                      </p:tavLst>
                                    </p:anim>
                                    <p:anim calcmode="lin" valueType="num">
                                      <p:cBhvr>
                                        <p:cTn id="91" dur="500" fill="hold"/>
                                        <p:tgtEl>
                                          <p:spTgt spid="14"/>
                                        </p:tgtEl>
                                        <p:attrNameLst>
                                          <p:attrName>ppt_w</p:attrName>
                                        </p:attrNameLst>
                                      </p:cBhvr>
                                      <p:tavLst>
                                        <p:tav tm="0">
                                          <p:val>
                                            <p:strVal val="#ppt_w/10"/>
                                          </p:val>
                                        </p:tav>
                                        <p:tav tm="50000">
                                          <p:val>
                                            <p:strVal val="#ppt_w+.01"/>
                                          </p:val>
                                        </p:tav>
                                        <p:tav tm="100000">
                                          <p:val>
                                            <p:strVal val="#ppt_w"/>
                                          </p:val>
                                        </p:tav>
                                      </p:tavLst>
                                    </p:anim>
                                    <p:animEffect transition="in" filter="fade">
                                      <p:cBhvr>
                                        <p:cTn id="92" dur="500" tmFilter="0,0; .5, 1; 1, 1"/>
                                        <p:tgtEl>
                                          <p:spTgt spid="1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p:bldP spid="6" grpId="0"/>
      <p:bldP spid="8" grpId="0"/>
      <p:bldP spid="9" grpId="0"/>
      <p:bldP spid="10" grpId="0"/>
      <p:bldP spid="11" grpId="0"/>
      <p:bldP spid="12" grpId="0"/>
      <p:bldP spid="13" grpId="0"/>
      <p:bldP spid="14" grpId="0"/>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0113CBD1-4DFE-7B4F-9A50-6FBEA26EE276}"/>
              </a:ext>
            </a:extLst>
          </p:cNvPr>
          <p:cNvSpPr/>
          <p:nvPr/>
        </p:nvSpPr>
        <p:spPr>
          <a:xfrm>
            <a:off x="3707904" y="3425803"/>
            <a:ext cx="4784265" cy="1754326"/>
          </a:xfrm>
          <a:prstGeom prst="rect">
            <a:avLst/>
          </a:prstGeom>
        </p:spPr>
        <p:txBody>
          <a:bodyPr wrap="square">
            <a:spAutoFit/>
          </a:bodyPr>
          <a:lstStyle/>
          <a:p>
            <a:pPr algn="ctr"/>
            <a:r>
              <a:rPr lang="en-GB" sz="3600" b="1" dirty="0">
                <a:latin typeface=".SFNS"/>
              </a:rPr>
              <a:t>How is technology adapting housekeeping? </a:t>
            </a:r>
            <a:endParaRPr lang="en-GB" sz="3600" dirty="0"/>
          </a:p>
        </p:txBody>
      </p:sp>
      <p:pic>
        <p:nvPicPr>
          <p:cNvPr id="7" name="Graphic 6" descr="Head with gears">
            <a:extLst>
              <a:ext uri="{FF2B5EF4-FFF2-40B4-BE49-F238E27FC236}">
                <a16:creationId xmlns:a16="http://schemas.microsoft.com/office/drawing/2014/main" id="{9EEC49E4-E51C-684F-B263-296DAF68B78F}"/>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4788024" y="548680"/>
            <a:ext cx="2779767" cy="2779767"/>
          </a:xfrm>
          <a:prstGeom prst="rect">
            <a:avLst/>
          </a:prstGeom>
        </p:spPr>
      </p:pic>
      <p:pic>
        <p:nvPicPr>
          <p:cNvPr id="2" name="Picture 1">
            <a:extLst>
              <a:ext uri="{FF2B5EF4-FFF2-40B4-BE49-F238E27FC236}">
                <a16:creationId xmlns:a16="http://schemas.microsoft.com/office/drawing/2014/main" id="{8D40488B-FB33-8143-B192-63581D607A1B}"/>
              </a:ext>
            </a:extLst>
          </p:cNvPr>
          <p:cNvPicPr>
            <a:picLocks noChangeAspect="1"/>
          </p:cNvPicPr>
          <p:nvPr/>
        </p:nvPicPr>
        <p:blipFill>
          <a:blip r:embed="rId5"/>
          <a:stretch>
            <a:fillRect/>
          </a:stretch>
        </p:blipFill>
        <p:spPr>
          <a:xfrm>
            <a:off x="-220799" y="-89522"/>
            <a:ext cx="4392488" cy="4392488"/>
          </a:xfrm>
          <a:prstGeom prst="rect">
            <a:avLst/>
          </a:prstGeom>
        </p:spPr>
      </p:pic>
    </p:spTree>
    <p:extLst>
      <p:ext uri="{BB962C8B-B14F-4D97-AF65-F5344CB8AC3E}">
        <p14:creationId xmlns:p14="http://schemas.microsoft.com/office/powerpoint/2010/main" val="398702391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91595D-F270-3349-9FD4-1D914E8CC253}"/>
              </a:ext>
            </a:extLst>
          </p:cNvPr>
          <p:cNvSpPr>
            <a:spLocks noGrp="1"/>
          </p:cNvSpPr>
          <p:nvPr>
            <p:ph type="title"/>
          </p:nvPr>
        </p:nvSpPr>
        <p:spPr>
          <a:xfrm>
            <a:off x="457200" y="404664"/>
            <a:ext cx="8229600" cy="1143000"/>
          </a:xfrm>
        </p:spPr>
        <p:txBody>
          <a:bodyPr>
            <a:normAutofit fontScale="90000"/>
          </a:bodyPr>
          <a:lstStyle/>
          <a:p>
            <a:pPr algn="l"/>
            <a:r>
              <a:rPr lang="en-GB" b="1" dirty="0"/>
              <a:t>Housekeeping constraints and challenges:</a:t>
            </a:r>
            <a:br>
              <a:rPr lang="en-GB" b="1" dirty="0"/>
            </a:br>
            <a:endParaRPr lang="en-GB" b="1" dirty="0"/>
          </a:p>
        </p:txBody>
      </p:sp>
      <p:pic>
        <p:nvPicPr>
          <p:cNvPr id="10" name="Content Placeholder 9" descr="A picture containing text, clock&#10;&#10;Description automatically generated">
            <a:extLst>
              <a:ext uri="{FF2B5EF4-FFF2-40B4-BE49-F238E27FC236}">
                <a16:creationId xmlns:a16="http://schemas.microsoft.com/office/drawing/2014/main" id="{C6128AB4-FD24-A649-AEA9-D7BA199229F4}"/>
              </a:ext>
            </a:extLst>
          </p:cNvPr>
          <p:cNvPicPr>
            <a:picLocks noGrp="1" noChangeAspect="1"/>
          </p:cNvPicPr>
          <p:nvPr>
            <p:ph idx="1"/>
          </p:nvPr>
        </p:nvPicPr>
        <p:blipFill>
          <a:blip r:embed="rId3" cstate="print">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247707" y="3255784"/>
            <a:ext cx="1708093" cy="2169278"/>
          </a:xfrm>
        </p:spPr>
      </p:pic>
      <p:pic>
        <p:nvPicPr>
          <p:cNvPr id="13" name="Picture 12" descr="A picture containing text, person&#10;&#10;Description automatically generated">
            <a:extLst>
              <a:ext uri="{FF2B5EF4-FFF2-40B4-BE49-F238E27FC236}">
                <a16:creationId xmlns:a16="http://schemas.microsoft.com/office/drawing/2014/main" id="{F6AFAE25-65BB-414F-A6C4-7350AD93A18E}"/>
              </a:ext>
            </a:extLst>
          </p:cNvPr>
          <p:cNvPicPr>
            <a:picLocks noChangeAspect="1"/>
          </p:cNvPicPr>
          <p:nvPr/>
        </p:nvPicPr>
        <p:blipFill>
          <a:blip r:embed="rId5" cstate="print">
            <a:extLst>
              <a:ext uri="{28A0092B-C50C-407E-A947-70E740481C1C}">
                <a14:useLocalDpi xmlns:a14="http://schemas.microsoft.com/office/drawing/2010/main" val="0"/>
              </a:ext>
              <a:ext uri="{837473B0-CC2E-450A-ABE3-18F120FF3D39}">
                <a1611:picAttrSrcUrl xmlns:a1611="http://schemas.microsoft.com/office/drawing/2016/11/main" r:id="rId6"/>
              </a:ext>
            </a:extLst>
          </a:blip>
          <a:stretch>
            <a:fillRect/>
          </a:stretch>
        </p:blipFill>
        <p:spPr>
          <a:xfrm>
            <a:off x="2143096" y="3255784"/>
            <a:ext cx="3635894" cy="2423930"/>
          </a:xfrm>
          <a:prstGeom prst="rect">
            <a:avLst/>
          </a:prstGeom>
        </p:spPr>
      </p:pic>
      <p:pic>
        <p:nvPicPr>
          <p:cNvPr id="21" name="Picture 20">
            <a:extLst>
              <a:ext uri="{FF2B5EF4-FFF2-40B4-BE49-F238E27FC236}">
                <a16:creationId xmlns:a16="http://schemas.microsoft.com/office/drawing/2014/main" id="{3B1B1B98-79D7-A54A-8481-2662592D820B}"/>
              </a:ext>
            </a:extLst>
          </p:cNvPr>
          <p:cNvPicPr>
            <a:picLocks noChangeAspect="1"/>
          </p:cNvPicPr>
          <p:nvPr/>
        </p:nvPicPr>
        <p:blipFill>
          <a:blip r:embed="rId7">
            <a:extLst>
              <a:ext uri="{28A0092B-C50C-407E-A947-70E740481C1C}">
                <a14:useLocalDpi xmlns:a14="http://schemas.microsoft.com/office/drawing/2010/main" val="0"/>
              </a:ext>
              <a:ext uri="{837473B0-CC2E-450A-ABE3-18F120FF3D39}">
                <a1611:picAttrSrcUrl xmlns:a1611="http://schemas.microsoft.com/office/drawing/2016/11/main" r:id="rId8"/>
              </a:ext>
            </a:extLst>
          </a:blip>
          <a:stretch>
            <a:fillRect/>
          </a:stretch>
        </p:blipFill>
        <p:spPr>
          <a:xfrm>
            <a:off x="5966286" y="3759749"/>
            <a:ext cx="3154299" cy="1665313"/>
          </a:xfrm>
          <a:prstGeom prst="rect">
            <a:avLst/>
          </a:prstGeom>
        </p:spPr>
      </p:pic>
      <p:pic>
        <p:nvPicPr>
          <p:cNvPr id="23" name="Graphic 22" descr="Badge 1 with solid fill">
            <a:extLst>
              <a:ext uri="{FF2B5EF4-FFF2-40B4-BE49-F238E27FC236}">
                <a16:creationId xmlns:a16="http://schemas.microsoft.com/office/drawing/2014/main" id="{E6EE5BC0-A5DA-E847-A254-C418522839BB}"/>
              </a:ext>
            </a:extLst>
          </p:cNvPr>
          <p:cNvPicPr>
            <a:picLocks noChangeAspect="1"/>
          </p:cNvPicPr>
          <p:nvPr/>
        </p:nvPicPr>
        <p:blipFill>
          <a:blip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p:blipFill>
        <p:spPr>
          <a:xfrm>
            <a:off x="644553" y="2034454"/>
            <a:ext cx="914400" cy="914400"/>
          </a:xfrm>
          <a:prstGeom prst="rect">
            <a:avLst/>
          </a:prstGeom>
        </p:spPr>
      </p:pic>
      <p:pic>
        <p:nvPicPr>
          <p:cNvPr id="25" name="Graphic 24" descr="Badge with solid fill">
            <a:extLst>
              <a:ext uri="{FF2B5EF4-FFF2-40B4-BE49-F238E27FC236}">
                <a16:creationId xmlns:a16="http://schemas.microsoft.com/office/drawing/2014/main" id="{E186B2B0-BF31-B547-981D-996C5459C294}"/>
              </a:ext>
            </a:extLst>
          </p:cNvPr>
          <p:cNvPicPr>
            <a:picLocks noChangeAspect="1"/>
          </p:cNvPicPr>
          <p:nvPr/>
        </p:nvPicPr>
        <p:blipFill>
          <a:blip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p:blipFill>
        <p:spPr>
          <a:xfrm>
            <a:off x="3503843" y="2034454"/>
            <a:ext cx="914400" cy="914400"/>
          </a:xfrm>
          <a:prstGeom prst="rect">
            <a:avLst/>
          </a:prstGeom>
        </p:spPr>
      </p:pic>
      <p:pic>
        <p:nvPicPr>
          <p:cNvPr id="27" name="Graphic 26" descr="Badge 3 with solid fill">
            <a:extLst>
              <a:ext uri="{FF2B5EF4-FFF2-40B4-BE49-F238E27FC236}">
                <a16:creationId xmlns:a16="http://schemas.microsoft.com/office/drawing/2014/main" id="{53ADF2F6-8C5F-EE4F-9904-04545D810A32}"/>
              </a:ext>
            </a:extLst>
          </p:cNvPr>
          <p:cNvPicPr>
            <a:picLocks noChangeAspect="1"/>
          </p:cNvPicPr>
          <p:nvPr/>
        </p:nvPicPr>
        <p:blipFill>
          <a:blip r:embed="rId13">
            <a:extLst>
              <a:ext uri="{28A0092B-C50C-407E-A947-70E740481C1C}">
                <a14:useLocalDpi xmlns:a14="http://schemas.microsoft.com/office/drawing/2010/main" val="0"/>
              </a:ext>
              <a:ext uri="{96DAC541-7B7A-43D3-8B79-37D633B846F1}">
                <asvg:svgBlip xmlns:asvg="http://schemas.microsoft.com/office/drawing/2016/SVG/main" r:embed="rId14"/>
              </a:ext>
            </a:extLst>
          </a:blip>
          <a:stretch>
            <a:fillRect/>
          </a:stretch>
        </p:blipFill>
        <p:spPr>
          <a:xfrm>
            <a:off x="7086235" y="2034454"/>
            <a:ext cx="914400" cy="914400"/>
          </a:xfrm>
          <a:prstGeom prst="rect">
            <a:avLst/>
          </a:prstGeom>
        </p:spPr>
      </p:pic>
    </p:spTree>
    <p:extLst>
      <p:ext uri="{BB962C8B-B14F-4D97-AF65-F5344CB8AC3E}">
        <p14:creationId xmlns:p14="http://schemas.microsoft.com/office/powerpoint/2010/main" val="385253484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extBox 7">
            <a:extLst>
              <a:ext uri="{FF2B5EF4-FFF2-40B4-BE49-F238E27FC236}">
                <a16:creationId xmlns:a16="http://schemas.microsoft.com/office/drawing/2014/main" id="{76427C44-92F6-7F41-8F73-BFAF1D43270D}"/>
              </a:ext>
            </a:extLst>
          </p:cNvPr>
          <p:cNvSpPr txBox="1"/>
          <p:nvPr/>
        </p:nvSpPr>
        <p:spPr>
          <a:xfrm>
            <a:off x="611560" y="858739"/>
            <a:ext cx="7654920" cy="2585323"/>
          </a:xfrm>
          <a:prstGeom prst="rect">
            <a:avLst/>
          </a:prstGeom>
          <a:noFill/>
        </p:spPr>
        <p:txBody>
          <a:bodyPr wrap="square" rtlCol="0">
            <a:spAutoFit/>
          </a:bodyPr>
          <a:lstStyle/>
          <a:p>
            <a:pPr algn="ctr"/>
            <a:r>
              <a:rPr lang="en-GB" sz="5400" b="1" dirty="0"/>
              <a:t>Consumer technology is </a:t>
            </a:r>
            <a:r>
              <a:rPr lang="en-GB" sz="5400" b="1" dirty="0">
                <a:hlinkClick r:id="rId3"/>
              </a:rPr>
              <a:t>advancing faster than hotel technology</a:t>
            </a:r>
            <a:r>
              <a:rPr lang="en-GB" sz="5400" b="1" dirty="0"/>
              <a:t> </a:t>
            </a:r>
            <a:endParaRPr lang="en-GB" sz="5400" dirty="0"/>
          </a:p>
        </p:txBody>
      </p:sp>
      <p:pic>
        <p:nvPicPr>
          <p:cNvPr id="10" name="Graphic 9" descr="Smart Phone with solid fill">
            <a:extLst>
              <a:ext uri="{FF2B5EF4-FFF2-40B4-BE49-F238E27FC236}">
                <a16:creationId xmlns:a16="http://schemas.microsoft.com/office/drawing/2014/main" id="{EC82C6E6-5988-F642-A869-C078E61610D5}"/>
              </a:ext>
            </a:extLst>
          </p:cNvPr>
          <p:cNvPicPr>
            <a:picLocks noChangeAspect="1"/>
          </p:cNvPicPr>
          <p:nvPr/>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a:off x="1043608" y="3933056"/>
            <a:ext cx="914400" cy="914400"/>
          </a:xfrm>
          <a:prstGeom prst="rect">
            <a:avLst/>
          </a:prstGeom>
        </p:spPr>
      </p:pic>
      <p:pic>
        <p:nvPicPr>
          <p:cNvPr id="12" name="Graphic 11" descr="Laptop with solid fill">
            <a:extLst>
              <a:ext uri="{FF2B5EF4-FFF2-40B4-BE49-F238E27FC236}">
                <a16:creationId xmlns:a16="http://schemas.microsoft.com/office/drawing/2014/main" id="{FA7C8D18-E40B-ED43-A9A6-CBCD43B71791}"/>
              </a:ext>
            </a:extLst>
          </p:cNvPr>
          <p:cNvPicPr>
            <a:picLocks noChangeAspect="1"/>
          </p:cNvPicPr>
          <p:nvPr/>
        </p:nvPicPr>
        <p:blipFill>
          <a:blip r:embed="rId6">
            <a:extLst>
              <a:ext uri="{28A0092B-C50C-407E-A947-70E740481C1C}">
                <a14:useLocalDpi xmlns:a14="http://schemas.microsoft.com/office/drawing/2010/main" val="0"/>
              </a:ext>
              <a:ext uri="{96DAC541-7B7A-43D3-8B79-37D633B846F1}">
                <asvg:svgBlip xmlns:asvg="http://schemas.microsoft.com/office/drawing/2016/SVG/main" r:embed="rId7"/>
              </a:ext>
            </a:extLst>
          </a:blip>
          <a:stretch>
            <a:fillRect/>
          </a:stretch>
        </p:blipFill>
        <p:spPr>
          <a:xfrm>
            <a:off x="2627784" y="3933056"/>
            <a:ext cx="914400" cy="914400"/>
          </a:xfrm>
          <a:prstGeom prst="rect">
            <a:avLst/>
          </a:prstGeom>
        </p:spPr>
      </p:pic>
      <p:pic>
        <p:nvPicPr>
          <p:cNvPr id="14" name="Graphic 13" descr="Wireless with solid fill">
            <a:extLst>
              <a:ext uri="{FF2B5EF4-FFF2-40B4-BE49-F238E27FC236}">
                <a16:creationId xmlns:a16="http://schemas.microsoft.com/office/drawing/2014/main" id="{5877D339-37EB-5745-A730-7FF9060F9114}"/>
              </a:ext>
            </a:extLst>
          </p:cNvPr>
          <p:cNvPicPr>
            <a:picLocks noChangeAspect="1"/>
          </p:cNvPicPr>
          <p:nvPr/>
        </p:nvPicPr>
        <p:blipFill>
          <a:blip r:embed="rId8">
            <a:extLst>
              <a:ext uri="{28A0092B-C50C-407E-A947-70E740481C1C}">
                <a14:useLocalDpi xmlns:a14="http://schemas.microsoft.com/office/drawing/2010/main" val="0"/>
              </a:ext>
              <a:ext uri="{96DAC541-7B7A-43D3-8B79-37D633B846F1}">
                <asvg:svgBlip xmlns:asvg="http://schemas.microsoft.com/office/drawing/2016/SVG/main" r:embed="rId9"/>
              </a:ext>
            </a:extLst>
          </a:blip>
          <a:stretch>
            <a:fillRect/>
          </a:stretch>
        </p:blipFill>
        <p:spPr>
          <a:xfrm>
            <a:off x="4211960" y="3902398"/>
            <a:ext cx="914400" cy="914400"/>
          </a:xfrm>
          <a:prstGeom prst="rect">
            <a:avLst/>
          </a:prstGeom>
        </p:spPr>
      </p:pic>
      <p:pic>
        <p:nvPicPr>
          <p:cNvPr id="16" name="Graphic 15" descr="Cloud Computing outline">
            <a:extLst>
              <a:ext uri="{FF2B5EF4-FFF2-40B4-BE49-F238E27FC236}">
                <a16:creationId xmlns:a16="http://schemas.microsoft.com/office/drawing/2014/main" id="{02555C3A-3610-D345-A1BB-D77F376836E8}"/>
              </a:ext>
            </a:extLst>
          </p:cNvPr>
          <p:cNvPicPr>
            <a:picLocks noChangeAspect="1"/>
          </p:cNvPicPr>
          <p:nvPr/>
        </p:nvPicPr>
        <p:blipFill>
          <a:blip r:embed="rId10">
            <a:extLst>
              <a:ext uri="{28A0092B-C50C-407E-A947-70E740481C1C}">
                <a14:useLocalDpi xmlns:a14="http://schemas.microsoft.com/office/drawing/2010/main" val="0"/>
              </a:ext>
              <a:ext uri="{96DAC541-7B7A-43D3-8B79-37D633B846F1}">
                <asvg:svgBlip xmlns:asvg="http://schemas.microsoft.com/office/drawing/2016/SVG/main" r:embed="rId11"/>
              </a:ext>
            </a:extLst>
          </a:blip>
          <a:stretch>
            <a:fillRect/>
          </a:stretch>
        </p:blipFill>
        <p:spPr>
          <a:xfrm>
            <a:off x="5796136" y="3933056"/>
            <a:ext cx="914400" cy="914400"/>
          </a:xfrm>
          <a:prstGeom prst="rect">
            <a:avLst/>
          </a:prstGeom>
        </p:spPr>
      </p:pic>
      <p:pic>
        <p:nvPicPr>
          <p:cNvPr id="18" name="Graphic 17" descr="Check In with solid fill">
            <a:extLst>
              <a:ext uri="{FF2B5EF4-FFF2-40B4-BE49-F238E27FC236}">
                <a16:creationId xmlns:a16="http://schemas.microsoft.com/office/drawing/2014/main" id="{EFB61AB0-2597-6B41-A8C5-149FBC61B28F}"/>
              </a:ext>
            </a:extLst>
          </p:cNvPr>
          <p:cNvPicPr>
            <a:picLocks noChangeAspect="1"/>
          </p:cNvPicPr>
          <p:nvPr/>
        </p:nvPicPr>
        <p:blipFill>
          <a:blip r:embed="rId12">
            <a:extLst>
              <a:ext uri="{28A0092B-C50C-407E-A947-70E740481C1C}">
                <a14:useLocalDpi xmlns:a14="http://schemas.microsoft.com/office/drawing/2010/main" val="0"/>
              </a:ext>
              <a:ext uri="{96DAC541-7B7A-43D3-8B79-37D633B846F1}">
                <asvg:svgBlip xmlns:asvg="http://schemas.microsoft.com/office/drawing/2016/SVG/main" r:embed="rId13"/>
              </a:ext>
            </a:extLst>
          </a:blip>
          <a:stretch>
            <a:fillRect/>
          </a:stretch>
        </p:blipFill>
        <p:spPr>
          <a:xfrm>
            <a:off x="7133523" y="3902398"/>
            <a:ext cx="914400" cy="914400"/>
          </a:xfrm>
          <a:prstGeom prst="rect">
            <a:avLst/>
          </a:prstGeom>
        </p:spPr>
      </p:pic>
    </p:spTree>
    <p:extLst>
      <p:ext uri="{BB962C8B-B14F-4D97-AF65-F5344CB8AC3E}">
        <p14:creationId xmlns:p14="http://schemas.microsoft.com/office/powerpoint/2010/main" val="119697583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 name="Rectangle 16">
            <a:extLst>
              <a:ext uri="{FF2B5EF4-FFF2-40B4-BE49-F238E27FC236}">
                <a16:creationId xmlns:a16="http://schemas.microsoft.com/office/drawing/2014/main" id="{2DF04EF4-3037-5245-AB00-7F5AB8808537}"/>
              </a:ext>
            </a:extLst>
          </p:cNvPr>
          <p:cNvSpPr/>
          <p:nvPr/>
        </p:nvSpPr>
        <p:spPr>
          <a:xfrm>
            <a:off x="35496" y="116632"/>
            <a:ext cx="5556393" cy="461665"/>
          </a:xfrm>
          <a:prstGeom prst="rect">
            <a:avLst/>
          </a:prstGeom>
        </p:spPr>
        <p:txBody>
          <a:bodyPr wrap="none">
            <a:spAutoFit/>
          </a:bodyPr>
          <a:lstStyle/>
          <a:p>
            <a:r>
              <a:rPr lang="en-GB" sz="2400" b="1" dirty="0">
                <a:latin typeface=".SFNS"/>
              </a:rPr>
              <a:t>How is technology helping Housekeeping?</a:t>
            </a:r>
            <a:endParaRPr lang="en-GB" sz="2400" dirty="0"/>
          </a:p>
        </p:txBody>
      </p:sp>
      <p:pic>
        <p:nvPicPr>
          <p:cNvPr id="2" name="Online Media 1" descr="Knowcross HouseKeeping: Pitch Video">
            <a:hlinkClick r:id="" action="ppaction://media"/>
            <a:extLst>
              <a:ext uri="{FF2B5EF4-FFF2-40B4-BE49-F238E27FC236}">
                <a16:creationId xmlns:a16="http://schemas.microsoft.com/office/drawing/2014/main" id="{C49F4882-9831-2C4A-801F-084708493657}"/>
              </a:ext>
            </a:extLst>
          </p:cNvPr>
          <p:cNvPicPr>
            <a:picLocks noRot="1" noChangeAspect="1"/>
          </p:cNvPicPr>
          <p:nvPr>
            <a:videoFile r:link="rId1"/>
          </p:nvPr>
        </p:nvPicPr>
        <p:blipFill>
          <a:blip r:embed="rId4"/>
          <a:stretch>
            <a:fillRect/>
          </a:stretch>
        </p:blipFill>
        <p:spPr>
          <a:xfrm>
            <a:off x="124721" y="636273"/>
            <a:ext cx="8839767" cy="4972368"/>
          </a:xfrm>
          <a:prstGeom prst="rect">
            <a:avLst/>
          </a:prstGeom>
        </p:spPr>
      </p:pic>
    </p:spTree>
    <p:extLst>
      <p:ext uri="{BB962C8B-B14F-4D97-AF65-F5344CB8AC3E}">
        <p14:creationId xmlns:p14="http://schemas.microsoft.com/office/powerpoint/2010/main" val="255932829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2"/>
                </p:tgtEl>
              </p:cMediaNode>
            </p:video>
            <p:seq concurrent="1" nextAc="seek">
              <p:cTn id="8" restart="whenNotActive" fill="hold" evtFilter="cancelBubble" nodeType="interactiveSeq">
                <p:stCondLst>
                  <p:cond evt="onClick" delay="0">
                    <p:tgtEl>
                      <p:spTgt spid="2"/>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2"/>
                                        </p:tgtEl>
                                      </p:cBhvr>
                                    </p:cmd>
                                  </p:childTnLst>
                                </p:cTn>
                              </p:par>
                            </p:childTnLst>
                          </p:cTn>
                        </p:par>
                      </p:childTnLst>
                    </p:cTn>
                  </p:par>
                </p:childTnLst>
              </p:cTn>
              <p:nextCondLst>
                <p:cond evt="onClick" delay="0">
                  <p:tgtEl>
                    <p:spTgt spid="2"/>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 name="Rectangle 16">
            <a:extLst>
              <a:ext uri="{FF2B5EF4-FFF2-40B4-BE49-F238E27FC236}">
                <a16:creationId xmlns:a16="http://schemas.microsoft.com/office/drawing/2014/main" id="{2DF04EF4-3037-5245-AB00-7F5AB8808537}"/>
              </a:ext>
            </a:extLst>
          </p:cNvPr>
          <p:cNvSpPr/>
          <p:nvPr/>
        </p:nvSpPr>
        <p:spPr>
          <a:xfrm>
            <a:off x="107504" y="188640"/>
            <a:ext cx="5556393" cy="461665"/>
          </a:xfrm>
          <a:prstGeom prst="rect">
            <a:avLst/>
          </a:prstGeom>
        </p:spPr>
        <p:txBody>
          <a:bodyPr wrap="none">
            <a:spAutoFit/>
          </a:bodyPr>
          <a:lstStyle/>
          <a:p>
            <a:r>
              <a:rPr lang="en-GB" sz="2400" b="1" dirty="0">
                <a:latin typeface=".SFNS"/>
              </a:rPr>
              <a:t>How is technology helping Housekeeping?</a:t>
            </a:r>
            <a:endParaRPr lang="en-GB" sz="2400" dirty="0"/>
          </a:p>
        </p:txBody>
      </p:sp>
      <p:pic>
        <p:nvPicPr>
          <p:cNvPr id="2" name="Picture 1">
            <a:extLst>
              <a:ext uri="{FF2B5EF4-FFF2-40B4-BE49-F238E27FC236}">
                <a16:creationId xmlns:a16="http://schemas.microsoft.com/office/drawing/2014/main" id="{E749E5F6-D52D-B84A-AE33-CC3D0A965C31}"/>
              </a:ext>
            </a:extLst>
          </p:cNvPr>
          <p:cNvPicPr>
            <a:picLocks noChangeAspect="1"/>
          </p:cNvPicPr>
          <p:nvPr/>
        </p:nvPicPr>
        <p:blipFill>
          <a:blip r:embed="rId3"/>
          <a:stretch>
            <a:fillRect/>
          </a:stretch>
        </p:blipFill>
        <p:spPr>
          <a:xfrm>
            <a:off x="0" y="1484784"/>
            <a:ext cx="9144000" cy="3210560"/>
          </a:xfrm>
          <a:prstGeom prst="rect">
            <a:avLst/>
          </a:prstGeom>
        </p:spPr>
      </p:pic>
    </p:spTree>
    <p:extLst>
      <p:ext uri="{BB962C8B-B14F-4D97-AF65-F5344CB8AC3E}">
        <p14:creationId xmlns:p14="http://schemas.microsoft.com/office/powerpoint/2010/main" val="176744757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Online Media 3" descr="How to transform your housekeeping and maintenance operations | Mews x room2">
            <a:hlinkClick r:id="" action="ppaction://media"/>
            <a:extLst>
              <a:ext uri="{FF2B5EF4-FFF2-40B4-BE49-F238E27FC236}">
                <a16:creationId xmlns:a16="http://schemas.microsoft.com/office/drawing/2014/main" id="{91FA16FC-5C14-3F4D-9610-B6C4860CCBE1}"/>
              </a:ext>
            </a:extLst>
          </p:cNvPr>
          <p:cNvPicPr>
            <a:picLocks noGrp="1" noRot="1" noChangeAspect="1"/>
          </p:cNvPicPr>
          <p:nvPr>
            <p:ph idx="1"/>
            <a:videoFile r:link="rId1"/>
          </p:nvPr>
        </p:nvPicPr>
        <p:blipFill>
          <a:blip r:embed="rId4"/>
          <a:stretch>
            <a:fillRect/>
          </a:stretch>
        </p:blipFill>
        <p:spPr>
          <a:xfrm>
            <a:off x="611560" y="116632"/>
            <a:ext cx="7776864" cy="5832649"/>
          </a:xfrm>
          <a:prstGeom prst="rect">
            <a:avLst/>
          </a:prstGeom>
        </p:spPr>
      </p:pic>
    </p:spTree>
    <p:extLst>
      <p:ext uri="{BB962C8B-B14F-4D97-AF65-F5344CB8AC3E}">
        <p14:creationId xmlns:p14="http://schemas.microsoft.com/office/powerpoint/2010/main" val="360255257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 name="Rectangle 16">
            <a:extLst>
              <a:ext uri="{FF2B5EF4-FFF2-40B4-BE49-F238E27FC236}">
                <a16:creationId xmlns:a16="http://schemas.microsoft.com/office/drawing/2014/main" id="{2DF04EF4-3037-5245-AB00-7F5AB8808537}"/>
              </a:ext>
            </a:extLst>
          </p:cNvPr>
          <p:cNvSpPr/>
          <p:nvPr/>
        </p:nvSpPr>
        <p:spPr>
          <a:xfrm>
            <a:off x="146714" y="188640"/>
            <a:ext cx="5556393" cy="461665"/>
          </a:xfrm>
          <a:prstGeom prst="rect">
            <a:avLst/>
          </a:prstGeom>
        </p:spPr>
        <p:txBody>
          <a:bodyPr wrap="none">
            <a:spAutoFit/>
          </a:bodyPr>
          <a:lstStyle/>
          <a:p>
            <a:r>
              <a:rPr lang="en-GB" sz="2400" b="1" dirty="0">
                <a:latin typeface=".SFNS"/>
              </a:rPr>
              <a:t>How is technology helping Housekeeping?</a:t>
            </a:r>
            <a:endParaRPr lang="en-GB" sz="2400" dirty="0"/>
          </a:p>
        </p:txBody>
      </p:sp>
      <p:pic>
        <p:nvPicPr>
          <p:cNvPr id="2" name="Online Media 1" descr="Robot maid for cleaner floors">
            <a:hlinkClick r:id="" action="ppaction://media"/>
            <a:extLst>
              <a:ext uri="{FF2B5EF4-FFF2-40B4-BE49-F238E27FC236}">
                <a16:creationId xmlns:a16="http://schemas.microsoft.com/office/drawing/2014/main" id="{26CB4777-3ADB-5440-A183-B37E36E2FB73}"/>
              </a:ext>
            </a:extLst>
          </p:cNvPr>
          <p:cNvPicPr>
            <a:picLocks noRot="1" noChangeAspect="1"/>
          </p:cNvPicPr>
          <p:nvPr>
            <a:videoFile r:link="rId1"/>
          </p:nvPr>
        </p:nvPicPr>
        <p:blipFill>
          <a:blip r:embed="rId4"/>
          <a:stretch>
            <a:fillRect/>
          </a:stretch>
        </p:blipFill>
        <p:spPr>
          <a:xfrm>
            <a:off x="251520" y="836712"/>
            <a:ext cx="8465053" cy="4761593"/>
          </a:xfrm>
          <a:prstGeom prst="rect">
            <a:avLst/>
          </a:prstGeom>
        </p:spPr>
      </p:pic>
    </p:spTree>
    <p:extLst>
      <p:ext uri="{BB962C8B-B14F-4D97-AF65-F5344CB8AC3E}">
        <p14:creationId xmlns:p14="http://schemas.microsoft.com/office/powerpoint/2010/main" val="395744329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2"/>
                </p:tgtEl>
              </p:cMediaNode>
            </p:video>
            <p:seq concurrent="1" nextAc="seek">
              <p:cTn id="8" restart="whenNotActive" fill="hold" evtFilter="cancelBubble" nodeType="interactiveSeq">
                <p:stCondLst>
                  <p:cond evt="onClick" delay="0">
                    <p:tgtEl>
                      <p:spTgt spid="2"/>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2"/>
                                        </p:tgtEl>
                                      </p:cBhvr>
                                    </p:cmd>
                                  </p:childTnLst>
                                </p:cTn>
                              </p:par>
                            </p:childTnLst>
                          </p:cTn>
                        </p:par>
                      </p:childTnLst>
                    </p:cTn>
                  </p:par>
                </p:childTnLst>
              </p:cTn>
              <p:nextCondLst>
                <p:cond evt="onClick" delay="0">
                  <p:tgtEl>
                    <p:spTgt spid="2"/>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 name="Rectangle 16">
            <a:extLst>
              <a:ext uri="{FF2B5EF4-FFF2-40B4-BE49-F238E27FC236}">
                <a16:creationId xmlns:a16="http://schemas.microsoft.com/office/drawing/2014/main" id="{2DF04EF4-3037-5245-AB00-7F5AB8808537}"/>
              </a:ext>
            </a:extLst>
          </p:cNvPr>
          <p:cNvSpPr/>
          <p:nvPr/>
        </p:nvSpPr>
        <p:spPr>
          <a:xfrm>
            <a:off x="129411" y="116632"/>
            <a:ext cx="5556393" cy="461665"/>
          </a:xfrm>
          <a:prstGeom prst="rect">
            <a:avLst/>
          </a:prstGeom>
        </p:spPr>
        <p:txBody>
          <a:bodyPr wrap="none">
            <a:spAutoFit/>
          </a:bodyPr>
          <a:lstStyle/>
          <a:p>
            <a:r>
              <a:rPr lang="en-GB" sz="2400" b="1" dirty="0">
                <a:latin typeface=".SFNS"/>
              </a:rPr>
              <a:t>How is technology helping Housekeeping?</a:t>
            </a:r>
            <a:endParaRPr lang="en-GB" sz="2400" dirty="0"/>
          </a:p>
        </p:txBody>
      </p:sp>
      <p:pic>
        <p:nvPicPr>
          <p:cNvPr id="3" name="Online Media 2" descr="Yotel - High-Tech Hotel with World's First Guest Services Robots">
            <a:hlinkClick r:id="" action="ppaction://media"/>
            <a:extLst>
              <a:ext uri="{FF2B5EF4-FFF2-40B4-BE49-F238E27FC236}">
                <a16:creationId xmlns:a16="http://schemas.microsoft.com/office/drawing/2014/main" id="{6E249C4F-DA9C-A940-9C3A-1640EB22F75F}"/>
              </a:ext>
            </a:extLst>
          </p:cNvPr>
          <p:cNvPicPr>
            <a:picLocks noRot="1" noChangeAspect="1"/>
          </p:cNvPicPr>
          <p:nvPr>
            <a:videoFile r:link="rId1"/>
          </p:nvPr>
        </p:nvPicPr>
        <p:blipFill>
          <a:blip r:embed="rId4"/>
          <a:stretch>
            <a:fillRect/>
          </a:stretch>
        </p:blipFill>
        <p:spPr>
          <a:xfrm>
            <a:off x="146713" y="831763"/>
            <a:ext cx="8457735" cy="4757477"/>
          </a:xfrm>
          <a:prstGeom prst="rect">
            <a:avLst/>
          </a:prstGeom>
        </p:spPr>
      </p:pic>
    </p:spTree>
    <p:extLst>
      <p:ext uri="{BB962C8B-B14F-4D97-AF65-F5344CB8AC3E}">
        <p14:creationId xmlns:p14="http://schemas.microsoft.com/office/powerpoint/2010/main" val="268288659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3"/>
                </p:tgtEl>
              </p:cMediaNode>
            </p:video>
            <p:seq concurrent="1" nextAc="seek">
              <p:cTn id="8" restart="whenNotActive" fill="hold" evtFilter="cancelBubble" nodeType="interactiveSeq">
                <p:stCondLst>
                  <p:cond evt="onClick" delay="0">
                    <p:tgtEl>
                      <p:spTgt spid="3"/>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3"/>
                                        </p:tgtEl>
                                      </p:cBhvr>
                                    </p:cmd>
                                  </p:childTnLst>
                                </p:cTn>
                              </p:par>
                            </p:childTnLst>
                          </p:cTn>
                        </p:par>
                      </p:childTnLst>
                    </p:cTn>
                  </p:par>
                </p:childTnLst>
              </p:cTn>
              <p:nextCondLst>
                <p:cond evt="onClick" delay="0">
                  <p:tgtEl>
                    <p:spTgt spid="3"/>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 name="Rectangle 16">
            <a:extLst>
              <a:ext uri="{FF2B5EF4-FFF2-40B4-BE49-F238E27FC236}">
                <a16:creationId xmlns:a16="http://schemas.microsoft.com/office/drawing/2014/main" id="{2DF04EF4-3037-5245-AB00-7F5AB8808537}"/>
              </a:ext>
            </a:extLst>
          </p:cNvPr>
          <p:cNvSpPr/>
          <p:nvPr/>
        </p:nvSpPr>
        <p:spPr>
          <a:xfrm>
            <a:off x="35496" y="116632"/>
            <a:ext cx="6200800" cy="461665"/>
          </a:xfrm>
          <a:prstGeom prst="rect">
            <a:avLst/>
          </a:prstGeom>
        </p:spPr>
        <p:txBody>
          <a:bodyPr wrap="none">
            <a:spAutoFit/>
          </a:bodyPr>
          <a:lstStyle/>
          <a:p>
            <a:r>
              <a:rPr lang="en-GB" sz="2400" b="1" dirty="0">
                <a:latin typeface=".SFNS"/>
              </a:rPr>
              <a:t>How is technology helping Housekeeping BOH?</a:t>
            </a:r>
            <a:endParaRPr lang="en-GB" sz="2400" dirty="0"/>
          </a:p>
        </p:txBody>
      </p:sp>
      <p:pic>
        <p:nvPicPr>
          <p:cNvPr id="3" name="Online Media 2" descr="Hotel Tech: Linen Delivery Robot">
            <a:hlinkClick r:id="" action="ppaction://media"/>
            <a:extLst>
              <a:ext uri="{FF2B5EF4-FFF2-40B4-BE49-F238E27FC236}">
                <a16:creationId xmlns:a16="http://schemas.microsoft.com/office/drawing/2014/main" id="{A5A30554-94BB-8F40-97CE-E5AA4AC58FFA}"/>
              </a:ext>
            </a:extLst>
          </p:cNvPr>
          <p:cNvPicPr>
            <a:picLocks noRot="1" noChangeAspect="1"/>
          </p:cNvPicPr>
          <p:nvPr>
            <a:videoFile r:link="rId1"/>
          </p:nvPr>
        </p:nvPicPr>
        <p:blipFill>
          <a:blip r:embed="rId4"/>
          <a:stretch>
            <a:fillRect/>
          </a:stretch>
        </p:blipFill>
        <p:spPr>
          <a:xfrm>
            <a:off x="107504" y="578297"/>
            <a:ext cx="8890840" cy="5001097"/>
          </a:xfrm>
          <a:prstGeom prst="rect">
            <a:avLst/>
          </a:prstGeom>
        </p:spPr>
      </p:pic>
    </p:spTree>
    <p:extLst>
      <p:ext uri="{BB962C8B-B14F-4D97-AF65-F5344CB8AC3E}">
        <p14:creationId xmlns:p14="http://schemas.microsoft.com/office/powerpoint/2010/main" val="273601991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3"/>
                </p:tgtEl>
              </p:cMediaNode>
            </p:video>
            <p:seq concurrent="1" nextAc="seek">
              <p:cTn id="8" restart="whenNotActive" fill="hold" evtFilter="cancelBubble" nodeType="interactiveSeq">
                <p:stCondLst>
                  <p:cond evt="onClick" delay="0">
                    <p:tgtEl>
                      <p:spTgt spid="3"/>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3"/>
                                        </p:tgtEl>
                                      </p:cBhvr>
                                    </p:cmd>
                                  </p:childTnLst>
                                </p:cTn>
                              </p:par>
                            </p:childTnLst>
                          </p:cTn>
                        </p:par>
                      </p:childTnLst>
                    </p:cTn>
                  </p:par>
                </p:childTnLst>
              </p:cTn>
              <p:nextCondLst>
                <p:cond evt="onClick" delay="0">
                  <p:tgtEl>
                    <p:spTgt spid="3"/>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 name="Rectangle 16">
            <a:extLst>
              <a:ext uri="{FF2B5EF4-FFF2-40B4-BE49-F238E27FC236}">
                <a16:creationId xmlns:a16="http://schemas.microsoft.com/office/drawing/2014/main" id="{2DF04EF4-3037-5245-AB00-7F5AB8808537}"/>
              </a:ext>
            </a:extLst>
          </p:cNvPr>
          <p:cNvSpPr/>
          <p:nvPr/>
        </p:nvSpPr>
        <p:spPr>
          <a:xfrm>
            <a:off x="167735" y="116632"/>
            <a:ext cx="6687215" cy="461665"/>
          </a:xfrm>
          <a:prstGeom prst="rect">
            <a:avLst/>
          </a:prstGeom>
        </p:spPr>
        <p:txBody>
          <a:bodyPr wrap="none">
            <a:spAutoFit/>
          </a:bodyPr>
          <a:lstStyle/>
          <a:p>
            <a:r>
              <a:rPr lang="en-GB" sz="2400" b="1" dirty="0">
                <a:latin typeface=".SFNS"/>
              </a:rPr>
              <a:t>How technology is helping Housekeeping: Covid-19</a:t>
            </a:r>
            <a:endParaRPr lang="en-GB" sz="2400" dirty="0"/>
          </a:p>
        </p:txBody>
      </p:sp>
      <p:pic>
        <p:nvPicPr>
          <p:cNvPr id="2" name="Online Media 1" descr="How SuitePad can help during the pandemic">
            <a:hlinkClick r:id="" action="ppaction://media"/>
            <a:extLst>
              <a:ext uri="{FF2B5EF4-FFF2-40B4-BE49-F238E27FC236}">
                <a16:creationId xmlns:a16="http://schemas.microsoft.com/office/drawing/2014/main" id="{B573B664-C5CF-0647-9841-E14A869820F9}"/>
              </a:ext>
            </a:extLst>
          </p:cNvPr>
          <p:cNvPicPr>
            <a:picLocks noRot="1" noChangeAspect="1"/>
          </p:cNvPicPr>
          <p:nvPr>
            <a:videoFile r:link="rId1"/>
          </p:nvPr>
        </p:nvPicPr>
        <p:blipFill>
          <a:blip r:embed="rId4"/>
          <a:stretch>
            <a:fillRect/>
          </a:stretch>
        </p:blipFill>
        <p:spPr>
          <a:xfrm>
            <a:off x="159008" y="578297"/>
            <a:ext cx="8889924" cy="5000583"/>
          </a:xfrm>
          <a:prstGeom prst="rect">
            <a:avLst/>
          </a:prstGeom>
        </p:spPr>
      </p:pic>
    </p:spTree>
    <p:extLst>
      <p:ext uri="{BB962C8B-B14F-4D97-AF65-F5344CB8AC3E}">
        <p14:creationId xmlns:p14="http://schemas.microsoft.com/office/powerpoint/2010/main" val="266869560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2"/>
                </p:tgtEl>
              </p:cMediaNode>
            </p:video>
            <p:seq concurrent="1" nextAc="seek">
              <p:cTn id="8" restart="whenNotActive" fill="hold" evtFilter="cancelBubble" nodeType="interactiveSeq">
                <p:stCondLst>
                  <p:cond evt="onClick" delay="0">
                    <p:tgtEl>
                      <p:spTgt spid="2"/>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2"/>
                                        </p:tgtEl>
                                      </p:cBhvr>
                                    </p:cmd>
                                  </p:childTnLst>
                                </p:cTn>
                              </p:par>
                            </p:childTnLst>
                          </p:cTn>
                        </p:par>
                      </p:childTnLst>
                    </p:cTn>
                  </p:par>
                </p:childTnLst>
              </p:cTn>
              <p:nextCondLst>
                <p:cond evt="onClick" delay="0">
                  <p:tgtEl>
                    <p:spTgt spid="2"/>
                  </p:tgtEl>
                </p:cond>
              </p:nextCondLst>
            </p:seq>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 name="Rectangle 16">
            <a:extLst>
              <a:ext uri="{FF2B5EF4-FFF2-40B4-BE49-F238E27FC236}">
                <a16:creationId xmlns:a16="http://schemas.microsoft.com/office/drawing/2014/main" id="{2DF04EF4-3037-5245-AB00-7F5AB8808537}"/>
              </a:ext>
            </a:extLst>
          </p:cNvPr>
          <p:cNvSpPr/>
          <p:nvPr/>
        </p:nvSpPr>
        <p:spPr>
          <a:xfrm>
            <a:off x="179512" y="332970"/>
            <a:ext cx="5556393" cy="461665"/>
          </a:xfrm>
          <a:prstGeom prst="rect">
            <a:avLst/>
          </a:prstGeom>
        </p:spPr>
        <p:txBody>
          <a:bodyPr wrap="none">
            <a:spAutoFit/>
          </a:bodyPr>
          <a:lstStyle/>
          <a:p>
            <a:r>
              <a:rPr lang="en-GB" sz="2400" b="1" dirty="0">
                <a:latin typeface=".SFNS"/>
              </a:rPr>
              <a:t>How is technology helping Housekeeping?</a:t>
            </a:r>
            <a:endParaRPr lang="en-GB" sz="2400" dirty="0"/>
          </a:p>
        </p:txBody>
      </p:sp>
      <p:sp>
        <p:nvSpPr>
          <p:cNvPr id="5" name="TextBox 4">
            <a:extLst>
              <a:ext uri="{FF2B5EF4-FFF2-40B4-BE49-F238E27FC236}">
                <a16:creationId xmlns:a16="http://schemas.microsoft.com/office/drawing/2014/main" id="{D12126EE-6AB6-1843-BDAB-85AF071E9BF6}"/>
              </a:ext>
            </a:extLst>
          </p:cNvPr>
          <p:cNvSpPr txBox="1"/>
          <p:nvPr/>
        </p:nvSpPr>
        <p:spPr>
          <a:xfrm>
            <a:off x="179512" y="2304119"/>
            <a:ext cx="4439036" cy="507831"/>
          </a:xfrm>
          <a:prstGeom prst="rect">
            <a:avLst/>
          </a:prstGeom>
          <a:noFill/>
        </p:spPr>
        <p:txBody>
          <a:bodyPr wrap="none" rtlCol="0">
            <a:spAutoFit/>
          </a:bodyPr>
          <a:lstStyle/>
          <a:p>
            <a:r>
              <a:rPr lang="en-GB" sz="1350" dirty="0">
                <a:hlinkClick r:id="rId3"/>
              </a:rPr>
              <a:t>https://purplecloudtech.com/housekeeping-management/</a:t>
            </a:r>
            <a:endParaRPr lang="en-GB" sz="1350" dirty="0"/>
          </a:p>
          <a:p>
            <a:endParaRPr lang="en-GB" sz="1350" dirty="0"/>
          </a:p>
        </p:txBody>
      </p:sp>
      <p:sp>
        <p:nvSpPr>
          <p:cNvPr id="7" name="TextBox 6">
            <a:extLst>
              <a:ext uri="{FF2B5EF4-FFF2-40B4-BE49-F238E27FC236}">
                <a16:creationId xmlns:a16="http://schemas.microsoft.com/office/drawing/2014/main" id="{4718321B-2FCA-324F-865B-7C42C4B58466}"/>
              </a:ext>
            </a:extLst>
          </p:cNvPr>
          <p:cNvSpPr txBox="1"/>
          <p:nvPr/>
        </p:nvSpPr>
        <p:spPr>
          <a:xfrm>
            <a:off x="179512" y="1706142"/>
            <a:ext cx="3719288" cy="507831"/>
          </a:xfrm>
          <a:prstGeom prst="rect">
            <a:avLst/>
          </a:prstGeom>
          <a:noFill/>
        </p:spPr>
        <p:txBody>
          <a:bodyPr wrap="none" rtlCol="0">
            <a:spAutoFit/>
          </a:bodyPr>
          <a:lstStyle/>
          <a:p>
            <a:r>
              <a:rPr lang="en-GB" sz="1350" dirty="0">
                <a:hlinkClick r:id="rId4"/>
              </a:rPr>
              <a:t>https://www.quore.com/products/cleanings-plus</a:t>
            </a:r>
            <a:endParaRPr lang="en-GB" sz="1350" dirty="0"/>
          </a:p>
          <a:p>
            <a:endParaRPr lang="en-GB" sz="1350" dirty="0"/>
          </a:p>
        </p:txBody>
      </p:sp>
      <p:sp>
        <p:nvSpPr>
          <p:cNvPr id="15" name="TextBox 14">
            <a:extLst>
              <a:ext uri="{FF2B5EF4-FFF2-40B4-BE49-F238E27FC236}">
                <a16:creationId xmlns:a16="http://schemas.microsoft.com/office/drawing/2014/main" id="{6CC1022B-98A6-F649-A6EF-05E3B053B647}"/>
              </a:ext>
            </a:extLst>
          </p:cNvPr>
          <p:cNvSpPr txBox="1"/>
          <p:nvPr/>
        </p:nvSpPr>
        <p:spPr>
          <a:xfrm>
            <a:off x="179512" y="2810965"/>
            <a:ext cx="3430747" cy="507831"/>
          </a:xfrm>
          <a:prstGeom prst="rect">
            <a:avLst/>
          </a:prstGeom>
          <a:noFill/>
        </p:spPr>
        <p:txBody>
          <a:bodyPr wrap="none" rtlCol="0">
            <a:spAutoFit/>
          </a:bodyPr>
          <a:lstStyle/>
          <a:p>
            <a:r>
              <a:rPr lang="en-GB" sz="1350" dirty="0">
                <a:hlinkClick r:id="rId5"/>
              </a:rPr>
              <a:t>https://knowcross.com/know-housekeeping/</a:t>
            </a:r>
            <a:endParaRPr lang="en-GB" sz="1350" dirty="0"/>
          </a:p>
          <a:p>
            <a:endParaRPr lang="en-GB" sz="1350" dirty="0"/>
          </a:p>
        </p:txBody>
      </p:sp>
      <p:sp>
        <p:nvSpPr>
          <p:cNvPr id="18" name="TextBox 17">
            <a:extLst>
              <a:ext uri="{FF2B5EF4-FFF2-40B4-BE49-F238E27FC236}">
                <a16:creationId xmlns:a16="http://schemas.microsoft.com/office/drawing/2014/main" id="{F7C8467E-9A52-9346-AE19-856E8FA88335}"/>
              </a:ext>
            </a:extLst>
          </p:cNvPr>
          <p:cNvSpPr txBox="1"/>
          <p:nvPr/>
        </p:nvSpPr>
        <p:spPr>
          <a:xfrm>
            <a:off x="3557611" y="4823152"/>
            <a:ext cx="4706738" cy="507831"/>
          </a:xfrm>
          <a:prstGeom prst="rect">
            <a:avLst/>
          </a:prstGeom>
          <a:noFill/>
        </p:spPr>
        <p:txBody>
          <a:bodyPr wrap="none" rtlCol="0">
            <a:spAutoFit/>
          </a:bodyPr>
          <a:lstStyle/>
          <a:p>
            <a:r>
              <a:rPr lang="en-GB" sz="1350" dirty="0"/>
              <a:t>Blog: </a:t>
            </a:r>
            <a:r>
              <a:rPr lang="en-GB" sz="1350" dirty="0">
                <a:hlinkClick r:id="rId6"/>
              </a:rPr>
              <a:t>https://www.mews.com/blog/future-hotel-housekeeping</a:t>
            </a:r>
            <a:endParaRPr lang="en-GB" sz="1350" dirty="0"/>
          </a:p>
          <a:p>
            <a:endParaRPr lang="en-GB" sz="1350" dirty="0"/>
          </a:p>
        </p:txBody>
      </p:sp>
      <p:sp>
        <p:nvSpPr>
          <p:cNvPr id="19" name="TextBox 18">
            <a:extLst>
              <a:ext uri="{FF2B5EF4-FFF2-40B4-BE49-F238E27FC236}">
                <a16:creationId xmlns:a16="http://schemas.microsoft.com/office/drawing/2014/main" id="{1581E1EE-C821-A740-890C-C352D395A7FF}"/>
              </a:ext>
            </a:extLst>
          </p:cNvPr>
          <p:cNvSpPr txBox="1"/>
          <p:nvPr/>
        </p:nvSpPr>
        <p:spPr>
          <a:xfrm>
            <a:off x="3557611" y="3977698"/>
            <a:ext cx="5556393" cy="715581"/>
          </a:xfrm>
          <a:prstGeom prst="rect">
            <a:avLst/>
          </a:prstGeom>
          <a:noFill/>
        </p:spPr>
        <p:txBody>
          <a:bodyPr wrap="square" rtlCol="0">
            <a:spAutoFit/>
          </a:bodyPr>
          <a:lstStyle/>
          <a:p>
            <a:r>
              <a:rPr lang="en-GB" sz="1350" dirty="0"/>
              <a:t>Blog: </a:t>
            </a:r>
            <a:r>
              <a:rPr lang="en-GB" sz="1350" dirty="0">
                <a:hlinkClick r:id="rId7"/>
              </a:rPr>
              <a:t>https://www.hoteliermagazine.com/housekeeping-is-being-slowly-transformed-by-technology/</a:t>
            </a:r>
            <a:endParaRPr lang="en-GB" sz="1350" dirty="0"/>
          </a:p>
          <a:p>
            <a:endParaRPr lang="en-GB" sz="1350" dirty="0"/>
          </a:p>
        </p:txBody>
      </p:sp>
      <p:sp>
        <p:nvSpPr>
          <p:cNvPr id="20" name="TextBox 19">
            <a:extLst>
              <a:ext uri="{FF2B5EF4-FFF2-40B4-BE49-F238E27FC236}">
                <a16:creationId xmlns:a16="http://schemas.microsoft.com/office/drawing/2014/main" id="{5D934F9F-4A54-0D46-AAF2-FCD07B2134C7}"/>
              </a:ext>
            </a:extLst>
          </p:cNvPr>
          <p:cNvSpPr txBox="1"/>
          <p:nvPr/>
        </p:nvSpPr>
        <p:spPr>
          <a:xfrm>
            <a:off x="179512" y="1154781"/>
            <a:ext cx="3813865" cy="507831"/>
          </a:xfrm>
          <a:prstGeom prst="rect">
            <a:avLst/>
          </a:prstGeom>
          <a:noFill/>
        </p:spPr>
        <p:txBody>
          <a:bodyPr wrap="none" rtlCol="0">
            <a:spAutoFit/>
          </a:bodyPr>
          <a:lstStyle/>
          <a:p>
            <a:r>
              <a:rPr lang="en-GB" sz="1350" dirty="0">
                <a:hlinkClick r:id="rId8"/>
              </a:rPr>
              <a:t>https://www.optiisolutions.com/optii-keeper-2020</a:t>
            </a:r>
            <a:endParaRPr lang="en-GB" sz="1350" dirty="0"/>
          </a:p>
          <a:p>
            <a:endParaRPr lang="en-GB" sz="1350" dirty="0"/>
          </a:p>
        </p:txBody>
      </p:sp>
      <p:pic>
        <p:nvPicPr>
          <p:cNvPr id="2" name="Picture 1">
            <a:extLst>
              <a:ext uri="{FF2B5EF4-FFF2-40B4-BE49-F238E27FC236}">
                <a16:creationId xmlns:a16="http://schemas.microsoft.com/office/drawing/2014/main" id="{27EB3C7F-2B4F-E642-A8ED-ABC814A47D22}"/>
              </a:ext>
            </a:extLst>
          </p:cNvPr>
          <p:cNvPicPr>
            <a:picLocks noChangeAspect="1"/>
          </p:cNvPicPr>
          <p:nvPr/>
        </p:nvPicPr>
        <p:blipFill>
          <a:blip r:embed="rId9"/>
          <a:stretch>
            <a:fillRect/>
          </a:stretch>
        </p:blipFill>
        <p:spPr>
          <a:xfrm>
            <a:off x="115479" y="2979582"/>
            <a:ext cx="2944353" cy="2944353"/>
          </a:xfrm>
          <a:prstGeom prst="rect">
            <a:avLst/>
          </a:prstGeom>
        </p:spPr>
      </p:pic>
      <p:pic>
        <p:nvPicPr>
          <p:cNvPr id="6" name="Graphic 5" descr="Web design">
            <a:extLst>
              <a:ext uri="{FF2B5EF4-FFF2-40B4-BE49-F238E27FC236}">
                <a16:creationId xmlns:a16="http://schemas.microsoft.com/office/drawing/2014/main" id="{18495B1E-BE5B-DF4A-881E-4E58E8DD0F29}"/>
              </a:ext>
            </a:extLst>
          </p:cNvPr>
          <p:cNvPicPr>
            <a:picLocks noChangeAspect="1"/>
          </p:cNvPicPr>
          <p:nvPr/>
        </p:nvPicPr>
        <p:blipFill>
          <a:blip r:embed="rId10">
            <a:extLst>
              <a:ext uri="{28A0092B-C50C-407E-A947-70E740481C1C}">
                <a14:useLocalDpi xmlns:a14="http://schemas.microsoft.com/office/drawing/2010/main" val="0"/>
              </a:ext>
              <a:ext uri="{96DAC541-7B7A-43D3-8B79-37D633B846F1}">
                <asvg:svgBlip xmlns:asvg="http://schemas.microsoft.com/office/drawing/2016/SVG/main" r:embed="rId11"/>
              </a:ext>
            </a:extLst>
          </a:blip>
          <a:stretch>
            <a:fillRect/>
          </a:stretch>
        </p:blipFill>
        <p:spPr>
          <a:xfrm>
            <a:off x="5735905" y="794635"/>
            <a:ext cx="2643756" cy="2643756"/>
          </a:xfrm>
          <a:prstGeom prst="rect">
            <a:avLst/>
          </a:prstGeom>
        </p:spPr>
      </p:pic>
    </p:spTree>
    <p:extLst>
      <p:ext uri="{BB962C8B-B14F-4D97-AF65-F5344CB8AC3E}">
        <p14:creationId xmlns:p14="http://schemas.microsoft.com/office/powerpoint/2010/main" val="1785147094"/>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 name="Rectangle 16">
            <a:extLst>
              <a:ext uri="{FF2B5EF4-FFF2-40B4-BE49-F238E27FC236}">
                <a16:creationId xmlns:a16="http://schemas.microsoft.com/office/drawing/2014/main" id="{2DF04EF4-3037-5245-AB00-7F5AB8808537}"/>
              </a:ext>
            </a:extLst>
          </p:cNvPr>
          <p:cNvSpPr/>
          <p:nvPr/>
        </p:nvSpPr>
        <p:spPr>
          <a:xfrm>
            <a:off x="35496" y="44624"/>
            <a:ext cx="5556393" cy="461665"/>
          </a:xfrm>
          <a:prstGeom prst="rect">
            <a:avLst/>
          </a:prstGeom>
        </p:spPr>
        <p:txBody>
          <a:bodyPr wrap="none">
            <a:spAutoFit/>
          </a:bodyPr>
          <a:lstStyle/>
          <a:p>
            <a:r>
              <a:rPr lang="en-GB" sz="2400" b="1" dirty="0">
                <a:latin typeface=".SFNS"/>
              </a:rPr>
              <a:t>How is technology helping Housekeeping?</a:t>
            </a:r>
            <a:endParaRPr lang="en-GB" sz="2400" dirty="0"/>
          </a:p>
        </p:txBody>
      </p:sp>
      <p:pic>
        <p:nvPicPr>
          <p:cNvPr id="3" name="Online Media 2" descr="Housekeeping + Technology">
            <a:hlinkClick r:id="" action="ppaction://media"/>
            <a:extLst>
              <a:ext uri="{FF2B5EF4-FFF2-40B4-BE49-F238E27FC236}">
                <a16:creationId xmlns:a16="http://schemas.microsoft.com/office/drawing/2014/main" id="{EF4AF32A-AA16-0241-A2C0-566E90888028}"/>
              </a:ext>
            </a:extLst>
          </p:cNvPr>
          <p:cNvPicPr>
            <a:picLocks noRot="1" noChangeAspect="1"/>
          </p:cNvPicPr>
          <p:nvPr>
            <a:videoFile r:link="rId1"/>
          </p:nvPr>
        </p:nvPicPr>
        <p:blipFill>
          <a:blip r:embed="rId4"/>
          <a:stretch>
            <a:fillRect/>
          </a:stretch>
        </p:blipFill>
        <p:spPr>
          <a:xfrm>
            <a:off x="89612" y="578297"/>
            <a:ext cx="8942019" cy="5029886"/>
          </a:xfrm>
          <a:prstGeom prst="rect">
            <a:avLst/>
          </a:prstGeom>
        </p:spPr>
      </p:pic>
    </p:spTree>
    <p:extLst>
      <p:ext uri="{BB962C8B-B14F-4D97-AF65-F5344CB8AC3E}">
        <p14:creationId xmlns:p14="http://schemas.microsoft.com/office/powerpoint/2010/main" val="71776535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3"/>
                </p:tgtEl>
              </p:cMediaNode>
            </p:video>
            <p:seq concurrent="1" nextAc="seek">
              <p:cTn id="8" restart="whenNotActive" fill="hold" evtFilter="cancelBubble" nodeType="interactiveSeq">
                <p:stCondLst>
                  <p:cond evt="onClick" delay="0">
                    <p:tgtEl>
                      <p:spTgt spid="3"/>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3"/>
                                        </p:tgtEl>
                                      </p:cBhvr>
                                    </p:cmd>
                                  </p:childTnLst>
                                </p:cTn>
                              </p:par>
                            </p:childTnLst>
                          </p:cTn>
                        </p:par>
                      </p:childTnLst>
                    </p:cTn>
                  </p:par>
                </p:childTnLst>
              </p:cTn>
              <p:nextCondLst>
                <p:cond evt="onClick" delay="0">
                  <p:tgtEl>
                    <p:spTgt spid="3"/>
                  </p:tgtEl>
                </p:cond>
              </p:nextCondLst>
            </p:seq>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D341312A-13F8-FE4C-A6E3-707ED7540921}"/>
              </a:ext>
            </a:extLst>
          </p:cNvPr>
          <p:cNvPicPr>
            <a:picLocks noChangeAspect="1"/>
          </p:cNvPicPr>
          <p:nvPr/>
        </p:nvPicPr>
        <p:blipFill>
          <a:blip r:embed="rId2"/>
          <a:stretch>
            <a:fillRect/>
          </a:stretch>
        </p:blipFill>
        <p:spPr>
          <a:xfrm>
            <a:off x="49801" y="1196752"/>
            <a:ext cx="9058703" cy="3623481"/>
          </a:xfrm>
          <a:prstGeom prst="rect">
            <a:avLst/>
          </a:prstGeom>
        </p:spPr>
      </p:pic>
      <p:sp>
        <p:nvSpPr>
          <p:cNvPr id="6" name="Rectangle 5">
            <a:extLst>
              <a:ext uri="{FF2B5EF4-FFF2-40B4-BE49-F238E27FC236}">
                <a16:creationId xmlns:a16="http://schemas.microsoft.com/office/drawing/2014/main" id="{83DA4A67-3199-2543-AA67-919457058DF4}"/>
              </a:ext>
            </a:extLst>
          </p:cNvPr>
          <p:cNvSpPr/>
          <p:nvPr/>
        </p:nvSpPr>
        <p:spPr>
          <a:xfrm>
            <a:off x="207437" y="116632"/>
            <a:ext cx="2132315" cy="707886"/>
          </a:xfrm>
          <a:prstGeom prst="rect">
            <a:avLst/>
          </a:prstGeom>
        </p:spPr>
        <p:txBody>
          <a:bodyPr wrap="none">
            <a:spAutoFit/>
          </a:bodyPr>
          <a:lstStyle/>
          <a:p>
            <a:r>
              <a:rPr lang="en-GB" sz="4000" b="1" dirty="0">
                <a:latin typeface=".SFNS"/>
              </a:rPr>
              <a:t>Bed Bugs</a:t>
            </a:r>
            <a:endParaRPr lang="en-GB" sz="4000" dirty="0"/>
          </a:p>
        </p:txBody>
      </p:sp>
    </p:spTree>
    <p:extLst>
      <p:ext uri="{BB962C8B-B14F-4D97-AF65-F5344CB8AC3E}">
        <p14:creationId xmlns:p14="http://schemas.microsoft.com/office/powerpoint/2010/main" val="570860911"/>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 name="Rectangle 13">
            <a:extLst>
              <a:ext uri="{FF2B5EF4-FFF2-40B4-BE49-F238E27FC236}">
                <a16:creationId xmlns:a16="http://schemas.microsoft.com/office/drawing/2014/main" id="{11ABB755-0534-B447-AD30-8A22E9D99693}"/>
              </a:ext>
            </a:extLst>
          </p:cNvPr>
          <p:cNvSpPr/>
          <p:nvPr/>
        </p:nvSpPr>
        <p:spPr>
          <a:xfrm>
            <a:off x="99336" y="116632"/>
            <a:ext cx="792205" cy="830997"/>
          </a:xfrm>
          <a:prstGeom prst="rect">
            <a:avLst/>
          </a:prstGeom>
        </p:spPr>
        <p:txBody>
          <a:bodyPr wrap="none">
            <a:spAutoFit/>
          </a:bodyPr>
          <a:lstStyle/>
          <a:p>
            <a:r>
              <a:rPr lang="en-GB" sz="2400" b="1" dirty="0">
                <a:latin typeface=".SFNS"/>
              </a:rPr>
              <a:t>Bed</a:t>
            </a:r>
          </a:p>
          <a:p>
            <a:r>
              <a:rPr lang="en-GB" sz="2400" b="1" dirty="0">
                <a:latin typeface=".SFNS"/>
              </a:rPr>
              <a:t>Bugs</a:t>
            </a:r>
            <a:endParaRPr lang="en-GB" sz="2400" dirty="0"/>
          </a:p>
        </p:txBody>
      </p:sp>
      <p:pic>
        <p:nvPicPr>
          <p:cNvPr id="2" name="Online Media 1" descr="Bed Bugs | National Geographic">
            <a:hlinkClick r:id="" action="ppaction://media"/>
            <a:extLst>
              <a:ext uri="{FF2B5EF4-FFF2-40B4-BE49-F238E27FC236}">
                <a16:creationId xmlns:a16="http://schemas.microsoft.com/office/drawing/2014/main" id="{C46FB561-1100-9D45-9A68-CBA3A72F29FE}"/>
              </a:ext>
            </a:extLst>
          </p:cNvPr>
          <p:cNvPicPr>
            <a:picLocks noRot="1" noChangeAspect="1"/>
          </p:cNvPicPr>
          <p:nvPr>
            <a:videoFile r:link="rId1"/>
          </p:nvPr>
        </p:nvPicPr>
        <p:blipFill>
          <a:blip r:embed="rId4"/>
          <a:stretch>
            <a:fillRect/>
          </a:stretch>
        </p:blipFill>
        <p:spPr>
          <a:xfrm>
            <a:off x="1259632" y="116632"/>
            <a:ext cx="7782515" cy="5832648"/>
          </a:xfrm>
          <a:prstGeom prst="rect">
            <a:avLst/>
          </a:prstGeom>
        </p:spPr>
      </p:pic>
    </p:spTree>
    <p:extLst>
      <p:ext uri="{BB962C8B-B14F-4D97-AF65-F5344CB8AC3E}">
        <p14:creationId xmlns:p14="http://schemas.microsoft.com/office/powerpoint/2010/main" val="401098627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2"/>
                </p:tgtEl>
              </p:cMediaNode>
            </p:video>
            <p:seq concurrent="1" nextAc="seek">
              <p:cTn id="8" restart="whenNotActive" fill="hold" evtFilter="cancelBubble" nodeType="interactiveSeq">
                <p:stCondLst>
                  <p:cond evt="onClick" delay="0">
                    <p:tgtEl>
                      <p:spTgt spid="2"/>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2"/>
                                        </p:tgtEl>
                                      </p:cBhvr>
                                    </p:cmd>
                                  </p:childTnLst>
                                </p:cTn>
                              </p:par>
                            </p:childTnLst>
                          </p:cTn>
                        </p:par>
                      </p:childTnLst>
                    </p:cTn>
                  </p:par>
                </p:childTnLst>
              </p:cTn>
              <p:nextCondLst>
                <p:cond evt="onClick" delay="0">
                  <p:tgtEl>
                    <p:spTgt spid="2"/>
                  </p:tgtEl>
                </p:cond>
              </p:nextCondLst>
            </p:seq>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 name="Rectangle 13">
            <a:extLst>
              <a:ext uri="{FF2B5EF4-FFF2-40B4-BE49-F238E27FC236}">
                <a16:creationId xmlns:a16="http://schemas.microsoft.com/office/drawing/2014/main" id="{11ABB755-0534-B447-AD30-8A22E9D99693}"/>
              </a:ext>
            </a:extLst>
          </p:cNvPr>
          <p:cNvSpPr/>
          <p:nvPr/>
        </p:nvSpPr>
        <p:spPr>
          <a:xfrm>
            <a:off x="179512" y="116632"/>
            <a:ext cx="1354858" cy="461665"/>
          </a:xfrm>
          <a:prstGeom prst="rect">
            <a:avLst/>
          </a:prstGeom>
        </p:spPr>
        <p:txBody>
          <a:bodyPr wrap="none">
            <a:spAutoFit/>
          </a:bodyPr>
          <a:lstStyle/>
          <a:p>
            <a:r>
              <a:rPr lang="en-GB" sz="2400" b="1" dirty="0">
                <a:latin typeface=".SFNS"/>
              </a:rPr>
              <a:t>Bed Bugs</a:t>
            </a:r>
            <a:endParaRPr lang="en-GB" sz="2400" dirty="0"/>
          </a:p>
        </p:txBody>
      </p:sp>
      <p:pic>
        <p:nvPicPr>
          <p:cNvPr id="5" name="Online Media 4" descr="5 interesting facts about bed bugs | Rentokil">
            <a:hlinkClick r:id="" action="ppaction://media"/>
            <a:extLst>
              <a:ext uri="{FF2B5EF4-FFF2-40B4-BE49-F238E27FC236}">
                <a16:creationId xmlns:a16="http://schemas.microsoft.com/office/drawing/2014/main" id="{2124F559-DD0B-9247-8EBA-3121D4604EFE}"/>
              </a:ext>
            </a:extLst>
          </p:cNvPr>
          <p:cNvPicPr>
            <a:picLocks noRot="1" noChangeAspect="1"/>
          </p:cNvPicPr>
          <p:nvPr>
            <a:videoFile r:link="rId1"/>
          </p:nvPr>
        </p:nvPicPr>
        <p:blipFill>
          <a:blip r:embed="rId4"/>
          <a:stretch>
            <a:fillRect/>
          </a:stretch>
        </p:blipFill>
        <p:spPr>
          <a:xfrm>
            <a:off x="251520" y="692696"/>
            <a:ext cx="8662030" cy="4872392"/>
          </a:xfrm>
          <a:prstGeom prst="rect">
            <a:avLst/>
          </a:prstGeom>
        </p:spPr>
      </p:pic>
    </p:spTree>
    <p:extLst>
      <p:ext uri="{BB962C8B-B14F-4D97-AF65-F5344CB8AC3E}">
        <p14:creationId xmlns:p14="http://schemas.microsoft.com/office/powerpoint/2010/main" val="205287096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5"/>
                </p:tgtEl>
              </p:cMediaNode>
            </p:video>
            <p:seq concurrent="1" nextAc="seek">
              <p:cTn id="8" restart="whenNotActive" fill="hold" evtFilter="cancelBubble" nodeType="interactiveSeq">
                <p:stCondLst>
                  <p:cond evt="onClick" delay="0">
                    <p:tgtEl>
                      <p:spTgt spid="5"/>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5"/>
                                        </p:tgtEl>
                                      </p:cBhvr>
                                    </p:cmd>
                                  </p:childTnLst>
                                </p:cTn>
                              </p:par>
                            </p:childTnLst>
                          </p:cTn>
                        </p:par>
                      </p:childTnLst>
                    </p:cTn>
                  </p:par>
                </p:childTnLst>
              </p:cTn>
              <p:nextCondLst>
                <p:cond evt="onClick" delay="0">
                  <p:tgtEl>
                    <p:spTgt spid="5"/>
                  </p:tgtEl>
                </p:cond>
              </p:nextCondLst>
            </p:seq>
          </p:childTnLst>
        </p:cTn>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descr="A close up of a sign&#10;&#10;Description automatically generated">
            <a:extLst>
              <a:ext uri="{FF2B5EF4-FFF2-40B4-BE49-F238E27FC236}">
                <a16:creationId xmlns:a16="http://schemas.microsoft.com/office/drawing/2014/main" id="{CAF06070-B840-6441-A4B1-22ABD25EFCE6}"/>
              </a:ext>
            </a:extLst>
          </p:cNvPr>
          <p:cNvPicPr>
            <a:picLocks noGrp="1" noChangeAspect="1"/>
          </p:cNvPicPr>
          <p:nvPr>
            <p:ph idx="1"/>
          </p:nvPr>
        </p:nvPicPr>
        <p:blipFill>
          <a:blip r:embed="rId2" cstate="print">
            <a:extLst>
              <a:ext uri="{28A0092B-C50C-407E-A947-70E740481C1C}">
                <a14:useLocalDpi xmlns:a14="http://schemas.microsoft.com/office/drawing/2010/main" val="0"/>
              </a:ext>
            </a:extLst>
          </a:blip>
          <a:stretch>
            <a:fillRect/>
          </a:stretch>
        </p:blipFill>
        <p:spPr>
          <a:xfrm>
            <a:off x="0" y="692696"/>
            <a:ext cx="9147432" cy="4850716"/>
          </a:xfrm>
        </p:spPr>
      </p:pic>
    </p:spTree>
    <p:extLst>
      <p:ext uri="{BB962C8B-B14F-4D97-AF65-F5344CB8AC3E}">
        <p14:creationId xmlns:p14="http://schemas.microsoft.com/office/powerpoint/2010/main" val="2552014983"/>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98F1302F-C4D8-2448-858E-3F57D3079F9D}"/>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0" y="476672"/>
            <a:ext cx="9201613" cy="4869160"/>
          </a:xfrm>
          <a:prstGeom prst="rect">
            <a:avLst/>
          </a:prstGeom>
        </p:spPr>
      </p:pic>
    </p:spTree>
    <p:extLst>
      <p:ext uri="{BB962C8B-B14F-4D97-AF65-F5344CB8AC3E}">
        <p14:creationId xmlns:p14="http://schemas.microsoft.com/office/powerpoint/2010/main" val="1906034134"/>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Content Placeholder 6" descr="A picture containing clock&#10;&#10;Description automatically generated">
            <a:extLst>
              <a:ext uri="{FF2B5EF4-FFF2-40B4-BE49-F238E27FC236}">
                <a16:creationId xmlns:a16="http://schemas.microsoft.com/office/drawing/2014/main" id="{7110E138-98CE-8241-B1FB-9F9602E368E3}"/>
              </a:ext>
            </a:extLst>
          </p:cNvPr>
          <p:cNvPicPr>
            <a:picLocks noGrp="1" noChangeAspect="1"/>
          </p:cNvPicPr>
          <p:nvPr>
            <p:ph idx="1"/>
          </p:nvPr>
        </p:nvPicPr>
        <p:blipFill>
          <a:blip r:embed="rId2" cstate="print">
            <a:extLst>
              <a:ext uri="{28A0092B-C50C-407E-A947-70E740481C1C}">
                <a14:useLocalDpi xmlns:a14="http://schemas.microsoft.com/office/drawing/2010/main" val="0"/>
              </a:ext>
            </a:extLst>
          </a:blip>
          <a:stretch>
            <a:fillRect/>
          </a:stretch>
        </p:blipFill>
        <p:spPr>
          <a:xfrm>
            <a:off x="0" y="466741"/>
            <a:ext cx="9144000" cy="5482539"/>
          </a:xfrm>
        </p:spPr>
      </p:pic>
    </p:spTree>
    <p:extLst>
      <p:ext uri="{BB962C8B-B14F-4D97-AF65-F5344CB8AC3E}">
        <p14:creationId xmlns:p14="http://schemas.microsoft.com/office/powerpoint/2010/main" val="944649920"/>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Content Placeholder 5" descr="A screenshot of a cell phone&#10;&#10;Description automatically generated">
            <a:extLst>
              <a:ext uri="{FF2B5EF4-FFF2-40B4-BE49-F238E27FC236}">
                <a16:creationId xmlns:a16="http://schemas.microsoft.com/office/drawing/2014/main" id="{DF1B037B-2615-1E4B-BA5D-7EC88AEEBC56}"/>
              </a:ext>
            </a:extLst>
          </p:cNvPr>
          <p:cNvPicPr>
            <a:picLocks noGrp="1" noChangeAspect="1"/>
          </p:cNvPicPr>
          <p:nvPr>
            <p:ph idx="1"/>
          </p:nvPr>
        </p:nvPicPr>
        <p:blipFill>
          <a:blip r:embed="rId2" cstate="print">
            <a:extLst>
              <a:ext uri="{28A0092B-C50C-407E-A947-70E740481C1C}">
                <a14:useLocalDpi xmlns:a14="http://schemas.microsoft.com/office/drawing/2010/main" val="0"/>
              </a:ext>
            </a:extLst>
          </a:blip>
          <a:stretch>
            <a:fillRect/>
          </a:stretch>
        </p:blipFill>
        <p:spPr>
          <a:xfrm>
            <a:off x="-9762" y="1408184"/>
            <a:ext cx="9163523" cy="3677000"/>
          </a:xfrm>
        </p:spPr>
      </p:pic>
    </p:spTree>
    <p:extLst>
      <p:ext uri="{BB962C8B-B14F-4D97-AF65-F5344CB8AC3E}">
        <p14:creationId xmlns:p14="http://schemas.microsoft.com/office/powerpoint/2010/main" val="3133984259"/>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descr="A screenshot of a cell phone&#10;&#10;Description automatically generated">
            <a:extLst>
              <a:ext uri="{FF2B5EF4-FFF2-40B4-BE49-F238E27FC236}">
                <a16:creationId xmlns:a16="http://schemas.microsoft.com/office/drawing/2014/main" id="{E9172E43-54ED-F04E-B4A6-24C67EC33A5E}"/>
              </a:ext>
            </a:extLst>
          </p:cNvPr>
          <p:cNvPicPr>
            <a:picLocks noGrp="1" noChangeAspect="1"/>
          </p:cNvPicPr>
          <p:nvPr>
            <p:ph idx="1"/>
          </p:nvPr>
        </p:nvPicPr>
        <p:blipFill>
          <a:blip r:embed="rId2" cstate="print">
            <a:extLst>
              <a:ext uri="{28A0092B-C50C-407E-A947-70E740481C1C}">
                <a14:useLocalDpi xmlns:a14="http://schemas.microsoft.com/office/drawing/2010/main" val="0"/>
              </a:ext>
            </a:extLst>
          </a:blip>
          <a:stretch>
            <a:fillRect/>
          </a:stretch>
        </p:blipFill>
        <p:spPr>
          <a:xfrm>
            <a:off x="0" y="332656"/>
            <a:ext cx="9144000" cy="5402688"/>
          </a:xfrm>
        </p:spPr>
      </p:pic>
    </p:spTree>
    <p:extLst>
      <p:ext uri="{BB962C8B-B14F-4D97-AF65-F5344CB8AC3E}">
        <p14:creationId xmlns:p14="http://schemas.microsoft.com/office/powerpoint/2010/main" val="3885155620"/>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descr="A screenshot of a video game&#10;&#10;Description automatically generated">
            <a:extLst>
              <a:ext uri="{FF2B5EF4-FFF2-40B4-BE49-F238E27FC236}">
                <a16:creationId xmlns:a16="http://schemas.microsoft.com/office/drawing/2014/main" id="{65B7F064-110A-134C-97D1-D21585FB4586}"/>
              </a:ext>
            </a:extLst>
          </p:cNvPr>
          <p:cNvPicPr>
            <a:picLocks noGrp="1" noChangeAspect="1"/>
          </p:cNvPicPr>
          <p:nvPr>
            <p:ph idx="1"/>
          </p:nvPr>
        </p:nvPicPr>
        <p:blipFill>
          <a:blip r:embed="rId2" cstate="print">
            <a:extLst>
              <a:ext uri="{28A0092B-C50C-407E-A947-70E740481C1C}">
                <a14:useLocalDpi xmlns:a14="http://schemas.microsoft.com/office/drawing/2010/main" val="0"/>
              </a:ext>
            </a:extLst>
          </a:blip>
          <a:stretch>
            <a:fillRect/>
          </a:stretch>
        </p:blipFill>
        <p:spPr>
          <a:xfrm>
            <a:off x="107504" y="476672"/>
            <a:ext cx="8700448" cy="5160350"/>
          </a:xfrm>
        </p:spPr>
      </p:pic>
    </p:spTree>
    <p:extLst>
      <p:ext uri="{BB962C8B-B14F-4D97-AF65-F5344CB8AC3E}">
        <p14:creationId xmlns:p14="http://schemas.microsoft.com/office/powerpoint/2010/main" val="1104902952"/>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37E4A7-B5B0-2F4E-AB23-FA1E110ABD96}"/>
              </a:ext>
            </a:extLst>
          </p:cNvPr>
          <p:cNvSpPr>
            <a:spLocks noGrp="1"/>
          </p:cNvSpPr>
          <p:nvPr>
            <p:ph type="title"/>
          </p:nvPr>
        </p:nvSpPr>
        <p:spPr/>
        <p:txBody>
          <a:bodyPr/>
          <a:lstStyle/>
          <a:p>
            <a:endParaRPr lang="en-GB"/>
          </a:p>
        </p:txBody>
      </p:sp>
      <p:pic>
        <p:nvPicPr>
          <p:cNvPr id="5" name="Content Placeholder 4" descr="A screenshot of a cell phone&#10;&#10;Description automatically generated">
            <a:extLst>
              <a:ext uri="{FF2B5EF4-FFF2-40B4-BE49-F238E27FC236}">
                <a16:creationId xmlns:a16="http://schemas.microsoft.com/office/drawing/2014/main" id="{57B3F6B5-6DAC-8149-813C-AF8D070BD4BC}"/>
              </a:ext>
            </a:extLst>
          </p:cNvPr>
          <p:cNvPicPr>
            <a:picLocks noGrp="1" noChangeAspect="1"/>
          </p:cNvPicPr>
          <p:nvPr>
            <p:ph idx="1"/>
          </p:nvPr>
        </p:nvPicPr>
        <p:blipFill>
          <a:blip r:embed="rId3" cstate="print">
            <a:extLst>
              <a:ext uri="{28A0092B-C50C-407E-A947-70E740481C1C}">
                <a14:useLocalDpi xmlns:a14="http://schemas.microsoft.com/office/drawing/2010/main" val="0"/>
              </a:ext>
            </a:extLst>
          </a:blip>
          <a:stretch>
            <a:fillRect/>
          </a:stretch>
        </p:blipFill>
        <p:spPr>
          <a:xfrm>
            <a:off x="8363" y="260648"/>
            <a:ext cx="9144000" cy="5487699"/>
          </a:xfrm>
        </p:spPr>
      </p:pic>
      <p:sp>
        <p:nvSpPr>
          <p:cNvPr id="6" name="Rectangle 5">
            <a:extLst>
              <a:ext uri="{FF2B5EF4-FFF2-40B4-BE49-F238E27FC236}">
                <a16:creationId xmlns:a16="http://schemas.microsoft.com/office/drawing/2014/main" id="{55DA6C60-1232-8147-8E5D-69A5D3B246BC}"/>
              </a:ext>
            </a:extLst>
          </p:cNvPr>
          <p:cNvSpPr/>
          <p:nvPr/>
        </p:nvSpPr>
        <p:spPr>
          <a:xfrm>
            <a:off x="6012160" y="3920320"/>
            <a:ext cx="2866030" cy="1567379"/>
          </a:xfrm>
          <a:prstGeom prst="rect">
            <a:avLst/>
          </a:prstGeom>
          <a:solidFill>
            <a:srgbClr val="7B9DB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350"/>
          </a:p>
        </p:txBody>
      </p:sp>
    </p:spTree>
    <p:extLst>
      <p:ext uri="{BB962C8B-B14F-4D97-AF65-F5344CB8AC3E}">
        <p14:creationId xmlns:p14="http://schemas.microsoft.com/office/powerpoint/2010/main" val="1020048825"/>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Online Media 3" descr="Teaming Up Against Bed Bugs">
            <a:hlinkClick r:id="" action="ppaction://media"/>
            <a:extLst>
              <a:ext uri="{FF2B5EF4-FFF2-40B4-BE49-F238E27FC236}">
                <a16:creationId xmlns:a16="http://schemas.microsoft.com/office/drawing/2014/main" id="{00FE1DBC-3503-4340-960A-9FEF8795B389}"/>
              </a:ext>
            </a:extLst>
          </p:cNvPr>
          <p:cNvPicPr>
            <a:picLocks noRot="1" noChangeAspect="1"/>
          </p:cNvPicPr>
          <p:nvPr>
            <a:videoFile r:link="rId1"/>
          </p:nvPr>
        </p:nvPicPr>
        <p:blipFill>
          <a:blip r:embed="rId4"/>
          <a:stretch>
            <a:fillRect/>
          </a:stretch>
        </p:blipFill>
        <p:spPr>
          <a:xfrm>
            <a:off x="274802" y="650305"/>
            <a:ext cx="8653948" cy="4867844"/>
          </a:xfrm>
          <a:prstGeom prst="rect">
            <a:avLst/>
          </a:prstGeom>
          <a:ln>
            <a:noFill/>
          </a:ln>
        </p:spPr>
      </p:pic>
      <p:sp>
        <p:nvSpPr>
          <p:cNvPr id="14" name="Rectangle 13">
            <a:extLst>
              <a:ext uri="{FF2B5EF4-FFF2-40B4-BE49-F238E27FC236}">
                <a16:creationId xmlns:a16="http://schemas.microsoft.com/office/drawing/2014/main" id="{11ABB755-0534-B447-AD30-8A22E9D99693}"/>
              </a:ext>
            </a:extLst>
          </p:cNvPr>
          <p:cNvSpPr/>
          <p:nvPr/>
        </p:nvSpPr>
        <p:spPr>
          <a:xfrm>
            <a:off x="179512" y="7887"/>
            <a:ext cx="2132315" cy="707886"/>
          </a:xfrm>
          <a:prstGeom prst="rect">
            <a:avLst/>
          </a:prstGeom>
        </p:spPr>
        <p:txBody>
          <a:bodyPr wrap="none">
            <a:spAutoFit/>
          </a:bodyPr>
          <a:lstStyle/>
          <a:p>
            <a:r>
              <a:rPr lang="en-GB" sz="4000" b="1" dirty="0">
                <a:latin typeface=".SFNS"/>
              </a:rPr>
              <a:t>Bed Bugs</a:t>
            </a:r>
            <a:endParaRPr lang="en-GB" sz="4000" dirty="0"/>
          </a:p>
        </p:txBody>
      </p:sp>
    </p:spTree>
    <p:extLst>
      <p:ext uri="{BB962C8B-B14F-4D97-AF65-F5344CB8AC3E}">
        <p14:creationId xmlns:p14="http://schemas.microsoft.com/office/powerpoint/2010/main" val="168784084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 name="Rectangle 16">
            <a:extLst>
              <a:ext uri="{FF2B5EF4-FFF2-40B4-BE49-F238E27FC236}">
                <a16:creationId xmlns:a16="http://schemas.microsoft.com/office/drawing/2014/main" id="{2DF04EF4-3037-5245-AB00-7F5AB8808537}"/>
              </a:ext>
            </a:extLst>
          </p:cNvPr>
          <p:cNvSpPr/>
          <p:nvPr/>
        </p:nvSpPr>
        <p:spPr>
          <a:xfrm>
            <a:off x="251520" y="188640"/>
            <a:ext cx="1869166" cy="461665"/>
          </a:xfrm>
          <a:prstGeom prst="rect">
            <a:avLst/>
          </a:prstGeom>
        </p:spPr>
        <p:txBody>
          <a:bodyPr wrap="none">
            <a:spAutoFit/>
          </a:bodyPr>
          <a:lstStyle/>
          <a:p>
            <a:r>
              <a:rPr lang="en-GB" sz="2400" b="1" dirty="0">
                <a:latin typeface=".SFNS"/>
              </a:rPr>
              <a:t>Maintenance</a:t>
            </a:r>
            <a:endParaRPr lang="en-GB" sz="2400" dirty="0"/>
          </a:p>
        </p:txBody>
      </p:sp>
      <p:sp>
        <p:nvSpPr>
          <p:cNvPr id="2" name="Rectangle 1">
            <a:extLst>
              <a:ext uri="{FF2B5EF4-FFF2-40B4-BE49-F238E27FC236}">
                <a16:creationId xmlns:a16="http://schemas.microsoft.com/office/drawing/2014/main" id="{DA720BD8-A5E6-D148-8F5B-1C468167473E}"/>
              </a:ext>
            </a:extLst>
          </p:cNvPr>
          <p:cNvSpPr/>
          <p:nvPr/>
        </p:nvSpPr>
        <p:spPr>
          <a:xfrm>
            <a:off x="232668" y="890771"/>
            <a:ext cx="8424081" cy="923330"/>
          </a:xfrm>
          <a:prstGeom prst="rect">
            <a:avLst/>
          </a:prstGeom>
        </p:spPr>
        <p:txBody>
          <a:bodyPr wrap="square">
            <a:spAutoFit/>
          </a:bodyPr>
          <a:lstStyle/>
          <a:p>
            <a:pPr algn="just"/>
            <a:r>
              <a:rPr lang="en-GB" sz="1350" dirty="0"/>
              <a:t>A back-of-house team that is often never directly experienced by guests is that of the Maintenance Department. The Maintenance Manager holds a vitally important position for the successful operating of a hospitality property. He or she is responsible for keeping the lights on, the toilets flushing, the building standing firm and numerous other functions in order to keep guests comfortable and happy!</a:t>
            </a:r>
            <a:endParaRPr lang="en-GB" sz="1350" dirty="0">
              <a:solidFill>
                <a:srgbClr val="222222"/>
              </a:solidFill>
              <a:latin typeface="Roboto"/>
            </a:endParaRPr>
          </a:p>
        </p:txBody>
      </p:sp>
      <p:sp>
        <p:nvSpPr>
          <p:cNvPr id="3" name="Rectangle 2">
            <a:extLst>
              <a:ext uri="{FF2B5EF4-FFF2-40B4-BE49-F238E27FC236}">
                <a16:creationId xmlns:a16="http://schemas.microsoft.com/office/drawing/2014/main" id="{C1649393-608F-F54C-A1E7-319B819FFDCA}"/>
              </a:ext>
            </a:extLst>
          </p:cNvPr>
          <p:cNvSpPr/>
          <p:nvPr/>
        </p:nvSpPr>
        <p:spPr>
          <a:xfrm>
            <a:off x="259506" y="2276872"/>
            <a:ext cx="8424081" cy="3000821"/>
          </a:xfrm>
          <a:prstGeom prst="rect">
            <a:avLst/>
          </a:prstGeom>
        </p:spPr>
        <p:txBody>
          <a:bodyPr wrap="square">
            <a:spAutoFit/>
          </a:bodyPr>
          <a:lstStyle/>
          <a:p>
            <a:pPr algn="just" fontAlgn="base"/>
            <a:r>
              <a:rPr lang="en-GB" sz="1350" dirty="0">
                <a:latin typeface="Open sans"/>
              </a:rPr>
              <a:t>They are often responsible for the management of services and processes that support the core business. They ensure the safety of all the staff and guests within the boundaries of the establishment, and they are also responsible for improving energy efficiencies and reducing operating costs. They protect the integrity of the building through maintenance of building structures (including walls, ceilings and floors); aircons, heating and cooling plants; water and sewage facilities; furniture, fixtures and equipment; electricity; alarms; space management; procurement and so much more. It’s a huge responsibility for any hotel and having the right team in place ensures that things run smoothly.</a:t>
            </a:r>
          </a:p>
          <a:p>
            <a:pPr algn="just" fontAlgn="base"/>
            <a:endParaRPr lang="en-GB" sz="1350" dirty="0">
              <a:latin typeface="Open sans"/>
            </a:endParaRPr>
          </a:p>
          <a:p>
            <a:pPr algn="just" fontAlgn="base"/>
            <a:r>
              <a:rPr lang="en-GB" sz="1350" dirty="0">
                <a:latin typeface="Open sans"/>
              </a:rPr>
              <a:t>In some cases, maintenance departments will outsource certain functions to third-party specialists or experts, however, it is still the role of the Maintenance Manager to oversee the operations of third-party suppliers. Hotels are becoming more eco-friendly and this is being driven by maintenance departments who are seeking more energy efficient procedures and equipment, as well as best practises. Because many of the energy saving resources need to be altered or installed by maintenance teams, they are coming up with new and innovative ways to reduce costs and improve efficiencies every year.</a:t>
            </a:r>
          </a:p>
        </p:txBody>
      </p:sp>
    </p:spTree>
    <p:extLst>
      <p:ext uri="{BB962C8B-B14F-4D97-AF65-F5344CB8AC3E}">
        <p14:creationId xmlns:p14="http://schemas.microsoft.com/office/powerpoint/2010/main" val="84833623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1" presetClass="entr" presetSubtype="0" fill="hold" grpId="0" nodeType="clickEffect">
                                  <p:stCondLst>
                                    <p:cond delay="0"/>
                                  </p:stCondLst>
                                  <p:iterate type="lt">
                                    <p:tmPct val="10000"/>
                                  </p:iterate>
                                  <p:childTnLst>
                                    <p:set>
                                      <p:cBhvr>
                                        <p:cTn id="6" dur="1" fill="hold">
                                          <p:stCondLst>
                                            <p:cond delay="0"/>
                                          </p:stCondLst>
                                        </p:cTn>
                                        <p:tgtEl>
                                          <p:spTgt spid="2"/>
                                        </p:tgtEl>
                                        <p:attrNameLst>
                                          <p:attrName>style.visibility</p:attrName>
                                        </p:attrNameLst>
                                      </p:cBhvr>
                                      <p:to>
                                        <p:strVal val="visible"/>
                                      </p:to>
                                    </p:set>
                                    <p:anim calcmode="lin" valueType="num">
                                      <p:cBhvr>
                                        <p:cTn id="7" dur="500" fill="hold"/>
                                        <p:tgtEl>
                                          <p:spTgt spid="2"/>
                                        </p:tgtEl>
                                        <p:attrNameLst>
                                          <p:attrName>ppt_x</p:attrName>
                                        </p:attrNameLst>
                                      </p:cBhvr>
                                      <p:tavLst>
                                        <p:tav tm="0">
                                          <p:val>
                                            <p:strVal val="#ppt_x"/>
                                          </p:val>
                                        </p:tav>
                                        <p:tav tm="50000">
                                          <p:val>
                                            <p:strVal val="#ppt_x+.1"/>
                                          </p:val>
                                        </p:tav>
                                        <p:tav tm="100000">
                                          <p:val>
                                            <p:strVal val="#ppt_x"/>
                                          </p:val>
                                        </p:tav>
                                      </p:tavLst>
                                    </p:anim>
                                    <p:anim calcmode="lin" valueType="num">
                                      <p:cBhvr>
                                        <p:cTn id="8" dur="500" fill="hold"/>
                                        <p:tgtEl>
                                          <p:spTgt spid="2"/>
                                        </p:tgtEl>
                                        <p:attrNameLst>
                                          <p:attrName>ppt_y</p:attrName>
                                        </p:attrNameLst>
                                      </p:cBhvr>
                                      <p:tavLst>
                                        <p:tav tm="0">
                                          <p:val>
                                            <p:strVal val="#ppt_y"/>
                                          </p:val>
                                        </p:tav>
                                        <p:tav tm="100000">
                                          <p:val>
                                            <p:strVal val="#ppt_y"/>
                                          </p:val>
                                        </p:tav>
                                      </p:tavLst>
                                    </p:anim>
                                    <p:anim calcmode="lin" valueType="num">
                                      <p:cBhvr>
                                        <p:cTn id="9" dur="500" fill="hold"/>
                                        <p:tgtEl>
                                          <p:spTgt spid="2"/>
                                        </p:tgtEl>
                                        <p:attrNameLst>
                                          <p:attrName>ppt_h</p:attrName>
                                        </p:attrNameLst>
                                      </p:cBhvr>
                                      <p:tavLst>
                                        <p:tav tm="0">
                                          <p:val>
                                            <p:strVal val="#ppt_h/10"/>
                                          </p:val>
                                        </p:tav>
                                        <p:tav tm="50000">
                                          <p:val>
                                            <p:strVal val="#ppt_h+.01"/>
                                          </p:val>
                                        </p:tav>
                                        <p:tav tm="100000">
                                          <p:val>
                                            <p:strVal val="#ppt_h"/>
                                          </p:val>
                                        </p:tav>
                                      </p:tavLst>
                                    </p:anim>
                                    <p:anim calcmode="lin" valueType="num">
                                      <p:cBhvr>
                                        <p:cTn id="10" dur="500" fill="hold"/>
                                        <p:tgtEl>
                                          <p:spTgt spid="2"/>
                                        </p:tgtEl>
                                        <p:attrNameLst>
                                          <p:attrName>ppt_w</p:attrName>
                                        </p:attrNameLst>
                                      </p:cBhvr>
                                      <p:tavLst>
                                        <p:tav tm="0">
                                          <p:val>
                                            <p:strVal val="#ppt_w/10"/>
                                          </p:val>
                                        </p:tav>
                                        <p:tav tm="50000">
                                          <p:val>
                                            <p:strVal val="#ppt_w+.01"/>
                                          </p:val>
                                        </p:tav>
                                        <p:tav tm="100000">
                                          <p:val>
                                            <p:strVal val="#ppt_w"/>
                                          </p:val>
                                        </p:tav>
                                      </p:tavLst>
                                    </p:anim>
                                    <p:animEffect transition="in" filter="fade">
                                      <p:cBhvr>
                                        <p:cTn id="11" dur="500" tmFilter="0,0; .5, 1; 1, 1"/>
                                        <p:tgtEl>
                                          <p:spTgt spid="2"/>
                                        </p:tgtEl>
                                      </p:cBhvr>
                                    </p:animEffect>
                                  </p:childTnLst>
                                </p:cTn>
                              </p:par>
                            </p:childTnLst>
                          </p:cTn>
                        </p:par>
                      </p:childTnLst>
                    </p:cTn>
                  </p:par>
                  <p:par>
                    <p:cTn id="12" fill="hold">
                      <p:stCondLst>
                        <p:cond delay="indefinite"/>
                      </p:stCondLst>
                      <p:childTnLst>
                        <p:par>
                          <p:cTn id="13" fill="hold">
                            <p:stCondLst>
                              <p:cond delay="0"/>
                            </p:stCondLst>
                            <p:childTnLst>
                              <p:par>
                                <p:cTn id="14" presetID="41" presetClass="entr" presetSubtype="0" fill="hold" grpId="0" nodeType="clickEffect">
                                  <p:stCondLst>
                                    <p:cond delay="0"/>
                                  </p:stCondLst>
                                  <p:iterate type="lt">
                                    <p:tmPct val="10000"/>
                                  </p:iterate>
                                  <p:childTnLst>
                                    <p:set>
                                      <p:cBhvr>
                                        <p:cTn id="15" dur="1" fill="hold">
                                          <p:stCondLst>
                                            <p:cond delay="0"/>
                                          </p:stCondLst>
                                        </p:cTn>
                                        <p:tgtEl>
                                          <p:spTgt spid="3"/>
                                        </p:tgtEl>
                                        <p:attrNameLst>
                                          <p:attrName>style.visibility</p:attrName>
                                        </p:attrNameLst>
                                      </p:cBhvr>
                                      <p:to>
                                        <p:strVal val="visible"/>
                                      </p:to>
                                    </p:set>
                                    <p:anim calcmode="lin" valueType="num">
                                      <p:cBhvr>
                                        <p:cTn id="16" dur="500" fill="hold"/>
                                        <p:tgtEl>
                                          <p:spTgt spid="3"/>
                                        </p:tgtEl>
                                        <p:attrNameLst>
                                          <p:attrName>ppt_x</p:attrName>
                                        </p:attrNameLst>
                                      </p:cBhvr>
                                      <p:tavLst>
                                        <p:tav tm="0">
                                          <p:val>
                                            <p:strVal val="#ppt_x"/>
                                          </p:val>
                                        </p:tav>
                                        <p:tav tm="50000">
                                          <p:val>
                                            <p:strVal val="#ppt_x+.1"/>
                                          </p:val>
                                        </p:tav>
                                        <p:tav tm="100000">
                                          <p:val>
                                            <p:strVal val="#ppt_x"/>
                                          </p:val>
                                        </p:tav>
                                      </p:tavLst>
                                    </p:anim>
                                    <p:anim calcmode="lin" valueType="num">
                                      <p:cBhvr>
                                        <p:cTn id="17" dur="500" fill="hold"/>
                                        <p:tgtEl>
                                          <p:spTgt spid="3"/>
                                        </p:tgtEl>
                                        <p:attrNameLst>
                                          <p:attrName>ppt_y</p:attrName>
                                        </p:attrNameLst>
                                      </p:cBhvr>
                                      <p:tavLst>
                                        <p:tav tm="0">
                                          <p:val>
                                            <p:strVal val="#ppt_y"/>
                                          </p:val>
                                        </p:tav>
                                        <p:tav tm="100000">
                                          <p:val>
                                            <p:strVal val="#ppt_y"/>
                                          </p:val>
                                        </p:tav>
                                      </p:tavLst>
                                    </p:anim>
                                    <p:anim calcmode="lin" valueType="num">
                                      <p:cBhvr>
                                        <p:cTn id="18" dur="500" fill="hold"/>
                                        <p:tgtEl>
                                          <p:spTgt spid="3"/>
                                        </p:tgtEl>
                                        <p:attrNameLst>
                                          <p:attrName>ppt_h</p:attrName>
                                        </p:attrNameLst>
                                      </p:cBhvr>
                                      <p:tavLst>
                                        <p:tav tm="0">
                                          <p:val>
                                            <p:strVal val="#ppt_h/10"/>
                                          </p:val>
                                        </p:tav>
                                        <p:tav tm="50000">
                                          <p:val>
                                            <p:strVal val="#ppt_h+.01"/>
                                          </p:val>
                                        </p:tav>
                                        <p:tav tm="100000">
                                          <p:val>
                                            <p:strVal val="#ppt_h"/>
                                          </p:val>
                                        </p:tav>
                                      </p:tavLst>
                                    </p:anim>
                                    <p:anim calcmode="lin" valueType="num">
                                      <p:cBhvr>
                                        <p:cTn id="19" dur="500" fill="hold"/>
                                        <p:tgtEl>
                                          <p:spTgt spid="3"/>
                                        </p:tgtEl>
                                        <p:attrNameLst>
                                          <p:attrName>ppt_w</p:attrName>
                                        </p:attrNameLst>
                                      </p:cBhvr>
                                      <p:tavLst>
                                        <p:tav tm="0">
                                          <p:val>
                                            <p:strVal val="#ppt_w/10"/>
                                          </p:val>
                                        </p:tav>
                                        <p:tav tm="50000">
                                          <p:val>
                                            <p:strVal val="#ppt_w+.01"/>
                                          </p:val>
                                        </p:tav>
                                        <p:tav tm="100000">
                                          <p:val>
                                            <p:strVal val="#ppt_w"/>
                                          </p:val>
                                        </p:tav>
                                      </p:tavLst>
                                    </p:anim>
                                    <p:animEffect transition="in" filter="fade">
                                      <p:cBhvr>
                                        <p:cTn id="20" dur="500" tmFilter="0,0; .5, 1; 1, 1"/>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p:bld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 name="Rectangle 16">
            <a:extLst>
              <a:ext uri="{FF2B5EF4-FFF2-40B4-BE49-F238E27FC236}">
                <a16:creationId xmlns:a16="http://schemas.microsoft.com/office/drawing/2014/main" id="{2DF04EF4-3037-5245-AB00-7F5AB8808537}"/>
              </a:ext>
            </a:extLst>
          </p:cNvPr>
          <p:cNvSpPr/>
          <p:nvPr/>
        </p:nvSpPr>
        <p:spPr>
          <a:xfrm>
            <a:off x="234700" y="312008"/>
            <a:ext cx="6948697" cy="830997"/>
          </a:xfrm>
          <a:prstGeom prst="rect">
            <a:avLst/>
          </a:prstGeom>
        </p:spPr>
        <p:txBody>
          <a:bodyPr wrap="none">
            <a:spAutoFit/>
          </a:bodyPr>
          <a:lstStyle/>
          <a:p>
            <a:r>
              <a:rPr lang="en-GB" sz="2400" b="1" dirty="0">
                <a:latin typeface=".SFNS"/>
              </a:rPr>
              <a:t>Maintenance - </a:t>
            </a:r>
            <a:r>
              <a:rPr lang="en-GB" sz="2400" dirty="0">
                <a:solidFill>
                  <a:srgbClr val="2E2E2E"/>
                </a:solidFill>
                <a:latin typeface="geomanist"/>
              </a:rPr>
              <a:t>Preventive vs Breakdown Maintenance</a:t>
            </a:r>
          </a:p>
          <a:p>
            <a:endParaRPr lang="en-GB" sz="2400" dirty="0"/>
          </a:p>
        </p:txBody>
      </p:sp>
      <p:sp>
        <p:nvSpPr>
          <p:cNvPr id="5" name="Rectangle 4">
            <a:extLst>
              <a:ext uri="{FF2B5EF4-FFF2-40B4-BE49-F238E27FC236}">
                <a16:creationId xmlns:a16="http://schemas.microsoft.com/office/drawing/2014/main" id="{D0A64954-3056-EC41-B254-B8A65D4E479C}"/>
              </a:ext>
            </a:extLst>
          </p:cNvPr>
          <p:cNvSpPr/>
          <p:nvPr/>
        </p:nvSpPr>
        <p:spPr>
          <a:xfrm>
            <a:off x="234700" y="1090037"/>
            <a:ext cx="8539994" cy="507831"/>
          </a:xfrm>
          <a:prstGeom prst="rect">
            <a:avLst/>
          </a:prstGeom>
        </p:spPr>
        <p:txBody>
          <a:bodyPr wrap="square">
            <a:spAutoFit/>
          </a:bodyPr>
          <a:lstStyle/>
          <a:p>
            <a:pPr fontAlgn="base"/>
            <a:r>
              <a:rPr lang="en-GB" sz="1350" dirty="0">
                <a:latin typeface="inherit"/>
              </a:rPr>
              <a:t>Preventive maintenance and breakdown maintenance both seek to maintain and repair equipment, but they have very different ways of doing this.</a:t>
            </a:r>
          </a:p>
        </p:txBody>
      </p:sp>
      <p:sp>
        <p:nvSpPr>
          <p:cNvPr id="6" name="Rectangle 5">
            <a:extLst>
              <a:ext uri="{FF2B5EF4-FFF2-40B4-BE49-F238E27FC236}">
                <a16:creationId xmlns:a16="http://schemas.microsoft.com/office/drawing/2014/main" id="{644DEB0C-38DA-BF42-9F88-0411603F1CE8}"/>
              </a:ext>
            </a:extLst>
          </p:cNvPr>
          <p:cNvSpPr/>
          <p:nvPr/>
        </p:nvSpPr>
        <p:spPr>
          <a:xfrm>
            <a:off x="230236" y="1802080"/>
            <a:ext cx="8544458" cy="1962076"/>
          </a:xfrm>
          <a:prstGeom prst="rect">
            <a:avLst/>
          </a:prstGeom>
        </p:spPr>
        <p:txBody>
          <a:bodyPr wrap="square">
            <a:spAutoFit/>
          </a:bodyPr>
          <a:lstStyle/>
          <a:p>
            <a:pPr algn="just" fontAlgn="base"/>
            <a:r>
              <a:rPr lang="en-GB" sz="1350" b="1" dirty="0">
                <a:latin typeface="canada-type-gibson"/>
              </a:rPr>
              <a:t>What’s the main difference between preventive and breakdown maintenance?</a:t>
            </a:r>
          </a:p>
          <a:p>
            <a:pPr algn="just" fontAlgn="base"/>
            <a:r>
              <a:rPr lang="en-GB" sz="1350" dirty="0">
                <a:latin typeface="canada-type-gibson"/>
              </a:rPr>
              <a:t>Preventive maintenance identifies any issues before equipment failure or downtime, through routinely scheduled maintenance. Breakdown maintenance works by running equipment until it breaks down, in which case repairs and maintenance are performed.</a:t>
            </a:r>
          </a:p>
          <a:p>
            <a:pPr algn="just" fontAlgn="base"/>
            <a:endParaRPr lang="en-GB" sz="1350" dirty="0">
              <a:latin typeface="canada-type-gibson"/>
            </a:endParaRPr>
          </a:p>
          <a:p>
            <a:pPr algn="just" fontAlgn="base"/>
            <a:r>
              <a:rPr lang="en-GB" sz="1350" dirty="0">
                <a:latin typeface="canada-type-gibson"/>
              </a:rPr>
              <a:t>Preventive maintenance operates based on a schedule, where maintenance tasks are completed at specific intervals prior to downtime events. This is because the goal of preventive maintenance is to maximize the lifespan and runtime of equipment.</a:t>
            </a:r>
          </a:p>
          <a:p>
            <a:pPr algn="just" fontAlgn="base"/>
            <a:endParaRPr lang="en-GB" sz="1350" dirty="0">
              <a:latin typeface="canada-type-gibson"/>
            </a:endParaRPr>
          </a:p>
        </p:txBody>
      </p:sp>
      <p:pic>
        <p:nvPicPr>
          <p:cNvPr id="7" name="Picture 6">
            <a:extLst>
              <a:ext uri="{FF2B5EF4-FFF2-40B4-BE49-F238E27FC236}">
                <a16:creationId xmlns:a16="http://schemas.microsoft.com/office/drawing/2014/main" id="{A5396643-9BC3-E843-8A8A-D3D2939AFE85}"/>
              </a:ext>
            </a:extLst>
          </p:cNvPr>
          <p:cNvPicPr>
            <a:picLocks noChangeAspect="1"/>
          </p:cNvPicPr>
          <p:nvPr/>
        </p:nvPicPr>
        <p:blipFill>
          <a:blip r:embed="rId3"/>
          <a:stretch>
            <a:fillRect/>
          </a:stretch>
        </p:blipFill>
        <p:spPr>
          <a:xfrm>
            <a:off x="6012160" y="3665167"/>
            <a:ext cx="2762534" cy="1839891"/>
          </a:xfrm>
          <a:prstGeom prst="rect">
            <a:avLst/>
          </a:prstGeom>
        </p:spPr>
      </p:pic>
      <p:pic>
        <p:nvPicPr>
          <p:cNvPr id="8" name="Picture 7">
            <a:extLst>
              <a:ext uri="{FF2B5EF4-FFF2-40B4-BE49-F238E27FC236}">
                <a16:creationId xmlns:a16="http://schemas.microsoft.com/office/drawing/2014/main" id="{60E560D5-EA7B-C448-8EDB-02027DB8F1F6}"/>
              </a:ext>
            </a:extLst>
          </p:cNvPr>
          <p:cNvPicPr>
            <a:picLocks noChangeAspect="1"/>
          </p:cNvPicPr>
          <p:nvPr/>
        </p:nvPicPr>
        <p:blipFill>
          <a:blip r:embed="rId4"/>
          <a:stretch>
            <a:fillRect/>
          </a:stretch>
        </p:blipFill>
        <p:spPr>
          <a:xfrm>
            <a:off x="230236" y="3951203"/>
            <a:ext cx="2330782" cy="1553855"/>
          </a:xfrm>
          <a:prstGeom prst="rect">
            <a:avLst/>
          </a:prstGeom>
        </p:spPr>
      </p:pic>
    </p:spTree>
    <p:extLst>
      <p:ext uri="{BB962C8B-B14F-4D97-AF65-F5344CB8AC3E}">
        <p14:creationId xmlns:p14="http://schemas.microsoft.com/office/powerpoint/2010/main" val="1658855043"/>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 name="Rectangle 16">
            <a:extLst>
              <a:ext uri="{FF2B5EF4-FFF2-40B4-BE49-F238E27FC236}">
                <a16:creationId xmlns:a16="http://schemas.microsoft.com/office/drawing/2014/main" id="{2DF04EF4-3037-5245-AB00-7F5AB8808537}"/>
              </a:ext>
            </a:extLst>
          </p:cNvPr>
          <p:cNvSpPr/>
          <p:nvPr/>
        </p:nvSpPr>
        <p:spPr>
          <a:xfrm>
            <a:off x="251520" y="332656"/>
            <a:ext cx="4445063" cy="830997"/>
          </a:xfrm>
          <a:prstGeom prst="rect">
            <a:avLst/>
          </a:prstGeom>
        </p:spPr>
        <p:txBody>
          <a:bodyPr wrap="none">
            <a:spAutoFit/>
          </a:bodyPr>
          <a:lstStyle/>
          <a:p>
            <a:r>
              <a:rPr lang="en-GB" sz="2400" b="1" dirty="0">
                <a:latin typeface=".SFNS"/>
              </a:rPr>
              <a:t>Maintenance - </a:t>
            </a:r>
            <a:r>
              <a:rPr lang="en-GB" sz="2400" dirty="0">
                <a:solidFill>
                  <a:srgbClr val="2E2E2E"/>
                </a:solidFill>
                <a:latin typeface="geomanist"/>
              </a:rPr>
              <a:t>Preventive Process</a:t>
            </a:r>
          </a:p>
          <a:p>
            <a:endParaRPr lang="en-GB" sz="2400" dirty="0"/>
          </a:p>
        </p:txBody>
      </p:sp>
      <p:pic>
        <p:nvPicPr>
          <p:cNvPr id="3" name="Picture 2" descr="A close up of a logo&#10;&#10;Description automatically generated">
            <a:extLst>
              <a:ext uri="{FF2B5EF4-FFF2-40B4-BE49-F238E27FC236}">
                <a16:creationId xmlns:a16="http://schemas.microsoft.com/office/drawing/2014/main" id="{CDFED4CE-12A7-9649-B581-1B1786E0EC1A}"/>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827584" y="908720"/>
            <a:ext cx="7211845" cy="4339815"/>
          </a:xfrm>
          <a:prstGeom prst="rect">
            <a:avLst/>
          </a:prstGeom>
        </p:spPr>
      </p:pic>
    </p:spTree>
    <p:extLst>
      <p:ext uri="{BB962C8B-B14F-4D97-AF65-F5344CB8AC3E}">
        <p14:creationId xmlns:p14="http://schemas.microsoft.com/office/powerpoint/2010/main" val="3440724723"/>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 name="Rectangle 16">
            <a:extLst>
              <a:ext uri="{FF2B5EF4-FFF2-40B4-BE49-F238E27FC236}">
                <a16:creationId xmlns:a16="http://schemas.microsoft.com/office/drawing/2014/main" id="{2DF04EF4-3037-5245-AB00-7F5AB8808537}"/>
              </a:ext>
            </a:extLst>
          </p:cNvPr>
          <p:cNvSpPr/>
          <p:nvPr/>
        </p:nvSpPr>
        <p:spPr>
          <a:xfrm>
            <a:off x="323528" y="260648"/>
            <a:ext cx="4524380" cy="830997"/>
          </a:xfrm>
          <a:prstGeom prst="rect">
            <a:avLst/>
          </a:prstGeom>
        </p:spPr>
        <p:txBody>
          <a:bodyPr wrap="none">
            <a:spAutoFit/>
          </a:bodyPr>
          <a:lstStyle/>
          <a:p>
            <a:r>
              <a:rPr lang="en-GB" sz="2400" b="1" dirty="0">
                <a:latin typeface=".SFNS"/>
              </a:rPr>
              <a:t>Maintenance - </a:t>
            </a:r>
            <a:r>
              <a:rPr lang="en-GB" sz="2400" dirty="0">
                <a:solidFill>
                  <a:srgbClr val="2E2E2E"/>
                </a:solidFill>
                <a:latin typeface="geomanist"/>
              </a:rPr>
              <a:t>Breakdown Process</a:t>
            </a:r>
          </a:p>
          <a:p>
            <a:endParaRPr lang="en-GB" sz="2400" dirty="0"/>
          </a:p>
        </p:txBody>
      </p:sp>
      <p:pic>
        <p:nvPicPr>
          <p:cNvPr id="5" name="Picture 4">
            <a:extLst>
              <a:ext uri="{FF2B5EF4-FFF2-40B4-BE49-F238E27FC236}">
                <a16:creationId xmlns:a16="http://schemas.microsoft.com/office/drawing/2014/main" id="{797E9AE6-F643-A848-929C-6C7D0287023E}"/>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0" y="908720"/>
            <a:ext cx="9144000" cy="4537158"/>
          </a:xfrm>
          <a:prstGeom prst="rect">
            <a:avLst/>
          </a:prstGeom>
        </p:spPr>
      </p:pic>
    </p:spTree>
    <p:extLst>
      <p:ext uri="{BB962C8B-B14F-4D97-AF65-F5344CB8AC3E}">
        <p14:creationId xmlns:p14="http://schemas.microsoft.com/office/powerpoint/2010/main" val="765638670"/>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 name="Rectangle 16">
            <a:extLst>
              <a:ext uri="{FF2B5EF4-FFF2-40B4-BE49-F238E27FC236}">
                <a16:creationId xmlns:a16="http://schemas.microsoft.com/office/drawing/2014/main" id="{2DF04EF4-3037-5245-AB00-7F5AB8808537}"/>
              </a:ext>
            </a:extLst>
          </p:cNvPr>
          <p:cNvSpPr/>
          <p:nvPr/>
        </p:nvSpPr>
        <p:spPr>
          <a:xfrm>
            <a:off x="157947" y="172443"/>
            <a:ext cx="2991716" cy="707886"/>
          </a:xfrm>
          <a:prstGeom prst="rect">
            <a:avLst/>
          </a:prstGeom>
        </p:spPr>
        <p:txBody>
          <a:bodyPr wrap="none">
            <a:spAutoFit/>
          </a:bodyPr>
          <a:lstStyle/>
          <a:p>
            <a:r>
              <a:rPr lang="en-GB" sz="4000" b="1" dirty="0">
                <a:latin typeface=".SFNS"/>
              </a:rPr>
              <a:t>Maintenance</a:t>
            </a:r>
            <a:endParaRPr lang="en-GB" sz="4000" dirty="0"/>
          </a:p>
        </p:txBody>
      </p:sp>
      <p:pic>
        <p:nvPicPr>
          <p:cNvPr id="3" name="Picture 2" descr="A screenshot of a cell phone&#10;&#10;Description automatically generated">
            <a:extLst>
              <a:ext uri="{FF2B5EF4-FFF2-40B4-BE49-F238E27FC236}">
                <a16:creationId xmlns:a16="http://schemas.microsoft.com/office/drawing/2014/main" id="{312720DF-D6C6-DB48-8C65-8FA90F1ACAED}"/>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88780" y="1773521"/>
            <a:ext cx="4409538" cy="3439719"/>
          </a:xfrm>
          <a:prstGeom prst="rect">
            <a:avLst/>
          </a:prstGeom>
        </p:spPr>
      </p:pic>
      <p:pic>
        <p:nvPicPr>
          <p:cNvPr id="7" name="Picture 6" descr="A screenshot of a cell phone&#10;&#10;Description automatically generated">
            <a:extLst>
              <a:ext uri="{FF2B5EF4-FFF2-40B4-BE49-F238E27FC236}">
                <a16:creationId xmlns:a16="http://schemas.microsoft.com/office/drawing/2014/main" id="{3AB98FFC-EB94-D645-B215-227E5A1B82C6}"/>
              </a:ext>
            </a:extLst>
          </p:cNvPr>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4788024" y="980728"/>
            <a:ext cx="4004070" cy="4232512"/>
          </a:xfrm>
          <a:prstGeom prst="rect">
            <a:avLst/>
          </a:prstGeom>
        </p:spPr>
      </p:pic>
      <p:pic>
        <p:nvPicPr>
          <p:cNvPr id="9" name="Picture 8">
            <a:extLst>
              <a:ext uri="{FF2B5EF4-FFF2-40B4-BE49-F238E27FC236}">
                <a16:creationId xmlns:a16="http://schemas.microsoft.com/office/drawing/2014/main" id="{74A067C3-D0A6-3141-90DA-3DA68175EB25}"/>
              </a:ext>
            </a:extLst>
          </p:cNvPr>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a:xfrm>
            <a:off x="4788024" y="732268"/>
            <a:ext cx="4004069" cy="277766"/>
          </a:xfrm>
          <a:prstGeom prst="rect">
            <a:avLst/>
          </a:prstGeom>
        </p:spPr>
      </p:pic>
    </p:spTree>
    <p:extLst>
      <p:ext uri="{BB962C8B-B14F-4D97-AF65-F5344CB8AC3E}">
        <p14:creationId xmlns:p14="http://schemas.microsoft.com/office/powerpoint/2010/main" val="812791090"/>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D9006E3F-6F9C-9C45-AEDB-7364EDAAB8FC}"/>
              </a:ext>
            </a:extLst>
          </p:cNvPr>
          <p:cNvPicPr>
            <a:picLocks noChangeAspect="1"/>
          </p:cNvPicPr>
          <p:nvPr/>
        </p:nvPicPr>
        <p:blipFill>
          <a:blip r:embed="rId3"/>
          <a:stretch>
            <a:fillRect/>
          </a:stretch>
        </p:blipFill>
        <p:spPr>
          <a:xfrm>
            <a:off x="234700" y="1116046"/>
            <a:ext cx="1399154" cy="466385"/>
          </a:xfrm>
          <a:prstGeom prst="rect">
            <a:avLst/>
          </a:prstGeom>
        </p:spPr>
      </p:pic>
      <p:sp>
        <p:nvSpPr>
          <p:cNvPr id="17" name="Rectangle 16">
            <a:extLst>
              <a:ext uri="{FF2B5EF4-FFF2-40B4-BE49-F238E27FC236}">
                <a16:creationId xmlns:a16="http://schemas.microsoft.com/office/drawing/2014/main" id="{2DF04EF4-3037-5245-AB00-7F5AB8808537}"/>
              </a:ext>
            </a:extLst>
          </p:cNvPr>
          <p:cNvSpPr/>
          <p:nvPr/>
        </p:nvSpPr>
        <p:spPr>
          <a:xfrm>
            <a:off x="1704655" y="1100257"/>
            <a:ext cx="1869166" cy="461665"/>
          </a:xfrm>
          <a:prstGeom prst="rect">
            <a:avLst/>
          </a:prstGeom>
        </p:spPr>
        <p:txBody>
          <a:bodyPr wrap="none">
            <a:spAutoFit/>
          </a:bodyPr>
          <a:lstStyle/>
          <a:p>
            <a:r>
              <a:rPr lang="en-GB" sz="2400" b="1" dirty="0">
                <a:latin typeface=".SFNS"/>
              </a:rPr>
              <a:t>Maintenance</a:t>
            </a:r>
            <a:endParaRPr lang="en-GB" sz="2400" dirty="0"/>
          </a:p>
        </p:txBody>
      </p:sp>
      <p:pic>
        <p:nvPicPr>
          <p:cNvPr id="10" name="Picture 9">
            <a:extLst>
              <a:ext uri="{FF2B5EF4-FFF2-40B4-BE49-F238E27FC236}">
                <a16:creationId xmlns:a16="http://schemas.microsoft.com/office/drawing/2014/main" id="{4CDCE2CF-FF45-9144-A9E3-04F458716FDD}"/>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0" y="-70230"/>
            <a:ext cx="9144000" cy="6091518"/>
          </a:xfrm>
          <a:prstGeom prst="rect">
            <a:avLst/>
          </a:prstGeom>
        </p:spPr>
      </p:pic>
    </p:spTree>
    <p:extLst>
      <p:ext uri="{BB962C8B-B14F-4D97-AF65-F5344CB8AC3E}">
        <p14:creationId xmlns:p14="http://schemas.microsoft.com/office/powerpoint/2010/main" val="2576835251"/>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D9006E3F-6F9C-9C45-AEDB-7364EDAAB8FC}"/>
              </a:ext>
            </a:extLst>
          </p:cNvPr>
          <p:cNvPicPr>
            <a:picLocks noChangeAspect="1"/>
          </p:cNvPicPr>
          <p:nvPr/>
        </p:nvPicPr>
        <p:blipFill>
          <a:blip r:embed="rId3"/>
          <a:stretch>
            <a:fillRect/>
          </a:stretch>
        </p:blipFill>
        <p:spPr>
          <a:xfrm>
            <a:off x="234700" y="1116046"/>
            <a:ext cx="1399154" cy="466385"/>
          </a:xfrm>
          <a:prstGeom prst="rect">
            <a:avLst/>
          </a:prstGeom>
        </p:spPr>
      </p:pic>
      <p:sp>
        <p:nvSpPr>
          <p:cNvPr id="17" name="Rectangle 16">
            <a:extLst>
              <a:ext uri="{FF2B5EF4-FFF2-40B4-BE49-F238E27FC236}">
                <a16:creationId xmlns:a16="http://schemas.microsoft.com/office/drawing/2014/main" id="{2DF04EF4-3037-5245-AB00-7F5AB8808537}"/>
              </a:ext>
            </a:extLst>
          </p:cNvPr>
          <p:cNvSpPr/>
          <p:nvPr/>
        </p:nvSpPr>
        <p:spPr>
          <a:xfrm>
            <a:off x="1704655" y="1100257"/>
            <a:ext cx="1869166" cy="461665"/>
          </a:xfrm>
          <a:prstGeom prst="rect">
            <a:avLst/>
          </a:prstGeom>
        </p:spPr>
        <p:txBody>
          <a:bodyPr wrap="none">
            <a:spAutoFit/>
          </a:bodyPr>
          <a:lstStyle/>
          <a:p>
            <a:r>
              <a:rPr lang="en-GB" sz="2400" b="1" dirty="0">
                <a:latin typeface=".SFNS"/>
              </a:rPr>
              <a:t>Maintenance</a:t>
            </a:r>
            <a:endParaRPr lang="en-GB" sz="2400" dirty="0"/>
          </a:p>
        </p:txBody>
      </p:sp>
      <p:pic>
        <p:nvPicPr>
          <p:cNvPr id="3" name="Picture 2">
            <a:extLst>
              <a:ext uri="{FF2B5EF4-FFF2-40B4-BE49-F238E27FC236}">
                <a16:creationId xmlns:a16="http://schemas.microsoft.com/office/drawing/2014/main" id="{F1EE6870-08E9-684B-878D-FF40D5B2C567}"/>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0" y="-70230"/>
            <a:ext cx="9144000" cy="6091518"/>
          </a:xfrm>
          <a:prstGeom prst="rect">
            <a:avLst/>
          </a:prstGeom>
        </p:spPr>
      </p:pic>
    </p:spTree>
    <p:extLst>
      <p:ext uri="{BB962C8B-B14F-4D97-AF65-F5344CB8AC3E}">
        <p14:creationId xmlns:p14="http://schemas.microsoft.com/office/powerpoint/2010/main" val="2955977144"/>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 name="Rectangle 16">
            <a:extLst>
              <a:ext uri="{FF2B5EF4-FFF2-40B4-BE49-F238E27FC236}">
                <a16:creationId xmlns:a16="http://schemas.microsoft.com/office/drawing/2014/main" id="{2DF04EF4-3037-5245-AB00-7F5AB8808537}"/>
              </a:ext>
            </a:extLst>
          </p:cNvPr>
          <p:cNvSpPr/>
          <p:nvPr/>
        </p:nvSpPr>
        <p:spPr>
          <a:xfrm>
            <a:off x="1704655" y="1100257"/>
            <a:ext cx="1869166" cy="461665"/>
          </a:xfrm>
          <a:prstGeom prst="rect">
            <a:avLst/>
          </a:prstGeom>
        </p:spPr>
        <p:txBody>
          <a:bodyPr wrap="none">
            <a:spAutoFit/>
          </a:bodyPr>
          <a:lstStyle/>
          <a:p>
            <a:r>
              <a:rPr lang="en-GB" sz="2400" b="1" dirty="0">
                <a:latin typeface=".SFNS"/>
              </a:rPr>
              <a:t>Maintenance</a:t>
            </a:r>
            <a:endParaRPr lang="en-GB" sz="2400" dirty="0"/>
          </a:p>
        </p:txBody>
      </p:sp>
      <p:pic>
        <p:nvPicPr>
          <p:cNvPr id="5" name="Picture 4">
            <a:extLst>
              <a:ext uri="{FF2B5EF4-FFF2-40B4-BE49-F238E27FC236}">
                <a16:creationId xmlns:a16="http://schemas.microsoft.com/office/drawing/2014/main" id="{56192DA0-5E24-664B-A281-B360B8DA2AF6}"/>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95536" y="258346"/>
            <a:ext cx="8326500" cy="5546918"/>
          </a:xfrm>
          <a:prstGeom prst="rect">
            <a:avLst/>
          </a:prstGeom>
        </p:spPr>
      </p:pic>
    </p:spTree>
    <p:extLst>
      <p:ext uri="{BB962C8B-B14F-4D97-AF65-F5344CB8AC3E}">
        <p14:creationId xmlns:p14="http://schemas.microsoft.com/office/powerpoint/2010/main" val="2885327152"/>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D9006E3F-6F9C-9C45-AEDB-7364EDAAB8FC}"/>
              </a:ext>
            </a:extLst>
          </p:cNvPr>
          <p:cNvPicPr>
            <a:picLocks noChangeAspect="1"/>
          </p:cNvPicPr>
          <p:nvPr/>
        </p:nvPicPr>
        <p:blipFill>
          <a:blip r:embed="rId3"/>
          <a:stretch>
            <a:fillRect/>
          </a:stretch>
        </p:blipFill>
        <p:spPr>
          <a:xfrm>
            <a:off x="234700" y="1116046"/>
            <a:ext cx="1399154" cy="466385"/>
          </a:xfrm>
          <a:prstGeom prst="rect">
            <a:avLst/>
          </a:prstGeom>
        </p:spPr>
      </p:pic>
      <p:sp>
        <p:nvSpPr>
          <p:cNvPr id="17" name="Rectangle 16">
            <a:extLst>
              <a:ext uri="{FF2B5EF4-FFF2-40B4-BE49-F238E27FC236}">
                <a16:creationId xmlns:a16="http://schemas.microsoft.com/office/drawing/2014/main" id="{2DF04EF4-3037-5245-AB00-7F5AB8808537}"/>
              </a:ext>
            </a:extLst>
          </p:cNvPr>
          <p:cNvSpPr/>
          <p:nvPr/>
        </p:nvSpPr>
        <p:spPr>
          <a:xfrm>
            <a:off x="1704655" y="1100257"/>
            <a:ext cx="1869166" cy="461665"/>
          </a:xfrm>
          <a:prstGeom prst="rect">
            <a:avLst/>
          </a:prstGeom>
        </p:spPr>
        <p:txBody>
          <a:bodyPr wrap="none">
            <a:spAutoFit/>
          </a:bodyPr>
          <a:lstStyle/>
          <a:p>
            <a:r>
              <a:rPr lang="en-GB" sz="2400" b="1" dirty="0">
                <a:latin typeface=".SFNS"/>
              </a:rPr>
              <a:t>Maintenance</a:t>
            </a:r>
            <a:endParaRPr lang="en-GB" sz="2400" dirty="0"/>
          </a:p>
        </p:txBody>
      </p:sp>
      <p:pic>
        <p:nvPicPr>
          <p:cNvPr id="8" name="Picture 7">
            <a:extLst>
              <a:ext uri="{FF2B5EF4-FFF2-40B4-BE49-F238E27FC236}">
                <a16:creationId xmlns:a16="http://schemas.microsoft.com/office/drawing/2014/main" id="{67E70B3E-501E-B74D-8AA1-E5E690ABF5ED}"/>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0" y="-70230"/>
            <a:ext cx="9144000" cy="6091518"/>
          </a:xfrm>
          <a:prstGeom prst="rect">
            <a:avLst/>
          </a:prstGeom>
        </p:spPr>
      </p:pic>
    </p:spTree>
    <p:extLst>
      <p:ext uri="{BB962C8B-B14F-4D97-AF65-F5344CB8AC3E}">
        <p14:creationId xmlns:p14="http://schemas.microsoft.com/office/powerpoint/2010/main" val="2786374073"/>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26793D2-4DC6-3E42-9251-DB99F504D04A}"/>
              </a:ext>
            </a:extLst>
          </p:cNvPr>
          <p:cNvSpPr>
            <a:spLocks noGrp="1"/>
          </p:cNvSpPr>
          <p:nvPr>
            <p:ph type="title"/>
          </p:nvPr>
        </p:nvSpPr>
        <p:spPr/>
        <p:txBody>
          <a:bodyPr/>
          <a:lstStyle/>
          <a:p>
            <a:endParaRPr lang="en-GB"/>
          </a:p>
        </p:txBody>
      </p:sp>
      <p:pic>
        <p:nvPicPr>
          <p:cNvPr id="5" name="Content Placeholder 4">
            <a:extLst>
              <a:ext uri="{FF2B5EF4-FFF2-40B4-BE49-F238E27FC236}">
                <a16:creationId xmlns:a16="http://schemas.microsoft.com/office/drawing/2014/main" id="{F5DE7BA9-BB74-D446-A86B-146430D41324}"/>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0" y="-70231"/>
            <a:ext cx="9144000" cy="6091519"/>
          </a:xfrm>
        </p:spPr>
      </p:pic>
    </p:spTree>
    <p:extLst>
      <p:ext uri="{BB962C8B-B14F-4D97-AF65-F5344CB8AC3E}">
        <p14:creationId xmlns:p14="http://schemas.microsoft.com/office/powerpoint/2010/main" val="1491220861"/>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D1451C-FF55-7B46-84B9-982B330F8757}"/>
              </a:ext>
            </a:extLst>
          </p:cNvPr>
          <p:cNvSpPr>
            <a:spLocks noGrp="1"/>
          </p:cNvSpPr>
          <p:nvPr>
            <p:ph type="title"/>
          </p:nvPr>
        </p:nvSpPr>
        <p:spPr/>
        <p:txBody>
          <a:bodyPr/>
          <a:lstStyle/>
          <a:p>
            <a:endParaRPr lang="en-GB"/>
          </a:p>
        </p:txBody>
      </p:sp>
      <p:pic>
        <p:nvPicPr>
          <p:cNvPr id="5" name="Content Placeholder 4">
            <a:extLst>
              <a:ext uri="{FF2B5EF4-FFF2-40B4-BE49-F238E27FC236}">
                <a16:creationId xmlns:a16="http://schemas.microsoft.com/office/drawing/2014/main" id="{105DAF45-F15E-8C4B-BCD5-6604B1CD2628}"/>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2332" y="-70231"/>
            <a:ext cx="9144000" cy="6091519"/>
          </a:xfrm>
        </p:spPr>
      </p:pic>
    </p:spTree>
    <p:extLst>
      <p:ext uri="{BB962C8B-B14F-4D97-AF65-F5344CB8AC3E}">
        <p14:creationId xmlns:p14="http://schemas.microsoft.com/office/powerpoint/2010/main" val="1113130651"/>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B6A390-AD54-0642-B235-6EDDB39A271C}"/>
              </a:ext>
            </a:extLst>
          </p:cNvPr>
          <p:cNvSpPr>
            <a:spLocks noGrp="1"/>
          </p:cNvSpPr>
          <p:nvPr>
            <p:ph type="title"/>
          </p:nvPr>
        </p:nvSpPr>
        <p:spPr/>
        <p:txBody>
          <a:bodyPr/>
          <a:lstStyle/>
          <a:p>
            <a:endParaRPr lang="en-GB"/>
          </a:p>
        </p:txBody>
      </p:sp>
      <p:pic>
        <p:nvPicPr>
          <p:cNvPr id="5" name="Content Placeholder 4">
            <a:extLst>
              <a:ext uri="{FF2B5EF4-FFF2-40B4-BE49-F238E27FC236}">
                <a16:creationId xmlns:a16="http://schemas.microsoft.com/office/drawing/2014/main" id="{92DF606E-1329-D54E-82DA-A365D7C330A7}"/>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14287" y="-70231"/>
            <a:ext cx="9144000" cy="6091519"/>
          </a:xfrm>
        </p:spPr>
      </p:pic>
    </p:spTree>
    <p:extLst>
      <p:ext uri="{BB962C8B-B14F-4D97-AF65-F5344CB8AC3E}">
        <p14:creationId xmlns:p14="http://schemas.microsoft.com/office/powerpoint/2010/main" val="1402603160"/>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FA15E5-DF2D-3C46-8423-348E7DD0389A}"/>
              </a:ext>
            </a:extLst>
          </p:cNvPr>
          <p:cNvSpPr>
            <a:spLocks noGrp="1"/>
          </p:cNvSpPr>
          <p:nvPr>
            <p:ph type="title"/>
          </p:nvPr>
        </p:nvSpPr>
        <p:spPr/>
        <p:txBody>
          <a:bodyPr/>
          <a:lstStyle/>
          <a:p>
            <a:endParaRPr lang="en-GB"/>
          </a:p>
        </p:txBody>
      </p:sp>
      <p:pic>
        <p:nvPicPr>
          <p:cNvPr id="5" name="Content Placeholder 4">
            <a:extLst>
              <a:ext uri="{FF2B5EF4-FFF2-40B4-BE49-F238E27FC236}">
                <a16:creationId xmlns:a16="http://schemas.microsoft.com/office/drawing/2014/main" id="{A7D2DD27-E857-D54D-A51B-D5AE420CE755}"/>
              </a:ext>
            </a:extLst>
          </p:cNvPr>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0" y="-70231"/>
            <a:ext cx="9144000" cy="6091519"/>
          </a:xfrm>
        </p:spPr>
      </p:pic>
    </p:spTree>
    <p:extLst>
      <p:ext uri="{BB962C8B-B14F-4D97-AF65-F5344CB8AC3E}">
        <p14:creationId xmlns:p14="http://schemas.microsoft.com/office/powerpoint/2010/main" val="428670831"/>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6A119563-9B5A-BA4D-8912-F2E46A327FFF}"/>
              </a:ext>
            </a:extLst>
          </p:cNvPr>
          <p:cNvPicPr>
            <a:picLocks noChangeAspect="1"/>
          </p:cNvPicPr>
          <p:nvPr/>
        </p:nvPicPr>
        <p:blipFill rotWithShape="1">
          <a:blip r:embed="rId3"/>
          <a:srcRect b="15911"/>
          <a:stretch/>
        </p:blipFill>
        <p:spPr>
          <a:xfrm>
            <a:off x="2561369" y="4869160"/>
            <a:ext cx="1499609" cy="1784481"/>
          </a:xfrm>
          <a:prstGeom prst="rect">
            <a:avLst/>
          </a:prstGeom>
        </p:spPr>
      </p:pic>
      <p:pic>
        <p:nvPicPr>
          <p:cNvPr id="3" name="Picture 2">
            <a:extLst>
              <a:ext uri="{FF2B5EF4-FFF2-40B4-BE49-F238E27FC236}">
                <a16:creationId xmlns:a16="http://schemas.microsoft.com/office/drawing/2014/main" id="{55F2528D-F619-EE4A-8049-A793D2E85946}"/>
              </a:ext>
            </a:extLst>
          </p:cNvPr>
          <p:cNvPicPr>
            <a:picLocks noChangeAspect="1"/>
          </p:cNvPicPr>
          <p:nvPr/>
        </p:nvPicPr>
        <p:blipFill rotWithShape="1">
          <a:blip r:embed="rId4"/>
          <a:srcRect b="12534"/>
          <a:stretch/>
        </p:blipFill>
        <p:spPr>
          <a:xfrm>
            <a:off x="3728299" y="-157939"/>
            <a:ext cx="5668237" cy="7015939"/>
          </a:xfrm>
          <a:prstGeom prst="rect">
            <a:avLst/>
          </a:prstGeom>
        </p:spPr>
      </p:pic>
      <p:sp>
        <p:nvSpPr>
          <p:cNvPr id="4" name="TextBox 3">
            <a:extLst>
              <a:ext uri="{FF2B5EF4-FFF2-40B4-BE49-F238E27FC236}">
                <a16:creationId xmlns:a16="http://schemas.microsoft.com/office/drawing/2014/main" id="{5B191F27-5BC7-0B43-A111-CC7BAA8D7581}"/>
              </a:ext>
            </a:extLst>
          </p:cNvPr>
          <p:cNvSpPr txBox="1"/>
          <p:nvPr/>
        </p:nvSpPr>
        <p:spPr>
          <a:xfrm>
            <a:off x="2195901" y="5344353"/>
            <a:ext cx="2230546" cy="954107"/>
          </a:xfrm>
          <a:prstGeom prst="rect">
            <a:avLst/>
          </a:prstGeom>
          <a:noFill/>
        </p:spPr>
        <p:txBody>
          <a:bodyPr wrap="none" rtlCol="0">
            <a:spAutoFit/>
          </a:bodyPr>
          <a:lstStyle/>
          <a:p>
            <a:pPr algn="ctr"/>
            <a:r>
              <a:rPr lang="en-GB" sz="2800" b="1" dirty="0"/>
              <a:t>5</a:t>
            </a:r>
            <a:r>
              <a:rPr lang="en-GB" sz="2800" b="1" baseline="30000" dirty="0"/>
              <a:t>th</a:t>
            </a:r>
            <a:r>
              <a:rPr lang="en-GB" sz="2800" b="1" dirty="0"/>
              <a:t> November</a:t>
            </a:r>
          </a:p>
          <a:p>
            <a:pPr algn="ctr"/>
            <a:r>
              <a:rPr lang="en-GB" sz="2800" b="1" dirty="0"/>
              <a:t>4pm</a:t>
            </a:r>
          </a:p>
        </p:txBody>
      </p:sp>
      <p:pic>
        <p:nvPicPr>
          <p:cNvPr id="12" name="Picture 11" descr="Text&#10;&#10;Description automatically generated with medium confidence">
            <a:extLst>
              <a:ext uri="{FF2B5EF4-FFF2-40B4-BE49-F238E27FC236}">
                <a16:creationId xmlns:a16="http://schemas.microsoft.com/office/drawing/2014/main" id="{4D49584F-9FEE-B348-A7D0-6D328CC5BE4D}"/>
              </a:ext>
            </a:extLst>
          </p:cNvPr>
          <p:cNvPicPr>
            <a:picLocks noChangeAspect="1"/>
          </p:cNvPicPr>
          <p:nvPr/>
        </p:nvPicPr>
        <p:blipFill>
          <a:blip r:embed="rId5" cstate="print">
            <a:extLst>
              <a:ext uri="{28A0092B-C50C-407E-A947-70E740481C1C}">
                <a14:useLocalDpi xmlns:a14="http://schemas.microsoft.com/office/drawing/2010/main" val="0"/>
              </a:ext>
              <a:ext uri="{837473B0-CC2E-450A-ABE3-18F120FF3D39}">
                <a1611:picAttrSrcUrl xmlns:a1611="http://schemas.microsoft.com/office/drawing/2016/11/main" r:id="rId6"/>
              </a:ext>
            </a:extLst>
          </a:blip>
          <a:stretch>
            <a:fillRect/>
          </a:stretch>
        </p:blipFill>
        <p:spPr>
          <a:xfrm>
            <a:off x="2728696" y="4432303"/>
            <a:ext cx="1164953" cy="436857"/>
          </a:xfrm>
          <a:prstGeom prst="rect">
            <a:avLst/>
          </a:prstGeom>
        </p:spPr>
      </p:pic>
    </p:spTree>
    <p:extLst>
      <p:ext uri="{BB962C8B-B14F-4D97-AF65-F5344CB8AC3E}">
        <p14:creationId xmlns:p14="http://schemas.microsoft.com/office/powerpoint/2010/main" val="1370557524"/>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4" descr="A picture containing seat, furniture, white&#10;&#10;Description automatically generated">
            <a:extLst>
              <a:ext uri="{FF2B5EF4-FFF2-40B4-BE49-F238E27FC236}">
                <a16:creationId xmlns:a16="http://schemas.microsoft.com/office/drawing/2014/main" id="{68756DC1-42F3-D842-ABC8-0F2CC4B94525}"/>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06835" y="769608"/>
            <a:ext cx="4535091" cy="51435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graphicFrame>
        <p:nvGraphicFramePr>
          <p:cNvPr id="4" name="Table 21">
            <a:extLst>
              <a:ext uri="{FF2B5EF4-FFF2-40B4-BE49-F238E27FC236}">
                <a16:creationId xmlns:a16="http://schemas.microsoft.com/office/drawing/2014/main" id="{F5397929-A02E-DA43-A0DE-1FB0670B7B19}"/>
              </a:ext>
            </a:extLst>
          </p:cNvPr>
          <p:cNvGraphicFramePr>
            <a:graphicFrameLocks noGrp="1"/>
          </p:cNvGraphicFramePr>
          <p:nvPr>
            <p:extLst>
              <p:ext uri="{D42A27DB-BD31-4B8C-83A1-F6EECF244321}">
                <p14:modId xmlns:p14="http://schemas.microsoft.com/office/powerpoint/2010/main" val="2472524346"/>
              </p:ext>
            </p:extLst>
          </p:nvPr>
        </p:nvGraphicFramePr>
        <p:xfrm>
          <a:off x="5153943" y="960116"/>
          <a:ext cx="3619500" cy="4762484"/>
        </p:xfrm>
        <a:graphic>
          <a:graphicData uri="http://schemas.openxmlformats.org/drawingml/2006/table">
            <a:tbl>
              <a:tblPr firstRow="1" bandRow="1">
                <a:tableStyleId>{5C22544A-7EE6-4342-B048-85BDC9FD1C3A}</a:tableStyleId>
              </a:tblPr>
              <a:tblGrid>
                <a:gridCol w="3619500">
                  <a:extLst>
                    <a:ext uri="{9D8B030D-6E8A-4147-A177-3AD203B41FA5}">
                      <a16:colId xmlns:a16="http://schemas.microsoft.com/office/drawing/2014/main" val="20000"/>
                    </a:ext>
                  </a:extLst>
                </a:gridCol>
              </a:tblGrid>
              <a:tr h="4031457">
                <a:tc>
                  <a:txBody>
                    <a:bodyPr/>
                    <a:lstStyle/>
                    <a:p>
                      <a:r>
                        <a:rPr lang="en-GB" sz="1400" dirty="0">
                          <a:solidFill>
                            <a:schemeClr val="tx1"/>
                          </a:solidFill>
                        </a:rPr>
                        <a:t>Design details:</a:t>
                      </a:r>
                    </a:p>
                    <a:p>
                      <a:endParaRPr lang="en-GB" sz="1400" dirty="0"/>
                    </a:p>
                    <a:p>
                      <a:r>
                        <a:rPr lang="en-GB" sz="1400" b="0" dirty="0">
                          <a:solidFill>
                            <a:schemeClr val="tx1"/>
                          </a:solidFill>
                        </a:rPr>
                        <a:t>Your design proposal can be written here. What event have you chosen? Talk us through your design choices. Why have you chosen these items? Describe the bedroom environment.</a:t>
                      </a:r>
                    </a:p>
                    <a:p>
                      <a:endParaRPr lang="en-GB" sz="1400" b="0" dirty="0">
                        <a:solidFill>
                          <a:schemeClr val="tx1"/>
                        </a:solidFill>
                      </a:endParaRPr>
                    </a:p>
                    <a:p>
                      <a:r>
                        <a:rPr lang="en-GB" sz="1400" b="0" dirty="0">
                          <a:solidFill>
                            <a:schemeClr val="tx1"/>
                          </a:solidFill>
                        </a:rPr>
                        <a:t>Why is this a suitable setup for your chosen event?</a:t>
                      </a:r>
                    </a:p>
                    <a:p>
                      <a:endParaRPr lang="en-GB" sz="1400" b="0" dirty="0">
                        <a:solidFill>
                          <a:schemeClr val="tx1"/>
                        </a:solidFill>
                      </a:endParaRPr>
                    </a:p>
                    <a:p>
                      <a:r>
                        <a:rPr lang="en-GB" sz="1400" b="0" dirty="0">
                          <a:solidFill>
                            <a:schemeClr val="tx1"/>
                          </a:solidFill>
                        </a:rPr>
                        <a:t>Include specific details such as the content of a hand-written note/letter/card.</a:t>
                      </a:r>
                    </a:p>
                    <a:p>
                      <a:endParaRPr lang="en-GB" sz="1400" b="0" dirty="0">
                        <a:solidFill>
                          <a:schemeClr val="tx1"/>
                        </a:solidFill>
                      </a:endParaRPr>
                    </a:p>
                    <a:p>
                      <a:r>
                        <a:rPr lang="en-GB" sz="1400" b="0" dirty="0">
                          <a:solidFill>
                            <a:schemeClr val="tx1"/>
                          </a:solidFill>
                        </a:rPr>
                        <a:t>State what your towel origami is – remember, this is the focus point of your design. The towel origami featured in your bed design template will be the same towel origami design that you demonstrate in your practical Flipgrid video.</a:t>
                      </a:r>
                    </a:p>
                    <a:p>
                      <a:endParaRPr lang="en-GB" sz="1400" b="0" dirty="0">
                        <a:solidFill>
                          <a:schemeClr val="tx1"/>
                        </a:solidFill>
                      </a:endParaRPr>
                    </a:p>
                    <a:p>
                      <a:endParaRPr lang="en-GB" sz="1400" b="0" dirty="0">
                        <a:solidFill>
                          <a:schemeClr val="tx1"/>
                        </a:solidFill>
                      </a:endParaRPr>
                    </a:p>
                    <a:p>
                      <a:endParaRPr lang="en-GB" sz="1400" b="0" dirty="0">
                        <a:solidFill>
                          <a:schemeClr val="tx1"/>
                        </a:solidFill>
                      </a:endParaRPr>
                    </a:p>
                    <a:p>
                      <a:endParaRPr lang="en-GB" sz="1400" b="0" dirty="0">
                        <a:solidFill>
                          <a:schemeClr val="tx1"/>
                        </a:solidFill>
                      </a:endParaRPr>
                    </a:p>
                  </a:txBody>
                  <a:tcPr marL="68583" marR="68583" marT="34282" marB="34282">
                    <a:solidFill>
                      <a:schemeClr val="bg2"/>
                    </a:solidFill>
                  </a:tcPr>
                </a:tc>
                <a:extLst>
                  <a:ext uri="{0D108BD9-81ED-4DB2-BD59-A6C34878D82A}">
                    <a16:rowId xmlns:a16="http://schemas.microsoft.com/office/drawing/2014/main" val="10000"/>
                  </a:ext>
                </a:extLst>
              </a:tr>
            </a:tbl>
          </a:graphicData>
        </a:graphic>
      </p:graphicFrame>
      <p:sp>
        <p:nvSpPr>
          <p:cNvPr id="5" name="Rectangle 21">
            <a:extLst>
              <a:ext uri="{FF2B5EF4-FFF2-40B4-BE49-F238E27FC236}">
                <a16:creationId xmlns:a16="http://schemas.microsoft.com/office/drawing/2014/main" id="{22F57195-C786-5044-8F13-4E18D7D24FEC}"/>
              </a:ext>
            </a:extLst>
          </p:cNvPr>
          <p:cNvSpPr>
            <a:spLocks noChangeArrowheads="1"/>
          </p:cNvSpPr>
          <p:nvPr/>
        </p:nvSpPr>
        <p:spPr bwMode="auto">
          <a:xfrm>
            <a:off x="6769620" y="474341"/>
            <a:ext cx="2048959" cy="30008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fontAlgn="base">
              <a:spcBef>
                <a:spcPct val="0"/>
              </a:spcBef>
              <a:spcAft>
                <a:spcPct val="0"/>
              </a:spcAft>
              <a:defRPr>
                <a:solidFill>
                  <a:schemeClr val="tx1"/>
                </a:solidFill>
                <a:latin typeface="Calibri" panose="020F0502020204030204" pitchFamily="34" charset="0"/>
              </a:defRPr>
            </a:lvl6pPr>
            <a:lvl7pPr marL="2971800" indent="-228600" fontAlgn="base">
              <a:spcBef>
                <a:spcPct val="0"/>
              </a:spcBef>
              <a:spcAft>
                <a:spcPct val="0"/>
              </a:spcAft>
              <a:defRPr>
                <a:solidFill>
                  <a:schemeClr val="tx1"/>
                </a:solidFill>
                <a:latin typeface="Calibri" panose="020F0502020204030204" pitchFamily="34" charset="0"/>
              </a:defRPr>
            </a:lvl7pPr>
            <a:lvl8pPr marL="3429000" indent="-228600" fontAlgn="base">
              <a:spcBef>
                <a:spcPct val="0"/>
              </a:spcBef>
              <a:spcAft>
                <a:spcPct val="0"/>
              </a:spcAft>
              <a:defRPr>
                <a:solidFill>
                  <a:schemeClr val="tx1"/>
                </a:solidFill>
                <a:latin typeface="Calibri" panose="020F0502020204030204" pitchFamily="34" charset="0"/>
              </a:defRPr>
            </a:lvl8pPr>
            <a:lvl9pPr marL="3886200" indent="-228600" fontAlgn="base">
              <a:spcBef>
                <a:spcPct val="0"/>
              </a:spcBef>
              <a:spcAft>
                <a:spcPct val="0"/>
              </a:spcAft>
              <a:defRPr>
                <a:solidFill>
                  <a:schemeClr val="tx1"/>
                </a:solidFill>
                <a:latin typeface="Calibri" panose="020F0502020204030204" pitchFamily="34" charset="0"/>
              </a:defRPr>
            </a:lvl9pPr>
          </a:lstStyle>
          <a:p>
            <a:pPr eaLnBrk="1" hangingPunct="1"/>
            <a:r>
              <a:rPr lang="en-GB" altLang="en-US" sz="1350"/>
              <a:t>Student Number: #######</a:t>
            </a:r>
          </a:p>
        </p:txBody>
      </p:sp>
    </p:spTree>
    <p:extLst>
      <p:ext uri="{BB962C8B-B14F-4D97-AF65-F5344CB8AC3E}">
        <p14:creationId xmlns:p14="http://schemas.microsoft.com/office/powerpoint/2010/main" val="4269796153"/>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descr="A picture containing seat, furniture, white&#10;&#10;Description automatically generated">
            <a:extLst>
              <a:ext uri="{FF2B5EF4-FFF2-40B4-BE49-F238E27FC236}">
                <a16:creationId xmlns:a16="http://schemas.microsoft.com/office/drawing/2014/main" id="{4942297F-1D65-A843-B22A-01320B4CCB15}"/>
              </a:ext>
            </a:extLst>
          </p:cNvPr>
          <p:cNvPicPr>
            <a:picLocks noChangeAspect="1"/>
          </p:cNvPicPr>
          <p:nvPr/>
        </p:nvPicPr>
        <p:blipFill>
          <a:blip r:embed="rId3"/>
          <a:stretch>
            <a:fillRect/>
          </a:stretch>
        </p:blipFill>
        <p:spPr>
          <a:xfrm>
            <a:off x="179512" y="332656"/>
            <a:ext cx="4535402" cy="5143500"/>
          </a:xfrm>
          <a:prstGeom prst="rect">
            <a:avLst/>
          </a:prstGeom>
        </p:spPr>
      </p:pic>
      <p:pic>
        <p:nvPicPr>
          <p:cNvPr id="7" name="Picture 6" descr="Logo&#10;&#10;Description automatically generated">
            <a:extLst>
              <a:ext uri="{FF2B5EF4-FFF2-40B4-BE49-F238E27FC236}">
                <a16:creationId xmlns:a16="http://schemas.microsoft.com/office/drawing/2014/main" id="{80672859-820E-9644-B3EA-C61040713BE3}"/>
              </a:ext>
            </a:extLst>
          </p:cNvPr>
          <p:cNvPicPr>
            <a:picLocks noChangeAspect="1"/>
          </p:cNvPicPr>
          <p:nvPr/>
        </p:nvPicPr>
        <p:blipFill>
          <a:blip r:embed="rId4">
            <a:extLst>
              <a:ext uri="{837473B0-CC2E-450A-ABE3-18F120FF3D39}">
                <a1611:picAttrSrcUrl xmlns:a1611="http://schemas.microsoft.com/office/drawing/2016/11/main" r:id="rId5"/>
              </a:ext>
            </a:extLst>
          </a:blip>
          <a:stretch>
            <a:fillRect/>
          </a:stretch>
        </p:blipFill>
        <p:spPr>
          <a:xfrm>
            <a:off x="1081878" y="2256370"/>
            <a:ext cx="163607" cy="163607"/>
          </a:xfrm>
          <a:prstGeom prst="rect">
            <a:avLst/>
          </a:prstGeom>
        </p:spPr>
      </p:pic>
      <p:pic>
        <p:nvPicPr>
          <p:cNvPr id="8" name="Picture 7" descr="Logo&#10;&#10;Description automatically generated">
            <a:extLst>
              <a:ext uri="{FF2B5EF4-FFF2-40B4-BE49-F238E27FC236}">
                <a16:creationId xmlns:a16="http://schemas.microsoft.com/office/drawing/2014/main" id="{961A336B-83CC-8C4C-8F53-1ACB453027D3}"/>
              </a:ext>
            </a:extLst>
          </p:cNvPr>
          <p:cNvPicPr>
            <a:picLocks noChangeAspect="1"/>
          </p:cNvPicPr>
          <p:nvPr/>
        </p:nvPicPr>
        <p:blipFill>
          <a:blip r:embed="rId4">
            <a:extLst>
              <a:ext uri="{837473B0-CC2E-450A-ABE3-18F120FF3D39}">
                <a1611:picAttrSrcUrl xmlns:a1611="http://schemas.microsoft.com/office/drawing/2016/11/main" r:id="rId5"/>
              </a:ext>
            </a:extLst>
          </a:blip>
          <a:stretch>
            <a:fillRect/>
          </a:stretch>
        </p:blipFill>
        <p:spPr>
          <a:xfrm>
            <a:off x="1445263" y="2256146"/>
            <a:ext cx="163607" cy="163607"/>
          </a:xfrm>
          <a:prstGeom prst="rect">
            <a:avLst/>
          </a:prstGeom>
        </p:spPr>
      </p:pic>
      <p:pic>
        <p:nvPicPr>
          <p:cNvPr id="9" name="Picture 8" descr="Logo&#10;&#10;Description automatically generated">
            <a:extLst>
              <a:ext uri="{FF2B5EF4-FFF2-40B4-BE49-F238E27FC236}">
                <a16:creationId xmlns:a16="http://schemas.microsoft.com/office/drawing/2014/main" id="{0088B81F-6B9F-7641-9BD5-16BC292C00AC}"/>
              </a:ext>
            </a:extLst>
          </p:cNvPr>
          <p:cNvPicPr>
            <a:picLocks noChangeAspect="1"/>
          </p:cNvPicPr>
          <p:nvPr/>
        </p:nvPicPr>
        <p:blipFill>
          <a:blip r:embed="rId4">
            <a:extLst>
              <a:ext uri="{837473B0-CC2E-450A-ABE3-18F120FF3D39}">
                <a1611:picAttrSrcUrl xmlns:a1611="http://schemas.microsoft.com/office/drawing/2016/11/main" r:id="rId5"/>
              </a:ext>
            </a:extLst>
          </a:blip>
          <a:stretch>
            <a:fillRect/>
          </a:stretch>
        </p:blipFill>
        <p:spPr>
          <a:xfrm>
            <a:off x="734926" y="2256146"/>
            <a:ext cx="163607" cy="163607"/>
          </a:xfrm>
          <a:prstGeom prst="rect">
            <a:avLst/>
          </a:prstGeom>
        </p:spPr>
      </p:pic>
      <p:pic>
        <p:nvPicPr>
          <p:cNvPr id="10" name="Picture 9" descr="A red rose with green leaves&#10;&#10;Description automatically generated with medium confidence">
            <a:extLst>
              <a:ext uri="{FF2B5EF4-FFF2-40B4-BE49-F238E27FC236}">
                <a16:creationId xmlns:a16="http://schemas.microsoft.com/office/drawing/2014/main" id="{137BCB52-6191-1B40-AFB5-B91BA86ADEE4}"/>
              </a:ext>
            </a:extLst>
          </p:cNvPr>
          <p:cNvPicPr>
            <a:picLocks noChangeAspect="1"/>
          </p:cNvPicPr>
          <p:nvPr/>
        </p:nvPicPr>
        <p:blipFill>
          <a:blip r:embed="rId6">
            <a:extLst>
              <a:ext uri="{BEBA8EAE-BF5A-486C-A8C5-ECC9F3942E4B}">
                <a14:imgProps xmlns:a14="http://schemas.microsoft.com/office/drawing/2010/main">
                  <a14:imgLayer r:embed="rId7">
                    <a14:imgEffect>
                      <a14:backgroundRemoval t="9313" b="99063" l="6338" r="91813">
                        <a14:foregroundMark x1="38908" y1="9625" x2="49120" y2="9625"/>
                        <a14:foregroundMark x1="49120" y1="9625" x2="55106" y2="9313"/>
                        <a14:foregroundMark x1="48151" y1="73250" x2="55810" y2="70375"/>
                        <a14:foregroundMark x1="32923" y1="99063" x2="35563" y2="89938"/>
                        <a14:foregroundMark x1="91901" y1="60563" x2="89789" y2="62813"/>
                        <a14:foregroundMark x1="6338" y1="61438" x2="8979" y2="62438"/>
                      </a14:backgroundRemoval>
                    </a14:imgEffect>
                  </a14:imgLayer>
                </a14:imgProps>
              </a:ext>
              <a:ext uri="{837473B0-CC2E-450A-ABE3-18F120FF3D39}">
                <a1611:picAttrSrcUrl xmlns:a1611="http://schemas.microsoft.com/office/drawing/2016/11/main" r:id="rId8"/>
              </a:ext>
            </a:extLst>
          </a:blip>
          <a:stretch>
            <a:fillRect/>
          </a:stretch>
        </p:blipFill>
        <p:spPr>
          <a:xfrm rot="2497482">
            <a:off x="3119977" y="1041240"/>
            <a:ext cx="529020" cy="745098"/>
          </a:xfrm>
          <a:prstGeom prst="rect">
            <a:avLst/>
          </a:prstGeom>
        </p:spPr>
      </p:pic>
      <p:pic>
        <p:nvPicPr>
          <p:cNvPr id="11" name="Picture 10" descr="A red rose with green leaves&#10;&#10;Description automatically generated with medium confidence">
            <a:extLst>
              <a:ext uri="{FF2B5EF4-FFF2-40B4-BE49-F238E27FC236}">
                <a16:creationId xmlns:a16="http://schemas.microsoft.com/office/drawing/2014/main" id="{5EBBDF96-4DEA-9847-991E-88DF19218044}"/>
              </a:ext>
            </a:extLst>
          </p:cNvPr>
          <p:cNvPicPr>
            <a:picLocks noChangeAspect="1"/>
          </p:cNvPicPr>
          <p:nvPr/>
        </p:nvPicPr>
        <p:blipFill>
          <a:blip r:embed="rId6">
            <a:extLst>
              <a:ext uri="{BEBA8EAE-BF5A-486C-A8C5-ECC9F3942E4B}">
                <a14:imgProps xmlns:a14="http://schemas.microsoft.com/office/drawing/2010/main">
                  <a14:imgLayer r:embed="rId9">
                    <a14:imgEffect>
                      <a14:backgroundRemoval t="9313" b="99063" l="6338" r="91813">
                        <a14:foregroundMark x1="38908" y1="9625" x2="49120" y2="9625"/>
                        <a14:foregroundMark x1="49120" y1="9625" x2="55106" y2="9313"/>
                        <a14:foregroundMark x1="48151" y1="73250" x2="55810" y2="70375"/>
                        <a14:foregroundMark x1="32923" y1="99063" x2="35563" y2="89938"/>
                        <a14:foregroundMark x1="91901" y1="60563" x2="89789" y2="62813"/>
                        <a14:foregroundMark x1="6338" y1="61438" x2="8979" y2="62438"/>
                      </a14:backgroundRemoval>
                    </a14:imgEffect>
                  </a14:imgLayer>
                </a14:imgProps>
              </a:ext>
              <a:ext uri="{837473B0-CC2E-450A-ABE3-18F120FF3D39}">
                <a1611:picAttrSrcUrl xmlns:a1611="http://schemas.microsoft.com/office/drawing/2016/11/main" r:id="rId8"/>
              </a:ext>
            </a:extLst>
          </a:blip>
          <a:stretch>
            <a:fillRect/>
          </a:stretch>
        </p:blipFill>
        <p:spPr>
          <a:xfrm rot="2497482">
            <a:off x="1344361" y="1008512"/>
            <a:ext cx="529020" cy="745098"/>
          </a:xfrm>
          <a:prstGeom prst="rect">
            <a:avLst/>
          </a:prstGeom>
        </p:spPr>
      </p:pic>
      <p:pic>
        <p:nvPicPr>
          <p:cNvPr id="12" name="Picture 11" descr="Logo&#10;&#10;Description automatically generated">
            <a:extLst>
              <a:ext uri="{FF2B5EF4-FFF2-40B4-BE49-F238E27FC236}">
                <a16:creationId xmlns:a16="http://schemas.microsoft.com/office/drawing/2014/main" id="{3CC4382B-451E-3948-9459-C03981BED0FB}"/>
              </a:ext>
            </a:extLst>
          </p:cNvPr>
          <p:cNvPicPr>
            <a:picLocks noChangeAspect="1"/>
          </p:cNvPicPr>
          <p:nvPr/>
        </p:nvPicPr>
        <p:blipFill>
          <a:blip r:embed="rId4">
            <a:extLst>
              <a:ext uri="{837473B0-CC2E-450A-ABE3-18F120FF3D39}">
                <a1611:picAttrSrcUrl xmlns:a1611="http://schemas.microsoft.com/office/drawing/2016/11/main" r:id="rId5"/>
              </a:ext>
            </a:extLst>
          </a:blip>
          <a:stretch>
            <a:fillRect/>
          </a:stretch>
        </p:blipFill>
        <p:spPr>
          <a:xfrm>
            <a:off x="2148957" y="2256146"/>
            <a:ext cx="163607" cy="163607"/>
          </a:xfrm>
          <a:prstGeom prst="rect">
            <a:avLst/>
          </a:prstGeom>
        </p:spPr>
      </p:pic>
      <p:pic>
        <p:nvPicPr>
          <p:cNvPr id="13" name="Picture 12" descr="Logo&#10;&#10;Description automatically generated">
            <a:extLst>
              <a:ext uri="{FF2B5EF4-FFF2-40B4-BE49-F238E27FC236}">
                <a16:creationId xmlns:a16="http://schemas.microsoft.com/office/drawing/2014/main" id="{06E117B6-7560-3748-A9EA-13887D60AA08}"/>
              </a:ext>
            </a:extLst>
          </p:cNvPr>
          <p:cNvPicPr>
            <a:picLocks noChangeAspect="1"/>
          </p:cNvPicPr>
          <p:nvPr/>
        </p:nvPicPr>
        <p:blipFill>
          <a:blip r:embed="rId4">
            <a:extLst>
              <a:ext uri="{837473B0-CC2E-450A-ABE3-18F120FF3D39}">
                <a1611:picAttrSrcUrl xmlns:a1611="http://schemas.microsoft.com/office/drawing/2016/11/main" r:id="rId5"/>
              </a:ext>
            </a:extLst>
          </a:blip>
          <a:stretch>
            <a:fillRect/>
          </a:stretch>
        </p:blipFill>
        <p:spPr>
          <a:xfrm>
            <a:off x="2512342" y="2255922"/>
            <a:ext cx="163607" cy="163607"/>
          </a:xfrm>
          <a:prstGeom prst="rect">
            <a:avLst/>
          </a:prstGeom>
        </p:spPr>
      </p:pic>
      <p:pic>
        <p:nvPicPr>
          <p:cNvPr id="14" name="Picture 13" descr="Logo&#10;&#10;Description automatically generated">
            <a:extLst>
              <a:ext uri="{FF2B5EF4-FFF2-40B4-BE49-F238E27FC236}">
                <a16:creationId xmlns:a16="http://schemas.microsoft.com/office/drawing/2014/main" id="{B3E038E0-9223-8A44-BD78-5826A6669518}"/>
              </a:ext>
            </a:extLst>
          </p:cNvPr>
          <p:cNvPicPr>
            <a:picLocks noChangeAspect="1"/>
          </p:cNvPicPr>
          <p:nvPr/>
        </p:nvPicPr>
        <p:blipFill>
          <a:blip r:embed="rId4">
            <a:extLst>
              <a:ext uri="{837473B0-CC2E-450A-ABE3-18F120FF3D39}">
                <a1611:picAttrSrcUrl xmlns:a1611="http://schemas.microsoft.com/office/drawing/2016/11/main" r:id="rId5"/>
              </a:ext>
            </a:extLst>
          </a:blip>
          <a:stretch>
            <a:fillRect/>
          </a:stretch>
        </p:blipFill>
        <p:spPr>
          <a:xfrm>
            <a:off x="1802005" y="2255922"/>
            <a:ext cx="163607" cy="163607"/>
          </a:xfrm>
          <a:prstGeom prst="rect">
            <a:avLst/>
          </a:prstGeom>
        </p:spPr>
      </p:pic>
      <p:pic>
        <p:nvPicPr>
          <p:cNvPr id="15" name="Picture 14" descr="Logo&#10;&#10;Description automatically generated">
            <a:extLst>
              <a:ext uri="{FF2B5EF4-FFF2-40B4-BE49-F238E27FC236}">
                <a16:creationId xmlns:a16="http://schemas.microsoft.com/office/drawing/2014/main" id="{704015E1-6565-2B4C-8593-CAC9B50321E3}"/>
              </a:ext>
            </a:extLst>
          </p:cNvPr>
          <p:cNvPicPr>
            <a:picLocks noChangeAspect="1"/>
          </p:cNvPicPr>
          <p:nvPr/>
        </p:nvPicPr>
        <p:blipFill>
          <a:blip r:embed="rId4">
            <a:extLst>
              <a:ext uri="{837473B0-CC2E-450A-ABE3-18F120FF3D39}">
                <a1611:picAttrSrcUrl xmlns:a1611="http://schemas.microsoft.com/office/drawing/2016/11/main" r:id="rId5"/>
              </a:ext>
            </a:extLst>
          </a:blip>
          <a:stretch>
            <a:fillRect/>
          </a:stretch>
        </p:blipFill>
        <p:spPr>
          <a:xfrm>
            <a:off x="3210321" y="2255922"/>
            <a:ext cx="163607" cy="163607"/>
          </a:xfrm>
          <a:prstGeom prst="rect">
            <a:avLst/>
          </a:prstGeom>
        </p:spPr>
      </p:pic>
      <p:pic>
        <p:nvPicPr>
          <p:cNvPr id="16" name="Picture 15" descr="Logo&#10;&#10;Description automatically generated">
            <a:extLst>
              <a:ext uri="{FF2B5EF4-FFF2-40B4-BE49-F238E27FC236}">
                <a16:creationId xmlns:a16="http://schemas.microsoft.com/office/drawing/2014/main" id="{D69C592B-DC92-434D-8AC6-4EB05B9A06D3}"/>
              </a:ext>
            </a:extLst>
          </p:cNvPr>
          <p:cNvPicPr>
            <a:picLocks noChangeAspect="1"/>
          </p:cNvPicPr>
          <p:nvPr/>
        </p:nvPicPr>
        <p:blipFill>
          <a:blip r:embed="rId4">
            <a:extLst>
              <a:ext uri="{837473B0-CC2E-450A-ABE3-18F120FF3D39}">
                <a1611:picAttrSrcUrl xmlns:a1611="http://schemas.microsoft.com/office/drawing/2016/11/main" r:id="rId5"/>
              </a:ext>
            </a:extLst>
          </a:blip>
          <a:stretch>
            <a:fillRect/>
          </a:stretch>
        </p:blipFill>
        <p:spPr>
          <a:xfrm>
            <a:off x="3573706" y="2255698"/>
            <a:ext cx="163607" cy="163607"/>
          </a:xfrm>
          <a:prstGeom prst="rect">
            <a:avLst/>
          </a:prstGeom>
        </p:spPr>
      </p:pic>
      <p:pic>
        <p:nvPicPr>
          <p:cNvPr id="17" name="Picture 16" descr="Logo&#10;&#10;Description automatically generated">
            <a:extLst>
              <a:ext uri="{FF2B5EF4-FFF2-40B4-BE49-F238E27FC236}">
                <a16:creationId xmlns:a16="http://schemas.microsoft.com/office/drawing/2014/main" id="{4A00BE2F-7BCE-B346-B39B-E41FC1E91A3C}"/>
              </a:ext>
            </a:extLst>
          </p:cNvPr>
          <p:cNvPicPr>
            <a:picLocks noChangeAspect="1"/>
          </p:cNvPicPr>
          <p:nvPr/>
        </p:nvPicPr>
        <p:blipFill>
          <a:blip r:embed="rId4">
            <a:extLst>
              <a:ext uri="{837473B0-CC2E-450A-ABE3-18F120FF3D39}">
                <a1611:picAttrSrcUrl xmlns:a1611="http://schemas.microsoft.com/office/drawing/2016/11/main" r:id="rId5"/>
              </a:ext>
            </a:extLst>
          </a:blip>
          <a:stretch>
            <a:fillRect/>
          </a:stretch>
        </p:blipFill>
        <p:spPr>
          <a:xfrm>
            <a:off x="2863369" y="2255698"/>
            <a:ext cx="163607" cy="163607"/>
          </a:xfrm>
          <a:prstGeom prst="rect">
            <a:avLst/>
          </a:prstGeom>
        </p:spPr>
      </p:pic>
      <p:pic>
        <p:nvPicPr>
          <p:cNvPr id="18" name="Picture 17" descr="Logo&#10;&#10;Description automatically generated">
            <a:extLst>
              <a:ext uri="{FF2B5EF4-FFF2-40B4-BE49-F238E27FC236}">
                <a16:creationId xmlns:a16="http://schemas.microsoft.com/office/drawing/2014/main" id="{256E3C11-9801-594B-BEAD-AD90B8DE90C1}"/>
              </a:ext>
            </a:extLst>
          </p:cNvPr>
          <p:cNvPicPr>
            <a:picLocks noChangeAspect="1"/>
          </p:cNvPicPr>
          <p:nvPr/>
        </p:nvPicPr>
        <p:blipFill>
          <a:blip r:embed="rId4">
            <a:extLst>
              <a:ext uri="{837473B0-CC2E-450A-ABE3-18F120FF3D39}">
                <a1611:picAttrSrcUrl xmlns:a1611="http://schemas.microsoft.com/office/drawing/2016/11/main" r:id="rId5"/>
              </a:ext>
            </a:extLst>
          </a:blip>
          <a:stretch>
            <a:fillRect/>
          </a:stretch>
        </p:blipFill>
        <p:spPr>
          <a:xfrm>
            <a:off x="3929341" y="2255698"/>
            <a:ext cx="163607" cy="163607"/>
          </a:xfrm>
          <a:prstGeom prst="rect">
            <a:avLst/>
          </a:prstGeom>
        </p:spPr>
      </p:pic>
      <p:pic>
        <p:nvPicPr>
          <p:cNvPr id="19" name="Picture 18" descr="A picture containing text&#10;&#10;Description automatically generated">
            <a:extLst>
              <a:ext uri="{FF2B5EF4-FFF2-40B4-BE49-F238E27FC236}">
                <a16:creationId xmlns:a16="http://schemas.microsoft.com/office/drawing/2014/main" id="{40E423F2-1B2A-5142-880C-974AC58D3F01}"/>
              </a:ext>
            </a:extLst>
          </p:cNvPr>
          <p:cNvPicPr>
            <a:picLocks noChangeAspect="1"/>
          </p:cNvPicPr>
          <p:nvPr/>
        </p:nvPicPr>
        <p:blipFill>
          <a:blip r:embed="rId10">
            <a:extLst>
              <a:ext uri="{28A0092B-C50C-407E-A947-70E740481C1C}">
                <a14:useLocalDpi xmlns:a14="http://schemas.microsoft.com/office/drawing/2010/main" val="0"/>
              </a:ext>
            </a:extLst>
          </a:blip>
          <a:stretch>
            <a:fillRect/>
          </a:stretch>
        </p:blipFill>
        <p:spPr>
          <a:xfrm>
            <a:off x="6566232" y="513631"/>
            <a:ext cx="2326593" cy="4781550"/>
          </a:xfrm>
          <a:prstGeom prst="rect">
            <a:avLst/>
          </a:prstGeom>
        </p:spPr>
      </p:pic>
      <p:pic>
        <p:nvPicPr>
          <p:cNvPr id="20" name="Picture 19" descr="A bunch of balloons&#10;&#10;Description automatically generated with medium confidence">
            <a:extLst>
              <a:ext uri="{FF2B5EF4-FFF2-40B4-BE49-F238E27FC236}">
                <a16:creationId xmlns:a16="http://schemas.microsoft.com/office/drawing/2014/main" id="{DD1BF89E-3D5C-0E49-A309-05331DDFB122}"/>
              </a:ext>
            </a:extLst>
          </p:cNvPr>
          <p:cNvPicPr>
            <a:picLocks noChangeAspect="1"/>
          </p:cNvPicPr>
          <p:nvPr/>
        </p:nvPicPr>
        <p:blipFill>
          <a:blip r:embed="rId11" cstate="print">
            <a:extLst>
              <a:ext uri="{28A0092B-C50C-407E-A947-70E740481C1C}">
                <a14:useLocalDpi xmlns:a14="http://schemas.microsoft.com/office/drawing/2010/main" val="0"/>
              </a:ext>
              <a:ext uri="{837473B0-CC2E-450A-ABE3-18F120FF3D39}">
                <a1611:picAttrSrcUrl xmlns:a1611="http://schemas.microsoft.com/office/drawing/2016/11/main" r:id="rId12"/>
              </a:ext>
            </a:extLst>
          </a:blip>
          <a:stretch>
            <a:fillRect/>
          </a:stretch>
        </p:blipFill>
        <p:spPr>
          <a:xfrm>
            <a:off x="1550175" y="1552700"/>
            <a:ext cx="1555111" cy="2238375"/>
          </a:xfrm>
          <a:prstGeom prst="rect">
            <a:avLst/>
          </a:prstGeom>
        </p:spPr>
      </p:pic>
      <p:pic>
        <p:nvPicPr>
          <p:cNvPr id="21" name="Picture 20" descr="A picture containing linedrawing&#10;&#10;Description automatically generated">
            <a:extLst>
              <a:ext uri="{FF2B5EF4-FFF2-40B4-BE49-F238E27FC236}">
                <a16:creationId xmlns:a16="http://schemas.microsoft.com/office/drawing/2014/main" id="{1B9CA68F-1B5A-8744-82D6-DA65AE44619F}"/>
              </a:ext>
            </a:extLst>
          </p:cNvPr>
          <p:cNvPicPr>
            <a:picLocks noChangeAspect="1"/>
          </p:cNvPicPr>
          <p:nvPr/>
        </p:nvPicPr>
        <p:blipFill>
          <a:blip r:embed="rId13">
            <a:extLst>
              <a:ext uri="{BEBA8EAE-BF5A-486C-A8C5-ECC9F3942E4B}">
                <a14:imgProps xmlns:a14="http://schemas.microsoft.com/office/drawing/2010/main">
                  <a14:imgLayer r:embed="rId14">
                    <a14:imgEffect>
                      <a14:backgroundRemoval t="9971" b="89443" l="6602" r="94369">
                        <a14:foregroundMark x1="6796" y1="55718" x2="19417" y2="70088"/>
                        <a14:foregroundMark x1="19417" y1="70088" x2="29903" y2="54252"/>
                        <a14:foregroundMark x1="29903" y1="54252" x2="41165" y2="68622"/>
                        <a14:foregroundMark x1="41165" y1="68622" x2="35922" y2="43695"/>
                        <a14:foregroundMark x1="35922" y1="43695" x2="39417" y2="21994"/>
                        <a14:foregroundMark x1="39417" y1="21994" x2="46990" y2="26686"/>
                        <a14:foregroundMark x1="22136" y1="77126" x2="35534" y2="62757"/>
                        <a14:foregroundMark x1="7573" y1="55718" x2="28155" y2="51906"/>
                        <a14:foregroundMark x1="33010" y1="71848" x2="40194" y2="51906"/>
                        <a14:foregroundMark x1="40194" y1="51906" x2="39806" y2="51906"/>
                        <a14:foregroundMark x1="17476" y1="79765" x2="17476" y2="79765"/>
                        <a14:foregroundMark x1="27767" y1="36950" x2="27767" y2="36950"/>
                        <a14:foregroundMark x1="32427" y1="45161" x2="30874" y2="27273"/>
                        <a14:foregroundMark x1="33786" y1="50440" x2="30291" y2="29032"/>
                        <a14:foregroundMark x1="30291" y1="29032" x2="31650" y2="26393"/>
                        <a14:foregroundMark x1="56893" y1="53666" x2="65631" y2="72727"/>
                        <a14:foregroundMark x1="65631" y1="72727" x2="79612" y2="64223"/>
                        <a14:foregroundMark x1="79612" y1="64223" x2="86990" y2="65982"/>
                        <a14:foregroundMark x1="73592" y1="78299" x2="82330" y2="69208"/>
                        <a14:foregroundMark x1="89903" y1="64223" x2="78447" y2="57478"/>
                        <a14:foregroundMark x1="86602" y1="58358" x2="78447" y2="55718"/>
                        <a14:foregroundMark x1="91650" y1="64809" x2="91262" y2="69795"/>
                        <a14:foregroundMark x1="94369" y1="65396" x2="94369" y2="65396"/>
                        <a14:foregroundMark x1="83107" y1="80352" x2="83107" y2="80352"/>
                        <a14:foregroundMark x1="59612" y1="71261" x2="60583" y2="26686"/>
                        <a14:foregroundMark x1="60583" y1="26686" x2="53398" y2="26686"/>
                        <a14:foregroundMark x1="55728" y1="19941" x2="64660" y2="28446"/>
                        <a14:foregroundMark x1="50485" y1="53079" x2="59029" y2="66569"/>
                        <a14:foregroundMark x1="69320" y1="82111" x2="69320" y2="82111"/>
                        <a14:foregroundMark x1="67184" y1="80938" x2="72816" y2="77713"/>
                        <a14:foregroundMark x1="79612" y1="76246" x2="84854" y2="76540"/>
                      </a14:backgroundRemoval>
                    </a14:imgEffect>
                  </a14:imgLayer>
                </a14:imgProps>
              </a:ext>
            </a:extLst>
          </a:blip>
          <a:stretch>
            <a:fillRect/>
          </a:stretch>
        </p:blipFill>
        <p:spPr>
          <a:xfrm>
            <a:off x="1415751" y="3223666"/>
            <a:ext cx="2062925" cy="1364580"/>
          </a:xfrm>
          <a:prstGeom prst="rect">
            <a:avLst/>
          </a:prstGeom>
        </p:spPr>
      </p:pic>
      <p:pic>
        <p:nvPicPr>
          <p:cNvPr id="22" name="Picture 21" descr="Icon&#10;&#10;Description automatically generated">
            <a:extLst>
              <a:ext uri="{FF2B5EF4-FFF2-40B4-BE49-F238E27FC236}">
                <a16:creationId xmlns:a16="http://schemas.microsoft.com/office/drawing/2014/main" id="{9EED0FF7-51CF-DD44-9B87-124FF5C5B6BD}"/>
              </a:ext>
            </a:extLst>
          </p:cNvPr>
          <p:cNvPicPr>
            <a:picLocks noChangeAspect="1"/>
          </p:cNvPicPr>
          <p:nvPr/>
        </p:nvPicPr>
        <p:blipFill>
          <a:blip r:embed="rId15" cstate="print">
            <a:extLst>
              <a:ext uri="{BEBA8EAE-BF5A-486C-A8C5-ECC9F3942E4B}">
                <a14:imgProps xmlns:a14="http://schemas.microsoft.com/office/drawing/2010/main">
                  <a14:imgLayer r:embed="rId16">
                    <a14:imgEffect>
                      <a14:backgroundRemoval t="3383" b="95772" l="2500" r="97667">
                        <a14:foregroundMark x1="7333" y1="28541" x2="3333" y2="36152"/>
                        <a14:foregroundMark x1="3333" y1="36152" x2="8333" y2="52008"/>
                        <a14:foregroundMark x1="8333" y1="52008" x2="6833" y2="27484"/>
                        <a14:foregroundMark x1="37333" y1="8034" x2="45000" y2="5920"/>
                        <a14:foregroundMark x1="45000" y1="5920" x2="51167" y2="8668"/>
                        <a14:foregroundMark x1="51167" y1="8668" x2="42000" y2="8668"/>
                        <a14:foregroundMark x1="45500" y1="2537" x2="39000" y2="3594"/>
                        <a14:foregroundMark x1="39000" y1="3594" x2="45500" y2="3383"/>
                        <a14:foregroundMark x1="45500" y1="3383" x2="48500" y2="3594"/>
                        <a14:foregroundMark x1="1167" y1="32981" x2="1333" y2="42283"/>
                        <a14:foregroundMark x1="1333" y1="42283" x2="3000" y2="34249"/>
                        <a14:foregroundMark x1="3000" y1="34249" x2="2500" y2="34038"/>
                        <a14:foregroundMark x1="86333" y1="32347" x2="91500" y2="41226"/>
                        <a14:foregroundMark x1="91500" y1="41226" x2="92333" y2="51163"/>
                        <a14:foregroundMark x1="92333" y1="51163" x2="87667" y2="66808"/>
                        <a14:foregroundMark x1="87667" y1="66808" x2="93500" y2="61945"/>
                        <a14:foregroundMark x1="93500" y1="61945" x2="92333" y2="35095"/>
                        <a14:foregroundMark x1="92333" y1="35095" x2="87167" y2="30233"/>
                        <a14:foregroundMark x1="87167" y1="30233" x2="87167" y2="30233"/>
                        <a14:foregroundMark x1="92833" y1="33404" x2="95833" y2="41015"/>
                        <a14:foregroundMark x1="95833" y1="41015" x2="96667" y2="50951"/>
                        <a14:foregroundMark x1="96667" y1="50951" x2="94667" y2="58774"/>
                        <a14:foregroundMark x1="94667" y1="58774" x2="97167" y2="41438"/>
                        <a14:foregroundMark x1="97167" y1="41438" x2="94167" y2="34038"/>
                        <a14:foregroundMark x1="94167" y1="34038" x2="93667" y2="34038"/>
                        <a14:foregroundMark x1="59333" y1="89852" x2="73000" y2="93869"/>
                        <a14:foregroundMark x1="73000" y1="93869" x2="67333" y2="89852"/>
                        <a14:foregroundMark x1="67333" y1="89852" x2="67167" y2="92600"/>
                        <a14:foregroundMark x1="40667" y1="51163" x2="39500" y2="60254"/>
                        <a14:foregroundMark x1="39500" y1="60254" x2="43500" y2="68288"/>
                        <a14:foregroundMark x1="43500" y1="68288" x2="46000" y2="59408"/>
                        <a14:foregroundMark x1="46000" y1="59408" x2="47667" y2="58774"/>
                        <a14:foregroundMark x1="89000" y1="42283" x2="87500" y2="50740"/>
                        <a14:foregroundMark x1="87500" y1="50740" x2="87167" y2="47357"/>
                        <a14:foregroundMark x1="95500" y1="37421" x2="97833" y2="44820"/>
                        <a14:foregroundMark x1="97833" y1="44820" x2="97500" y2="53066"/>
                        <a14:foregroundMark x1="97500" y1="53066" x2="97667" y2="44397"/>
                        <a14:foregroundMark x1="97667" y1="44397" x2="96333" y2="40169"/>
                        <a14:foregroundMark x1="67667" y1="98097" x2="73667" y2="95772"/>
                        <a14:foregroundMark x1="73667" y1="95772" x2="73667" y2="94080"/>
                      </a14:backgroundRemoval>
                    </a14:imgEffect>
                  </a14:imgLayer>
                </a14:imgProps>
              </a:ext>
              <a:ext uri="{28A0092B-C50C-407E-A947-70E740481C1C}">
                <a14:useLocalDpi xmlns:a14="http://schemas.microsoft.com/office/drawing/2010/main" val="0"/>
              </a:ext>
              <a:ext uri="{837473B0-CC2E-450A-ABE3-18F120FF3D39}">
                <a1611:picAttrSrcUrl xmlns:a1611="http://schemas.microsoft.com/office/drawing/2016/11/main" r:id="rId17"/>
              </a:ext>
            </a:extLst>
          </a:blip>
          <a:stretch>
            <a:fillRect/>
          </a:stretch>
        </p:blipFill>
        <p:spPr>
          <a:xfrm>
            <a:off x="3638127" y="4438696"/>
            <a:ext cx="521838" cy="410513"/>
          </a:xfrm>
          <a:prstGeom prst="rect">
            <a:avLst/>
          </a:prstGeom>
        </p:spPr>
      </p:pic>
      <p:sp>
        <p:nvSpPr>
          <p:cNvPr id="2" name="TextBox 1">
            <a:extLst>
              <a:ext uri="{FF2B5EF4-FFF2-40B4-BE49-F238E27FC236}">
                <a16:creationId xmlns:a16="http://schemas.microsoft.com/office/drawing/2014/main" id="{CD15E41A-23D7-384A-9EA6-F5E7C2F1BF9D}"/>
              </a:ext>
            </a:extLst>
          </p:cNvPr>
          <p:cNvSpPr txBox="1"/>
          <p:nvPr/>
        </p:nvSpPr>
        <p:spPr>
          <a:xfrm>
            <a:off x="4919176" y="439504"/>
            <a:ext cx="1597040" cy="1477328"/>
          </a:xfrm>
          <a:prstGeom prst="rect">
            <a:avLst/>
          </a:prstGeom>
          <a:noFill/>
        </p:spPr>
        <p:txBody>
          <a:bodyPr wrap="none" rtlCol="0">
            <a:spAutoFit/>
          </a:bodyPr>
          <a:lstStyle/>
          <a:p>
            <a:r>
              <a:rPr lang="en-GB" dirty="0"/>
              <a:t>Use words like:</a:t>
            </a:r>
          </a:p>
          <a:p>
            <a:pPr marL="285750" indent="-285750">
              <a:buFont typeface="Arial" panose="020B0604020202020204" pitchFamily="34" charset="0"/>
              <a:buChar char="•"/>
            </a:pPr>
            <a:r>
              <a:rPr lang="en-GB" dirty="0"/>
              <a:t>Transparent</a:t>
            </a:r>
          </a:p>
          <a:p>
            <a:pPr marL="285750" indent="-285750">
              <a:buFont typeface="Arial" panose="020B0604020202020204" pitchFamily="34" charset="0"/>
              <a:buChar char="•"/>
            </a:pPr>
            <a:r>
              <a:rPr lang="en-GB" dirty="0"/>
              <a:t>Clipart</a:t>
            </a:r>
          </a:p>
          <a:p>
            <a:pPr marL="285750" indent="-285750">
              <a:buFont typeface="Arial" panose="020B0604020202020204" pitchFamily="34" charset="0"/>
              <a:buChar char="•"/>
            </a:pPr>
            <a:r>
              <a:rPr lang="en-GB" dirty="0"/>
              <a:t>Animated</a:t>
            </a:r>
          </a:p>
          <a:p>
            <a:pPr marL="285750" indent="-285750">
              <a:buFont typeface="Arial" panose="020B0604020202020204" pitchFamily="34" charset="0"/>
              <a:buChar char="•"/>
            </a:pPr>
            <a:r>
              <a:rPr lang="en-GB" dirty="0"/>
              <a:t>Cartoon</a:t>
            </a:r>
          </a:p>
        </p:txBody>
      </p:sp>
      <p:sp>
        <p:nvSpPr>
          <p:cNvPr id="3" name="TextBox 2">
            <a:extLst>
              <a:ext uri="{FF2B5EF4-FFF2-40B4-BE49-F238E27FC236}">
                <a16:creationId xmlns:a16="http://schemas.microsoft.com/office/drawing/2014/main" id="{620E97CC-A0F1-D944-867D-235BE4C8D863}"/>
              </a:ext>
            </a:extLst>
          </p:cNvPr>
          <p:cNvSpPr txBox="1"/>
          <p:nvPr/>
        </p:nvSpPr>
        <p:spPr>
          <a:xfrm>
            <a:off x="539552" y="5485351"/>
            <a:ext cx="7765139" cy="369332"/>
          </a:xfrm>
          <a:prstGeom prst="rect">
            <a:avLst/>
          </a:prstGeom>
          <a:noFill/>
        </p:spPr>
        <p:txBody>
          <a:bodyPr wrap="none" rtlCol="0">
            <a:spAutoFit/>
          </a:bodyPr>
          <a:lstStyle/>
          <a:p>
            <a:r>
              <a:rPr lang="en-GB" dirty="0"/>
              <a:t>Try and be realistic with your scaling. We don’t want chocolates the size of a bed! </a:t>
            </a:r>
          </a:p>
        </p:txBody>
      </p:sp>
    </p:spTree>
    <p:extLst>
      <p:ext uri="{BB962C8B-B14F-4D97-AF65-F5344CB8AC3E}">
        <p14:creationId xmlns:p14="http://schemas.microsoft.com/office/powerpoint/2010/main" val="1804593896"/>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19413018-B7E5-7B46-91B3-DFD6F2AFDFCE}"/>
              </a:ext>
            </a:extLst>
          </p:cNvPr>
          <p:cNvSpPr txBox="1"/>
          <p:nvPr/>
        </p:nvSpPr>
        <p:spPr>
          <a:xfrm>
            <a:off x="927423" y="5409548"/>
            <a:ext cx="6172200" cy="430887"/>
          </a:xfrm>
          <a:prstGeom prst="rect">
            <a:avLst/>
          </a:prstGeom>
          <a:noFill/>
        </p:spPr>
        <p:txBody>
          <a:bodyPr wrap="square" rtlCol="0">
            <a:spAutoFit/>
          </a:bodyPr>
          <a:lstStyle/>
          <a:p>
            <a:r>
              <a:rPr lang="en-GB" sz="2200" dirty="0"/>
              <a:t>Ryan’s Groups: </a:t>
            </a:r>
            <a:r>
              <a:rPr lang="en-GB" sz="2200" b="1" dirty="0" err="1"/>
              <a:t>Flipgrid.com</a:t>
            </a:r>
            <a:r>
              <a:rPr lang="en-GB" sz="2200" b="1" dirty="0"/>
              <a:t>/6df33521</a:t>
            </a:r>
          </a:p>
        </p:txBody>
      </p:sp>
      <p:pic>
        <p:nvPicPr>
          <p:cNvPr id="5" name="Picture 4" descr="A picture containing icon&#10;&#10;Description automatically generated">
            <a:extLst>
              <a:ext uri="{FF2B5EF4-FFF2-40B4-BE49-F238E27FC236}">
                <a16:creationId xmlns:a16="http://schemas.microsoft.com/office/drawing/2014/main" id="{E4CBC610-141F-3B42-876E-792EE5D2F09F}"/>
              </a:ext>
            </a:extLst>
          </p:cNvPr>
          <p:cNvPicPr>
            <a:picLocks noChangeAspect="1"/>
          </p:cNvPicPr>
          <p:nvPr/>
        </p:nvPicPr>
        <p:blipFill>
          <a:blip r:embed="rId3" cstate="print">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5785296" y="268106"/>
            <a:ext cx="3251200" cy="1809750"/>
          </a:xfrm>
          <a:prstGeom prst="rect">
            <a:avLst/>
          </a:prstGeom>
        </p:spPr>
      </p:pic>
      <p:pic>
        <p:nvPicPr>
          <p:cNvPr id="10" name="Picture 9" descr="Qr code&#10;&#10;Description automatically generated">
            <a:extLst>
              <a:ext uri="{FF2B5EF4-FFF2-40B4-BE49-F238E27FC236}">
                <a16:creationId xmlns:a16="http://schemas.microsoft.com/office/drawing/2014/main" id="{66BDB015-D6FB-FE47-A2ED-3306380025C4}"/>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0" y="1219811"/>
            <a:ext cx="4200105" cy="4200105"/>
          </a:xfrm>
          <a:prstGeom prst="rect">
            <a:avLst/>
          </a:prstGeom>
        </p:spPr>
      </p:pic>
      <p:sp>
        <p:nvSpPr>
          <p:cNvPr id="11" name="TextBox 10">
            <a:extLst>
              <a:ext uri="{FF2B5EF4-FFF2-40B4-BE49-F238E27FC236}">
                <a16:creationId xmlns:a16="http://schemas.microsoft.com/office/drawing/2014/main" id="{1407819C-1FF1-6B4F-BF76-6C0996E316EC}"/>
              </a:ext>
            </a:extLst>
          </p:cNvPr>
          <p:cNvSpPr txBox="1"/>
          <p:nvPr/>
        </p:nvSpPr>
        <p:spPr>
          <a:xfrm>
            <a:off x="254000" y="238075"/>
            <a:ext cx="4204164" cy="1323439"/>
          </a:xfrm>
          <a:prstGeom prst="rect">
            <a:avLst/>
          </a:prstGeom>
          <a:noFill/>
        </p:spPr>
        <p:txBody>
          <a:bodyPr wrap="none" rtlCol="0">
            <a:spAutoFit/>
          </a:bodyPr>
          <a:lstStyle/>
          <a:p>
            <a:r>
              <a:rPr lang="en-GB" sz="4000" b="1" dirty="0"/>
              <a:t>Deadline</a:t>
            </a:r>
            <a:r>
              <a:rPr lang="en-GB" sz="4000" dirty="0"/>
              <a:t>:</a:t>
            </a:r>
          </a:p>
          <a:p>
            <a:r>
              <a:rPr lang="en-GB" sz="4000" dirty="0"/>
              <a:t>5</a:t>
            </a:r>
            <a:r>
              <a:rPr lang="en-GB" sz="4000" baseline="30000" dirty="0"/>
              <a:t>th</a:t>
            </a:r>
            <a:r>
              <a:rPr lang="en-GB" sz="4000" dirty="0"/>
              <a:t> November 2021</a:t>
            </a:r>
          </a:p>
        </p:txBody>
      </p:sp>
      <p:sp>
        <p:nvSpPr>
          <p:cNvPr id="6" name="TextBox 5">
            <a:extLst>
              <a:ext uri="{FF2B5EF4-FFF2-40B4-BE49-F238E27FC236}">
                <a16:creationId xmlns:a16="http://schemas.microsoft.com/office/drawing/2014/main" id="{C1DEC90C-2DC2-D143-AE02-FBF1D5A45F18}"/>
              </a:ext>
            </a:extLst>
          </p:cNvPr>
          <p:cNvSpPr txBox="1"/>
          <p:nvPr/>
        </p:nvSpPr>
        <p:spPr>
          <a:xfrm>
            <a:off x="7673796" y="5223713"/>
            <a:ext cx="1317348" cy="646331"/>
          </a:xfrm>
          <a:prstGeom prst="rect">
            <a:avLst/>
          </a:prstGeom>
          <a:noFill/>
        </p:spPr>
        <p:txBody>
          <a:bodyPr wrap="none" rtlCol="0">
            <a:spAutoFit/>
          </a:bodyPr>
          <a:lstStyle/>
          <a:p>
            <a:pPr algn="ctr"/>
            <a:r>
              <a:rPr lang="en-GB" dirty="0"/>
              <a:t>MAXIMUM:</a:t>
            </a:r>
          </a:p>
          <a:p>
            <a:pPr algn="ctr"/>
            <a:r>
              <a:rPr lang="en-GB" b="1" dirty="0"/>
              <a:t>10MINUTES</a:t>
            </a:r>
          </a:p>
        </p:txBody>
      </p:sp>
      <p:pic>
        <p:nvPicPr>
          <p:cNvPr id="9" name="Picture 8">
            <a:extLst>
              <a:ext uri="{FF2B5EF4-FFF2-40B4-BE49-F238E27FC236}">
                <a16:creationId xmlns:a16="http://schemas.microsoft.com/office/drawing/2014/main" id="{C5B1F2B3-06C5-A446-A437-FD156B6800DA}"/>
              </a:ext>
            </a:extLst>
          </p:cNvPr>
          <p:cNvPicPr>
            <a:picLocks noChangeAspect="1"/>
          </p:cNvPicPr>
          <p:nvPr/>
        </p:nvPicPr>
        <p:blipFill>
          <a:blip r:embed="rId6" cstate="print">
            <a:extLst>
              <a:ext uri="{28A0092B-C50C-407E-A947-70E740481C1C}">
                <a14:useLocalDpi xmlns:a14="http://schemas.microsoft.com/office/drawing/2010/main" val="0"/>
              </a:ext>
            </a:extLst>
          </a:blip>
          <a:stretch>
            <a:fillRect/>
          </a:stretch>
        </p:blipFill>
        <p:spPr>
          <a:xfrm>
            <a:off x="4402815" y="2286156"/>
            <a:ext cx="4314104" cy="2409117"/>
          </a:xfrm>
          <a:prstGeom prst="rect">
            <a:avLst/>
          </a:prstGeom>
        </p:spPr>
      </p:pic>
      <p:pic>
        <p:nvPicPr>
          <p:cNvPr id="14" name="Picture 13" descr="Icon&#10;&#10;Description automatically generated with medium confidence">
            <a:extLst>
              <a:ext uri="{FF2B5EF4-FFF2-40B4-BE49-F238E27FC236}">
                <a16:creationId xmlns:a16="http://schemas.microsoft.com/office/drawing/2014/main" id="{EB80F780-B69D-C944-8FD8-D8449D3E65DA}"/>
              </a:ext>
            </a:extLst>
          </p:cNvPr>
          <p:cNvPicPr>
            <a:picLocks noChangeAspect="1"/>
          </p:cNvPicPr>
          <p:nvPr/>
        </p:nvPicPr>
        <p:blipFill>
          <a:blip r:embed="rId7" cstate="print">
            <a:extLst>
              <a:ext uri="{28A0092B-C50C-407E-A947-70E740481C1C}">
                <a14:useLocalDpi xmlns:a14="http://schemas.microsoft.com/office/drawing/2010/main" val="0"/>
              </a:ext>
              <a:ext uri="{837473B0-CC2E-450A-ABE3-18F120FF3D39}">
                <a1611:picAttrSrcUrl xmlns:a1611="http://schemas.microsoft.com/office/drawing/2016/11/main" r:id="rId8"/>
              </a:ext>
            </a:extLst>
          </a:blip>
          <a:stretch>
            <a:fillRect/>
          </a:stretch>
        </p:blipFill>
        <p:spPr>
          <a:xfrm>
            <a:off x="6721012" y="5115792"/>
            <a:ext cx="856737" cy="856737"/>
          </a:xfrm>
          <a:prstGeom prst="rect">
            <a:avLst/>
          </a:prstGeom>
        </p:spPr>
      </p:pic>
      <p:pic>
        <p:nvPicPr>
          <p:cNvPr id="16" name="Picture 15" descr="A picture containing text, clapperboard&#10;&#10;Description automatically generated">
            <a:extLst>
              <a:ext uri="{FF2B5EF4-FFF2-40B4-BE49-F238E27FC236}">
                <a16:creationId xmlns:a16="http://schemas.microsoft.com/office/drawing/2014/main" id="{77A0B932-3816-7E47-8181-ACC488105618}"/>
              </a:ext>
            </a:extLst>
          </p:cNvPr>
          <p:cNvPicPr>
            <a:picLocks noChangeAspect="1"/>
          </p:cNvPicPr>
          <p:nvPr/>
        </p:nvPicPr>
        <p:blipFill>
          <a:blip r:embed="rId9" cstate="print">
            <a:extLst>
              <a:ext uri="{28A0092B-C50C-407E-A947-70E740481C1C}">
                <a14:useLocalDpi xmlns:a14="http://schemas.microsoft.com/office/drawing/2010/main" val="0"/>
              </a:ext>
              <a:ext uri="{837473B0-CC2E-450A-ABE3-18F120FF3D39}">
                <a1611:picAttrSrcUrl xmlns:a1611="http://schemas.microsoft.com/office/drawing/2016/11/main" r:id="rId10"/>
              </a:ext>
            </a:extLst>
          </a:blip>
          <a:stretch>
            <a:fillRect/>
          </a:stretch>
        </p:blipFill>
        <p:spPr>
          <a:xfrm rot="20703221">
            <a:off x="261389" y="5271527"/>
            <a:ext cx="579421" cy="618966"/>
          </a:xfrm>
          <a:prstGeom prst="rect">
            <a:avLst/>
          </a:prstGeom>
        </p:spPr>
      </p:pic>
      <p:pic>
        <p:nvPicPr>
          <p:cNvPr id="17" name="Picture 16" descr="Icon&#10;&#10;Description automatically generated">
            <a:extLst>
              <a:ext uri="{FF2B5EF4-FFF2-40B4-BE49-F238E27FC236}">
                <a16:creationId xmlns:a16="http://schemas.microsoft.com/office/drawing/2014/main" id="{C63869B6-3A8B-5440-9A11-FF49F9694057}"/>
              </a:ext>
            </a:extLst>
          </p:cNvPr>
          <p:cNvPicPr>
            <a:picLocks noChangeAspect="1"/>
          </p:cNvPicPr>
          <p:nvPr/>
        </p:nvPicPr>
        <p:blipFill>
          <a:blip r:embed="rId11" cstate="print">
            <a:extLst>
              <a:ext uri="{28A0092B-C50C-407E-A947-70E740481C1C}">
                <a14:useLocalDpi xmlns:a14="http://schemas.microsoft.com/office/drawing/2010/main" val="0"/>
              </a:ext>
              <a:ext uri="{837473B0-CC2E-450A-ABE3-18F120FF3D39}">
                <a1611:picAttrSrcUrl xmlns:a1611="http://schemas.microsoft.com/office/drawing/2016/11/main" r:id="rId12"/>
              </a:ext>
            </a:extLst>
          </a:blip>
          <a:stretch>
            <a:fillRect/>
          </a:stretch>
        </p:blipFill>
        <p:spPr>
          <a:xfrm>
            <a:off x="4712164" y="513677"/>
            <a:ext cx="889000" cy="889000"/>
          </a:xfrm>
          <a:prstGeom prst="rect">
            <a:avLst/>
          </a:prstGeom>
        </p:spPr>
      </p:pic>
    </p:spTree>
    <p:extLst>
      <p:ext uri="{BB962C8B-B14F-4D97-AF65-F5344CB8AC3E}">
        <p14:creationId xmlns:p14="http://schemas.microsoft.com/office/powerpoint/2010/main" val="1086903950"/>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19413018-B7E5-7B46-91B3-DFD6F2AFDFCE}"/>
              </a:ext>
            </a:extLst>
          </p:cNvPr>
          <p:cNvSpPr txBox="1"/>
          <p:nvPr/>
        </p:nvSpPr>
        <p:spPr>
          <a:xfrm>
            <a:off x="927423" y="5419916"/>
            <a:ext cx="6172200" cy="430887"/>
          </a:xfrm>
          <a:prstGeom prst="rect">
            <a:avLst/>
          </a:prstGeom>
          <a:noFill/>
        </p:spPr>
        <p:txBody>
          <a:bodyPr wrap="square" rtlCol="0">
            <a:spAutoFit/>
          </a:bodyPr>
          <a:lstStyle/>
          <a:p>
            <a:r>
              <a:rPr lang="en-GB" sz="2200" dirty="0"/>
              <a:t>Kathryn’s Groups: </a:t>
            </a:r>
            <a:r>
              <a:rPr lang="en-GB" sz="2200" b="1" dirty="0" err="1"/>
              <a:t>Flipgrid.com</a:t>
            </a:r>
            <a:r>
              <a:rPr lang="en-GB" sz="2200" b="1" dirty="0"/>
              <a:t>/0e42dda2</a:t>
            </a:r>
          </a:p>
        </p:txBody>
      </p:sp>
      <p:pic>
        <p:nvPicPr>
          <p:cNvPr id="5" name="Picture 4" descr="A picture containing icon&#10;&#10;Description automatically generated">
            <a:extLst>
              <a:ext uri="{FF2B5EF4-FFF2-40B4-BE49-F238E27FC236}">
                <a16:creationId xmlns:a16="http://schemas.microsoft.com/office/drawing/2014/main" id="{E4CBC610-141F-3B42-876E-792EE5D2F09F}"/>
              </a:ext>
            </a:extLst>
          </p:cNvPr>
          <p:cNvPicPr>
            <a:picLocks noChangeAspect="1"/>
          </p:cNvPicPr>
          <p:nvPr/>
        </p:nvPicPr>
        <p:blipFill>
          <a:blip r:embed="rId3" cstate="print">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5785296" y="268106"/>
            <a:ext cx="3251200" cy="1809750"/>
          </a:xfrm>
          <a:prstGeom prst="rect">
            <a:avLst/>
          </a:prstGeom>
        </p:spPr>
      </p:pic>
      <p:sp>
        <p:nvSpPr>
          <p:cNvPr id="11" name="TextBox 10">
            <a:extLst>
              <a:ext uri="{FF2B5EF4-FFF2-40B4-BE49-F238E27FC236}">
                <a16:creationId xmlns:a16="http://schemas.microsoft.com/office/drawing/2014/main" id="{1407819C-1FF1-6B4F-BF76-6C0996E316EC}"/>
              </a:ext>
            </a:extLst>
          </p:cNvPr>
          <p:cNvSpPr txBox="1"/>
          <p:nvPr/>
        </p:nvSpPr>
        <p:spPr>
          <a:xfrm>
            <a:off x="254000" y="238075"/>
            <a:ext cx="4204164" cy="1323439"/>
          </a:xfrm>
          <a:prstGeom prst="rect">
            <a:avLst/>
          </a:prstGeom>
          <a:noFill/>
        </p:spPr>
        <p:txBody>
          <a:bodyPr wrap="none" rtlCol="0">
            <a:spAutoFit/>
          </a:bodyPr>
          <a:lstStyle/>
          <a:p>
            <a:r>
              <a:rPr lang="en-GB" sz="4000" b="1" dirty="0"/>
              <a:t>Deadline</a:t>
            </a:r>
            <a:r>
              <a:rPr lang="en-GB" sz="4000" dirty="0"/>
              <a:t>:</a:t>
            </a:r>
          </a:p>
          <a:p>
            <a:r>
              <a:rPr lang="en-GB" sz="4000" dirty="0"/>
              <a:t>5</a:t>
            </a:r>
            <a:r>
              <a:rPr lang="en-GB" sz="4000" baseline="30000" dirty="0"/>
              <a:t>th</a:t>
            </a:r>
            <a:r>
              <a:rPr lang="en-GB" sz="4000" dirty="0"/>
              <a:t> November 2021</a:t>
            </a:r>
          </a:p>
        </p:txBody>
      </p:sp>
      <p:pic>
        <p:nvPicPr>
          <p:cNvPr id="13" name="Picture 12" descr="Icon&#10;&#10;Description automatically generated">
            <a:extLst>
              <a:ext uri="{FF2B5EF4-FFF2-40B4-BE49-F238E27FC236}">
                <a16:creationId xmlns:a16="http://schemas.microsoft.com/office/drawing/2014/main" id="{7E0B99C3-9FE7-D54E-B1FB-8D14B5F96AFB}"/>
              </a:ext>
            </a:extLst>
          </p:cNvPr>
          <p:cNvPicPr>
            <a:picLocks noChangeAspect="1"/>
          </p:cNvPicPr>
          <p:nvPr/>
        </p:nvPicPr>
        <p:blipFill>
          <a:blip r:embed="rId5" cstate="print">
            <a:extLst>
              <a:ext uri="{28A0092B-C50C-407E-A947-70E740481C1C}">
                <a14:useLocalDpi xmlns:a14="http://schemas.microsoft.com/office/drawing/2010/main" val="0"/>
              </a:ext>
              <a:ext uri="{837473B0-CC2E-450A-ABE3-18F120FF3D39}">
                <a1611:picAttrSrcUrl xmlns:a1611="http://schemas.microsoft.com/office/drawing/2016/11/main" r:id="rId6"/>
              </a:ext>
            </a:extLst>
          </a:blip>
          <a:stretch>
            <a:fillRect/>
          </a:stretch>
        </p:blipFill>
        <p:spPr>
          <a:xfrm>
            <a:off x="4712164" y="513677"/>
            <a:ext cx="889000" cy="889000"/>
          </a:xfrm>
          <a:prstGeom prst="rect">
            <a:avLst/>
          </a:prstGeom>
        </p:spPr>
      </p:pic>
      <p:sp>
        <p:nvSpPr>
          <p:cNvPr id="9" name="TextBox 8">
            <a:extLst>
              <a:ext uri="{FF2B5EF4-FFF2-40B4-BE49-F238E27FC236}">
                <a16:creationId xmlns:a16="http://schemas.microsoft.com/office/drawing/2014/main" id="{089A5A22-1A10-CC4A-B2A0-3B552CED0420}"/>
              </a:ext>
            </a:extLst>
          </p:cNvPr>
          <p:cNvSpPr txBox="1"/>
          <p:nvPr/>
        </p:nvSpPr>
        <p:spPr>
          <a:xfrm>
            <a:off x="7673796" y="5223713"/>
            <a:ext cx="1317348" cy="646331"/>
          </a:xfrm>
          <a:prstGeom prst="rect">
            <a:avLst/>
          </a:prstGeom>
          <a:noFill/>
        </p:spPr>
        <p:txBody>
          <a:bodyPr wrap="none" rtlCol="0">
            <a:spAutoFit/>
          </a:bodyPr>
          <a:lstStyle/>
          <a:p>
            <a:pPr algn="ctr"/>
            <a:r>
              <a:rPr lang="en-GB" dirty="0"/>
              <a:t>MAXIMUM:</a:t>
            </a:r>
          </a:p>
          <a:p>
            <a:pPr algn="ctr"/>
            <a:r>
              <a:rPr lang="en-GB" b="1" dirty="0"/>
              <a:t>10MINUTES</a:t>
            </a:r>
          </a:p>
        </p:txBody>
      </p:sp>
      <p:pic>
        <p:nvPicPr>
          <p:cNvPr id="6" name="Picture 5" descr="Graphical user interface, application&#10;&#10;Description automatically generated">
            <a:extLst>
              <a:ext uri="{FF2B5EF4-FFF2-40B4-BE49-F238E27FC236}">
                <a16:creationId xmlns:a16="http://schemas.microsoft.com/office/drawing/2014/main" id="{B366E605-7F46-144C-AEA4-76F8263BBA72}"/>
              </a:ext>
            </a:extLst>
          </p:cNvPr>
          <p:cNvPicPr>
            <a:picLocks noChangeAspect="1"/>
          </p:cNvPicPr>
          <p:nvPr/>
        </p:nvPicPr>
        <p:blipFill>
          <a:blip r:embed="rId7" cstate="print">
            <a:extLst>
              <a:ext uri="{28A0092B-C50C-407E-A947-70E740481C1C}">
                <a14:useLocalDpi xmlns:a14="http://schemas.microsoft.com/office/drawing/2010/main" val="0"/>
              </a:ext>
            </a:extLst>
          </a:blip>
          <a:stretch>
            <a:fillRect/>
          </a:stretch>
        </p:blipFill>
        <p:spPr>
          <a:xfrm>
            <a:off x="4494212" y="2256271"/>
            <a:ext cx="4200105" cy="2345457"/>
          </a:xfrm>
          <a:prstGeom prst="rect">
            <a:avLst/>
          </a:prstGeom>
        </p:spPr>
      </p:pic>
      <p:pic>
        <p:nvPicPr>
          <p:cNvPr id="12" name="Picture 11" descr="Icon&#10;&#10;Description automatically generated with medium confidence">
            <a:extLst>
              <a:ext uri="{FF2B5EF4-FFF2-40B4-BE49-F238E27FC236}">
                <a16:creationId xmlns:a16="http://schemas.microsoft.com/office/drawing/2014/main" id="{1014957E-7E3C-A34F-9A65-F21F6478A597}"/>
              </a:ext>
            </a:extLst>
          </p:cNvPr>
          <p:cNvPicPr>
            <a:picLocks noChangeAspect="1"/>
          </p:cNvPicPr>
          <p:nvPr/>
        </p:nvPicPr>
        <p:blipFill>
          <a:blip r:embed="rId8" cstate="print">
            <a:extLst>
              <a:ext uri="{28A0092B-C50C-407E-A947-70E740481C1C}">
                <a14:useLocalDpi xmlns:a14="http://schemas.microsoft.com/office/drawing/2010/main" val="0"/>
              </a:ext>
              <a:ext uri="{837473B0-CC2E-450A-ABE3-18F120FF3D39}">
                <a1611:picAttrSrcUrl xmlns:a1611="http://schemas.microsoft.com/office/drawing/2016/11/main" r:id="rId9"/>
              </a:ext>
            </a:extLst>
          </a:blip>
          <a:stretch>
            <a:fillRect/>
          </a:stretch>
        </p:blipFill>
        <p:spPr>
          <a:xfrm>
            <a:off x="6721012" y="5115792"/>
            <a:ext cx="856737" cy="856737"/>
          </a:xfrm>
          <a:prstGeom prst="rect">
            <a:avLst/>
          </a:prstGeom>
        </p:spPr>
      </p:pic>
      <p:pic>
        <p:nvPicPr>
          <p:cNvPr id="14" name="Picture 13" descr="A picture containing text, clapperboard&#10;&#10;Description automatically generated">
            <a:extLst>
              <a:ext uri="{FF2B5EF4-FFF2-40B4-BE49-F238E27FC236}">
                <a16:creationId xmlns:a16="http://schemas.microsoft.com/office/drawing/2014/main" id="{3E0B9B4A-A877-034B-BFE0-BAC71BFA5F85}"/>
              </a:ext>
            </a:extLst>
          </p:cNvPr>
          <p:cNvPicPr>
            <a:picLocks noChangeAspect="1"/>
          </p:cNvPicPr>
          <p:nvPr/>
        </p:nvPicPr>
        <p:blipFill>
          <a:blip r:embed="rId10" cstate="print">
            <a:extLst>
              <a:ext uri="{28A0092B-C50C-407E-A947-70E740481C1C}">
                <a14:useLocalDpi xmlns:a14="http://schemas.microsoft.com/office/drawing/2010/main" val="0"/>
              </a:ext>
              <a:ext uri="{837473B0-CC2E-450A-ABE3-18F120FF3D39}">
                <a1611:picAttrSrcUrl xmlns:a1611="http://schemas.microsoft.com/office/drawing/2016/11/main" r:id="rId11"/>
              </a:ext>
            </a:extLst>
          </a:blip>
          <a:stretch>
            <a:fillRect/>
          </a:stretch>
        </p:blipFill>
        <p:spPr>
          <a:xfrm rot="20703221">
            <a:off x="261389" y="5271527"/>
            <a:ext cx="579421" cy="618966"/>
          </a:xfrm>
          <a:prstGeom prst="rect">
            <a:avLst/>
          </a:prstGeom>
        </p:spPr>
      </p:pic>
      <p:pic>
        <p:nvPicPr>
          <p:cNvPr id="2" name="Picture 1">
            <a:extLst>
              <a:ext uri="{FF2B5EF4-FFF2-40B4-BE49-F238E27FC236}">
                <a16:creationId xmlns:a16="http://schemas.microsoft.com/office/drawing/2014/main" id="{36A23F9C-AC05-4944-87E0-A13B03BFCD28}"/>
              </a:ext>
            </a:extLst>
          </p:cNvPr>
          <p:cNvPicPr>
            <a:picLocks noChangeAspect="1"/>
          </p:cNvPicPr>
          <p:nvPr/>
        </p:nvPicPr>
        <p:blipFill>
          <a:blip r:embed="rId12"/>
          <a:stretch>
            <a:fillRect/>
          </a:stretch>
        </p:blipFill>
        <p:spPr>
          <a:xfrm>
            <a:off x="351910" y="1658714"/>
            <a:ext cx="3251200" cy="3251200"/>
          </a:xfrm>
          <a:prstGeom prst="rect">
            <a:avLst/>
          </a:prstGeom>
        </p:spPr>
      </p:pic>
    </p:spTree>
    <p:extLst>
      <p:ext uri="{BB962C8B-B14F-4D97-AF65-F5344CB8AC3E}">
        <p14:creationId xmlns:p14="http://schemas.microsoft.com/office/powerpoint/2010/main" val="2993189239"/>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19413018-B7E5-7B46-91B3-DFD6F2AFDFCE}"/>
              </a:ext>
            </a:extLst>
          </p:cNvPr>
          <p:cNvSpPr txBox="1"/>
          <p:nvPr/>
        </p:nvSpPr>
        <p:spPr>
          <a:xfrm>
            <a:off x="902867" y="5439157"/>
            <a:ext cx="6172200" cy="430887"/>
          </a:xfrm>
          <a:prstGeom prst="rect">
            <a:avLst/>
          </a:prstGeom>
          <a:noFill/>
        </p:spPr>
        <p:txBody>
          <a:bodyPr wrap="square" rtlCol="0">
            <a:spAutoFit/>
          </a:bodyPr>
          <a:lstStyle/>
          <a:p>
            <a:r>
              <a:rPr lang="en-GB" sz="2200" dirty="0"/>
              <a:t>Mary’s Group: </a:t>
            </a:r>
            <a:r>
              <a:rPr lang="en-GB" sz="2200" b="1" dirty="0" err="1"/>
              <a:t>Flipgrid.com</a:t>
            </a:r>
            <a:r>
              <a:rPr lang="en-GB" sz="2200" b="1" dirty="0"/>
              <a:t>/072544eb</a:t>
            </a:r>
          </a:p>
        </p:txBody>
      </p:sp>
      <p:pic>
        <p:nvPicPr>
          <p:cNvPr id="5" name="Picture 4" descr="A picture containing icon&#10;&#10;Description automatically generated">
            <a:extLst>
              <a:ext uri="{FF2B5EF4-FFF2-40B4-BE49-F238E27FC236}">
                <a16:creationId xmlns:a16="http://schemas.microsoft.com/office/drawing/2014/main" id="{E4CBC610-141F-3B42-876E-792EE5D2F09F}"/>
              </a:ext>
            </a:extLst>
          </p:cNvPr>
          <p:cNvPicPr>
            <a:picLocks noChangeAspect="1"/>
          </p:cNvPicPr>
          <p:nvPr/>
        </p:nvPicPr>
        <p:blipFill>
          <a:blip r:embed="rId3" cstate="print">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5785296" y="268106"/>
            <a:ext cx="3251200" cy="1809750"/>
          </a:xfrm>
          <a:prstGeom prst="rect">
            <a:avLst/>
          </a:prstGeom>
        </p:spPr>
      </p:pic>
      <p:pic>
        <p:nvPicPr>
          <p:cNvPr id="8" name="Picture 7" descr="Icon&#10;&#10;Description automatically generated with medium confidence">
            <a:extLst>
              <a:ext uri="{FF2B5EF4-FFF2-40B4-BE49-F238E27FC236}">
                <a16:creationId xmlns:a16="http://schemas.microsoft.com/office/drawing/2014/main" id="{E1CBF229-6048-F448-9D62-1C26B2B3C988}"/>
              </a:ext>
            </a:extLst>
          </p:cNvPr>
          <p:cNvPicPr>
            <a:picLocks noChangeAspect="1"/>
          </p:cNvPicPr>
          <p:nvPr/>
        </p:nvPicPr>
        <p:blipFill>
          <a:blip r:embed="rId5" cstate="print">
            <a:extLst>
              <a:ext uri="{28A0092B-C50C-407E-A947-70E740481C1C}">
                <a14:useLocalDpi xmlns:a14="http://schemas.microsoft.com/office/drawing/2010/main" val="0"/>
              </a:ext>
              <a:ext uri="{837473B0-CC2E-450A-ABE3-18F120FF3D39}">
                <a1611:picAttrSrcUrl xmlns:a1611="http://schemas.microsoft.com/office/drawing/2016/11/main" r:id="rId6"/>
              </a:ext>
            </a:extLst>
          </a:blip>
          <a:stretch>
            <a:fillRect/>
          </a:stretch>
        </p:blipFill>
        <p:spPr>
          <a:xfrm>
            <a:off x="6721012" y="5115792"/>
            <a:ext cx="856737" cy="856737"/>
          </a:xfrm>
          <a:prstGeom prst="rect">
            <a:avLst/>
          </a:prstGeom>
        </p:spPr>
      </p:pic>
      <p:sp>
        <p:nvSpPr>
          <p:cNvPr id="11" name="TextBox 10">
            <a:extLst>
              <a:ext uri="{FF2B5EF4-FFF2-40B4-BE49-F238E27FC236}">
                <a16:creationId xmlns:a16="http://schemas.microsoft.com/office/drawing/2014/main" id="{1407819C-1FF1-6B4F-BF76-6C0996E316EC}"/>
              </a:ext>
            </a:extLst>
          </p:cNvPr>
          <p:cNvSpPr txBox="1"/>
          <p:nvPr/>
        </p:nvSpPr>
        <p:spPr>
          <a:xfrm>
            <a:off x="254000" y="238075"/>
            <a:ext cx="4204164" cy="1323439"/>
          </a:xfrm>
          <a:prstGeom prst="rect">
            <a:avLst/>
          </a:prstGeom>
          <a:noFill/>
        </p:spPr>
        <p:txBody>
          <a:bodyPr wrap="none" rtlCol="0">
            <a:spAutoFit/>
          </a:bodyPr>
          <a:lstStyle/>
          <a:p>
            <a:r>
              <a:rPr lang="en-GB" sz="4000" b="1" dirty="0"/>
              <a:t>Deadline</a:t>
            </a:r>
            <a:r>
              <a:rPr lang="en-GB" sz="4000" dirty="0"/>
              <a:t>:</a:t>
            </a:r>
          </a:p>
          <a:p>
            <a:r>
              <a:rPr lang="en-GB" sz="4000" dirty="0"/>
              <a:t>5</a:t>
            </a:r>
            <a:r>
              <a:rPr lang="en-GB" sz="4000" baseline="30000" dirty="0"/>
              <a:t>th</a:t>
            </a:r>
            <a:r>
              <a:rPr lang="en-GB" sz="4000" dirty="0"/>
              <a:t> November 2021</a:t>
            </a:r>
          </a:p>
        </p:txBody>
      </p:sp>
      <p:pic>
        <p:nvPicPr>
          <p:cNvPr id="4" name="Picture 3" descr="A picture containing text, clapperboard&#10;&#10;Description automatically generated">
            <a:extLst>
              <a:ext uri="{FF2B5EF4-FFF2-40B4-BE49-F238E27FC236}">
                <a16:creationId xmlns:a16="http://schemas.microsoft.com/office/drawing/2014/main" id="{39791E1E-B53A-F548-B62F-7202254370E3}"/>
              </a:ext>
            </a:extLst>
          </p:cNvPr>
          <p:cNvPicPr>
            <a:picLocks noChangeAspect="1"/>
          </p:cNvPicPr>
          <p:nvPr/>
        </p:nvPicPr>
        <p:blipFill>
          <a:blip r:embed="rId7" cstate="print">
            <a:extLst>
              <a:ext uri="{28A0092B-C50C-407E-A947-70E740481C1C}">
                <a14:useLocalDpi xmlns:a14="http://schemas.microsoft.com/office/drawing/2010/main" val="0"/>
              </a:ext>
              <a:ext uri="{837473B0-CC2E-450A-ABE3-18F120FF3D39}">
                <a1611:picAttrSrcUrl xmlns:a1611="http://schemas.microsoft.com/office/drawing/2016/11/main" r:id="rId8"/>
              </a:ext>
            </a:extLst>
          </a:blip>
          <a:stretch>
            <a:fillRect/>
          </a:stretch>
        </p:blipFill>
        <p:spPr>
          <a:xfrm rot="20703221">
            <a:off x="261389" y="5271527"/>
            <a:ext cx="579421" cy="618966"/>
          </a:xfrm>
          <a:prstGeom prst="rect">
            <a:avLst/>
          </a:prstGeom>
        </p:spPr>
      </p:pic>
      <p:sp>
        <p:nvSpPr>
          <p:cNvPr id="9" name="TextBox 8">
            <a:extLst>
              <a:ext uri="{FF2B5EF4-FFF2-40B4-BE49-F238E27FC236}">
                <a16:creationId xmlns:a16="http://schemas.microsoft.com/office/drawing/2014/main" id="{E49F68E2-721B-9A4D-A1EB-EF489D5445D0}"/>
              </a:ext>
            </a:extLst>
          </p:cNvPr>
          <p:cNvSpPr txBox="1"/>
          <p:nvPr/>
        </p:nvSpPr>
        <p:spPr>
          <a:xfrm>
            <a:off x="7673796" y="5223713"/>
            <a:ext cx="1317348" cy="646331"/>
          </a:xfrm>
          <a:prstGeom prst="rect">
            <a:avLst/>
          </a:prstGeom>
          <a:noFill/>
        </p:spPr>
        <p:txBody>
          <a:bodyPr wrap="none" rtlCol="0">
            <a:spAutoFit/>
          </a:bodyPr>
          <a:lstStyle/>
          <a:p>
            <a:pPr algn="ctr"/>
            <a:r>
              <a:rPr lang="en-GB" dirty="0"/>
              <a:t>MAXIMUM:</a:t>
            </a:r>
          </a:p>
          <a:p>
            <a:pPr algn="ctr"/>
            <a:r>
              <a:rPr lang="en-GB" b="1" dirty="0"/>
              <a:t>10MINUTES</a:t>
            </a:r>
          </a:p>
        </p:txBody>
      </p:sp>
      <p:pic>
        <p:nvPicPr>
          <p:cNvPr id="6" name="Picture 5" descr="Graphical user interface, application&#10;&#10;Description automatically generated">
            <a:extLst>
              <a:ext uri="{FF2B5EF4-FFF2-40B4-BE49-F238E27FC236}">
                <a16:creationId xmlns:a16="http://schemas.microsoft.com/office/drawing/2014/main" id="{44A44E6F-8CFA-1A48-85C1-8080073D86B2}"/>
              </a:ext>
            </a:extLst>
          </p:cNvPr>
          <p:cNvPicPr>
            <a:picLocks noChangeAspect="1"/>
          </p:cNvPicPr>
          <p:nvPr/>
        </p:nvPicPr>
        <p:blipFill>
          <a:blip r:embed="rId9" cstate="print">
            <a:extLst>
              <a:ext uri="{28A0092B-C50C-407E-A947-70E740481C1C}">
                <a14:useLocalDpi xmlns:a14="http://schemas.microsoft.com/office/drawing/2010/main" val="0"/>
              </a:ext>
            </a:extLst>
          </a:blip>
          <a:stretch>
            <a:fillRect/>
          </a:stretch>
        </p:blipFill>
        <p:spPr>
          <a:xfrm>
            <a:off x="4314255" y="2240855"/>
            <a:ext cx="4379254" cy="2445499"/>
          </a:xfrm>
          <a:prstGeom prst="rect">
            <a:avLst/>
          </a:prstGeom>
        </p:spPr>
      </p:pic>
      <p:pic>
        <p:nvPicPr>
          <p:cNvPr id="12" name="Picture 11" descr="Icon&#10;&#10;Description automatically generated">
            <a:extLst>
              <a:ext uri="{FF2B5EF4-FFF2-40B4-BE49-F238E27FC236}">
                <a16:creationId xmlns:a16="http://schemas.microsoft.com/office/drawing/2014/main" id="{8D5E964E-75BA-4746-B505-4E880C82F810}"/>
              </a:ext>
            </a:extLst>
          </p:cNvPr>
          <p:cNvPicPr>
            <a:picLocks noChangeAspect="1"/>
          </p:cNvPicPr>
          <p:nvPr/>
        </p:nvPicPr>
        <p:blipFill>
          <a:blip r:embed="rId10" cstate="print">
            <a:extLst>
              <a:ext uri="{28A0092B-C50C-407E-A947-70E740481C1C}">
                <a14:useLocalDpi xmlns:a14="http://schemas.microsoft.com/office/drawing/2010/main" val="0"/>
              </a:ext>
              <a:ext uri="{837473B0-CC2E-450A-ABE3-18F120FF3D39}">
                <a1611:picAttrSrcUrl xmlns:a1611="http://schemas.microsoft.com/office/drawing/2016/11/main" r:id="rId11"/>
              </a:ext>
            </a:extLst>
          </a:blip>
          <a:stretch>
            <a:fillRect/>
          </a:stretch>
        </p:blipFill>
        <p:spPr>
          <a:xfrm>
            <a:off x="4712164" y="513677"/>
            <a:ext cx="889000" cy="889000"/>
          </a:xfrm>
          <a:prstGeom prst="rect">
            <a:avLst/>
          </a:prstGeom>
        </p:spPr>
      </p:pic>
      <p:pic>
        <p:nvPicPr>
          <p:cNvPr id="7" name="Picture 6" descr="Qr code&#10;&#10;Description automatically generated">
            <a:extLst>
              <a:ext uri="{FF2B5EF4-FFF2-40B4-BE49-F238E27FC236}">
                <a16:creationId xmlns:a16="http://schemas.microsoft.com/office/drawing/2014/main" id="{F306DC59-04C3-2841-8641-C9E82F780CAE}"/>
              </a:ext>
            </a:extLst>
          </p:cNvPr>
          <p:cNvPicPr>
            <a:picLocks noChangeAspect="1"/>
          </p:cNvPicPr>
          <p:nvPr/>
        </p:nvPicPr>
        <p:blipFill>
          <a:blip r:embed="rId12">
            <a:extLst>
              <a:ext uri="{28A0092B-C50C-407E-A947-70E740481C1C}">
                <a14:useLocalDpi xmlns:a14="http://schemas.microsoft.com/office/drawing/2010/main" val="0"/>
              </a:ext>
            </a:extLst>
          </a:blip>
          <a:stretch>
            <a:fillRect/>
          </a:stretch>
        </p:blipFill>
        <p:spPr>
          <a:xfrm>
            <a:off x="254000" y="1555399"/>
            <a:ext cx="3607273" cy="3607273"/>
          </a:xfrm>
          <a:prstGeom prst="rect">
            <a:avLst/>
          </a:prstGeom>
        </p:spPr>
      </p:pic>
    </p:spTree>
    <p:extLst>
      <p:ext uri="{BB962C8B-B14F-4D97-AF65-F5344CB8AC3E}">
        <p14:creationId xmlns:p14="http://schemas.microsoft.com/office/powerpoint/2010/main" val="418432517"/>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See the source image">
            <a:extLst>
              <a:ext uri="{FF2B5EF4-FFF2-40B4-BE49-F238E27FC236}">
                <a16:creationId xmlns:a16="http://schemas.microsoft.com/office/drawing/2014/main" id="{A88B054A-AB97-A248-8AFA-A37612CB32C8}"/>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51520" y="188640"/>
            <a:ext cx="2518668" cy="3077106"/>
          </a:xfrm>
          <a:prstGeom prst="rect">
            <a:avLst/>
          </a:prstGeom>
          <a:noFill/>
          <a:extLst>
            <a:ext uri="{909E8E84-426E-40DD-AFC4-6F175D3DCCD1}">
              <a14:hiddenFill xmlns:a14="http://schemas.microsoft.com/office/drawing/2010/main">
                <a:solidFill>
                  <a:srgbClr val="FFFFFF"/>
                </a:solidFill>
              </a14:hiddenFill>
            </a:ext>
          </a:extLst>
        </p:spPr>
      </p:pic>
      <p:pic>
        <p:nvPicPr>
          <p:cNvPr id="1028" name="Picture 4" descr="See the source image">
            <a:extLst>
              <a:ext uri="{FF2B5EF4-FFF2-40B4-BE49-F238E27FC236}">
                <a16:creationId xmlns:a16="http://schemas.microsoft.com/office/drawing/2014/main" id="{8D0C4B2A-73CF-5E4E-A17B-28E1EB9CC49F}"/>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987824" y="194940"/>
            <a:ext cx="2658522" cy="3070806"/>
          </a:xfrm>
          <a:prstGeom prst="rect">
            <a:avLst/>
          </a:prstGeom>
          <a:noFill/>
          <a:extLst>
            <a:ext uri="{909E8E84-426E-40DD-AFC4-6F175D3DCCD1}">
              <a14:hiddenFill xmlns:a14="http://schemas.microsoft.com/office/drawing/2010/main">
                <a:solidFill>
                  <a:srgbClr val="FFFFFF"/>
                </a:solidFill>
              </a14:hiddenFill>
            </a:ext>
          </a:extLst>
        </p:spPr>
      </p:pic>
      <p:pic>
        <p:nvPicPr>
          <p:cNvPr id="1030" name="Picture 6" descr="See the source image">
            <a:extLst>
              <a:ext uri="{FF2B5EF4-FFF2-40B4-BE49-F238E27FC236}">
                <a16:creationId xmlns:a16="http://schemas.microsoft.com/office/drawing/2014/main" id="{4EF49406-2050-004B-B58E-89353927D04D}"/>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51520" y="3356992"/>
            <a:ext cx="4032448" cy="2513559"/>
          </a:xfrm>
          <a:prstGeom prst="rect">
            <a:avLst/>
          </a:prstGeom>
          <a:noFill/>
          <a:extLst>
            <a:ext uri="{909E8E84-426E-40DD-AFC4-6F175D3DCCD1}">
              <a14:hiddenFill xmlns:a14="http://schemas.microsoft.com/office/drawing/2010/main">
                <a:solidFill>
                  <a:srgbClr val="FFFFFF"/>
                </a:solidFill>
              </a14:hiddenFill>
            </a:ext>
          </a:extLst>
        </p:spPr>
      </p:pic>
      <p:pic>
        <p:nvPicPr>
          <p:cNvPr id="1032" name="Picture 8" descr="See the source image">
            <a:extLst>
              <a:ext uri="{FF2B5EF4-FFF2-40B4-BE49-F238E27FC236}">
                <a16:creationId xmlns:a16="http://schemas.microsoft.com/office/drawing/2014/main" id="{9BB64819-721F-F145-B4BC-3E514B229A69}"/>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4427984" y="3356991"/>
            <a:ext cx="3573781" cy="2513559"/>
          </a:xfrm>
          <a:prstGeom prst="rect">
            <a:avLst/>
          </a:prstGeom>
          <a:noFill/>
          <a:extLst>
            <a:ext uri="{909E8E84-426E-40DD-AFC4-6F175D3DCCD1}">
              <a14:hiddenFill xmlns:a14="http://schemas.microsoft.com/office/drawing/2010/main">
                <a:solidFill>
                  <a:srgbClr val="FFFFFF"/>
                </a:solidFill>
              </a14:hiddenFill>
            </a:ext>
          </a:extLst>
        </p:spPr>
      </p:pic>
      <p:pic>
        <p:nvPicPr>
          <p:cNvPr id="1034" name="Picture 10" descr="See the source image">
            <a:extLst>
              <a:ext uri="{FF2B5EF4-FFF2-40B4-BE49-F238E27FC236}">
                <a16:creationId xmlns:a16="http://schemas.microsoft.com/office/drawing/2014/main" id="{91705FB7-3AB7-8D46-A9EC-2E3732FC76EF}"/>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5796136" y="194940"/>
            <a:ext cx="3256291" cy="3070806"/>
          </a:xfrm>
          <a:prstGeom prst="rect">
            <a:avLst/>
          </a:prstGeom>
          <a:noFill/>
          <a:extLst>
            <a:ext uri="{909E8E84-426E-40DD-AFC4-6F175D3DCCD1}">
              <a14:hiddenFill xmlns:a14="http://schemas.microsoft.com/office/drawing/2010/main">
                <a:solidFill>
                  <a:srgbClr val="FFFFFF"/>
                </a:solidFill>
              </a14:hiddenFill>
            </a:ext>
          </a:extLst>
        </p:spPr>
      </p:pic>
      <p:sp>
        <p:nvSpPr>
          <p:cNvPr id="2" name="TextBox 1">
            <a:extLst>
              <a:ext uri="{FF2B5EF4-FFF2-40B4-BE49-F238E27FC236}">
                <a16:creationId xmlns:a16="http://schemas.microsoft.com/office/drawing/2014/main" id="{22C830AA-04CF-8B47-9E74-FCA5ADFF7D8A}"/>
              </a:ext>
            </a:extLst>
          </p:cNvPr>
          <p:cNvSpPr txBox="1"/>
          <p:nvPr/>
        </p:nvSpPr>
        <p:spPr>
          <a:xfrm>
            <a:off x="8413271" y="3356992"/>
            <a:ext cx="328937" cy="2554545"/>
          </a:xfrm>
          <a:prstGeom prst="rect">
            <a:avLst/>
          </a:prstGeom>
          <a:noFill/>
        </p:spPr>
        <p:txBody>
          <a:bodyPr wrap="none" rtlCol="0">
            <a:spAutoFit/>
          </a:bodyPr>
          <a:lstStyle/>
          <a:p>
            <a:pPr algn="ctr"/>
            <a:r>
              <a:rPr lang="en-GB" sz="3200" b="1" dirty="0">
                <a:latin typeface="Brambles" panose="02000506000000020003" pitchFamily="2" charset="0"/>
              </a:rPr>
              <a:t>I</a:t>
            </a:r>
          </a:p>
          <a:p>
            <a:pPr algn="ctr"/>
            <a:r>
              <a:rPr lang="en-GB" sz="3200" b="1" dirty="0">
                <a:latin typeface="Brambles" panose="02000506000000020003" pitchFamily="2" charset="0"/>
              </a:rPr>
              <a:t>D</a:t>
            </a:r>
          </a:p>
          <a:p>
            <a:pPr algn="ctr"/>
            <a:r>
              <a:rPr lang="en-GB" sz="3200" b="1" dirty="0">
                <a:latin typeface="Brambles" panose="02000506000000020003" pitchFamily="2" charset="0"/>
              </a:rPr>
              <a:t>E</a:t>
            </a:r>
          </a:p>
          <a:p>
            <a:pPr algn="ctr"/>
            <a:r>
              <a:rPr lang="en-GB" sz="3200" b="1" dirty="0">
                <a:latin typeface="Brambles" panose="02000506000000020003" pitchFamily="2" charset="0"/>
              </a:rPr>
              <a:t>A</a:t>
            </a:r>
          </a:p>
          <a:p>
            <a:pPr algn="ctr"/>
            <a:r>
              <a:rPr lang="en-GB" sz="3200" b="1" dirty="0">
                <a:latin typeface="Brambles" panose="02000506000000020003" pitchFamily="2" charset="0"/>
              </a:rPr>
              <a:t>S</a:t>
            </a:r>
          </a:p>
        </p:txBody>
      </p:sp>
    </p:spTree>
    <p:extLst>
      <p:ext uri="{BB962C8B-B14F-4D97-AF65-F5344CB8AC3E}">
        <p14:creationId xmlns:p14="http://schemas.microsoft.com/office/powerpoint/2010/main" val="544520990"/>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22C830AA-04CF-8B47-9E74-FCA5ADFF7D8A}"/>
              </a:ext>
            </a:extLst>
          </p:cNvPr>
          <p:cNvSpPr txBox="1"/>
          <p:nvPr/>
        </p:nvSpPr>
        <p:spPr>
          <a:xfrm>
            <a:off x="8413271" y="3356992"/>
            <a:ext cx="328937" cy="2554545"/>
          </a:xfrm>
          <a:prstGeom prst="rect">
            <a:avLst/>
          </a:prstGeom>
          <a:noFill/>
        </p:spPr>
        <p:txBody>
          <a:bodyPr wrap="none" rtlCol="0">
            <a:spAutoFit/>
          </a:bodyPr>
          <a:lstStyle/>
          <a:p>
            <a:pPr algn="ctr"/>
            <a:r>
              <a:rPr lang="en-GB" sz="3200" b="1" dirty="0">
                <a:latin typeface="Brambles" panose="02000506000000020003" pitchFamily="2" charset="0"/>
              </a:rPr>
              <a:t>I</a:t>
            </a:r>
          </a:p>
          <a:p>
            <a:pPr algn="ctr"/>
            <a:r>
              <a:rPr lang="en-GB" sz="3200" b="1" dirty="0">
                <a:latin typeface="Brambles" panose="02000506000000020003" pitchFamily="2" charset="0"/>
              </a:rPr>
              <a:t>D</a:t>
            </a:r>
          </a:p>
          <a:p>
            <a:pPr algn="ctr"/>
            <a:r>
              <a:rPr lang="en-GB" sz="3200" b="1" dirty="0">
                <a:latin typeface="Brambles" panose="02000506000000020003" pitchFamily="2" charset="0"/>
              </a:rPr>
              <a:t>E</a:t>
            </a:r>
          </a:p>
          <a:p>
            <a:pPr algn="ctr"/>
            <a:r>
              <a:rPr lang="en-GB" sz="3200" b="1" dirty="0">
                <a:latin typeface="Brambles" panose="02000506000000020003" pitchFamily="2" charset="0"/>
              </a:rPr>
              <a:t>A</a:t>
            </a:r>
          </a:p>
          <a:p>
            <a:pPr algn="ctr"/>
            <a:r>
              <a:rPr lang="en-GB" sz="3200" b="1" dirty="0">
                <a:latin typeface="Brambles" panose="02000506000000020003" pitchFamily="2" charset="0"/>
              </a:rPr>
              <a:t>S</a:t>
            </a:r>
          </a:p>
        </p:txBody>
      </p:sp>
      <p:pic>
        <p:nvPicPr>
          <p:cNvPr id="3074" name="Picture 2" descr="See the source image">
            <a:extLst>
              <a:ext uri="{FF2B5EF4-FFF2-40B4-BE49-F238E27FC236}">
                <a16:creationId xmlns:a16="http://schemas.microsoft.com/office/drawing/2014/main" id="{1C6A5146-1D60-BC48-9E84-90AB82BF9531}"/>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97283" y="188640"/>
            <a:ext cx="4352442" cy="2891805"/>
          </a:xfrm>
          <a:prstGeom prst="rect">
            <a:avLst/>
          </a:prstGeom>
          <a:noFill/>
          <a:extLst>
            <a:ext uri="{909E8E84-426E-40DD-AFC4-6F175D3DCCD1}">
              <a14:hiddenFill xmlns:a14="http://schemas.microsoft.com/office/drawing/2010/main">
                <a:solidFill>
                  <a:srgbClr val="FFFFFF"/>
                </a:solidFill>
              </a14:hiddenFill>
            </a:ext>
          </a:extLst>
        </p:spPr>
      </p:pic>
      <p:pic>
        <p:nvPicPr>
          <p:cNvPr id="3076" name="Picture 4" descr="See the source image">
            <a:extLst>
              <a:ext uri="{FF2B5EF4-FFF2-40B4-BE49-F238E27FC236}">
                <a16:creationId xmlns:a16="http://schemas.microsoft.com/office/drawing/2014/main" id="{FDA27992-4109-024C-8572-4DC4FE4EDA59}"/>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721703" y="188640"/>
            <a:ext cx="3217804" cy="5722897"/>
          </a:xfrm>
          <a:prstGeom prst="rect">
            <a:avLst/>
          </a:prstGeom>
          <a:noFill/>
          <a:extLst>
            <a:ext uri="{909E8E84-426E-40DD-AFC4-6F175D3DCCD1}">
              <a14:hiddenFill xmlns:a14="http://schemas.microsoft.com/office/drawing/2010/main">
                <a:solidFill>
                  <a:srgbClr val="FFFFFF"/>
                </a:solidFill>
              </a14:hiddenFill>
            </a:ext>
          </a:extLst>
        </p:spPr>
      </p:pic>
      <p:pic>
        <p:nvPicPr>
          <p:cNvPr id="3078" name="Picture 6" descr="See the source image">
            <a:extLst>
              <a:ext uri="{FF2B5EF4-FFF2-40B4-BE49-F238E27FC236}">
                <a16:creationId xmlns:a16="http://schemas.microsoft.com/office/drawing/2014/main" id="{F6630E55-E1C5-D545-B855-91CBB529F94D}"/>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r="9447"/>
          <a:stretch/>
        </p:blipFill>
        <p:spPr bwMode="auto">
          <a:xfrm>
            <a:off x="2335781" y="3212974"/>
            <a:ext cx="2213944" cy="2698561"/>
          </a:xfrm>
          <a:prstGeom prst="rect">
            <a:avLst/>
          </a:prstGeom>
          <a:noFill/>
          <a:extLst>
            <a:ext uri="{909E8E84-426E-40DD-AFC4-6F175D3DCCD1}">
              <a14:hiddenFill xmlns:a14="http://schemas.microsoft.com/office/drawing/2010/main">
                <a:solidFill>
                  <a:srgbClr val="FFFFFF"/>
                </a:solidFill>
              </a14:hiddenFill>
            </a:ext>
          </a:extLst>
        </p:spPr>
      </p:pic>
      <p:pic>
        <p:nvPicPr>
          <p:cNvPr id="3080" name="Picture 8" descr="See the source image">
            <a:extLst>
              <a:ext uri="{FF2B5EF4-FFF2-40B4-BE49-F238E27FC236}">
                <a16:creationId xmlns:a16="http://schemas.microsoft.com/office/drawing/2014/main" id="{610F5B95-C9B1-5844-A62B-2D44A383E24B}"/>
              </a:ext>
            </a:extLst>
          </p:cNvPr>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222083" y="3212974"/>
            <a:ext cx="2045661" cy="272754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85925240"/>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098" name="Picture 2">
            <a:extLst>
              <a:ext uri="{FF2B5EF4-FFF2-40B4-BE49-F238E27FC236}">
                <a16:creationId xmlns:a16="http://schemas.microsoft.com/office/drawing/2014/main" id="{28164E02-9602-234C-B739-EA19C9435168}"/>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67544" y="13382"/>
            <a:ext cx="3323652" cy="5877272"/>
          </a:xfrm>
          <a:prstGeom prst="rect">
            <a:avLst/>
          </a:prstGeom>
          <a:noFill/>
          <a:extLst>
            <a:ext uri="{909E8E84-426E-40DD-AFC4-6F175D3DCCD1}">
              <a14:hiddenFill xmlns:a14="http://schemas.microsoft.com/office/drawing/2010/main">
                <a:solidFill>
                  <a:srgbClr val="FFFFFF"/>
                </a:solidFill>
              </a14:hiddenFill>
            </a:ext>
          </a:extLst>
        </p:spPr>
      </p:pic>
      <p:pic>
        <p:nvPicPr>
          <p:cNvPr id="4100" name="Picture 4">
            <a:extLst>
              <a:ext uri="{FF2B5EF4-FFF2-40B4-BE49-F238E27FC236}">
                <a16:creationId xmlns:a16="http://schemas.microsoft.com/office/drawing/2014/main" id="{49875848-A92E-C948-91B4-E6BAB2147956}"/>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283968" y="13382"/>
            <a:ext cx="4392488" cy="586389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989302410"/>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122" name="Picture 2">
            <a:extLst>
              <a:ext uri="{FF2B5EF4-FFF2-40B4-BE49-F238E27FC236}">
                <a16:creationId xmlns:a16="http://schemas.microsoft.com/office/drawing/2014/main" id="{FF15C361-501F-BD49-B93D-F6A96831EE4A}"/>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2945" y="186841"/>
            <a:ext cx="4797087" cy="5114367"/>
          </a:xfrm>
          <a:prstGeom prst="rect">
            <a:avLst/>
          </a:prstGeom>
          <a:noFill/>
          <a:extLst>
            <a:ext uri="{909E8E84-426E-40DD-AFC4-6F175D3DCCD1}">
              <a14:hiddenFill xmlns:a14="http://schemas.microsoft.com/office/drawing/2010/main">
                <a:solidFill>
                  <a:srgbClr val="FFFFFF"/>
                </a:solidFill>
              </a14:hiddenFill>
            </a:ext>
          </a:extLst>
        </p:spPr>
      </p:pic>
      <p:pic>
        <p:nvPicPr>
          <p:cNvPr id="5124" name="Picture 4">
            <a:extLst>
              <a:ext uri="{FF2B5EF4-FFF2-40B4-BE49-F238E27FC236}">
                <a16:creationId xmlns:a16="http://schemas.microsoft.com/office/drawing/2014/main" id="{D267680A-3A3F-F247-B23B-3A8DFC61FD02}"/>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6570"/>
          <a:stretch/>
        </p:blipFill>
        <p:spPr bwMode="auto">
          <a:xfrm>
            <a:off x="5004048" y="28550"/>
            <a:ext cx="4104339" cy="580526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294356524"/>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Online Media 1" descr="Duck Towel Folding | How To Make Towel Duck Origami |Swan Towel Design|#mrgariya #towelfolding❤">
            <a:hlinkClick r:id="" action="ppaction://media"/>
            <a:extLst>
              <a:ext uri="{FF2B5EF4-FFF2-40B4-BE49-F238E27FC236}">
                <a16:creationId xmlns:a16="http://schemas.microsoft.com/office/drawing/2014/main" id="{A1F3277F-70DD-4D40-AEC2-3688A618FF35}"/>
              </a:ext>
            </a:extLst>
          </p:cNvPr>
          <p:cNvPicPr>
            <a:picLocks noRot="1" noChangeAspect="1"/>
          </p:cNvPicPr>
          <p:nvPr>
            <a:videoFile r:link="rId1"/>
          </p:nvPr>
        </p:nvPicPr>
        <p:blipFill>
          <a:blip r:embed="rId3"/>
          <a:stretch>
            <a:fillRect/>
          </a:stretch>
        </p:blipFill>
        <p:spPr>
          <a:xfrm>
            <a:off x="179529" y="620688"/>
            <a:ext cx="8784942" cy="4963492"/>
          </a:xfrm>
          <a:prstGeom prst="rect">
            <a:avLst/>
          </a:prstGeom>
        </p:spPr>
      </p:pic>
    </p:spTree>
    <p:extLst>
      <p:ext uri="{BB962C8B-B14F-4D97-AF65-F5344CB8AC3E}">
        <p14:creationId xmlns:p14="http://schemas.microsoft.com/office/powerpoint/2010/main" val="291512895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2"/>
                </p:tgtEl>
              </p:cMediaNode>
            </p:video>
            <p:seq concurrent="1" nextAc="seek">
              <p:cTn id="8" restart="whenNotActive" fill="hold" evtFilter="cancelBubble" nodeType="interactiveSeq">
                <p:stCondLst>
                  <p:cond evt="onClick" delay="0">
                    <p:tgtEl>
                      <p:spTgt spid="2"/>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2"/>
                                        </p:tgtEl>
                                      </p:cBhvr>
                                    </p:cmd>
                                  </p:childTnLst>
                                </p:cTn>
                              </p:par>
                            </p:childTnLst>
                          </p:cTn>
                        </p:par>
                      </p:childTnLst>
                    </p:cTn>
                  </p:par>
                </p:childTnLst>
              </p:cTn>
              <p:nextCondLst>
                <p:cond evt="onClick" delay="0">
                  <p:tgtEl>
                    <p:spTgt spid="2"/>
                  </p:tgtEl>
                </p:cond>
              </p:nextCondLst>
            </p:seq>
          </p:childTnLst>
        </p:cTn>
      </p:par>
    </p:tnLst>
  </p:timing>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Online Media 1" descr="How to decorate bedroom for romantic night | romantic bedroom decorating ideas diy | towel art">
            <a:hlinkClick r:id="" action="ppaction://media"/>
            <a:extLst>
              <a:ext uri="{FF2B5EF4-FFF2-40B4-BE49-F238E27FC236}">
                <a16:creationId xmlns:a16="http://schemas.microsoft.com/office/drawing/2014/main" id="{E67B32C2-2B0F-4644-BF60-E16D6F90B5BB}"/>
              </a:ext>
            </a:extLst>
          </p:cNvPr>
          <p:cNvPicPr>
            <a:picLocks noRot="1" noChangeAspect="1"/>
          </p:cNvPicPr>
          <p:nvPr>
            <a:videoFile r:link="rId1"/>
          </p:nvPr>
        </p:nvPicPr>
        <p:blipFill>
          <a:blip r:embed="rId3"/>
          <a:stretch>
            <a:fillRect/>
          </a:stretch>
        </p:blipFill>
        <p:spPr>
          <a:xfrm>
            <a:off x="238775" y="764704"/>
            <a:ext cx="8666450" cy="4896544"/>
          </a:xfrm>
          <a:prstGeom prst="rect">
            <a:avLst/>
          </a:prstGeom>
        </p:spPr>
      </p:pic>
    </p:spTree>
    <p:extLst>
      <p:ext uri="{BB962C8B-B14F-4D97-AF65-F5344CB8AC3E}">
        <p14:creationId xmlns:p14="http://schemas.microsoft.com/office/powerpoint/2010/main" val="367328726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2"/>
                </p:tgtEl>
              </p:cMediaNode>
            </p:video>
            <p:seq concurrent="1" nextAc="seek">
              <p:cTn id="8" restart="whenNotActive" fill="hold" evtFilter="cancelBubble" nodeType="interactiveSeq">
                <p:stCondLst>
                  <p:cond evt="onClick" delay="0">
                    <p:tgtEl>
                      <p:spTgt spid="2"/>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2"/>
                                        </p:tgtEl>
                                      </p:cBhvr>
                                    </p:cmd>
                                  </p:childTnLst>
                                </p:cTn>
                              </p:par>
                            </p:childTnLst>
                          </p:cTn>
                        </p:par>
                      </p:childTnLst>
                    </p:cTn>
                  </p:par>
                </p:childTnLst>
              </p:cTn>
              <p:nextCondLst>
                <p:cond evt="onClick" delay="0">
                  <p:tgtEl>
                    <p:spTgt spid="2"/>
                  </p:tgtEl>
                </p:cond>
              </p:nextCondLst>
            </p:seq>
          </p:childTnLst>
        </p:cTn>
      </p:par>
    </p:tnLst>
  </p:timing>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B4309117-3134-E64E-B06F-7246A31BD06F}"/>
              </a:ext>
            </a:extLst>
          </p:cNvPr>
          <p:cNvSpPr txBox="1"/>
          <p:nvPr/>
        </p:nvSpPr>
        <p:spPr>
          <a:xfrm>
            <a:off x="477988" y="2708920"/>
            <a:ext cx="822918" cy="369332"/>
          </a:xfrm>
          <a:prstGeom prst="rect">
            <a:avLst/>
          </a:prstGeom>
          <a:noFill/>
        </p:spPr>
        <p:txBody>
          <a:bodyPr wrap="none" rtlCol="0">
            <a:spAutoFit/>
          </a:bodyPr>
          <a:lstStyle/>
          <a:p>
            <a:r>
              <a:rPr lang="en-GB" dirty="0">
                <a:hlinkClick r:id="rId2"/>
              </a:rPr>
              <a:t>Flower</a:t>
            </a:r>
            <a:endParaRPr lang="en-GB" dirty="0"/>
          </a:p>
        </p:txBody>
      </p:sp>
      <p:sp>
        <p:nvSpPr>
          <p:cNvPr id="3" name="TextBox 2">
            <a:extLst>
              <a:ext uri="{FF2B5EF4-FFF2-40B4-BE49-F238E27FC236}">
                <a16:creationId xmlns:a16="http://schemas.microsoft.com/office/drawing/2014/main" id="{EDCA0E22-E736-F041-973F-A8C5257D9060}"/>
              </a:ext>
            </a:extLst>
          </p:cNvPr>
          <p:cNvSpPr txBox="1"/>
          <p:nvPr/>
        </p:nvSpPr>
        <p:spPr>
          <a:xfrm>
            <a:off x="477988" y="3501008"/>
            <a:ext cx="2139047" cy="369332"/>
          </a:xfrm>
          <a:prstGeom prst="rect">
            <a:avLst/>
          </a:prstGeom>
          <a:noFill/>
        </p:spPr>
        <p:txBody>
          <a:bodyPr wrap="none" rtlCol="0">
            <a:spAutoFit/>
          </a:bodyPr>
          <a:lstStyle/>
          <a:p>
            <a:r>
              <a:rPr lang="en-GB" dirty="0">
                <a:hlinkClick r:id="rId3"/>
              </a:rPr>
              <a:t>Swans within a heart</a:t>
            </a:r>
            <a:endParaRPr lang="en-GB" dirty="0"/>
          </a:p>
        </p:txBody>
      </p:sp>
      <p:sp>
        <p:nvSpPr>
          <p:cNvPr id="4" name="TextBox 3">
            <a:extLst>
              <a:ext uri="{FF2B5EF4-FFF2-40B4-BE49-F238E27FC236}">
                <a16:creationId xmlns:a16="http://schemas.microsoft.com/office/drawing/2014/main" id="{DAE4BF1B-85B9-844E-B853-AC7B4251DFB8}"/>
              </a:ext>
            </a:extLst>
          </p:cNvPr>
          <p:cNvSpPr txBox="1"/>
          <p:nvPr/>
        </p:nvSpPr>
        <p:spPr>
          <a:xfrm>
            <a:off x="477988" y="4323953"/>
            <a:ext cx="1485920" cy="369332"/>
          </a:xfrm>
          <a:prstGeom prst="rect">
            <a:avLst/>
          </a:prstGeom>
          <a:noFill/>
        </p:spPr>
        <p:txBody>
          <a:bodyPr wrap="none" rtlCol="0">
            <a:spAutoFit/>
          </a:bodyPr>
          <a:lstStyle/>
          <a:p>
            <a:r>
              <a:rPr lang="en-GB" dirty="0">
                <a:hlinkClick r:id="rId4"/>
              </a:rPr>
              <a:t>Flower basket</a:t>
            </a:r>
            <a:endParaRPr lang="en-GB" dirty="0"/>
          </a:p>
        </p:txBody>
      </p:sp>
      <p:sp>
        <p:nvSpPr>
          <p:cNvPr id="5" name="TextBox 4">
            <a:extLst>
              <a:ext uri="{FF2B5EF4-FFF2-40B4-BE49-F238E27FC236}">
                <a16:creationId xmlns:a16="http://schemas.microsoft.com/office/drawing/2014/main" id="{5A27E6A2-E317-3843-8DBC-F94EF39E96E2}"/>
              </a:ext>
            </a:extLst>
          </p:cNvPr>
          <p:cNvSpPr txBox="1"/>
          <p:nvPr/>
        </p:nvSpPr>
        <p:spPr>
          <a:xfrm>
            <a:off x="477988" y="5157192"/>
            <a:ext cx="1016112" cy="369332"/>
          </a:xfrm>
          <a:prstGeom prst="rect">
            <a:avLst/>
          </a:prstGeom>
          <a:noFill/>
        </p:spPr>
        <p:txBody>
          <a:bodyPr wrap="none" rtlCol="0">
            <a:spAutoFit/>
          </a:bodyPr>
          <a:lstStyle/>
          <a:p>
            <a:r>
              <a:rPr lang="en-GB" dirty="0">
                <a:hlinkClick r:id="rId5"/>
              </a:rPr>
              <a:t>Elephant</a:t>
            </a:r>
            <a:endParaRPr lang="en-GB" dirty="0"/>
          </a:p>
        </p:txBody>
      </p:sp>
      <p:pic>
        <p:nvPicPr>
          <p:cNvPr id="7" name="Graphic 6" descr="Video camera with solid fill">
            <a:extLst>
              <a:ext uri="{FF2B5EF4-FFF2-40B4-BE49-F238E27FC236}">
                <a16:creationId xmlns:a16="http://schemas.microsoft.com/office/drawing/2014/main" id="{EB99823F-EB17-1C4B-A51A-588A9802182B}"/>
              </a:ext>
            </a:extLst>
          </p:cNvPr>
          <p:cNvPicPr>
            <a:picLocks noChangeAspect="1"/>
          </p:cNvPicPr>
          <p:nvPr/>
        </p:nvPicPr>
        <p:blipFill>
          <a:blip r:embed="rId6">
            <a:extLst>
              <a:ext uri="{28A0092B-C50C-407E-A947-70E740481C1C}">
                <a14:useLocalDpi xmlns:a14="http://schemas.microsoft.com/office/drawing/2010/main" val="0"/>
              </a:ext>
              <a:ext uri="{96DAC541-7B7A-43D3-8B79-37D633B846F1}">
                <asvg:svgBlip xmlns:asvg="http://schemas.microsoft.com/office/drawing/2016/SVG/main" r:embed="rId7"/>
              </a:ext>
            </a:extLst>
          </a:blip>
          <a:stretch>
            <a:fillRect/>
          </a:stretch>
        </p:blipFill>
        <p:spPr>
          <a:xfrm>
            <a:off x="251519" y="-138759"/>
            <a:ext cx="2155143" cy="2155143"/>
          </a:xfrm>
          <a:prstGeom prst="rect">
            <a:avLst/>
          </a:prstGeom>
        </p:spPr>
      </p:pic>
      <p:pic>
        <p:nvPicPr>
          <p:cNvPr id="9" name="Graphic 8" descr="Clapper board with solid fill">
            <a:extLst>
              <a:ext uri="{FF2B5EF4-FFF2-40B4-BE49-F238E27FC236}">
                <a16:creationId xmlns:a16="http://schemas.microsoft.com/office/drawing/2014/main" id="{AB786C10-B410-2348-8E42-6D6A09562A04}"/>
              </a:ext>
            </a:extLst>
          </p:cNvPr>
          <p:cNvPicPr>
            <a:picLocks noChangeAspect="1"/>
          </p:cNvPicPr>
          <p:nvPr/>
        </p:nvPicPr>
        <p:blipFill>
          <a:blip r:embed="rId8">
            <a:extLst>
              <a:ext uri="{28A0092B-C50C-407E-A947-70E740481C1C}">
                <a14:useLocalDpi xmlns:a14="http://schemas.microsoft.com/office/drawing/2010/main" val="0"/>
              </a:ext>
              <a:ext uri="{96DAC541-7B7A-43D3-8B79-37D633B846F1}">
                <asvg:svgBlip xmlns:asvg="http://schemas.microsoft.com/office/drawing/2016/SVG/main" r:embed="rId9"/>
              </a:ext>
            </a:extLst>
          </a:blip>
          <a:stretch>
            <a:fillRect/>
          </a:stretch>
        </p:blipFill>
        <p:spPr>
          <a:xfrm>
            <a:off x="3477943" y="4297203"/>
            <a:ext cx="914400" cy="914400"/>
          </a:xfrm>
          <a:prstGeom prst="rect">
            <a:avLst/>
          </a:prstGeom>
        </p:spPr>
      </p:pic>
      <p:sp>
        <p:nvSpPr>
          <p:cNvPr id="10" name="TextBox 9">
            <a:extLst>
              <a:ext uri="{FF2B5EF4-FFF2-40B4-BE49-F238E27FC236}">
                <a16:creationId xmlns:a16="http://schemas.microsoft.com/office/drawing/2014/main" id="{3C131B49-3EC6-DD4F-B989-622E8A465777}"/>
              </a:ext>
            </a:extLst>
          </p:cNvPr>
          <p:cNvSpPr txBox="1"/>
          <p:nvPr/>
        </p:nvSpPr>
        <p:spPr>
          <a:xfrm>
            <a:off x="4386042" y="4569737"/>
            <a:ext cx="4482124" cy="369332"/>
          </a:xfrm>
          <a:prstGeom prst="rect">
            <a:avLst/>
          </a:prstGeom>
          <a:noFill/>
        </p:spPr>
        <p:txBody>
          <a:bodyPr wrap="none" rtlCol="0">
            <a:spAutoFit/>
          </a:bodyPr>
          <a:lstStyle/>
          <a:p>
            <a:r>
              <a:rPr lang="en-GB" dirty="0"/>
              <a:t>Click the links to access further tutorial videos</a:t>
            </a:r>
          </a:p>
        </p:txBody>
      </p:sp>
      <p:sp>
        <p:nvSpPr>
          <p:cNvPr id="11" name="TextBox 10">
            <a:extLst>
              <a:ext uri="{FF2B5EF4-FFF2-40B4-BE49-F238E27FC236}">
                <a16:creationId xmlns:a16="http://schemas.microsoft.com/office/drawing/2014/main" id="{31A10A75-52C0-2D4C-9180-E13A1180DDC1}"/>
              </a:ext>
            </a:extLst>
          </p:cNvPr>
          <p:cNvSpPr txBox="1"/>
          <p:nvPr/>
        </p:nvSpPr>
        <p:spPr>
          <a:xfrm>
            <a:off x="454343" y="2016384"/>
            <a:ext cx="1069075" cy="369332"/>
          </a:xfrm>
          <a:prstGeom prst="rect">
            <a:avLst/>
          </a:prstGeom>
          <a:noFill/>
        </p:spPr>
        <p:txBody>
          <a:bodyPr wrap="none" rtlCol="0">
            <a:spAutoFit/>
          </a:bodyPr>
          <a:lstStyle/>
          <a:p>
            <a:r>
              <a:rPr lang="en-GB" dirty="0">
                <a:hlinkClick r:id="rId10"/>
              </a:rPr>
              <a:t>Romantic</a:t>
            </a:r>
            <a:endParaRPr lang="en-GB" dirty="0"/>
          </a:p>
        </p:txBody>
      </p:sp>
      <p:pic>
        <p:nvPicPr>
          <p:cNvPr id="13" name="Picture 12" descr="Candles and towels">
            <a:extLst>
              <a:ext uri="{FF2B5EF4-FFF2-40B4-BE49-F238E27FC236}">
                <a16:creationId xmlns:a16="http://schemas.microsoft.com/office/drawing/2014/main" id="{2EC66543-AEB2-9B4F-8FE0-7C437C9803E0}"/>
              </a:ext>
            </a:extLst>
          </p:cNvPr>
          <p:cNvPicPr>
            <a:picLocks noChangeAspect="1"/>
          </p:cNvPicPr>
          <p:nvPr/>
        </p:nvPicPr>
        <p:blipFill>
          <a:blip r:embed="rId11" cstate="print">
            <a:extLst>
              <a:ext uri="{28A0092B-C50C-407E-A947-70E740481C1C}">
                <a14:useLocalDpi xmlns:a14="http://schemas.microsoft.com/office/drawing/2010/main" val="0"/>
              </a:ext>
            </a:extLst>
          </a:blip>
          <a:stretch>
            <a:fillRect/>
          </a:stretch>
        </p:blipFill>
        <p:spPr>
          <a:xfrm>
            <a:off x="3477943" y="260648"/>
            <a:ext cx="5414538" cy="3609692"/>
          </a:xfrm>
          <a:prstGeom prst="rect">
            <a:avLst/>
          </a:prstGeom>
        </p:spPr>
      </p:pic>
    </p:spTree>
    <p:extLst>
      <p:ext uri="{BB962C8B-B14F-4D97-AF65-F5344CB8AC3E}">
        <p14:creationId xmlns:p14="http://schemas.microsoft.com/office/powerpoint/2010/main" val="278742656"/>
      </p:ext>
    </p:extLst>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Online Media 1" descr="Swan Towel - Towel Art">
            <a:hlinkClick r:id="" action="ppaction://media"/>
            <a:extLst>
              <a:ext uri="{FF2B5EF4-FFF2-40B4-BE49-F238E27FC236}">
                <a16:creationId xmlns:a16="http://schemas.microsoft.com/office/drawing/2014/main" id="{E0C94F7C-FA16-6148-BF80-4B806469CB77}"/>
              </a:ext>
            </a:extLst>
          </p:cNvPr>
          <p:cNvPicPr>
            <a:picLocks noRot="1" noChangeAspect="1"/>
          </p:cNvPicPr>
          <p:nvPr>
            <a:videoFile r:link="rId1"/>
          </p:nvPr>
        </p:nvPicPr>
        <p:blipFill>
          <a:blip r:embed="rId3"/>
          <a:stretch>
            <a:fillRect/>
          </a:stretch>
        </p:blipFill>
        <p:spPr>
          <a:xfrm>
            <a:off x="175052" y="476672"/>
            <a:ext cx="8793896" cy="4968552"/>
          </a:xfrm>
          <a:prstGeom prst="rect">
            <a:avLst/>
          </a:prstGeom>
        </p:spPr>
      </p:pic>
    </p:spTree>
    <p:extLst>
      <p:ext uri="{BB962C8B-B14F-4D97-AF65-F5344CB8AC3E}">
        <p14:creationId xmlns:p14="http://schemas.microsoft.com/office/powerpoint/2010/main" val="48817588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2"/>
                </p:tgtEl>
              </p:cMediaNode>
            </p:video>
            <p:seq concurrent="1" nextAc="seek">
              <p:cTn id="8" restart="whenNotActive" fill="hold" evtFilter="cancelBubble" nodeType="interactiveSeq">
                <p:stCondLst>
                  <p:cond evt="onClick" delay="0">
                    <p:tgtEl>
                      <p:spTgt spid="2"/>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2"/>
                                        </p:tgtEl>
                                      </p:cBhvr>
                                    </p:cmd>
                                  </p:childTnLst>
                                </p:cTn>
                              </p:par>
                            </p:childTnLst>
                          </p:cTn>
                        </p:par>
                      </p:childTnLst>
                    </p:cTn>
                  </p:par>
                </p:childTnLst>
              </p:cTn>
              <p:nextCondLst>
                <p:cond evt="onClick" delay="0">
                  <p:tgtEl>
                    <p:spTgt spid="2"/>
                  </p:tgtEl>
                </p:cond>
              </p:nextCondLst>
            </p:seq>
          </p:childTnLst>
        </p:cTn>
      </p:par>
    </p:tnLst>
  </p:timing>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Online Media 1" descr="HOW TO MAKE TOWEL ANIMALS/TOWEL ART TUTORIAL - FOR BEGINNERS!">
            <a:hlinkClick r:id="" action="ppaction://media"/>
            <a:extLst>
              <a:ext uri="{FF2B5EF4-FFF2-40B4-BE49-F238E27FC236}">
                <a16:creationId xmlns:a16="http://schemas.microsoft.com/office/drawing/2014/main" id="{A0C0CB78-60DA-0E4A-BF76-B45BEF418478}"/>
              </a:ext>
            </a:extLst>
          </p:cNvPr>
          <p:cNvPicPr>
            <a:picLocks noRot="1" noChangeAspect="1"/>
          </p:cNvPicPr>
          <p:nvPr>
            <a:videoFile r:link="rId1"/>
          </p:nvPr>
        </p:nvPicPr>
        <p:blipFill>
          <a:blip r:embed="rId3"/>
          <a:stretch>
            <a:fillRect/>
          </a:stretch>
        </p:blipFill>
        <p:spPr>
          <a:xfrm>
            <a:off x="238775" y="476672"/>
            <a:ext cx="8666449" cy="4896544"/>
          </a:xfrm>
          <a:prstGeom prst="rect">
            <a:avLst/>
          </a:prstGeom>
        </p:spPr>
      </p:pic>
    </p:spTree>
    <p:extLst>
      <p:ext uri="{BB962C8B-B14F-4D97-AF65-F5344CB8AC3E}">
        <p14:creationId xmlns:p14="http://schemas.microsoft.com/office/powerpoint/2010/main" val="272077539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2"/>
                </p:tgtEl>
              </p:cMediaNode>
            </p:video>
            <p:seq concurrent="1" nextAc="seek">
              <p:cTn id="8" restart="whenNotActive" fill="hold" evtFilter="cancelBubble" nodeType="interactiveSeq">
                <p:stCondLst>
                  <p:cond evt="onClick" delay="0">
                    <p:tgtEl>
                      <p:spTgt spid="2"/>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2"/>
                                        </p:tgtEl>
                                      </p:cBhvr>
                                    </p:cmd>
                                  </p:childTnLst>
                                </p:cTn>
                              </p:par>
                            </p:childTnLst>
                          </p:cTn>
                        </p:par>
                      </p:childTnLst>
                    </p:cTn>
                  </p:par>
                </p:childTnLst>
              </p:cTn>
              <p:nextCondLst>
                <p:cond evt="onClick" delay="0">
                  <p:tgtEl>
                    <p:spTgt spid="2"/>
                  </p:tgtEl>
                </p:cond>
              </p:nextCondLst>
            </p:seq>
          </p:childTnLst>
        </p:cTn>
      </p:par>
    </p:tnLst>
  </p:timing>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6A119563-9B5A-BA4D-8912-F2E46A327FFF}"/>
              </a:ext>
            </a:extLst>
          </p:cNvPr>
          <p:cNvPicPr>
            <a:picLocks noChangeAspect="1"/>
          </p:cNvPicPr>
          <p:nvPr/>
        </p:nvPicPr>
        <p:blipFill rotWithShape="1">
          <a:blip r:embed="rId3"/>
          <a:srcRect b="15911"/>
          <a:stretch/>
        </p:blipFill>
        <p:spPr>
          <a:xfrm>
            <a:off x="2561369" y="4869160"/>
            <a:ext cx="1499609" cy="1784481"/>
          </a:xfrm>
          <a:prstGeom prst="rect">
            <a:avLst/>
          </a:prstGeom>
        </p:spPr>
      </p:pic>
      <p:pic>
        <p:nvPicPr>
          <p:cNvPr id="3" name="Picture 2">
            <a:extLst>
              <a:ext uri="{FF2B5EF4-FFF2-40B4-BE49-F238E27FC236}">
                <a16:creationId xmlns:a16="http://schemas.microsoft.com/office/drawing/2014/main" id="{55F2528D-F619-EE4A-8049-A793D2E85946}"/>
              </a:ext>
            </a:extLst>
          </p:cNvPr>
          <p:cNvPicPr>
            <a:picLocks noChangeAspect="1"/>
          </p:cNvPicPr>
          <p:nvPr/>
        </p:nvPicPr>
        <p:blipFill rotWithShape="1">
          <a:blip r:embed="rId4"/>
          <a:srcRect b="12534"/>
          <a:stretch/>
        </p:blipFill>
        <p:spPr>
          <a:xfrm>
            <a:off x="3728299" y="-157939"/>
            <a:ext cx="5668237" cy="7015939"/>
          </a:xfrm>
          <a:prstGeom prst="rect">
            <a:avLst/>
          </a:prstGeom>
        </p:spPr>
      </p:pic>
      <p:sp>
        <p:nvSpPr>
          <p:cNvPr id="4" name="TextBox 3">
            <a:extLst>
              <a:ext uri="{FF2B5EF4-FFF2-40B4-BE49-F238E27FC236}">
                <a16:creationId xmlns:a16="http://schemas.microsoft.com/office/drawing/2014/main" id="{5B191F27-5BC7-0B43-A111-CC7BAA8D7581}"/>
              </a:ext>
            </a:extLst>
          </p:cNvPr>
          <p:cNvSpPr txBox="1"/>
          <p:nvPr/>
        </p:nvSpPr>
        <p:spPr>
          <a:xfrm>
            <a:off x="2195901" y="5344353"/>
            <a:ext cx="2230546" cy="954107"/>
          </a:xfrm>
          <a:prstGeom prst="rect">
            <a:avLst/>
          </a:prstGeom>
          <a:noFill/>
        </p:spPr>
        <p:txBody>
          <a:bodyPr wrap="none" rtlCol="0">
            <a:spAutoFit/>
          </a:bodyPr>
          <a:lstStyle/>
          <a:p>
            <a:pPr algn="ctr"/>
            <a:r>
              <a:rPr lang="en-GB" sz="2800" b="1" dirty="0"/>
              <a:t>5</a:t>
            </a:r>
            <a:r>
              <a:rPr lang="en-GB" sz="2800" b="1" baseline="30000" dirty="0"/>
              <a:t>th</a:t>
            </a:r>
            <a:r>
              <a:rPr lang="en-GB" sz="2800" b="1" dirty="0"/>
              <a:t> November</a:t>
            </a:r>
          </a:p>
          <a:p>
            <a:pPr algn="ctr"/>
            <a:r>
              <a:rPr lang="en-GB" sz="2800" b="1" dirty="0"/>
              <a:t>4pm</a:t>
            </a:r>
          </a:p>
        </p:txBody>
      </p:sp>
      <p:pic>
        <p:nvPicPr>
          <p:cNvPr id="12" name="Picture 11" descr="Text&#10;&#10;Description automatically generated with medium confidence">
            <a:extLst>
              <a:ext uri="{FF2B5EF4-FFF2-40B4-BE49-F238E27FC236}">
                <a16:creationId xmlns:a16="http://schemas.microsoft.com/office/drawing/2014/main" id="{4D49584F-9FEE-B348-A7D0-6D328CC5BE4D}"/>
              </a:ext>
            </a:extLst>
          </p:cNvPr>
          <p:cNvPicPr>
            <a:picLocks noChangeAspect="1"/>
          </p:cNvPicPr>
          <p:nvPr/>
        </p:nvPicPr>
        <p:blipFill>
          <a:blip r:embed="rId5" cstate="print">
            <a:extLst>
              <a:ext uri="{28A0092B-C50C-407E-A947-70E740481C1C}">
                <a14:useLocalDpi xmlns:a14="http://schemas.microsoft.com/office/drawing/2010/main" val="0"/>
              </a:ext>
              <a:ext uri="{837473B0-CC2E-450A-ABE3-18F120FF3D39}">
                <a1611:picAttrSrcUrl xmlns:a1611="http://schemas.microsoft.com/office/drawing/2016/11/main" r:id="rId6"/>
              </a:ext>
            </a:extLst>
          </a:blip>
          <a:stretch>
            <a:fillRect/>
          </a:stretch>
        </p:blipFill>
        <p:spPr>
          <a:xfrm>
            <a:off x="2728696" y="4432303"/>
            <a:ext cx="1164953" cy="436857"/>
          </a:xfrm>
          <a:prstGeom prst="rect">
            <a:avLst/>
          </a:prstGeom>
        </p:spPr>
      </p:pic>
    </p:spTree>
    <p:extLst>
      <p:ext uri="{BB962C8B-B14F-4D97-AF65-F5344CB8AC3E}">
        <p14:creationId xmlns:p14="http://schemas.microsoft.com/office/powerpoint/2010/main" val="241976855"/>
      </p:ext>
    </p:extLst>
  </p:cSld>
  <p:clrMapOvr>
    <a:masterClrMapping/>
  </p:clrMapOvr>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2C9942E5-4698-3F40-805E-42526F6DDE39}"/>
              </a:ext>
            </a:extLst>
          </p:cNvPr>
          <p:cNvPicPr>
            <a:picLocks noChangeAspect="1"/>
          </p:cNvPicPr>
          <p:nvPr/>
        </p:nvPicPr>
        <p:blipFill rotWithShape="1">
          <a:blip r:embed="rId2"/>
          <a:srcRect t="7769" b="5296"/>
          <a:stretch/>
        </p:blipFill>
        <p:spPr>
          <a:xfrm>
            <a:off x="0" y="175996"/>
            <a:ext cx="4716016" cy="5801721"/>
          </a:xfrm>
          <a:prstGeom prst="rect">
            <a:avLst/>
          </a:prstGeom>
        </p:spPr>
      </p:pic>
      <p:pic>
        <p:nvPicPr>
          <p:cNvPr id="3" name="Picture 2">
            <a:extLst>
              <a:ext uri="{FF2B5EF4-FFF2-40B4-BE49-F238E27FC236}">
                <a16:creationId xmlns:a16="http://schemas.microsoft.com/office/drawing/2014/main" id="{ECAB37E8-7487-6647-967A-863580AFF4C2}"/>
              </a:ext>
            </a:extLst>
          </p:cNvPr>
          <p:cNvPicPr>
            <a:picLocks noChangeAspect="1"/>
          </p:cNvPicPr>
          <p:nvPr/>
        </p:nvPicPr>
        <p:blipFill rotWithShape="1">
          <a:blip r:embed="rId3"/>
          <a:srcRect b="17334"/>
          <a:stretch/>
        </p:blipFill>
        <p:spPr>
          <a:xfrm>
            <a:off x="4575967" y="-99392"/>
            <a:ext cx="4486721" cy="5248735"/>
          </a:xfrm>
          <a:prstGeom prst="rect">
            <a:avLst/>
          </a:prstGeom>
        </p:spPr>
      </p:pic>
      <p:sp>
        <p:nvSpPr>
          <p:cNvPr id="4" name="TextBox 3">
            <a:extLst>
              <a:ext uri="{FF2B5EF4-FFF2-40B4-BE49-F238E27FC236}">
                <a16:creationId xmlns:a16="http://schemas.microsoft.com/office/drawing/2014/main" id="{7558CCD9-CD9E-B84D-93DA-E27E0DC8B5F3}"/>
              </a:ext>
            </a:extLst>
          </p:cNvPr>
          <p:cNvSpPr txBox="1"/>
          <p:nvPr/>
        </p:nvSpPr>
        <p:spPr>
          <a:xfrm>
            <a:off x="6025895" y="5423719"/>
            <a:ext cx="3036793" cy="553998"/>
          </a:xfrm>
          <a:prstGeom prst="rect">
            <a:avLst/>
          </a:prstGeom>
          <a:noFill/>
        </p:spPr>
        <p:txBody>
          <a:bodyPr wrap="none" rtlCol="0">
            <a:spAutoFit/>
          </a:bodyPr>
          <a:lstStyle/>
          <a:p>
            <a:r>
              <a:rPr lang="en-GB" sz="3000" b="1" dirty="0"/>
              <a:t>The Teaching Plan</a:t>
            </a:r>
          </a:p>
        </p:txBody>
      </p:sp>
      <p:pic>
        <p:nvPicPr>
          <p:cNvPr id="6" name="Graphic 5" descr="Checkbox Ticked with solid fill">
            <a:extLst>
              <a:ext uri="{FF2B5EF4-FFF2-40B4-BE49-F238E27FC236}">
                <a16:creationId xmlns:a16="http://schemas.microsoft.com/office/drawing/2014/main" id="{5F54118C-F342-E34C-B9F0-84B88E973F22}"/>
              </a:ext>
            </a:extLst>
          </p:cNvPr>
          <p:cNvPicPr>
            <a:picLocks noChangeAspect="1"/>
          </p:cNvPicPr>
          <p:nvPr/>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a:off x="1835696" y="1650504"/>
            <a:ext cx="410344" cy="410344"/>
          </a:xfrm>
          <a:prstGeom prst="rect">
            <a:avLst/>
          </a:prstGeom>
        </p:spPr>
      </p:pic>
      <p:pic>
        <p:nvPicPr>
          <p:cNvPr id="7" name="Graphic 6" descr="Checkbox Ticked with solid fill">
            <a:extLst>
              <a:ext uri="{FF2B5EF4-FFF2-40B4-BE49-F238E27FC236}">
                <a16:creationId xmlns:a16="http://schemas.microsoft.com/office/drawing/2014/main" id="{64D4F1B6-A391-9F4C-9480-4AA9F1461A08}"/>
              </a:ext>
            </a:extLst>
          </p:cNvPr>
          <p:cNvPicPr>
            <a:picLocks noChangeAspect="1"/>
          </p:cNvPicPr>
          <p:nvPr/>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a:off x="1835696" y="2010544"/>
            <a:ext cx="410344" cy="410344"/>
          </a:xfrm>
          <a:prstGeom prst="rect">
            <a:avLst/>
          </a:prstGeom>
        </p:spPr>
      </p:pic>
      <p:pic>
        <p:nvPicPr>
          <p:cNvPr id="8" name="Graphic 7" descr="Checkbox Ticked with solid fill">
            <a:extLst>
              <a:ext uri="{FF2B5EF4-FFF2-40B4-BE49-F238E27FC236}">
                <a16:creationId xmlns:a16="http://schemas.microsoft.com/office/drawing/2014/main" id="{156D5B27-DC47-6044-8DBF-B8473014615F}"/>
              </a:ext>
            </a:extLst>
          </p:cNvPr>
          <p:cNvPicPr>
            <a:picLocks noChangeAspect="1"/>
          </p:cNvPicPr>
          <p:nvPr/>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a:off x="1835696" y="2575756"/>
            <a:ext cx="410344" cy="410344"/>
          </a:xfrm>
          <a:prstGeom prst="rect">
            <a:avLst/>
          </a:prstGeom>
        </p:spPr>
      </p:pic>
      <p:pic>
        <p:nvPicPr>
          <p:cNvPr id="9" name="Graphic 8" descr="Checkbox Ticked with solid fill">
            <a:extLst>
              <a:ext uri="{FF2B5EF4-FFF2-40B4-BE49-F238E27FC236}">
                <a16:creationId xmlns:a16="http://schemas.microsoft.com/office/drawing/2014/main" id="{BA0D5C37-5196-244F-ABCB-307929861630}"/>
              </a:ext>
            </a:extLst>
          </p:cNvPr>
          <p:cNvPicPr>
            <a:picLocks noChangeAspect="1"/>
          </p:cNvPicPr>
          <p:nvPr/>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a:off x="1835696" y="3358355"/>
            <a:ext cx="410344" cy="410344"/>
          </a:xfrm>
          <a:prstGeom prst="rect">
            <a:avLst/>
          </a:prstGeom>
        </p:spPr>
      </p:pic>
      <p:pic>
        <p:nvPicPr>
          <p:cNvPr id="10" name="Picture 9" descr="Text&#10;&#10;Description automatically generated with medium confidence">
            <a:extLst>
              <a:ext uri="{FF2B5EF4-FFF2-40B4-BE49-F238E27FC236}">
                <a16:creationId xmlns:a16="http://schemas.microsoft.com/office/drawing/2014/main" id="{636111A8-5B1F-124A-A566-8DB280D26159}"/>
              </a:ext>
            </a:extLst>
          </p:cNvPr>
          <p:cNvPicPr>
            <a:picLocks noChangeAspect="1"/>
          </p:cNvPicPr>
          <p:nvPr/>
        </p:nvPicPr>
        <p:blipFill>
          <a:blip r:embed="rId6" cstate="print">
            <a:extLst>
              <a:ext uri="{28A0092B-C50C-407E-A947-70E740481C1C}">
                <a14:useLocalDpi xmlns:a14="http://schemas.microsoft.com/office/drawing/2010/main" val="0"/>
              </a:ext>
              <a:ext uri="{837473B0-CC2E-450A-ABE3-18F120FF3D39}">
                <a1611:picAttrSrcUrl xmlns:a1611="http://schemas.microsoft.com/office/drawing/2016/11/main" r:id="rId7"/>
              </a:ext>
            </a:extLst>
          </a:blip>
          <a:stretch>
            <a:fillRect/>
          </a:stretch>
        </p:blipFill>
        <p:spPr>
          <a:xfrm>
            <a:off x="4499992" y="4005064"/>
            <a:ext cx="876921" cy="328845"/>
          </a:xfrm>
          <a:prstGeom prst="rect">
            <a:avLst/>
          </a:prstGeom>
        </p:spPr>
      </p:pic>
      <p:pic>
        <p:nvPicPr>
          <p:cNvPr id="11" name="Picture 10" descr="Text&#10;&#10;Description automatically generated with medium confidence">
            <a:extLst>
              <a:ext uri="{FF2B5EF4-FFF2-40B4-BE49-F238E27FC236}">
                <a16:creationId xmlns:a16="http://schemas.microsoft.com/office/drawing/2014/main" id="{FB7F11FF-6717-A145-B79D-ABF4017C514E}"/>
              </a:ext>
            </a:extLst>
          </p:cNvPr>
          <p:cNvPicPr>
            <a:picLocks noChangeAspect="1"/>
          </p:cNvPicPr>
          <p:nvPr/>
        </p:nvPicPr>
        <p:blipFill>
          <a:blip r:embed="rId6" cstate="print">
            <a:extLst>
              <a:ext uri="{28A0092B-C50C-407E-A947-70E740481C1C}">
                <a14:useLocalDpi xmlns:a14="http://schemas.microsoft.com/office/drawing/2010/main" val="0"/>
              </a:ext>
              <a:ext uri="{837473B0-CC2E-450A-ABE3-18F120FF3D39}">
                <a1611:picAttrSrcUrl xmlns:a1611="http://schemas.microsoft.com/office/drawing/2016/11/main" r:id="rId7"/>
              </a:ext>
            </a:extLst>
          </a:blip>
          <a:stretch>
            <a:fillRect/>
          </a:stretch>
        </p:blipFill>
        <p:spPr>
          <a:xfrm>
            <a:off x="4499992" y="4905164"/>
            <a:ext cx="876922" cy="328845"/>
          </a:xfrm>
          <a:prstGeom prst="rect">
            <a:avLst/>
          </a:prstGeom>
        </p:spPr>
      </p:pic>
      <p:pic>
        <p:nvPicPr>
          <p:cNvPr id="12" name="Picture 11" descr="Text&#10;&#10;Description automatically generated with medium confidence">
            <a:extLst>
              <a:ext uri="{FF2B5EF4-FFF2-40B4-BE49-F238E27FC236}">
                <a16:creationId xmlns:a16="http://schemas.microsoft.com/office/drawing/2014/main" id="{A4EE5420-C093-2B4A-BC39-E8DF27770387}"/>
              </a:ext>
            </a:extLst>
          </p:cNvPr>
          <p:cNvPicPr>
            <a:picLocks noChangeAspect="1"/>
          </p:cNvPicPr>
          <p:nvPr/>
        </p:nvPicPr>
        <p:blipFill>
          <a:blip r:embed="rId6" cstate="print">
            <a:extLst>
              <a:ext uri="{28A0092B-C50C-407E-A947-70E740481C1C}">
                <a14:useLocalDpi xmlns:a14="http://schemas.microsoft.com/office/drawing/2010/main" val="0"/>
              </a:ext>
              <a:ext uri="{837473B0-CC2E-450A-ABE3-18F120FF3D39}">
                <a1611:picAttrSrcUrl xmlns:a1611="http://schemas.microsoft.com/office/drawing/2016/11/main" r:id="rId7"/>
              </a:ext>
            </a:extLst>
          </a:blip>
          <a:stretch>
            <a:fillRect/>
          </a:stretch>
        </p:blipFill>
        <p:spPr>
          <a:xfrm>
            <a:off x="7380312" y="551438"/>
            <a:ext cx="876921" cy="328845"/>
          </a:xfrm>
          <a:prstGeom prst="rect">
            <a:avLst/>
          </a:prstGeom>
        </p:spPr>
      </p:pic>
    </p:spTree>
    <p:extLst>
      <p:ext uri="{BB962C8B-B14F-4D97-AF65-F5344CB8AC3E}">
        <p14:creationId xmlns:p14="http://schemas.microsoft.com/office/powerpoint/2010/main" val="3609246807"/>
      </p:ext>
    </p:extLst>
  </p:cSld>
  <p:clrMapOvr>
    <a:masterClrMapping/>
  </p:clrMapOvr>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575556" y="620688"/>
            <a:ext cx="7992888" cy="1470025"/>
          </a:xfrm>
        </p:spPr>
        <p:txBody>
          <a:bodyPr>
            <a:normAutofit/>
          </a:bodyPr>
          <a:lstStyle/>
          <a:p>
            <a:pPr algn="ctr"/>
            <a:r>
              <a:rPr lang="en-GB" dirty="0">
                <a:solidFill>
                  <a:schemeClr val="bg1"/>
                </a:solidFill>
              </a:rPr>
              <a:t>Operating Hotel Facilities</a:t>
            </a:r>
            <a:br>
              <a:rPr lang="en-GB" i="1" dirty="0">
                <a:solidFill>
                  <a:schemeClr val="bg1"/>
                </a:solidFill>
              </a:rPr>
            </a:br>
            <a:r>
              <a:rPr lang="en-GB" i="1" dirty="0">
                <a:solidFill>
                  <a:schemeClr val="bg1"/>
                </a:solidFill>
              </a:rPr>
              <a:t>BMIH4006</a:t>
            </a:r>
            <a:endParaRPr lang="en-GB" dirty="0">
              <a:solidFill>
                <a:schemeClr val="bg1"/>
              </a:solidFill>
            </a:endParaRPr>
          </a:p>
        </p:txBody>
      </p:sp>
      <p:pic>
        <p:nvPicPr>
          <p:cNvPr id="3" name="Picture 2">
            <a:extLst>
              <a:ext uri="{FF2B5EF4-FFF2-40B4-BE49-F238E27FC236}">
                <a16:creationId xmlns:a16="http://schemas.microsoft.com/office/drawing/2014/main" id="{C4F2BA6B-4D02-F84E-95CC-CAB043FDCD9F}"/>
              </a:ext>
            </a:extLst>
          </p:cNvPr>
          <p:cNvPicPr>
            <a:picLocks noChangeAspect="1"/>
          </p:cNvPicPr>
          <p:nvPr/>
        </p:nvPicPr>
        <p:blipFill>
          <a:blip r:embed="rId2"/>
          <a:stretch>
            <a:fillRect/>
          </a:stretch>
        </p:blipFill>
        <p:spPr>
          <a:xfrm>
            <a:off x="6228184" y="4007222"/>
            <a:ext cx="2780928" cy="2780928"/>
          </a:xfrm>
          <a:prstGeom prst="rect">
            <a:avLst/>
          </a:prstGeom>
        </p:spPr>
      </p:pic>
      <p:sp>
        <p:nvSpPr>
          <p:cNvPr id="5" name="TextBox 4">
            <a:extLst>
              <a:ext uri="{FF2B5EF4-FFF2-40B4-BE49-F238E27FC236}">
                <a16:creationId xmlns:a16="http://schemas.microsoft.com/office/drawing/2014/main" id="{E51037AD-F158-364E-82CE-06219CDEB5C8}"/>
              </a:ext>
            </a:extLst>
          </p:cNvPr>
          <p:cNvSpPr txBox="1"/>
          <p:nvPr/>
        </p:nvSpPr>
        <p:spPr>
          <a:xfrm>
            <a:off x="2286000" y="4896906"/>
            <a:ext cx="4572000" cy="646331"/>
          </a:xfrm>
          <a:prstGeom prst="rect">
            <a:avLst/>
          </a:prstGeom>
          <a:noFill/>
        </p:spPr>
        <p:txBody>
          <a:bodyPr wrap="square">
            <a:spAutoFit/>
          </a:bodyPr>
          <a:lstStyle/>
          <a:p>
            <a:pPr algn="ctr"/>
            <a:r>
              <a:rPr lang="en-GB" b="1" i="1" dirty="0">
                <a:solidFill>
                  <a:schemeClr val="bg1"/>
                </a:solidFill>
              </a:rPr>
              <a:t>Week 4</a:t>
            </a:r>
            <a:br>
              <a:rPr lang="en-GB" i="1" dirty="0">
                <a:solidFill>
                  <a:schemeClr val="bg1"/>
                </a:solidFill>
              </a:rPr>
            </a:br>
            <a:r>
              <a:rPr lang="en-GB" i="1" dirty="0">
                <a:solidFill>
                  <a:schemeClr val="bg1"/>
                </a:solidFill>
              </a:rPr>
              <a:t>Housekeeping</a:t>
            </a:r>
            <a:endParaRPr lang="en-GB" dirty="0"/>
          </a:p>
        </p:txBody>
      </p:sp>
      <p:sp>
        <p:nvSpPr>
          <p:cNvPr id="6" name="TextBox 5">
            <a:extLst>
              <a:ext uri="{FF2B5EF4-FFF2-40B4-BE49-F238E27FC236}">
                <a16:creationId xmlns:a16="http://schemas.microsoft.com/office/drawing/2014/main" id="{D9284523-2335-AB45-B353-CC51CC668D3C}"/>
              </a:ext>
            </a:extLst>
          </p:cNvPr>
          <p:cNvSpPr txBox="1"/>
          <p:nvPr/>
        </p:nvSpPr>
        <p:spPr>
          <a:xfrm>
            <a:off x="3141961" y="5562684"/>
            <a:ext cx="2860078" cy="1077218"/>
          </a:xfrm>
          <a:prstGeom prst="rect">
            <a:avLst/>
          </a:prstGeom>
          <a:noFill/>
        </p:spPr>
        <p:txBody>
          <a:bodyPr wrap="none" rtlCol="0">
            <a:spAutoFit/>
          </a:bodyPr>
          <a:lstStyle/>
          <a:p>
            <a:r>
              <a:rPr lang="en-GB" sz="3200" dirty="0">
                <a:solidFill>
                  <a:schemeClr val="bg1"/>
                </a:solidFill>
                <a:latin typeface="Freestyle Script" panose="030804020302050B0404" pitchFamily="66" charset="77"/>
              </a:rPr>
              <a:t>Ryan Anthony Peters</a:t>
            </a:r>
          </a:p>
          <a:p>
            <a:r>
              <a:rPr lang="en-GB" sz="3200" dirty="0">
                <a:solidFill>
                  <a:schemeClr val="bg1"/>
                </a:solidFill>
                <a:latin typeface="Freestyle Script" panose="030804020302050B0404" pitchFamily="66" charset="77"/>
              </a:rPr>
              <a:t>BA(Hons) PGDip MIH</a:t>
            </a:r>
          </a:p>
        </p:txBody>
      </p:sp>
    </p:spTree>
    <p:extLst>
      <p:ext uri="{BB962C8B-B14F-4D97-AF65-F5344CB8AC3E}">
        <p14:creationId xmlns:p14="http://schemas.microsoft.com/office/powerpoint/2010/main" val="1724370161"/>
      </p:ext>
    </p:extLst>
  </p:cSld>
  <p:clrMapOvr>
    <a:masterClrMapping/>
  </p:clrMapOvr>
</p:sld>
</file>

<file path=ppt/theme/theme1.xml><?xml version="1.0" encoding="utf-8"?>
<a:theme xmlns:a="http://schemas.openxmlformats.org/drawingml/2006/main" name="Holding PAg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Title Slid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Title Slid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Title Slid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a="http://schemas.openxmlformats.org/drawingml/2006/main" name="Title Slide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6.xml><?xml version="1.0" encoding="utf-8"?>
<a:theme xmlns:a="http://schemas.openxmlformats.org/drawingml/2006/main" name="Sub Titl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7.xml><?xml version="1.0" encoding="utf-8"?>
<a:theme xmlns:a="http://schemas.openxmlformats.org/drawingml/2006/main" name="Sub Titl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8.xml><?xml version="1.0" encoding="utf-8"?>
<a:theme xmlns:a="http://schemas.openxmlformats.org/drawingml/2006/main" name="Sub Tit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9.xml><?xml version="1.0" encoding="utf-8"?>
<a:theme xmlns:a="http://schemas.openxmlformats.org/drawingml/2006/main" name="Sub Title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0.xml><?xml version="1.0" encoding="utf-8"?>
<a:theme xmlns:a="http://schemas.openxmlformats.org/drawingml/2006/main" name="Text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1.xml><?xml version="1.0" encoding="utf-8"?>
<a:theme xmlns:a="http://schemas.openxmlformats.org/drawingml/2006/main" name="Text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2.xml><?xml version="1.0" encoding="utf-8"?>
<a:theme xmlns:a="http://schemas.openxmlformats.org/drawingml/2006/main" name="Text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3.xml><?xml version="1.0" encoding="utf-8"?>
<a:theme xmlns:a="http://schemas.openxmlformats.org/drawingml/2006/main" name="Text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4.xml><?xml version="1.0" encoding="utf-8"?>
<a:theme xmlns:a="http://schemas.openxmlformats.org/drawingml/2006/main" name="Text Break / Info Slid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5.xml><?xml version="1.0" encoding="utf-8"?>
<a:theme xmlns:a="http://schemas.openxmlformats.org/drawingml/2006/main" name="Text Break Info Slid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6.xml><?xml version="1.0" encoding="utf-8"?>
<a:theme xmlns:a="http://schemas.openxmlformats.org/drawingml/2006/main" name="UWTSD Logo Only_Image Bkgrnd">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7.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8.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A22DCA5D1B256B479227F480D2542598" ma:contentTypeVersion="4" ma:contentTypeDescription="Create a new document." ma:contentTypeScope="" ma:versionID="697e22ecbe2135e394169004b01b34a9">
  <xsd:schema xmlns:xsd="http://www.w3.org/2001/XMLSchema" xmlns:xs="http://www.w3.org/2001/XMLSchema" xmlns:p="http://schemas.microsoft.com/office/2006/metadata/properties" xmlns:ns2="211f9404-bca0-4bcf-9c1d-965ccb6f8d2d" xmlns:ns3="303dbf9b-b85b-46a0-94f1-894078c07ecd" targetNamespace="http://schemas.microsoft.com/office/2006/metadata/properties" ma:root="true" ma:fieldsID="d20f70134215217fb266d1d94757e047" ns2:_="" ns3:_="">
    <xsd:import namespace="211f9404-bca0-4bcf-9c1d-965ccb6f8d2d"/>
    <xsd:import namespace="303dbf9b-b85b-46a0-94f1-894078c07ecd"/>
    <xsd:element name="properties">
      <xsd:complexType>
        <xsd:sequence>
          <xsd:element name="documentManagement">
            <xsd:complexType>
              <xsd:all>
                <xsd:element ref="ns2:MediaServiceMetadata" minOccurs="0"/>
                <xsd:element ref="ns2:MediaServiceFastMetadata" minOccurs="0"/>
                <xsd:element ref="ns3:SharedWithUsers" minOccurs="0"/>
                <xsd:element ref="ns3:SharedWithDetail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211f9404-bca0-4bcf-9c1d-965ccb6f8d2d"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SharedWithUsers xmlns="303dbf9b-b85b-46a0-94f1-894078c07ecd">
      <UserInfo>
        <DisplayName>Sylvia Hoffmann</DisplayName>
        <AccountId>4398</AccountId>
        <AccountType/>
      </UserInfo>
      <UserInfo>
        <DisplayName>Llinos McVicar</DisplayName>
        <AccountId>4803</AccountId>
        <AccountType/>
      </UserInfo>
      <UserInfo>
        <DisplayName>Bunmi Thomas</DisplayName>
        <AccountId>20016</AccountId>
        <AccountType/>
      </UserInfo>
    </SharedWithUsers>
  </documentManagement>
</p:properties>
</file>

<file path=customXml/itemProps1.xml><?xml version="1.0" encoding="utf-8"?>
<ds:datastoreItem xmlns:ds="http://schemas.openxmlformats.org/officeDocument/2006/customXml" ds:itemID="{D081439C-114A-4151-B03A-0408F1ADA968}">
  <ds:schemaRefs>
    <ds:schemaRef ds:uri="http://schemas.microsoft.com/sharepoint/v3/contenttype/forms"/>
  </ds:schemaRefs>
</ds:datastoreItem>
</file>

<file path=customXml/itemProps2.xml><?xml version="1.0" encoding="utf-8"?>
<ds:datastoreItem xmlns:ds="http://schemas.openxmlformats.org/officeDocument/2006/customXml" ds:itemID="{BDCF9ABB-9528-409E-A13D-EBE9E1E9DF84}">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211f9404-bca0-4bcf-9c1d-965ccb6f8d2d"/>
    <ds:schemaRef ds:uri="303dbf9b-b85b-46a0-94f1-894078c07ec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65FC5585-51CA-4C4C-9028-AEC8FAD67B8B}">
  <ds:schemaRefs>
    <ds:schemaRef ds:uri="http://purl.org/dc/elements/1.1/"/>
    <ds:schemaRef ds:uri="http://purl.org/dc/terms/"/>
    <ds:schemaRef ds:uri="211f9404-bca0-4bcf-9c1d-965ccb6f8d2d"/>
    <ds:schemaRef ds:uri="303dbf9b-b85b-46a0-94f1-894078c07ecd"/>
    <ds:schemaRef ds:uri="http://purl.org/dc/dcmitype/"/>
    <ds:schemaRef ds:uri="http://schemas.microsoft.com/office/2006/documentManagement/types"/>
    <ds:schemaRef ds:uri="http://schemas.microsoft.com/office/infopath/2007/PartnerControls"/>
    <ds:schemaRef ds:uri="http://schemas.openxmlformats.org/package/2006/metadata/core-properties"/>
    <ds:schemaRef ds:uri="http://schemas.microsoft.com/office/2006/metadata/properties"/>
    <ds:schemaRef ds:uri="http://www.w3.org/XML/1998/namespace"/>
  </ds:schemaRefs>
</ds:datastoreItem>
</file>

<file path=docProps/app.xml><?xml version="1.0" encoding="utf-8"?>
<Properties xmlns="http://schemas.openxmlformats.org/officeDocument/2006/extended-properties" xmlns:vt="http://schemas.openxmlformats.org/officeDocument/2006/docPropsVTypes">
  <Template>UWTSD 200 Powerpoint Template Standard 4x3</Template>
  <TotalTime>2</TotalTime>
  <Words>1056</Words>
  <Application>Microsoft Macintosh PowerPoint</Application>
  <PresentationFormat>On-screen Show (4:3)</PresentationFormat>
  <Paragraphs>166</Paragraphs>
  <Slides>60</Slides>
  <Notes>34</Notes>
  <HiddenSlides>0</HiddenSlides>
  <MMClips>14</MMClips>
  <ScaleCrop>false</ScaleCrop>
  <HeadingPairs>
    <vt:vector size="6" baseType="variant">
      <vt:variant>
        <vt:lpstr>Fonts Used</vt:lpstr>
      </vt:variant>
      <vt:variant>
        <vt:i4>11</vt:i4>
      </vt:variant>
      <vt:variant>
        <vt:lpstr>Theme</vt:lpstr>
      </vt:variant>
      <vt:variant>
        <vt:i4>16</vt:i4>
      </vt:variant>
      <vt:variant>
        <vt:lpstr>Slide Titles</vt:lpstr>
      </vt:variant>
      <vt:variant>
        <vt:i4>60</vt:i4>
      </vt:variant>
    </vt:vector>
  </HeadingPairs>
  <TitlesOfParts>
    <vt:vector size="87" baseType="lpstr">
      <vt:lpstr>.SFNS</vt:lpstr>
      <vt:lpstr>Arial</vt:lpstr>
      <vt:lpstr>Brambles</vt:lpstr>
      <vt:lpstr>Calibri</vt:lpstr>
      <vt:lpstr>Calibri Light</vt:lpstr>
      <vt:lpstr>canada-type-gibson</vt:lpstr>
      <vt:lpstr>Freestyle Script</vt:lpstr>
      <vt:lpstr>geomanist</vt:lpstr>
      <vt:lpstr>inherit</vt:lpstr>
      <vt:lpstr>Open sans</vt:lpstr>
      <vt:lpstr>Roboto</vt:lpstr>
      <vt:lpstr>Holding PAge</vt:lpstr>
      <vt:lpstr>Title Slide 1</vt:lpstr>
      <vt:lpstr>Title Slide 2</vt:lpstr>
      <vt:lpstr>Title Slide 3</vt:lpstr>
      <vt:lpstr>Title Slide 4</vt:lpstr>
      <vt:lpstr>Sub Title 1</vt:lpstr>
      <vt:lpstr>Sub Title 2</vt:lpstr>
      <vt:lpstr>Sub Title 3</vt:lpstr>
      <vt:lpstr>Sub Title 4</vt:lpstr>
      <vt:lpstr>Text 1</vt:lpstr>
      <vt:lpstr>Text 2</vt:lpstr>
      <vt:lpstr>Text 3</vt:lpstr>
      <vt:lpstr>Text 4</vt:lpstr>
      <vt:lpstr>Text Break / Info Slide 1</vt:lpstr>
      <vt:lpstr>Text Break Info Slide 2</vt:lpstr>
      <vt:lpstr>UWTSD Logo Only_Image Bkgrnd</vt:lpstr>
      <vt:lpstr>Operating Hotel Facilities BMIH4006  Week 4: Housekeeping</vt:lpstr>
      <vt:lpstr>Learning Outcomes</vt:lpstr>
      <vt:lpstr>Content / Week 4</vt:lpstr>
      <vt:lpstr>PowerPoint Presentation</vt:lpstr>
      <vt:lpstr>PowerPoint Presentation</vt:lpstr>
      <vt:lpstr>PowerPoint Presentation</vt:lpstr>
      <vt:lpstr>PowerPoint Presentation</vt:lpstr>
      <vt:lpstr>Housekeeping constraints and challenges: </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Operating Hotel Facilities BMIH4006</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Swanson, Mike</dc:creator>
  <cp:lastModifiedBy>Ryan Peters</cp:lastModifiedBy>
  <cp:revision>5</cp:revision>
  <dcterms:created xsi:type="dcterms:W3CDTF">2015-04-14T15:21:28Z</dcterms:created>
  <dcterms:modified xsi:type="dcterms:W3CDTF">2021-10-11T12:27:20Z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0x010100A22DCA5D1B256B479227F480D2542598</vt:lpwstr>
  </property>
</Properties>
</file>