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4" r:id="rId5"/>
    <p:sldId id="257" r:id="rId6"/>
    <p:sldId id="265" r:id="rId7"/>
    <p:sldId id="266" r:id="rId8"/>
    <p:sldId id="267" r:id="rId9"/>
    <p:sldId id="268" r:id="rId10"/>
    <p:sldId id="260" r:id="rId11"/>
    <p:sldId id="270" r:id="rId12"/>
    <p:sldId id="271" r:id="rId13"/>
    <p:sldId id="269" r:id="rId14"/>
    <p:sldId id="272" r:id="rId15"/>
    <p:sldId id="274" r:id="rId16"/>
    <p:sldId id="275" r:id="rId17"/>
    <p:sldId id="273" r:id="rId18"/>
    <p:sldId id="261" r:id="rId19"/>
    <p:sldId id="262" r:id="rId20"/>
    <p:sldId id="263" r:id="rId21"/>
    <p:sldId id="276" r:id="rId22"/>
    <p:sldId id="27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A2148C-5726-4D24-9235-E609264DF635}" v="38" dt="2026-01-27T08:58:36.6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snapToGrid="0">
      <p:cViewPr>
        <p:scale>
          <a:sx n="67" d="100"/>
          <a:sy n="67" d="100"/>
        </p:scale>
        <p:origin x="24" y="4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6F0D011B-CFA3-4DC1-A459-B9C4128C9CBB}"/>
    <pc:docChg chg="undo redo custSel addSld delSld modSld">
      <pc:chgData name="Deborah Jenkins" userId="3cd02ba5-e528-4585-978d-4fde2b47730a" providerId="ADAL" clId="{6F0D011B-CFA3-4DC1-A459-B9C4128C9CBB}" dt="2026-01-27T08:58:59.933" v="411" actId="26606"/>
      <pc:docMkLst>
        <pc:docMk/>
      </pc:docMkLst>
      <pc:sldChg chg="addSp delSp modSp add mod">
        <pc:chgData name="Deborah Jenkins" userId="3cd02ba5-e528-4585-978d-4fde2b47730a" providerId="ADAL" clId="{6F0D011B-CFA3-4DC1-A459-B9C4128C9CBB}" dt="2026-01-27T08:24:25.968" v="71" actId="403"/>
        <pc:sldMkLst>
          <pc:docMk/>
          <pc:sldMk cId="0" sldId="257"/>
        </pc:sldMkLst>
        <pc:spChg chg="add mod">
          <ac:chgData name="Deborah Jenkins" userId="3cd02ba5-e528-4585-978d-4fde2b47730a" providerId="ADAL" clId="{6F0D011B-CFA3-4DC1-A459-B9C4128C9CBB}" dt="2026-01-27T08:24:25.968" v="71" actId="403"/>
          <ac:spMkLst>
            <pc:docMk/>
            <pc:sldMk cId="0" sldId="257"/>
            <ac:spMk id="2" creationId="{A777C416-85E5-28E3-D82D-9D2BC0AFB3C6}"/>
          </ac:spMkLst>
        </pc:spChg>
        <pc:spChg chg="del mod">
          <ac:chgData name="Deborah Jenkins" userId="3cd02ba5-e528-4585-978d-4fde2b47730a" providerId="ADAL" clId="{6F0D011B-CFA3-4DC1-A459-B9C4128C9CBB}" dt="2026-01-27T08:22:12.352" v="7" actId="478"/>
          <ac:spMkLst>
            <pc:docMk/>
            <pc:sldMk cId="0" sldId="257"/>
            <ac:spMk id="4099" creationId="{BE99BE39-E92E-B1E6-0F29-018B2B5DA83A}"/>
          </ac:spMkLst>
        </pc:spChg>
      </pc:sldChg>
      <pc:sldChg chg="addSp">
        <pc:chgData name="Deborah Jenkins" userId="3cd02ba5-e528-4585-978d-4fde2b47730a" providerId="ADAL" clId="{6F0D011B-CFA3-4DC1-A459-B9C4128C9CBB}" dt="2026-01-27T08:20:58.809" v="0"/>
        <pc:sldMkLst>
          <pc:docMk/>
          <pc:sldMk cId="2154293678" sldId="259"/>
        </pc:sldMkLst>
        <pc:spChg chg="add">
          <ac:chgData name="Deborah Jenkins" userId="3cd02ba5-e528-4585-978d-4fde2b47730a" providerId="ADAL" clId="{6F0D011B-CFA3-4DC1-A459-B9C4128C9CBB}" dt="2026-01-27T08:20:58.809" v="0"/>
          <ac:spMkLst>
            <pc:docMk/>
            <pc:sldMk cId="2154293678" sldId="259"/>
            <ac:spMk id="4" creationId="{C7D5D2BC-3693-871E-67AC-B8BBF86E9085}"/>
          </ac:spMkLst>
        </pc:spChg>
      </pc:sldChg>
      <pc:sldChg chg="add">
        <pc:chgData name="Deborah Jenkins" userId="3cd02ba5-e528-4585-978d-4fde2b47730a" providerId="ADAL" clId="{6F0D011B-CFA3-4DC1-A459-B9C4128C9CBB}" dt="2026-01-27T08:21:34.326" v="1"/>
        <pc:sldMkLst>
          <pc:docMk/>
          <pc:sldMk cId="0" sldId="264"/>
        </pc:sldMkLst>
      </pc:sldChg>
      <pc:sldChg chg="addSp delSp modSp add mod">
        <pc:chgData name="Deborah Jenkins" userId="3cd02ba5-e528-4585-978d-4fde2b47730a" providerId="ADAL" clId="{6F0D011B-CFA3-4DC1-A459-B9C4128C9CBB}" dt="2026-01-27T08:23:22.636" v="37" actId="113"/>
        <pc:sldMkLst>
          <pc:docMk/>
          <pc:sldMk cId="0" sldId="265"/>
        </pc:sldMkLst>
        <pc:spChg chg="add mod">
          <ac:chgData name="Deborah Jenkins" userId="3cd02ba5-e528-4585-978d-4fde2b47730a" providerId="ADAL" clId="{6F0D011B-CFA3-4DC1-A459-B9C4128C9CBB}" dt="2026-01-27T08:23:22.636" v="37" actId="113"/>
          <ac:spMkLst>
            <pc:docMk/>
            <pc:sldMk cId="0" sldId="265"/>
            <ac:spMk id="2" creationId="{29A002FC-CF88-458D-5CC0-0D40ED5E7EA7}"/>
          </ac:spMkLst>
        </pc:spChg>
        <pc:spChg chg="del">
          <ac:chgData name="Deborah Jenkins" userId="3cd02ba5-e528-4585-978d-4fde2b47730a" providerId="ADAL" clId="{6F0D011B-CFA3-4DC1-A459-B9C4128C9CBB}" dt="2026-01-27T08:23:03.495" v="23" actId="478"/>
          <ac:spMkLst>
            <pc:docMk/>
            <pc:sldMk cId="0" sldId="265"/>
            <ac:spMk id="5123" creationId="{7B6E9E86-5D1E-3B0B-3E2F-E8546771B348}"/>
          </ac:spMkLst>
        </pc:spChg>
      </pc:sldChg>
      <pc:sldChg chg="addSp delSp modSp add mod">
        <pc:chgData name="Deborah Jenkins" userId="3cd02ba5-e528-4585-978d-4fde2b47730a" providerId="ADAL" clId="{6F0D011B-CFA3-4DC1-A459-B9C4128C9CBB}" dt="2026-01-27T08:23:50.058" v="51" actId="113"/>
        <pc:sldMkLst>
          <pc:docMk/>
          <pc:sldMk cId="0" sldId="266"/>
        </pc:sldMkLst>
        <pc:spChg chg="add mod">
          <ac:chgData name="Deborah Jenkins" userId="3cd02ba5-e528-4585-978d-4fde2b47730a" providerId="ADAL" clId="{6F0D011B-CFA3-4DC1-A459-B9C4128C9CBB}" dt="2026-01-27T08:23:50.058" v="51" actId="113"/>
          <ac:spMkLst>
            <pc:docMk/>
            <pc:sldMk cId="0" sldId="266"/>
            <ac:spMk id="2" creationId="{AC138A4D-1B2A-06C1-4F6C-B90D06639EBF}"/>
          </ac:spMkLst>
        </pc:spChg>
        <pc:spChg chg="del">
          <ac:chgData name="Deborah Jenkins" userId="3cd02ba5-e528-4585-978d-4fde2b47730a" providerId="ADAL" clId="{6F0D011B-CFA3-4DC1-A459-B9C4128C9CBB}" dt="2026-01-27T08:23:32.333" v="38" actId="478"/>
          <ac:spMkLst>
            <pc:docMk/>
            <pc:sldMk cId="0" sldId="266"/>
            <ac:spMk id="6147" creationId="{A292894A-74AA-0EC2-01C5-F78BA31B108A}"/>
          </ac:spMkLst>
        </pc:spChg>
      </pc:sldChg>
      <pc:sldChg chg="addSp delSp modSp add mod">
        <pc:chgData name="Deborah Jenkins" userId="3cd02ba5-e528-4585-978d-4fde2b47730a" providerId="ADAL" clId="{6F0D011B-CFA3-4DC1-A459-B9C4128C9CBB}" dt="2026-01-27T08:24:18.799" v="69" actId="14100"/>
        <pc:sldMkLst>
          <pc:docMk/>
          <pc:sldMk cId="0" sldId="267"/>
        </pc:sldMkLst>
        <pc:spChg chg="add mod">
          <ac:chgData name="Deborah Jenkins" userId="3cd02ba5-e528-4585-978d-4fde2b47730a" providerId="ADAL" clId="{6F0D011B-CFA3-4DC1-A459-B9C4128C9CBB}" dt="2026-01-27T08:24:15.455" v="68" actId="255"/>
          <ac:spMkLst>
            <pc:docMk/>
            <pc:sldMk cId="0" sldId="267"/>
            <ac:spMk id="2" creationId="{04CAE5AB-7186-A0D4-E7B0-287C94B314E0}"/>
          </ac:spMkLst>
        </pc:spChg>
        <pc:spChg chg="del">
          <ac:chgData name="Deborah Jenkins" userId="3cd02ba5-e528-4585-978d-4fde2b47730a" providerId="ADAL" clId="{6F0D011B-CFA3-4DC1-A459-B9C4128C9CBB}" dt="2026-01-27T08:23:56.252" v="52" actId="478"/>
          <ac:spMkLst>
            <pc:docMk/>
            <pc:sldMk cId="0" sldId="267"/>
            <ac:spMk id="7171" creationId="{A5F1AD1C-3C73-C2A4-7F62-04EA1A04FCD9}"/>
          </ac:spMkLst>
        </pc:spChg>
        <pc:spChg chg="mod">
          <ac:chgData name="Deborah Jenkins" userId="3cd02ba5-e528-4585-978d-4fde2b47730a" providerId="ADAL" clId="{6F0D011B-CFA3-4DC1-A459-B9C4128C9CBB}" dt="2026-01-27T08:24:18.799" v="69" actId="14100"/>
          <ac:spMkLst>
            <pc:docMk/>
            <pc:sldMk cId="0" sldId="267"/>
            <ac:spMk id="19459" creationId="{E68097A6-ADFA-4064-24DC-279D83919AE5}"/>
          </ac:spMkLst>
        </pc:spChg>
      </pc:sldChg>
      <pc:sldChg chg="addSp delSp modSp new mod">
        <pc:chgData name="Deborah Jenkins" userId="3cd02ba5-e528-4585-978d-4fde2b47730a" providerId="ADAL" clId="{6F0D011B-CFA3-4DC1-A459-B9C4128C9CBB}" dt="2026-01-27T08:28:22.956" v="128" actId="113"/>
        <pc:sldMkLst>
          <pc:docMk/>
          <pc:sldMk cId="4113890803" sldId="268"/>
        </pc:sldMkLst>
        <pc:spChg chg="mod">
          <ac:chgData name="Deborah Jenkins" userId="3cd02ba5-e528-4585-978d-4fde2b47730a" providerId="ADAL" clId="{6F0D011B-CFA3-4DC1-A459-B9C4128C9CBB}" dt="2026-01-27T08:28:08.451" v="124" actId="113"/>
          <ac:spMkLst>
            <pc:docMk/>
            <pc:sldMk cId="4113890803" sldId="268"/>
            <ac:spMk id="2" creationId="{4324F812-F686-8F14-4DA6-EA8175673D6E}"/>
          </ac:spMkLst>
        </pc:spChg>
        <pc:spChg chg="add del mod">
          <ac:chgData name="Deborah Jenkins" userId="3cd02ba5-e528-4585-978d-4fde2b47730a" providerId="ADAL" clId="{6F0D011B-CFA3-4DC1-A459-B9C4128C9CBB}" dt="2026-01-27T08:28:22.956" v="128" actId="113"/>
          <ac:spMkLst>
            <pc:docMk/>
            <pc:sldMk cId="4113890803" sldId="268"/>
            <ac:spMk id="3" creationId="{8DF59644-CC81-54D8-F0D3-CAABDE63B16B}"/>
          </ac:spMkLst>
        </pc:spChg>
        <pc:spChg chg="add">
          <ac:chgData name="Deborah Jenkins" userId="3cd02ba5-e528-4585-978d-4fde2b47730a" providerId="ADAL" clId="{6F0D011B-CFA3-4DC1-A459-B9C4128C9CBB}" dt="2026-01-27T08:26:15.883" v="73"/>
          <ac:spMkLst>
            <pc:docMk/>
            <pc:sldMk cId="4113890803" sldId="268"/>
            <ac:spMk id="5" creationId="{358F3E1A-F559-D762-60C4-46BB9A9E95FC}"/>
          </ac:spMkLst>
        </pc:spChg>
        <pc:graphicFrameChg chg="add mod">
          <ac:chgData name="Deborah Jenkins" userId="3cd02ba5-e528-4585-978d-4fde2b47730a" providerId="ADAL" clId="{6F0D011B-CFA3-4DC1-A459-B9C4128C9CBB}" dt="2026-01-27T08:26:26.285" v="76"/>
          <ac:graphicFrameMkLst>
            <pc:docMk/>
            <pc:sldMk cId="4113890803" sldId="268"/>
            <ac:graphicFrameMk id="4" creationId="{3CA80887-5FC2-9907-F53E-1546D7341778}"/>
          </ac:graphicFrameMkLst>
        </pc:graphicFrameChg>
      </pc:sldChg>
      <pc:sldChg chg="addSp delSp modSp new mod">
        <pc:chgData name="Deborah Jenkins" userId="3cd02ba5-e528-4585-978d-4fde2b47730a" providerId="ADAL" clId="{6F0D011B-CFA3-4DC1-A459-B9C4128C9CBB}" dt="2026-01-27T08:30:04.340" v="144" actId="113"/>
        <pc:sldMkLst>
          <pc:docMk/>
          <pc:sldMk cId="69721289" sldId="269"/>
        </pc:sldMkLst>
        <pc:spChg chg="del">
          <ac:chgData name="Deborah Jenkins" userId="3cd02ba5-e528-4585-978d-4fde2b47730a" providerId="ADAL" clId="{6F0D011B-CFA3-4DC1-A459-B9C4128C9CBB}" dt="2026-01-27T08:29:24.235" v="135" actId="478"/>
          <ac:spMkLst>
            <pc:docMk/>
            <pc:sldMk cId="69721289" sldId="269"/>
            <ac:spMk id="2" creationId="{35A1D138-1DB0-B2AC-990A-894BCE9E8E3B}"/>
          </ac:spMkLst>
        </pc:spChg>
        <pc:spChg chg="add del mod">
          <ac:chgData name="Deborah Jenkins" userId="3cd02ba5-e528-4585-978d-4fde2b47730a" providerId="ADAL" clId="{6F0D011B-CFA3-4DC1-A459-B9C4128C9CBB}" dt="2026-01-27T08:30:04.340" v="144" actId="113"/>
          <ac:spMkLst>
            <pc:docMk/>
            <pc:sldMk cId="69721289" sldId="269"/>
            <ac:spMk id="3" creationId="{169F73B5-12DB-A931-81D0-99867625F5A9}"/>
          </ac:spMkLst>
        </pc:spChg>
        <pc:spChg chg="add">
          <ac:chgData name="Deborah Jenkins" userId="3cd02ba5-e528-4585-978d-4fde2b47730a" providerId="ADAL" clId="{6F0D011B-CFA3-4DC1-A459-B9C4128C9CBB}" dt="2026-01-27T08:29:15.957" v="130"/>
          <ac:spMkLst>
            <pc:docMk/>
            <pc:sldMk cId="69721289" sldId="269"/>
            <ac:spMk id="5" creationId="{9B172C02-90CD-D37F-714F-8DFCD7869A8F}"/>
          </ac:spMkLst>
        </pc:spChg>
        <pc:graphicFrameChg chg="add mod">
          <ac:chgData name="Deborah Jenkins" userId="3cd02ba5-e528-4585-978d-4fde2b47730a" providerId="ADAL" clId="{6F0D011B-CFA3-4DC1-A459-B9C4128C9CBB}" dt="2026-01-27T08:29:19.296" v="131"/>
          <ac:graphicFrameMkLst>
            <pc:docMk/>
            <pc:sldMk cId="69721289" sldId="269"/>
            <ac:graphicFrameMk id="4" creationId="{CB0AC391-8E08-A80F-9CF6-56DA7DDC018E}"/>
          </ac:graphicFrameMkLst>
        </pc:graphicFrameChg>
      </pc:sldChg>
      <pc:sldChg chg="addSp delSp modSp new mod">
        <pc:chgData name="Deborah Jenkins" userId="3cd02ba5-e528-4585-978d-4fde2b47730a" providerId="ADAL" clId="{6F0D011B-CFA3-4DC1-A459-B9C4128C9CBB}" dt="2026-01-27T08:41:03.130" v="212" actId="962"/>
        <pc:sldMkLst>
          <pc:docMk/>
          <pc:sldMk cId="4026747524" sldId="270"/>
        </pc:sldMkLst>
        <pc:spChg chg="mod">
          <ac:chgData name="Deborah Jenkins" userId="3cd02ba5-e528-4585-978d-4fde2b47730a" providerId="ADAL" clId="{6F0D011B-CFA3-4DC1-A459-B9C4128C9CBB}" dt="2026-01-27T08:31:00.936" v="158" actId="20577"/>
          <ac:spMkLst>
            <pc:docMk/>
            <pc:sldMk cId="4026747524" sldId="270"/>
            <ac:spMk id="2" creationId="{2DA22F1C-DF4D-13E2-C6BC-296B35188507}"/>
          </ac:spMkLst>
        </pc:spChg>
        <pc:spChg chg="del">
          <ac:chgData name="Deborah Jenkins" userId="3cd02ba5-e528-4585-978d-4fde2b47730a" providerId="ADAL" clId="{6F0D011B-CFA3-4DC1-A459-B9C4128C9CBB}" dt="2026-01-27T08:40:58.873" v="207" actId="22"/>
          <ac:spMkLst>
            <pc:docMk/>
            <pc:sldMk cId="4026747524" sldId="270"/>
            <ac:spMk id="3" creationId="{F3A45355-B526-E93B-CD17-22052ADB4360}"/>
          </ac:spMkLst>
        </pc:spChg>
        <pc:picChg chg="add mod ord">
          <ac:chgData name="Deborah Jenkins" userId="3cd02ba5-e528-4585-978d-4fde2b47730a" providerId="ADAL" clId="{6F0D011B-CFA3-4DC1-A459-B9C4128C9CBB}" dt="2026-01-27T08:41:03.130" v="212" actId="962"/>
          <ac:picMkLst>
            <pc:docMk/>
            <pc:sldMk cId="4026747524" sldId="270"/>
            <ac:picMk id="5" creationId="{7A62F78F-8FCB-84A8-6364-AFC25B2FFCAE}"/>
          </ac:picMkLst>
        </pc:picChg>
      </pc:sldChg>
      <pc:sldChg chg="addSp delSp modSp new mod">
        <pc:chgData name="Deborah Jenkins" userId="3cd02ba5-e528-4585-978d-4fde2b47730a" providerId="ADAL" clId="{6F0D011B-CFA3-4DC1-A459-B9C4128C9CBB}" dt="2026-01-27T08:39:33.212" v="206" actId="14100"/>
        <pc:sldMkLst>
          <pc:docMk/>
          <pc:sldMk cId="414492834" sldId="271"/>
        </pc:sldMkLst>
        <pc:spChg chg="mod">
          <ac:chgData name="Deborah Jenkins" userId="3cd02ba5-e528-4585-978d-4fde2b47730a" providerId="ADAL" clId="{6F0D011B-CFA3-4DC1-A459-B9C4128C9CBB}" dt="2026-01-27T08:38:28.312" v="195" actId="1076"/>
          <ac:spMkLst>
            <pc:docMk/>
            <pc:sldMk cId="414492834" sldId="271"/>
            <ac:spMk id="2" creationId="{241A8ECA-B81B-C77D-FB22-BAD66C89A5F7}"/>
          </ac:spMkLst>
        </pc:spChg>
        <pc:spChg chg="del mod">
          <ac:chgData name="Deborah Jenkins" userId="3cd02ba5-e528-4585-978d-4fde2b47730a" providerId="ADAL" clId="{6F0D011B-CFA3-4DC1-A459-B9C4128C9CBB}" dt="2026-01-27T08:35:24.321" v="183" actId="478"/>
          <ac:spMkLst>
            <pc:docMk/>
            <pc:sldMk cId="414492834" sldId="271"/>
            <ac:spMk id="3" creationId="{ED22680B-0625-0BDA-EA43-CCDF205D9FF3}"/>
          </ac:spMkLst>
        </pc:spChg>
        <pc:spChg chg="add del mod">
          <ac:chgData name="Deborah Jenkins" userId="3cd02ba5-e528-4585-978d-4fde2b47730a" providerId="ADAL" clId="{6F0D011B-CFA3-4DC1-A459-B9C4128C9CBB}" dt="2026-01-27T08:37:31.773" v="184" actId="22"/>
          <ac:spMkLst>
            <pc:docMk/>
            <pc:sldMk cId="414492834" sldId="271"/>
            <ac:spMk id="5" creationId="{F66AAB40-D113-7F0F-C973-46CB98F0BFB4}"/>
          </ac:spMkLst>
        </pc:spChg>
        <pc:picChg chg="add mod ord">
          <ac:chgData name="Deborah Jenkins" userId="3cd02ba5-e528-4585-978d-4fde2b47730a" providerId="ADAL" clId="{6F0D011B-CFA3-4DC1-A459-B9C4128C9CBB}" dt="2026-01-27T08:38:58.890" v="202" actId="14100"/>
          <ac:picMkLst>
            <pc:docMk/>
            <pc:sldMk cId="414492834" sldId="271"/>
            <ac:picMk id="7" creationId="{43838C15-83EA-6F7F-F7D6-FF05064B3860}"/>
          </ac:picMkLst>
        </pc:picChg>
        <pc:picChg chg="add mod">
          <ac:chgData name="Deborah Jenkins" userId="3cd02ba5-e528-4585-978d-4fde2b47730a" providerId="ADAL" clId="{6F0D011B-CFA3-4DC1-A459-B9C4128C9CBB}" dt="2026-01-27T08:39:33.212" v="206" actId="14100"/>
          <ac:picMkLst>
            <pc:docMk/>
            <pc:sldMk cId="414492834" sldId="271"/>
            <ac:picMk id="9" creationId="{D8B541B0-C8A2-5A0C-0013-DEDF9115C94F}"/>
          </ac:picMkLst>
        </pc:picChg>
      </pc:sldChg>
      <pc:sldChg chg="addSp delSp modSp new mod setBg">
        <pc:chgData name="Deborah Jenkins" userId="3cd02ba5-e528-4585-978d-4fde2b47730a" providerId="ADAL" clId="{6F0D011B-CFA3-4DC1-A459-B9C4128C9CBB}" dt="2026-01-27T08:43:44.651" v="246" actId="14100"/>
        <pc:sldMkLst>
          <pc:docMk/>
          <pc:sldMk cId="3975181101" sldId="272"/>
        </pc:sldMkLst>
        <pc:spChg chg="mod">
          <ac:chgData name="Deborah Jenkins" userId="3cd02ba5-e528-4585-978d-4fde2b47730a" providerId="ADAL" clId="{6F0D011B-CFA3-4DC1-A459-B9C4128C9CBB}" dt="2026-01-27T08:43:15.332" v="234" actId="14100"/>
          <ac:spMkLst>
            <pc:docMk/>
            <pc:sldMk cId="3975181101" sldId="272"/>
            <ac:spMk id="2" creationId="{9C49BEAB-0589-63C4-F0E0-DDF2C49D0D37}"/>
          </ac:spMkLst>
        </pc:spChg>
        <pc:spChg chg="mod ord">
          <ac:chgData name="Deborah Jenkins" userId="3cd02ba5-e528-4585-978d-4fde2b47730a" providerId="ADAL" clId="{6F0D011B-CFA3-4DC1-A459-B9C4128C9CBB}" dt="2026-01-27T08:43:40.762" v="245" actId="2710"/>
          <ac:spMkLst>
            <pc:docMk/>
            <pc:sldMk cId="3975181101" sldId="272"/>
            <ac:spMk id="3" creationId="{0DB8F17C-250A-BADD-75D0-6767DC6E562D}"/>
          </ac:spMkLst>
        </pc:spChg>
        <pc:spChg chg="add del">
          <ac:chgData name="Deborah Jenkins" userId="3cd02ba5-e528-4585-978d-4fde2b47730a" providerId="ADAL" clId="{6F0D011B-CFA3-4DC1-A459-B9C4128C9CBB}" dt="2026-01-27T08:42:04.632" v="216" actId="26606"/>
          <ac:spMkLst>
            <pc:docMk/>
            <pc:sldMk cId="3975181101" sldId="272"/>
            <ac:spMk id="4" creationId="{5A7DACC3-2449-7FD4-6CD4-982E51B2F1C7}"/>
          </ac:spMkLst>
        </pc:spChg>
        <pc:spChg chg="add del">
          <ac:chgData name="Deborah Jenkins" userId="3cd02ba5-e528-4585-978d-4fde2b47730a" providerId="ADAL" clId="{6F0D011B-CFA3-4DC1-A459-B9C4128C9CBB}" dt="2026-01-27T08:43:04.612" v="231" actId="26606"/>
          <ac:spMkLst>
            <pc:docMk/>
            <pc:sldMk cId="3975181101" sldId="272"/>
            <ac:spMk id="11" creationId="{66E48AFA-8884-4F68-A44F-D2C1E8609C5A}"/>
          </ac:spMkLst>
        </pc:spChg>
        <pc:spChg chg="add del">
          <ac:chgData name="Deborah Jenkins" userId="3cd02ba5-e528-4585-978d-4fde2b47730a" providerId="ADAL" clId="{6F0D011B-CFA3-4DC1-A459-B9C4128C9CBB}" dt="2026-01-27T08:43:04.612" v="231" actId="26606"/>
          <ac:spMkLst>
            <pc:docMk/>
            <pc:sldMk cId="3975181101" sldId="272"/>
            <ac:spMk id="13" creationId="{969D19A6-08CB-498C-93EC-3FFB021FC68A}"/>
          </ac:spMkLst>
        </pc:spChg>
        <pc:spChg chg="add">
          <ac:chgData name="Deborah Jenkins" userId="3cd02ba5-e528-4585-978d-4fde2b47730a" providerId="ADAL" clId="{6F0D011B-CFA3-4DC1-A459-B9C4128C9CBB}" dt="2026-01-27T08:43:04.634" v="232" actId="26606"/>
          <ac:spMkLst>
            <pc:docMk/>
            <pc:sldMk cId="3975181101" sldId="272"/>
            <ac:spMk id="15" creationId="{7E0162AD-C6E5-4BF8-A453-76ADB36877D3}"/>
          </ac:spMkLst>
        </pc:spChg>
        <pc:spChg chg="add">
          <ac:chgData name="Deborah Jenkins" userId="3cd02ba5-e528-4585-978d-4fde2b47730a" providerId="ADAL" clId="{6F0D011B-CFA3-4DC1-A459-B9C4128C9CBB}" dt="2026-01-27T08:43:04.634" v="232" actId="26606"/>
          <ac:spMkLst>
            <pc:docMk/>
            <pc:sldMk cId="3975181101" sldId="272"/>
            <ac:spMk id="16" creationId="{2596F992-698C-48C0-9D89-70DA4CE927EF}"/>
          </ac:spMkLst>
        </pc:spChg>
        <pc:spChg chg="add">
          <ac:chgData name="Deborah Jenkins" userId="3cd02ba5-e528-4585-978d-4fde2b47730a" providerId="ADAL" clId="{6F0D011B-CFA3-4DC1-A459-B9C4128C9CBB}" dt="2026-01-27T08:43:04.634" v="232" actId="26606"/>
          <ac:spMkLst>
            <pc:docMk/>
            <pc:sldMk cId="3975181101" sldId="272"/>
            <ac:spMk id="17" creationId="{E7BFF8DC-0AE7-4AD2-9B28-2E5F26D62C30}"/>
          </ac:spMkLst>
        </pc:spChg>
        <pc:spChg chg="add del">
          <ac:chgData name="Deborah Jenkins" userId="3cd02ba5-e528-4585-978d-4fde2b47730a" providerId="ADAL" clId="{6F0D011B-CFA3-4DC1-A459-B9C4128C9CBB}" dt="2026-01-27T08:42:04.632" v="216" actId="26606"/>
          <ac:spMkLst>
            <pc:docMk/>
            <pc:sldMk cId="3975181101" sldId="272"/>
            <ac:spMk id="4103" creationId="{66E48AFA-8884-4F68-A44F-D2C1E8609C5A}"/>
          </ac:spMkLst>
        </pc:spChg>
        <pc:spChg chg="add del">
          <ac:chgData name="Deborah Jenkins" userId="3cd02ba5-e528-4585-978d-4fde2b47730a" providerId="ADAL" clId="{6F0D011B-CFA3-4DC1-A459-B9C4128C9CBB}" dt="2026-01-27T08:42:04.632" v="216" actId="26606"/>
          <ac:spMkLst>
            <pc:docMk/>
            <pc:sldMk cId="3975181101" sldId="272"/>
            <ac:spMk id="4105" creationId="{969D19A6-08CB-498C-93EC-3FFB021FC68A}"/>
          </ac:spMkLst>
        </pc:spChg>
        <pc:picChg chg="add mod">
          <ac:chgData name="Deborah Jenkins" userId="3cd02ba5-e528-4585-978d-4fde2b47730a" providerId="ADAL" clId="{6F0D011B-CFA3-4DC1-A459-B9C4128C9CBB}" dt="2026-01-27T08:43:44.651" v="246" actId="14100"/>
          <ac:picMkLst>
            <pc:docMk/>
            <pc:sldMk cId="3975181101" sldId="272"/>
            <ac:picMk id="6" creationId="{E7039EEA-BF91-5C1B-CAA8-8B4D14456DD8}"/>
          </ac:picMkLst>
        </pc:picChg>
        <pc:picChg chg="add mod">
          <ac:chgData name="Deborah Jenkins" userId="3cd02ba5-e528-4585-978d-4fde2b47730a" providerId="ADAL" clId="{6F0D011B-CFA3-4DC1-A459-B9C4128C9CBB}" dt="2026-01-27T08:42:04.632" v="216" actId="26606"/>
          <ac:picMkLst>
            <pc:docMk/>
            <pc:sldMk cId="3975181101" sldId="272"/>
            <ac:picMk id="4098" creationId="{55975F92-E790-7BC0-ADC2-BA291DF20634}"/>
          </ac:picMkLst>
        </pc:picChg>
      </pc:sldChg>
      <pc:sldChg chg="addSp delSp modSp new mod">
        <pc:chgData name="Deborah Jenkins" userId="3cd02ba5-e528-4585-978d-4fde2b47730a" providerId="ADAL" clId="{6F0D011B-CFA3-4DC1-A459-B9C4128C9CBB}" dt="2026-01-27T08:46:46.718" v="266" actId="1076"/>
        <pc:sldMkLst>
          <pc:docMk/>
          <pc:sldMk cId="44599337" sldId="273"/>
        </pc:sldMkLst>
        <pc:spChg chg="mod">
          <ac:chgData name="Deborah Jenkins" userId="3cd02ba5-e528-4585-978d-4fde2b47730a" providerId="ADAL" clId="{6F0D011B-CFA3-4DC1-A459-B9C4128C9CBB}" dt="2026-01-27T08:44:59.320" v="255"/>
          <ac:spMkLst>
            <pc:docMk/>
            <pc:sldMk cId="44599337" sldId="273"/>
            <ac:spMk id="2" creationId="{9490DA67-D1C0-4148-89D1-7F8312357750}"/>
          </ac:spMkLst>
        </pc:spChg>
        <pc:spChg chg="add del mod">
          <ac:chgData name="Deborah Jenkins" userId="3cd02ba5-e528-4585-978d-4fde2b47730a" providerId="ADAL" clId="{6F0D011B-CFA3-4DC1-A459-B9C4128C9CBB}" dt="2026-01-27T08:45:07.457" v="256" actId="478"/>
          <ac:spMkLst>
            <pc:docMk/>
            <pc:sldMk cId="44599337" sldId="273"/>
            <ac:spMk id="3" creationId="{6D1AEE0E-B35A-4FD1-F421-56F485CF8B68}"/>
          </ac:spMkLst>
        </pc:spChg>
        <pc:spChg chg="add">
          <ac:chgData name="Deborah Jenkins" userId="3cd02ba5-e528-4585-978d-4fde2b47730a" providerId="ADAL" clId="{6F0D011B-CFA3-4DC1-A459-B9C4128C9CBB}" dt="2026-01-27T08:44:47.682" v="248"/>
          <ac:spMkLst>
            <pc:docMk/>
            <pc:sldMk cId="44599337" sldId="273"/>
            <ac:spMk id="5" creationId="{0ABBABF6-85EC-2E9A-EA2A-CF6A6EB01F4C}"/>
          </ac:spMkLst>
        </pc:spChg>
        <pc:spChg chg="add del mod">
          <ac:chgData name="Deborah Jenkins" userId="3cd02ba5-e528-4585-978d-4fde2b47730a" providerId="ADAL" clId="{6F0D011B-CFA3-4DC1-A459-B9C4128C9CBB}" dt="2026-01-27T08:45:26.200" v="257" actId="22"/>
          <ac:spMkLst>
            <pc:docMk/>
            <pc:sldMk cId="44599337" sldId="273"/>
            <ac:spMk id="7" creationId="{5ECCAB90-2B23-7C7B-EB78-EA2124431C79}"/>
          </ac:spMkLst>
        </pc:spChg>
        <pc:graphicFrameChg chg="add mod">
          <ac:chgData name="Deborah Jenkins" userId="3cd02ba5-e528-4585-978d-4fde2b47730a" providerId="ADAL" clId="{6F0D011B-CFA3-4DC1-A459-B9C4128C9CBB}" dt="2026-01-27T08:44:52.222" v="249"/>
          <ac:graphicFrameMkLst>
            <pc:docMk/>
            <pc:sldMk cId="44599337" sldId="273"/>
            <ac:graphicFrameMk id="4" creationId="{396D39F6-696E-3667-9C6A-30A3E30B4E8C}"/>
          </ac:graphicFrameMkLst>
        </pc:graphicFrameChg>
        <pc:picChg chg="add mod ord">
          <ac:chgData name="Deborah Jenkins" userId="3cd02ba5-e528-4585-978d-4fde2b47730a" providerId="ADAL" clId="{6F0D011B-CFA3-4DC1-A459-B9C4128C9CBB}" dt="2026-01-27T08:46:37.786" v="263" actId="1076"/>
          <ac:picMkLst>
            <pc:docMk/>
            <pc:sldMk cId="44599337" sldId="273"/>
            <ac:picMk id="9" creationId="{3961D33B-74AA-B6D1-A879-0AE1F04494C6}"/>
          </ac:picMkLst>
        </pc:picChg>
        <pc:picChg chg="add mod">
          <ac:chgData name="Deborah Jenkins" userId="3cd02ba5-e528-4585-978d-4fde2b47730a" providerId="ADAL" clId="{6F0D011B-CFA3-4DC1-A459-B9C4128C9CBB}" dt="2026-01-27T08:46:46.718" v="266" actId="1076"/>
          <ac:picMkLst>
            <pc:docMk/>
            <pc:sldMk cId="44599337" sldId="273"/>
            <ac:picMk id="10" creationId="{C837A048-F464-3458-CFBF-AB1DFE004510}"/>
          </ac:picMkLst>
        </pc:picChg>
      </pc:sldChg>
      <pc:sldChg chg="modSp new mod">
        <pc:chgData name="Deborah Jenkins" userId="3cd02ba5-e528-4585-978d-4fde2b47730a" providerId="ADAL" clId="{6F0D011B-CFA3-4DC1-A459-B9C4128C9CBB}" dt="2026-01-27T08:49:21.745" v="315" actId="3626"/>
        <pc:sldMkLst>
          <pc:docMk/>
          <pc:sldMk cId="481021621" sldId="274"/>
        </pc:sldMkLst>
        <pc:spChg chg="mod">
          <ac:chgData name="Deborah Jenkins" userId="3cd02ba5-e528-4585-978d-4fde2b47730a" providerId="ADAL" clId="{6F0D011B-CFA3-4DC1-A459-B9C4128C9CBB}" dt="2026-01-27T08:48:57.025" v="310" actId="6549"/>
          <ac:spMkLst>
            <pc:docMk/>
            <pc:sldMk cId="481021621" sldId="274"/>
            <ac:spMk id="2" creationId="{880D74C1-AC56-59C7-37EA-6E2F5CCFC531}"/>
          </ac:spMkLst>
        </pc:spChg>
        <pc:spChg chg="mod">
          <ac:chgData name="Deborah Jenkins" userId="3cd02ba5-e528-4585-978d-4fde2b47730a" providerId="ADAL" clId="{6F0D011B-CFA3-4DC1-A459-B9C4128C9CBB}" dt="2026-01-27T08:49:21.745" v="315" actId="3626"/>
          <ac:spMkLst>
            <pc:docMk/>
            <pc:sldMk cId="481021621" sldId="274"/>
            <ac:spMk id="3" creationId="{505D5A32-CC2B-A03F-2863-61260B5A3277}"/>
          </ac:spMkLst>
        </pc:spChg>
      </pc:sldChg>
      <pc:sldChg chg="addSp delSp modSp new mod setBg modAnim">
        <pc:chgData name="Deborah Jenkins" userId="3cd02ba5-e528-4585-978d-4fde2b47730a" providerId="ADAL" clId="{6F0D011B-CFA3-4DC1-A459-B9C4128C9CBB}" dt="2026-01-27T08:52:42.154" v="355" actId="14100"/>
        <pc:sldMkLst>
          <pc:docMk/>
          <pc:sldMk cId="2522344148" sldId="275"/>
        </pc:sldMkLst>
        <pc:spChg chg="mod">
          <ac:chgData name="Deborah Jenkins" userId="3cd02ba5-e528-4585-978d-4fde2b47730a" providerId="ADAL" clId="{6F0D011B-CFA3-4DC1-A459-B9C4128C9CBB}" dt="2026-01-27T08:52:17.540" v="348" actId="26606"/>
          <ac:spMkLst>
            <pc:docMk/>
            <pc:sldMk cId="2522344148" sldId="275"/>
            <ac:spMk id="2" creationId="{692068F0-250C-3131-82CD-9829DA975DAF}"/>
          </ac:spMkLst>
        </pc:spChg>
        <pc:spChg chg="add del mod">
          <ac:chgData name="Deborah Jenkins" userId="3cd02ba5-e528-4585-978d-4fde2b47730a" providerId="ADAL" clId="{6F0D011B-CFA3-4DC1-A459-B9C4128C9CBB}" dt="2026-01-27T08:52:32.409" v="353" actId="27636"/>
          <ac:spMkLst>
            <pc:docMk/>
            <pc:sldMk cId="2522344148" sldId="275"/>
            <ac:spMk id="3" creationId="{51BB2CC2-8EAA-5C82-BCC6-A20FF94F288C}"/>
          </ac:spMkLst>
        </pc:spChg>
        <pc:spChg chg="add mod">
          <ac:chgData name="Deborah Jenkins" userId="3cd02ba5-e528-4585-978d-4fde2b47730a" providerId="ADAL" clId="{6F0D011B-CFA3-4DC1-A459-B9C4128C9CBB}" dt="2026-01-27T08:49:51.832" v="318"/>
          <ac:spMkLst>
            <pc:docMk/>
            <pc:sldMk cId="2522344148" sldId="275"/>
            <ac:spMk id="4" creationId="{C44B3647-F078-3D27-2A09-D907388C695D}"/>
          </ac:spMkLst>
        </pc:spChg>
        <pc:spChg chg="add del">
          <ac:chgData name="Deborah Jenkins" userId="3cd02ba5-e528-4585-978d-4fde2b47730a" providerId="ADAL" clId="{6F0D011B-CFA3-4DC1-A459-B9C4128C9CBB}" dt="2026-01-27T08:52:17.540" v="348" actId="26606"/>
          <ac:spMkLst>
            <pc:docMk/>
            <pc:sldMk cId="2522344148" sldId="275"/>
            <ac:spMk id="10" creationId="{201CC55D-ED54-4C5C-95E6-10947BD1103B}"/>
          </ac:spMkLst>
        </pc:spChg>
        <pc:spChg chg="add del">
          <ac:chgData name="Deborah Jenkins" userId="3cd02ba5-e528-4585-978d-4fde2b47730a" providerId="ADAL" clId="{6F0D011B-CFA3-4DC1-A459-B9C4128C9CBB}" dt="2026-01-27T08:52:17.540" v="348" actId="26606"/>
          <ac:spMkLst>
            <pc:docMk/>
            <pc:sldMk cId="2522344148" sldId="275"/>
            <ac:spMk id="16" creationId="{3873B707-463F-40B0-8227-E8CC6C67EB25}"/>
          </ac:spMkLst>
        </pc:spChg>
        <pc:spChg chg="add del">
          <ac:chgData name="Deborah Jenkins" userId="3cd02ba5-e528-4585-978d-4fde2b47730a" providerId="ADAL" clId="{6F0D011B-CFA3-4DC1-A459-B9C4128C9CBB}" dt="2026-01-27T08:52:17.540" v="348" actId="26606"/>
          <ac:spMkLst>
            <pc:docMk/>
            <pc:sldMk cId="2522344148" sldId="275"/>
            <ac:spMk id="18" creationId="{C13237C8-E62C-4F0D-A318-BD6FB6C2D138}"/>
          </ac:spMkLst>
        </pc:spChg>
        <pc:spChg chg="add del">
          <ac:chgData name="Deborah Jenkins" userId="3cd02ba5-e528-4585-978d-4fde2b47730a" providerId="ADAL" clId="{6F0D011B-CFA3-4DC1-A459-B9C4128C9CBB}" dt="2026-01-27T08:52:17.540" v="348" actId="26606"/>
          <ac:spMkLst>
            <pc:docMk/>
            <pc:sldMk cId="2522344148" sldId="275"/>
            <ac:spMk id="20" creationId="{19C9EAEA-39D0-4B0E-A0EB-51E7B26740B1}"/>
          </ac:spMkLst>
        </pc:spChg>
        <pc:grpChg chg="add del">
          <ac:chgData name="Deborah Jenkins" userId="3cd02ba5-e528-4585-978d-4fde2b47730a" providerId="ADAL" clId="{6F0D011B-CFA3-4DC1-A459-B9C4128C9CBB}" dt="2026-01-27T08:52:17.540" v="348" actId="26606"/>
          <ac:grpSpMkLst>
            <pc:docMk/>
            <pc:sldMk cId="2522344148" sldId="275"/>
            <ac:grpSpMk id="12" creationId="{1DE889C7-FAD6-4397-98E2-05D503484459}"/>
          </ac:grpSpMkLst>
        </pc:grpChg>
        <pc:picChg chg="add mod ord">
          <ac:chgData name="Deborah Jenkins" userId="3cd02ba5-e528-4585-978d-4fde2b47730a" providerId="ADAL" clId="{6F0D011B-CFA3-4DC1-A459-B9C4128C9CBB}" dt="2026-01-27T08:52:42.154" v="355" actId="14100"/>
          <ac:picMkLst>
            <pc:docMk/>
            <pc:sldMk cId="2522344148" sldId="275"/>
            <ac:picMk id="5" creationId="{59F85EEB-BC3F-4340-59E7-1DB0958A3A3A}"/>
          </ac:picMkLst>
        </pc:picChg>
      </pc:sldChg>
      <pc:sldChg chg="addSp delSp modSp new del mod">
        <pc:chgData name="Deborah Jenkins" userId="3cd02ba5-e528-4585-978d-4fde2b47730a" providerId="ADAL" clId="{6F0D011B-CFA3-4DC1-A459-B9C4128C9CBB}" dt="2026-01-27T08:52:49.056" v="356" actId="47"/>
        <pc:sldMkLst>
          <pc:docMk/>
          <pc:sldMk cId="643334926" sldId="276"/>
        </pc:sldMkLst>
        <pc:spChg chg="mod">
          <ac:chgData name="Deborah Jenkins" userId="3cd02ba5-e528-4585-978d-4fde2b47730a" providerId="ADAL" clId="{6F0D011B-CFA3-4DC1-A459-B9C4128C9CBB}" dt="2026-01-27T08:50:15.400" v="338" actId="20577"/>
          <ac:spMkLst>
            <pc:docMk/>
            <pc:sldMk cId="643334926" sldId="276"/>
            <ac:spMk id="2" creationId="{FFFCA494-A81F-AADE-CE21-EB623FD88AE1}"/>
          </ac:spMkLst>
        </pc:spChg>
        <pc:spChg chg="del">
          <ac:chgData name="Deborah Jenkins" userId="3cd02ba5-e528-4585-978d-4fde2b47730a" providerId="ADAL" clId="{6F0D011B-CFA3-4DC1-A459-B9C4128C9CBB}" dt="2026-01-27T08:50:49.099" v="339"/>
          <ac:spMkLst>
            <pc:docMk/>
            <pc:sldMk cId="643334926" sldId="276"/>
            <ac:spMk id="3" creationId="{F371E6F4-3BBF-61DA-BF3D-87E3C0E4594A}"/>
          </ac:spMkLst>
        </pc:spChg>
        <pc:picChg chg="add mod">
          <ac:chgData name="Deborah Jenkins" userId="3cd02ba5-e528-4585-978d-4fde2b47730a" providerId="ADAL" clId="{6F0D011B-CFA3-4DC1-A459-B9C4128C9CBB}" dt="2026-01-27T08:51:30.461" v="342" actId="1076"/>
          <ac:picMkLst>
            <pc:docMk/>
            <pc:sldMk cId="643334926" sldId="276"/>
            <ac:picMk id="4" creationId="{2788F041-F11D-8DF8-E5E3-4FE49D70BF85}"/>
          </ac:picMkLst>
        </pc:picChg>
      </pc:sldChg>
      <pc:sldChg chg="modSp new mod">
        <pc:chgData name="Deborah Jenkins" userId="3cd02ba5-e528-4585-978d-4fde2b47730a" providerId="ADAL" clId="{6F0D011B-CFA3-4DC1-A459-B9C4128C9CBB}" dt="2026-01-27T08:54:52.207" v="395" actId="14100"/>
        <pc:sldMkLst>
          <pc:docMk/>
          <pc:sldMk cId="3631428747" sldId="276"/>
        </pc:sldMkLst>
        <pc:spChg chg="mod">
          <ac:chgData name="Deborah Jenkins" userId="3cd02ba5-e528-4585-978d-4fde2b47730a" providerId="ADAL" clId="{6F0D011B-CFA3-4DC1-A459-B9C4128C9CBB}" dt="2026-01-27T08:53:40.906" v="364" actId="1076"/>
          <ac:spMkLst>
            <pc:docMk/>
            <pc:sldMk cId="3631428747" sldId="276"/>
            <ac:spMk id="2" creationId="{B1E2F197-8E5C-C437-D9C0-0D9E5E909D0A}"/>
          </ac:spMkLst>
        </pc:spChg>
        <pc:spChg chg="mod">
          <ac:chgData name="Deborah Jenkins" userId="3cd02ba5-e528-4585-978d-4fde2b47730a" providerId="ADAL" clId="{6F0D011B-CFA3-4DC1-A459-B9C4128C9CBB}" dt="2026-01-27T08:54:52.207" v="395" actId="14100"/>
          <ac:spMkLst>
            <pc:docMk/>
            <pc:sldMk cId="3631428747" sldId="276"/>
            <ac:spMk id="3" creationId="{B1C57B06-4FC3-6050-1135-E02AEF3BFC13}"/>
          </ac:spMkLst>
        </pc:spChg>
      </pc:sldChg>
      <pc:sldChg chg="addSp delSp modSp new mod setBg">
        <pc:chgData name="Deborah Jenkins" userId="3cd02ba5-e528-4585-978d-4fde2b47730a" providerId="ADAL" clId="{6F0D011B-CFA3-4DC1-A459-B9C4128C9CBB}" dt="2026-01-27T08:58:59.933" v="411" actId="26606"/>
        <pc:sldMkLst>
          <pc:docMk/>
          <pc:sldMk cId="171889023" sldId="277"/>
        </pc:sldMkLst>
        <pc:spChg chg="mod">
          <ac:chgData name="Deborah Jenkins" userId="3cd02ba5-e528-4585-978d-4fde2b47730a" providerId="ADAL" clId="{6F0D011B-CFA3-4DC1-A459-B9C4128C9CBB}" dt="2026-01-27T08:58:59.933" v="411" actId="26606"/>
          <ac:spMkLst>
            <pc:docMk/>
            <pc:sldMk cId="171889023" sldId="277"/>
            <ac:spMk id="2" creationId="{3054BB91-940B-AA6C-E689-E8B4B8B6E2AF}"/>
          </ac:spMkLst>
        </pc:spChg>
        <pc:spChg chg="del">
          <ac:chgData name="Deborah Jenkins" userId="3cd02ba5-e528-4585-978d-4fde2b47730a" providerId="ADAL" clId="{6F0D011B-CFA3-4DC1-A459-B9C4128C9CBB}" dt="2026-01-27T08:58:36.640" v="397"/>
          <ac:spMkLst>
            <pc:docMk/>
            <pc:sldMk cId="171889023" sldId="277"/>
            <ac:spMk id="3" creationId="{F779E458-68A6-E6D9-5D0E-4262CC65975B}"/>
          </ac:spMkLst>
        </pc:spChg>
        <pc:spChg chg="add">
          <ac:chgData name="Deborah Jenkins" userId="3cd02ba5-e528-4585-978d-4fde2b47730a" providerId="ADAL" clId="{6F0D011B-CFA3-4DC1-A459-B9C4128C9CBB}" dt="2026-01-27T08:58:59.933" v="411" actId="26606"/>
          <ac:spMkLst>
            <pc:docMk/>
            <pc:sldMk cId="171889023" sldId="277"/>
            <ac:spMk id="9" creationId="{A8384FB5-9ADC-4DDC-881B-597D56F5B15D}"/>
          </ac:spMkLst>
        </pc:spChg>
        <pc:spChg chg="add">
          <ac:chgData name="Deborah Jenkins" userId="3cd02ba5-e528-4585-978d-4fde2b47730a" providerId="ADAL" clId="{6F0D011B-CFA3-4DC1-A459-B9C4128C9CBB}" dt="2026-01-27T08:58:59.933" v="411" actId="26606"/>
          <ac:spMkLst>
            <pc:docMk/>
            <pc:sldMk cId="171889023" sldId="277"/>
            <ac:spMk id="11" creationId="{91E5A9A7-95C6-4F4F-B00E-C82E07FE62EF}"/>
          </ac:spMkLst>
        </pc:spChg>
        <pc:spChg chg="add">
          <ac:chgData name="Deborah Jenkins" userId="3cd02ba5-e528-4585-978d-4fde2b47730a" providerId="ADAL" clId="{6F0D011B-CFA3-4DC1-A459-B9C4128C9CBB}" dt="2026-01-27T08:58:59.933" v="411" actId="26606"/>
          <ac:spMkLst>
            <pc:docMk/>
            <pc:sldMk cId="171889023" sldId="277"/>
            <ac:spMk id="13" creationId="{D07DD2DE-F619-49DD-B5E7-03A290FF4ED1}"/>
          </ac:spMkLst>
        </pc:spChg>
        <pc:spChg chg="add">
          <ac:chgData name="Deborah Jenkins" userId="3cd02ba5-e528-4585-978d-4fde2b47730a" providerId="ADAL" clId="{6F0D011B-CFA3-4DC1-A459-B9C4128C9CBB}" dt="2026-01-27T08:58:59.933" v="411" actId="26606"/>
          <ac:spMkLst>
            <pc:docMk/>
            <pc:sldMk cId="171889023" sldId="277"/>
            <ac:spMk id="15" creationId="{85149191-5F60-4A28-AAFF-039F96B0F3EC}"/>
          </ac:spMkLst>
        </pc:spChg>
        <pc:spChg chg="add">
          <ac:chgData name="Deborah Jenkins" userId="3cd02ba5-e528-4585-978d-4fde2b47730a" providerId="ADAL" clId="{6F0D011B-CFA3-4DC1-A459-B9C4128C9CBB}" dt="2026-01-27T08:58:59.933" v="411" actId="26606"/>
          <ac:spMkLst>
            <pc:docMk/>
            <pc:sldMk cId="171889023" sldId="277"/>
            <ac:spMk id="17" creationId="{F8260ED5-17F7-4158-B241-D51DD4CF1B7E}"/>
          </ac:spMkLst>
        </pc:spChg>
        <pc:picChg chg="add mod">
          <ac:chgData name="Deborah Jenkins" userId="3cd02ba5-e528-4585-978d-4fde2b47730a" providerId="ADAL" clId="{6F0D011B-CFA3-4DC1-A459-B9C4128C9CBB}" dt="2026-01-27T08:58:59.933" v="411" actId="26606"/>
          <ac:picMkLst>
            <pc:docMk/>
            <pc:sldMk cId="171889023" sldId="277"/>
            <ac:picMk id="4" creationId="{3734E70D-4659-BC38-F2CE-FAE53F224E76}"/>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27/01/2026</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27/01/2026</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27/01/2026</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27/01/2026</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27/01/2026</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27/01/2026</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27/01/2026</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27/01/2026</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27/01/2026</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27/01/2026</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27/01/2026</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27/01/2026</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9.wmf"/><Relationship Id="rId3" Type="http://schemas.openxmlformats.org/officeDocument/2006/relationships/image" Target="../media/image4.jpeg"/><Relationship Id="rId7" Type="http://schemas.openxmlformats.org/officeDocument/2006/relationships/image" Target="../media/image8.jpeg"/><Relationship Id="rId2"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image" Target="../media/image7.wmf"/><Relationship Id="rId5" Type="http://schemas.openxmlformats.org/officeDocument/2006/relationships/image" Target="../media/image6.wmf"/><Relationship Id="rId4" Type="http://schemas.openxmlformats.org/officeDocument/2006/relationships/image" Target="../media/image5.wmf"/><Relationship Id="rId9" Type="http://schemas.openxmlformats.org/officeDocument/2006/relationships/image" Target="../media/image10.wm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647152"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BMTP4017</a:t>
            </a: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8456161" cy="1754326"/>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Professional Development </a:t>
            </a:r>
          </a:p>
          <a:p>
            <a:r>
              <a:rPr lang="en-GB" sz="5400" dirty="0">
                <a:solidFill>
                  <a:schemeClr val="bg1"/>
                </a:solidFill>
                <a:latin typeface="Arial" panose="020B0604020202020204" pitchFamily="34" charset="0"/>
                <a:cs typeface="Arial" panose="020B0604020202020204" pitchFamily="34" charset="0"/>
              </a:rPr>
              <a:t>&amp; Operational Placement</a:t>
            </a: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3495612"/>
            <a:ext cx="6417141"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Assignment 1 Part 1</a:t>
            </a:r>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9F6B7-AC25-541B-9026-C29ECCE3409A}"/>
              </a:ext>
            </a:extLst>
          </p:cNvPr>
          <p:cNvSpPr>
            <a:spLocks noGrp="1"/>
          </p:cNvSpPr>
          <p:nvPr>
            <p:ph type="title"/>
          </p:nvPr>
        </p:nvSpPr>
        <p:spPr>
          <a:xfrm>
            <a:off x="278296" y="365125"/>
            <a:ext cx="11913704" cy="1325563"/>
          </a:xfrm>
        </p:spPr>
        <p:txBody>
          <a:bodyPr>
            <a:normAutofit/>
          </a:bodyPr>
          <a:lstStyle/>
          <a:p>
            <a:r>
              <a:rPr lang="en-GB" sz="4000" b="1" dirty="0"/>
              <a:t>Professional Development Plan for Placement – 500 words</a:t>
            </a:r>
          </a:p>
        </p:txBody>
      </p:sp>
      <p:sp>
        <p:nvSpPr>
          <p:cNvPr id="3" name="Content Placeholder 2">
            <a:extLst>
              <a:ext uri="{FF2B5EF4-FFF2-40B4-BE49-F238E27FC236}">
                <a16:creationId xmlns:a16="http://schemas.microsoft.com/office/drawing/2014/main" id="{81C6E5AF-6822-2F75-2DF4-9A3934F9D7BA}"/>
              </a:ext>
            </a:extLst>
          </p:cNvPr>
          <p:cNvSpPr>
            <a:spLocks noGrp="1"/>
          </p:cNvSpPr>
          <p:nvPr>
            <p:ph idx="1"/>
          </p:nvPr>
        </p:nvSpPr>
        <p:spPr>
          <a:xfrm>
            <a:off x="-1" y="1825625"/>
            <a:ext cx="12245009" cy="3891684"/>
          </a:xfrm>
        </p:spPr>
        <p:txBody>
          <a:bodyPr>
            <a:normAutofit/>
          </a:bodyPr>
          <a:lstStyle/>
          <a:p>
            <a:pPr marL="457200" algn="just">
              <a:lnSpc>
                <a:spcPct val="150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A critical reflection on their personal results from taking part in Honey and Mumford Learning Styles.</a:t>
            </a:r>
          </a:p>
          <a:p>
            <a:pPr marL="457200" algn="just">
              <a:lnSpc>
                <a:spcPct val="150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A qualifications, skills and training audit to identify specific training needs and the most appropriate placement for their career aspirations.</a:t>
            </a:r>
          </a:p>
          <a:p>
            <a:pPr marL="457200" algn="just">
              <a:lnSpc>
                <a:spcPct val="150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A CV </a:t>
            </a:r>
            <a:r>
              <a:rPr lang="en-GB" sz="1800" b="1" dirty="0">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(not in word count)</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and evidence of organisational research undertaken to identify the most suitable placement organisations and placement opportunities to meet their graduate employability needs.</a:t>
            </a:r>
          </a:p>
          <a:p>
            <a:pPr marL="457200" algn="just">
              <a:lnSpc>
                <a:spcPct val="150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Measurable Personal Placement Aim and Objectives. </a:t>
            </a:r>
          </a:p>
          <a:p>
            <a:pPr marL="457200" algn="just">
              <a:lnSpc>
                <a:spcPct val="150000"/>
              </a:lnSpc>
            </a:pPr>
            <a:r>
              <a:rPr lang="en-GB" sz="180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Complete all placement paperwork and Personal Risk Assessment</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 </a:t>
            </a:r>
            <a:r>
              <a:rPr lang="en-GB" sz="1200" dirty="0">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REQUIRED TO REGISTER PLACEMENT NOT IN ASSIGNMENT</a:t>
            </a:r>
          </a:p>
          <a:p>
            <a:pPr marL="0" indent="0">
              <a:buNone/>
            </a:pPr>
            <a:endParaRPr lang="en-GB" dirty="0"/>
          </a:p>
          <a:p>
            <a:endParaRPr lang="en-GB" dirty="0"/>
          </a:p>
        </p:txBody>
      </p:sp>
    </p:spTree>
    <p:extLst>
      <p:ext uri="{BB962C8B-B14F-4D97-AF65-F5344CB8AC3E}">
        <p14:creationId xmlns:p14="http://schemas.microsoft.com/office/powerpoint/2010/main" val="2812257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F016E-E761-9115-192C-A0CA04B5C7F0}"/>
              </a:ext>
            </a:extLst>
          </p:cNvPr>
          <p:cNvSpPr>
            <a:spLocks noGrp="1"/>
          </p:cNvSpPr>
          <p:nvPr>
            <p:ph type="title"/>
          </p:nvPr>
        </p:nvSpPr>
        <p:spPr>
          <a:xfrm>
            <a:off x="838200" y="1"/>
            <a:ext cx="10515600" cy="1066799"/>
          </a:xfrm>
        </p:spPr>
        <p:txBody>
          <a:bodyPr/>
          <a:lstStyle/>
          <a:p>
            <a:r>
              <a:rPr lang="en-GB" b="1" dirty="0"/>
              <a:t>Reflection – Honey &amp; Mumford Results</a:t>
            </a:r>
            <a:endParaRPr lang="en-GB" dirty="0"/>
          </a:p>
        </p:txBody>
      </p:sp>
      <p:sp>
        <p:nvSpPr>
          <p:cNvPr id="3" name="Content Placeholder 2">
            <a:extLst>
              <a:ext uri="{FF2B5EF4-FFF2-40B4-BE49-F238E27FC236}">
                <a16:creationId xmlns:a16="http://schemas.microsoft.com/office/drawing/2014/main" id="{8D000C06-0BC3-44EC-C9EA-A1F6A7B1C72F}"/>
              </a:ext>
            </a:extLst>
          </p:cNvPr>
          <p:cNvSpPr>
            <a:spLocks noGrp="1"/>
          </p:cNvSpPr>
          <p:nvPr>
            <p:ph idx="1"/>
          </p:nvPr>
        </p:nvSpPr>
        <p:spPr>
          <a:xfrm>
            <a:off x="838200" y="1126436"/>
            <a:ext cx="10515600" cy="4744277"/>
          </a:xfrm>
        </p:spPr>
        <p:txBody>
          <a:bodyPr>
            <a:normAutofit lnSpcReduction="10000"/>
          </a:bodyPr>
          <a:lstStyle/>
          <a:p>
            <a:r>
              <a:rPr lang="en-GB" dirty="0"/>
              <a:t>Use the results of your Honey &amp; Mumford Learning Styles questionnaire</a:t>
            </a:r>
          </a:p>
          <a:p>
            <a:endParaRPr lang="en-GB" dirty="0"/>
          </a:p>
          <a:p>
            <a:r>
              <a:rPr lang="en-GB" dirty="0"/>
              <a:t>Activator</a:t>
            </a:r>
          </a:p>
          <a:p>
            <a:r>
              <a:rPr lang="en-GB" dirty="0"/>
              <a:t>Pragmatist</a:t>
            </a:r>
          </a:p>
          <a:p>
            <a:r>
              <a:rPr lang="en-GB" dirty="0"/>
              <a:t>Theorist </a:t>
            </a:r>
          </a:p>
          <a:p>
            <a:r>
              <a:rPr lang="en-GB" dirty="0"/>
              <a:t>Reflector</a:t>
            </a:r>
          </a:p>
          <a:p>
            <a:endParaRPr lang="en-GB" dirty="0"/>
          </a:p>
          <a:p>
            <a:r>
              <a:rPr lang="en-GB" dirty="0"/>
              <a:t>Consider your Strengths &amp; Weaknesses from the results.</a:t>
            </a:r>
          </a:p>
          <a:p>
            <a:r>
              <a:rPr lang="en-GB" dirty="0"/>
              <a:t>What do you need to work on to improve your skills?</a:t>
            </a:r>
          </a:p>
          <a:p>
            <a:endParaRPr lang="en-GB" dirty="0"/>
          </a:p>
        </p:txBody>
      </p:sp>
    </p:spTree>
    <p:extLst>
      <p:ext uri="{BB962C8B-B14F-4D97-AF65-F5344CB8AC3E}">
        <p14:creationId xmlns:p14="http://schemas.microsoft.com/office/powerpoint/2010/main" val="21542936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3">
            <a:extLst>
              <a:ext uri="{FF2B5EF4-FFF2-40B4-BE49-F238E27FC236}">
                <a16:creationId xmlns:a16="http://schemas.microsoft.com/office/drawing/2014/main" id="{C2F3709A-9868-B4FF-1A06-68885CAEFCCC}"/>
              </a:ext>
            </a:extLst>
          </p:cNvPr>
          <p:cNvSpPr>
            <a:spLocks noGrp="1" noChangeArrowheads="1"/>
          </p:cNvSpPr>
          <p:nvPr>
            <p:ph type="subTitle" idx="1"/>
          </p:nvPr>
        </p:nvSpPr>
        <p:spPr>
          <a:xfrm>
            <a:off x="3000375" y="2205039"/>
            <a:ext cx="6400800" cy="4103687"/>
          </a:xfrm>
        </p:spPr>
        <p:txBody>
          <a:bodyPr/>
          <a:lstStyle/>
          <a:p>
            <a:pPr eaLnBrk="1" hangingPunct="1">
              <a:defRPr/>
            </a:pPr>
            <a:endParaRPr lang="en-GB" altLang="en-US" sz="4400"/>
          </a:p>
          <a:p>
            <a:pPr eaLnBrk="1" hangingPunct="1">
              <a:defRPr/>
            </a:pPr>
            <a:r>
              <a:rPr lang="en-GB" altLang="en-US" sz="4400"/>
              <a:t>Activists</a:t>
            </a:r>
          </a:p>
          <a:p>
            <a:pPr eaLnBrk="1" hangingPunct="1">
              <a:defRPr/>
            </a:pPr>
            <a:r>
              <a:rPr lang="en-GB" altLang="en-US" sz="4400"/>
              <a:t>Reflectors</a:t>
            </a:r>
          </a:p>
          <a:p>
            <a:pPr eaLnBrk="1" hangingPunct="1">
              <a:defRPr/>
            </a:pPr>
            <a:r>
              <a:rPr lang="en-GB" altLang="en-US" sz="4400"/>
              <a:t>Theorists</a:t>
            </a:r>
          </a:p>
          <a:p>
            <a:pPr eaLnBrk="1" hangingPunct="1">
              <a:defRPr/>
            </a:pPr>
            <a:r>
              <a:rPr lang="en-GB" altLang="en-US" sz="4400"/>
              <a:t>Pragmatists</a:t>
            </a:r>
            <a:endParaRPr lang="en-US" altLang="en-US" sz="4400"/>
          </a:p>
        </p:txBody>
      </p:sp>
      <p:sp>
        <p:nvSpPr>
          <p:cNvPr id="3075" name="WordArt 5">
            <a:extLst>
              <a:ext uri="{FF2B5EF4-FFF2-40B4-BE49-F238E27FC236}">
                <a16:creationId xmlns:a16="http://schemas.microsoft.com/office/drawing/2014/main" id="{BF4473E8-34BA-5948-95C7-B0B1A8BD110E}"/>
              </a:ext>
            </a:extLst>
          </p:cNvPr>
          <p:cNvSpPr>
            <a:spLocks noChangeArrowheads="1" noChangeShapeType="1" noTextEdit="1"/>
          </p:cNvSpPr>
          <p:nvPr/>
        </p:nvSpPr>
        <p:spPr bwMode="auto">
          <a:xfrm>
            <a:off x="3792539" y="1052513"/>
            <a:ext cx="3876675" cy="647700"/>
          </a:xfrm>
          <a:prstGeom prst="rect">
            <a:avLst/>
          </a:prstGeom>
        </p:spPr>
        <p:txBody>
          <a:bodyPr wrap="none" fromWordArt="1">
            <a:prstTxWarp prst="textPlain">
              <a:avLst>
                <a:gd name="adj" fmla="val 50000"/>
              </a:avLst>
            </a:prstTxWarp>
          </a:bodyPr>
          <a:lstStyle/>
          <a:p>
            <a:pPr algn="ctr"/>
            <a:r>
              <a:rPr lang="en-GB" sz="3600" kern="10" dirty="0">
                <a:ln w="12700">
                  <a:solidFill>
                    <a:srgbClr val="EAEAEA"/>
                  </a:solidFill>
                  <a:round/>
                  <a:headEnd/>
                  <a:tailEnd/>
                </a:ln>
                <a:gradFill rotWithShape="1">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79999"/>
                    </a:srgbClr>
                  </a:outerShdw>
                </a:effectLst>
                <a:latin typeface="Arial Black" panose="020B0A04020102020204" pitchFamily="34" charset="0"/>
              </a:rPr>
              <a:t>Learning Styles</a:t>
            </a:r>
          </a:p>
        </p:txBody>
      </p:sp>
      <p:pic>
        <p:nvPicPr>
          <p:cNvPr id="3076" name="Picture 6">
            <a:extLst>
              <a:ext uri="{FF2B5EF4-FFF2-40B4-BE49-F238E27FC236}">
                <a16:creationId xmlns:a16="http://schemas.microsoft.com/office/drawing/2014/main" id="{B52C4F06-BDCA-D79C-A30F-13F79229C3F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91400" y="2636838"/>
            <a:ext cx="935038"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7" name="Picture 8">
            <a:extLst>
              <a:ext uri="{FF2B5EF4-FFF2-40B4-BE49-F238E27FC236}">
                <a16:creationId xmlns:a16="http://schemas.microsoft.com/office/drawing/2014/main" id="{D1F0843B-9563-1CB2-5ECE-E61E02DC70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08438" y="2636838"/>
            <a:ext cx="86360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8" name="Picture 11">
            <a:extLst>
              <a:ext uri="{FF2B5EF4-FFF2-40B4-BE49-F238E27FC236}">
                <a16:creationId xmlns:a16="http://schemas.microsoft.com/office/drawing/2014/main" id="{0FD21FC8-CB80-63C5-9984-D3ABB52EC6B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80325" y="4149726"/>
            <a:ext cx="1435100" cy="576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9" name="Picture 12">
            <a:extLst>
              <a:ext uri="{FF2B5EF4-FFF2-40B4-BE49-F238E27FC236}">
                <a16:creationId xmlns:a16="http://schemas.microsoft.com/office/drawing/2014/main" id="{D55E9196-5AA6-5825-1BF6-8D0B91D86E9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63976" y="3500438"/>
            <a:ext cx="792163" cy="576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0" name="Picture 13">
            <a:extLst>
              <a:ext uri="{FF2B5EF4-FFF2-40B4-BE49-F238E27FC236}">
                <a16:creationId xmlns:a16="http://schemas.microsoft.com/office/drawing/2014/main" id="{CF6C5866-8B39-E002-B440-E16DDF86ADD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575050" y="4076701"/>
            <a:ext cx="865188" cy="720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1" name="Picture 14">
            <a:extLst>
              <a:ext uri="{FF2B5EF4-FFF2-40B4-BE49-F238E27FC236}">
                <a16:creationId xmlns:a16="http://schemas.microsoft.com/office/drawing/2014/main" id="{00B5DA86-27F5-A0B5-141E-F02C5EC7EFC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680326" y="3429001"/>
            <a:ext cx="792163" cy="836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2" name="Picture 16">
            <a:extLst>
              <a:ext uri="{FF2B5EF4-FFF2-40B4-BE49-F238E27FC236}">
                <a16:creationId xmlns:a16="http://schemas.microsoft.com/office/drawing/2014/main" id="{541158E9-088C-FFA9-5A65-A98D6FFF135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83564" y="4941888"/>
            <a:ext cx="720725" cy="576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3" name="Picture 17">
            <a:extLst>
              <a:ext uri="{FF2B5EF4-FFF2-40B4-BE49-F238E27FC236}">
                <a16:creationId xmlns:a16="http://schemas.microsoft.com/office/drawing/2014/main" id="{21C04EE6-6AA3-2901-39F3-B227C6B9C94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359150" y="4941889"/>
            <a:ext cx="863600" cy="720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43" name="Rectangle 7">
            <a:extLst>
              <a:ext uri="{FF2B5EF4-FFF2-40B4-BE49-F238E27FC236}">
                <a16:creationId xmlns:a16="http://schemas.microsoft.com/office/drawing/2014/main" id="{041ED9E8-C3FF-6BF7-404E-7437D24AD676}"/>
              </a:ext>
            </a:extLst>
          </p:cNvPr>
          <p:cNvSpPr>
            <a:spLocks noGrp="1" noChangeArrowheads="1"/>
          </p:cNvSpPr>
          <p:nvPr>
            <p:ph type="body" idx="1"/>
          </p:nvPr>
        </p:nvSpPr>
        <p:spPr>
          <a:xfrm>
            <a:off x="2063750" y="2420939"/>
            <a:ext cx="8415338" cy="3711575"/>
          </a:xfrm>
        </p:spPr>
        <p:txBody>
          <a:bodyPr/>
          <a:lstStyle/>
          <a:p>
            <a:pPr eaLnBrk="1" hangingPunct="1">
              <a:defRPr/>
            </a:pPr>
            <a:r>
              <a:rPr lang="en-GB" altLang="en-US" dirty="0"/>
              <a:t>Enjoy the here and now</a:t>
            </a:r>
          </a:p>
          <a:p>
            <a:pPr eaLnBrk="1" hangingPunct="1">
              <a:defRPr/>
            </a:pPr>
            <a:r>
              <a:rPr lang="en-GB" altLang="en-US" dirty="0"/>
              <a:t>Immediate experience</a:t>
            </a:r>
          </a:p>
          <a:p>
            <a:pPr eaLnBrk="1" hangingPunct="1">
              <a:defRPr/>
            </a:pPr>
            <a:r>
              <a:rPr lang="en-GB" altLang="en-US" dirty="0"/>
              <a:t>Thrive on short term crises – fire-fighters</a:t>
            </a:r>
          </a:p>
          <a:p>
            <a:pPr eaLnBrk="1" hangingPunct="1">
              <a:defRPr/>
            </a:pPr>
            <a:r>
              <a:rPr lang="en-GB" altLang="en-US" dirty="0"/>
              <a:t>Enjoy the limelight and visibility roles</a:t>
            </a:r>
          </a:p>
          <a:p>
            <a:pPr eaLnBrk="1" hangingPunct="1">
              <a:defRPr/>
            </a:pPr>
            <a:r>
              <a:rPr lang="en-GB" altLang="en-US" dirty="0"/>
              <a:t>Team workers</a:t>
            </a:r>
          </a:p>
          <a:p>
            <a:pPr eaLnBrk="1" hangingPunct="1">
              <a:defRPr/>
            </a:pPr>
            <a:endParaRPr lang="en-US" altLang="en-US" dirty="0"/>
          </a:p>
        </p:txBody>
      </p:sp>
      <p:sp>
        <p:nvSpPr>
          <p:cNvPr id="2" name="TextBox 1">
            <a:extLst>
              <a:ext uri="{FF2B5EF4-FFF2-40B4-BE49-F238E27FC236}">
                <a16:creationId xmlns:a16="http://schemas.microsoft.com/office/drawing/2014/main" id="{A777C416-85E5-28E3-D82D-9D2BC0AFB3C6}"/>
              </a:ext>
            </a:extLst>
          </p:cNvPr>
          <p:cNvSpPr txBox="1"/>
          <p:nvPr/>
        </p:nvSpPr>
        <p:spPr>
          <a:xfrm>
            <a:off x="1226500" y="433098"/>
            <a:ext cx="3018245" cy="646331"/>
          </a:xfrm>
          <a:prstGeom prst="rect">
            <a:avLst/>
          </a:prstGeom>
          <a:noFill/>
        </p:spPr>
        <p:txBody>
          <a:bodyPr wrap="square" rtlCol="0">
            <a:spAutoFit/>
          </a:bodyPr>
          <a:lstStyle/>
          <a:p>
            <a:r>
              <a:rPr lang="en-GB" sz="3600" b="1" dirty="0">
                <a:latin typeface="+mj-lt"/>
              </a:rPr>
              <a:t>ACTIVISTS </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4343">
                                            <p:txEl>
                                              <p:pRg st="0" end="0"/>
                                            </p:txEl>
                                          </p:spTgt>
                                        </p:tgtEl>
                                        <p:attrNameLst>
                                          <p:attrName>style.visibility</p:attrName>
                                        </p:attrNameLst>
                                      </p:cBhvr>
                                      <p:to>
                                        <p:strVal val="visible"/>
                                      </p:to>
                                    </p:set>
                                    <p:animEffect transition="in" filter="fade">
                                      <p:cBhvr>
                                        <p:cTn id="7" dur="2000"/>
                                        <p:tgtEl>
                                          <p:spTgt spid="1434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4343">
                                            <p:txEl>
                                              <p:pRg st="1" end="1"/>
                                            </p:txEl>
                                          </p:spTgt>
                                        </p:tgtEl>
                                        <p:attrNameLst>
                                          <p:attrName>style.visibility</p:attrName>
                                        </p:attrNameLst>
                                      </p:cBhvr>
                                      <p:to>
                                        <p:strVal val="visible"/>
                                      </p:to>
                                    </p:set>
                                    <p:animEffect transition="in" filter="fade">
                                      <p:cBhvr>
                                        <p:cTn id="12" dur="2000"/>
                                        <p:tgtEl>
                                          <p:spTgt spid="1434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4343">
                                            <p:txEl>
                                              <p:pRg st="2" end="2"/>
                                            </p:txEl>
                                          </p:spTgt>
                                        </p:tgtEl>
                                        <p:attrNameLst>
                                          <p:attrName>style.visibility</p:attrName>
                                        </p:attrNameLst>
                                      </p:cBhvr>
                                      <p:to>
                                        <p:strVal val="visible"/>
                                      </p:to>
                                    </p:set>
                                    <p:animEffect transition="in" filter="fade">
                                      <p:cBhvr>
                                        <p:cTn id="17" dur="2000"/>
                                        <p:tgtEl>
                                          <p:spTgt spid="1434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14343">
                                            <p:txEl>
                                              <p:pRg st="3" end="3"/>
                                            </p:txEl>
                                          </p:spTgt>
                                        </p:tgtEl>
                                        <p:attrNameLst>
                                          <p:attrName>style.visibility</p:attrName>
                                        </p:attrNameLst>
                                      </p:cBhvr>
                                      <p:to>
                                        <p:strVal val="visible"/>
                                      </p:to>
                                    </p:set>
                                    <p:animEffect transition="in" filter="fade">
                                      <p:cBhvr>
                                        <p:cTn id="22" dur="2000"/>
                                        <p:tgtEl>
                                          <p:spTgt spid="1434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14343">
                                            <p:txEl>
                                              <p:pRg st="4" end="4"/>
                                            </p:txEl>
                                          </p:spTgt>
                                        </p:tgtEl>
                                        <p:attrNameLst>
                                          <p:attrName>style.visibility</p:attrName>
                                        </p:attrNameLst>
                                      </p:cBhvr>
                                      <p:to>
                                        <p:strVal val="visible"/>
                                      </p:to>
                                    </p:set>
                                    <p:animEffect transition="in" filter="fade">
                                      <p:cBhvr>
                                        <p:cTn id="27" dur="2000"/>
                                        <p:tgtEl>
                                          <p:spTgt spid="1434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4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3">
            <a:extLst>
              <a:ext uri="{FF2B5EF4-FFF2-40B4-BE49-F238E27FC236}">
                <a16:creationId xmlns:a16="http://schemas.microsoft.com/office/drawing/2014/main" id="{966A7107-89DE-025E-7ECC-D75C4929A198}"/>
              </a:ext>
            </a:extLst>
          </p:cNvPr>
          <p:cNvSpPr>
            <a:spLocks noGrp="1" noChangeArrowheads="1"/>
          </p:cNvSpPr>
          <p:nvPr>
            <p:ph type="body" idx="1"/>
          </p:nvPr>
        </p:nvSpPr>
        <p:spPr/>
        <p:txBody>
          <a:bodyPr/>
          <a:lstStyle/>
          <a:p>
            <a:pPr eaLnBrk="1" hangingPunct="1">
              <a:defRPr/>
            </a:pPr>
            <a:r>
              <a:rPr lang="en-GB" altLang="en-US"/>
              <a:t>Like to stand back and reflect on experience</a:t>
            </a:r>
          </a:p>
          <a:p>
            <a:pPr eaLnBrk="1" hangingPunct="1">
              <a:defRPr/>
            </a:pPr>
            <a:r>
              <a:rPr lang="en-GB" altLang="en-US"/>
              <a:t>Enjoy collecting data and analysing issues to reach conclusions</a:t>
            </a:r>
          </a:p>
          <a:p>
            <a:pPr eaLnBrk="1" hangingPunct="1">
              <a:defRPr/>
            </a:pPr>
            <a:r>
              <a:rPr lang="en-GB" altLang="en-US"/>
              <a:t>Cautious nature</a:t>
            </a:r>
          </a:p>
          <a:p>
            <a:pPr eaLnBrk="1" hangingPunct="1">
              <a:defRPr/>
            </a:pPr>
            <a:r>
              <a:rPr lang="en-GB" altLang="en-US"/>
              <a:t>Observe others actions</a:t>
            </a:r>
            <a:endParaRPr lang="en-US" altLang="en-US"/>
          </a:p>
        </p:txBody>
      </p:sp>
      <p:sp>
        <p:nvSpPr>
          <p:cNvPr id="2" name="TextBox 1">
            <a:extLst>
              <a:ext uri="{FF2B5EF4-FFF2-40B4-BE49-F238E27FC236}">
                <a16:creationId xmlns:a16="http://schemas.microsoft.com/office/drawing/2014/main" id="{29A002FC-CF88-458D-5CC0-0D40ED5E7EA7}"/>
              </a:ext>
            </a:extLst>
          </p:cNvPr>
          <p:cNvSpPr txBox="1"/>
          <p:nvPr/>
        </p:nvSpPr>
        <p:spPr>
          <a:xfrm>
            <a:off x="1352436" y="662529"/>
            <a:ext cx="2489721" cy="646331"/>
          </a:xfrm>
          <a:prstGeom prst="rect">
            <a:avLst/>
          </a:prstGeom>
          <a:noFill/>
        </p:spPr>
        <p:txBody>
          <a:bodyPr wrap="none" rtlCol="0">
            <a:spAutoFit/>
          </a:bodyPr>
          <a:lstStyle/>
          <a:p>
            <a:r>
              <a:rPr lang="en-GB" sz="3600" b="1" dirty="0">
                <a:latin typeface="+mj-lt"/>
              </a:rPr>
              <a:t>REFLECTORS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a:extLst>
              <a:ext uri="{FF2B5EF4-FFF2-40B4-BE49-F238E27FC236}">
                <a16:creationId xmlns:a16="http://schemas.microsoft.com/office/drawing/2014/main" id="{A0436C5C-AD72-4D21-C528-6DD18B386116}"/>
              </a:ext>
            </a:extLst>
          </p:cNvPr>
          <p:cNvSpPr>
            <a:spLocks noGrp="1" noChangeArrowheads="1"/>
          </p:cNvSpPr>
          <p:nvPr>
            <p:ph type="body" idx="1"/>
          </p:nvPr>
        </p:nvSpPr>
        <p:spPr/>
        <p:txBody>
          <a:bodyPr/>
          <a:lstStyle/>
          <a:p>
            <a:pPr eaLnBrk="1" hangingPunct="1">
              <a:defRPr/>
            </a:pPr>
            <a:r>
              <a:rPr lang="en-GB" altLang="en-US"/>
              <a:t>Interested in theories, models, basic assumptions</a:t>
            </a:r>
          </a:p>
          <a:p>
            <a:pPr eaLnBrk="1" hangingPunct="1">
              <a:defRPr/>
            </a:pPr>
            <a:r>
              <a:rPr lang="en-GB" altLang="en-US"/>
              <a:t>Systematic thinkers</a:t>
            </a:r>
          </a:p>
          <a:p>
            <a:pPr eaLnBrk="1" hangingPunct="1">
              <a:defRPr/>
            </a:pPr>
            <a:r>
              <a:rPr lang="en-GB" altLang="en-US"/>
              <a:t>Logical and rational</a:t>
            </a:r>
          </a:p>
          <a:p>
            <a:pPr eaLnBrk="1" hangingPunct="1">
              <a:defRPr/>
            </a:pPr>
            <a:r>
              <a:rPr lang="en-GB" altLang="en-US"/>
              <a:t>Detached and analytical</a:t>
            </a:r>
          </a:p>
          <a:p>
            <a:pPr eaLnBrk="1" hangingPunct="1">
              <a:defRPr/>
            </a:pPr>
            <a:r>
              <a:rPr lang="en-GB" altLang="en-US"/>
              <a:t>Dislike subjective decisions and ambiguous experiences</a:t>
            </a:r>
            <a:endParaRPr lang="en-US" altLang="en-US"/>
          </a:p>
        </p:txBody>
      </p:sp>
      <p:sp>
        <p:nvSpPr>
          <p:cNvPr id="2" name="TextBox 1">
            <a:extLst>
              <a:ext uri="{FF2B5EF4-FFF2-40B4-BE49-F238E27FC236}">
                <a16:creationId xmlns:a16="http://schemas.microsoft.com/office/drawing/2014/main" id="{AC138A4D-1B2A-06C1-4F6C-B90D06639EBF}"/>
              </a:ext>
            </a:extLst>
          </p:cNvPr>
          <p:cNvSpPr txBox="1"/>
          <p:nvPr/>
        </p:nvSpPr>
        <p:spPr>
          <a:xfrm>
            <a:off x="1237451" y="744661"/>
            <a:ext cx="2206053" cy="646331"/>
          </a:xfrm>
          <a:prstGeom prst="rect">
            <a:avLst/>
          </a:prstGeom>
          <a:noFill/>
        </p:spPr>
        <p:txBody>
          <a:bodyPr wrap="none" rtlCol="0">
            <a:spAutoFit/>
          </a:bodyPr>
          <a:lstStyle/>
          <a:p>
            <a:r>
              <a:rPr lang="en-GB" sz="3600" b="1" dirty="0">
                <a:latin typeface="+mj-lt"/>
              </a:rPr>
              <a:t>THEORISTS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3">
            <a:extLst>
              <a:ext uri="{FF2B5EF4-FFF2-40B4-BE49-F238E27FC236}">
                <a16:creationId xmlns:a16="http://schemas.microsoft.com/office/drawing/2014/main" id="{E68097A6-ADFA-4064-24DC-279D83919AE5}"/>
              </a:ext>
            </a:extLst>
          </p:cNvPr>
          <p:cNvSpPr>
            <a:spLocks noGrp="1" noChangeArrowheads="1"/>
          </p:cNvSpPr>
          <p:nvPr>
            <p:ph type="body" idx="1"/>
          </p:nvPr>
        </p:nvSpPr>
        <p:spPr>
          <a:xfrm>
            <a:off x="125935" y="1292206"/>
            <a:ext cx="11227865" cy="4884757"/>
          </a:xfrm>
        </p:spPr>
        <p:txBody>
          <a:bodyPr/>
          <a:lstStyle/>
          <a:p>
            <a:pPr eaLnBrk="1" hangingPunct="1">
              <a:defRPr/>
            </a:pPr>
            <a:r>
              <a:rPr lang="en-GB" altLang="en-US" dirty="0"/>
              <a:t>Search out new ideas</a:t>
            </a:r>
          </a:p>
          <a:p>
            <a:pPr eaLnBrk="1" hangingPunct="1">
              <a:defRPr/>
            </a:pPr>
            <a:r>
              <a:rPr lang="en-GB" altLang="en-US" dirty="0"/>
              <a:t>Like to experiment with new ideas</a:t>
            </a:r>
          </a:p>
          <a:p>
            <a:pPr eaLnBrk="1" hangingPunct="1">
              <a:defRPr/>
            </a:pPr>
            <a:r>
              <a:rPr lang="en-GB" altLang="en-US" dirty="0"/>
              <a:t>Welcome using new management systems</a:t>
            </a:r>
          </a:p>
          <a:p>
            <a:pPr eaLnBrk="1" hangingPunct="1">
              <a:defRPr/>
            </a:pPr>
            <a:r>
              <a:rPr lang="en-GB" altLang="en-US" dirty="0"/>
              <a:t>Respond to problems and opportunities</a:t>
            </a:r>
          </a:p>
          <a:p>
            <a:pPr eaLnBrk="1" hangingPunct="1">
              <a:defRPr/>
            </a:pPr>
            <a:r>
              <a:rPr lang="en-GB" altLang="en-US" dirty="0"/>
              <a:t>Enjoy putting things in to practice </a:t>
            </a:r>
          </a:p>
          <a:p>
            <a:pPr eaLnBrk="1" hangingPunct="1">
              <a:defRPr/>
            </a:pPr>
            <a:r>
              <a:rPr lang="en-GB" altLang="en-US" dirty="0"/>
              <a:t>Deal with practicalities e.g. action plans</a:t>
            </a:r>
            <a:endParaRPr lang="en-US" altLang="en-US" dirty="0"/>
          </a:p>
        </p:txBody>
      </p:sp>
      <p:sp>
        <p:nvSpPr>
          <p:cNvPr id="2" name="TextBox 1">
            <a:extLst>
              <a:ext uri="{FF2B5EF4-FFF2-40B4-BE49-F238E27FC236}">
                <a16:creationId xmlns:a16="http://schemas.microsoft.com/office/drawing/2014/main" id="{04CAE5AB-7186-A0D4-E7B0-287C94B314E0}"/>
              </a:ext>
            </a:extLst>
          </p:cNvPr>
          <p:cNvSpPr txBox="1"/>
          <p:nvPr/>
        </p:nvSpPr>
        <p:spPr>
          <a:xfrm>
            <a:off x="941778" y="454462"/>
            <a:ext cx="2749920" cy="646331"/>
          </a:xfrm>
          <a:prstGeom prst="rect">
            <a:avLst/>
          </a:prstGeom>
          <a:noFill/>
        </p:spPr>
        <p:txBody>
          <a:bodyPr wrap="none" rtlCol="0">
            <a:spAutoFit/>
          </a:bodyPr>
          <a:lstStyle/>
          <a:p>
            <a:r>
              <a:rPr lang="en-GB" sz="3600" b="1" dirty="0">
                <a:latin typeface="+mj-lt"/>
              </a:rPr>
              <a:t>PRAGMATISTS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4F812-F686-8F14-4DA6-EA8175673D6E}"/>
              </a:ext>
            </a:extLst>
          </p:cNvPr>
          <p:cNvSpPr>
            <a:spLocks noGrp="1"/>
          </p:cNvSpPr>
          <p:nvPr>
            <p:ph type="title"/>
          </p:nvPr>
        </p:nvSpPr>
        <p:spPr>
          <a:xfrm>
            <a:off x="117987" y="23914"/>
            <a:ext cx="10515600" cy="713505"/>
          </a:xfrm>
        </p:spPr>
        <p:txBody>
          <a:bodyPr/>
          <a:lstStyle/>
          <a:p>
            <a:r>
              <a:rPr lang="en-GB" sz="3600" b="1" dirty="0"/>
              <a:t>Assignment</a:t>
            </a:r>
            <a:r>
              <a:rPr lang="en-GB" b="1" dirty="0"/>
              <a:t> </a:t>
            </a:r>
          </a:p>
        </p:txBody>
      </p:sp>
      <p:sp>
        <p:nvSpPr>
          <p:cNvPr id="3" name="Content Placeholder 2">
            <a:extLst>
              <a:ext uri="{FF2B5EF4-FFF2-40B4-BE49-F238E27FC236}">
                <a16:creationId xmlns:a16="http://schemas.microsoft.com/office/drawing/2014/main" id="{8DF59644-CC81-54D8-F0D3-CAABDE63B16B}"/>
              </a:ext>
            </a:extLst>
          </p:cNvPr>
          <p:cNvSpPr>
            <a:spLocks noGrp="1"/>
          </p:cNvSpPr>
          <p:nvPr>
            <p:ph idx="1"/>
          </p:nvPr>
        </p:nvSpPr>
        <p:spPr>
          <a:xfrm>
            <a:off x="117987" y="634181"/>
            <a:ext cx="11956026" cy="5542782"/>
          </a:xfrm>
        </p:spPr>
        <p:txBody>
          <a:bodyPr>
            <a:normAutofit lnSpcReduction="10000"/>
          </a:bodyPr>
          <a:lstStyle/>
          <a:p>
            <a:r>
              <a:rPr lang="en-GB" b="1" dirty="0"/>
              <a:t>Stage 1 </a:t>
            </a:r>
            <a:r>
              <a:rPr lang="en-GB" dirty="0"/>
              <a:t>- </a:t>
            </a:r>
            <a:r>
              <a:rPr lang="en-GB" b="1" dirty="0"/>
              <a:t>Personal Qualifications and Skills Audit</a:t>
            </a:r>
          </a:p>
          <a:p>
            <a:pPr>
              <a:lnSpc>
                <a:spcPct val="110000"/>
              </a:lnSpc>
            </a:pPr>
            <a:r>
              <a:rPr lang="en-GB" b="1" dirty="0"/>
              <a:t>Personal Skills </a:t>
            </a:r>
            <a:r>
              <a:rPr lang="en-GB" dirty="0"/>
              <a:t>- Confidence, Organisation, Time keeping, Time management, Planning, Self-motivation, Initiative, Creativity, Self-awareness, Multi-tasking, Working under pressure </a:t>
            </a:r>
          </a:p>
          <a:p>
            <a:pPr>
              <a:lnSpc>
                <a:spcPct val="110000"/>
              </a:lnSpc>
            </a:pPr>
            <a:r>
              <a:rPr lang="en-GB" b="1" dirty="0"/>
              <a:t>Professional Skills </a:t>
            </a:r>
            <a:r>
              <a:rPr lang="en-GB" dirty="0"/>
              <a:t>- Work Experience, Teamwork, Leadership, Presentation, Networking, Problem Solving, Task Management, Decision Making, Digital Skills and Motivation</a:t>
            </a:r>
          </a:p>
          <a:p>
            <a:pPr>
              <a:lnSpc>
                <a:spcPct val="110000"/>
              </a:lnSpc>
            </a:pPr>
            <a:r>
              <a:rPr lang="en-GB" b="1" dirty="0"/>
              <a:t>Academic Skills </a:t>
            </a:r>
            <a:r>
              <a:rPr lang="en-GB" dirty="0"/>
              <a:t>- Marketing, Social Media, Hospitality, Guest Service, Management Understanding, Application of Theory in Practice, </a:t>
            </a:r>
          </a:p>
          <a:p>
            <a:pPr>
              <a:lnSpc>
                <a:spcPct val="110000"/>
              </a:lnSpc>
            </a:pPr>
            <a:r>
              <a:rPr lang="en-GB" b="1" dirty="0"/>
              <a:t>Events Experience, Placement &amp; Volunteering- </a:t>
            </a:r>
            <a:r>
              <a:rPr lang="en-GB" dirty="0"/>
              <a:t>Understanding Travel and Tourism Management and Application of Theory in Practice</a:t>
            </a:r>
          </a:p>
          <a:p>
            <a:endParaRPr lang="en-GB" dirty="0"/>
          </a:p>
          <a:p>
            <a:endParaRPr lang="en-GB" dirty="0"/>
          </a:p>
        </p:txBody>
      </p:sp>
    </p:spTree>
    <p:extLst>
      <p:ext uri="{BB962C8B-B14F-4D97-AF65-F5344CB8AC3E}">
        <p14:creationId xmlns:p14="http://schemas.microsoft.com/office/powerpoint/2010/main" val="41138908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7B6CF-B786-9C59-1CB9-3AB1AAFC40AE}"/>
              </a:ext>
            </a:extLst>
          </p:cNvPr>
          <p:cNvSpPr>
            <a:spLocks noGrp="1"/>
          </p:cNvSpPr>
          <p:nvPr>
            <p:ph type="title"/>
          </p:nvPr>
        </p:nvSpPr>
        <p:spPr>
          <a:xfrm>
            <a:off x="838200" y="-284921"/>
            <a:ext cx="10515600" cy="1550504"/>
          </a:xfrm>
        </p:spPr>
        <p:txBody>
          <a:bodyPr/>
          <a:lstStyle/>
          <a:p>
            <a:r>
              <a:rPr lang="en-GB" b="1" dirty="0"/>
              <a:t>Qualifications &amp; Training Audit</a:t>
            </a:r>
            <a:endParaRPr lang="en-GB" dirty="0"/>
          </a:p>
        </p:txBody>
      </p:sp>
      <p:sp>
        <p:nvSpPr>
          <p:cNvPr id="3" name="Content Placeholder 2">
            <a:extLst>
              <a:ext uri="{FF2B5EF4-FFF2-40B4-BE49-F238E27FC236}">
                <a16:creationId xmlns:a16="http://schemas.microsoft.com/office/drawing/2014/main" id="{8D8C9E3D-8C4E-E9B9-4A38-D4DE46D4EBD9}"/>
              </a:ext>
            </a:extLst>
          </p:cNvPr>
          <p:cNvSpPr>
            <a:spLocks noGrp="1"/>
          </p:cNvSpPr>
          <p:nvPr>
            <p:ph idx="1"/>
          </p:nvPr>
        </p:nvSpPr>
        <p:spPr>
          <a:xfrm>
            <a:off x="139147" y="993913"/>
            <a:ext cx="11661913" cy="5183050"/>
          </a:xfrm>
        </p:spPr>
        <p:txBody>
          <a:bodyPr>
            <a:normAutofit/>
          </a:bodyPr>
          <a:lstStyle/>
          <a:p>
            <a:r>
              <a:rPr lang="en-GB" dirty="0"/>
              <a:t>Audit = Investigation</a:t>
            </a:r>
          </a:p>
          <a:p>
            <a:r>
              <a:rPr lang="en-GB" dirty="0"/>
              <a:t>Review the Qualifications that you have achieved</a:t>
            </a:r>
          </a:p>
          <a:p>
            <a:r>
              <a:rPr lang="en-GB" dirty="0"/>
              <a:t>What training have you undertaken?</a:t>
            </a:r>
          </a:p>
          <a:p>
            <a:endParaRPr lang="en-GB" dirty="0"/>
          </a:p>
          <a:p>
            <a:r>
              <a:rPr lang="en-GB" dirty="0"/>
              <a:t>What qualifications do you need for your placement &amp; careers aspirations?</a:t>
            </a:r>
          </a:p>
          <a:p>
            <a:r>
              <a:rPr lang="en-GB" dirty="0"/>
              <a:t>What are your training and qualification needs for your events career?</a:t>
            </a:r>
          </a:p>
          <a:p>
            <a:r>
              <a:rPr lang="en-GB" dirty="0"/>
              <a:t>What Skills are you missing?</a:t>
            </a:r>
          </a:p>
          <a:p>
            <a:r>
              <a:rPr lang="en-GB" dirty="0"/>
              <a:t>How can you address this?</a:t>
            </a:r>
          </a:p>
          <a:p>
            <a:endParaRPr lang="en-GB" dirty="0"/>
          </a:p>
          <a:p>
            <a:endParaRPr lang="en-GB" dirty="0"/>
          </a:p>
        </p:txBody>
      </p:sp>
    </p:spTree>
    <p:extLst>
      <p:ext uri="{BB962C8B-B14F-4D97-AF65-F5344CB8AC3E}">
        <p14:creationId xmlns:p14="http://schemas.microsoft.com/office/powerpoint/2010/main" val="32746748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22F1C-DF4D-13E2-C6BC-296B35188507}"/>
              </a:ext>
            </a:extLst>
          </p:cNvPr>
          <p:cNvSpPr>
            <a:spLocks noGrp="1"/>
          </p:cNvSpPr>
          <p:nvPr>
            <p:ph type="title"/>
          </p:nvPr>
        </p:nvSpPr>
        <p:spPr/>
        <p:txBody>
          <a:bodyPr/>
          <a:lstStyle/>
          <a:p>
            <a:r>
              <a:rPr lang="en-GB" dirty="0"/>
              <a:t>SWOT analysis</a:t>
            </a:r>
          </a:p>
        </p:txBody>
      </p:sp>
      <p:pic>
        <p:nvPicPr>
          <p:cNvPr id="5" name="Content Placeholder 4" descr="A group of questions on a white background">
            <a:extLst>
              <a:ext uri="{FF2B5EF4-FFF2-40B4-BE49-F238E27FC236}">
                <a16:creationId xmlns:a16="http://schemas.microsoft.com/office/drawing/2014/main" id="{7A62F78F-8FCB-84A8-6364-AFC25B2FFCAE}"/>
              </a:ext>
            </a:extLst>
          </p:cNvPr>
          <p:cNvPicPr>
            <a:picLocks noGrp="1" noChangeAspect="1"/>
          </p:cNvPicPr>
          <p:nvPr>
            <p:ph idx="1"/>
          </p:nvPr>
        </p:nvPicPr>
        <p:blipFill>
          <a:blip r:embed="rId2"/>
          <a:stretch>
            <a:fillRect/>
          </a:stretch>
        </p:blipFill>
        <p:spPr>
          <a:xfrm>
            <a:off x="1678532" y="1375569"/>
            <a:ext cx="8834935" cy="4351338"/>
          </a:xfrm>
          <a:prstGeom prst="rect">
            <a:avLst/>
          </a:prstGeom>
        </p:spPr>
      </p:pic>
    </p:spTree>
    <p:extLst>
      <p:ext uri="{BB962C8B-B14F-4D97-AF65-F5344CB8AC3E}">
        <p14:creationId xmlns:p14="http://schemas.microsoft.com/office/powerpoint/2010/main" val="40267475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A8ECA-B81B-C77D-FB22-BAD66C89A5F7}"/>
              </a:ext>
            </a:extLst>
          </p:cNvPr>
          <p:cNvSpPr>
            <a:spLocks noGrp="1"/>
          </p:cNvSpPr>
          <p:nvPr>
            <p:ph type="title"/>
          </p:nvPr>
        </p:nvSpPr>
        <p:spPr>
          <a:xfrm>
            <a:off x="0" y="-113397"/>
            <a:ext cx="10515600" cy="1325563"/>
          </a:xfrm>
        </p:spPr>
        <p:txBody>
          <a:bodyPr/>
          <a:lstStyle/>
          <a:p>
            <a:r>
              <a:rPr lang="en-GB" dirty="0"/>
              <a:t>Skills Audit </a:t>
            </a:r>
          </a:p>
        </p:txBody>
      </p:sp>
      <p:pic>
        <p:nvPicPr>
          <p:cNvPr id="7" name="Content Placeholder 6" descr="A screenshot of a computer">
            <a:extLst>
              <a:ext uri="{FF2B5EF4-FFF2-40B4-BE49-F238E27FC236}">
                <a16:creationId xmlns:a16="http://schemas.microsoft.com/office/drawing/2014/main" id="{43838C15-83EA-6F7F-F7D6-FF05064B3860}"/>
              </a:ext>
            </a:extLst>
          </p:cNvPr>
          <p:cNvPicPr>
            <a:picLocks noGrp="1" noChangeAspect="1"/>
          </p:cNvPicPr>
          <p:nvPr>
            <p:ph idx="1"/>
          </p:nvPr>
        </p:nvPicPr>
        <p:blipFill>
          <a:blip r:embed="rId2"/>
          <a:stretch>
            <a:fillRect/>
          </a:stretch>
        </p:blipFill>
        <p:spPr>
          <a:xfrm>
            <a:off x="2436018" y="294440"/>
            <a:ext cx="6572251" cy="3683985"/>
          </a:xfrm>
          <a:prstGeom prst="rect">
            <a:avLst/>
          </a:prstGeom>
        </p:spPr>
      </p:pic>
      <p:pic>
        <p:nvPicPr>
          <p:cNvPr id="9" name="Picture 8" descr="A screenshot of a computer&#10;&#10;AI-generated content may be incorrect.">
            <a:extLst>
              <a:ext uri="{FF2B5EF4-FFF2-40B4-BE49-F238E27FC236}">
                <a16:creationId xmlns:a16="http://schemas.microsoft.com/office/drawing/2014/main" id="{D8B541B0-C8A2-5A0C-0013-DEDF9115C94F}"/>
              </a:ext>
            </a:extLst>
          </p:cNvPr>
          <p:cNvPicPr>
            <a:picLocks noChangeAspect="1"/>
          </p:cNvPicPr>
          <p:nvPr/>
        </p:nvPicPr>
        <p:blipFill>
          <a:blip r:embed="rId3"/>
          <a:stretch>
            <a:fillRect/>
          </a:stretch>
        </p:blipFill>
        <p:spPr>
          <a:xfrm>
            <a:off x="2436018" y="4063211"/>
            <a:ext cx="6522245" cy="2794789"/>
          </a:xfrm>
          <a:prstGeom prst="rect">
            <a:avLst/>
          </a:prstGeom>
        </p:spPr>
      </p:pic>
    </p:spTree>
    <p:extLst>
      <p:ext uri="{BB962C8B-B14F-4D97-AF65-F5344CB8AC3E}">
        <p14:creationId xmlns:p14="http://schemas.microsoft.com/office/powerpoint/2010/main" val="4144928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9F73B5-12DB-A931-81D0-99867625F5A9}"/>
              </a:ext>
            </a:extLst>
          </p:cNvPr>
          <p:cNvSpPr>
            <a:spLocks noGrp="1"/>
          </p:cNvSpPr>
          <p:nvPr>
            <p:ph idx="1"/>
          </p:nvPr>
        </p:nvSpPr>
        <p:spPr>
          <a:xfrm>
            <a:off x="135731" y="192881"/>
            <a:ext cx="11218069" cy="5984082"/>
          </a:xfrm>
        </p:spPr>
        <p:txBody>
          <a:bodyPr>
            <a:normAutofit/>
          </a:bodyPr>
          <a:lstStyle/>
          <a:p>
            <a:pPr marL="0" indent="0">
              <a:buNone/>
            </a:pPr>
            <a:r>
              <a:rPr lang="en-GB" dirty="0"/>
              <a:t>Stage 2 – </a:t>
            </a:r>
            <a:r>
              <a:rPr lang="en-GB" b="1" dirty="0"/>
              <a:t>Personal Training Needs Analysis &amp; Skills Gap Analysis</a:t>
            </a:r>
          </a:p>
          <a:p>
            <a:r>
              <a:rPr lang="en-GB" dirty="0"/>
              <a:t>Identify Skills Gaps</a:t>
            </a:r>
          </a:p>
          <a:p>
            <a:r>
              <a:rPr lang="en-GB" dirty="0"/>
              <a:t>Identify Training Needs</a:t>
            </a:r>
          </a:p>
          <a:p>
            <a:r>
              <a:rPr lang="en-GB" dirty="0"/>
              <a:t>Develop Placement Development Plan</a:t>
            </a:r>
          </a:p>
          <a:p>
            <a:endParaRPr lang="en-GB" dirty="0"/>
          </a:p>
          <a:p>
            <a:r>
              <a:rPr lang="en-GB" b="1" dirty="0"/>
              <a:t>Placement Aims &amp; Objectives</a:t>
            </a:r>
          </a:p>
          <a:p>
            <a:r>
              <a:rPr lang="en-GB" dirty="0"/>
              <a:t>Personal, Professional &amp; Academic Development</a:t>
            </a:r>
          </a:p>
          <a:p>
            <a:r>
              <a:rPr lang="en-GB" dirty="0"/>
              <a:t>Learning and Development Aims &amp; Objectives </a:t>
            </a:r>
          </a:p>
          <a:p>
            <a:r>
              <a:rPr lang="en-GB" dirty="0"/>
              <a:t>Measurable Learning Outcomes</a:t>
            </a:r>
          </a:p>
          <a:p>
            <a:endParaRPr lang="en-GB" dirty="0"/>
          </a:p>
          <a:p>
            <a:endParaRPr lang="en-GB" dirty="0"/>
          </a:p>
        </p:txBody>
      </p:sp>
    </p:spTree>
    <p:extLst>
      <p:ext uri="{BB962C8B-B14F-4D97-AF65-F5344CB8AC3E}">
        <p14:creationId xmlns:p14="http://schemas.microsoft.com/office/powerpoint/2010/main" val="697212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49BEAB-0589-63C4-F0E0-DDF2C49D0D37}"/>
              </a:ext>
            </a:extLst>
          </p:cNvPr>
          <p:cNvSpPr>
            <a:spLocks noGrp="1"/>
          </p:cNvSpPr>
          <p:nvPr>
            <p:ph type="title"/>
          </p:nvPr>
        </p:nvSpPr>
        <p:spPr>
          <a:xfrm>
            <a:off x="214314" y="4230093"/>
            <a:ext cx="1814512" cy="1800165"/>
          </a:xfrm>
        </p:spPr>
        <p:txBody>
          <a:bodyPr anchor="t">
            <a:normAutofit/>
          </a:bodyPr>
          <a:lstStyle/>
          <a:p>
            <a:pPr algn="r"/>
            <a:r>
              <a:rPr lang="en-GB" sz="4000" dirty="0"/>
              <a:t>Step 2</a:t>
            </a:r>
          </a:p>
        </p:txBody>
      </p:sp>
      <p:pic>
        <p:nvPicPr>
          <p:cNvPr id="6" name="Picture 5" descr="A screenshot of a survey&#10;&#10;AI-generated content may be incorrect.">
            <a:extLst>
              <a:ext uri="{FF2B5EF4-FFF2-40B4-BE49-F238E27FC236}">
                <a16:creationId xmlns:a16="http://schemas.microsoft.com/office/drawing/2014/main" id="{E7039EEA-BF91-5C1B-CAA8-8B4D14456DD8}"/>
              </a:ext>
            </a:extLst>
          </p:cNvPr>
          <p:cNvPicPr>
            <a:picLocks noChangeAspect="1"/>
          </p:cNvPicPr>
          <p:nvPr/>
        </p:nvPicPr>
        <p:blipFill>
          <a:blip r:embed="rId2"/>
          <a:stretch>
            <a:fillRect/>
          </a:stretch>
        </p:blipFill>
        <p:spPr>
          <a:xfrm>
            <a:off x="556592" y="71438"/>
            <a:ext cx="11139778" cy="3575520"/>
          </a:xfrm>
          <a:prstGeom prst="rect">
            <a:avLst/>
          </a:prstGeom>
        </p:spPr>
      </p:pic>
      <p:sp>
        <p:nvSpPr>
          <p:cNvPr id="3" name="Content Placeholder 2">
            <a:extLst>
              <a:ext uri="{FF2B5EF4-FFF2-40B4-BE49-F238E27FC236}">
                <a16:creationId xmlns:a16="http://schemas.microsoft.com/office/drawing/2014/main" id="{0DB8F17C-250A-BADD-75D0-6767DC6E562D}"/>
              </a:ext>
            </a:extLst>
          </p:cNvPr>
          <p:cNvSpPr>
            <a:spLocks noGrp="1"/>
          </p:cNvSpPr>
          <p:nvPr>
            <p:ph idx="1"/>
          </p:nvPr>
        </p:nvSpPr>
        <p:spPr>
          <a:xfrm>
            <a:off x="3181871" y="3894337"/>
            <a:ext cx="8055247" cy="2499264"/>
          </a:xfrm>
        </p:spPr>
        <p:txBody>
          <a:bodyPr anchor="t">
            <a:normAutofit/>
          </a:bodyPr>
          <a:lstStyle/>
          <a:p>
            <a:pPr>
              <a:lnSpc>
                <a:spcPct val="100000"/>
              </a:lnSpc>
            </a:pPr>
            <a:r>
              <a:rPr lang="en-GB" sz="2000" dirty="0"/>
              <a:t>The next step is to identify what skills you'll need to add to your CV to appeal to your potential employer. You can do this by looking at job descriptions and noting down the skills they are asking for. </a:t>
            </a:r>
          </a:p>
          <a:p>
            <a:pPr>
              <a:lnSpc>
                <a:spcPct val="100000"/>
              </a:lnSpc>
            </a:pPr>
            <a:r>
              <a:rPr lang="en-GB" sz="2000" dirty="0"/>
              <a:t>Note down how good you think you are at these skills, or what you can do to develop them. It's okay if you don't have these skills. This is your chance to plan how you will build on them!</a:t>
            </a:r>
          </a:p>
          <a:p>
            <a:pPr marL="0" indent="0">
              <a:buNone/>
            </a:pPr>
            <a:endParaRPr lang="en-GB" sz="1400" dirty="0"/>
          </a:p>
        </p:txBody>
      </p:sp>
      <p:sp>
        <p:nvSpPr>
          <p:cNvPr id="17" name="Rectangle 16">
            <a:extLst>
              <a:ext uri="{FF2B5EF4-FFF2-40B4-BE49-F238E27FC236}">
                <a16:creationId xmlns:a16="http://schemas.microsoft.com/office/drawing/2014/main" id="{E7BFF8DC-0AE7-4AD2-9B28-2E5F26D62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E0162AD-C6E5-4BF8-A453-76ADB3687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31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751811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D74C1-AC56-59C7-37EA-6E2F5CCFC531}"/>
              </a:ext>
            </a:extLst>
          </p:cNvPr>
          <p:cNvSpPr>
            <a:spLocks noGrp="1"/>
          </p:cNvSpPr>
          <p:nvPr>
            <p:ph type="title"/>
          </p:nvPr>
        </p:nvSpPr>
        <p:spPr/>
        <p:txBody>
          <a:bodyPr/>
          <a:lstStyle/>
          <a:p>
            <a:r>
              <a:rPr lang="en-GB" dirty="0"/>
              <a:t>What is a placement development plan?</a:t>
            </a:r>
          </a:p>
        </p:txBody>
      </p:sp>
      <p:sp>
        <p:nvSpPr>
          <p:cNvPr id="3" name="Content Placeholder 2">
            <a:extLst>
              <a:ext uri="{FF2B5EF4-FFF2-40B4-BE49-F238E27FC236}">
                <a16:creationId xmlns:a16="http://schemas.microsoft.com/office/drawing/2014/main" id="{505D5A32-CC2B-A03F-2863-61260B5A3277}"/>
              </a:ext>
            </a:extLst>
          </p:cNvPr>
          <p:cNvSpPr>
            <a:spLocks noGrp="1"/>
          </p:cNvSpPr>
          <p:nvPr>
            <p:ph idx="1"/>
          </p:nvPr>
        </p:nvSpPr>
        <p:spPr/>
        <p:txBody>
          <a:bodyPr/>
          <a:lstStyle/>
          <a:p>
            <a:r>
              <a:rPr lang="en-GB" dirty="0"/>
              <a:t>Structured, collaborative document that outlines an individual's goals, skill gaps, and learning activities during a work placement, apprenticeship, or internship. </a:t>
            </a:r>
          </a:p>
          <a:p>
            <a:r>
              <a:rPr lang="en-GB" dirty="0"/>
              <a:t>It serves as a roadmap to track performance against specific objectives, combining, shadowing, training, and feedback sessions to ensure professional growth and successful completion of the placement. </a:t>
            </a:r>
          </a:p>
        </p:txBody>
      </p:sp>
    </p:spTree>
    <p:extLst>
      <p:ext uri="{BB962C8B-B14F-4D97-AF65-F5344CB8AC3E}">
        <p14:creationId xmlns:p14="http://schemas.microsoft.com/office/powerpoint/2010/main" val="4810216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9F85EEB-BC3F-4340-59E7-1DB0958A3A3A}"/>
              </a:ext>
            </a:extLst>
          </p:cNvPr>
          <p:cNvPicPr>
            <a:picLocks noChangeAspect="1"/>
          </p:cNvPicPr>
          <p:nvPr/>
        </p:nvPicPr>
        <p:blipFill>
          <a:blip r:embed="rId2"/>
          <a:stretch>
            <a:fillRect/>
          </a:stretch>
        </p:blipFill>
        <p:spPr>
          <a:xfrm>
            <a:off x="8941682" y="61682"/>
            <a:ext cx="3243174" cy="3210156"/>
          </a:xfrm>
          <a:prstGeom prst="rect">
            <a:avLst/>
          </a:prstGeom>
        </p:spPr>
      </p:pic>
      <p:sp>
        <p:nvSpPr>
          <p:cNvPr id="2" name="Title 1">
            <a:extLst>
              <a:ext uri="{FF2B5EF4-FFF2-40B4-BE49-F238E27FC236}">
                <a16:creationId xmlns:a16="http://schemas.microsoft.com/office/drawing/2014/main" id="{692068F0-250C-3131-82CD-9829DA975DAF}"/>
              </a:ext>
            </a:extLst>
          </p:cNvPr>
          <p:cNvSpPr>
            <a:spLocks noGrp="1"/>
          </p:cNvSpPr>
          <p:nvPr>
            <p:ph type="title"/>
          </p:nvPr>
        </p:nvSpPr>
        <p:spPr>
          <a:xfrm>
            <a:off x="0" y="18255"/>
            <a:ext cx="10515600" cy="1325563"/>
          </a:xfrm>
        </p:spPr>
        <p:txBody>
          <a:bodyPr/>
          <a:lstStyle/>
          <a:p>
            <a:r>
              <a:rPr lang="en-GB" b="1"/>
              <a:t>Key components</a:t>
            </a:r>
            <a:endParaRPr lang="en-GB" b="1" dirty="0"/>
          </a:p>
        </p:txBody>
      </p:sp>
      <p:sp>
        <p:nvSpPr>
          <p:cNvPr id="3" name="Content Placeholder 2">
            <a:extLst>
              <a:ext uri="{FF2B5EF4-FFF2-40B4-BE49-F238E27FC236}">
                <a16:creationId xmlns:a16="http://schemas.microsoft.com/office/drawing/2014/main" id="{51BB2CC2-8EAA-5C82-BCC6-A20FF94F288C}"/>
              </a:ext>
            </a:extLst>
          </p:cNvPr>
          <p:cNvSpPr>
            <a:spLocks noGrp="1"/>
          </p:cNvSpPr>
          <p:nvPr>
            <p:ph idx="1"/>
          </p:nvPr>
        </p:nvSpPr>
        <p:spPr>
          <a:xfrm>
            <a:off x="130969" y="1343818"/>
            <a:ext cx="9255919" cy="4351338"/>
          </a:xfrm>
        </p:spPr>
        <p:txBody>
          <a:bodyPr>
            <a:normAutofit lnSpcReduction="10000"/>
          </a:bodyPr>
          <a:lstStyle/>
          <a:p>
            <a:r>
              <a:rPr lang="en-GB" dirty="0"/>
              <a:t>SMART Goals: Specific, Measurable, Achievable, Relevant, and Time-bound objectives.</a:t>
            </a:r>
          </a:p>
          <a:p>
            <a:r>
              <a:rPr lang="en-GB" dirty="0"/>
              <a:t>Skill Assessment: Identifying current skills and gaps to be filled.</a:t>
            </a:r>
          </a:p>
          <a:p>
            <a:r>
              <a:rPr lang="en-GB" dirty="0"/>
              <a:t>Actionable Steps: Concrete activities like mentoring, online courses, or specific projects.</a:t>
            </a:r>
          </a:p>
          <a:p>
            <a:r>
              <a:rPr lang="en-GB" dirty="0"/>
              <a:t>Progress Reviews: Regular check-ins to monitor development and adjust the plan.</a:t>
            </a:r>
          </a:p>
          <a:p>
            <a:r>
              <a:rPr lang="en-GB" dirty="0"/>
              <a:t>Key Performance Indicators (KPIs): Metrics to measure success and contribution to organizational goals. </a:t>
            </a:r>
          </a:p>
        </p:txBody>
      </p:sp>
    </p:spTree>
    <p:extLst>
      <p:ext uri="{BB962C8B-B14F-4D97-AF65-F5344CB8AC3E}">
        <p14:creationId xmlns:p14="http://schemas.microsoft.com/office/powerpoint/2010/main" val="2522344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DA67-D1C0-4148-89D1-7F8312357750}"/>
              </a:ext>
            </a:extLst>
          </p:cNvPr>
          <p:cNvSpPr>
            <a:spLocks noGrp="1"/>
          </p:cNvSpPr>
          <p:nvPr>
            <p:ph type="title"/>
          </p:nvPr>
        </p:nvSpPr>
        <p:spPr/>
        <p:txBody>
          <a:bodyPr/>
          <a:lstStyle/>
          <a:p>
            <a:r>
              <a:rPr lang="en-GB" dirty="0"/>
              <a:t>Stage 3 – Placement Development Plan</a:t>
            </a:r>
            <a:br>
              <a:rPr lang="en-GB" dirty="0"/>
            </a:br>
            <a:endParaRPr lang="en-GB" dirty="0"/>
          </a:p>
        </p:txBody>
      </p:sp>
      <p:pic>
        <p:nvPicPr>
          <p:cNvPr id="9" name="Content Placeholder 8" descr="A diagram of development plan&#10;&#10;AI-generated content may be incorrect.">
            <a:extLst>
              <a:ext uri="{FF2B5EF4-FFF2-40B4-BE49-F238E27FC236}">
                <a16:creationId xmlns:a16="http://schemas.microsoft.com/office/drawing/2014/main" id="{3961D33B-74AA-B6D1-A879-0AE1F04494C6}"/>
              </a:ext>
            </a:extLst>
          </p:cNvPr>
          <p:cNvPicPr>
            <a:picLocks noGrp="1" noChangeAspect="1"/>
          </p:cNvPicPr>
          <p:nvPr>
            <p:ph idx="1"/>
          </p:nvPr>
        </p:nvPicPr>
        <p:blipFill>
          <a:blip r:embed="rId2"/>
          <a:stretch>
            <a:fillRect/>
          </a:stretch>
        </p:blipFill>
        <p:spPr>
          <a:xfrm>
            <a:off x="415693" y="1027906"/>
            <a:ext cx="7621026" cy="4675188"/>
          </a:xfrm>
          <a:prstGeom prst="rect">
            <a:avLst/>
          </a:prstGeom>
        </p:spPr>
      </p:pic>
      <p:pic>
        <p:nvPicPr>
          <p:cNvPr id="10" name="Picture 9">
            <a:extLst>
              <a:ext uri="{FF2B5EF4-FFF2-40B4-BE49-F238E27FC236}">
                <a16:creationId xmlns:a16="http://schemas.microsoft.com/office/drawing/2014/main" id="{C837A048-F464-3458-CFBF-AB1DFE004510}"/>
              </a:ext>
            </a:extLst>
          </p:cNvPr>
          <p:cNvPicPr>
            <a:picLocks noChangeAspect="1"/>
          </p:cNvPicPr>
          <p:nvPr/>
        </p:nvPicPr>
        <p:blipFill>
          <a:blip r:embed="rId3"/>
          <a:stretch>
            <a:fillRect/>
          </a:stretch>
        </p:blipFill>
        <p:spPr>
          <a:xfrm>
            <a:off x="7669223" y="1364853"/>
            <a:ext cx="4353707" cy="4128293"/>
          </a:xfrm>
          <a:prstGeom prst="rect">
            <a:avLst/>
          </a:prstGeom>
        </p:spPr>
      </p:pic>
    </p:spTree>
    <p:extLst>
      <p:ext uri="{BB962C8B-B14F-4D97-AF65-F5344CB8AC3E}">
        <p14:creationId xmlns:p14="http://schemas.microsoft.com/office/powerpoint/2010/main" val="445993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E827C-56D7-5A52-1F4A-39813D0ED2DF}"/>
              </a:ext>
            </a:extLst>
          </p:cNvPr>
          <p:cNvSpPr>
            <a:spLocks noGrp="1"/>
          </p:cNvSpPr>
          <p:nvPr>
            <p:ph type="title"/>
          </p:nvPr>
        </p:nvSpPr>
        <p:spPr/>
        <p:txBody>
          <a:bodyPr/>
          <a:lstStyle/>
          <a:p>
            <a:r>
              <a:rPr lang="en-GB" b="1" dirty="0"/>
              <a:t>Placement Research Evidence</a:t>
            </a:r>
          </a:p>
        </p:txBody>
      </p:sp>
      <p:sp>
        <p:nvSpPr>
          <p:cNvPr id="3" name="Content Placeholder 2">
            <a:extLst>
              <a:ext uri="{FF2B5EF4-FFF2-40B4-BE49-F238E27FC236}">
                <a16:creationId xmlns:a16="http://schemas.microsoft.com/office/drawing/2014/main" id="{9C8D3DA7-5081-8B72-8609-C1188016CFB6}"/>
              </a:ext>
            </a:extLst>
          </p:cNvPr>
          <p:cNvSpPr>
            <a:spLocks noGrp="1"/>
          </p:cNvSpPr>
          <p:nvPr>
            <p:ph idx="1"/>
          </p:nvPr>
        </p:nvSpPr>
        <p:spPr/>
        <p:txBody>
          <a:bodyPr/>
          <a:lstStyle/>
          <a:p>
            <a:r>
              <a:rPr lang="en-GB" dirty="0"/>
              <a:t>Evidence of organisational research to identify the most suitable placement organisations to meet your personal careers needs</a:t>
            </a:r>
          </a:p>
          <a:p>
            <a:endParaRPr lang="en-GB" dirty="0"/>
          </a:p>
          <a:p>
            <a:r>
              <a:rPr lang="en-GB" dirty="0"/>
              <a:t>Identification of the most appropriate placement opportunities to meet your graduate employability aspirations</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8326297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02F6B-DFBA-33FB-029F-94A180FDC955}"/>
              </a:ext>
            </a:extLst>
          </p:cNvPr>
          <p:cNvSpPr>
            <a:spLocks noGrp="1"/>
          </p:cNvSpPr>
          <p:nvPr>
            <p:ph type="title"/>
          </p:nvPr>
        </p:nvSpPr>
        <p:spPr>
          <a:xfrm>
            <a:off x="-1" y="159027"/>
            <a:ext cx="12132365" cy="1451112"/>
          </a:xfrm>
        </p:spPr>
        <p:txBody>
          <a:bodyPr>
            <a:normAutofit/>
          </a:bodyPr>
          <a:lstStyle/>
          <a:p>
            <a:r>
              <a:rPr lang="en-GB" sz="4000" dirty="0">
                <a:effectLst/>
                <a:latin typeface="Arial" panose="020B0604020202020204" pitchFamily="34" charset="0"/>
                <a:ea typeface="Times New Roman" panose="02020603050405020304" pitchFamily="18" charset="0"/>
                <a:cs typeface="Times New Roman" panose="02020603050405020304" pitchFamily="18" charset="0"/>
              </a:rPr>
              <a:t>Measurable Personal Placement Aim and Objectives</a:t>
            </a:r>
            <a:endParaRPr lang="en-GB" sz="4000" dirty="0"/>
          </a:p>
        </p:txBody>
      </p:sp>
      <p:sp>
        <p:nvSpPr>
          <p:cNvPr id="3" name="Content Placeholder 2">
            <a:extLst>
              <a:ext uri="{FF2B5EF4-FFF2-40B4-BE49-F238E27FC236}">
                <a16:creationId xmlns:a16="http://schemas.microsoft.com/office/drawing/2014/main" id="{50C2148E-D923-C6FA-161F-F793FB7413C2}"/>
              </a:ext>
            </a:extLst>
          </p:cNvPr>
          <p:cNvSpPr>
            <a:spLocks noGrp="1"/>
          </p:cNvSpPr>
          <p:nvPr>
            <p:ph idx="1"/>
          </p:nvPr>
        </p:nvSpPr>
        <p:spPr>
          <a:xfrm>
            <a:off x="0" y="1537252"/>
            <a:ext cx="12192000" cy="4639711"/>
          </a:xfrm>
        </p:spPr>
        <p:txBody>
          <a:bodyPr>
            <a:normAutofit lnSpcReduction="10000"/>
          </a:bodyPr>
          <a:lstStyle/>
          <a:p>
            <a:r>
              <a:rPr lang="en-GB" dirty="0"/>
              <a:t>Aims – Your overall goal for your Events Experience</a:t>
            </a:r>
          </a:p>
          <a:p>
            <a:endParaRPr lang="en-GB" dirty="0"/>
          </a:p>
          <a:p>
            <a:r>
              <a:rPr lang="en-GB" dirty="0"/>
              <a:t>Objectives – Road Map of how you will achieve your aims</a:t>
            </a:r>
          </a:p>
          <a:p>
            <a:endParaRPr lang="en-GB" dirty="0"/>
          </a:p>
          <a:p>
            <a:r>
              <a:rPr lang="en-GB" dirty="0"/>
              <a:t>Measurable Learning Outcomes – List them in a table, then in your Events Placement Passport you will provide the evidence of how achieved them.</a:t>
            </a:r>
          </a:p>
          <a:p>
            <a:endParaRPr lang="en-GB" dirty="0"/>
          </a:p>
          <a:p>
            <a:r>
              <a:rPr lang="en-GB" dirty="0"/>
              <a:t>These should relate to </a:t>
            </a:r>
            <a:r>
              <a:rPr lang="en-GB" kern="0" dirty="0">
                <a:effectLst/>
                <a:ea typeface="Times New Roman" panose="02020603050405020304" pitchFamily="18" charset="0"/>
              </a:rPr>
              <a:t>key skills including professional development, operational skills, event planning, event management communication, teamwork, task management, problem solving, initiative and application of knowledge</a:t>
            </a:r>
            <a:endParaRPr lang="en-GB" dirty="0"/>
          </a:p>
          <a:p>
            <a:endParaRPr lang="en-GB" dirty="0"/>
          </a:p>
          <a:p>
            <a:endParaRPr lang="en-GB" dirty="0"/>
          </a:p>
        </p:txBody>
      </p:sp>
    </p:spTree>
    <p:extLst>
      <p:ext uri="{BB962C8B-B14F-4D97-AF65-F5344CB8AC3E}">
        <p14:creationId xmlns:p14="http://schemas.microsoft.com/office/powerpoint/2010/main" val="1692710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447AD-7C9F-4867-E8CF-AEADA194A631}"/>
              </a:ext>
            </a:extLst>
          </p:cNvPr>
          <p:cNvSpPr>
            <a:spLocks noGrp="1"/>
          </p:cNvSpPr>
          <p:nvPr>
            <p:ph type="title"/>
          </p:nvPr>
        </p:nvSpPr>
        <p:spPr/>
        <p:txBody>
          <a:bodyPr/>
          <a:lstStyle/>
          <a:p>
            <a:r>
              <a:rPr lang="en-GB" b="1" dirty="0"/>
              <a:t>              Updated C.V. – </a:t>
            </a:r>
            <a:r>
              <a:rPr lang="en-GB" b="1" dirty="0">
                <a:highlight>
                  <a:srgbClr val="FFFF00"/>
                </a:highlight>
              </a:rPr>
              <a:t>Not in Word Count</a:t>
            </a:r>
          </a:p>
        </p:txBody>
      </p:sp>
      <p:sp>
        <p:nvSpPr>
          <p:cNvPr id="3" name="Content Placeholder 2">
            <a:extLst>
              <a:ext uri="{FF2B5EF4-FFF2-40B4-BE49-F238E27FC236}">
                <a16:creationId xmlns:a16="http://schemas.microsoft.com/office/drawing/2014/main" id="{7E156158-C73D-E2FE-8F43-6BCA6D559B20}"/>
              </a:ext>
            </a:extLst>
          </p:cNvPr>
          <p:cNvSpPr>
            <a:spLocks noGrp="1"/>
          </p:cNvSpPr>
          <p:nvPr>
            <p:ph idx="1"/>
          </p:nvPr>
        </p:nvSpPr>
        <p:spPr/>
        <p:txBody>
          <a:bodyPr/>
          <a:lstStyle/>
          <a:p>
            <a:r>
              <a:rPr lang="en-GB" dirty="0"/>
              <a:t>Well presented &amp; Professional</a:t>
            </a:r>
          </a:p>
          <a:p>
            <a:r>
              <a:rPr lang="en-GB" dirty="0"/>
              <a:t>Contact Details </a:t>
            </a:r>
          </a:p>
          <a:p>
            <a:r>
              <a:rPr lang="en-GB" dirty="0"/>
              <a:t>Qualifications – Most recent 1</a:t>
            </a:r>
            <a:r>
              <a:rPr lang="en-GB" baseline="30000" dirty="0"/>
              <a:t>st</a:t>
            </a:r>
            <a:endParaRPr lang="en-GB" dirty="0"/>
          </a:p>
          <a:p>
            <a:r>
              <a:rPr lang="en-GB" dirty="0"/>
              <a:t>Employment, Events &amp; Volunteering Experience – Most recent 1</a:t>
            </a:r>
            <a:r>
              <a:rPr lang="en-GB" baseline="30000" dirty="0"/>
              <a:t>st</a:t>
            </a:r>
            <a:endParaRPr lang="en-GB" dirty="0"/>
          </a:p>
          <a:p>
            <a:r>
              <a:rPr lang="en-GB" dirty="0"/>
              <a:t>Interest, Achievements, Clubs &amp; Societies</a:t>
            </a:r>
          </a:p>
          <a:p>
            <a:endParaRPr lang="en-GB" dirty="0"/>
          </a:p>
        </p:txBody>
      </p:sp>
    </p:spTree>
    <p:extLst>
      <p:ext uri="{BB962C8B-B14F-4D97-AF65-F5344CB8AC3E}">
        <p14:creationId xmlns:p14="http://schemas.microsoft.com/office/powerpoint/2010/main" val="29675526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2F197-8E5C-C437-D9C0-0D9E5E909D0A}"/>
              </a:ext>
            </a:extLst>
          </p:cNvPr>
          <p:cNvSpPr>
            <a:spLocks noGrp="1"/>
          </p:cNvSpPr>
          <p:nvPr>
            <p:ph type="title"/>
          </p:nvPr>
        </p:nvSpPr>
        <p:spPr>
          <a:xfrm>
            <a:off x="73819" y="150813"/>
            <a:ext cx="10515600" cy="1325563"/>
          </a:xfrm>
        </p:spPr>
        <p:txBody>
          <a:bodyPr>
            <a:normAutofit fontScale="90000"/>
          </a:bodyPr>
          <a:lstStyle/>
          <a:p>
            <a:r>
              <a:rPr lang="fr-FR" b="1" dirty="0"/>
              <a:t>Part 2– Digital Placement </a:t>
            </a:r>
            <a:r>
              <a:rPr lang="fr-FR" b="1" dirty="0" err="1"/>
              <a:t>Passport</a:t>
            </a:r>
            <a:r>
              <a:rPr lang="fr-FR" b="1" dirty="0"/>
              <a:t> App 50%</a:t>
            </a:r>
            <a:br>
              <a:rPr lang="en-GB" dirty="0"/>
            </a:br>
            <a:r>
              <a:rPr lang="fr-FR" b="1" dirty="0"/>
              <a:t> </a:t>
            </a:r>
            <a:br>
              <a:rPr lang="en-GB" dirty="0"/>
            </a:br>
            <a:endParaRPr lang="en-GB" dirty="0"/>
          </a:p>
        </p:txBody>
      </p:sp>
      <p:sp>
        <p:nvSpPr>
          <p:cNvPr id="3" name="Content Placeholder 2">
            <a:extLst>
              <a:ext uri="{FF2B5EF4-FFF2-40B4-BE49-F238E27FC236}">
                <a16:creationId xmlns:a16="http://schemas.microsoft.com/office/drawing/2014/main" id="{B1C57B06-4FC3-6050-1135-E02AEF3BFC13}"/>
              </a:ext>
            </a:extLst>
          </p:cNvPr>
          <p:cNvSpPr>
            <a:spLocks noGrp="1"/>
          </p:cNvSpPr>
          <p:nvPr>
            <p:ph idx="1"/>
          </p:nvPr>
        </p:nvSpPr>
        <p:spPr>
          <a:xfrm>
            <a:off x="73819" y="714375"/>
            <a:ext cx="12044362" cy="5462588"/>
          </a:xfrm>
        </p:spPr>
        <p:txBody>
          <a:bodyPr>
            <a:normAutofit fontScale="70000" lnSpcReduction="20000"/>
          </a:bodyPr>
          <a:lstStyle/>
          <a:p>
            <a:r>
              <a:rPr lang="en-GB" dirty="0"/>
              <a:t>Students are required to complete their own </a:t>
            </a:r>
            <a:r>
              <a:rPr lang="en-GB" b="1" dirty="0"/>
              <a:t>Digital Placement Passport App </a:t>
            </a:r>
            <a:r>
              <a:rPr lang="en-GB" dirty="0"/>
              <a:t>as a portfolio of evidence to demonstrate their personal, professional and academic development.</a:t>
            </a:r>
          </a:p>
          <a:p>
            <a:r>
              <a:rPr lang="en-GB" dirty="0"/>
              <a:t>This should include :</a:t>
            </a:r>
          </a:p>
          <a:p>
            <a:r>
              <a:rPr lang="en-GB" dirty="0"/>
              <a:t> Signed evidence of a minimum of 120  Placement / Volunteering Hours (100+ hours must be placement /volunteering and 20 + hours must be completed attending Arena Management Sessions /Placement Support Sessions)</a:t>
            </a:r>
          </a:p>
          <a:p>
            <a:r>
              <a:rPr lang="en-GB" dirty="0"/>
              <a:t>Records of all events experience as well as a range of evidence of Travel and Tourism learning and development. </a:t>
            </a:r>
          </a:p>
          <a:p>
            <a:r>
              <a:rPr lang="en-GB" dirty="0"/>
              <a:t>This can include references, certificates, images etc as evidence of both your placement experience and skills development relating to the following areas of professional development, operational skills, Travel &amp; Tourism management communication, teamwork, task management, problem solving, initiative and application of knowledge.</a:t>
            </a:r>
          </a:p>
          <a:p>
            <a:r>
              <a:rPr lang="en-GB" dirty="0"/>
              <a:t>Where relevant this can be linked to Academic, Personal, Professional and Subject Specific Learning &amp; Skills Development.</a:t>
            </a:r>
          </a:p>
          <a:p>
            <a:r>
              <a:rPr lang="en-GB" dirty="0"/>
              <a:t> </a:t>
            </a:r>
            <a:r>
              <a:rPr lang="en-GB" b="1" dirty="0"/>
              <a:t>Reference List (Not included in word count)</a:t>
            </a:r>
            <a:r>
              <a:rPr lang="en-GB" b="1" u="sng" dirty="0"/>
              <a:t>:</a:t>
            </a:r>
            <a:endParaRPr lang="en-GB" dirty="0"/>
          </a:p>
          <a:p>
            <a:r>
              <a:rPr lang="en-GB" b="1" dirty="0"/>
              <a:t>This is a 1,500-word equivalent assessment and you are required to include 15 sources </a:t>
            </a:r>
            <a:r>
              <a:rPr lang="en-GB" dirty="0"/>
              <a:t>as a minimum. )</a:t>
            </a:r>
          </a:p>
          <a:p>
            <a:r>
              <a:rPr lang="en-GB" dirty="0"/>
              <a:t> Where students use images, tables or graphs from the events experience or other sources these should be clearly titled and referenced in the text.</a:t>
            </a:r>
          </a:p>
          <a:p>
            <a:endParaRPr lang="en-GB" dirty="0"/>
          </a:p>
        </p:txBody>
      </p:sp>
    </p:spTree>
    <p:extLst>
      <p:ext uri="{BB962C8B-B14F-4D97-AF65-F5344CB8AC3E}">
        <p14:creationId xmlns:p14="http://schemas.microsoft.com/office/powerpoint/2010/main" val="36314287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054BB91-940B-AA6C-E689-E8B4B8B6E2AF}"/>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Digital App </a:t>
            </a:r>
          </a:p>
        </p:txBody>
      </p:sp>
      <p:pic>
        <p:nvPicPr>
          <p:cNvPr id="4" name="Content Placeholder 3">
            <a:extLst>
              <a:ext uri="{FF2B5EF4-FFF2-40B4-BE49-F238E27FC236}">
                <a16:creationId xmlns:a16="http://schemas.microsoft.com/office/drawing/2014/main" id="{3734E70D-4659-BC38-F2CE-FAE53F224E76}"/>
              </a:ext>
            </a:extLst>
          </p:cNvPr>
          <p:cNvPicPr>
            <a:picLocks noGrp="1" noChangeAspect="1"/>
          </p:cNvPicPr>
          <p:nvPr>
            <p:ph idx="1"/>
          </p:nvPr>
        </p:nvPicPr>
        <p:blipFill>
          <a:blip r:embed="rId2"/>
          <a:stretch>
            <a:fillRect/>
          </a:stretch>
        </p:blipFill>
        <p:spPr>
          <a:xfrm>
            <a:off x="5153510" y="467208"/>
            <a:ext cx="5923584" cy="5923584"/>
          </a:xfrm>
          <a:prstGeom prst="rect">
            <a:avLst/>
          </a:prstGeom>
        </p:spPr>
      </p:pic>
    </p:spTree>
    <p:extLst>
      <p:ext uri="{BB962C8B-B14F-4D97-AF65-F5344CB8AC3E}">
        <p14:creationId xmlns:p14="http://schemas.microsoft.com/office/powerpoint/2010/main" val="1718890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1083</Words>
  <Application>Microsoft Office PowerPoint</Application>
  <PresentationFormat>Widescreen</PresentationFormat>
  <Paragraphs>121</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Arial Black</vt:lpstr>
      <vt:lpstr>Calibri</vt:lpstr>
      <vt:lpstr>Calibri Light</vt:lpstr>
      <vt:lpstr>Times New Roman</vt:lpstr>
      <vt:lpstr>Office Theme</vt:lpstr>
      <vt:lpstr>PowerPoint Presentation</vt:lpstr>
      <vt:lpstr>Professional Development Plan for Placement – 500 words</vt:lpstr>
      <vt:lpstr>Reflection – Honey &amp; Mumford Results</vt:lpstr>
      <vt:lpstr>PowerPoint Presentation</vt:lpstr>
      <vt:lpstr>PowerPoint Presentation</vt:lpstr>
      <vt:lpstr>PowerPoint Presentation</vt:lpstr>
      <vt:lpstr>PowerPoint Presentation</vt:lpstr>
      <vt:lpstr>PowerPoint Presentation</vt:lpstr>
      <vt:lpstr>Assignment </vt:lpstr>
      <vt:lpstr>Qualifications &amp; Training Audit</vt:lpstr>
      <vt:lpstr>SWOT analysis</vt:lpstr>
      <vt:lpstr>Skills Audit </vt:lpstr>
      <vt:lpstr>PowerPoint Presentation</vt:lpstr>
      <vt:lpstr>Step 2</vt:lpstr>
      <vt:lpstr>What is a placement development plan?</vt:lpstr>
      <vt:lpstr>Key components</vt:lpstr>
      <vt:lpstr>Stage 3 – Placement Development Plan </vt:lpstr>
      <vt:lpstr>Placement Research Evidence</vt:lpstr>
      <vt:lpstr>Measurable Personal Placement Aim and Objectives</vt:lpstr>
      <vt:lpstr>              Updated C.V. – Not in Word Count</vt:lpstr>
      <vt:lpstr>Part 2– Digital Placement Passport App 50%   </vt:lpstr>
      <vt:lpstr>Digital App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Deborah Jenkins</cp:lastModifiedBy>
  <cp:revision>5</cp:revision>
  <dcterms:created xsi:type="dcterms:W3CDTF">2023-09-15T09:31:09Z</dcterms:created>
  <dcterms:modified xsi:type="dcterms:W3CDTF">2026-01-27T08:59:00Z</dcterms:modified>
</cp:coreProperties>
</file>