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339" r:id="rId2"/>
    <p:sldId id="562" r:id="rId3"/>
    <p:sldId id="563" r:id="rId4"/>
    <p:sldId id="289" r:id="rId5"/>
    <p:sldId id="290" r:id="rId6"/>
    <p:sldId id="291" r:id="rId7"/>
    <p:sldId id="292" r:id="rId8"/>
    <p:sldId id="293" r:id="rId9"/>
    <p:sldId id="564" r:id="rId10"/>
    <p:sldId id="565" r:id="rId11"/>
    <p:sldId id="566" r:id="rId12"/>
    <p:sldId id="567" r:id="rId13"/>
    <p:sldId id="568" r:id="rId14"/>
    <p:sldId id="299" r:id="rId15"/>
    <p:sldId id="569" r:id="rId16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31" autoAdjust="0"/>
    <p:restoredTop sz="93385" autoAdjust="0"/>
  </p:normalViewPr>
  <p:slideViewPr>
    <p:cSldViewPr>
      <p:cViewPr varScale="1">
        <p:scale>
          <a:sx n="105" d="100"/>
          <a:sy n="105" d="100"/>
        </p:scale>
        <p:origin x="728" y="17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ad Elkhashen" userId="f6773d4c-e24e-4e81-9dfb-d11fc303467b" providerId="ADAL" clId="{63B9E2BE-BDB4-45BA-AD8D-C4EA89C974A3}"/>
    <pc:docChg chg="delSld modSld">
      <pc:chgData name="Emad Elkhashen" userId="f6773d4c-e24e-4e81-9dfb-d11fc303467b" providerId="ADAL" clId="{63B9E2BE-BDB4-45BA-AD8D-C4EA89C974A3}" dt="2022-03-13T23:14:03.771" v="22" actId="47"/>
      <pc:docMkLst>
        <pc:docMk/>
      </pc:docMkLst>
      <pc:sldChg chg="modSp mod">
        <pc:chgData name="Emad Elkhashen" userId="f6773d4c-e24e-4e81-9dfb-d11fc303467b" providerId="ADAL" clId="{63B9E2BE-BDB4-45BA-AD8D-C4EA89C974A3}" dt="2022-03-13T23:12:58.375" v="9" actId="20577"/>
        <pc:sldMkLst>
          <pc:docMk/>
          <pc:sldMk cId="3180564613" sldId="284"/>
        </pc:sldMkLst>
        <pc:spChg chg="mod">
          <ac:chgData name="Emad Elkhashen" userId="f6773d4c-e24e-4e81-9dfb-d11fc303467b" providerId="ADAL" clId="{63B9E2BE-BDB4-45BA-AD8D-C4EA89C974A3}" dt="2022-03-13T23:12:58.375" v="9" actId="20577"/>
          <ac:spMkLst>
            <pc:docMk/>
            <pc:sldMk cId="3180564613" sldId="284"/>
            <ac:spMk id="2052" creationId="{00000000-0000-0000-0000-000000000000}"/>
          </ac:spMkLst>
        </pc:spChg>
      </pc:sldChg>
      <pc:sldChg chg="del">
        <pc:chgData name="Emad Elkhashen" userId="f6773d4c-e24e-4e81-9dfb-d11fc303467b" providerId="ADAL" clId="{63B9E2BE-BDB4-45BA-AD8D-C4EA89C974A3}" dt="2022-03-13T23:14:00.682" v="10" actId="47"/>
        <pc:sldMkLst>
          <pc:docMk/>
          <pc:sldMk cId="2310660391" sldId="302"/>
        </pc:sldMkLst>
      </pc:sldChg>
      <pc:sldChg chg="del">
        <pc:chgData name="Emad Elkhashen" userId="f6773d4c-e24e-4e81-9dfb-d11fc303467b" providerId="ADAL" clId="{63B9E2BE-BDB4-45BA-AD8D-C4EA89C974A3}" dt="2022-03-13T23:14:01.201" v="11" actId="47"/>
        <pc:sldMkLst>
          <pc:docMk/>
          <pc:sldMk cId="3061731956" sldId="303"/>
        </pc:sldMkLst>
      </pc:sldChg>
      <pc:sldChg chg="del">
        <pc:chgData name="Emad Elkhashen" userId="f6773d4c-e24e-4e81-9dfb-d11fc303467b" providerId="ADAL" clId="{63B9E2BE-BDB4-45BA-AD8D-C4EA89C974A3}" dt="2022-03-13T23:14:01.581" v="12" actId="47"/>
        <pc:sldMkLst>
          <pc:docMk/>
          <pc:sldMk cId="1519284673" sldId="304"/>
        </pc:sldMkLst>
      </pc:sldChg>
      <pc:sldChg chg="del">
        <pc:chgData name="Emad Elkhashen" userId="f6773d4c-e24e-4e81-9dfb-d11fc303467b" providerId="ADAL" clId="{63B9E2BE-BDB4-45BA-AD8D-C4EA89C974A3}" dt="2022-03-13T23:14:01.870" v="13" actId="47"/>
        <pc:sldMkLst>
          <pc:docMk/>
          <pc:sldMk cId="2261871344" sldId="305"/>
        </pc:sldMkLst>
      </pc:sldChg>
      <pc:sldChg chg="del">
        <pc:chgData name="Emad Elkhashen" userId="f6773d4c-e24e-4e81-9dfb-d11fc303467b" providerId="ADAL" clId="{63B9E2BE-BDB4-45BA-AD8D-C4EA89C974A3}" dt="2022-03-13T23:14:02.105" v="14" actId="47"/>
        <pc:sldMkLst>
          <pc:docMk/>
          <pc:sldMk cId="4191678002" sldId="306"/>
        </pc:sldMkLst>
      </pc:sldChg>
      <pc:sldChg chg="del">
        <pc:chgData name="Emad Elkhashen" userId="f6773d4c-e24e-4e81-9dfb-d11fc303467b" providerId="ADAL" clId="{63B9E2BE-BDB4-45BA-AD8D-C4EA89C974A3}" dt="2022-03-13T23:14:02.305" v="15" actId="47"/>
        <pc:sldMkLst>
          <pc:docMk/>
          <pc:sldMk cId="1292729385" sldId="307"/>
        </pc:sldMkLst>
      </pc:sldChg>
      <pc:sldChg chg="del">
        <pc:chgData name="Emad Elkhashen" userId="f6773d4c-e24e-4e81-9dfb-d11fc303467b" providerId="ADAL" clId="{63B9E2BE-BDB4-45BA-AD8D-C4EA89C974A3}" dt="2022-03-13T23:14:02.522" v="16" actId="47"/>
        <pc:sldMkLst>
          <pc:docMk/>
          <pc:sldMk cId="207559206" sldId="308"/>
        </pc:sldMkLst>
      </pc:sldChg>
      <pc:sldChg chg="del">
        <pc:chgData name="Emad Elkhashen" userId="f6773d4c-e24e-4e81-9dfb-d11fc303467b" providerId="ADAL" clId="{63B9E2BE-BDB4-45BA-AD8D-C4EA89C974A3}" dt="2022-03-13T23:14:02.707" v="17" actId="47"/>
        <pc:sldMkLst>
          <pc:docMk/>
          <pc:sldMk cId="2634545975" sldId="309"/>
        </pc:sldMkLst>
      </pc:sldChg>
      <pc:sldChg chg="del">
        <pc:chgData name="Emad Elkhashen" userId="f6773d4c-e24e-4e81-9dfb-d11fc303467b" providerId="ADAL" clId="{63B9E2BE-BDB4-45BA-AD8D-C4EA89C974A3}" dt="2022-03-13T23:14:02.908" v="18" actId="47"/>
        <pc:sldMkLst>
          <pc:docMk/>
          <pc:sldMk cId="1291443226" sldId="310"/>
        </pc:sldMkLst>
      </pc:sldChg>
      <pc:sldChg chg="del">
        <pc:chgData name="Emad Elkhashen" userId="f6773d4c-e24e-4e81-9dfb-d11fc303467b" providerId="ADAL" clId="{63B9E2BE-BDB4-45BA-AD8D-C4EA89C974A3}" dt="2022-03-13T23:14:03.125" v="19" actId="47"/>
        <pc:sldMkLst>
          <pc:docMk/>
          <pc:sldMk cId="3652362888" sldId="311"/>
        </pc:sldMkLst>
      </pc:sldChg>
      <pc:sldChg chg="del">
        <pc:chgData name="Emad Elkhashen" userId="f6773d4c-e24e-4e81-9dfb-d11fc303467b" providerId="ADAL" clId="{63B9E2BE-BDB4-45BA-AD8D-C4EA89C974A3}" dt="2022-03-13T23:14:03.340" v="20" actId="47"/>
        <pc:sldMkLst>
          <pc:docMk/>
          <pc:sldMk cId="4264995644" sldId="312"/>
        </pc:sldMkLst>
      </pc:sldChg>
      <pc:sldChg chg="del">
        <pc:chgData name="Emad Elkhashen" userId="f6773d4c-e24e-4e81-9dfb-d11fc303467b" providerId="ADAL" clId="{63B9E2BE-BDB4-45BA-AD8D-C4EA89C974A3}" dt="2022-03-13T23:14:03.524" v="21" actId="47"/>
        <pc:sldMkLst>
          <pc:docMk/>
          <pc:sldMk cId="2016504641" sldId="313"/>
        </pc:sldMkLst>
      </pc:sldChg>
      <pc:sldChg chg="del">
        <pc:chgData name="Emad Elkhashen" userId="f6773d4c-e24e-4e81-9dfb-d11fc303467b" providerId="ADAL" clId="{63B9E2BE-BDB4-45BA-AD8D-C4EA89C974A3}" dt="2022-03-13T23:14:03.771" v="22" actId="47"/>
        <pc:sldMkLst>
          <pc:docMk/>
          <pc:sldMk cId="142072765" sldId="314"/>
        </pc:sldMkLst>
      </pc:sldChg>
    </pc:docChg>
  </pc:docChgLst>
  <pc:docChgLst>
    <pc:chgData name="Ivana Rozic" userId="3146e45c-111e-47f4-abdb-d162ebf290e2" providerId="ADAL" clId="{3C811436-E2C2-4C6E-B3D5-AE10BACF7C0D}"/>
    <pc:docChg chg="undo redo custSel addSld delSld modSld sldOrd">
      <pc:chgData name="Ivana Rozic" userId="3146e45c-111e-47f4-abdb-d162ebf290e2" providerId="ADAL" clId="{3C811436-E2C2-4C6E-B3D5-AE10BACF7C0D}" dt="2023-03-11T08:27:24.837" v="2319" actId="20577"/>
      <pc:docMkLst>
        <pc:docMk/>
      </pc:docMkLst>
      <pc:sldChg chg="del">
        <pc:chgData name="Ivana Rozic" userId="3146e45c-111e-47f4-abdb-d162ebf290e2" providerId="ADAL" clId="{3C811436-E2C2-4C6E-B3D5-AE10BACF7C0D}" dt="2023-02-26T22:42:25.675" v="4" actId="47"/>
        <pc:sldMkLst>
          <pc:docMk/>
          <pc:sldMk cId="3180564613" sldId="284"/>
        </pc:sldMkLst>
      </pc:sldChg>
      <pc:sldChg chg="modSp mod">
        <pc:chgData name="Ivana Rozic" userId="3146e45c-111e-47f4-abdb-d162ebf290e2" providerId="ADAL" clId="{3C811436-E2C2-4C6E-B3D5-AE10BACF7C0D}" dt="2023-03-07T21:06:58.276" v="1664" actId="403"/>
        <pc:sldMkLst>
          <pc:docMk/>
          <pc:sldMk cId="1232010220" sldId="286"/>
        </pc:sldMkLst>
        <pc:spChg chg="mod">
          <ac:chgData name="Ivana Rozic" userId="3146e45c-111e-47f4-abdb-d162ebf290e2" providerId="ADAL" clId="{3C811436-E2C2-4C6E-B3D5-AE10BACF7C0D}" dt="2023-03-07T21:06:58.276" v="1664" actId="403"/>
          <ac:spMkLst>
            <pc:docMk/>
            <pc:sldMk cId="1232010220" sldId="286"/>
            <ac:spMk id="3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2-26T22:47:04.148" v="53" actId="108"/>
          <ac:spMkLst>
            <pc:docMk/>
            <pc:sldMk cId="1232010220" sldId="286"/>
            <ac:spMk id="8194" creationId="{00000000-0000-0000-0000-000000000000}"/>
          </ac:spMkLst>
        </pc:spChg>
      </pc:sldChg>
      <pc:sldChg chg="modSp mod">
        <pc:chgData name="Ivana Rozic" userId="3146e45c-111e-47f4-abdb-d162ebf290e2" providerId="ADAL" clId="{3C811436-E2C2-4C6E-B3D5-AE10BACF7C0D}" dt="2023-02-26T22:47:49.085" v="61" actId="108"/>
        <pc:sldMkLst>
          <pc:docMk/>
          <pc:sldMk cId="3879930335" sldId="287"/>
        </pc:sldMkLst>
        <pc:spChg chg="mod">
          <ac:chgData name="Ivana Rozic" userId="3146e45c-111e-47f4-abdb-d162ebf290e2" providerId="ADAL" clId="{3C811436-E2C2-4C6E-B3D5-AE10BACF7C0D}" dt="2023-02-26T22:47:49.085" v="61" actId="108"/>
          <ac:spMkLst>
            <pc:docMk/>
            <pc:sldMk cId="3879930335" sldId="287"/>
            <ac:spMk id="9221" creationId="{00000000-0000-0000-0000-000000000000}"/>
          </ac:spMkLst>
        </pc:spChg>
      </pc:sldChg>
      <pc:sldChg chg="modSp mod">
        <pc:chgData name="Ivana Rozic" userId="3146e45c-111e-47f4-abdb-d162ebf290e2" providerId="ADAL" clId="{3C811436-E2C2-4C6E-B3D5-AE10BACF7C0D}" dt="2023-03-06T18:58:56.773" v="589" actId="20577"/>
        <pc:sldMkLst>
          <pc:docMk/>
          <pc:sldMk cId="1796715754" sldId="288"/>
        </pc:sldMkLst>
        <pc:spChg chg="mod">
          <ac:chgData name="Ivana Rozic" userId="3146e45c-111e-47f4-abdb-d162ebf290e2" providerId="ADAL" clId="{3C811436-E2C2-4C6E-B3D5-AE10BACF7C0D}" dt="2023-03-04T15:41:02.164" v="139" actId="14100"/>
          <ac:spMkLst>
            <pc:docMk/>
            <pc:sldMk cId="1796715754" sldId="288"/>
            <ac:spMk id="10242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6T18:58:56.773" v="589" actId="20577"/>
          <ac:spMkLst>
            <pc:docMk/>
            <pc:sldMk cId="1796715754" sldId="288"/>
            <ac:spMk id="10243" creationId="{00000000-0000-0000-0000-000000000000}"/>
          </ac:spMkLst>
        </pc:spChg>
      </pc:sldChg>
      <pc:sldChg chg="delSp modSp del mod delAnim modAnim">
        <pc:chgData name="Ivana Rozic" userId="3146e45c-111e-47f4-abdb-d162ebf290e2" providerId="ADAL" clId="{3C811436-E2C2-4C6E-B3D5-AE10BACF7C0D}" dt="2023-03-04T16:29:42.889" v="491" actId="47"/>
        <pc:sldMkLst>
          <pc:docMk/>
          <pc:sldMk cId="1300498021" sldId="289"/>
        </pc:sldMkLst>
        <pc:spChg chg="mod">
          <ac:chgData name="Ivana Rozic" userId="3146e45c-111e-47f4-abdb-d162ebf290e2" providerId="ADAL" clId="{3C811436-E2C2-4C6E-B3D5-AE10BACF7C0D}" dt="2023-03-04T16:29:39.631" v="489" actId="21"/>
          <ac:spMkLst>
            <pc:docMk/>
            <pc:sldMk cId="1300498021" sldId="289"/>
            <ac:spMk id="11269" creationId="{00000000-0000-0000-0000-000000000000}"/>
          </ac:spMkLst>
        </pc:spChg>
        <pc:spChg chg="del mod">
          <ac:chgData name="Ivana Rozic" userId="3146e45c-111e-47f4-abdb-d162ebf290e2" providerId="ADAL" clId="{3C811436-E2C2-4C6E-B3D5-AE10BACF7C0D}" dt="2023-03-04T16:27:00.860" v="455" actId="478"/>
          <ac:spMkLst>
            <pc:docMk/>
            <pc:sldMk cId="1300498021" sldId="289"/>
            <ac:spMk id="81923" creationId="{00000000-0000-0000-0000-000000000000}"/>
          </ac:spMkLst>
        </pc:spChg>
      </pc:sldChg>
      <pc:sldChg chg="delSp modSp del mod">
        <pc:chgData name="Ivana Rozic" userId="3146e45c-111e-47f4-abdb-d162ebf290e2" providerId="ADAL" clId="{3C811436-E2C2-4C6E-B3D5-AE10BACF7C0D}" dt="2023-03-04T16:27:09.888" v="458" actId="47"/>
        <pc:sldMkLst>
          <pc:docMk/>
          <pc:sldMk cId="1407142887" sldId="290"/>
        </pc:sldMkLst>
        <pc:spChg chg="del mod">
          <ac:chgData name="Ivana Rozic" userId="3146e45c-111e-47f4-abdb-d162ebf290e2" providerId="ADAL" clId="{3C811436-E2C2-4C6E-B3D5-AE10BACF7C0D}" dt="2023-03-04T16:27:04.767" v="456" actId="478"/>
          <ac:spMkLst>
            <pc:docMk/>
            <pc:sldMk cId="1407142887" sldId="290"/>
            <ac:spMk id="12294" creationId="{00000000-0000-0000-0000-000000000000}"/>
          </ac:spMkLst>
        </pc:spChg>
      </pc:sldChg>
      <pc:sldChg chg="delSp modSp del mod">
        <pc:chgData name="Ivana Rozic" userId="3146e45c-111e-47f4-abdb-d162ebf290e2" providerId="ADAL" clId="{3C811436-E2C2-4C6E-B3D5-AE10BACF7C0D}" dt="2023-03-07T21:31:48.789" v="1860" actId="47"/>
        <pc:sldMkLst>
          <pc:docMk/>
          <pc:sldMk cId="4260648438" sldId="291"/>
        </pc:sldMkLst>
        <pc:spChg chg="del mod">
          <ac:chgData name="Ivana Rozic" userId="3146e45c-111e-47f4-abdb-d162ebf290e2" providerId="ADAL" clId="{3C811436-E2C2-4C6E-B3D5-AE10BACF7C0D}" dt="2023-03-07T21:31:19.184" v="1854" actId="478"/>
          <ac:spMkLst>
            <pc:docMk/>
            <pc:sldMk cId="4260648438" sldId="291"/>
            <ac:spMk id="9222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1:31:38.513" v="1857" actId="21"/>
          <ac:spMkLst>
            <pc:docMk/>
            <pc:sldMk cId="4260648438" sldId="291"/>
            <ac:spMk id="13317" creationId="{00000000-0000-0000-0000-000000000000}"/>
          </ac:spMkLst>
        </pc:spChg>
      </pc:sldChg>
      <pc:sldChg chg="modSp del mod">
        <pc:chgData name="Ivana Rozic" userId="3146e45c-111e-47f4-abdb-d162ebf290e2" providerId="ADAL" clId="{3C811436-E2C2-4C6E-B3D5-AE10BACF7C0D}" dt="2023-03-07T21:46:57.353" v="2011" actId="47"/>
        <pc:sldMkLst>
          <pc:docMk/>
          <pc:sldMk cId="4125389484" sldId="292"/>
        </pc:sldMkLst>
        <pc:spChg chg="mod">
          <ac:chgData name="Ivana Rozic" userId="3146e45c-111e-47f4-abdb-d162ebf290e2" providerId="ADAL" clId="{3C811436-E2C2-4C6E-B3D5-AE10BACF7C0D}" dt="2023-03-07T21:32:51.223" v="1871" actId="21"/>
          <ac:spMkLst>
            <pc:docMk/>
            <pc:sldMk cId="4125389484" sldId="292"/>
            <ac:spMk id="15366" creationId="{00000000-0000-0000-0000-000000000000}"/>
          </ac:spMkLst>
        </pc:spChg>
      </pc:sldChg>
      <pc:sldChg chg="modSp del mod">
        <pc:chgData name="Ivana Rozic" userId="3146e45c-111e-47f4-abdb-d162ebf290e2" providerId="ADAL" clId="{3C811436-E2C2-4C6E-B3D5-AE10BACF7C0D}" dt="2023-03-07T21:54:47.886" v="2111" actId="47"/>
        <pc:sldMkLst>
          <pc:docMk/>
          <pc:sldMk cId="1568202155" sldId="293"/>
        </pc:sldMkLst>
        <pc:spChg chg="mod">
          <ac:chgData name="Ivana Rozic" userId="3146e45c-111e-47f4-abdb-d162ebf290e2" providerId="ADAL" clId="{3C811436-E2C2-4C6E-B3D5-AE10BACF7C0D}" dt="2023-03-07T21:51:22.830" v="2070" actId="21"/>
          <ac:spMkLst>
            <pc:docMk/>
            <pc:sldMk cId="1568202155" sldId="293"/>
            <ac:spMk id="16389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1:54:44.555" v="2109" actId="21"/>
          <ac:spMkLst>
            <pc:docMk/>
            <pc:sldMk cId="1568202155" sldId="293"/>
            <ac:spMk id="16390" creationId="{00000000-0000-0000-0000-000000000000}"/>
          </ac:spMkLst>
        </pc:spChg>
      </pc:sldChg>
      <pc:sldChg chg="modSp mod ord">
        <pc:chgData name="Ivana Rozic" userId="3146e45c-111e-47f4-abdb-d162ebf290e2" providerId="ADAL" clId="{3C811436-E2C2-4C6E-B3D5-AE10BACF7C0D}" dt="2023-03-07T20:24:48.843" v="1433" actId="1076"/>
        <pc:sldMkLst>
          <pc:docMk/>
          <pc:sldMk cId="555869595" sldId="294"/>
        </pc:sldMkLst>
        <pc:spChg chg="mod">
          <ac:chgData name="Ivana Rozic" userId="3146e45c-111e-47f4-abdb-d162ebf290e2" providerId="ADAL" clId="{3C811436-E2C2-4C6E-B3D5-AE10BACF7C0D}" dt="2023-03-07T20:24:08.363" v="1428" actId="6549"/>
          <ac:spMkLst>
            <pc:docMk/>
            <pc:sldMk cId="555869595" sldId="294"/>
            <ac:spMk id="17411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24:38.500" v="1431" actId="1076"/>
          <ac:spMkLst>
            <pc:docMk/>
            <pc:sldMk cId="555869595" sldId="294"/>
            <ac:spMk id="109572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24:40.204" v="1432" actId="1076"/>
          <ac:spMkLst>
            <pc:docMk/>
            <pc:sldMk cId="555869595" sldId="294"/>
            <ac:spMk id="109573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24:48.843" v="1433" actId="1076"/>
          <ac:spMkLst>
            <pc:docMk/>
            <pc:sldMk cId="555869595" sldId="294"/>
            <ac:spMk id="109575" creationId="{00000000-0000-0000-0000-000000000000}"/>
          </ac:spMkLst>
        </pc:spChg>
        <pc:picChg chg="mod">
          <ac:chgData name="Ivana Rozic" userId="3146e45c-111e-47f4-abdb-d162ebf290e2" providerId="ADAL" clId="{3C811436-E2C2-4C6E-B3D5-AE10BACF7C0D}" dt="2023-03-04T16:34:34.928" v="520" actId="1076"/>
          <ac:picMkLst>
            <pc:docMk/>
            <pc:sldMk cId="555869595" sldId="294"/>
            <ac:picMk id="17412" creationId="{00000000-0000-0000-0000-000000000000}"/>
          </ac:picMkLst>
        </pc:picChg>
      </pc:sldChg>
      <pc:sldChg chg="addSp delSp modSp mod">
        <pc:chgData name="Ivana Rozic" userId="3146e45c-111e-47f4-abdb-d162ebf290e2" providerId="ADAL" clId="{3C811436-E2C2-4C6E-B3D5-AE10BACF7C0D}" dt="2023-03-08T14:19:54.571" v="2253" actId="21"/>
        <pc:sldMkLst>
          <pc:docMk/>
          <pc:sldMk cId="3494708570" sldId="295"/>
        </pc:sldMkLst>
        <pc:spChg chg="mod">
          <ac:chgData name="Ivana Rozic" userId="3146e45c-111e-47f4-abdb-d162ebf290e2" providerId="ADAL" clId="{3C811436-E2C2-4C6E-B3D5-AE10BACF7C0D}" dt="2023-03-08T14:19:54.571" v="2253" actId="21"/>
          <ac:spMkLst>
            <pc:docMk/>
            <pc:sldMk cId="3494708570" sldId="295"/>
            <ac:spMk id="5124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28:14.081" v="1466" actId="207"/>
          <ac:spMkLst>
            <pc:docMk/>
            <pc:sldMk cId="3494708570" sldId="295"/>
            <ac:spMk id="18434" creationId="{00000000-0000-0000-0000-000000000000}"/>
          </ac:spMkLst>
        </pc:spChg>
        <pc:picChg chg="add del mod">
          <ac:chgData name="Ivana Rozic" userId="3146e45c-111e-47f4-abdb-d162ebf290e2" providerId="ADAL" clId="{3C811436-E2C2-4C6E-B3D5-AE10BACF7C0D}" dt="2023-03-07T23:52:15.745" v="2252" actId="478"/>
          <ac:picMkLst>
            <pc:docMk/>
            <pc:sldMk cId="3494708570" sldId="295"/>
            <ac:picMk id="2" creationId="{777D0485-5FD9-B44E-BEFC-D05E4BFDC737}"/>
          </ac:picMkLst>
        </pc:picChg>
      </pc:sldChg>
      <pc:sldChg chg="addSp delSp modSp mod modAnim">
        <pc:chgData name="Ivana Rozic" userId="3146e45c-111e-47f4-abdb-d162ebf290e2" providerId="ADAL" clId="{3C811436-E2C2-4C6E-B3D5-AE10BACF7C0D}" dt="2023-03-07T21:06:39.370" v="1662"/>
        <pc:sldMkLst>
          <pc:docMk/>
          <pc:sldMk cId="3493679313" sldId="296"/>
        </pc:sldMkLst>
        <pc:spChg chg="mod">
          <ac:chgData name="Ivana Rozic" userId="3146e45c-111e-47f4-abdb-d162ebf290e2" providerId="ADAL" clId="{3C811436-E2C2-4C6E-B3D5-AE10BACF7C0D}" dt="2023-03-07T21:01:52.932" v="1658" actId="20577"/>
          <ac:spMkLst>
            <pc:docMk/>
            <pc:sldMk cId="3493679313" sldId="296"/>
            <ac:spMk id="5123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6T20:16:20.035" v="635" actId="115"/>
          <ac:spMkLst>
            <pc:docMk/>
            <pc:sldMk cId="3493679313" sldId="296"/>
            <ac:spMk id="19458" creationId="{00000000-0000-0000-0000-000000000000}"/>
          </ac:spMkLst>
        </pc:spChg>
        <pc:graphicFrameChg chg="add del mod">
          <ac:chgData name="Ivana Rozic" userId="3146e45c-111e-47f4-abdb-d162ebf290e2" providerId="ADAL" clId="{3C811436-E2C2-4C6E-B3D5-AE10BACF7C0D}" dt="2023-03-07T20:55:25.615" v="1611"/>
          <ac:graphicFrameMkLst>
            <pc:docMk/>
            <pc:sldMk cId="3493679313" sldId="296"/>
            <ac:graphicFrameMk id="2" creationId="{0529EF77-FD71-7572-3F0D-FEC3143E4E3D}"/>
          </ac:graphicFrameMkLst>
        </pc:graphicFrameChg>
        <pc:picChg chg="add mod">
          <ac:chgData name="Ivana Rozic" userId="3146e45c-111e-47f4-abdb-d162ebf290e2" providerId="ADAL" clId="{3C811436-E2C2-4C6E-B3D5-AE10BACF7C0D}" dt="2023-03-07T21:01:19.056" v="1647" actId="12788"/>
          <ac:picMkLst>
            <pc:docMk/>
            <pc:sldMk cId="3493679313" sldId="296"/>
            <ac:picMk id="3" creationId="{07896B51-E1D0-CC92-7651-89E274779A5E}"/>
          </ac:picMkLst>
        </pc:picChg>
      </pc:sldChg>
      <pc:sldChg chg="addSp delSp modSp mod modAnim">
        <pc:chgData name="Ivana Rozic" userId="3146e45c-111e-47f4-abdb-d162ebf290e2" providerId="ADAL" clId="{3C811436-E2C2-4C6E-B3D5-AE10BACF7C0D}" dt="2023-03-07T21:06:32.008" v="1661"/>
        <pc:sldMkLst>
          <pc:docMk/>
          <pc:sldMk cId="3775181761" sldId="297"/>
        </pc:sldMkLst>
        <pc:spChg chg="mod">
          <ac:chgData name="Ivana Rozic" userId="3146e45c-111e-47f4-abdb-d162ebf290e2" providerId="ADAL" clId="{3C811436-E2C2-4C6E-B3D5-AE10BACF7C0D}" dt="2023-03-07T21:01:42.634" v="1654" actId="20577"/>
          <ac:spMkLst>
            <pc:docMk/>
            <pc:sldMk cId="3775181761" sldId="297"/>
            <ac:spMk id="2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6T20:16:16.590" v="634" actId="115"/>
          <ac:spMkLst>
            <pc:docMk/>
            <pc:sldMk cId="3775181761" sldId="297"/>
            <ac:spMk id="20482" creationId="{00000000-0000-0000-0000-000000000000}"/>
          </ac:spMkLst>
        </pc:spChg>
        <pc:picChg chg="add del mod">
          <ac:chgData name="Ivana Rozic" userId="3146e45c-111e-47f4-abdb-d162ebf290e2" providerId="ADAL" clId="{3C811436-E2C2-4C6E-B3D5-AE10BACF7C0D}" dt="2023-03-07T21:00:17.106" v="1640" actId="478"/>
          <ac:picMkLst>
            <pc:docMk/>
            <pc:sldMk cId="3775181761" sldId="297"/>
            <ac:picMk id="3" creationId="{134AF390-3E44-9F40-9B78-6BDC10C9C55C}"/>
          </ac:picMkLst>
        </pc:picChg>
        <pc:picChg chg="add mod">
          <ac:chgData name="Ivana Rozic" userId="3146e45c-111e-47f4-abdb-d162ebf290e2" providerId="ADAL" clId="{3C811436-E2C2-4C6E-B3D5-AE10BACF7C0D}" dt="2023-03-07T21:01:23.292" v="1648" actId="12788"/>
          <ac:picMkLst>
            <pc:docMk/>
            <pc:sldMk cId="3775181761" sldId="297"/>
            <ac:picMk id="4" creationId="{99A9D5A6-8E6A-44DD-04C7-581A57567FE0}"/>
          </ac:picMkLst>
        </pc:picChg>
      </pc:sldChg>
      <pc:sldChg chg="addSp delSp modSp mod ord">
        <pc:chgData name="Ivana Rozic" userId="3146e45c-111e-47f4-abdb-d162ebf290e2" providerId="ADAL" clId="{3C811436-E2C2-4C6E-B3D5-AE10BACF7C0D}" dt="2023-03-07T21:24:00.839" v="1772" actId="20577"/>
        <pc:sldMkLst>
          <pc:docMk/>
          <pc:sldMk cId="1254968280" sldId="298"/>
        </pc:sldMkLst>
        <pc:spChg chg="mod">
          <ac:chgData name="Ivana Rozic" userId="3146e45c-111e-47f4-abdb-d162ebf290e2" providerId="ADAL" clId="{3C811436-E2C2-4C6E-B3D5-AE10BACF7C0D}" dt="2023-03-07T17:05:28.939" v="1027" actId="20577"/>
          <ac:spMkLst>
            <pc:docMk/>
            <pc:sldMk cId="1254968280" sldId="298"/>
            <ac:spMk id="21506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1:24:00.839" v="1772" actId="20577"/>
          <ac:spMkLst>
            <pc:docMk/>
            <pc:sldMk cId="1254968280" sldId="298"/>
            <ac:spMk id="21507" creationId="{00000000-0000-0000-0000-000000000000}"/>
          </ac:spMkLst>
        </pc:spChg>
        <pc:graphicFrameChg chg="add del mod modGraphic">
          <ac:chgData name="Ivana Rozic" userId="3146e45c-111e-47f4-abdb-d162ebf290e2" providerId="ADAL" clId="{3C811436-E2C2-4C6E-B3D5-AE10BACF7C0D}" dt="2023-03-07T20:30:42.003" v="1514" actId="478"/>
          <ac:graphicFrameMkLst>
            <pc:docMk/>
            <pc:sldMk cId="1254968280" sldId="298"/>
            <ac:graphicFrameMk id="2" creationId="{8AD0DCD1-A4A9-5906-70E3-459BDB7E344F}"/>
          </ac:graphicFrameMkLst>
        </pc:graphicFrameChg>
        <pc:graphicFrameChg chg="add del mod modGraphic">
          <ac:chgData name="Ivana Rozic" userId="3146e45c-111e-47f4-abdb-d162ebf290e2" providerId="ADAL" clId="{3C811436-E2C2-4C6E-B3D5-AE10BACF7C0D}" dt="2023-03-07T20:33:17.411" v="1528"/>
          <ac:graphicFrameMkLst>
            <pc:docMk/>
            <pc:sldMk cId="1254968280" sldId="298"/>
            <ac:graphicFrameMk id="5" creationId="{1DBE5155-DD44-7FFB-3044-069A60100188}"/>
          </ac:graphicFrameMkLst>
        </pc:graphicFrameChg>
        <pc:picChg chg="add del mod">
          <ac:chgData name="Ivana Rozic" userId="3146e45c-111e-47f4-abdb-d162ebf290e2" providerId="ADAL" clId="{3C811436-E2C2-4C6E-B3D5-AE10BACF7C0D}" dt="2023-03-07T20:31:13.629" v="1518" actId="478"/>
          <ac:picMkLst>
            <pc:docMk/>
            <pc:sldMk cId="1254968280" sldId="298"/>
            <ac:picMk id="3" creationId="{BBB54DC2-F433-4751-0556-4AC028AAB59A}"/>
          </ac:picMkLst>
        </pc:picChg>
        <pc:picChg chg="add del mod">
          <ac:chgData name="Ivana Rozic" userId="3146e45c-111e-47f4-abdb-d162ebf290e2" providerId="ADAL" clId="{3C811436-E2C2-4C6E-B3D5-AE10BACF7C0D}" dt="2023-03-07T20:31:47.653" v="1524" actId="478"/>
          <ac:picMkLst>
            <pc:docMk/>
            <pc:sldMk cId="1254968280" sldId="298"/>
            <ac:picMk id="4" creationId="{D26A2FA5-5EFA-A905-9877-840AE73F8C7E}"/>
          </ac:picMkLst>
        </pc:picChg>
        <pc:picChg chg="add mod">
          <ac:chgData name="Ivana Rozic" userId="3146e45c-111e-47f4-abdb-d162ebf290e2" providerId="ADAL" clId="{3C811436-E2C2-4C6E-B3D5-AE10BACF7C0D}" dt="2023-03-07T20:57:39.652" v="1631" actId="12788"/>
          <ac:picMkLst>
            <pc:docMk/>
            <pc:sldMk cId="1254968280" sldId="298"/>
            <ac:picMk id="6" creationId="{0859A979-BFCA-478E-5EC4-AA23A4F65A11}"/>
          </ac:picMkLst>
        </pc:picChg>
      </pc:sldChg>
      <pc:sldChg chg="modSp del mod">
        <pc:chgData name="Ivana Rozic" userId="3146e45c-111e-47f4-abdb-d162ebf290e2" providerId="ADAL" clId="{3C811436-E2C2-4C6E-B3D5-AE10BACF7C0D}" dt="2023-03-07T16:59:03.812" v="909" actId="47"/>
        <pc:sldMkLst>
          <pc:docMk/>
          <pc:sldMk cId="2430880283" sldId="299"/>
        </pc:sldMkLst>
        <pc:spChg chg="mod">
          <ac:chgData name="Ivana Rozic" userId="3146e45c-111e-47f4-abdb-d162ebf290e2" providerId="ADAL" clId="{3C811436-E2C2-4C6E-B3D5-AE10BACF7C0D}" dt="2023-02-26T22:55:05.483" v="97" actId="108"/>
          <ac:spMkLst>
            <pc:docMk/>
            <pc:sldMk cId="2430880283" sldId="299"/>
            <ac:spMk id="22530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13:53:38.158" v="669" actId="21"/>
          <ac:spMkLst>
            <pc:docMk/>
            <pc:sldMk cId="2430880283" sldId="299"/>
            <ac:spMk id="22531" creationId="{00000000-0000-0000-0000-000000000000}"/>
          </ac:spMkLst>
        </pc:spChg>
      </pc:sldChg>
      <pc:sldChg chg="addSp modSp mod ord modAnim">
        <pc:chgData name="Ivana Rozic" userId="3146e45c-111e-47f4-abdb-d162ebf290e2" providerId="ADAL" clId="{3C811436-E2C2-4C6E-B3D5-AE10BACF7C0D}" dt="2023-03-07T22:39:05.157" v="2185" actId="1076"/>
        <pc:sldMkLst>
          <pc:docMk/>
          <pc:sldMk cId="4102911918" sldId="300"/>
        </pc:sldMkLst>
        <pc:spChg chg="mod">
          <ac:chgData name="Ivana Rozic" userId="3146e45c-111e-47f4-abdb-d162ebf290e2" providerId="ADAL" clId="{3C811436-E2C2-4C6E-B3D5-AE10BACF7C0D}" dt="2023-03-07T22:38:28.031" v="2180" actId="1076"/>
          <ac:spMkLst>
            <pc:docMk/>
            <pc:sldMk cId="4102911918" sldId="300"/>
            <ac:spMk id="2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2:38:34.092" v="2182" actId="1076"/>
          <ac:spMkLst>
            <pc:docMk/>
            <pc:sldMk cId="4102911918" sldId="300"/>
            <ac:spMk id="23554" creationId="{00000000-0000-0000-0000-000000000000}"/>
          </ac:spMkLst>
        </pc:spChg>
        <pc:picChg chg="add mod">
          <ac:chgData name="Ivana Rozic" userId="3146e45c-111e-47f4-abdb-d162ebf290e2" providerId="ADAL" clId="{3C811436-E2C2-4C6E-B3D5-AE10BACF7C0D}" dt="2023-03-07T22:39:05.157" v="2185" actId="1076"/>
          <ac:picMkLst>
            <pc:docMk/>
            <pc:sldMk cId="4102911918" sldId="300"/>
            <ac:picMk id="3" creationId="{4524E657-EF0B-7F26-46F8-DE240A2E6150}"/>
          </ac:picMkLst>
        </pc:picChg>
      </pc:sldChg>
      <pc:sldChg chg="addSp modSp mod ord modAnim">
        <pc:chgData name="Ivana Rozic" userId="3146e45c-111e-47f4-abdb-d162ebf290e2" providerId="ADAL" clId="{3C811436-E2C2-4C6E-B3D5-AE10BACF7C0D}" dt="2023-03-07T21:23:28.918" v="1767" actId="1076"/>
        <pc:sldMkLst>
          <pc:docMk/>
          <pc:sldMk cId="1008844191" sldId="301"/>
        </pc:sldMkLst>
        <pc:spChg chg="mod">
          <ac:chgData name="Ivana Rozic" userId="3146e45c-111e-47f4-abdb-d162ebf290e2" providerId="ADAL" clId="{3C811436-E2C2-4C6E-B3D5-AE10BACF7C0D}" dt="2023-03-07T21:23:22.678" v="1766" actId="20577"/>
          <ac:spMkLst>
            <pc:docMk/>
            <pc:sldMk cId="1008844191" sldId="301"/>
            <ac:spMk id="2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15:45:33.098" v="763" actId="108"/>
          <ac:spMkLst>
            <pc:docMk/>
            <pc:sldMk cId="1008844191" sldId="301"/>
            <ac:spMk id="24578" creationId="{00000000-0000-0000-0000-000000000000}"/>
          </ac:spMkLst>
        </pc:spChg>
        <pc:picChg chg="add mod">
          <ac:chgData name="Ivana Rozic" userId="3146e45c-111e-47f4-abdb-d162ebf290e2" providerId="ADAL" clId="{3C811436-E2C2-4C6E-B3D5-AE10BACF7C0D}" dt="2023-03-07T21:23:28.918" v="1767" actId="1076"/>
          <ac:picMkLst>
            <pc:docMk/>
            <pc:sldMk cId="1008844191" sldId="301"/>
            <ac:picMk id="3" creationId="{114CAE28-315E-7398-8BBD-C4BD40DB3064}"/>
          </ac:picMkLst>
        </pc:picChg>
      </pc:sldChg>
      <pc:sldChg chg="add del ord">
        <pc:chgData name="Ivana Rozic" userId="3146e45c-111e-47f4-abdb-d162ebf290e2" providerId="ADAL" clId="{3C811436-E2C2-4C6E-B3D5-AE10BACF7C0D}" dt="2023-03-08T14:20:06.743" v="2256" actId="2696"/>
        <pc:sldMkLst>
          <pc:docMk/>
          <pc:sldMk cId="3061731956" sldId="303"/>
        </pc:sldMkLst>
      </pc:sldChg>
      <pc:sldChg chg="modSp add mod">
        <pc:chgData name="Ivana Rozic" userId="3146e45c-111e-47f4-abdb-d162ebf290e2" providerId="ADAL" clId="{3C811436-E2C2-4C6E-B3D5-AE10BACF7C0D}" dt="2023-02-26T22:42:19.716" v="3" actId="20577"/>
        <pc:sldMkLst>
          <pc:docMk/>
          <pc:sldMk cId="1954859827" sldId="339"/>
        </pc:sldMkLst>
        <pc:spChg chg="mod">
          <ac:chgData name="Ivana Rozic" userId="3146e45c-111e-47f4-abdb-d162ebf290e2" providerId="ADAL" clId="{3C811436-E2C2-4C6E-B3D5-AE10BACF7C0D}" dt="2023-02-26T22:42:16.978" v="1"/>
          <ac:spMkLst>
            <pc:docMk/>
            <pc:sldMk cId="1954859827" sldId="339"/>
            <ac:spMk id="2" creationId="{3A5521FE-B377-A2AC-430A-4B0D8CC79EDE}"/>
          </ac:spMkLst>
        </pc:spChg>
        <pc:spChg chg="mod">
          <ac:chgData name="Ivana Rozic" userId="3146e45c-111e-47f4-abdb-d162ebf290e2" providerId="ADAL" clId="{3C811436-E2C2-4C6E-B3D5-AE10BACF7C0D}" dt="2023-02-26T22:42:19.716" v="3" actId="20577"/>
          <ac:spMkLst>
            <pc:docMk/>
            <pc:sldMk cId="1954859827" sldId="339"/>
            <ac:spMk id="2051" creationId="{00000000-0000-0000-0000-000000000000}"/>
          </ac:spMkLst>
        </pc:spChg>
      </pc:sldChg>
      <pc:sldChg chg="modSp add mod ord">
        <pc:chgData name="Ivana Rozic" userId="3146e45c-111e-47f4-abdb-d162ebf290e2" providerId="ADAL" clId="{3C811436-E2C2-4C6E-B3D5-AE10BACF7C0D}" dt="2023-03-07T20:24:14.243" v="1430"/>
        <pc:sldMkLst>
          <pc:docMk/>
          <pc:sldMk cId="0" sldId="545"/>
        </pc:sldMkLst>
        <pc:spChg chg="mod">
          <ac:chgData name="Ivana Rozic" userId="3146e45c-111e-47f4-abdb-d162ebf290e2" providerId="ADAL" clId="{3C811436-E2C2-4C6E-B3D5-AE10BACF7C0D}" dt="2023-03-04T15:53:58.116" v="161" actId="115"/>
          <ac:spMkLst>
            <pc:docMk/>
            <pc:sldMk cId="0" sldId="545"/>
            <ac:spMk id="7173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4T15:52:12.397" v="151" actId="20577"/>
          <ac:spMkLst>
            <pc:docMk/>
            <pc:sldMk cId="0" sldId="545"/>
            <ac:spMk id="10242" creationId="{00000000-0000-0000-0000-000000000000}"/>
          </ac:spMkLst>
        </pc:spChg>
      </pc:sldChg>
      <pc:sldChg chg="modSp add mod ord">
        <pc:chgData name="Ivana Rozic" userId="3146e45c-111e-47f4-abdb-d162ebf290e2" providerId="ADAL" clId="{3C811436-E2C2-4C6E-B3D5-AE10BACF7C0D}" dt="2023-03-11T08:27:24.837" v="2319" actId="20577"/>
        <pc:sldMkLst>
          <pc:docMk/>
          <pc:sldMk cId="0" sldId="546"/>
        </pc:sldMkLst>
        <pc:spChg chg="mod">
          <ac:chgData name="Ivana Rozic" userId="3146e45c-111e-47f4-abdb-d162ebf290e2" providerId="ADAL" clId="{3C811436-E2C2-4C6E-B3D5-AE10BACF7C0D}" dt="2023-03-07T20:27:21.920" v="1459" actId="1076"/>
          <ac:spMkLst>
            <pc:docMk/>
            <pc:sldMk cId="0" sldId="546"/>
            <ac:spMk id="11266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11T08:27:24.837" v="2319" actId="20577"/>
          <ac:spMkLst>
            <pc:docMk/>
            <pc:sldMk cId="0" sldId="546"/>
            <ac:spMk id="11267" creationId="{00000000-0000-0000-0000-000000000000}"/>
          </ac:spMkLst>
        </pc:spChg>
      </pc:sldChg>
      <pc:sldChg chg="modSp new del mod">
        <pc:chgData name="Ivana Rozic" userId="3146e45c-111e-47f4-abdb-d162ebf290e2" providerId="ADAL" clId="{3C811436-E2C2-4C6E-B3D5-AE10BACF7C0D}" dt="2023-03-07T17:11:44.298" v="1302" actId="47"/>
        <pc:sldMkLst>
          <pc:docMk/>
          <pc:sldMk cId="1493452057" sldId="547"/>
        </pc:sldMkLst>
        <pc:spChg chg="mod">
          <ac:chgData name="Ivana Rozic" userId="3146e45c-111e-47f4-abdb-d162ebf290e2" providerId="ADAL" clId="{3C811436-E2C2-4C6E-B3D5-AE10BACF7C0D}" dt="2023-03-04T16:10:49.185" v="183"/>
          <ac:spMkLst>
            <pc:docMk/>
            <pc:sldMk cId="1493452057" sldId="547"/>
            <ac:spMk id="3" creationId="{0A2BAB7B-FB45-E0F4-B392-240AF9BBBCC4}"/>
          </ac:spMkLst>
        </pc:spChg>
      </pc:sldChg>
      <pc:sldChg chg="modSp add del mod">
        <pc:chgData name="Ivana Rozic" userId="3146e45c-111e-47f4-abdb-d162ebf290e2" providerId="ADAL" clId="{3C811436-E2C2-4C6E-B3D5-AE10BACF7C0D}" dt="2023-03-04T16:10:31.893" v="181" actId="47"/>
        <pc:sldMkLst>
          <pc:docMk/>
          <pc:sldMk cId="2307326976" sldId="547"/>
        </pc:sldMkLst>
        <pc:spChg chg="mod">
          <ac:chgData name="Ivana Rozic" userId="3146e45c-111e-47f4-abdb-d162ebf290e2" providerId="ADAL" clId="{3C811436-E2C2-4C6E-B3D5-AE10BACF7C0D}" dt="2023-03-04T16:10:02.366" v="180" actId="20577"/>
          <ac:spMkLst>
            <pc:docMk/>
            <pc:sldMk cId="2307326976" sldId="547"/>
            <ac:spMk id="21506" creationId="{00000000-0000-0000-0000-000000000000}"/>
          </ac:spMkLst>
        </pc:spChg>
      </pc:sldChg>
      <pc:sldChg chg="modSp add del mod">
        <pc:chgData name="Ivana Rozic" userId="3146e45c-111e-47f4-abdb-d162ebf290e2" providerId="ADAL" clId="{3C811436-E2C2-4C6E-B3D5-AE10BACF7C0D}" dt="2023-03-04T16:29:46.589" v="493" actId="47"/>
        <pc:sldMkLst>
          <pc:docMk/>
          <pc:sldMk cId="592058392" sldId="548"/>
        </pc:sldMkLst>
        <pc:spChg chg="mod">
          <ac:chgData name="Ivana Rozic" userId="3146e45c-111e-47f4-abdb-d162ebf290e2" providerId="ADAL" clId="{3C811436-E2C2-4C6E-B3D5-AE10BACF7C0D}" dt="2023-03-04T16:27:41.400" v="487" actId="20577"/>
          <ac:spMkLst>
            <pc:docMk/>
            <pc:sldMk cId="592058392" sldId="548"/>
            <ac:spMk id="11269" creationId="{00000000-0000-0000-0000-000000000000}"/>
          </ac:spMkLst>
        </pc:spChg>
      </pc:sldChg>
      <pc:sldChg chg="delSp modSp new mod">
        <pc:chgData name="Ivana Rozic" userId="3146e45c-111e-47f4-abdb-d162ebf290e2" providerId="ADAL" clId="{3C811436-E2C2-4C6E-B3D5-AE10BACF7C0D}" dt="2023-03-07T23:14:58.230" v="2243" actId="478"/>
        <pc:sldMkLst>
          <pc:docMk/>
          <pc:sldMk cId="2950255735" sldId="549"/>
        </pc:sldMkLst>
        <pc:spChg chg="mod">
          <ac:chgData name="Ivana Rozic" userId="3146e45c-111e-47f4-abdb-d162ebf290e2" providerId="ADAL" clId="{3C811436-E2C2-4C6E-B3D5-AE10BACF7C0D}" dt="2023-03-04T16:29:40.924" v="490"/>
          <ac:spMkLst>
            <pc:docMk/>
            <pc:sldMk cId="2950255735" sldId="549"/>
            <ac:spMk id="2" creationId="{C9657B9E-1141-C454-6ADF-8AE8744C5A34}"/>
          </ac:spMkLst>
        </pc:spChg>
        <pc:spChg chg="mod">
          <ac:chgData name="Ivana Rozic" userId="3146e45c-111e-47f4-abdb-d162ebf290e2" providerId="ADAL" clId="{3C811436-E2C2-4C6E-B3D5-AE10BACF7C0D}" dt="2023-03-06T19:00:05.839" v="601" actId="179"/>
          <ac:spMkLst>
            <pc:docMk/>
            <pc:sldMk cId="2950255735" sldId="549"/>
            <ac:spMk id="3" creationId="{0DF91B26-23D7-297F-CEAB-D5E3CFD945EA}"/>
          </ac:spMkLst>
        </pc:spChg>
        <pc:spChg chg="del">
          <ac:chgData name="Ivana Rozic" userId="3146e45c-111e-47f4-abdb-d162ebf290e2" providerId="ADAL" clId="{3C811436-E2C2-4C6E-B3D5-AE10BACF7C0D}" dt="2023-03-07T23:14:58.230" v="2243" actId="478"/>
          <ac:spMkLst>
            <pc:docMk/>
            <pc:sldMk cId="2950255735" sldId="549"/>
            <ac:spMk id="4" creationId="{62D1EF89-698D-06C1-FB07-1F1D0DCA9292}"/>
          </ac:spMkLst>
        </pc:spChg>
      </pc:sldChg>
      <pc:sldChg chg="delSp modSp add mod">
        <pc:chgData name="Ivana Rozic" userId="3146e45c-111e-47f4-abdb-d162ebf290e2" providerId="ADAL" clId="{3C811436-E2C2-4C6E-B3D5-AE10BACF7C0D}" dt="2023-03-07T23:14:55.158" v="2242" actId="478"/>
        <pc:sldMkLst>
          <pc:docMk/>
          <pc:sldMk cId="789973673" sldId="550"/>
        </pc:sldMkLst>
        <pc:spChg chg="mod">
          <ac:chgData name="Ivana Rozic" userId="3146e45c-111e-47f4-abdb-d162ebf290e2" providerId="ADAL" clId="{3C811436-E2C2-4C6E-B3D5-AE10BACF7C0D}" dt="2023-03-04T16:30:01.365" v="505" actId="404"/>
          <ac:spMkLst>
            <pc:docMk/>
            <pc:sldMk cId="789973673" sldId="550"/>
            <ac:spMk id="2" creationId="{C9657B9E-1141-C454-6ADF-8AE8744C5A34}"/>
          </ac:spMkLst>
        </pc:spChg>
        <pc:spChg chg="mod">
          <ac:chgData name="Ivana Rozic" userId="3146e45c-111e-47f4-abdb-d162ebf290e2" providerId="ADAL" clId="{3C811436-E2C2-4C6E-B3D5-AE10BACF7C0D}" dt="2023-03-06T19:11:19.963" v="615" actId="20577"/>
          <ac:spMkLst>
            <pc:docMk/>
            <pc:sldMk cId="789973673" sldId="550"/>
            <ac:spMk id="3" creationId="{0DF91B26-23D7-297F-CEAB-D5E3CFD945EA}"/>
          </ac:spMkLst>
        </pc:spChg>
        <pc:spChg chg="del">
          <ac:chgData name="Ivana Rozic" userId="3146e45c-111e-47f4-abdb-d162ebf290e2" providerId="ADAL" clId="{3C811436-E2C2-4C6E-B3D5-AE10BACF7C0D}" dt="2023-03-07T23:14:55.158" v="2242" actId="478"/>
          <ac:spMkLst>
            <pc:docMk/>
            <pc:sldMk cId="789973673" sldId="550"/>
            <ac:spMk id="4" creationId="{62D1EF89-698D-06C1-FB07-1F1D0DCA9292}"/>
          </ac:spMkLst>
        </pc:spChg>
      </pc:sldChg>
      <pc:sldChg chg="modSp add mod ord">
        <pc:chgData name="Ivana Rozic" userId="3146e45c-111e-47f4-abdb-d162ebf290e2" providerId="ADAL" clId="{3C811436-E2C2-4C6E-B3D5-AE10BACF7C0D}" dt="2023-03-07T20:28:38.292" v="1469" actId="14100"/>
        <pc:sldMkLst>
          <pc:docMk/>
          <pc:sldMk cId="3215752425" sldId="551"/>
        </pc:sldMkLst>
        <pc:spChg chg="mod">
          <ac:chgData name="Ivana Rozic" userId="3146e45c-111e-47f4-abdb-d162ebf290e2" providerId="ADAL" clId="{3C811436-E2C2-4C6E-B3D5-AE10BACF7C0D}" dt="2023-03-07T20:27:39.963" v="1462" actId="207"/>
          <ac:spMkLst>
            <pc:docMk/>
            <pc:sldMk cId="3215752425" sldId="551"/>
            <ac:spMk id="21506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28:38.292" v="1469" actId="14100"/>
          <ac:spMkLst>
            <pc:docMk/>
            <pc:sldMk cId="3215752425" sldId="551"/>
            <ac:spMk id="21507" creationId="{00000000-0000-0000-0000-000000000000}"/>
          </ac:spMkLst>
        </pc:spChg>
      </pc:sldChg>
      <pc:sldChg chg="addSp delSp modSp add mod">
        <pc:chgData name="Ivana Rozic" userId="3146e45c-111e-47f4-abdb-d162ebf290e2" providerId="ADAL" clId="{3C811436-E2C2-4C6E-B3D5-AE10BACF7C0D}" dt="2023-03-07T23:49:38.432" v="2249" actId="1076"/>
        <pc:sldMkLst>
          <pc:docMk/>
          <pc:sldMk cId="1542994733" sldId="552"/>
        </pc:sldMkLst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7" creationId="{72BA1278-5598-D994-74F6-7CB63DF64605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8" creationId="{8E58A24D-50F1-B360-5987-1EC3F87F20A0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9" creationId="{5CA7956C-0E97-2134-D4CA-07A25F3D2BB2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10" creationId="{11153AA0-E4B7-3544-89EF-4F2B2D71D387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11" creationId="{6A88913E-069B-5059-B4CB-17F17FF259DE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12" creationId="{05600571-DFFB-A161-6642-F06DC66A5E43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21506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57:54.430" v="1633" actId="948"/>
          <ac:spMkLst>
            <pc:docMk/>
            <pc:sldMk cId="1542994733" sldId="552"/>
            <ac:spMk id="21507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21508" creationId="{00000000-0000-0000-0000-000000000000}"/>
          </ac:spMkLst>
        </pc:spChg>
        <pc:grpChg chg="mod">
          <ac:chgData name="Ivana Rozic" userId="3146e45c-111e-47f4-abdb-d162ebf290e2" providerId="ADAL" clId="{3C811436-E2C2-4C6E-B3D5-AE10BACF7C0D}" dt="2023-03-07T20:48:24.470" v="1577" actId="338"/>
          <ac:grpSpMkLst>
            <pc:docMk/>
            <pc:sldMk cId="1542994733" sldId="552"/>
            <ac:grpSpMk id="1" creationId="{00000000-0000-0000-0000-000000000000}"/>
          </ac:grpSpMkLst>
        </pc:grpChg>
        <pc:grpChg chg="mod">
          <ac:chgData name="Ivana Rozic" userId="3146e45c-111e-47f4-abdb-d162ebf290e2" providerId="ADAL" clId="{3C811436-E2C2-4C6E-B3D5-AE10BACF7C0D}" dt="2023-03-07T20:48:24.470" v="1577" actId="338"/>
          <ac:grpSpMkLst>
            <pc:docMk/>
            <pc:sldMk cId="1542994733" sldId="552"/>
            <ac:grpSpMk id="6" creationId="{604E021B-806D-834D-FA2B-64A4221E738C}"/>
          </ac:grpSpMkLst>
        </pc:grpChg>
        <pc:graphicFrameChg chg="add del mod">
          <ac:chgData name="Ivana Rozic" userId="3146e45c-111e-47f4-abdb-d162ebf290e2" providerId="ADAL" clId="{3C811436-E2C2-4C6E-B3D5-AE10BACF7C0D}" dt="2023-03-07T23:49:26.671" v="2246"/>
          <ac:graphicFrameMkLst>
            <pc:docMk/>
            <pc:sldMk cId="1542994733" sldId="552"/>
            <ac:graphicFrameMk id="2" creationId="{E9AF2FDD-E461-D08A-9ABB-397F4BE6EE0B}"/>
          </ac:graphicFrameMkLst>
        </pc:graphicFrameChg>
        <pc:graphicFrameChg chg="add del mod">
          <ac:chgData name="Ivana Rozic" userId="3146e45c-111e-47f4-abdb-d162ebf290e2" providerId="ADAL" clId="{3C811436-E2C2-4C6E-B3D5-AE10BACF7C0D}" dt="2023-03-07T20:46:01.651" v="1561" actId="12084"/>
          <ac:graphicFrameMkLst>
            <pc:docMk/>
            <pc:sldMk cId="1542994733" sldId="552"/>
            <ac:graphicFrameMk id="3" creationId="{176C4C95-B047-F821-F28A-2A1AD6C5E2EA}"/>
          </ac:graphicFrameMkLst>
        </pc:graphicFrameChg>
        <pc:graphicFrameChg chg="add del mod">
          <ac:chgData name="Ivana Rozic" userId="3146e45c-111e-47f4-abdb-d162ebf290e2" providerId="ADAL" clId="{3C811436-E2C2-4C6E-B3D5-AE10BACF7C0D}" dt="2023-03-07T20:47:15.194" v="1566"/>
          <ac:graphicFrameMkLst>
            <pc:docMk/>
            <pc:sldMk cId="1542994733" sldId="552"/>
            <ac:graphicFrameMk id="4" creationId="{5C5EC804-0B13-4471-40CD-01EB5709DBB7}"/>
          </ac:graphicFrameMkLst>
        </pc:graphicFrameChg>
        <pc:graphicFrameChg chg="add del mod modGraphic">
          <ac:chgData name="Ivana Rozic" userId="3146e45c-111e-47f4-abdb-d162ebf290e2" providerId="ADAL" clId="{3C811436-E2C2-4C6E-B3D5-AE10BACF7C0D}" dt="2023-03-07T20:49:39.782" v="1586" actId="478"/>
          <ac:graphicFrameMkLst>
            <pc:docMk/>
            <pc:sldMk cId="1542994733" sldId="552"/>
            <ac:graphicFrameMk id="13" creationId="{5C12D4B7-3D9E-DA1F-309F-7409BFE38396}"/>
          </ac:graphicFrameMkLst>
        </pc:graphicFrameChg>
        <pc:picChg chg="add del mod ord">
          <ac:chgData name="Ivana Rozic" userId="3146e45c-111e-47f4-abdb-d162ebf290e2" providerId="ADAL" clId="{3C811436-E2C2-4C6E-B3D5-AE10BACF7C0D}" dt="2023-03-07T20:47:20.077" v="1568" actId="478"/>
          <ac:picMkLst>
            <pc:docMk/>
            <pc:sldMk cId="1542994733" sldId="552"/>
            <ac:picMk id="2" creationId="{B2C00B33-9C4D-9AB9-7C47-2D5FD0B50DB3}"/>
          </ac:picMkLst>
        </pc:picChg>
        <pc:picChg chg="add mod">
          <ac:chgData name="Ivana Rozic" userId="3146e45c-111e-47f4-abdb-d162ebf290e2" providerId="ADAL" clId="{3C811436-E2C2-4C6E-B3D5-AE10BACF7C0D}" dt="2023-03-07T23:49:38.432" v="2249" actId="1076"/>
          <ac:picMkLst>
            <pc:docMk/>
            <pc:sldMk cId="1542994733" sldId="552"/>
            <ac:picMk id="3" creationId="{DF3D7546-4247-4580-A972-144A25FD5491}"/>
          </ac:picMkLst>
        </pc:picChg>
        <pc:picChg chg="add del mod">
          <ac:chgData name="Ivana Rozic" userId="3146e45c-111e-47f4-abdb-d162ebf290e2" providerId="ADAL" clId="{3C811436-E2C2-4C6E-B3D5-AE10BACF7C0D}" dt="2023-03-07T23:49:24.172" v="2244" actId="478"/>
          <ac:picMkLst>
            <pc:docMk/>
            <pc:sldMk cId="1542994733" sldId="552"/>
            <ac:picMk id="5" creationId="{89DB0B05-E56D-AD02-773D-7D65684E7FE0}"/>
          </ac:picMkLst>
        </pc:picChg>
      </pc:sldChg>
      <pc:sldChg chg="delSp modSp new mod modNotesTx">
        <pc:chgData name="Ivana Rozic" userId="3146e45c-111e-47f4-abdb-d162ebf290e2" providerId="ADAL" clId="{3C811436-E2C2-4C6E-B3D5-AE10BACF7C0D}" dt="2023-03-07T23:14:28.264" v="2236" actId="478"/>
        <pc:sldMkLst>
          <pc:docMk/>
          <pc:sldMk cId="948389806" sldId="553"/>
        </pc:sldMkLst>
        <pc:spChg chg="mod">
          <ac:chgData name="Ivana Rozic" userId="3146e45c-111e-47f4-abdb-d162ebf290e2" providerId="ADAL" clId="{3C811436-E2C2-4C6E-B3D5-AE10BACF7C0D}" dt="2023-03-07T20:23:37.355" v="1427" actId="1076"/>
          <ac:spMkLst>
            <pc:docMk/>
            <pc:sldMk cId="948389806" sldId="553"/>
            <ac:spMk id="2" creationId="{F3ADA13A-6080-2C70-9577-24879F41345E}"/>
          </ac:spMkLst>
        </pc:spChg>
        <pc:spChg chg="mod">
          <ac:chgData name="Ivana Rozic" userId="3146e45c-111e-47f4-abdb-d162ebf290e2" providerId="ADAL" clId="{3C811436-E2C2-4C6E-B3D5-AE10BACF7C0D}" dt="2023-03-07T20:23:33.799" v="1426" actId="1076"/>
          <ac:spMkLst>
            <pc:docMk/>
            <pc:sldMk cId="948389806" sldId="553"/>
            <ac:spMk id="3" creationId="{8F2E792D-1F0E-9D40-F0A4-69C5810174C1}"/>
          </ac:spMkLst>
        </pc:spChg>
        <pc:spChg chg="del">
          <ac:chgData name="Ivana Rozic" userId="3146e45c-111e-47f4-abdb-d162ebf290e2" providerId="ADAL" clId="{3C811436-E2C2-4C6E-B3D5-AE10BACF7C0D}" dt="2023-03-07T23:14:28.264" v="2236" actId="478"/>
          <ac:spMkLst>
            <pc:docMk/>
            <pc:sldMk cId="948389806" sldId="553"/>
            <ac:spMk id="4" creationId="{2EFF3E27-15A9-D642-1658-D551243AE2E2}"/>
          </ac:spMkLst>
        </pc:spChg>
      </pc:sldChg>
      <pc:sldChg chg="delSp modSp new mod">
        <pc:chgData name="Ivana Rozic" userId="3146e45c-111e-47f4-abdb-d162ebf290e2" providerId="ADAL" clId="{3C811436-E2C2-4C6E-B3D5-AE10BACF7C0D}" dt="2023-03-07T23:14:51.728" v="2241" actId="478"/>
        <pc:sldMkLst>
          <pc:docMk/>
          <pc:sldMk cId="3720213506" sldId="554"/>
        </pc:sldMkLst>
        <pc:spChg chg="mod">
          <ac:chgData name="Ivana Rozic" userId="3146e45c-111e-47f4-abdb-d162ebf290e2" providerId="ADAL" clId="{3C811436-E2C2-4C6E-B3D5-AE10BACF7C0D}" dt="2023-03-07T21:45:16.014" v="1990" actId="404"/>
          <ac:spMkLst>
            <pc:docMk/>
            <pc:sldMk cId="3720213506" sldId="554"/>
            <ac:spMk id="2" creationId="{0D684C79-51A0-EBBE-E039-4305F73E6410}"/>
          </ac:spMkLst>
        </pc:spChg>
        <pc:spChg chg="mod">
          <ac:chgData name="Ivana Rozic" userId="3146e45c-111e-47f4-abdb-d162ebf290e2" providerId="ADAL" clId="{3C811436-E2C2-4C6E-B3D5-AE10BACF7C0D}" dt="2023-03-07T21:45:01.793" v="1988" actId="255"/>
          <ac:spMkLst>
            <pc:docMk/>
            <pc:sldMk cId="3720213506" sldId="554"/>
            <ac:spMk id="3" creationId="{FA7C74A2-A932-C32A-4179-B6923796BC66}"/>
          </ac:spMkLst>
        </pc:spChg>
        <pc:spChg chg="del">
          <ac:chgData name="Ivana Rozic" userId="3146e45c-111e-47f4-abdb-d162ebf290e2" providerId="ADAL" clId="{3C811436-E2C2-4C6E-B3D5-AE10BACF7C0D}" dt="2023-03-07T23:14:51.728" v="2241" actId="478"/>
          <ac:spMkLst>
            <pc:docMk/>
            <pc:sldMk cId="3720213506" sldId="554"/>
            <ac:spMk id="4" creationId="{C98F53A9-5B9C-880A-11CA-289C50DA458D}"/>
          </ac:spMkLst>
        </pc:spChg>
      </pc:sldChg>
      <pc:sldChg chg="delSp modSp new mod">
        <pc:chgData name="Ivana Rozic" userId="3146e45c-111e-47f4-abdb-d162ebf290e2" providerId="ADAL" clId="{3C811436-E2C2-4C6E-B3D5-AE10BACF7C0D}" dt="2023-03-07T23:14:43.232" v="2238" actId="478"/>
        <pc:sldMkLst>
          <pc:docMk/>
          <pc:sldMk cId="2171760234" sldId="555"/>
        </pc:sldMkLst>
        <pc:spChg chg="mod">
          <ac:chgData name="Ivana Rozic" userId="3146e45c-111e-47f4-abdb-d162ebf290e2" providerId="ADAL" clId="{3C811436-E2C2-4C6E-B3D5-AE10BACF7C0D}" dt="2023-03-07T21:37:54.675" v="1933" actId="1076"/>
          <ac:spMkLst>
            <pc:docMk/>
            <pc:sldMk cId="2171760234" sldId="555"/>
            <ac:spMk id="2" creationId="{FB96AA4A-1DCA-8F39-F111-0E125864CEC0}"/>
          </ac:spMkLst>
        </pc:spChg>
        <pc:spChg chg="mod">
          <ac:chgData name="Ivana Rozic" userId="3146e45c-111e-47f4-abdb-d162ebf290e2" providerId="ADAL" clId="{3C811436-E2C2-4C6E-B3D5-AE10BACF7C0D}" dt="2023-03-07T21:48:55.054" v="2048" actId="20577"/>
          <ac:spMkLst>
            <pc:docMk/>
            <pc:sldMk cId="2171760234" sldId="555"/>
            <ac:spMk id="3" creationId="{EA642B1C-AA3F-9907-01B6-1C6F6F848326}"/>
          </ac:spMkLst>
        </pc:spChg>
        <pc:spChg chg="del mod">
          <ac:chgData name="Ivana Rozic" userId="3146e45c-111e-47f4-abdb-d162ebf290e2" providerId="ADAL" clId="{3C811436-E2C2-4C6E-B3D5-AE10BACF7C0D}" dt="2023-03-07T23:14:43.232" v="2238" actId="478"/>
          <ac:spMkLst>
            <pc:docMk/>
            <pc:sldMk cId="2171760234" sldId="555"/>
            <ac:spMk id="4" creationId="{DE56BEC3-730A-6C34-5A89-14B725DED5A6}"/>
          </ac:spMkLst>
        </pc:spChg>
      </pc:sldChg>
      <pc:sldChg chg="delSp modSp add mod">
        <pc:chgData name="Ivana Rozic" userId="3146e45c-111e-47f4-abdb-d162ebf290e2" providerId="ADAL" clId="{3C811436-E2C2-4C6E-B3D5-AE10BACF7C0D}" dt="2023-03-07T23:14:49.254" v="2240" actId="478"/>
        <pc:sldMkLst>
          <pc:docMk/>
          <pc:sldMk cId="771011602" sldId="556"/>
        </pc:sldMkLst>
        <pc:spChg chg="mod">
          <ac:chgData name="Ivana Rozic" userId="3146e45c-111e-47f4-abdb-d162ebf290e2" providerId="ADAL" clId="{3C811436-E2C2-4C6E-B3D5-AE10BACF7C0D}" dt="2023-03-07T21:37:29.067" v="1924" actId="1076"/>
          <ac:spMkLst>
            <pc:docMk/>
            <pc:sldMk cId="771011602" sldId="556"/>
            <ac:spMk id="2" creationId="{0D684C79-51A0-EBBE-E039-4305F73E6410}"/>
          </ac:spMkLst>
        </pc:spChg>
        <pc:spChg chg="mod">
          <ac:chgData name="Ivana Rozic" userId="3146e45c-111e-47f4-abdb-d162ebf290e2" providerId="ADAL" clId="{3C811436-E2C2-4C6E-B3D5-AE10BACF7C0D}" dt="2023-03-07T21:44:47.775" v="1986" actId="1076"/>
          <ac:spMkLst>
            <pc:docMk/>
            <pc:sldMk cId="771011602" sldId="556"/>
            <ac:spMk id="3" creationId="{FA7C74A2-A932-C32A-4179-B6923796BC66}"/>
          </ac:spMkLst>
        </pc:spChg>
        <pc:spChg chg="del">
          <ac:chgData name="Ivana Rozic" userId="3146e45c-111e-47f4-abdb-d162ebf290e2" providerId="ADAL" clId="{3C811436-E2C2-4C6E-B3D5-AE10BACF7C0D}" dt="2023-03-07T23:14:49.254" v="2240" actId="478"/>
          <ac:spMkLst>
            <pc:docMk/>
            <pc:sldMk cId="771011602" sldId="556"/>
            <ac:spMk id="4" creationId="{C98F53A9-5B9C-880A-11CA-289C50DA458D}"/>
          </ac:spMkLst>
        </pc:spChg>
      </pc:sldChg>
      <pc:sldChg chg="modSp add del mod">
        <pc:chgData name="Ivana Rozic" userId="3146e45c-111e-47f4-abdb-d162ebf290e2" providerId="ADAL" clId="{3C811436-E2C2-4C6E-B3D5-AE10BACF7C0D}" dt="2023-03-07T21:47:17.111" v="2016" actId="47"/>
        <pc:sldMkLst>
          <pc:docMk/>
          <pc:sldMk cId="3198978412" sldId="557"/>
        </pc:sldMkLst>
        <pc:spChg chg="mod">
          <ac:chgData name="Ivana Rozic" userId="3146e45c-111e-47f4-abdb-d162ebf290e2" providerId="ADAL" clId="{3C811436-E2C2-4C6E-B3D5-AE10BACF7C0D}" dt="2023-03-07T21:47:09.066" v="2014" actId="21"/>
          <ac:spMkLst>
            <pc:docMk/>
            <pc:sldMk cId="3198978412" sldId="557"/>
            <ac:spMk id="2" creationId="{FB96AA4A-1DCA-8F39-F111-0E125864CEC0}"/>
          </ac:spMkLst>
        </pc:spChg>
        <pc:spChg chg="mod">
          <ac:chgData name="Ivana Rozic" userId="3146e45c-111e-47f4-abdb-d162ebf290e2" providerId="ADAL" clId="{3C811436-E2C2-4C6E-B3D5-AE10BACF7C0D}" dt="2023-03-07T21:47:04.923" v="2013" actId="6549"/>
          <ac:spMkLst>
            <pc:docMk/>
            <pc:sldMk cId="3198978412" sldId="557"/>
            <ac:spMk id="3" creationId="{EA642B1C-AA3F-9907-01B6-1C6F6F848326}"/>
          </ac:spMkLst>
        </pc:spChg>
      </pc:sldChg>
      <pc:sldChg chg="delSp modSp new mod">
        <pc:chgData name="Ivana Rozic" userId="3146e45c-111e-47f4-abdb-d162ebf290e2" providerId="ADAL" clId="{3C811436-E2C2-4C6E-B3D5-AE10BACF7C0D}" dt="2023-03-07T23:14:46.110" v="2239" actId="478"/>
        <pc:sldMkLst>
          <pc:docMk/>
          <pc:sldMk cId="2638715275" sldId="558"/>
        </pc:sldMkLst>
        <pc:spChg chg="mod">
          <ac:chgData name="Ivana Rozic" userId="3146e45c-111e-47f4-abdb-d162ebf290e2" providerId="ADAL" clId="{3C811436-E2C2-4C6E-B3D5-AE10BACF7C0D}" dt="2023-03-07T21:49:52.562" v="2060" actId="404"/>
          <ac:spMkLst>
            <pc:docMk/>
            <pc:sldMk cId="2638715275" sldId="558"/>
            <ac:spMk id="2" creationId="{F60FCA4F-5C56-2372-BCFD-B8A47D51F25B}"/>
          </ac:spMkLst>
        </pc:spChg>
        <pc:spChg chg="mod">
          <ac:chgData name="Ivana Rozic" userId="3146e45c-111e-47f4-abdb-d162ebf290e2" providerId="ADAL" clId="{3C811436-E2C2-4C6E-B3D5-AE10BACF7C0D}" dt="2023-03-07T21:51:06.483" v="2068" actId="948"/>
          <ac:spMkLst>
            <pc:docMk/>
            <pc:sldMk cId="2638715275" sldId="558"/>
            <ac:spMk id="3" creationId="{6D56822E-5789-34B9-9841-D229C99108D6}"/>
          </ac:spMkLst>
        </pc:spChg>
        <pc:spChg chg="del">
          <ac:chgData name="Ivana Rozic" userId="3146e45c-111e-47f4-abdb-d162ebf290e2" providerId="ADAL" clId="{3C811436-E2C2-4C6E-B3D5-AE10BACF7C0D}" dt="2023-03-07T23:14:46.110" v="2239" actId="478"/>
          <ac:spMkLst>
            <pc:docMk/>
            <pc:sldMk cId="2638715275" sldId="558"/>
            <ac:spMk id="4" creationId="{69DAB12A-D9D8-6A0D-1F8F-E2DCB710D397}"/>
          </ac:spMkLst>
        </pc:spChg>
      </pc:sldChg>
      <pc:sldChg chg="delSp modSp new mod">
        <pc:chgData name="Ivana Rozic" userId="3146e45c-111e-47f4-abdb-d162ebf290e2" providerId="ADAL" clId="{3C811436-E2C2-4C6E-B3D5-AE10BACF7C0D}" dt="2023-03-07T23:14:20.943" v="2234" actId="478"/>
        <pc:sldMkLst>
          <pc:docMk/>
          <pc:sldMk cId="3981071513" sldId="559"/>
        </pc:sldMkLst>
        <pc:spChg chg="mod">
          <ac:chgData name="Ivana Rozic" userId="3146e45c-111e-47f4-abdb-d162ebf290e2" providerId="ADAL" clId="{3C811436-E2C2-4C6E-B3D5-AE10BACF7C0D}" dt="2023-03-07T21:51:33.683" v="2072" actId="207"/>
          <ac:spMkLst>
            <pc:docMk/>
            <pc:sldMk cId="3981071513" sldId="559"/>
            <ac:spMk id="2" creationId="{669ED0DC-74A0-94BB-9E98-76DA0A0A3714}"/>
          </ac:spMkLst>
        </pc:spChg>
        <pc:spChg chg="mod">
          <ac:chgData name="Ivana Rozic" userId="3146e45c-111e-47f4-abdb-d162ebf290e2" providerId="ADAL" clId="{3C811436-E2C2-4C6E-B3D5-AE10BACF7C0D}" dt="2023-03-07T22:33:01.065" v="2129" actId="948"/>
          <ac:spMkLst>
            <pc:docMk/>
            <pc:sldMk cId="3981071513" sldId="559"/>
            <ac:spMk id="3" creationId="{E99F1DF2-E654-1691-0D4F-A652BD9AE001}"/>
          </ac:spMkLst>
        </pc:spChg>
        <pc:spChg chg="del mod">
          <ac:chgData name="Ivana Rozic" userId="3146e45c-111e-47f4-abdb-d162ebf290e2" providerId="ADAL" clId="{3C811436-E2C2-4C6E-B3D5-AE10BACF7C0D}" dt="2023-03-07T23:14:20.943" v="2234" actId="478"/>
          <ac:spMkLst>
            <pc:docMk/>
            <pc:sldMk cId="3981071513" sldId="559"/>
            <ac:spMk id="4" creationId="{8944771E-0A3A-79E5-EE99-990D55644DE0}"/>
          </ac:spMkLst>
        </pc:spChg>
      </pc:sldChg>
      <pc:sldChg chg="delSp modSp add mod">
        <pc:chgData name="Ivana Rozic" userId="3146e45c-111e-47f4-abdb-d162ebf290e2" providerId="ADAL" clId="{3C811436-E2C2-4C6E-B3D5-AE10BACF7C0D}" dt="2023-03-07T23:14:24.765" v="2235" actId="478"/>
        <pc:sldMkLst>
          <pc:docMk/>
          <pc:sldMk cId="630518417" sldId="560"/>
        </pc:sldMkLst>
        <pc:spChg chg="mod">
          <ac:chgData name="Ivana Rozic" userId="3146e45c-111e-47f4-abdb-d162ebf290e2" providerId="ADAL" clId="{3C811436-E2C2-4C6E-B3D5-AE10BACF7C0D}" dt="2023-03-07T22:35:41.555" v="2151" actId="113"/>
          <ac:spMkLst>
            <pc:docMk/>
            <pc:sldMk cId="630518417" sldId="560"/>
            <ac:spMk id="3" creationId="{E99F1DF2-E654-1691-0D4F-A652BD9AE001}"/>
          </ac:spMkLst>
        </pc:spChg>
        <pc:spChg chg="del">
          <ac:chgData name="Ivana Rozic" userId="3146e45c-111e-47f4-abdb-d162ebf290e2" providerId="ADAL" clId="{3C811436-E2C2-4C6E-B3D5-AE10BACF7C0D}" dt="2023-03-07T23:14:24.765" v="2235" actId="478"/>
          <ac:spMkLst>
            <pc:docMk/>
            <pc:sldMk cId="630518417" sldId="560"/>
            <ac:spMk id="4" creationId="{8944771E-0A3A-79E5-EE99-990D55644DE0}"/>
          </ac:spMkLst>
        </pc:spChg>
      </pc:sldChg>
    </pc:docChg>
  </pc:docChgLst>
  <pc:docChgLst>
    <pc:chgData name="Emad Elkhashen" userId="f6773d4c-e24e-4e81-9dfb-d11fc303467b" providerId="ADAL" clId="{75263184-FEA8-4B95-8006-4CF2617007DA}"/>
    <pc:docChg chg="modSld">
      <pc:chgData name="Emad Elkhashen" userId="f6773d4c-e24e-4e81-9dfb-d11fc303467b" providerId="ADAL" clId="{75263184-FEA8-4B95-8006-4CF2617007DA}" dt="2023-03-20T01:41:34.256" v="0" actId="20577"/>
      <pc:docMkLst>
        <pc:docMk/>
      </pc:docMkLst>
      <pc:sldChg chg="modSp mod">
        <pc:chgData name="Emad Elkhashen" userId="f6773d4c-e24e-4e81-9dfb-d11fc303467b" providerId="ADAL" clId="{75263184-FEA8-4B95-8006-4CF2617007DA}" dt="2023-03-20T01:41:34.256" v="0" actId="20577"/>
        <pc:sldMkLst>
          <pc:docMk/>
          <pc:sldMk cId="3775181761" sldId="297"/>
        </pc:sldMkLst>
        <pc:spChg chg="mod">
          <ac:chgData name="Emad Elkhashen" userId="f6773d4c-e24e-4e81-9dfb-d11fc303467b" providerId="ADAL" clId="{75263184-FEA8-4B95-8006-4CF2617007DA}" dt="2023-03-20T01:41:34.256" v="0" actId="20577"/>
          <ac:spMkLst>
            <pc:docMk/>
            <pc:sldMk cId="3775181761" sldId="297"/>
            <ac:spMk id="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6F2EA6-F5FD-4CC7-BC1C-939DA8855801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2C7D22-1748-4F0D-9372-BEFDCA3D575E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5F647-5A3F-44CF-9DDD-A6D2D9E57005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0B598-34CF-4078-92A7-E955F19F6345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D81A3-52FC-46C5-9CE0-BD1D41CC60A9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FF2C2-B2B5-4787-8BDD-EA9540A31227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52D06D-9735-4812-8133-C036A0D27AAB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9A6D0-8176-4C41-AE4F-940F6B524E4E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0D4FD8-D731-418F-A1EE-292926F3AA83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D32C4B-E8D1-4AF5-81D7-1DAAF2DF7AA7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973F5-3A17-4B17-B1AC-25EA2BBCC580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68560D4-C3BD-48EE-9AD9-D8A11AA29C1A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39416" y="1196752"/>
            <a:ext cx="11017224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6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6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6000" b="1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Week 7 Session 1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564" y="4437112"/>
            <a:ext cx="7448871" cy="100811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>
                <a:solidFill>
                  <a:schemeClr val="accent2"/>
                </a:solidFill>
                <a:ea typeface="ＭＳ Ｐゴシック" charset="0"/>
              </a:rPr>
              <a:t> </a:t>
            </a:r>
            <a:r>
              <a:rPr lang="en-GB" altLang="en-US" sz="3200" b="1" dirty="0">
                <a:solidFill>
                  <a:schemeClr val="accent2"/>
                </a:solidFill>
                <a:ea typeface="ＭＳ Ｐゴシック" charset="0"/>
              </a:rPr>
              <a:t>Cost classification and break even analysis</a:t>
            </a:r>
          </a:p>
          <a:p>
            <a:pPr eaLnBrk="1" hangingPunct="1">
              <a:defRPr/>
            </a:pPr>
            <a:endParaRPr lang="en-GB" altLang="en-US" b="1" dirty="0">
              <a:solidFill>
                <a:schemeClr val="accent2"/>
              </a:solidFill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A57F920-1585-43C7-914E-97CD01D95641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400"/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u="sng">
                <a:ea typeface="ＭＳ Ｐゴシック" panose="020B0600070205080204" pitchFamily="34" charset="-128"/>
              </a:rPr>
              <a:t>DEFINITION OF MANAGEMENT ACCOUNTING</a:t>
            </a:r>
          </a:p>
        </p:txBody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9416" y="1844676"/>
            <a:ext cx="10585176" cy="3313113"/>
          </a:xfrm>
        </p:spPr>
        <p:txBody>
          <a:bodyPr/>
          <a:lstStyle/>
          <a:p>
            <a:pPr marL="0" indent="0" algn="just" eaLnBrk="1" hangingPunct="1">
              <a:lnSpc>
                <a:spcPct val="90000"/>
              </a:lnSpc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The application of the principles of accounting and financial management to create, protect, preserve and increase value to the stakeholders of an enterprises.</a:t>
            </a:r>
          </a:p>
        </p:txBody>
      </p:sp>
    </p:spTree>
    <p:extLst>
      <p:ext uri="{BB962C8B-B14F-4D97-AF65-F5344CB8AC3E}">
        <p14:creationId xmlns:p14="http://schemas.microsoft.com/office/powerpoint/2010/main" val="7917791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CC20CD9-1841-4A26-B4F5-FB6EF4AD0E33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400"/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ea typeface="ＭＳ Ｐゴシック" panose="020B0600070205080204" pitchFamily="34" charset="-128"/>
              </a:rPr>
              <a:t>FUNCTIONS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316192"/>
            <a:ext cx="10598968" cy="3917032"/>
          </a:xfrm>
        </p:spPr>
        <p:txBody>
          <a:bodyPr/>
          <a:lstStyle/>
          <a:p>
            <a:pPr marL="444500" indent="-444500" eaLnBrk="1" hangingPunct="1">
              <a:lnSpc>
                <a:spcPct val="9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Planning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000" dirty="0">
                <a:ea typeface="ＭＳ Ｐゴシック" panose="020B0600070205080204" pitchFamily="34" charset="-128"/>
              </a:rPr>
              <a:t>Formulating business strategy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000" dirty="0">
                <a:ea typeface="ＭＳ Ｐゴシック" panose="020B0600070205080204" pitchFamily="34" charset="-128"/>
              </a:rPr>
              <a:t>Planning activities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000" dirty="0">
                <a:ea typeface="ＭＳ Ｐゴシック" panose="020B0600070205080204" pitchFamily="34" charset="-128"/>
              </a:rPr>
              <a:t>Budgets</a:t>
            </a:r>
          </a:p>
          <a:p>
            <a:pPr marL="623888" lvl="1" indent="722313" eaLnBrk="1" hangingPunct="1">
              <a:lnSpc>
                <a:spcPct val="90000"/>
              </a:lnSpc>
              <a:buNone/>
            </a:pPr>
            <a:endParaRPr lang="en-GB" altLang="en-US" sz="2000" dirty="0">
              <a:ea typeface="ＭＳ Ｐゴシック" panose="020B0600070205080204" pitchFamily="34" charset="-128"/>
            </a:endParaRPr>
          </a:p>
          <a:p>
            <a:pPr marL="444500" indent="-444500" eaLnBrk="1" hangingPunct="1">
              <a:lnSpc>
                <a:spcPct val="9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Decision making</a:t>
            </a:r>
          </a:p>
          <a:p>
            <a:pPr marL="444500" indent="-444500" eaLnBrk="1" hangingPunct="1">
              <a:lnSpc>
                <a:spcPct val="90000"/>
              </a:lnSpc>
              <a:buNone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 marL="444500" indent="-444500" eaLnBrk="1" hangingPunct="1">
              <a:lnSpc>
                <a:spcPct val="9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Control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000" dirty="0">
                <a:ea typeface="ＭＳ Ｐゴシック" panose="020B0600070205080204" pitchFamily="34" charset="-128"/>
              </a:rPr>
              <a:t>Efficient resource usage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000" dirty="0">
                <a:ea typeface="ＭＳ Ｐゴシック" panose="020B0600070205080204" pitchFamily="34" charset="-128"/>
              </a:rPr>
              <a:t>Performance improvement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000" dirty="0">
                <a:ea typeface="ＭＳ Ｐゴシック" panose="020B0600070205080204" pitchFamily="34" charset="-128"/>
              </a:rPr>
              <a:t>Safeguarding assets</a:t>
            </a:r>
          </a:p>
          <a:p>
            <a:pPr marL="623888" lvl="1" indent="722313" eaLnBrk="1" hangingPunct="1">
              <a:lnSpc>
                <a:spcPct val="90000"/>
              </a:lnSpc>
            </a:pPr>
            <a:r>
              <a:rPr lang="en-GB" altLang="en-US" sz="2000" dirty="0">
                <a:ea typeface="ＭＳ Ｐゴシック" panose="020B0600070205080204" pitchFamily="34" charset="-128"/>
              </a:rPr>
              <a:t>Corporate governance &amp; internal control</a:t>
            </a:r>
          </a:p>
        </p:txBody>
      </p:sp>
      <p:pic>
        <p:nvPicPr>
          <p:cNvPr id="8197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600" y="2708275"/>
            <a:ext cx="3240088" cy="216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7318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7760BE9-67F4-4D3B-B0EB-31320B2591EE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400"/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u="sng">
                <a:ea typeface="ＭＳ Ｐゴシック" panose="020B0600070205080204" pitchFamily="34" charset="-128"/>
              </a:rPr>
              <a:t>COMPARISON WITH FINANCIAL ACCOUNTING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424115"/>
            <a:ext cx="8229600" cy="3917032"/>
          </a:xfrm>
        </p:spPr>
        <p:txBody>
          <a:bodyPr/>
          <a:lstStyle/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Private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Specific focus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Detailed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Not regulated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Frequency - </a:t>
            </a:r>
            <a:r>
              <a:rPr lang="en-GB" altLang="en-US" b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monthly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Forward looking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Financial and non-financial information</a:t>
            </a:r>
          </a:p>
        </p:txBody>
      </p:sp>
    </p:spTree>
    <p:extLst>
      <p:ext uri="{BB962C8B-B14F-4D97-AF65-F5344CB8AC3E}">
        <p14:creationId xmlns:p14="http://schemas.microsoft.com/office/powerpoint/2010/main" val="284564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2CC603B-3574-4B2B-B669-B2734D354D1A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400"/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ea typeface="ＭＳ Ｐゴシック" panose="020B0600070205080204" pitchFamily="34" charset="-128"/>
              </a:rPr>
              <a:t>COSTS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84784"/>
            <a:ext cx="8222704" cy="2735263"/>
          </a:xfrm>
        </p:spPr>
        <p:txBody>
          <a:bodyPr/>
          <a:lstStyle/>
          <a:p>
            <a:pPr marL="0" indent="0" algn="just" eaLnBrk="1" hangingPunct="1"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The amount of resources, usually measured in monetary terms, sacrificed to achieve a particular objective.</a:t>
            </a:r>
          </a:p>
          <a:p>
            <a:pPr marL="0" indent="0" eaLnBrk="1" hangingPunct="1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eaLnBrk="1" hangingPunct="1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10245" name="Picture 5" descr="C:\Users\ImahSidi\Downloads\MC90044039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0216" y="2636912"/>
            <a:ext cx="3751262" cy="194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2299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A6A3E6C-D119-49AD-81B6-D894BA7C1BAC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400"/>
          </a:p>
        </p:txBody>
      </p:sp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ea typeface="ＭＳ Ｐゴシック" panose="020B0600070205080204" pitchFamily="34" charset="-128"/>
              </a:rPr>
              <a:t>COST CLASSIFICATIONS</a:t>
            </a:r>
          </a:p>
        </p:txBody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Relevant v irrelevant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Product v period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Direct v indirect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Fixed v variable</a:t>
            </a:r>
          </a:p>
        </p:txBody>
      </p:sp>
    </p:spTree>
    <p:extLst>
      <p:ext uri="{BB962C8B-B14F-4D97-AF65-F5344CB8AC3E}">
        <p14:creationId xmlns:p14="http://schemas.microsoft.com/office/powerpoint/2010/main" val="522328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0C257F0-4AB2-4B99-A044-E3CA204FFAC6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400"/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 dirty="0">
                <a:highlight>
                  <a:srgbClr val="FFFF00"/>
                </a:highlight>
                <a:ea typeface="ＭＳ Ｐゴシック" panose="020B0600070205080204" pitchFamily="34" charset="-128"/>
              </a:rPr>
              <a:t>RELEVANT</a:t>
            </a:r>
            <a:r>
              <a:rPr lang="en-GB" altLang="en-US" u="sng" dirty="0">
                <a:ea typeface="ＭＳ Ｐゴシック" panose="020B0600070205080204" pitchFamily="34" charset="-128"/>
              </a:rPr>
              <a:t> COSTS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400" y="1196752"/>
            <a:ext cx="10153128" cy="4392488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dirty="0">
                <a:ea typeface="ＭＳ Ｐゴシック" panose="020B0600070205080204" pitchFamily="34" charset="-128"/>
              </a:rPr>
              <a:t>Criteria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Relate to the business objective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Differ from one possible decision outcome to the next.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>
                <a:ea typeface="ＭＳ Ｐゴシック" panose="020B0600070205080204" pitchFamily="34" charset="-128"/>
              </a:rPr>
              <a:t>Lunch, transport fare, entry fee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dirty="0">
                <a:ea typeface="ＭＳ Ｐゴシック" panose="020B0600070205080204" pitchFamily="34" charset="-128"/>
              </a:rPr>
              <a:t>Relevant costs include</a:t>
            </a:r>
            <a:r>
              <a:rPr lang="en-GB" altLang="en-US" sz="2400" dirty="0">
                <a:ea typeface="ＭＳ Ｐゴシック" panose="020B0600070205080204" pitchFamily="34" charset="-128"/>
              </a:rPr>
              <a:t>: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Future outlay costs which vary with the decision.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Opportunity costs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dirty="0">
                <a:ea typeface="ＭＳ Ｐゴシック" panose="020B0600070205080204" pitchFamily="34" charset="-128"/>
              </a:rPr>
              <a:t>Irrelevant costs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Historic costs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Sunk costs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Committed costs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4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75136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385AC79-726A-4B4E-A3C5-6BD11311E77F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400"/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ea typeface="ＭＳ Ｐゴシック" panose="020B0600070205080204" pitchFamily="34" charset="-128"/>
              </a:rPr>
              <a:t>PRODUCT V PERIOD COSTS</a:t>
            </a:r>
          </a:p>
        </p:txBody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7408" y="1340768"/>
            <a:ext cx="10814992" cy="4104456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800" u="sng" dirty="0">
                <a:ea typeface="ＭＳ Ｐゴシック" panose="020B0600070205080204" pitchFamily="34" charset="-128"/>
              </a:rPr>
              <a:t>Product cost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Those costs associated with goods or services purchased or produced, for sale to customers. They comprise:</a:t>
            </a:r>
          </a:p>
          <a:p>
            <a:pPr marL="622300" lvl="1" indent="-442913" eaLnBrk="1" hangingPunct="1">
              <a:lnSpc>
                <a:spcPct val="9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Prime costs (direct costs)</a:t>
            </a:r>
          </a:p>
          <a:p>
            <a:pPr marL="622300" lvl="1" indent="-442913" eaLnBrk="1" hangingPunct="1">
              <a:lnSpc>
                <a:spcPct val="9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Production overhead costs</a:t>
            </a:r>
            <a:endParaRPr lang="en-GB" altLang="en-US" b="1" dirty="0">
              <a:ea typeface="ＭＳ Ｐゴシック" panose="020B0600070205080204" pitchFamily="34" charset="-128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800" u="sng" dirty="0">
                <a:ea typeface="ＭＳ Ｐゴシック" panose="020B0600070205080204" pitchFamily="34" charset="-128"/>
              </a:rPr>
              <a:t>Period costs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Those costs which are treated as expenses in the period in which they occur </a:t>
            </a:r>
            <a:r>
              <a:rPr lang="en-GB" altLang="en-US" sz="1600" b="1" dirty="0">
                <a:ea typeface="ＭＳ Ｐゴシック" panose="020B0600070205080204" pitchFamily="34" charset="-128"/>
              </a:rPr>
              <a:t>Selling expenses.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1600" b="1" dirty="0">
                <a:ea typeface="ＭＳ Ｐゴシック" panose="020B0600070205080204" pitchFamily="34" charset="-128"/>
              </a:rPr>
              <a:t>Advertising expenses.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1600" b="1" dirty="0">
                <a:ea typeface="ＭＳ Ｐゴシック" panose="020B0600070205080204" pitchFamily="34" charset="-128"/>
              </a:rPr>
              <a:t>Travel and entertainment expenses.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200468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BAE0307-F20B-44E2-91F0-748A793F1726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400"/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ea typeface="ＭＳ Ｐゴシック" panose="020B0600070205080204" pitchFamily="34" charset="-128"/>
              </a:rPr>
              <a:t>DIRECT COSTS</a:t>
            </a:r>
          </a:p>
        </p:txBody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35360" y="1312862"/>
            <a:ext cx="11377264" cy="3988346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ea typeface="+mn-ea"/>
              </a:rPr>
              <a:t>Costs directly traceable to an identifiable unit. </a:t>
            </a:r>
            <a:r>
              <a:rPr lang="en-GB" dirty="0">
                <a:solidFill>
                  <a:srgbClr val="FF0000"/>
                </a:solidFill>
                <a:ea typeface="+mn-ea"/>
              </a:rPr>
              <a:t>Orange Juice</a:t>
            </a:r>
          </a:p>
          <a:p>
            <a:pPr lvl="1" eaLnBrk="1" hangingPunct="1">
              <a:defRPr/>
            </a:pPr>
            <a:r>
              <a:rPr lang="en-GB" dirty="0"/>
              <a:t>Direct material labels, fruits</a:t>
            </a:r>
          </a:p>
          <a:p>
            <a:pPr lvl="1" eaLnBrk="1" hangingPunct="1">
              <a:defRPr/>
            </a:pPr>
            <a:r>
              <a:rPr lang="en-GB" dirty="0"/>
              <a:t>Direct labour </a:t>
            </a:r>
          </a:p>
          <a:p>
            <a:pPr lvl="1" eaLnBrk="1" hangingPunct="1">
              <a:defRPr/>
            </a:pPr>
            <a:r>
              <a:rPr lang="en-GB" dirty="0"/>
              <a:t>Direct expenses transportation</a:t>
            </a:r>
          </a:p>
          <a:p>
            <a:pPr eaLnBrk="1" hangingPunct="1">
              <a:defRPr/>
            </a:pPr>
            <a:r>
              <a:rPr lang="en-GB" dirty="0">
                <a:ea typeface="+mn-ea"/>
              </a:rPr>
              <a:t>Cloth factory e.g., - </a:t>
            </a:r>
            <a:r>
              <a:rPr lang="en-GB" sz="1800" dirty="0"/>
              <a:t>fabric – materials, labour, packaging, labels</a:t>
            </a:r>
          </a:p>
          <a:p>
            <a:pPr eaLnBrk="1" hangingPunct="1">
              <a:defRPr/>
            </a:pPr>
            <a:r>
              <a:rPr lang="en-GB" dirty="0">
                <a:ea typeface="+mn-ea"/>
              </a:rPr>
              <a:t>Direct material + Direct labour + Direct expenses = </a:t>
            </a:r>
            <a:r>
              <a:rPr lang="en-GB" b="1" dirty="0">
                <a:solidFill>
                  <a:srgbClr val="FF0000"/>
                </a:solidFill>
                <a:highlight>
                  <a:srgbClr val="FFFF00"/>
                </a:highlight>
                <a:ea typeface="+mn-ea"/>
              </a:rPr>
              <a:t>PRIME COSTS</a:t>
            </a:r>
          </a:p>
          <a:p>
            <a:pPr marL="0" indent="0" eaLnBrk="1" hangingPunct="1">
              <a:buNone/>
              <a:defRPr/>
            </a:pPr>
            <a:endParaRPr lang="en-GB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4256870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u="sng">
                <a:ea typeface="ＭＳ Ｐゴシック" panose="020B0600070205080204" pitchFamily="34" charset="-128"/>
              </a:rPr>
              <a:t>INDIRECT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92123"/>
            <a:ext cx="10972800" cy="3845024"/>
          </a:xfrm>
        </p:spPr>
        <p:txBody>
          <a:bodyPr/>
          <a:lstStyle/>
          <a:p>
            <a:pPr>
              <a:defRPr/>
            </a:pPr>
            <a:r>
              <a:rPr lang="en-GB" sz="2800" dirty="0"/>
              <a:t>Those costs that cannot be directly identified and attributed to a product or service.</a:t>
            </a:r>
          </a:p>
          <a:p>
            <a:pPr>
              <a:defRPr/>
            </a:pPr>
            <a:r>
              <a:rPr lang="en-GB" sz="2800" dirty="0"/>
              <a:t>Also called </a:t>
            </a:r>
            <a:r>
              <a:rPr lang="en-GB" sz="2800" b="1" dirty="0">
                <a:solidFill>
                  <a:srgbClr val="00B050"/>
                </a:solidFill>
                <a:highlight>
                  <a:srgbClr val="FFFF00"/>
                </a:highlight>
              </a:rPr>
              <a:t>OVERHEAD COSTS</a:t>
            </a:r>
            <a:endParaRPr lang="en-GB" sz="2800" b="1" dirty="0">
              <a:highlight>
                <a:srgbClr val="FFFF00"/>
              </a:highlight>
            </a:endParaRPr>
          </a:p>
          <a:p>
            <a:pPr>
              <a:defRPr/>
            </a:pPr>
            <a:r>
              <a:rPr lang="en-GB" sz="2800" dirty="0"/>
              <a:t>Examples</a:t>
            </a:r>
          </a:p>
          <a:p>
            <a:pPr lvl="1">
              <a:defRPr/>
            </a:pPr>
            <a:r>
              <a:rPr lang="en-GB" sz="2400" dirty="0"/>
              <a:t>Factory rent, repairs and maintenance, training</a:t>
            </a:r>
          </a:p>
          <a:p>
            <a:pPr lvl="1">
              <a:defRPr/>
            </a:pPr>
            <a:r>
              <a:rPr lang="en-GB" sz="2400" dirty="0"/>
              <a:t>Light and heating, electricity, uniforms, security</a:t>
            </a:r>
          </a:p>
          <a:p>
            <a:pPr lvl="1">
              <a:defRPr/>
            </a:pPr>
            <a:r>
              <a:rPr lang="en-GB" sz="2400" dirty="0"/>
              <a:t>Production supervisor wages,</a:t>
            </a:r>
          </a:p>
          <a:p>
            <a:pPr>
              <a:defRPr/>
            </a:pPr>
            <a:r>
              <a:rPr lang="en-GB" sz="2800" dirty="0"/>
              <a:t>Indirect cost is estimated </a:t>
            </a:r>
          </a:p>
          <a:p>
            <a:pPr lvl="1">
              <a:defRPr/>
            </a:pPr>
            <a:endParaRPr lang="en-GB" sz="2400" dirty="0"/>
          </a:p>
          <a:p>
            <a:pPr marL="914400" lvl="1" indent="-457200">
              <a:defRPr/>
            </a:pPr>
            <a:endParaRPr lang="en-GB" sz="2400" dirty="0"/>
          </a:p>
          <a:p>
            <a:pPr>
              <a:defRPr/>
            </a:pPr>
            <a:endParaRPr lang="en-GB" sz="2800" dirty="0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5C2A794-8670-4600-AFD1-D046FCBD3B61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7221045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u="sng">
                <a:ea typeface="ＭＳ Ｐゴシック" panose="020B0600070205080204" pitchFamily="34" charset="-128"/>
              </a:rPr>
              <a:t>FIXED AND VARIABLE COSTS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609600" y="1199359"/>
            <a:ext cx="10972800" cy="4461890"/>
          </a:xfrm>
        </p:spPr>
        <p:txBody>
          <a:bodyPr/>
          <a:lstStyle/>
          <a:p>
            <a:r>
              <a:rPr lang="en-GB" altLang="en-US" sz="2800" b="1" dirty="0">
                <a:solidFill>
                  <a:srgbClr val="00B0F0"/>
                </a:solidFill>
                <a:ea typeface="ＭＳ Ｐゴシック" panose="020B0600070205080204" pitchFamily="34" charset="-128"/>
              </a:rPr>
              <a:t>Fixed cost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Not affected by changes in the level of activity over a defined period of time: </a:t>
            </a:r>
          </a:p>
          <a:p>
            <a:r>
              <a:rPr lang="en-GB" altLang="en-US" sz="2800" b="1" dirty="0">
                <a:solidFill>
                  <a:srgbClr val="00B0F0"/>
                </a:solidFill>
                <a:ea typeface="ＭＳ Ｐゴシック" panose="020B0600070205080204" pitchFamily="34" charset="-128"/>
              </a:rPr>
              <a:t>Variable cost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Varies directly with changes in the level of activity over a defined period of time e.g. Calling </a:t>
            </a:r>
          </a:p>
          <a:p>
            <a:r>
              <a:rPr lang="en-GB" altLang="en-US" sz="2800" b="1" dirty="0">
                <a:solidFill>
                  <a:srgbClr val="00B0F0"/>
                </a:solidFill>
                <a:ea typeface="ＭＳ Ｐゴシック" panose="020B0600070205080204" pitchFamily="34" charset="-128"/>
              </a:rPr>
              <a:t>Semi-variable cost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Has a fixed element PLUS a variable element</a:t>
            </a:r>
          </a:p>
          <a:p>
            <a:r>
              <a:rPr lang="en-GB" altLang="en-US" sz="2800" b="1" dirty="0">
                <a:solidFill>
                  <a:srgbClr val="00B0F0"/>
                </a:solidFill>
                <a:ea typeface="ＭＳ Ｐゴシック" panose="020B0600070205080204" pitchFamily="34" charset="-128"/>
              </a:rPr>
              <a:t>Step cost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Fixed cost increases by steps</a:t>
            </a:r>
          </a:p>
          <a:p>
            <a:pPr lvl="1"/>
            <a:endParaRPr lang="en-GB" altLang="en-US" sz="2400" dirty="0">
              <a:ea typeface="ＭＳ Ｐゴシック" panose="020B0600070205080204" pitchFamily="34" charset="-128"/>
            </a:endParaRPr>
          </a:p>
          <a:p>
            <a:pPr lvl="1"/>
            <a:endParaRPr lang="en-GB" altLang="en-US" sz="2400" dirty="0">
              <a:ea typeface="ＭＳ Ｐゴシック" panose="020B0600070205080204" pitchFamily="34" charset="-128"/>
            </a:endParaRPr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64B453B-A8B0-486D-8930-EA88294AB4F3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7335185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Content Placeholder 2"/>
          <p:cNvSpPr>
            <a:spLocks noGrp="1"/>
          </p:cNvSpPr>
          <p:nvPr>
            <p:ph idx="1"/>
          </p:nvPr>
        </p:nvSpPr>
        <p:spPr>
          <a:xfrm>
            <a:off x="2045392" y="0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algn="ctr">
              <a:buNone/>
            </a:pPr>
            <a:r>
              <a:rPr lang="en-GB" altLang="en-US" sz="4000" dirty="0">
                <a:ea typeface="ＭＳ Ｐゴシック" panose="020B0600070205080204" pitchFamily="34" charset="-128"/>
              </a:rPr>
              <a:t>Today we make a cake!</a:t>
            </a:r>
          </a:p>
        </p:txBody>
      </p:sp>
      <p:sp>
        <p:nvSpPr>
          <p:cNvPr id="17411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BD25479-5F84-46B6-8D0A-1DEB6458BAB2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400"/>
          </a:p>
        </p:txBody>
      </p:sp>
      <p:pic>
        <p:nvPicPr>
          <p:cNvPr id="1741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720" y="1844824"/>
            <a:ext cx="5168944" cy="3384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70556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5626E1E-AAE8-49BC-AE14-0B33FA36340B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400"/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625976" y="207517"/>
            <a:ext cx="10972800" cy="646452"/>
          </a:xfrm>
        </p:spPr>
        <p:txBody>
          <a:bodyPr/>
          <a:lstStyle/>
          <a:p>
            <a:pPr eaLnBrk="1" hangingPunct="1"/>
            <a:r>
              <a:rPr lang="en-GB" altLang="en-US" u="sng" dirty="0">
                <a:ea typeface="ＭＳ Ｐゴシック" panose="020B0600070205080204" pitchFamily="34" charset="-128"/>
              </a:rPr>
              <a:t>FIXED COSTS</a:t>
            </a:r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25976" y="1022832"/>
            <a:ext cx="11175032" cy="518477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Fixed costs do not vary with the volume of activity over a specific period</a:t>
            </a:r>
          </a:p>
          <a:p>
            <a:pPr marL="0" indent="0" eaLnBrk="1" hangingPunct="1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</p:txBody>
      </p:sp>
      <p:grpSp>
        <p:nvGrpSpPr>
          <p:cNvPr id="18437" name="Group 4"/>
          <p:cNvGrpSpPr>
            <a:grpSpLocks/>
          </p:cNvGrpSpPr>
          <p:nvPr/>
        </p:nvGrpSpPr>
        <p:grpSpPr bwMode="auto">
          <a:xfrm>
            <a:off x="3503712" y="1813406"/>
            <a:ext cx="6191250" cy="3603625"/>
            <a:chOff x="686" y="771"/>
            <a:chExt cx="4171" cy="2463"/>
          </a:xfrm>
        </p:grpSpPr>
        <p:sp>
          <p:nvSpPr>
            <p:cNvPr id="18438" name="AutoShape 5"/>
            <p:cNvSpPr>
              <a:spLocks noChangeArrowheads="1"/>
            </p:cNvSpPr>
            <p:nvPr/>
          </p:nvSpPr>
          <p:spPr bwMode="auto">
            <a:xfrm>
              <a:off x="902" y="771"/>
              <a:ext cx="3896" cy="2414"/>
            </a:xfrm>
            <a:prstGeom prst="roundRect">
              <a:avLst>
                <a:gd name="adj" fmla="val 9694"/>
              </a:avLst>
            </a:prstGeom>
            <a:solidFill>
              <a:srgbClr val="DAB8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18439" name="AutoShape 6"/>
            <p:cNvSpPr>
              <a:spLocks noChangeArrowheads="1"/>
            </p:cNvSpPr>
            <p:nvPr/>
          </p:nvSpPr>
          <p:spPr bwMode="auto">
            <a:xfrm>
              <a:off x="720" y="772"/>
              <a:ext cx="442" cy="2460"/>
            </a:xfrm>
            <a:prstGeom prst="cube">
              <a:avLst>
                <a:gd name="adj" fmla="val 1143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18440" name="Text Box 7"/>
            <p:cNvSpPr txBox="1">
              <a:spLocks noChangeArrowheads="1"/>
            </p:cNvSpPr>
            <p:nvPr/>
          </p:nvSpPr>
          <p:spPr bwMode="auto">
            <a:xfrm>
              <a:off x="686" y="893"/>
              <a:ext cx="453" cy="4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600" b="1"/>
                <a:t>Cost</a:t>
              </a:r>
              <a:r>
                <a:rPr lang="en-GB" altLang="en-US" sz="1800" b="1"/>
                <a:t> (£)</a:t>
              </a:r>
            </a:p>
          </p:txBody>
        </p:sp>
        <p:sp>
          <p:nvSpPr>
            <p:cNvPr id="18441" name="AutoShape 8"/>
            <p:cNvSpPr>
              <a:spLocks noChangeArrowheads="1"/>
            </p:cNvSpPr>
            <p:nvPr/>
          </p:nvSpPr>
          <p:spPr bwMode="auto">
            <a:xfrm>
              <a:off x="1110" y="2926"/>
              <a:ext cx="3685" cy="306"/>
            </a:xfrm>
            <a:prstGeom prst="cube">
              <a:avLst>
                <a:gd name="adj" fmla="val 1456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18442" name="Text Box 9"/>
            <p:cNvSpPr txBox="1">
              <a:spLocks noChangeArrowheads="1"/>
            </p:cNvSpPr>
            <p:nvPr/>
          </p:nvSpPr>
          <p:spPr bwMode="auto">
            <a:xfrm>
              <a:off x="2013" y="2984"/>
              <a:ext cx="2844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Volume of activity (units of output) </a:t>
              </a:r>
            </a:p>
          </p:txBody>
        </p:sp>
        <p:sp>
          <p:nvSpPr>
            <p:cNvPr id="18443" name="Line 10"/>
            <p:cNvSpPr>
              <a:spLocks noChangeShapeType="1"/>
            </p:cNvSpPr>
            <p:nvPr/>
          </p:nvSpPr>
          <p:spPr bwMode="auto">
            <a:xfrm>
              <a:off x="1141" y="1996"/>
              <a:ext cx="3660" cy="0"/>
            </a:xfrm>
            <a:prstGeom prst="line">
              <a:avLst/>
            </a:prstGeom>
            <a:noFill/>
            <a:ln w="82550">
              <a:solidFill>
                <a:srgbClr val="CC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444" name="Text Box 11"/>
            <p:cNvSpPr txBox="1">
              <a:spLocks noChangeArrowheads="1"/>
            </p:cNvSpPr>
            <p:nvPr/>
          </p:nvSpPr>
          <p:spPr bwMode="auto">
            <a:xfrm>
              <a:off x="939" y="1896"/>
              <a:ext cx="201" cy="2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F</a:t>
              </a:r>
            </a:p>
          </p:txBody>
        </p:sp>
        <p:sp>
          <p:nvSpPr>
            <p:cNvPr id="18445" name="Text Box 12"/>
            <p:cNvSpPr txBox="1">
              <a:spLocks noChangeArrowheads="1"/>
            </p:cNvSpPr>
            <p:nvPr/>
          </p:nvSpPr>
          <p:spPr bwMode="auto">
            <a:xfrm>
              <a:off x="916" y="2880"/>
              <a:ext cx="200" cy="2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411488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620256" y="-19621"/>
            <a:ext cx="10972800" cy="712317"/>
          </a:xfrm>
        </p:spPr>
        <p:txBody>
          <a:bodyPr/>
          <a:lstStyle/>
          <a:p>
            <a:r>
              <a:rPr lang="en-GB" altLang="en-US" u="sng" dirty="0">
                <a:ea typeface="ＭＳ Ｐゴシック" panose="020B0600070205080204" pitchFamily="34" charset="-128"/>
              </a:rPr>
              <a:t>FIXED COSTS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620256" y="894556"/>
            <a:ext cx="10972800" cy="5068888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Let</a:t>
            </a:r>
            <a:r>
              <a:rPr lang="ja-JP" altLang="en-GB" dirty="0">
                <a:ea typeface="ＭＳ Ｐゴシック" panose="020B0600070205080204" pitchFamily="34" charset="-128"/>
              </a:rPr>
              <a:t>’</a:t>
            </a:r>
            <a:r>
              <a:rPr lang="en-GB" altLang="ja-JP" dirty="0">
                <a:ea typeface="ＭＳ Ｐゴシック" panose="020B0600070205080204" pitchFamily="34" charset="-128"/>
              </a:rPr>
              <a:t>s say you have to pay £3000 to cover fixed costs for a period of time.</a:t>
            </a:r>
          </a:p>
          <a:p>
            <a:pPr marL="0" indent="0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algn="just"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The </a:t>
            </a:r>
            <a:r>
              <a:rPr lang="en-GB" altLang="en-US" sz="28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UNIT COST </a:t>
            </a:r>
            <a:r>
              <a:rPr lang="en-GB" altLang="en-US" sz="2800" dirty="0">
                <a:ea typeface="ＭＳ Ｐゴシック" panose="020B0600070205080204" pitchFamily="34" charset="-128"/>
              </a:rPr>
              <a:t>will </a:t>
            </a:r>
            <a:r>
              <a:rPr lang="en-GB" altLang="en-US" sz="28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DECREASE</a:t>
            </a:r>
            <a:r>
              <a:rPr lang="en-GB" altLang="en-US" sz="2800" dirty="0">
                <a:ea typeface="ＭＳ Ｐゴシック" panose="020B0600070205080204" pitchFamily="34" charset="-128"/>
              </a:rPr>
              <a:t> as input </a:t>
            </a:r>
            <a:r>
              <a:rPr lang="en-GB" altLang="en-US" sz="28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INCREASES</a:t>
            </a:r>
            <a:r>
              <a:rPr lang="en-GB" altLang="en-US" sz="2800" dirty="0">
                <a:ea typeface="ＭＳ Ｐゴシック" panose="020B0600070205080204" pitchFamily="34" charset="-128"/>
              </a:rPr>
              <a:t> because the fixed cost is spread over more cakes!!</a:t>
            </a:r>
          </a:p>
          <a:p>
            <a:pPr marL="0" indent="0" algn="just"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ED844EB-4C76-4327-9249-D636D42F0C8D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40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981201" y="2462340"/>
          <a:ext cx="6696075" cy="1514475"/>
        </p:xfrm>
        <a:graphic>
          <a:graphicData uri="http://schemas.openxmlformats.org/drawingml/2006/table">
            <a:tbl>
              <a:tblPr/>
              <a:tblGrid>
                <a:gridCol w="2095500">
                  <a:extLst>
                    <a:ext uri="{9D8B030D-6E8A-4147-A177-3AD203B41FA5}">
                      <a16:colId xmlns:a16="http://schemas.microsoft.com/office/drawing/2014/main" val="631434784"/>
                    </a:ext>
                  </a:extLst>
                </a:gridCol>
                <a:gridCol w="1571625">
                  <a:extLst>
                    <a:ext uri="{9D8B030D-6E8A-4147-A177-3AD203B41FA5}">
                      <a16:colId xmlns:a16="http://schemas.microsoft.com/office/drawing/2014/main" val="2012925395"/>
                    </a:ext>
                  </a:extLst>
                </a:gridCol>
                <a:gridCol w="1571625">
                  <a:extLst>
                    <a:ext uri="{9D8B030D-6E8A-4147-A177-3AD203B41FA5}">
                      <a16:colId xmlns:a16="http://schemas.microsoft.com/office/drawing/2014/main" val="3464540708"/>
                    </a:ext>
                  </a:extLst>
                </a:gridCol>
                <a:gridCol w="1457325">
                  <a:extLst>
                    <a:ext uri="{9D8B030D-6E8A-4147-A177-3AD203B41FA5}">
                      <a16:colId xmlns:a16="http://schemas.microsoft.com/office/drawing/2014/main" val="3925334315"/>
                    </a:ext>
                  </a:extLst>
                </a:gridCol>
              </a:tblGrid>
              <a:tr h="5048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Output (cakes)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ED3D7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ED3D7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ED3D7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300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ED3D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2325172"/>
                  </a:ext>
                </a:extLst>
              </a:tr>
              <a:tr h="5048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Total FIXED cost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£3000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£3000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£3000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9789151"/>
                  </a:ext>
                </a:extLst>
              </a:tr>
              <a:tr h="5048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UNIT COST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£30 </a:t>
                      </a: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per unit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£15 </a:t>
                      </a: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per unit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£10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 per unit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23521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55683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u="sng">
                <a:ea typeface="ＭＳ Ｐゴシック" panose="020B0600070205080204" pitchFamily="34" charset="-128"/>
              </a:rPr>
              <a:t>EXAMPLES OF FIXED COSTS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Salary paid to delivery man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Advertising in the newspapers/magazines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Business rates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Insurance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Depreciation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Road Tax/MOT</a:t>
            </a: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0A72725-C18D-47C7-B053-974CDA366F69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5340308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4673</TotalTime>
  <Words>532</Words>
  <Application>Microsoft Macintosh PowerPoint</Application>
  <PresentationFormat>Widescreen</PresentationFormat>
  <Paragraphs>128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ＭＳ Ｐゴシック</vt:lpstr>
      <vt:lpstr>Arial</vt:lpstr>
      <vt:lpstr>Myriad Pro</vt:lpstr>
      <vt:lpstr>Verdana</vt:lpstr>
      <vt:lpstr>20140311PresentationUWTSDTemplate</vt:lpstr>
      <vt:lpstr>LCBB5011 Essentials of Accounting &amp; Finance Week 7 Session 1</vt:lpstr>
      <vt:lpstr>DEFINITION OF MANAGEMENT ACCOUNTING</vt:lpstr>
      <vt:lpstr>FUNCTIONS</vt:lpstr>
      <vt:lpstr>COMPARISON WITH FINANCIAL ACCOUNTING</vt:lpstr>
      <vt:lpstr>COSTS</vt:lpstr>
      <vt:lpstr>COST CLASSIFICATIONS</vt:lpstr>
      <vt:lpstr>RELEVANT COSTS</vt:lpstr>
      <vt:lpstr>PRODUCT V PERIOD COSTS</vt:lpstr>
      <vt:lpstr>DIRECT COSTS</vt:lpstr>
      <vt:lpstr>INDIRECT COSTS</vt:lpstr>
      <vt:lpstr>FIXED AND VARIABLE COSTS</vt:lpstr>
      <vt:lpstr>PowerPoint Presentation</vt:lpstr>
      <vt:lpstr>FIXED COSTS</vt:lpstr>
      <vt:lpstr>FIXED COSTS</vt:lpstr>
      <vt:lpstr>EXAMPLES OF FIXED COSTS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151</cp:revision>
  <cp:lastPrinted>2018-07-09T15:27:01Z</cp:lastPrinted>
  <dcterms:created xsi:type="dcterms:W3CDTF">2002-10-07T19:43:58Z</dcterms:created>
  <dcterms:modified xsi:type="dcterms:W3CDTF">2025-02-10T13:11:10Z</dcterms:modified>
</cp:coreProperties>
</file>