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3" r:id="rId1"/>
  </p:sldMasterIdLst>
  <p:notesMasterIdLst>
    <p:notesMasterId r:id="rId61"/>
  </p:notesMasterIdLst>
  <p:sldIdLst>
    <p:sldId id="256" r:id="rId2"/>
    <p:sldId id="259" r:id="rId3"/>
    <p:sldId id="258" r:id="rId4"/>
    <p:sldId id="257" r:id="rId5"/>
    <p:sldId id="260" r:id="rId6"/>
    <p:sldId id="262" r:id="rId7"/>
    <p:sldId id="263" r:id="rId8"/>
    <p:sldId id="264" r:id="rId9"/>
    <p:sldId id="265" r:id="rId10"/>
    <p:sldId id="266" r:id="rId11"/>
    <p:sldId id="267" r:id="rId12"/>
    <p:sldId id="428" r:id="rId13"/>
    <p:sldId id="429" r:id="rId14"/>
    <p:sldId id="268" r:id="rId15"/>
    <p:sldId id="269" r:id="rId16"/>
    <p:sldId id="273" r:id="rId17"/>
    <p:sldId id="329" r:id="rId18"/>
    <p:sldId id="287" r:id="rId19"/>
    <p:sldId id="272" r:id="rId20"/>
    <p:sldId id="430" r:id="rId21"/>
    <p:sldId id="431" r:id="rId22"/>
    <p:sldId id="434" r:id="rId23"/>
    <p:sldId id="432" r:id="rId24"/>
    <p:sldId id="435" r:id="rId25"/>
    <p:sldId id="433" r:id="rId26"/>
    <p:sldId id="436" r:id="rId27"/>
    <p:sldId id="437" r:id="rId28"/>
    <p:sldId id="323" r:id="rId29"/>
    <p:sldId id="277" r:id="rId30"/>
    <p:sldId id="438" r:id="rId31"/>
    <p:sldId id="439" r:id="rId32"/>
    <p:sldId id="440" r:id="rId33"/>
    <p:sldId id="441" r:id="rId34"/>
    <p:sldId id="442" r:id="rId35"/>
    <p:sldId id="443" r:id="rId36"/>
    <p:sldId id="444" r:id="rId37"/>
    <p:sldId id="446" r:id="rId38"/>
    <p:sldId id="445" r:id="rId39"/>
    <p:sldId id="447" r:id="rId40"/>
    <p:sldId id="448" r:id="rId41"/>
    <p:sldId id="449" r:id="rId42"/>
    <p:sldId id="450" r:id="rId43"/>
    <p:sldId id="454" r:id="rId44"/>
    <p:sldId id="455" r:id="rId45"/>
    <p:sldId id="456" r:id="rId46"/>
    <p:sldId id="457" r:id="rId47"/>
    <p:sldId id="458" r:id="rId48"/>
    <p:sldId id="459" r:id="rId49"/>
    <p:sldId id="460" r:id="rId50"/>
    <p:sldId id="461" r:id="rId51"/>
    <p:sldId id="462" r:id="rId52"/>
    <p:sldId id="463" r:id="rId53"/>
    <p:sldId id="464" r:id="rId54"/>
    <p:sldId id="465" r:id="rId55"/>
    <p:sldId id="466" r:id="rId56"/>
    <p:sldId id="467" r:id="rId57"/>
    <p:sldId id="451" r:id="rId58"/>
    <p:sldId id="452" r:id="rId59"/>
    <p:sldId id="453"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FFF7"/>
    <a:srgbClr val="FFFFB1"/>
    <a:srgbClr val="FAC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5666"/>
  </p:normalViewPr>
  <p:slideViewPr>
    <p:cSldViewPr snapToGrid="0" snapToObjects="1">
      <p:cViewPr varScale="1">
        <p:scale>
          <a:sx n="99" d="100"/>
          <a:sy n="99"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C45D00-9E31-476D-BC8A-A07223B5A48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B3DCDF0-754E-44FB-9273-E3F02A689248}">
      <dgm:prSet/>
      <dgm:spPr/>
      <dgm:t>
        <a:bodyPr/>
        <a:lstStyle/>
        <a:p>
          <a:r>
            <a:rPr lang="en-GB" dirty="0"/>
            <a:t>According to Lincoln and Guba (1985), a paradigm comprises four elements, namely, </a:t>
          </a:r>
          <a:r>
            <a:rPr lang="en-GB" dirty="0">
              <a:solidFill>
                <a:srgbClr val="7030A0"/>
              </a:solidFill>
            </a:rPr>
            <a:t>epistemology,</a:t>
          </a:r>
          <a:r>
            <a:rPr lang="en-GB" dirty="0"/>
            <a:t> </a:t>
          </a:r>
          <a:r>
            <a:rPr lang="en-GB" dirty="0">
              <a:solidFill>
                <a:srgbClr val="0070C0"/>
              </a:solidFill>
            </a:rPr>
            <a:t>ontology,</a:t>
          </a:r>
          <a:r>
            <a:rPr lang="en-GB" dirty="0"/>
            <a:t> </a:t>
          </a:r>
          <a:r>
            <a:rPr lang="en-GB" dirty="0">
              <a:solidFill>
                <a:srgbClr val="C00000"/>
              </a:solidFill>
            </a:rPr>
            <a:t>methodology</a:t>
          </a:r>
          <a:r>
            <a:rPr lang="en-GB" dirty="0"/>
            <a:t> and </a:t>
          </a:r>
          <a:r>
            <a:rPr lang="en-GB" dirty="0">
              <a:solidFill>
                <a:srgbClr val="00B050"/>
              </a:solidFill>
            </a:rPr>
            <a:t>axiology</a:t>
          </a:r>
          <a:r>
            <a:rPr lang="en-GB" dirty="0"/>
            <a:t>. </a:t>
          </a:r>
          <a:endParaRPr lang="en-US" dirty="0"/>
        </a:p>
      </dgm:t>
    </dgm:pt>
    <dgm:pt modelId="{76141DC6-1C37-4EDF-B957-8AE033E94EA4}" type="parTrans" cxnId="{52AE62CF-64B3-4E0A-8DCF-DB4487AD99ED}">
      <dgm:prSet/>
      <dgm:spPr/>
      <dgm:t>
        <a:bodyPr/>
        <a:lstStyle/>
        <a:p>
          <a:endParaRPr lang="en-US"/>
        </a:p>
      </dgm:t>
    </dgm:pt>
    <dgm:pt modelId="{0AB27BF0-80E8-4D87-A189-B32C691B0799}" type="sibTrans" cxnId="{52AE62CF-64B3-4E0A-8DCF-DB4487AD99ED}">
      <dgm:prSet/>
      <dgm:spPr/>
      <dgm:t>
        <a:bodyPr/>
        <a:lstStyle/>
        <a:p>
          <a:endParaRPr lang="en-US"/>
        </a:p>
      </dgm:t>
    </dgm:pt>
    <dgm:pt modelId="{41279B1C-9C08-4194-9724-5C92417ED1B0}">
      <dgm:prSet/>
      <dgm:spPr/>
      <dgm:t>
        <a:bodyPr/>
        <a:lstStyle/>
        <a:p>
          <a:r>
            <a:rPr lang="en-GB"/>
            <a:t>Vital to understand these elements because they comprise the basic assumptions, beliefs, norms and values that each paradigm holds.</a:t>
          </a:r>
          <a:endParaRPr lang="en-US"/>
        </a:p>
      </dgm:t>
    </dgm:pt>
    <dgm:pt modelId="{A67B0601-71B8-47DB-AC0A-EEEDC6FF1E48}" type="parTrans" cxnId="{6FD0A7F3-6B36-4F33-94E9-542CEA4F251F}">
      <dgm:prSet/>
      <dgm:spPr/>
      <dgm:t>
        <a:bodyPr/>
        <a:lstStyle/>
        <a:p>
          <a:endParaRPr lang="en-US"/>
        </a:p>
      </dgm:t>
    </dgm:pt>
    <dgm:pt modelId="{D4DBE2F1-34BD-45EA-890D-024B66E5382E}" type="sibTrans" cxnId="{6FD0A7F3-6B36-4F33-94E9-542CEA4F251F}">
      <dgm:prSet/>
      <dgm:spPr/>
      <dgm:t>
        <a:bodyPr/>
        <a:lstStyle/>
        <a:p>
          <a:endParaRPr lang="en-US"/>
        </a:p>
      </dgm:t>
    </dgm:pt>
    <dgm:pt modelId="{DB0DEC36-6779-4C29-B11D-1FB3F316DA5A}">
      <dgm:prSet/>
      <dgm:spPr/>
      <dgm:t>
        <a:bodyPr/>
        <a:lstStyle/>
        <a:p>
          <a:r>
            <a:rPr lang="en-GB"/>
            <a:t>In your research proposal you will choose a research paradigm and you must know the assumptions, beliefs, norms and values of the chosen paradigm. </a:t>
          </a:r>
          <a:endParaRPr lang="en-US"/>
        </a:p>
      </dgm:t>
    </dgm:pt>
    <dgm:pt modelId="{D5CDE246-2DCC-478E-85ED-09CDCEAD08A2}" type="parTrans" cxnId="{9A154BEA-AEF8-4AA3-A7AE-5CAA19C34F6F}">
      <dgm:prSet/>
      <dgm:spPr/>
      <dgm:t>
        <a:bodyPr/>
        <a:lstStyle/>
        <a:p>
          <a:endParaRPr lang="en-US"/>
        </a:p>
      </dgm:t>
    </dgm:pt>
    <dgm:pt modelId="{5BF944D4-C58F-422D-BC84-6A2B0B1FABE7}" type="sibTrans" cxnId="{9A154BEA-AEF8-4AA3-A7AE-5CAA19C34F6F}">
      <dgm:prSet/>
      <dgm:spPr/>
      <dgm:t>
        <a:bodyPr/>
        <a:lstStyle/>
        <a:p>
          <a:endParaRPr lang="en-US"/>
        </a:p>
      </dgm:t>
    </dgm:pt>
    <dgm:pt modelId="{4FD51E60-7B1B-694D-B091-9E72E6C2BAB7}" type="pres">
      <dgm:prSet presAssocID="{2AC45D00-9E31-476D-BC8A-A07223B5A487}" presName="vert0" presStyleCnt="0">
        <dgm:presLayoutVars>
          <dgm:dir/>
          <dgm:animOne val="branch"/>
          <dgm:animLvl val="lvl"/>
        </dgm:presLayoutVars>
      </dgm:prSet>
      <dgm:spPr/>
      <dgm:t>
        <a:bodyPr/>
        <a:lstStyle/>
        <a:p>
          <a:endParaRPr lang="en-GB"/>
        </a:p>
      </dgm:t>
    </dgm:pt>
    <dgm:pt modelId="{C61A3722-2DA7-4E4C-A192-C37642CD316A}" type="pres">
      <dgm:prSet presAssocID="{EB3DCDF0-754E-44FB-9273-E3F02A689248}" presName="thickLine" presStyleLbl="alignNode1" presStyleIdx="0" presStyleCnt="3"/>
      <dgm:spPr/>
    </dgm:pt>
    <dgm:pt modelId="{84B941BA-8443-DB4D-87DB-D66E289D155B}" type="pres">
      <dgm:prSet presAssocID="{EB3DCDF0-754E-44FB-9273-E3F02A689248}" presName="horz1" presStyleCnt="0"/>
      <dgm:spPr/>
    </dgm:pt>
    <dgm:pt modelId="{89023D41-3C6C-4140-AF3D-391745B8C337}" type="pres">
      <dgm:prSet presAssocID="{EB3DCDF0-754E-44FB-9273-E3F02A689248}" presName="tx1" presStyleLbl="revTx" presStyleIdx="0" presStyleCnt="3"/>
      <dgm:spPr/>
      <dgm:t>
        <a:bodyPr/>
        <a:lstStyle/>
        <a:p>
          <a:endParaRPr lang="en-GB"/>
        </a:p>
      </dgm:t>
    </dgm:pt>
    <dgm:pt modelId="{6AD7B4B0-3E21-6D4F-A98C-29941EF84526}" type="pres">
      <dgm:prSet presAssocID="{EB3DCDF0-754E-44FB-9273-E3F02A689248}" presName="vert1" presStyleCnt="0"/>
      <dgm:spPr/>
    </dgm:pt>
    <dgm:pt modelId="{581CEEFC-F424-9546-9AAE-EFA16752C745}" type="pres">
      <dgm:prSet presAssocID="{41279B1C-9C08-4194-9724-5C92417ED1B0}" presName="thickLine" presStyleLbl="alignNode1" presStyleIdx="1" presStyleCnt="3"/>
      <dgm:spPr/>
    </dgm:pt>
    <dgm:pt modelId="{519DC762-1E7E-0744-AE80-1D3239E88E1A}" type="pres">
      <dgm:prSet presAssocID="{41279B1C-9C08-4194-9724-5C92417ED1B0}" presName="horz1" presStyleCnt="0"/>
      <dgm:spPr/>
    </dgm:pt>
    <dgm:pt modelId="{75073C88-B9C1-4A45-A9B6-973504AD23E4}" type="pres">
      <dgm:prSet presAssocID="{41279B1C-9C08-4194-9724-5C92417ED1B0}" presName="tx1" presStyleLbl="revTx" presStyleIdx="1" presStyleCnt="3"/>
      <dgm:spPr/>
      <dgm:t>
        <a:bodyPr/>
        <a:lstStyle/>
        <a:p>
          <a:endParaRPr lang="en-GB"/>
        </a:p>
      </dgm:t>
    </dgm:pt>
    <dgm:pt modelId="{AF2C31E0-76DA-E74D-A86B-2C7052190447}" type="pres">
      <dgm:prSet presAssocID="{41279B1C-9C08-4194-9724-5C92417ED1B0}" presName="vert1" presStyleCnt="0"/>
      <dgm:spPr/>
    </dgm:pt>
    <dgm:pt modelId="{4F95B94D-A7C7-904E-A761-FFAE49548C17}" type="pres">
      <dgm:prSet presAssocID="{DB0DEC36-6779-4C29-B11D-1FB3F316DA5A}" presName="thickLine" presStyleLbl="alignNode1" presStyleIdx="2" presStyleCnt="3"/>
      <dgm:spPr/>
    </dgm:pt>
    <dgm:pt modelId="{B6519755-130A-3547-82D8-79BB772720B3}" type="pres">
      <dgm:prSet presAssocID="{DB0DEC36-6779-4C29-B11D-1FB3F316DA5A}" presName="horz1" presStyleCnt="0"/>
      <dgm:spPr/>
    </dgm:pt>
    <dgm:pt modelId="{2846AEF5-66F7-2B4A-849E-012D56772A54}" type="pres">
      <dgm:prSet presAssocID="{DB0DEC36-6779-4C29-B11D-1FB3F316DA5A}" presName="tx1" presStyleLbl="revTx" presStyleIdx="2" presStyleCnt="3"/>
      <dgm:spPr/>
      <dgm:t>
        <a:bodyPr/>
        <a:lstStyle/>
        <a:p>
          <a:endParaRPr lang="en-GB"/>
        </a:p>
      </dgm:t>
    </dgm:pt>
    <dgm:pt modelId="{F6A6BB2B-4780-7A43-9303-1FA9A06A1CEE}" type="pres">
      <dgm:prSet presAssocID="{DB0DEC36-6779-4C29-B11D-1FB3F316DA5A}" presName="vert1" presStyleCnt="0"/>
      <dgm:spPr/>
    </dgm:pt>
  </dgm:ptLst>
  <dgm:cxnLst>
    <dgm:cxn modelId="{0E40280C-0C58-9E46-8C58-0BB7EE2062DE}" type="presOf" srcId="{EB3DCDF0-754E-44FB-9273-E3F02A689248}" destId="{89023D41-3C6C-4140-AF3D-391745B8C337}" srcOrd="0" destOrd="0" presId="urn:microsoft.com/office/officeart/2008/layout/LinedList"/>
    <dgm:cxn modelId="{9ED6A528-50C1-424D-A1EC-8EA2F3DB9456}" type="presOf" srcId="{2AC45D00-9E31-476D-BC8A-A07223B5A487}" destId="{4FD51E60-7B1B-694D-B091-9E72E6C2BAB7}" srcOrd="0" destOrd="0" presId="urn:microsoft.com/office/officeart/2008/layout/LinedList"/>
    <dgm:cxn modelId="{9A154BEA-AEF8-4AA3-A7AE-5CAA19C34F6F}" srcId="{2AC45D00-9E31-476D-BC8A-A07223B5A487}" destId="{DB0DEC36-6779-4C29-B11D-1FB3F316DA5A}" srcOrd="2" destOrd="0" parTransId="{D5CDE246-2DCC-478E-85ED-09CDCEAD08A2}" sibTransId="{5BF944D4-C58F-422D-BC84-6A2B0B1FABE7}"/>
    <dgm:cxn modelId="{6FD0A7F3-6B36-4F33-94E9-542CEA4F251F}" srcId="{2AC45D00-9E31-476D-BC8A-A07223B5A487}" destId="{41279B1C-9C08-4194-9724-5C92417ED1B0}" srcOrd="1" destOrd="0" parTransId="{A67B0601-71B8-47DB-AC0A-EEEDC6FF1E48}" sibTransId="{D4DBE2F1-34BD-45EA-890D-024B66E5382E}"/>
    <dgm:cxn modelId="{3EC3D8CA-A97B-8B49-AB8B-C98AA0FB081C}" type="presOf" srcId="{DB0DEC36-6779-4C29-B11D-1FB3F316DA5A}" destId="{2846AEF5-66F7-2B4A-849E-012D56772A54}" srcOrd="0" destOrd="0" presId="urn:microsoft.com/office/officeart/2008/layout/LinedList"/>
    <dgm:cxn modelId="{E7D75A2E-6E21-A841-9BC3-07B90FDAF284}" type="presOf" srcId="{41279B1C-9C08-4194-9724-5C92417ED1B0}" destId="{75073C88-B9C1-4A45-A9B6-973504AD23E4}" srcOrd="0" destOrd="0" presId="urn:microsoft.com/office/officeart/2008/layout/LinedList"/>
    <dgm:cxn modelId="{52AE62CF-64B3-4E0A-8DCF-DB4487AD99ED}" srcId="{2AC45D00-9E31-476D-BC8A-A07223B5A487}" destId="{EB3DCDF0-754E-44FB-9273-E3F02A689248}" srcOrd="0" destOrd="0" parTransId="{76141DC6-1C37-4EDF-B957-8AE033E94EA4}" sibTransId="{0AB27BF0-80E8-4D87-A189-B32C691B0799}"/>
    <dgm:cxn modelId="{E918DC96-23F6-7C45-AFA9-722DF1BAAD3C}" type="presParOf" srcId="{4FD51E60-7B1B-694D-B091-9E72E6C2BAB7}" destId="{C61A3722-2DA7-4E4C-A192-C37642CD316A}" srcOrd="0" destOrd="0" presId="urn:microsoft.com/office/officeart/2008/layout/LinedList"/>
    <dgm:cxn modelId="{D9F1ECCD-F8B0-EE47-984C-07E9AFBFDAB8}" type="presParOf" srcId="{4FD51E60-7B1B-694D-B091-9E72E6C2BAB7}" destId="{84B941BA-8443-DB4D-87DB-D66E289D155B}" srcOrd="1" destOrd="0" presId="urn:microsoft.com/office/officeart/2008/layout/LinedList"/>
    <dgm:cxn modelId="{EC453369-71B1-5E4E-A986-4CEC427354C9}" type="presParOf" srcId="{84B941BA-8443-DB4D-87DB-D66E289D155B}" destId="{89023D41-3C6C-4140-AF3D-391745B8C337}" srcOrd="0" destOrd="0" presId="urn:microsoft.com/office/officeart/2008/layout/LinedList"/>
    <dgm:cxn modelId="{A7D41D94-A6E6-3646-A4DB-1DA82DB1A1F8}" type="presParOf" srcId="{84B941BA-8443-DB4D-87DB-D66E289D155B}" destId="{6AD7B4B0-3E21-6D4F-A98C-29941EF84526}" srcOrd="1" destOrd="0" presId="urn:microsoft.com/office/officeart/2008/layout/LinedList"/>
    <dgm:cxn modelId="{39286D56-FEF5-954E-B835-94071AA4840D}" type="presParOf" srcId="{4FD51E60-7B1B-694D-B091-9E72E6C2BAB7}" destId="{581CEEFC-F424-9546-9AAE-EFA16752C745}" srcOrd="2" destOrd="0" presId="urn:microsoft.com/office/officeart/2008/layout/LinedList"/>
    <dgm:cxn modelId="{8DB6C4BE-3F79-C943-917A-9D3752ED8409}" type="presParOf" srcId="{4FD51E60-7B1B-694D-B091-9E72E6C2BAB7}" destId="{519DC762-1E7E-0744-AE80-1D3239E88E1A}" srcOrd="3" destOrd="0" presId="urn:microsoft.com/office/officeart/2008/layout/LinedList"/>
    <dgm:cxn modelId="{E51CA5C5-830F-7648-B3CF-BECBED01F27D}" type="presParOf" srcId="{519DC762-1E7E-0744-AE80-1D3239E88E1A}" destId="{75073C88-B9C1-4A45-A9B6-973504AD23E4}" srcOrd="0" destOrd="0" presId="urn:microsoft.com/office/officeart/2008/layout/LinedList"/>
    <dgm:cxn modelId="{6E049093-7ACE-3842-A5E3-7AFD5B90A4F8}" type="presParOf" srcId="{519DC762-1E7E-0744-AE80-1D3239E88E1A}" destId="{AF2C31E0-76DA-E74D-A86B-2C7052190447}" srcOrd="1" destOrd="0" presId="urn:microsoft.com/office/officeart/2008/layout/LinedList"/>
    <dgm:cxn modelId="{21AFE5B9-81CB-B140-B33B-7A2FC5B3A0FF}" type="presParOf" srcId="{4FD51E60-7B1B-694D-B091-9E72E6C2BAB7}" destId="{4F95B94D-A7C7-904E-A761-FFAE49548C17}" srcOrd="4" destOrd="0" presId="urn:microsoft.com/office/officeart/2008/layout/LinedList"/>
    <dgm:cxn modelId="{B3278A3A-DACE-B94D-A075-AB56C8138BC5}" type="presParOf" srcId="{4FD51E60-7B1B-694D-B091-9E72E6C2BAB7}" destId="{B6519755-130A-3547-82D8-79BB772720B3}" srcOrd="5" destOrd="0" presId="urn:microsoft.com/office/officeart/2008/layout/LinedList"/>
    <dgm:cxn modelId="{67D2A72D-19F1-0A48-9540-1553B8B1B00C}" type="presParOf" srcId="{B6519755-130A-3547-82D8-79BB772720B3}" destId="{2846AEF5-66F7-2B4A-849E-012D56772A54}" srcOrd="0" destOrd="0" presId="urn:microsoft.com/office/officeart/2008/layout/LinedList"/>
    <dgm:cxn modelId="{EB61BCD5-18FC-5345-BD4C-28F49B5A5645}" type="presParOf" srcId="{B6519755-130A-3547-82D8-79BB772720B3}" destId="{F6A6BB2B-4780-7A43-9303-1FA9A06A1CE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41E9B0-81A4-4F89-B42B-1B89D5F8E76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4DE49DD-AB3C-439A-8A0B-7DE26D47E79A}">
      <dgm:prSet/>
      <dgm:spPr/>
      <dgm:t>
        <a:bodyPr/>
        <a:lstStyle/>
        <a:p>
          <a:r>
            <a:rPr lang="en-US"/>
            <a:t>Hinduism – no Adam and Eve</a:t>
          </a:r>
        </a:p>
      </dgm:t>
    </dgm:pt>
    <dgm:pt modelId="{A77B75EC-7ED2-4712-9F4F-6F97084F98AA}" type="parTrans" cxnId="{AC9B9177-A9D1-424B-A486-689A2E5F1A3B}">
      <dgm:prSet/>
      <dgm:spPr/>
      <dgm:t>
        <a:bodyPr/>
        <a:lstStyle/>
        <a:p>
          <a:endParaRPr lang="en-US"/>
        </a:p>
      </dgm:t>
    </dgm:pt>
    <dgm:pt modelId="{47482521-682F-4CDB-A31D-FD5171F093E3}" type="sibTrans" cxnId="{AC9B9177-A9D1-424B-A486-689A2E5F1A3B}">
      <dgm:prSet/>
      <dgm:spPr/>
      <dgm:t>
        <a:bodyPr/>
        <a:lstStyle/>
        <a:p>
          <a:endParaRPr lang="en-US"/>
        </a:p>
      </dgm:t>
    </dgm:pt>
    <dgm:pt modelId="{1783C75D-D96E-451B-B923-DFC0EB80BF0E}">
      <dgm:prSet/>
      <dgm:spPr/>
      <dgm:t>
        <a:bodyPr/>
        <a:lstStyle/>
        <a:p>
          <a:r>
            <a:rPr lang="en-US"/>
            <a:t>Islam – Adam and Eve</a:t>
          </a:r>
        </a:p>
      </dgm:t>
    </dgm:pt>
    <dgm:pt modelId="{4098FB8A-ADB1-47DE-A430-93DA0D407F65}" type="parTrans" cxnId="{51A6AEB7-C9BD-4FE5-B664-3AA68D4EEB84}">
      <dgm:prSet/>
      <dgm:spPr/>
      <dgm:t>
        <a:bodyPr/>
        <a:lstStyle/>
        <a:p>
          <a:endParaRPr lang="en-US"/>
        </a:p>
      </dgm:t>
    </dgm:pt>
    <dgm:pt modelId="{931CBCD2-F53E-4B39-B94F-D219F265CE09}" type="sibTrans" cxnId="{51A6AEB7-C9BD-4FE5-B664-3AA68D4EEB84}">
      <dgm:prSet/>
      <dgm:spPr/>
      <dgm:t>
        <a:bodyPr/>
        <a:lstStyle/>
        <a:p>
          <a:endParaRPr lang="en-US"/>
        </a:p>
      </dgm:t>
    </dgm:pt>
    <dgm:pt modelId="{56B85057-04DA-46B8-8FA4-C43845E5580D}">
      <dgm:prSet/>
      <dgm:spPr/>
      <dgm:t>
        <a:bodyPr/>
        <a:lstStyle/>
        <a:p>
          <a:r>
            <a:rPr lang="en-US"/>
            <a:t>Maori – yes</a:t>
          </a:r>
        </a:p>
      </dgm:t>
    </dgm:pt>
    <dgm:pt modelId="{A545D914-3540-4C31-A866-CBAAC948667D}" type="parTrans" cxnId="{C780F578-E503-440B-BAD5-FE86B17802EC}">
      <dgm:prSet/>
      <dgm:spPr/>
      <dgm:t>
        <a:bodyPr/>
        <a:lstStyle/>
        <a:p>
          <a:endParaRPr lang="en-US"/>
        </a:p>
      </dgm:t>
    </dgm:pt>
    <dgm:pt modelId="{15FEDC51-DE3B-4E51-BD28-68844EB0FBE1}" type="sibTrans" cxnId="{C780F578-E503-440B-BAD5-FE86B17802EC}">
      <dgm:prSet/>
      <dgm:spPr/>
      <dgm:t>
        <a:bodyPr/>
        <a:lstStyle/>
        <a:p>
          <a:endParaRPr lang="en-US"/>
        </a:p>
      </dgm:t>
    </dgm:pt>
    <dgm:pt modelId="{AA125780-30B2-4B84-96D4-C8CD47685DEB}">
      <dgm:prSet/>
      <dgm:spPr/>
      <dgm:t>
        <a:bodyPr/>
        <a:lstStyle/>
        <a:p>
          <a:r>
            <a:rPr lang="en-US"/>
            <a:t>Confucianism ?</a:t>
          </a:r>
        </a:p>
      </dgm:t>
    </dgm:pt>
    <dgm:pt modelId="{06A7BAD1-A517-4CEA-B62E-19C9570218DD}" type="parTrans" cxnId="{A182C413-FE5C-449F-A36A-3677D9817B5C}">
      <dgm:prSet/>
      <dgm:spPr/>
      <dgm:t>
        <a:bodyPr/>
        <a:lstStyle/>
        <a:p>
          <a:endParaRPr lang="en-US"/>
        </a:p>
      </dgm:t>
    </dgm:pt>
    <dgm:pt modelId="{68BA47D6-0734-4675-91D4-4EDB64732533}" type="sibTrans" cxnId="{A182C413-FE5C-449F-A36A-3677D9817B5C}">
      <dgm:prSet/>
      <dgm:spPr/>
      <dgm:t>
        <a:bodyPr/>
        <a:lstStyle/>
        <a:p>
          <a:endParaRPr lang="en-US"/>
        </a:p>
      </dgm:t>
    </dgm:pt>
    <dgm:pt modelId="{E324212D-1450-44EC-8BBF-342086323EC1}">
      <dgm:prSet/>
      <dgm:spPr/>
      <dgm:t>
        <a:bodyPr/>
        <a:lstStyle/>
        <a:p>
          <a:r>
            <a:rPr lang="en-US"/>
            <a:t>https://en.wikipedia.org/wiki/List_of_creation_myths</a:t>
          </a:r>
        </a:p>
      </dgm:t>
    </dgm:pt>
    <dgm:pt modelId="{CF34B2AD-2F54-49E6-831E-FBAE211E118A}" type="parTrans" cxnId="{1B90BDF5-0C3F-44D5-A71F-B9F908215CBC}">
      <dgm:prSet/>
      <dgm:spPr/>
      <dgm:t>
        <a:bodyPr/>
        <a:lstStyle/>
        <a:p>
          <a:endParaRPr lang="en-US"/>
        </a:p>
      </dgm:t>
    </dgm:pt>
    <dgm:pt modelId="{A3720028-17E1-496B-9033-7A472E098453}" type="sibTrans" cxnId="{1B90BDF5-0C3F-44D5-A71F-B9F908215CBC}">
      <dgm:prSet/>
      <dgm:spPr/>
      <dgm:t>
        <a:bodyPr/>
        <a:lstStyle/>
        <a:p>
          <a:endParaRPr lang="en-US"/>
        </a:p>
      </dgm:t>
    </dgm:pt>
    <dgm:pt modelId="{80273E61-9CAF-D548-A2CE-D976171D2B8F}" type="pres">
      <dgm:prSet presAssocID="{0041E9B0-81A4-4F89-B42B-1B89D5F8E769}" presName="vert0" presStyleCnt="0">
        <dgm:presLayoutVars>
          <dgm:dir/>
          <dgm:animOne val="branch"/>
          <dgm:animLvl val="lvl"/>
        </dgm:presLayoutVars>
      </dgm:prSet>
      <dgm:spPr/>
      <dgm:t>
        <a:bodyPr/>
        <a:lstStyle/>
        <a:p>
          <a:endParaRPr lang="en-GB"/>
        </a:p>
      </dgm:t>
    </dgm:pt>
    <dgm:pt modelId="{E18BB937-7E05-594A-B1DD-F0B810768686}" type="pres">
      <dgm:prSet presAssocID="{84DE49DD-AB3C-439A-8A0B-7DE26D47E79A}" presName="thickLine" presStyleLbl="alignNode1" presStyleIdx="0" presStyleCnt="5"/>
      <dgm:spPr/>
    </dgm:pt>
    <dgm:pt modelId="{D3627A36-5F65-FE44-914D-2D48BF4CFF7D}" type="pres">
      <dgm:prSet presAssocID="{84DE49DD-AB3C-439A-8A0B-7DE26D47E79A}" presName="horz1" presStyleCnt="0"/>
      <dgm:spPr/>
    </dgm:pt>
    <dgm:pt modelId="{4A88CD7E-2BE4-224C-BBF6-014BBB098C1F}" type="pres">
      <dgm:prSet presAssocID="{84DE49DD-AB3C-439A-8A0B-7DE26D47E79A}" presName="tx1" presStyleLbl="revTx" presStyleIdx="0" presStyleCnt="5"/>
      <dgm:spPr/>
      <dgm:t>
        <a:bodyPr/>
        <a:lstStyle/>
        <a:p>
          <a:endParaRPr lang="en-GB"/>
        </a:p>
      </dgm:t>
    </dgm:pt>
    <dgm:pt modelId="{8613469B-2243-774F-828A-1EEEBD059830}" type="pres">
      <dgm:prSet presAssocID="{84DE49DD-AB3C-439A-8A0B-7DE26D47E79A}" presName="vert1" presStyleCnt="0"/>
      <dgm:spPr/>
    </dgm:pt>
    <dgm:pt modelId="{B61E0862-CF3E-2146-9AD4-02A4B0B2095B}" type="pres">
      <dgm:prSet presAssocID="{1783C75D-D96E-451B-B923-DFC0EB80BF0E}" presName="thickLine" presStyleLbl="alignNode1" presStyleIdx="1" presStyleCnt="5"/>
      <dgm:spPr/>
    </dgm:pt>
    <dgm:pt modelId="{2DC36AEF-377B-BA44-AC93-45E5D2AA8274}" type="pres">
      <dgm:prSet presAssocID="{1783C75D-D96E-451B-B923-DFC0EB80BF0E}" presName="horz1" presStyleCnt="0"/>
      <dgm:spPr/>
    </dgm:pt>
    <dgm:pt modelId="{D05B40FB-2076-8847-826A-2620CB307C0A}" type="pres">
      <dgm:prSet presAssocID="{1783C75D-D96E-451B-B923-DFC0EB80BF0E}" presName="tx1" presStyleLbl="revTx" presStyleIdx="1" presStyleCnt="5"/>
      <dgm:spPr/>
      <dgm:t>
        <a:bodyPr/>
        <a:lstStyle/>
        <a:p>
          <a:endParaRPr lang="en-GB"/>
        </a:p>
      </dgm:t>
    </dgm:pt>
    <dgm:pt modelId="{5235492E-2FD2-A84E-8B8E-30EBAE52394A}" type="pres">
      <dgm:prSet presAssocID="{1783C75D-D96E-451B-B923-DFC0EB80BF0E}" presName="vert1" presStyleCnt="0"/>
      <dgm:spPr/>
    </dgm:pt>
    <dgm:pt modelId="{F121DE70-74AA-8C44-B940-91EFA54AE2EC}" type="pres">
      <dgm:prSet presAssocID="{56B85057-04DA-46B8-8FA4-C43845E5580D}" presName="thickLine" presStyleLbl="alignNode1" presStyleIdx="2" presStyleCnt="5"/>
      <dgm:spPr/>
    </dgm:pt>
    <dgm:pt modelId="{49B80A74-9D6D-1E41-8B93-D78FA949B1C4}" type="pres">
      <dgm:prSet presAssocID="{56B85057-04DA-46B8-8FA4-C43845E5580D}" presName="horz1" presStyleCnt="0"/>
      <dgm:spPr/>
    </dgm:pt>
    <dgm:pt modelId="{875A1837-10F6-BE47-A2D6-4960BDAB7A69}" type="pres">
      <dgm:prSet presAssocID="{56B85057-04DA-46B8-8FA4-C43845E5580D}" presName="tx1" presStyleLbl="revTx" presStyleIdx="2" presStyleCnt="5"/>
      <dgm:spPr/>
      <dgm:t>
        <a:bodyPr/>
        <a:lstStyle/>
        <a:p>
          <a:endParaRPr lang="en-GB"/>
        </a:p>
      </dgm:t>
    </dgm:pt>
    <dgm:pt modelId="{26919584-A6E7-CB4D-B13F-8245B0D6D478}" type="pres">
      <dgm:prSet presAssocID="{56B85057-04DA-46B8-8FA4-C43845E5580D}" presName="vert1" presStyleCnt="0"/>
      <dgm:spPr/>
    </dgm:pt>
    <dgm:pt modelId="{BDFCD9C0-F6E8-CE43-BF4C-9A1DD06BE9B3}" type="pres">
      <dgm:prSet presAssocID="{AA125780-30B2-4B84-96D4-C8CD47685DEB}" presName="thickLine" presStyleLbl="alignNode1" presStyleIdx="3" presStyleCnt="5"/>
      <dgm:spPr/>
    </dgm:pt>
    <dgm:pt modelId="{16F96182-0E68-1947-8640-2EE4242D5069}" type="pres">
      <dgm:prSet presAssocID="{AA125780-30B2-4B84-96D4-C8CD47685DEB}" presName="horz1" presStyleCnt="0"/>
      <dgm:spPr/>
    </dgm:pt>
    <dgm:pt modelId="{A356FE73-9580-0B49-9338-9C5CE67747E2}" type="pres">
      <dgm:prSet presAssocID="{AA125780-30B2-4B84-96D4-C8CD47685DEB}" presName="tx1" presStyleLbl="revTx" presStyleIdx="3" presStyleCnt="5"/>
      <dgm:spPr/>
      <dgm:t>
        <a:bodyPr/>
        <a:lstStyle/>
        <a:p>
          <a:endParaRPr lang="en-GB"/>
        </a:p>
      </dgm:t>
    </dgm:pt>
    <dgm:pt modelId="{2649583C-05A7-084A-85F1-F724DCAA2F43}" type="pres">
      <dgm:prSet presAssocID="{AA125780-30B2-4B84-96D4-C8CD47685DEB}" presName="vert1" presStyleCnt="0"/>
      <dgm:spPr/>
    </dgm:pt>
    <dgm:pt modelId="{86DA4708-7B47-7C40-9939-F0C23F37BF7B}" type="pres">
      <dgm:prSet presAssocID="{E324212D-1450-44EC-8BBF-342086323EC1}" presName="thickLine" presStyleLbl="alignNode1" presStyleIdx="4" presStyleCnt="5"/>
      <dgm:spPr/>
    </dgm:pt>
    <dgm:pt modelId="{D17148B5-15B3-974D-BEED-95A3455009DA}" type="pres">
      <dgm:prSet presAssocID="{E324212D-1450-44EC-8BBF-342086323EC1}" presName="horz1" presStyleCnt="0"/>
      <dgm:spPr/>
    </dgm:pt>
    <dgm:pt modelId="{76A232E2-0257-9B4B-AF10-A146545CC92C}" type="pres">
      <dgm:prSet presAssocID="{E324212D-1450-44EC-8BBF-342086323EC1}" presName="tx1" presStyleLbl="revTx" presStyleIdx="4" presStyleCnt="5"/>
      <dgm:spPr/>
      <dgm:t>
        <a:bodyPr/>
        <a:lstStyle/>
        <a:p>
          <a:endParaRPr lang="en-GB"/>
        </a:p>
      </dgm:t>
    </dgm:pt>
    <dgm:pt modelId="{469B65AF-93AC-8049-8380-18CEDC8F7A0C}" type="pres">
      <dgm:prSet presAssocID="{E324212D-1450-44EC-8BBF-342086323EC1}" presName="vert1" presStyleCnt="0"/>
      <dgm:spPr/>
    </dgm:pt>
  </dgm:ptLst>
  <dgm:cxnLst>
    <dgm:cxn modelId="{63918301-935D-4644-A51F-681EA570DD7D}" type="presOf" srcId="{84DE49DD-AB3C-439A-8A0B-7DE26D47E79A}" destId="{4A88CD7E-2BE4-224C-BBF6-014BBB098C1F}" srcOrd="0" destOrd="0" presId="urn:microsoft.com/office/officeart/2008/layout/LinedList"/>
    <dgm:cxn modelId="{C0341A64-EC0D-9049-BDDB-E0DFC6EA3F28}" type="presOf" srcId="{AA125780-30B2-4B84-96D4-C8CD47685DEB}" destId="{A356FE73-9580-0B49-9338-9C5CE67747E2}" srcOrd="0" destOrd="0" presId="urn:microsoft.com/office/officeart/2008/layout/LinedList"/>
    <dgm:cxn modelId="{C780F578-E503-440B-BAD5-FE86B17802EC}" srcId="{0041E9B0-81A4-4F89-B42B-1B89D5F8E769}" destId="{56B85057-04DA-46B8-8FA4-C43845E5580D}" srcOrd="2" destOrd="0" parTransId="{A545D914-3540-4C31-A866-CBAAC948667D}" sibTransId="{15FEDC51-DE3B-4E51-BD28-68844EB0FBE1}"/>
    <dgm:cxn modelId="{1B90BDF5-0C3F-44D5-A71F-B9F908215CBC}" srcId="{0041E9B0-81A4-4F89-B42B-1B89D5F8E769}" destId="{E324212D-1450-44EC-8BBF-342086323EC1}" srcOrd="4" destOrd="0" parTransId="{CF34B2AD-2F54-49E6-831E-FBAE211E118A}" sibTransId="{A3720028-17E1-496B-9033-7A472E098453}"/>
    <dgm:cxn modelId="{AC9B9177-A9D1-424B-A486-689A2E5F1A3B}" srcId="{0041E9B0-81A4-4F89-B42B-1B89D5F8E769}" destId="{84DE49DD-AB3C-439A-8A0B-7DE26D47E79A}" srcOrd="0" destOrd="0" parTransId="{A77B75EC-7ED2-4712-9F4F-6F97084F98AA}" sibTransId="{47482521-682F-4CDB-A31D-FD5171F093E3}"/>
    <dgm:cxn modelId="{A182C413-FE5C-449F-A36A-3677D9817B5C}" srcId="{0041E9B0-81A4-4F89-B42B-1B89D5F8E769}" destId="{AA125780-30B2-4B84-96D4-C8CD47685DEB}" srcOrd="3" destOrd="0" parTransId="{06A7BAD1-A517-4CEA-B62E-19C9570218DD}" sibTransId="{68BA47D6-0734-4675-91D4-4EDB64732533}"/>
    <dgm:cxn modelId="{51A6AEB7-C9BD-4FE5-B664-3AA68D4EEB84}" srcId="{0041E9B0-81A4-4F89-B42B-1B89D5F8E769}" destId="{1783C75D-D96E-451B-B923-DFC0EB80BF0E}" srcOrd="1" destOrd="0" parTransId="{4098FB8A-ADB1-47DE-A430-93DA0D407F65}" sibTransId="{931CBCD2-F53E-4B39-B94F-D219F265CE09}"/>
    <dgm:cxn modelId="{D8CE41C7-189E-2346-9B71-72F611150436}" type="presOf" srcId="{1783C75D-D96E-451B-B923-DFC0EB80BF0E}" destId="{D05B40FB-2076-8847-826A-2620CB307C0A}" srcOrd="0" destOrd="0" presId="urn:microsoft.com/office/officeart/2008/layout/LinedList"/>
    <dgm:cxn modelId="{A29CC9F0-AEF5-1146-B43D-AB44E9C9E820}" type="presOf" srcId="{56B85057-04DA-46B8-8FA4-C43845E5580D}" destId="{875A1837-10F6-BE47-A2D6-4960BDAB7A69}" srcOrd="0" destOrd="0" presId="urn:microsoft.com/office/officeart/2008/layout/LinedList"/>
    <dgm:cxn modelId="{6C8D35AF-FEEB-4B46-8304-42F0B4AC8CD6}" type="presOf" srcId="{0041E9B0-81A4-4F89-B42B-1B89D5F8E769}" destId="{80273E61-9CAF-D548-A2CE-D976171D2B8F}" srcOrd="0" destOrd="0" presId="urn:microsoft.com/office/officeart/2008/layout/LinedList"/>
    <dgm:cxn modelId="{699D7C14-CF25-D546-83EF-9923D3F4740F}" type="presOf" srcId="{E324212D-1450-44EC-8BBF-342086323EC1}" destId="{76A232E2-0257-9B4B-AF10-A146545CC92C}" srcOrd="0" destOrd="0" presId="urn:microsoft.com/office/officeart/2008/layout/LinedList"/>
    <dgm:cxn modelId="{6CB08CC1-98F0-BA45-8DD8-79E0B6C548A8}" type="presParOf" srcId="{80273E61-9CAF-D548-A2CE-D976171D2B8F}" destId="{E18BB937-7E05-594A-B1DD-F0B810768686}" srcOrd="0" destOrd="0" presId="urn:microsoft.com/office/officeart/2008/layout/LinedList"/>
    <dgm:cxn modelId="{EED4116D-0F52-634B-AD7E-8BA3ED91EB7D}" type="presParOf" srcId="{80273E61-9CAF-D548-A2CE-D976171D2B8F}" destId="{D3627A36-5F65-FE44-914D-2D48BF4CFF7D}" srcOrd="1" destOrd="0" presId="urn:microsoft.com/office/officeart/2008/layout/LinedList"/>
    <dgm:cxn modelId="{34991B99-3A43-A445-92E8-60D53C061B4E}" type="presParOf" srcId="{D3627A36-5F65-FE44-914D-2D48BF4CFF7D}" destId="{4A88CD7E-2BE4-224C-BBF6-014BBB098C1F}" srcOrd="0" destOrd="0" presId="urn:microsoft.com/office/officeart/2008/layout/LinedList"/>
    <dgm:cxn modelId="{97C750AB-2CA7-8740-84A8-6089ACAF9574}" type="presParOf" srcId="{D3627A36-5F65-FE44-914D-2D48BF4CFF7D}" destId="{8613469B-2243-774F-828A-1EEEBD059830}" srcOrd="1" destOrd="0" presId="urn:microsoft.com/office/officeart/2008/layout/LinedList"/>
    <dgm:cxn modelId="{2C6D05F7-D382-274C-8CED-635F81B6BB77}" type="presParOf" srcId="{80273E61-9CAF-D548-A2CE-D976171D2B8F}" destId="{B61E0862-CF3E-2146-9AD4-02A4B0B2095B}" srcOrd="2" destOrd="0" presId="urn:microsoft.com/office/officeart/2008/layout/LinedList"/>
    <dgm:cxn modelId="{E0CAC551-9D3F-0D45-9730-AE1AE3D08C50}" type="presParOf" srcId="{80273E61-9CAF-D548-A2CE-D976171D2B8F}" destId="{2DC36AEF-377B-BA44-AC93-45E5D2AA8274}" srcOrd="3" destOrd="0" presId="urn:microsoft.com/office/officeart/2008/layout/LinedList"/>
    <dgm:cxn modelId="{E3AC8097-9EF0-0745-8FEF-ACB0DD04E584}" type="presParOf" srcId="{2DC36AEF-377B-BA44-AC93-45E5D2AA8274}" destId="{D05B40FB-2076-8847-826A-2620CB307C0A}" srcOrd="0" destOrd="0" presId="urn:microsoft.com/office/officeart/2008/layout/LinedList"/>
    <dgm:cxn modelId="{F920799B-1CB6-F445-9773-D76E63E22327}" type="presParOf" srcId="{2DC36AEF-377B-BA44-AC93-45E5D2AA8274}" destId="{5235492E-2FD2-A84E-8B8E-30EBAE52394A}" srcOrd="1" destOrd="0" presId="urn:microsoft.com/office/officeart/2008/layout/LinedList"/>
    <dgm:cxn modelId="{D0E93C5D-0624-154C-B60F-85F13D844B36}" type="presParOf" srcId="{80273E61-9CAF-D548-A2CE-D976171D2B8F}" destId="{F121DE70-74AA-8C44-B940-91EFA54AE2EC}" srcOrd="4" destOrd="0" presId="urn:microsoft.com/office/officeart/2008/layout/LinedList"/>
    <dgm:cxn modelId="{8566445B-3E88-F74D-AA36-ECF26F471C2C}" type="presParOf" srcId="{80273E61-9CAF-D548-A2CE-D976171D2B8F}" destId="{49B80A74-9D6D-1E41-8B93-D78FA949B1C4}" srcOrd="5" destOrd="0" presId="urn:microsoft.com/office/officeart/2008/layout/LinedList"/>
    <dgm:cxn modelId="{0EC06B60-E00F-4F42-BBA3-9235372C3F38}" type="presParOf" srcId="{49B80A74-9D6D-1E41-8B93-D78FA949B1C4}" destId="{875A1837-10F6-BE47-A2D6-4960BDAB7A69}" srcOrd="0" destOrd="0" presId="urn:microsoft.com/office/officeart/2008/layout/LinedList"/>
    <dgm:cxn modelId="{616EDA6E-054B-2145-94BF-C7608FE698EC}" type="presParOf" srcId="{49B80A74-9D6D-1E41-8B93-D78FA949B1C4}" destId="{26919584-A6E7-CB4D-B13F-8245B0D6D478}" srcOrd="1" destOrd="0" presId="urn:microsoft.com/office/officeart/2008/layout/LinedList"/>
    <dgm:cxn modelId="{8F09B1C8-D592-3149-A065-0CA2E829D87C}" type="presParOf" srcId="{80273E61-9CAF-D548-A2CE-D976171D2B8F}" destId="{BDFCD9C0-F6E8-CE43-BF4C-9A1DD06BE9B3}" srcOrd="6" destOrd="0" presId="urn:microsoft.com/office/officeart/2008/layout/LinedList"/>
    <dgm:cxn modelId="{4E98AC90-89E7-7645-8883-9F426EBF60BE}" type="presParOf" srcId="{80273E61-9CAF-D548-A2CE-D976171D2B8F}" destId="{16F96182-0E68-1947-8640-2EE4242D5069}" srcOrd="7" destOrd="0" presId="urn:microsoft.com/office/officeart/2008/layout/LinedList"/>
    <dgm:cxn modelId="{3F4B5A5E-F4A1-C147-ABCB-59EE9DE43D73}" type="presParOf" srcId="{16F96182-0E68-1947-8640-2EE4242D5069}" destId="{A356FE73-9580-0B49-9338-9C5CE67747E2}" srcOrd="0" destOrd="0" presId="urn:microsoft.com/office/officeart/2008/layout/LinedList"/>
    <dgm:cxn modelId="{F3CA9BC0-622C-384F-AACD-D52565939DF1}" type="presParOf" srcId="{16F96182-0E68-1947-8640-2EE4242D5069}" destId="{2649583C-05A7-084A-85F1-F724DCAA2F43}" srcOrd="1" destOrd="0" presId="urn:microsoft.com/office/officeart/2008/layout/LinedList"/>
    <dgm:cxn modelId="{AB553BEC-FB8F-5F4D-B44B-98FE079D8D97}" type="presParOf" srcId="{80273E61-9CAF-D548-A2CE-D976171D2B8F}" destId="{86DA4708-7B47-7C40-9939-F0C23F37BF7B}" srcOrd="8" destOrd="0" presId="urn:microsoft.com/office/officeart/2008/layout/LinedList"/>
    <dgm:cxn modelId="{6F6158B0-C4CC-344A-A8AF-82A70BFF98C6}" type="presParOf" srcId="{80273E61-9CAF-D548-A2CE-D976171D2B8F}" destId="{D17148B5-15B3-974D-BEED-95A3455009DA}" srcOrd="9" destOrd="0" presId="urn:microsoft.com/office/officeart/2008/layout/LinedList"/>
    <dgm:cxn modelId="{772D3E2C-CC77-5A4A-9A95-D6C6EAB003D0}" type="presParOf" srcId="{D17148B5-15B3-974D-BEED-95A3455009DA}" destId="{76A232E2-0257-9B4B-AF10-A146545CC92C}" srcOrd="0" destOrd="0" presId="urn:microsoft.com/office/officeart/2008/layout/LinedList"/>
    <dgm:cxn modelId="{F71C10EB-E0F2-3F4E-B2FC-5BDD7C2E9BCE}" type="presParOf" srcId="{D17148B5-15B3-974D-BEED-95A3455009DA}" destId="{469B65AF-93AC-8049-8380-18CEDC8F7A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BC07DD-6E98-4448-963A-47687184C99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4B3264-A59F-4187-BD57-FD9D73A90530}">
      <dgm:prSet/>
      <dgm:spPr/>
      <dgm:t>
        <a:bodyPr/>
        <a:lstStyle/>
        <a:p>
          <a:r>
            <a:rPr lang="en-US"/>
            <a:t>How the world came into being and </a:t>
          </a:r>
          <a:r>
            <a:rPr lang="en-US" b="1"/>
            <a:t>what it is physically made of</a:t>
          </a:r>
          <a:r>
            <a:rPr lang="en-US"/>
            <a:t> belongs to the scientists</a:t>
          </a:r>
        </a:p>
      </dgm:t>
    </dgm:pt>
    <dgm:pt modelId="{D407FE13-2264-4302-94A5-E8E304427E2F}" type="parTrans" cxnId="{BC3742D2-D66D-4588-83F9-30DF232197BD}">
      <dgm:prSet/>
      <dgm:spPr/>
      <dgm:t>
        <a:bodyPr/>
        <a:lstStyle/>
        <a:p>
          <a:endParaRPr lang="en-US"/>
        </a:p>
      </dgm:t>
    </dgm:pt>
    <dgm:pt modelId="{4FE04D91-C9D2-4D51-AB11-787AC2BB222D}" type="sibTrans" cxnId="{BC3742D2-D66D-4588-83F9-30DF232197BD}">
      <dgm:prSet/>
      <dgm:spPr/>
      <dgm:t>
        <a:bodyPr/>
        <a:lstStyle/>
        <a:p>
          <a:endParaRPr lang="en-US"/>
        </a:p>
      </dgm:t>
    </dgm:pt>
    <dgm:pt modelId="{16D6FA24-B9F2-4FF3-B7B6-13753A07EF79}">
      <dgm:prSet/>
      <dgm:spPr/>
      <dgm:t>
        <a:bodyPr/>
        <a:lstStyle/>
        <a:p>
          <a:r>
            <a:rPr lang="en-US"/>
            <a:t>What the world means – </a:t>
          </a:r>
          <a:r>
            <a:rPr lang="en-US" b="1"/>
            <a:t>why it exists - how it exists – how it can be apprehended</a:t>
          </a:r>
          <a:r>
            <a:rPr lang="en-US"/>
            <a:t> is the province of philosophers</a:t>
          </a:r>
        </a:p>
      </dgm:t>
    </dgm:pt>
    <dgm:pt modelId="{41251FA2-8166-428B-B9D8-F9BA9BB00F8A}" type="parTrans" cxnId="{78625A1B-1EBE-4D00-9E9D-BFEED9FEA2D0}">
      <dgm:prSet/>
      <dgm:spPr/>
      <dgm:t>
        <a:bodyPr/>
        <a:lstStyle/>
        <a:p>
          <a:endParaRPr lang="en-US"/>
        </a:p>
      </dgm:t>
    </dgm:pt>
    <dgm:pt modelId="{084C3B8D-DEEC-4837-A07F-ACC00EB6D31C}" type="sibTrans" cxnId="{78625A1B-1EBE-4D00-9E9D-BFEED9FEA2D0}">
      <dgm:prSet/>
      <dgm:spPr/>
      <dgm:t>
        <a:bodyPr/>
        <a:lstStyle/>
        <a:p>
          <a:endParaRPr lang="en-US"/>
        </a:p>
      </dgm:t>
    </dgm:pt>
    <dgm:pt modelId="{28150E54-7667-B540-915E-8F0F207B26E3}" type="pres">
      <dgm:prSet presAssocID="{17BC07DD-6E98-4448-963A-47687184C99D}" presName="vert0" presStyleCnt="0">
        <dgm:presLayoutVars>
          <dgm:dir/>
          <dgm:animOne val="branch"/>
          <dgm:animLvl val="lvl"/>
        </dgm:presLayoutVars>
      </dgm:prSet>
      <dgm:spPr/>
      <dgm:t>
        <a:bodyPr/>
        <a:lstStyle/>
        <a:p>
          <a:endParaRPr lang="en-GB"/>
        </a:p>
      </dgm:t>
    </dgm:pt>
    <dgm:pt modelId="{9473F1EA-9160-BC40-8CD6-FC98427A9066}" type="pres">
      <dgm:prSet presAssocID="{EC4B3264-A59F-4187-BD57-FD9D73A90530}" presName="thickLine" presStyleLbl="alignNode1" presStyleIdx="0" presStyleCnt="2"/>
      <dgm:spPr/>
    </dgm:pt>
    <dgm:pt modelId="{FE1E6F8F-61AF-7D4A-A167-53B8D8B4DB5E}" type="pres">
      <dgm:prSet presAssocID="{EC4B3264-A59F-4187-BD57-FD9D73A90530}" presName="horz1" presStyleCnt="0"/>
      <dgm:spPr/>
    </dgm:pt>
    <dgm:pt modelId="{4AAF5D99-8744-9C43-B59C-05E1E00F46BC}" type="pres">
      <dgm:prSet presAssocID="{EC4B3264-A59F-4187-BD57-FD9D73A90530}" presName="tx1" presStyleLbl="revTx" presStyleIdx="0" presStyleCnt="2"/>
      <dgm:spPr/>
      <dgm:t>
        <a:bodyPr/>
        <a:lstStyle/>
        <a:p>
          <a:endParaRPr lang="en-GB"/>
        </a:p>
      </dgm:t>
    </dgm:pt>
    <dgm:pt modelId="{84C5D6B0-3120-1E41-B98F-684F1BDBDF46}" type="pres">
      <dgm:prSet presAssocID="{EC4B3264-A59F-4187-BD57-FD9D73A90530}" presName="vert1" presStyleCnt="0"/>
      <dgm:spPr/>
    </dgm:pt>
    <dgm:pt modelId="{E0F3A4A3-CEEC-0543-9441-6261887FD45B}" type="pres">
      <dgm:prSet presAssocID="{16D6FA24-B9F2-4FF3-B7B6-13753A07EF79}" presName="thickLine" presStyleLbl="alignNode1" presStyleIdx="1" presStyleCnt="2"/>
      <dgm:spPr/>
    </dgm:pt>
    <dgm:pt modelId="{EF4C7986-B22D-1845-A873-8DE1D08E2550}" type="pres">
      <dgm:prSet presAssocID="{16D6FA24-B9F2-4FF3-B7B6-13753A07EF79}" presName="horz1" presStyleCnt="0"/>
      <dgm:spPr/>
    </dgm:pt>
    <dgm:pt modelId="{7DA99BAC-26E2-1042-8E9A-497EA16768F1}" type="pres">
      <dgm:prSet presAssocID="{16D6FA24-B9F2-4FF3-B7B6-13753A07EF79}" presName="tx1" presStyleLbl="revTx" presStyleIdx="1" presStyleCnt="2"/>
      <dgm:spPr/>
      <dgm:t>
        <a:bodyPr/>
        <a:lstStyle/>
        <a:p>
          <a:endParaRPr lang="en-GB"/>
        </a:p>
      </dgm:t>
    </dgm:pt>
    <dgm:pt modelId="{B564D265-7088-C849-9A9F-74F3AF93B4C1}" type="pres">
      <dgm:prSet presAssocID="{16D6FA24-B9F2-4FF3-B7B6-13753A07EF79}" presName="vert1" presStyleCnt="0"/>
      <dgm:spPr/>
    </dgm:pt>
  </dgm:ptLst>
  <dgm:cxnLst>
    <dgm:cxn modelId="{8B925A55-6B07-8646-9870-8682AD96ACE7}" type="presOf" srcId="{16D6FA24-B9F2-4FF3-B7B6-13753A07EF79}" destId="{7DA99BAC-26E2-1042-8E9A-497EA16768F1}" srcOrd="0" destOrd="0" presId="urn:microsoft.com/office/officeart/2008/layout/LinedList"/>
    <dgm:cxn modelId="{78625A1B-1EBE-4D00-9E9D-BFEED9FEA2D0}" srcId="{17BC07DD-6E98-4448-963A-47687184C99D}" destId="{16D6FA24-B9F2-4FF3-B7B6-13753A07EF79}" srcOrd="1" destOrd="0" parTransId="{41251FA2-8166-428B-B9D8-F9BA9BB00F8A}" sibTransId="{084C3B8D-DEEC-4837-A07F-ACC00EB6D31C}"/>
    <dgm:cxn modelId="{D42E875F-1D79-904C-8929-07AF100D9724}" type="presOf" srcId="{EC4B3264-A59F-4187-BD57-FD9D73A90530}" destId="{4AAF5D99-8744-9C43-B59C-05E1E00F46BC}" srcOrd="0" destOrd="0" presId="urn:microsoft.com/office/officeart/2008/layout/LinedList"/>
    <dgm:cxn modelId="{E82059A4-772F-A343-9464-AAA301A944D8}" type="presOf" srcId="{17BC07DD-6E98-4448-963A-47687184C99D}" destId="{28150E54-7667-B540-915E-8F0F207B26E3}" srcOrd="0" destOrd="0" presId="urn:microsoft.com/office/officeart/2008/layout/LinedList"/>
    <dgm:cxn modelId="{BC3742D2-D66D-4588-83F9-30DF232197BD}" srcId="{17BC07DD-6E98-4448-963A-47687184C99D}" destId="{EC4B3264-A59F-4187-BD57-FD9D73A90530}" srcOrd="0" destOrd="0" parTransId="{D407FE13-2264-4302-94A5-E8E304427E2F}" sibTransId="{4FE04D91-C9D2-4D51-AB11-787AC2BB222D}"/>
    <dgm:cxn modelId="{179ED5EC-9B05-7D4B-91F0-1A1C2C50F2CC}" type="presParOf" srcId="{28150E54-7667-B540-915E-8F0F207B26E3}" destId="{9473F1EA-9160-BC40-8CD6-FC98427A9066}" srcOrd="0" destOrd="0" presId="urn:microsoft.com/office/officeart/2008/layout/LinedList"/>
    <dgm:cxn modelId="{61F8E211-E9D6-DD46-B368-29C68C6E7A5B}" type="presParOf" srcId="{28150E54-7667-B540-915E-8F0F207B26E3}" destId="{FE1E6F8F-61AF-7D4A-A167-53B8D8B4DB5E}" srcOrd="1" destOrd="0" presId="urn:microsoft.com/office/officeart/2008/layout/LinedList"/>
    <dgm:cxn modelId="{E37AB6F6-21B5-D24F-9799-D58C2F889634}" type="presParOf" srcId="{FE1E6F8F-61AF-7D4A-A167-53B8D8B4DB5E}" destId="{4AAF5D99-8744-9C43-B59C-05E1E00F46BC}" srcOrd="0" destOrd="0" presId="urn:microsoft.com/office/officeart/2008/layout/LinedList"/>
    <dgm:cxn modelId="{60D1763F-8969-154B-9791-B4AC4C1A7536}" type="presParOf" srcId="{FE1E6F8F-61AF-7D4A-A167-53B8D8B4DB5E}" destId="{84C5D6B0-3120-1E41-B98F-684F1BDBDF46}" srcOrd="1" destOrd="0" presId="urn:microsoft.com/office/officeart/2008/layout/LinedList"/>
    <dgm:cxn modelId="{CBB1BBF9-685B-3C42-BCE7-AC4C939C4C38}" type="presParOf" srcId="{28150E54-7667-B540-915E-8F0F207B26E3}" destId="{E0F3A4A3-CEEC-0543-9441-6261887FD45B}" srcOrd="2" destOrd="0" presId="urn:microsoft.com/office/officeart/2008/layout/LinedList"/>
    <dgm:cxn modelId="{07FDBA76-AB34-024F-9DDB-55AE03D0F273}" type="presParOf" srcId="{28150E54-7667-B540-915E-8F0F207B26E3}" destId="{EF4C7986-B22D-1845-A873-8DE1D08E2550}" srcOrd="3" destOrd="0" presId="urn:microsoft.com/office/officeart/2008/layout/LinedList"/>
    <dgm:cxn modelId="{1EB4243E-80AB-D149-B4E2-9EE5AD6D3DFB}" type="presParOf" srcId="{EF4C7986-B22D-1845-A873-8DE1D08E2550}" destId="{7DA99BAC-26E2-1042-8E9A-497EA16768F1}" srcOrd="0" destOrd="0" presId="urn:microsoft.com/office/officeart/2008/layout/LinedList"/>
    <dgm:cxn modelId="{BBBDB087-E0C4-DB43-BA31-5E47046A9605}" type="presParOf" srcId="{EF4C7986-B22D-1845-A873-8DE1D08E2550}" destId="{B564D265-7088-C849-9A9F-74F3AF93B4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061161-AFE1-4F2A-B3BB-07E79CC95E6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5567A9F-93F6-40E7-856F-09094E4346EC}">
      <dgm:prSet/>
      <dgm:spPr/>
      <dgm:t>
        <a:bodyPr/>
        <a:lstStyle/>
        <a:p>
          <a:r>
            <a:rPr lang="en-CA"/>
            <a:t>Found in Plato’s  </a:t>
          </a:r>
          <a:r>
            <a:rPr lang="en-CA" b="1" i="1"/>
            <a:t>The Republic</a:t>
          </a:r>
          <a:endParaRPr lang="en-US"/>
        </a:p>
      </dgm:t>
    </dgm:pt>
    <dgm:pt modelId="{6C78FB21-FAA6-45E0-A484-33861973572D}" type="parTrans" cxnId="{45BD0AAC-BDA4-44CF-B4D6-544DA306315D}">
      <dgm:prSet/>
      <dgm:spPr/>
      <dgm:t>
        <a:bodyPr/>
        <a:lstStyle/>
        <a:p>
          <a:endParaRPr lang="en-US"/>
        </a:p>
      </dgm:t>
    </dgm:pt>
    <dgm:pt modelId="{C4F298EB-887D-4640-AB7E-8C725C1BCA47}" type="sibTrans" cxnId="{45BD0AAC-BDA4-44CF-B4D6-544DA306315D}">
      <dgm:prSet/>
      <dgm:spPr/>
      <dgm:t>
        <a:bodyPr/>
        <a:lstStyle/>
        <a:p>
          <a:endParaRPr lang="en-US"/>
        </a:p>
      </dgm:t>
    </dgm:pt>
    <dgm:pt modelId="{2EA3E297-A0C5-4262-9039-ED47A658F968}">
      <dgm:prSet/>
      <dgm:spPr/>
      <dgm:t>
        <a:bodyPr/>
        <a:lstStyle/>
        <a:p>
          <a:r>
            <a:rPr lang="en-CA"/>
            <a:t>Explains his ‘two-worlds’ view</a:t>
          </a:r>
          <a:endParaRPr lang="en-US"/>
        </a:p>
      </dgm:t>
    </dgm:pt>
    <dgm:pt modelId="{6D3EB658-8362-4B28-A28E-DDC7D4E2154C}" type="parTrans" cxnId="{D654F292-86F2-4E56-B807-68D0307E5056}">
      <dgm:prSet/>
      <dgm:spPr/>
      <dgm:t>
        <a:bodyPr/>
        <a:lstStyle/>
        <a:p>
          <a:endParaRPr lang="en-US"/>
        </a:p>
      </dgm:t>
    </dgm:pt>
    <dgm:pt modelId="{0A7766AC-6A96-48F9-B073-BA85002EF792}" type="sibTrans" cxnId="{D654F292-86F2-4E56-B807-68D0307E5056}">
      <dgm:prSet/>
      <dgm:spPr/>
      <dgm:t>
        <a:bodyPr/>
        <a:lstStyle/>
        <a:p>
          <a:endParaRPr lang="en-US"/>
        </a:p>
      </dgm:t>
    </dgm:pt>
    <dgm:pt modelId="{896C6AE2-2738-4E87-AB2C-12C029250608}">
      <dgm:prSet/>
      <dgm:spPr/>
      <dgm:t>
        <a:bodyPr/>
        <a:lstStyle/>
        <a:p>
          <a:r>
            <a:rPr lang="en-US"/>
            <a:t>moral component   --  perhaps inherited from Socrates  -- </a:t>
          </a:r>
          <a:r>
            <a:rPr lang="en-US" b="1"/>
            <a:t>the purpose of philosophy is to figure out how to live a good life</a:t>
          </a:r>
          <a:endParaRPr lang="en-US"/>
        </a:p>
      </dgm:t>
    </dgm:pt>
    <dgm:pt modelId="{D023398F-3CDA-4531-8978-2C3C999CD14B}" type="parTrans" cxnId="{799CFA8C-8138-4DFE-843A-322390320129}">
      <dgm:prSet/>
      <dgm:spPr/>
      <dgm:t>
        <a:bodyPr/>
        <a:lstStyle/>
        <a:p>
          <a:endParaRPr lang="en-US"/>
        </a:p>
      </dgm:t>
    </dgm:pt>
    <dgm:pt modelId="{1D48A474-14D9-41D5-82F9-749B10BCE8FA}" type="sibTrans" cxnId="{799CFA8C-8138-4DFE-843A-322390320129}">
      <dgm:prSet/>
      <dgm:spPr/>
      <dgm:t>
        <a:bodyPr/>
        <a:lstStyle/>
        <a:p>
          <a:endParaRPr lang="en-US"/>
        </a:p>
      </dgm:t>
    </dgm:pt>
    <dgm:pt modelId="{47290E5B-0173-B54B-94C8-C03AABF7271D}" type="pres">
      <dgm:prSet presAssocID="{7B061161-AFE1-4F2A-B3BB-07E79CC95E60}" presName="vert0" presStyleCnt="0">
        <dgm:presLayoutVars>
          <dgm:dir/>
          <dgm:animOne val="branch"/>
          <dgm:animLvl val="lvl"/>
        </dgm:presLayoutVars>
      </dgm:prSet>
      <dgm:spPr/>
      <dgm:t>
        <a:bodyPr/>
        <a:lstStyle/>
        <a:p>
          <a:endParaRPr lang="en-GB"/>
        </a:p>
      </dgm:t>
    </dgm:pt>
    <dgm:pt modelId="{159919D7-E0FD-1143-AB58-406F7F82A8C0}" type="pres">
      <dgm:prSet presAssocID="{25567A9F-93F6-40E7-856F-09094E4346EC}" presName="thickLine" presStyleLbl="alignNode1" presStyleIdx="0" presStyleCnt="3"/>
      <dgm:spPr/>
    </dgm:pt>
    <dgm:pt modelId="{2C2ADD87-358C-554F-9CCE-8B2EA2959A75}" type="pres">
      <dgm:prSet presAssocID="{25567A9F-93F6-40E7-856F-09094E4346EC}" presName="horz1" presStyleCnt="0"/>
      <dgm:spPr/>
    </dgm:pt>
    <dgm:pt modelId="{05AF6A41-F89F-8B44-A7C1-FF1C6F532C7B}" type="pres">
      <dgm:prSet presAssocID="{25567A9F-93F6-40E7-856F-09094E4346EC}" presName="tx1" presStyleLbl="revTx" presStyleIdx="0" presStyleCnt="3"/>
      <dgm:spPr/>
      <dgm:t>
        <a:bodyPr/>
        <a:lstStyle/>
        <a:p>
          <a:endParaRPr lang="en-GB"/>
        </a:p>
      </dgm:t>
    </dgm:pt>
    <dgm:pt modelId="{EBE53EF9-5094-DC4E-84D3-8EB4133343A6}" type="pres">
      <dgm:prSet presAssocID="{25567A9F-93F6-40E7-856F-09094E4346EC}" presName="vert1" presStyleCnt="0"/>
      <dgm:spPr/>
    </dgm:pt>
    <dgm:pt modelId="{97600B3E-B7C9-8C4E-908B-F98A18F03313}" type="pres">
      <dgm:prSet presAssocID="{2EA3E297-A0C5-4262-9039-ED47A658F968}" presName="thickLine" presStyleLbl="alignNode1" presStyleIdx="1" presStyleCnt="3"/>
      <dgm:spPr/>
    </dgm:pt>
    <dgm:pt modelId="{68FB5A0D-D178-B641-80D2-1FAE9BC2FE79}" type="pres">
      <dgm:prSet presAssocID="{2EA3E297-A0C5-4262-9039-ED47A658F968}" presName="horz1" presStyleCnt="0"/>
      <dgm:spPr/>
    </dgm:pt>
    <dgm:pt modelId="{FF27BB21-373C-CD4A-816C-548A369787F8}" type="pres">
      <dgm:prSet presAssocID="{2EA3E297-A0C5-4262-9039-ED47A658F968}" presName="tx1" presStyleLbl="revTx" presStyleIdx="1" presStyleCnt="3"/>
      <dgm:spPr/>
      <dgm:t>
        <a:bodyPr/>
        <a:lstStyle/>
        <a:p>
          <a:endParaRPr lang="en-GB"/>
        </a:p>
      </dgm:t>
    </dgm:pt>
    <dgm:pt modelId="{43BAC0A9-8AA0-204A-928C-6A86709843E1}" type="pres">
      <dgm:prSet presAssocID="{2EA3E297-A0C5-4262-9039-ED47A658F968}" presName="vert1" presStyleCnt="0"/>
      <dgm:spPr/>
    </dgm:pt>
    <dgm:pt modelId="{2BA72357-69B9-1E4E-A1CC-57AB1042F6BF}" type="pres">
      <dgm:prSet presAssocID="{896C6AE2-2738-4E87-AB2C-12C029250608}" presName="thickLine" presStyleLbl="alignNode1" presStyleIdx="2" presStyleCnt="3"/>
      <dgm:spPr/>
    </dgm:pt>
    <dgm:pt modelId="{F655C734-1020-564B-A48C-C2211D0D3B47}" type="pres">
      <dgm:prSet presAssocID="{896C6AE2-2738-4E87-AB2C-12C029250608}" presName="horz1" presStyleCnt="0"/>
      <dgm:spPr/>
    </dgm:pt>
    <dgm:pt modelId="{57D7FC52-C9D7-DB40-89C4-DE8CB933BB4D}" type="pres">
      <dgm:prSet presAssocID="{896C6AE2-2738-4E87-AB2C-12C029250608}" presName="tx1" presStyleLbl="revTx" presStyleIdx="2" presStyleCnt="3"/>
      <dgm:spPr/>
      <dgm:t>
        <a:bodyPr/>
        <a:lstStyle/>
        <a:p>
          <a:endParaRPr lang="en-GB"/>
        </a:p>
      </dgm:t>
    </dgm:pt>
    <dgm:pt modelId="{4022DCD3-4FEA-0D4C-B09D-19ED9AAD5019}" type="pres">
      <dgm:prSet presAssocID="{896C6AE2-2738-4E87-AB2C-12C029250608}" presName="vert1" presStyleCnt="0"/>
      <dgm:spPr/>
    </dgm:pt>
  </dgm:ptLst>
  <dgm:cxnLst>
    <dgm:cxn modelId="{F6F46441-9C6F-C842-BDB8-277A524C384C}" type="presOf" srcId="{25567A9F-93F6-40E7-856F-09094E4346EC}" destId="{05AF6A41-F89F-8B44-A7C1-FF1C6F532C7B}" srcOrd="0" destOrd="0" presId="urn:microsoft.com/office/officeart/2008/layout/LinedList"/>
    <dgm:cxn modelId="{0CEFC8EE-2D1E-574B-A957-B2E4E689C600}" type="presOf" srcId="{2EA3E297-A0C5-4262-9039-ED47A658F968}" destId="{FF27BB21-373C-CD4A-816C-548A369787F8}" srcOrd="0" destOrd="0" presId="urn:microsoft.com/office/officeart/2008/layout/LinedList"/>
    <dgm:cxn modelId="{F0F80948-A709-6241-AC5D-ADD5424E792F}" type="presOf" srcId="{7B061161-AFE1-4F2A-B3BB-07E79CC95E60}" destId="{47290E5B-0173-B54B-94C8-C03AABF7271D}" srcOrd="0" destOrd="0" presId="urn:microsoft.com/office/officeart/2008/layout/LinedList"/>
    <dgm:cxn modelId="{D654F292-86F2-4E56-B807-68D0307E5056}" srcId="{7B061161-AFE1-4F2A-B3BB-07E79CC95E60}" destId="{2EA3E297-A0C5-4262-9039-ED47A658F968}" srcOrd="1" destOrd="0" parTransId="{6D3EB658-8362-4B28-A28E-DDC7D4E2154C}" sibTransId="{0A7766AC-6A96-48F9-B073-BA85002EF792}"/>
    <dgm:cxn modelId="{799CFA8C-8138-4DFE-843A-322390320129}" srcId="{7B061161-AFE1-4F2A-B3BB-07E79CC95E60}" destId="{896C6AE2-2738-4E87-AB2C-12C029250608}" srcOrd="2" destOrd="0" parTransId="{D023398F-3CDA-4531-8978-2C3C999CD14B}" sibTransId="{1D48A474-14D9-41D5-82F9-749B10BCE8FA}"/>
    <dgm:cxn modelId="{45BD0AAC-BDA4-44CF-B4D6-544DA306315D}" srcId="{7B061161-AFE1-4F2A-B3BB-07E79CC95E60}" destId="{25567A9F-93F6-40E7-856F-09094E4346EC}" srcOrd="0" destOrd="0" parTransId="{6C78FB21-FAA6-45E0-A484-33861973572D}" sibTransId="{C4F298EB-887D-4640-AB7E-8C725C1BCA47}"/>
    <dgm:cxn modelId="{99B8C208-ECF4-C644-BF75-8AED5BB319F3}" type="presOf" srcId="{896C6AE2-2738-4E87-AB2C-12C029250608}" destId="{57D7FC52-C9D7-DB40-89C4-DE8CB933BB4D}" srcOrd="0" destOrd="0" presId="urn:microsoft.com/office/officeart/2008/layout/LinedList"/>
    <dgm:cxn modelId="{506E38A4-5729-3045-8BE1-B1B241EBD2A7}" type="presParOf" srcId="{47290E5B-0173-B54B-94C8-C03AABF7271D}" destId="{159919D7-E0FD-1143-AB58-406F7F82A8C0}" srcOrd="0" destOrd="0" presId="urn:microsoft.com/office/officeart/2008/layout/LinedList"/>
    <dgm:cxn modelId="{9070DA1F-067A-E54F-8920-B10C92923655}" type="presParOf" srcId="{47290E5B-0173-B54B-94C8-C03AABF7271D}" destId="{2C2ADD87-358C-554F-9CCE-8B2EA2959A75}" srcOrd="1" destOrd="0" presId="urn:microsoft.com/office/officeart/2008/layout/LinedList"/>
    <dgm:cxn modelId="{CF2B2E11-DEC9-7342-945F-5DA30A1610B3}" type="presParOf" srcId="{2C2ADD87-358C-554F-9CCE-8B2EA2959A75}" destId="{05AF6A41-F89F-8B44-A7C1-FF1C6F532C7B}" srcOrd="0" destOrd="0" presId="urn:microsoft.com/office/officeart/2008/layout/LinedList"/>
    <dgm:cxn modelId="{394878D9-1F30-BD4D-9207-96DE1D2BD0EE}" type="presParOf" srcId="{2C2ADD87-358C-554F-9CCE-8B2EA2959A75}" destId="{EBE53EF9-5094-DC4E-84D3-8EB4133343A6}" srcOrd="1" destOrd="0" presId="urn:microsoft.com/office/officeart/2008/layout/LinedList"/>
    <dgm:cxn modelId="{245C2EE0-F8DE-B941-8DCD-9BF5D4393C51}" type="presParOf" srcId="{47290E5B-0173-B54B-94C8-C03AABF7271D}" destId="{97600B3E-B7C9-8C4E-908B-F98A18F03313}" srcOrd="2" destOrd="0" presId="urn:microsoft.com/office/officeart/2008/layout/LinedList"/>
    <dgm:cxn modelId="{75B8ED57-5C82-9946-AA0A-4EEF6C825AFD}" type="presParOf" srcId="{47290E5B-0173-B54B-94C8-C03AABF7271D}" destId="{68FB5A0D-D178-B641-80D2-1FAE9BC2FE79}" srcOrd="3" destOrd="0" presId="urn:microsoft.com/office/officeart/2008/layout/LinedList"/>
    <dgm:cxn modelId="{79E9710B-F905-9646-943C-0860AF2B66F3}" type="presParOf" srcId="{68FB5A0D-D178-B641-80D2-1FAE9BC2FE79}" destId="{FF27BB21-373C-CD4A-816C-548A369787F8}" srcOrd="0" destOrd="0" presId="urn:microsoft.com/office/officeart/2008/layout/LinedList"/>
    <dgm:cxn modelId="{A9B69AE6-FD45-6846-A4C7-1AC887DE2110}" type="presParOf" srcId="{68FB5A0D-D178-B641-80D2-1FAE9BC2FE79}" destId="{43BAC0A9-8AA0-204A-928C-6A86709843E1}" srcOrd="1" destOrd="0" presId="urn:microsoft.com/office/officeart/2008/layout/LinedList"/>
    <dgm:cxn modelId="{C13FB998-F4D5-DE49-90F6-03286564E3A0}" type="presParOf" srcId="{47290E5B-0173-B54B-94C8-C03AABF7271D}" destId="{2BA72357-69B9-1E4E-A1CC-57AB1042F6BF}" srcOrd="4" destOrd="0" presId="urn:microsoft.com/office/officeart/2008/layout/LinedList"/>
    <dgm:cxn modelId="{7DDAF177-2C38-B842-8841-1812267959AF}" type="presParOf" srcId="{47290E5B-0173-B54B-94C8-C03AABF7271D}" destId="{F655C734-1020-564B-A48C-C2211D0D3B47}" srcOrd="5" destOrd="0" presId="urn:microsoft.com/office/officeart/2008/layout/LinedList"/>
    <dgm:cxn modelId="{4F2833EE-8BB6-E14F-B884-75E818CD1E82}" type="presParOf" srcId="{F655C734-1020-564B-A48C-C2211D0D3B47}" destId="{57D7FC52-C9D7-DB40-89C4-DE8CB933BB4D}" srcOrd="0" destOrd="0" presId="urn:microsoft.com/office/officeart/2008/layout/LinedList"/>
    <dgm:cxn modelId="{4788E2D1-C727-4E4F-87CF-91DADD3722E0}" type="presParOf" srcId="{F655C734-1020-564B-A48C-C2211D0D3B47}" destId="{4022DCD3-4FEA-0D4C-B09D-19ED9AAD501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207C35-6562-4720-8748-C7B088A4FB5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D252718-3F8A-45C8-8A60-0C46992D9955}">
      <dgm:prSet/>
      <dgm:spPr/>
      <dgm:t>
        <a:bodyPr/>
        <a:lstStyle/>
        <a:p>
          <a:r>
            <a:rPr lang="en-GB"/>
            <a:t>What is meant by a paradigm?</a:t>
          </a:r>
          <a:endParaRPr lang="en-US"/>
        </a:p>
      </dgm:t>
    </dgm:pt>
    <dgm:pt modelId="{130FCF74-1361-4C9D-9274-36BF04BA3361}" type="parTrans" cxnId="{CDC0367B-57A0-49A5-AA99-011ADEA23CD4}">
      <dgm:prSet/>
      <dgm:spPr/>
      <dgm:t>
        <a:bodyPr/>
        <a:lstStyle/>
        <a:p>
          <a:endParaRPr lang="en-US"/>
        </a:p>
      </dgm:t>
    </dgm:pt>
    <dgm:pt modelId="{ADC1994F-C2DB-400D-9435-BCCDC110FF6A}" type="sibTrans" cxnId="{CDC0367B-57A0-49A5-AA99-011ADEA23CD4}">
      <dgm:prSet/>
      <dgm:spPr/>
      <dgm:t>
        <a:bodyPr/>
        <a:lstStyle/>
        <a:p>
          <a:endParaRPr lang="en-US"/>
        </a:p>
      </dgm:t>
    </dgm:pt>
    <dgm:pt modelId="{C5606572-A384-4914-908C-877488555360}">
      <dgm:prSet/>
      <dgm:spPr/>
      <dgm:t>
        <a:bodyPr/>
        <a:lstStyle/>
        <a:p>
          <a:r>
            <a:rPr lang="en-GB"/>
            <a:t>What is a research paradigm?</a:t>
          </a:r>
          <a:endParaRPr lang="en-US"/>
        </a:p>
      </dgm:t>
    </dgm:pt>
    <dgm:pt modelId="{214397AB-4FD1-4E81-A3B3-A472D6B701E5}" type="parTrans" cxnId="{78300D5B-33AA-4E75-8891-30EAE5D529D1}">
      <dgm:prSet/>
      <dgm:spPr/>
      <dgm:t>
        <a:bodyPr/>
        <a:lstStyle/>
        <a:p>
          <a:endParaRPr lang="en-US"/>
        </a:p>
      </dgm:t>
    </dgm:pt>
    <dgm:pt modelId="{A52CF8DE-9F45-43AB-9147-3ECBEC34F994}" type="sibTrans" cxnId="{78300D5B-33AA-4E75-8891-30EAE5D529D1}">
      <dgm:prSet/>
      <dgm:spPr/>
      <dgm:t>
        <a:bodyPr/>
        <a:lstStyle/>
        <a:p>
          <a:endParaRPr lang="en-US"/>
        </a:p>
      </dgm:t>
    </dgm:pt>
    <dgm:pt modelId="{94F041FF-5BD1-4E61-AC8F-FADA08647D6B}">
      <dgm:prSet/>
      <dgm:spPr/>
      <dgm:t>
        <a:bodyPr/>
        <a:lstStyle/>
        <a:p>
          <a:r>
            <a:rPr lang="en-GB"/>
            <a:t>What are three basic questions on Ontology, epistemology &amp; methodology? </a:t>
          </a:r>
          <a:endParaRPr lang="en-US"/>
        </a:p>
      </dgm:t>
    </dgm:pt>
    <dgm:pt modelId="{1D9F9364-FF75-403E-BA3C-07A3220D99AF}" type="parTrans" cxnId="{52D8A055-5A8E-460C-9D6C-DD150EDDA092}">
      <dgm:prSet/>
      <dgm:spPr/>
      <dgm:t>
        <a:bodyPr/>
        <a:lstStyle/>
        <a:p>
          <a:endParaRPr lang="en-US"/>
        </a:p>
      </dgm:t>
    </dgm:pt>
    <dgm:pt modelId="{2C854FAB-2490-4497-A0ED-1686B1760CE5}" type="sibTrans" cxnId="{52D8A055-5A8E-460C-9D6C-DD150EDDA092}">
      <dgm:prSet/>
      <dgm:spPr/>
      <dgm:t>
        <a:bodyPr/>
        <a:lstStyle/>
        <a:p>
          <a:endParaRPr lang="en-US"/>
        </a:p>
      </dgm:t>
    </dgm:pt>
    <dgm:pt modelId="{E3287E4D-45EC-47A1-9918-B6200E25F4C5}">
      <dgm:prSet/>
      <dgm:spPr/>
      <dgm:t>
        <a:bodyPr/>
        <a:lstStyle/>
        <a:p>
          <a:r>
            <a:rPr lang="en-GB"/>
            <a:t>Paradigm debate/ different paradigms</a:t>
          </a:r>
          <a:endParaRPr lang="en-US"/>
        </a:p>
      </dgm:t>
    </dgm:pt>
    <dgm:pt modelId="{86FBC067-E239-4022-82EA-EA894E014778}" type="parTrans" cxnId="{98C1EC1E-2C5C-4C40-B64D-D8399AFBB1A0}">
      <dgm:prSet/>
      <dgm:spPr/>
      <dgm:t>
        <a:bodyPr/>
        <a:lstStyle/>
        <a:p>
          <a:endParaRPr lang="en-US"/>
        </a:p>
      </dgm:t>
    </dgm:pt>
    <dgm:pt modelId="{4FBEFE7D-7D1A-4068-B86A-D37F9B984977}" type="sibTrans" cxnId="{98C1EC1E-2C5C-4C40-B64D-D8399AFBB1A0}">
      <dgm:prSet/>
      <dgm:spPr/>
      <dgm:t>
        <a:bodyPr/>
        <a:lstStyle/>
        <a:p>
          <a:endParaRPr lang="en-US"/>
        </a:p>
      </dgm:t>
    </dgm:pt>
    <dgm:pt modelId="{9CB15F1C-EF33-42BA-9BE5-2D572F37A236}">
      <dgm:prSet/>
      <dgm:spPr/>
      <dgm:t>
        <a:bodyPr/>
        <a:lstStyle/>
        <a:p>
          <a:r>
            <a:rPr lang="en-GB"/>
            <a:t>Which research paradigm your research belong to?</a:t>
          </a:r>
          <a:endParaRPr lang="en-US"/>
        </a:p>
      </dgm:t>
    </dgm:pt>
    <dgm:pt modelId="{12EF1CDA-242F-4434-B23F-FEC45823B445}" type="parTrans" cxnId="{EA9A5906-ACEA-473B-A4E1-7EC760F08F12}">
      <dgm:prSet/>
      <dgm:spPr/>
      <dgm:t>
        <a:bodyPr/>
        <a:lstStyle/>
        <a:p>
          <a:endParaRPr lang="en-US"/>
        </a:p>
      </dgm:t>
    </dgm:pt>
    <dgm:pt modelId="{FD70AE88-8025-4590-8F72-E367D2D225EB}" type="sibTrans" cxnId="{EA9A5906-ACEA-473B-A4E1-7EC760F08F12}">
      <dgm:prSet/>
      <dgm:spPr/>
      <dgm:t>
        <a:bodyPr/>
        <a:lstStyle/>
        <a:p>
          <a:endParaRPr lang="en-US"/>
        </a:p>
      </dgm:t>
    </dgm:pt>
    <dgm:pt modelId="{0AACFBF6-6C1D-4D26-B908-62449D857C70}">
      <dgm:prSet/>
      <dgm:spPr/>
      <dgm:t>
        <a:bodyPr/>
        <a:lstStyle/>
        <a:p>
          <a:r>
            <a:rPr lang="en-GB"/>
            <a:t>Paradigms, theory and social research</a:t>
          </a:r>
          <a:endParaRPr lang="en-US"/>
        </a:p>
      </dgm:t>
    </dgm:pt>
    <dgm:pt modelId="{1768639E-C86B-4017-AA36-74D00E3AB9E4}" type="parTrans" cxnId="{D618761C-4012-4C20-B7D4-C2AAEBBD417C}">
      <dgm:prSet/>
      <dgm:spPr/>
      <dgm:t>
        <a:bodyPr/>
        <a:lstStyle/>
        <a:p>
          <a:endParaRPr lang="en-US"/>
        </a:p>
      </dgm:t>
    </dgm:pt>
    <dgm:pt modelId="{E9D67F05-4530-47E9-9AF0-A3F430015249}" type="sibTrans" cxnId="{D618761C-4012-4C20-B7D4-C2AAEBBD417C}">
      <dgm:prSet/>
      <dgm:spPr/>
      <dgm:t>
        <a:bodyPr/>
        <a:lstStyle/>
        <a:p>
          <a:endParaRPr lang="en-US"/>
        </a:p>
      </dgm:t>
    </dgm:pt>
    <dgm:pt modelId="{862A8630-7AF7-4238-B25F-333612CC6397}">
      <dgm:prSet/>
      <dgm:spPr/>
      <dgm:t>
        <a:bodyPr/>
        <a:lstStyle/>
        <a:p>
          <a:r>
            <a:rPr lang="en-GB"/>
            <a:t>Activity </a:t>
          </a:r>
          <a:endParaRPr lang="en-US"/>
        </a:p>
      </dgm:t>
    </dgm:pt>
    <dgm:pt modelId="{0B35DEF3-A9D6-45B4-8BF3-2B3D762F1C5C}" type="parTrans" cxnId="{E9C18C5C-F0AA-4F00-975D-9567DBCFBE73}">
      <dgm:prSet/>
      <dgm:spPr/>
      <dgm:t>
        <a:bodyPr/>
        <a:lstStyle/>
        <a:p>
          <a:endParaRPr lang="en-US"/>
        </a:p>
      </dgm:t>
    </dgm:pt>
    <dgm:pt modelId="{0489774E-B849-47C7-803E-70AB2073294E}" type="sibTrans" cxnId="{E9C18C5C-F0AA-4F00-975D-9567DBCFBE73}">
      <dgm:prSet/>
      <dgm:spPr/>
      <dgm:t>
        <a:bodyPr/>
        <a:lstStyle/>
        <a:p>
          <a:endParaRPr lang="en-US"/>
        </a:p>
      </dgm:t>
    </dgm:pt>
    <dgm:pt modelId="{34CA53B9-BE13-2B44-94F0-0E150B358D9A}" type="pres">
      <dgm:prSet presAssocID="{1D207C35-6562-4720-8748-C7B088A4FB5B}" presName="vert0" presStyleCnt="0">
        <dgm:presLayoutVars>
          <dgm:dir/>
          <dgm:animOne val="branch"/>
          <dgm:animLvl val="lvl"/>
        </dgm:presLayoutVars>
      </dgm:prSet>
      <dgm:spPr/>
      <dgm:t>
        <a:bodyPr/>
        <a:lstStyle/>
        <a:p>
          <a:endParaRPr lang="en-GB"/>
        </a:p>
      </dgm:t>
    </dgm:pt>
    <dgm:pt modelId="{C54A369B-5B0A-8D44-A804-55CB812C91ED}" type="pres">
      <dgm:prSet presAssocID="{4D252718-3F8A-45C8-8A60-0C46992D9955}" presName="thickLine" presStyleLbl="alignNode1" presStyleIdx="0" presStyleCnt="7"/>
      <dgm:spPr/>
    </dgm:pt>
    <dgm:pt modelId="{8E849680-2166-6D49-BE4A-8B84C20CB956}" type="pres">
      <dgm:prSet presAssocID="{4D252718-3F8A-45C8-8A60-0C46992D9955}" presName="horz1" presStyleCnt="0"/>
      <dgm:spPr/>
    </dgm:pt>
    <dgm:pt modelId="{7A5FE235-8867-C84F-91AF-11A76C2DBCB2}" type="pres">
      <dgm:prSet presAssocID="{4D252718-3F8A-45C8-8A60-0C46992D9955}" presName="tx1" presStyleLbl="revTx" presStyleIdx="0" presStyleCnt="7"/>
      <dgm:spPr/>
      <dgm:t>
        <a:bodyPr/>
        <a:lstStyle/>
        <a:p>
          <a:endParaRPr lang="en-GB"/>
        </a:p>
      </dgm:t>
    </dgm:pt>
    <dgm:pt modelId="{477BACD1-61DC-6F4F-A740-CEF8DF9F12F2}" type="pres">
      <dgm:prSet presAssocID="{4D252718-3F8A-45C8-8A60-0C46992D9955}" presName="vert1" presStyleCnt="0"/>
      <dgm:spPr/>
    </dgm:pt>
    <dgm:pt modelId="{770F3267-E586-4A44-AB48-6AB1AFFB7A65}" type="pres">
      <dgm:prSet presAssocID="{C5606572-A384-4914-908C-877488555360}" presName="thickLine" presStyleLbl="alignNode1" presStyleIdx="1" presStyleCnt="7"/>
      <dgm:spPr/>
    </dgm:pt>
    <dgm:pt modelId="{B44A57E9-1529-D54A-BE89-DEF338BB24A9}" type="pres">
      <dgm:prSet presAssocID="{C5606572-A384-4914-908C-877488555360}" presName="horz1" presStyleCnt="0"/>
      <dgm:spPr/>
    </dgm:pt>
    <dgm:pt modelId="{3EF4547F-662F-694B-BE29-19CE04EB6641}" type="pres">
      <dgm:prSet presAssocID="{C5606572-A384-4914-908C-877488555360}" presName="tx1" presStyleLbl="revTx" presStyleIdx="1" presStyleCnt="7"/>
      <dgm:spPr/>
      <dgm:t>
        <a:bodyPr/>
        <a:lstStyle/>
        <a:p>
          <a:endParaRPr lang="en-GB"/>
        </a:p>
      </dgm:t>
    </dgm:pt>
    <dgm:pt modelId="{0869765C-4302-F04B-979A-F147EB014BF8}" type="pres">
      <dgm:prSet presAssocID="{C5606572-A384-4914-908C-877488555360}" presName="vert1" presStyleCnt="0"/>
      <dgm:spPr/>
    </dgm:pt>
    <dgm:pt modelId="{E0F1D49D-6B6E-364A-B954-9FF06D59E09C}" type="pres">
      <dgm:prSet presAssocID="{94F041FF-5BD1-4E61-AC8F-FADA08647D6B}" presName="thickLine" presStyleLbl="alignNode1" presStyleIdx="2" presStyleCnt="7"/>
      <dgm:spPr/>
    </dgm:pt>
    <dgm:pt modelId="{A4A46E52-F67B-8D47-AE0C-2F4A46CD6D28}" type="pres">
      <dgm:prSet presAssocID="{94F041FF-5BD1-4E61-AC8F-FADA08647D6B}" presName="horz1" presStyleCnt="0"/>
      <dgm:spPr/>
    </dgm:pt>
    <dgm:pt modelId="{A8EE7374-BDFA-B344-8F77-FB6DF5145AED}" type="pres">
      <dgm:prSet presAssocID="{94F041FF-5BD1-4E61-AC8F-FADA08647D6B}" presName="tx1" presStyleLbl="revTx" presStyleIdx="2" presStyleCnt="7"/>
      <dgm:spPr/>
      <dgm:t>
        <a:bodyPr/>
        <a:lstStyle/>
        <a:p>
          <a:endParaRPr lang="en-GB"/>
        </a:p>
      </dgm:t>
    </dgm:pt>
    <dgm:pt modelId="{643F33B1-4907-2744-B472-AF0BEE4249F8}" type="pres">
      <dgm:prSet presAssocID="{94F041FF-5BD1-4E61-AC8F-FADA08647D6B}" presName="vert1" presStyleCnt="0"/>
      <dgm:spPr/>
    </dgm:pt>
    <dgm:pt modelId="{4C179B89-A621-3741-9DE5-3485B53A88B3}" type="pres">
      <dgm:prSet presAssocID="{E3287E4D-45EC-47A1-9918-B6200E25F4C5}" presName="thickLine" presStyleLbl="alignNode1" presStyleIdx="3" presStyleCnt="7"/>
      <dgm:spPr/>
    </dgm:pt>
    <dgm:pt modelId="{2EFEE248-5696-5545-9F7F-9DA5445DBC13}" type="pres">
      <dgm:prSet presAssocID="{E3287E4D-45EC-47A1-9918-B6200E25F4C5}" presName="horz1" presStyleCnt="0"/>
      <dgm:spPr/>
    </dgm:pt>
    <dgm:pt modelId="{5A9F5ACD-0130-C840-8D6F-E4D09ED36252}" type="pres">
      <dgm:prSet presAssocID="{E3287E4D-45EC-47A1-9918-B6200E25F4C5}" presName="tx1" presStyleLbl="revTx" presStyleIdx="3" presStyleCnt="7"/>
      <dgm:spPr/>
      <dgm:t>
        <a:bodyPr/>
        <a:lstStyle/>
        <a:p>
          <a:endParaRPr lang="en-GB"/>
        </a:p>
      </dgm:t>
    </dgm:pt>
    <dgm:pt modelId="{747C1596-5A01-B34C-97BD-C8533E4D36AE}" type="pres">
      <dgm:prSet presAssocID="{E3287E4D-45EC-47A1-9918-B6200E25F4C5}" presName="vert1" presStyleCnt="0"/>
      <dgm:spPr/>
    </dgm:pt>
    <dgm:pt modelId="{E6894916-A957-D545-BF6D-295EBDB7E858}" type="pres">
      <dgm:prSet presAssocID="{9CB15F1C-EF33-42BA-9BE5-2D572F37A236}" presName="thickLine" presStyleLbl="alignNode1" presStyleIdx="4" presStyleCnt="7"/>
      <dgm:spPr/>
    </dgm:pt>
    <dgm:pt modelId="{B64E703B-404C-AA45-B9D0-FE65C85FF49F}" type="pres">
      <dgm:prSet presAssocID="{9CB15F1C-EF33-42BA-9BE5-2D572F37A236}" presName="horz1" presStyleCnt="0"/>
      <dgm:spPr/>
    </dgm:pt>
    <dgm:pt modelId="{1D0D2AD1-9E52-EE4C-868B-248DE6AB2460}" type="pres">
      <dgm:prSet presAssocID="{9CB15F1C-EF33-42BA-9BE5-2D572F37A236}" presName="tx1" presStyleLbl="revTx" presStyleIdx="4" presStyleCnt="7"/>
      <dgm:spPr/>
      <dgm:t>
        <a:bodyPr/>
        <a:lstStyle/>
        <a:p>
          <a:endParaRPr lang="en-GB"/>
        </a:p>
      </dgm:t>
    </dgm:pt>
    <dgm:pt modelId="{9A7BF4E7-2E1B-844A-99F4-13CD5F06FF87}" type="pres">
      <dgm:prSet presAssocID="{9CB15F1C-EF33-42BA-9BE5-2D572F37A236}" presName="vert1" presStyleCnt="0"/>
      <dgm:spPr/>
    </dgm:pt>
    <dgm:pt modelId="{A909B725-28D7-AF45-8706-A8182BE31E6A}" type="pres">
      <dgm:prSet presAssocID="{0AACFBF6-6C1D-4D26-B908-62449D857C70}" presName="thickLine" presStyleLbl="alignNode1" presStyleIdx="5" presStyleCnt="7"/>
      <dgm:spPr/>
    </dgm:pt>
    <dgm:pt modelId="{AEE5080A-1787-944C-802C-A0F5C6B18E1B}" type="pres">
      <dgm:prSet presAssocID="{0AACFBF6-6C1D-4D26-B908-62449D857C70}" presName="horz1" presStyleCnt="0"/>
      <dgm:spPr/>
    </dgm:pt>
    <dgm:pt modelId="{082BA66B-9237-7643-B6EE-448FA8801656}" type="pres">
      <dgm:prSet presAssocID="{0AACFBF6-6C1D-4D26-B908-62449D857C70}" presName="tx1" presStyleLbl="revTx" presStyleIdx="5" presStyleCnt="7"/>
      <dgm:spPr/>
      <dgm:t>
        <a:bodyPr/>
        <a:lstStyle/>
        <a:p>
          <a:endParaRPr lang="en-GB"/>
        </a:p>
      </dgm:t>
    </dgm:pt>
    <dgm:pt modelId="{8B7A9C31-E60D-7D46-A835-D7A3E61A315D}" type="pres">
      <dgm:prSet presAssocID="{0AACFBF6-6C1D-4D26-B908-62449D857C70}" presName="vert1" presStyleCnt="0"/>
      <dgm:spPr/>
    </dgm:pt>
    <dgm:pt modelId="{85D5204F-05AD-234F-924C-979CC2CBE296}" type="pres">
      <dgm:prSet presAssocID="{862A8630-7AF7-4238-B25F-333612CC6397}" presName="thickLine" presStyleLbl="alignNode1" presStyleIdx="6" presStyleCnt="7"/>
      <dgm:spPr/>
    </dgm:pt>
    <dgm:pt modelId="{427FA8D6-43D8-0D4F-AABC-D5DFBF6DFBA4}" type="pres">
      <dgm:prSet presAssocID="{862A8630-7AF7-4238-B25F-333612CC6397}" presName="horz1" presStyleCnt="0"/>
      <dgm:spPr/>
    </dgm:pt>
    <dgm:pt modelId="{D806ED36-2977-BA49-A559-A510C28AEB3C}" type="pres">
      <dgm:prSet presAssocID="{862A8630-7AF7-4238-B25F-333612CC6397}" presName="tx1" presStyleLbl="revTx" presStyleIdx="6" presStyleCnt="7"/>
      <dgm:spPr/>
      <dgm:t>
        <a:bodyPr/>
        <a:lstStyle/>
        <a:p>
          <a:endParaRPr lang="en-GB"/>
        </a:p>
      </dgm:t>
    </dgm:pt>
    <dgm:pt modelId="{6E7AF5CA-78AD-5C40-B37F-BE595E5D0762}" type="pres">
      <dgm:prSet presAssocID="{862A8630-7AF7-4238-B25F-333612CC6397}" presName="vert1" presStyleCnt="0"/>
      <dgm:spPr/>
    </dgm:pt>
  </dgm:ptLst>
  <dgm:cxnLst>
    <dgm:cxn modelId="{CDC0367B-57A0-49A5-AA99-011ADEA23CD4}" srcId="{1D207C35-6562-4720-8748-C7B088A4FB5B}" destId="{4D252718-3F8A-45C8-8A60-0C46992D9955}" srcOrd="0" destOrd="0" parTransId="{130FCF74-1361-4C9D-9274-36BF04BA3361}" sibTransId="{ADC1994F-C2DB-400D-9435-BCCDC110FF6A}"/>
    <dgm:cxn modelId="{52D8A055-5A8E-460C-9D6C-DD150EDDA092}" srcId="{1D207C35-6562-4720-8748-C7B088A4FB5B}" destId="{94F041FF-5BD1-4E61-AC8F-FADA08647D6B}" srcOrd="2" destOrd="0" parTransId="{1D9F9364-FF75-403E-BA3C-07A3220D99AF}" sibTransId="{2C854FAB-2490-4497-A0ED-1686B1760CE5}"/>
    <dgm:cxn modelId="{78300D5B-33AA-4E75-8891-30EAE5D529D1}" srcId="{1D207C35-6562-4720-8748-C7B088A4FB5B}" destId="{C5606572-A384-4914-908C-877488555360}" srcOrd="1" destOrd="0" parTransId="{214397AB-4FD1-4E81-A3B3-A472D6B701E5}" sibTransId="{A52CF8DE-9F45-43AB-9147-3ECBEC34F994}"/>
    <dgm:cxn modelId="{3CFBDEA2-A585-3C4E-B117-0661BBECAF57}" type="presOf" srcId="{0AACFBF6-6C1D-4D26-B908-62449D857C70}" destId="{082BA66B-9237-7643-B6EE-448FA8801656}" srcOrd="0" destOrd="0" presId="urn:microsoft.com/office/officeart/2008/layout/LinedList"/>
    <dgm:cxn modelId="{9E7CEE46-70EC-7B4F-B295-FF246FA28955}" type="presOf" srcId="{C5606572-A384-4914-908C-877488555360}" destId="{3EF4547F-662F-694B-BE29-19CE04EB6641}" srcOrd="0" destOrd="0" presId="urn:microsoft.com/office/officeart/2008/layout/LinedList"/>
    <dgm:cxn modelId="{A878470A-42FA-F548-9547-86574724A5DB}" type="presOf" srcId="{E3287E4D-45EC-47A1-9918-B6200E25F4C5}" destId="{5A9F5ACD-0130-C840-8D6F-E4D09ED36252}" srcOrd="0" destOrd="0" presId="urn:microsoft.com/office/officeart/2008/layout/LinedList"/>
    <dgm:cxn modelId="{E9C18C5C-F0AA-4F00-975D-9567DBCFBE73}" srcId="{1D207C35-6562-4720-8748-C7B088A4FB5B}" destId="{862A8630-7AF7-4238-B25F-333612CC6397}" srcOrd="6" destOrd="0" parTransId="{0B35DEF3-A9D6-45B4-8BF3-2B3D762F1C5C}" sibTransId="{0489774E-B849-47C7-803E-70AB2073294E}"/>
    <dgm:cxn modelId="{D3F746AC-398B-C143-9083-160A8E1F195A}" type="presOf" srcId="{1D207C35-6562-4720-8748-C7B088A4FB5B}" destId="{34CA53B9-BE13-2B44-94F0-0E150B358D9A}" srcOrd="0" destOrd="0" presId="urn:microsoft.com/office/officeart/2008/layout/LinedList"/>
    <dgm:cxn modelId="{ADAE95C1-10DD-614E-BD65-D7FF87898FE7}" type="presOf" srcId="{4D252718-3F8A-45C8-8A60-0C46992D9955}" destId="{7A5FE235-8867-C84F-91AF-11A76C2DBCB2}" srcOrd="0" destOrd="0" presId="urn:microsoft.com/office/officeart/2008/layout/LinedList"/>
    <dgm:cxn modelId="{EA9A5906-ACEA-473B-A4E1-7EC760F08F12}" srcId="{1D207C35-6562-4720-8748-C7B088A4FB5B}" destId="{9CB15F1C-EF33-42BA-9BE5-2D572F37A236}" srcOrd="4" destOrd="0" parTransId="{12EF1CDA-242F-4434-B23F-FEC45823B445}" sibTransId="{FD70AE88-8025-4590-8F72-E367D2D225EB}"/>
    <dgm:cxn modelId="{37BF2B2C-4C98-C74B-9464-3F9C0DC3D2FF}" type="presOf" srcId="{94F041FF-5BD1-4E61-AC8F-FADA08647D6B}" destId="{A8EE7374-BDFA-B344-8F77-FB6DF5145AED}" srcOrd="0" destOrd="0" presId="urn:microsoft.com/office/officeart/2008/layout/LinedList"/>
    <dgm:cxn modelId="{98C1EC1E-2C5C-4C40-B64D-D8399AFBB1A0}" srcId="{1D207C35-6562-4720-8748-C7B088A4FB5B}" destId="{E3287E4D-45EC-47A1-9918-B6200E25F4C5}" srcOrd="3" destOrd="0" parTransId="{86FBC067-E239-4022-82EA-EA894E014778}" sibTransId="{4FBEFE7D-7D1A-4068-B86A-D37F9B984977}"/>
    <dgm:cxn modelId="{D618761C-4012-4C20-B7D4-C2AAEBBD417C}" srcId="{1D207C35-6562-4720-8748-C7B088A4FB5B}" destId="{0AACFBF6-6C1D-4D26-B908-62449D857C70}" srcOrd="5" destOrd="0" parTransId="{1768639E-C86B-4017-AA36-74D00E3AB9E4}" sibTransId="{E9D67F05-4530-47E9-9AF0-A3F430015249}"/>
    <dgm:cxn modelId="{6A7108FD-9ECF-0840-B729-5A41F8BEBA1F}" type="presOf" srcId="{862A8630-7AF7-4238-B25F-333612CC6397}" destId="{D806ED36-2977-BA49-A559-A510C28AEB3C}" srcOrd="0" destOrd="0" presId="urn:microsoft.com/office/officeart/2008/layout/LinedList"/>
    <dgm:cxn modelId="{62F96CC7-EDC9-5E45-9F4B-16A0D0158D7C}" type="presOf" srcId="{9CB15F1C-EF33-42BA-9BE5-2D572F37A236}" destId="{1D0D2AD1-9E52-EE4C-868B-248DE6AB2460}" srcOrd="0" destOrd="0" presId="urn:microsoft.com/office/officeart/2008/layout/LinedList"/>
    <dgm:cxn modelId="{BE49AB87-7557-CE4D-8F4B-F90597E5B2AD}" type="presParOf" srcId="{34CA53B9-BE13-2B44-94F0-0E150B358D9A}" destId="{C54A369B-5B0A-8D44-A804-55CB812C91ED}" srcOrd="0" destOrd="0" presId="urn:microsoft.com/office/officeart/2008/layout/LinedList"/>
    <dgm:cxn modelId="{C5608DA1-7608-664C-9E53-F64BD2DD1E29}" type="presParOf" srcId="{34CA53B9-BE13-2B44-94F0-0E150B358D9A}" destId="{8E849680-2166-6D49-BE4A-8B84C20CB956}" srcOrd="1" destOrd="0" presId="urn:microsoft.com/office/officeart/2008/layout/LinedList"/>
    <dgm:cxn modelId="{06A653D2-395A-B54C-86A5-FAA4A23BD11E}" type="presParOf" srcId="{8E849680-2166-6D49-BE4A-8B84C20CB956}" destId="{7A5FE235-8867-C84F-91AF-11A76C2DBCB2}" srcOrd="0" destOrd="0" presId="urn:microsoft.com/office/officeart/2008/layout/LinedList"/>
    <dgm:cxn modelId="{8D575F12-744F-0F40-9EFE-2E5036079E72}" type="presParOf" srcId="{8E849680-2166-6D49-BE4A-8B84C20CB956}" destId="{477BACD1-61DC-6F4F-A740-CEF8DF9F12F2}" srcOrd="1" destOrd="0" presId="urn:microsoft.com/office/officeart/2008/layout/LinedList"/>
    <dgm:cxn modelId="{7572AF18-4248-604E-A6E5-3AB3F7092F3D}" type="presParOf" srcId="{34CA53B9-BE13-2B44-94F0-0E150B358D9A}" destId="{770F3267-E586-4A44-AB48-6AB1AFFB7A65}" srcOrd="2" destOrd="0" presId="urn:microsoft.com/office/officeart/2008/layout/LinedList"/>
    <dgm:cxn modelId="{4C352FC4-61B1-1E4D-BE49-401D13F9C4EF}" type="presParOf" srcId="{34CA53B9-BE13-2B44-94F0-0E150B358D9A}" destId="{B44A57E9-1529-D54A-BE89-DEF338BB24A9}" srcOrd="3" destOrd="0" presId="urn:microsoft.com/office/officeart/2008/layout/LinedList"/>
    <dgm:cxn modelId="{433B3533-3E42-1B4F-9C0A-2B745C232704}" type="presParOf" srcId="{B44A57E9-1529-D54A-BE89-DEF338BB24A9}" destId="{3EF4547F-662F-694B-BE29-19CE04EB6641}" srcOrd="0" destOrd="0" presId="urn:microsoft.com/office/officeart/2008/layout/LinedList"/>
    <dgm:cxn modelId="{5E321547-B9EE-1543-9534-F72C283DBBEC}" type="presParOf" srcId="{B44A57E9-1529-D54A-BE89-DEF338BB24A9}" destId="{0869765C-4302-F04B-979A-F147EB014BF8}" srcOrd="1" destOrd="0" presId="urn:microsoft.com/office/officeart/2008/layout/LinedList"/>
    <dgm:cxn modelId="{7EEF5DFD-A543-CA4C-A23D-95B9602D725A}" type="presParOf" srcId="{34CA53B9-BE13-2B44-94F0-0E150B358D9A}" destId="{E0F1D49D-6B6E-364A-B954-9FF06D59E09C}" srcOrd="4" destOrd="0" presId="urn:microsoft.com/office/officeart/2008/layout/LinedList"/>
    <dgm:cxn modelId="{88CF4E61-63FC-AF48-B1D0-BADFA64CC028}" type="presParOf" srcId="{34CA53B9-BE13-2B44-94F0-0E150B358D9A}" destId="{A4A46E52-F67B-8D47-AE0C-2F4A46CD6D28}" srcOrd="5" destOrd="0" presId="urn:microsoft.com/office/officeart/2008/layout/LinedList"/>
    <dgm:cxn modelId="{F17041E2-CCE1-0646-B77C-AFC0119E00B5}" type="presParOf" srcId="{A4A46E52-F67B-8D47-AE0C-2F4A46CD6D28}" destId="{A8EE7374-BDFA-B344-8F77-FB6DF5145AED}" srcOrd="0" destOrd="0" presId="urn:microsoft.com/office/officeart/2008/layout/LinedList"/>
    <dgm:cxn modelId="{794160A6-3A2C-834C-BA5A-86034F7FFDA4}" type="presParOf" srcId="{A4A46E52-F67B-8D47-AE0C-2F4A46CD6D28}" destId="{643F33B1-4907-2744-B472-AF0BEE4249F8}" srcOrd="1" destOrd="0" presId="urn:microsoft.com/office/officeart/2008/layout/LinedList"/>
    <dgm:cxn modelId="{FC33BFBC-2F27-314B-AEE0-72228EC7AE20}" type="presParOf" srcId="{34CA53B9-BE13-2B44-94F0-0E150B358D9A}" destId="{4C179B89-A621-3741-9DE5-3485B53A88B3}" srcOrd="6" destOrd="0" presId="urn:microsoft.com/office/officeart/2008/layout/LinedList"/>
    <dgm:cxn modelId="{66C38EF9-BF49-1B41-A722-E7E1199185A4}" type="presParOf" srcId="{34CA53B9-BE13-2B44-94F0-0E150B358D9A}" destId="{2EFEE248-5696-5545-9F7F-9DA5445DBC13}" srcOrd="7" destOrd="0" presId="urn:microsoft.com/office/officeart/2008/layout/LinedList"/>
    <dgm:cxn modelId="{6DD10C50-BF98-2B44-B065-AD3666B3D287}" type="presParOf" srcId="{2EFEE248-5696-5545-9F7F-9DA5445DBC13}" destId="{5A9F5ACD-0130-C840-8D6F-E4D09ED36252}" srcOrd="0" destOrd="0" presId="urn:microsoft.com/office/officeart/2008/layout/LinedList"/>
    <dgm:cxn modelId="{B4A33D55-9667-7349-B21D-7F0285B14162}" type="presParOf" srcId="{2EFEE248-5696-5545-9F7F-9DA5445DBC13}" destId="{747C1596-5A01-B34C-97BD-C8533E4D36AE}" srcOrd="1" destOrd="0" presId="urn:microsoft.com/office/officeart/2008/layout/LinedList"/>
    <dgm:cxn modelId="{B6B6E83E-EE70-4147-92FA-7E1BF9714B7C}" type="presParOf" srcId="{34CA53B9-BE13-2B44-94F0-0E150B358D9A}" destId="{E6894916-A957-D545-BF6D-295EBDB7E858}" srcOrd="8" destOrd="0" presId="urn:microsoft.com/office/officeart/2008/layout/LinedList"/>
    <dgm:cxn modelId="{ECF57D02-2528-DE41-BF33-F973500C4988}" type="presParOf" srcId="{34CA53B9-BE13-2B44-94F0-0E150B358D9A}" destId="{B64E703B-404C-AA45-B9D0-FE65C85FF49F}" srcOrd="9" destOrd="0" presId="urn:microsoft.com/office/officeart/2008/layout/LinedList"/>
    <dgm:cxn modelId="{6CB40CE7-F04C-AE4E-B0A2-6CD2E42B8C40}" type="presParOf" srcId="{B64E703B-404C-AA45-B9D0-FE65C85FF49F}" destId="{1D0D2AD1-9E52-EE4C-868B-248DE6AB2460}" srcOrd="0" destOrd="0" presId="urn:microsoft.com/office/officeart/2008/layout/LinedList"/>
    <dgm:cxn modelId="{F6885A79-3099-6047-92B7-22C46505F7A9}" type="presParOf" srcId="{B64E703B-404C-AA45-B9D0-FE65C85FF49F}" destId="{9A7BF4E7-2E1B-844A-99F4-13CD5F06FF87}" srcOrd="1" destOrd="0" presId="urn:microsoft.com/office/officeart/2008/layout/LinedList"/>
    <dgm:cxn modelId="{9697F360-400F-2840-9139-D9851C6A2F98}" type="presParOf" srcId="{34CA53B9-BE13-2B44-94F0-0E150B358D9A}" destId="{A909B725-28D7-AF45-8706-A8182BE31E6A}" srcOrd="10" destOrd="0" presId="urn:microsoft.com/office/officeart/2008/layout/LinedList"/>
    <dgm:cxn modelId="{F03BCC15-61AB-F249-87E0-F85D97AE2315}" type="presParOf" srcId="{34CA53B9-BE13-2B44-94F0-0E150B358D9A}" destId="{AEE5080A-1787-944C-802C-A0F5C6B18E1B}" srcOrd="11" destOrd="0" presId="urn:microsoft.com/office/officeart/2008/layout/LinedList"/>
    <dgm:cxn modelId="{B6363376-6572-C945-A622-649A2A6F900E}" type="presParOf" srcId="{AEE5080A-1787-944C-802C-A0F5C6B18E1B}" destId="{082BA66B-9237-7643-B6EE-448FA8801656}" srcOrd="0" destOrd="0" presId="urn:microsoft.com/office/officeart/2008/layout/LinedList"/>
    <dgm:cxn modelId="{EE532F4D-172C-6243-A4C9-1AAF3EF346E4}" type="presParOf" srcId="{AEE5080A-1787-944C-802C-A0F5C6B18E1B}" destId="{8B7A9C31-E60D-7D46-A835-D7A3E61A315D}" srcOrd="1" destOrd="0" presId="urn:microsoft.com/office/officeart/2008/layout/LinedList"/>
    <dgm:cxn modelId="{2F58DBBD-980B-1B4F-8E2E-EAC9702B7364}" type="presParOf" srcId="{34CA53B9-BE13-2B44-94F0-0E150B358D9A}" destId="{85D5204F-05AD-234F-924C-979CC2CBE296}" srcOrd="12" destOrd="0" presId="urn:microsoft.com/office/officeart/2008/layout/LinedList"/>
    <dgm:cxn modelId="{CC2EC054-EDFD-C747-9744-AB73C599E6FF}" type="presParOf" srcId="{34CA53B9-BE13-2B44-94F0-0E150B358D9A}" destId="{427FA8D6-43D8-0D4F-AABC-D5DFBF6DFBA4}" srcOrd="13" destOrd="0" presId="urn:microsoft.com/office/officeart/2008/layout/LinedList"/>
    <dgm:cxn modelId="{74E02AE3-6A23-A840-9037-E02B18CF8197}" type="presParOf" srcId="{427FA8D6-43D8-0D4F-AABC-D5DFBF6DFBA4}" destId="{D806ED36-2977-BA49-A559-A510C28AEB3C}" srcOrd="0" destOrd="0" presId="urn:microsoft.com/office/officeart/2008/layout/LinedList"/>
    <dgm:cxn modelId="{629D236A-3646-9247-A615-8B29AE7B9BAF}" type="presParOf" srcId="{427FA8D6-43D8-0D4F-AABC-D5DFBF6DFBA4}" destId="{6E7AF5CA-78AD-5C40-B37F-BE595E5D07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2CCDBD-7BA3-4546-81FB-8F3F318518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F045ABD-C300-4D6F-B88D-6D751711452E}">
      <dgm:prSet/>
      <dgm:spPr/>
      <dgm:t>
        <a:bodyPr/>
        <a:lstStyle/>
        <a:p>
          <a:r>
            <a:rPr lang="en-GB" strike="sngStrike" dirty="0"/>
            <a:t>Meaning of “paradigm” in the English Cambridge Dictionary “Model of something, or a very clear and typical example of something” </a:t>
          </a:r>
          <a:endParaRPr lang="en-US" strike="sngStrike" dirty="0"/>
        </a:p>
      </dgm:t>
    </dgm:pt>
    <dgm:pt modelId="{1D888DFF-ED33-4D85-A26E-4C6D1A580E23}" type="parTrans" cxnId="{10629988-F369-4B2D-B80B-E8AB7416893F}">
      <dgm:prSet/>
      <dgm:spPr/>
      <dgm:t>
        <a:bodyPr/>
        <a:lstStyle/>
        <a:p>
          <a:endParaRPr lang="en-US"/>
        </a:p>
      </dgm:t>
    </dgm:pt>
    <dgm:pt modelId="{A38F630B-2143-440B-9BD0-76604277E005}" type="sibTrans" cxnId="{10629988-F369-4B2D-B80B-E8AB7416893F}">
      <dgm:prSet/>
      <dgm:spPr/>
      <dgm:t>
        <a:bodyPr/>
        <a:lstStyle/>
        <a:p>
          <a:endParaRPr lang="en-US"/>
        </a:p>
      </dgm:t>
    </dgm:pt>
    <dgm:pt modelId="{988D10A7-A7F7-4AC6-A2D5-38FFAFC83F27}">
      <dgm:prSet/>
      <dgm:spPr/>
      <dgm:t>
        <a:bodyPr/>
        <a:lstStyle/>
        <a:p>
          <a:r>
            <a:rPr lang="en-GB"/>
            <a:t>Paradigm indicate a pattern or model or typical example including cultural themes, worldviews, Ideologies and mindsets </a:t>
          </a:r>
          <a:endParaRPr lang="en-US"/>
        </a:p>
      </dgm:t>
    </dgm:pt>
    <dgm:pt modelId="{D65EF890-D971-4B20-B71C-38854C6FB8FC}" type="parTrans" cxnId="{1BC2D1C2-3778-4F05-8A21-081794DB268C}">
      <dgm:prSet/>
      <dgm:spPr/>
      <dgm:t>
        <a:bodyPr/>
        <a:lstStyle/>
        <a:p>
          <a:endParaRPr lang="en-US"/>
        </a:p>
      </dgm:t>
    </dgm:pt>
    <dgm:pt modelId="{36F2D942-3F8B-4ACE-A610-5D96D6583DCE}" type="sibTrans" cxnId="{1BC2D1C2-3778-4F05-8A21-081794DB268C}">
      <dgm:prSet/>
      <dgm:spPr/>
      <dgm:t>
        <a:bodyPr/>
        <a:lstStyle/>
        <a:p>
          <a:endParaRPr lang="en-US"/>
        </a:p>
      </dgm:t>
    </dgm:pt>
    <dgm:pt modelId="{FB8A1C43-5A53-4C05-A8A3-6FF7800A17F2}">
      <dgm:prSet/>
      <dgm:spPr/>
      <dgm:t>
        <a:bodyPr/>
        <a:lstStyle/>
        <a:p>
          <a:r>
            <a:rPr lang="en-GB"/>
            <a:t>“Paradigms are general framework or view points : literally „points from which to view‟.They provide ways of looking at life and are grounded in sets of assumptions about the nature of reality” (Babbie, 1998) </a:t>
          </a:r>
          <a:endParaRPr lang="en-US"/>
        </a:p>
      </dgm:t>
    </dgm:pt>
    <dgm:pt modelId="{38B3B682-65FA-4244-94CD-3E92EBC44D67}" type="parTrans" cxnId="{9CCD27BC-A4CF-4370-9646-2062BF1972EF}">
      <dgm:prSet/>
      <dgm:spPr/>
      <dgm:t>
        <a:bodyPr/>
        <a:lstStyle/>
        <a:p>
          <a:endParaRPr lang="en-US"/>
        </a:p>
      </dgm:t>
    </dgm:pt>
    <dgm:pt modelId="{11FE6D3E-A867-4D08-864C-00C7261FFE18}" type="sibTrans" cxnId="{9CCD27BC-A4CF-4370-9646-2062BF1972EF}">
      <dgm:prSet/>
      <dgm:spPr/>
      <dgm:t>
        <a:bodyPr/>
        <a:lstStyle/>
        <a:p>
          <a:endParaRPr lang="en-US"/>
        </a:p>
      </dgm:t>
    </dgm:pt>
    <dgm:pt modelId="{EA42685C-625F-8043-A7A6-EDD458F786D3}" type="pres">
      <dgm:prSet presAssocID="{002CCDBD-7BA3-4546-81FB-8F3F318518AD}" presName="vert0" presStyleCnt="0">
        <dgm:presLayoutVars>
          <dgm:dir/>
          <dgm:animOne val="branch"/>
          <dgm:animLvl val="lvl"/>
        </dgm:presLayoutVars>
      </dgm:prSet>
      <dgm:spPr/>
      <dgm:t>
        <a:bodyPr/>
        <a:lstStyle/>
        <a:p>
          <a:endParaRPr lang="en-GB"/>
        </a:p>
      </dgm:t>
    </dgm:pt>
    <dgm:pt modelId="{5EDABC89-9CDD-7447-910D-8A6EB18FEEB9}" type="pres">
      <dgm:prSet presAssocID="{2F045ABD-C300-4D6F-B88D-6D751711452E}" presName="thickLine" presStyleLbl="alignNode1" presStyleIdx="0" presStyleCnt="3"/>
      <dgm:spPr/>
    </dgm:pt>
    <dgm:pt modelId="{0B14A140-42BC-8040-9B0F-29D8038ABDB9}" type="pres">
      <dgm:prSet presAssocID="{2F045ABD-C300-4D6F-B88D-6D751711452E}" presName="horz1" presStyleCnt="0"/>
      <dgm:spPr/>
    </dgm:pt>
    <dgm:pt modelId="{510BF3EB-8BD2-084B-B75A-E1C8777507A7}" type="pres">
      <dgm:prSet presAssocID="{2F045ABD-C300-4D6F-B88D-6D751711452E}" presName="tx1" presStyleLbl="revTx" presStyleIdx="0" presStyleCnt="3"/>
      <dgm:spPr/>
      <dgm:t>
        <a:bodyPr/>
        <a:lstStyle/>
        <a:p>
          <a:endParaRPr lang="en-GB"/>
        </a:p>
      </dgm:t>
    </dgm:pt>
    <dgm:pt modelId="{155777D7-AF4D-194B-9212-8F3ABB1A5BE2}" type="pres">
      <dgm:prSet presAssocID="{2F045ABD-C300-4D6F-B88D-6D751711452E}" presName="vert1" presStyleCnt="0"/>
      <dgm:spPr/>
    </dgm:pt>
    <dgm:pt modelId="{E22E878D-C381-2043-BE67-31116E5B3E90}" type="pres">
      <dgm:prSet presAssocID="{988D10A7-A7F7-4AC6-A2D5-38FFAFC83F27}" presName="thickLine" presStyleLbl="alignNode1" presStyleIdx="1" presStyleCnt="3"/>
      <dgm:spPr/>
    </dgm:pt>
    <dgm:pt modelId="{181749C2-4E7D-6343-A08B-AF6B23DB696E}" type="pres">
      <dgm:prSet presAssocID="{988D10A7-A7F7-4AC6-A2D5-38FFAFC83F27}" presName="horz1" presStyleCnt="0"/>
      <dgm:spPr/>
    </dgm:pt>
    <dgm:pt modelId="{5A96AED1-D42C-2644-8884-389AC2D75C29}" type="pres">
      <dgm:prSet presAssocID="{988D10A7-A7F7-4AC6-A2D5-38FFAFC83F27}" presName="tx1" presStyleLbl="revTx" presStyleIdx="1" presStyleCnt="3"/>
      <dgm:spPr/>
      <dgm:t>
        <a:bodyPr/>
        <a:lstStyle/>
        <a:p>
          <a:endParaRPr lang="en-GB"/>
        </a:p>
      </dgm:t>
    </dgm:pt>
    <dgm:pt modelId="{39A057C0-C7F2-C74C-940B-437360603A2F}" type="pres">
      <dgm:prSet presAssocID="{988D10A7-A7F7-4AC6-A2D5-38FFAFC83F27}" presName="vert1" presStyleCnt="0"/>
      <dgm:spPr/>
    </dgm:pt>
    <dgm:pt modelId="{B8B92B7E-A441-A54F-B529-B057E62816AE}" type="pres">
      <dgm:prSet presAssocID="{FB8A1C43-5A53-4C05-A8A3-6FF7800A17F2}" presName="thickLine" presStyleLbl="alignNode1" presStyleIdx="2" presStyleCnt="3"/>
      <dgm:spPr/>
    </dgm:pt>
    <dgm:pt modelId="{8BE7A96F-DD02-2C48-95AA-E5D7625B3A06}" type="pres">
      <dgm:prSet presAssocID="{FB8A1C43-5A53-4C05-A8A3-6FF7800A17F2}" presName="horz1" presStyleCnt="0"/>
      <dgm:spPr/>
    </dgm:pt>
    <dgm:pt modelId="{28DF318A-21B1-734D-A306-2063294538BC}" type="pres">
      <dgm:prSet presAssocID="{FB8A1C43-5A53-4C05-A8A3-6FF7800A17F2}" presName="tx1" presStyleLbl="revTx" presStyleIdx="2" presStyleCnt="3"/>
      <dgm:spPr/>
      <dgm:t>
        <a:bodyPr/>
        <a:lstStyle/>
        <a:p>
          <a:endParaRPr lang="en-GB"/>
        </a:p>
      </dgm:t>
    </dgm:pt>
    <dgm:pt modelId="{B039C819-A2E7-7843-B674-571674813872}" type="pres">
      <dgm:prSet presAssocID="{FB8A1C43-5A53-4C05-A8A3-6FF7800A17F2}" presName="vert1" presStyleCnt="0"/>
      <dgm:spPr/>
    </dgm:pt>
  </dgm:ptLst>
  <dgm:cxnLst>
    <dgm:cxn modelId="{10629988-F369-4B2D-B80B-E8AB7416893F}" srcId="{002CCDBD-7BA3-4546-81FB-8F3F318518AD}" destId="{2F045ABD-C300-4D6F-B88D-6D751711452E}" srcOrd="0" destOrd="0" parTransId="{1D888DFF-ED33-4D85-A26E-4C6D1A580E23}" sibTransId="{A38F630B-2143-440B-9BD0-76604277E005}"/>
    <dgm:cxn modelId="{D8EECD21-5749-AC49-BEB5-41DD60FD0CFE}" type="presOf" srcId="{FB8A1C43-5A53-4C05-A8A3-6FF7800A17F2}" destId="{28DF318A-21B1-734D-A306-2063294538BC}" srcOrd="0" destOrd="0" presId="urn:microsoft.com/office/officeart/2008/layout/LinedList"/>
    <dgm:cxn modelId="{9CCD27BC-A4CF-4370-9646-2062BF1972EF}" srcId="{002CCDBD-7BA3-4546-81FB-8F3F318518AD}" destId="{FB8A1C43-5A53-4C05-A8A3-6FF7800A17F2}" srcOrd="2" destOrd="0" parTransId="{38B3B682-65FA-4244-94CD-3E92EBC44D67}" sibTransId="{11FE6D3E-A867-4D08-864C-00C7261FFE18}"/>
    <dgm:cxn modelId="{BBB75289-779A-454F-B9BF-37CB201F402D}" type="presOf" srcId="{002CCDBD-7BA3-4546-81FB-8F3F318518AD}" destId="{EA42685C-625F-8043-A7A6-EDD458F786D3}" srcOrd="0" destOrd="0" presId="urn:microsoft.com/office/officeart/2008/layout/LinedList"/>
    <dgm:cxn modelId="{E029500B-3B09-DF4E-BFC3-6A74304A707D}" type="presOf" srcId="{988D10A7-A7F7-4AC6-A2D5-38FFAFC83F27}" destId="{5A96AED1-D42C-2644-8884-389AC2D75C29}" srcOrd="0" destOrd="0" presId="urn:microsoft.com/office/officeart/2008/layout/LinedList"/>
    <dgm:cxn modelId="{35E01CDD-B230-6E49-BEE5-72602E4E1B6E}" type="presOf" srcId="{2F045ABD-C300-4D6F-B88D-6D751711452E}" destId="{510BF3EB-8BD2-084B-B75A-E1C8777507A7}" srcOrd="0" destOrd="0" presId="urn:microsoft.com/office/officeart/2008/layout/LinedList"/>
    <dgm:cxn modelId="{1BC2D1C2-3778-4F05-8A21-081794DB268C}" srcId="{002CCDBD-7BA3-4546-81FB-8F3F318518AD}" destId="{988D10A7-A7F7-4AC6-A2D5-38FFAFC83F27}" srcOrd="1" destOrd="0" parTransId="{D65EF890-D971-4B20-B71C-38854C6FB8FC}" sibTransId="{36F2D942-3F8B-4ACE-A610-5D96D6583DCE}"/>
    <dgm:cxn modelId="{781DC831-6963-2145-A17F-3EA81C7F64FF}" type="presParOf" srcId="{EA42685C-625F-8043-A7A6-EDD458F786D3}" destId="{5EDABC89-9CDD-7447-910D-8A6EB18FEEB9}" srcOrd="0" destOrd="0" presId="urn:microsoft.com/office/officeart/2008/layout/LinedList"/>
    <dgm:cxn modelId="{3C26E7CF-1290-9644-81BC-830E56EF8C2A}" type="presParOf" srcId="{EA42685C-625F-8043-A7A6-EDD458F786D3}" destId="{0B14A140-42BC-8040-9B0F-29D8038ABDB9}" srcOrd="1" destOrd="0" presId="urn:microsoft.com/office/officeart/2008/layout/LinedList"/>
    <dgm:cxn modelId="{E48C9E6C-A8FF-194C-B7D2-1EFBC6452632}" type="presParOf" srcId="{0B14A140-42BC-8040-9B0F-29D8038ABDB9}" destId="{510BF3EB-8BD2-084B-B75A-E1C8777507A7}" srcOrd="0" destOrd="0" presId="urn:microsoft.com/office/officeart/2008/layout/LinedList"/>
    <dgm:cxn modelId="{8239E876-4A38-564F-A84C-431AC2B6866F}" type="presParOf" srcId="{0B14A140-42BC-8040-9B0F-29D8038ABDB9}" destId="{155777D7-AF4D-194B-9212-8F3ABB1A5BE2}" srcOrd="1" destOrd="0" presId="urn:microsoft.com/office/officeart/2008/layout/LinedList"/>
    <dgm:cxn modelId="{4B97CA66-644A-9449-B7EB-61939989B796}" type="presParOf" srcId="{EA42685C-625F-8043-A7A6-EDD458F786D3}" destId="{E22E878D-C381-2043-BE67-31116E5B3E90}" srcOrd="2" destOrd="0" presId="urn:microsoft.com/office/officeart/2008/layout/LinedList"/>
    <dgm:cxn modelId="{1C36B7EA-5501-174F-AB47-34503E959BDA}" type="presParOf" srcId="{EA42685C-625F-8043-A7A6-EDD458F786D3}" destId="{181749C2-4E7D-6343-A08B-AF6B23DB696E}" srcOrd="3" destOrd="0" presId="urn:microsoft.com/office/officeart/2008/layout/LinedList"/>
    <dgm:cxn modelId="{FE5F4369-86E2-B24D-B0A2-22B25564BC4A}" type="presParOf" srcId="{181749C2-4E7D-6343-A08B-AF6B23DB696E}" destId="{5A96AED1-D42C-2644-8884-389AC2D75C29}" srcOrd="0" destOrd="0" presId="urn:microsoft.com/office/officeart/2008/layout/LinedList"/>
    <dgm:cxn modelId="{4F3BD910-1B66-5540-BBF5-4BC70D740F8E}" type="presParOf" srcId="{181749C2-4E7D-6343-A08B-AF6B23DB696E}" destId="{39A057C0-C7F2-C74C-940B-437360603A2F}" srcOrd="1" destOrd="0" presId="urn:microsoft.com/office/officeart/2008/layout/LinedList"/>
    <dgm:cxn modelId="{C205E564-C0C4-EF45-9088-ED28189B19EE}" type="presParOf" srcId="{EA42685C-625F-8043-A7A6-EDD458F786D3}" destId="{B8B92B7E-A441-A54F-B529-B057E62816AE}" srcOrd="4" destOrd="0" presId="urn:microsoft.com/office/officeart/2008/layout/LinedList"/>
    <dgm:cxn modelId="{A496A6C4-0EC8-6D46-9D16-E46D8C1751E0}" type="presParOf" srcId="{EA42685C-625F-8043-A7A6-EDD458F786D3}" destId="{8BE7A96F-DD02-2C48-95AA-E5D7625B3A06}" srcOrd="5" destOrd="0" presId="urn:microsoft.com/office/officeart/2008/layout/LinedList"/>
    <dgm:cxn modelId="{34877ADC-B5D6-224C-97C7-C3EC86B210BB}" type="presParOf" srcId="{8BE7A96F-DD02-2C48-95AA-E5D7625B3A06}" destId="{28DF318A-21B1-734D-A306-2063294538BC}" srcOrd="0" destOrd="0" presId="urn:microsoft.com/office/officeart/2008/layout/LinedList"/>
    <dgm:cxn modelId="{1685877C-D6CC-9C47-A69F-251C0251FD6C}" type="presParOf" srcId="{8BE7A96F-DD02-2C48-95AA-E5D7625B3A06}" destId="{B039C819-A2E7-7843-B674-5716748138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03A194-C8A5-4D92-98EA-37DFBDD7B5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C0695B-2D32-4621-AE4F-93786ABBC51F}">
      <dgm:prSet/>
      <dgm:spPr/>
      <dgm:t>
        <a:bodyPr/>
        <a:lstStyle/>
        <a:p>
          <a:r>
            <a:rPr lang="en-GB"/>
            <a:t>A research paradigm is “the set of common beliefs and agreements shared between scientist about how problems should be understood and addressed” (Kuhn, 1970)</a:t>
          </a:r>
          <a:endParaRPr lang="en-US"/>
        </a:p>
      </dgm:t>
    </dgm:pt>
    <dgm:pt modelId="{6937ACCC-45FF-4308-A349-10FB4D322BEF}" type="parTrans" cxnId="{63772A66-005E-46A7-BBE6-2C0C52BDAAB3}">
      <dgm:prSet/>
      <dgm:spPr/>
      <dgm:t>
        <a:bodyPr/>
        <a:lstStyle/>
        <a:p>
          <a:endParaRPr lang="en-US"/>
        </a:p>
      </dgm:t>
    </dgm:pt>
    <dgm:pt modelId="{A784BA11-9BB2-4955-B9CE-FCE3AF0911AD}" type="sibTrans" cxnId="{63772A66-005E-46A7-BBE6-2C0C52BDAAB3}">
      <dgm:prSet/>
      <dgm:spPr/>
      <dgm:t>
        <a:bodyPr/>
        <a:lstStyle/>
        <a:p>
          <a:endParaRPr lang="en-US"/>
        </a:p>
      </dgm:t>
    </dgm:pt>
    <dgm:pt modelId="{BD7B7C2C-4578-4E11-8B43-0DD5C341C37B}">
      <dgm:prSet/>
      <dgm:spPr/>
      <dgm:t>
        <a:bodyPr/>
        <a:lstStyle/>
        <a:p>
          <a:r>
            <a:rPr lang="en-GB"/>
            <a:t>“Research paradigms can be characterized by the way Scientists respond to three basic questions: ontological, epistemological and methodological questions” (Guba, 1990) </a:t>
          </a:r>
          <a:endParaRPr lang="en-US"/>
        </a:p>
      </dgm:t>
    </dgm:pt>
    <dgm:pt modelId="{47F2D115-4BEC-46E2-9ED1-2A97FEE63421}" type="parTrans" cxnId="{5F9085A0-29FF-42F0-9789-05129F5C1918}">
      <dgm:prSet/>
      <dgm:spPr/>
      <dgm:t>
        <a:bodyPr/>
        <a:lstStyle/>
        <a:p>
          <a:endParaRPr lang="en-US"/>
        </a:p>
      </dgm:t>
    </dgm:pt>
    <dgm:pt modelId="{42094F42-209F-4BA6-8279-9DE5AE5EF18F}" type="sibTrans" cxnId="{5F9085A0-29FF-42F0-9789-05129F5C1918}">
      <dgm:prSet/>
      <dgm:spPr/>
      <dgm:t>
        <a:bodyPr/>
        <a:lstStyle/>
        <a:p>
          <a:endParaRPr lang="en-US"/>
        </a:p>
      </dgm:t>
    </dgm:pt>
    <dgm:pt modelId="{D99D77B2-FC3E-4E05-8F01-7030BEA3F2D3}">
      <dgm:prSet/>
      <dgm:spPr/>
      <dgm:t>
        <a:bodyPr/>
        <a:lstStyle/>
        <a:p>
          <a:r>
            <a:rPr lang="en-GB"/>
            <a:t>“Social scientists can ground their inquires in any number of paradigms. None is write or wrong, merely more or less useful in particular situation. They each shape the kind of theory created for general understanding” (Babbie, 1998) </a:t>
          </a:r>
          <a:endParaRPr lang="en-US"/>
        </a:p>
      </dgm:t>
    </dgm:pt>
    <dgm:pt modelId="{11C04A0F-1E02-4BB2-8296-707351D571C8}" type="parTrans" cxnId="{50D6C378-0E1A-4CBA-991F-7B4EDD6074C8}">
      <dgm:prSet/>
      <dgm:spPr/>
      <dgm:t>
        <a:bodyPr/>
        <a:lstStyle/>
        <a:p>
          <a:endParaRPr lang="en-US"/>
        </a:p>
      </dgm:t>
    </dgm:pt>
    <dgm:pt modelId="{CB8ED0D5-18B3-4D04-9FB3-52D699083711}" type="sibTrans" cxnId="{50D6C378-0E1A-4CBA-991F-7B4EDD6074C8}">
      <dgm:prSet/>
      <dgm:spPr/>
      <dgm:t>
        <a:bodyPr/>
        <a:lstStyle/>
        <a:p>
          <a:endParaRPr lang="en-US"/>
        </a:p>
      </dgm:t>
    </dgm:pt>
    <dgm:pt modelId="{9450BB42-5E8F-834C-BF58-B544CD9DAC4C}" type="pres">
      <dgm:prSet presAssocID="{2303A194-C8A5-4D92-98EA-37DFBDD7B5BA}" presName="vert0" presStyleCnt="0">
        <dgm:presLayoutVars>
          <dgm:dir/>
          <dgm:animOne val="branch"/>
          <dgm:animLvl val="lvl"/>
        </dgm:presLayoutVars>
      </dgm:prSet>
      <dgm:spPr/>
      <dgm:t>
        <a:bodyPr/>
        <a:lstStyle/>
        <a:p>
          <a:endParaRPr lang="en-GB"/>
        </a:p>
      </dgm:t>
    </dgm:pt>
    <dgm:pt modelId="{AF9FEFAF-7546-0E4F-9193-480D916C408E}" type="pres">
      <dgm:prSet presAssocID="{CEC0695B-2D32-4621-AE4F-93786ABBC51F}" presName="thickLine" presStyleLbl="alignNode1" presStyleIdx="0" presStyleCnt="3"/>
      <dgm:spPr/>
    </dgm:pt>
    <dgm:pt modelId="{8E2F2E02-B7DA-6A49-91F3-402003AEAAF4}" type="pres">
      <dgm:prSet presAssocID="{CEC0695B-2D32-4621-AE4F-93786ABBC51F}" presName="horz1" presStyleCnt="0"/>
      <dgm:spPr/>
    </dgm:pt>
    <dgm:pt modelId="{90F4E965-269C-974F-A314-D12FC65535D8}" type="pres">
      <dgm:prSet presAssocID="{CEC0695B-2D32-4621-AE4F-93786ABBC51F}" presName="tx1" presStyleLbl="revTx" presStyleIdx="0" presStyleCnt="3"/>
      <dgm:spPr/>
      <dgm:t>
        <a:bodyPr/>
        <a:lstStyle/>
        <a:p>
          <a:endParaRPr lang="en-GB"/>
        </a:p>
      </dgm:t>
    </dgm:pt>
    <dgm:pt modelId="{3F4DD67C-8E38-114E-92EB-CE72D4952069}" type="pres">
      <dgm:prSet presAssocID="{CEC0695B-2D32-4621-AE4F-93786ABBC51F}" presName="vert1" presStyleCnt="0"/>
      <dgm:spPr/>
    </dgm:pt>
    <dgm:pt modelId="{56131657-1DB2-F84C-99FF-05985ED2410C}" type="pres">
      <dgm:prSet presAssocID="{BD7B7C2C-4578-4E11-8B43-0DD5C341C37B}" presName="thickLine" presStyleLbl="alignNode1" presStyleIdx="1" presStyleCnt="3"/>
      <dgm:spPr/>
    </dgm:pt>
    <dgm:pt modelId="{61220B72-1516-2544-911F-462318E2CBD8}" type="pres">
      <dgm:prSet presAssocID="{BD7B7C2C-4578-4E11-8B43-0DD5C341C37B}" presName="horz1" presStyleCnt="0"/>
      <dgm:spPr/>
    </dgm:pt>
    <dgm:pt modelId="{1C287ADD-7FD4-FA44-A4E6-F2F965A33396}" type="pres">
      <dgm:prSet presAssocID="{BD7B7C2C-4578-4E11-8B43-0DD5C341C37B}" presName="tx1" presStyleLbl="revTx" presStyleIdx="1" presStyleCnt="3"/>
      <dgm:spPr/>
      <dgm:t>
        <a:bodyPr/>
        <a:lstStyle/>
        <a:p>
          <a:endParaRPr lang="en-GB"/>
        </a:p>
      </dgm:t>
    </dgm:pt>
    <dgm:pt modelId="{C3FF3376-AFD1-004A-9823-62C73E81E256}" type="pres">
      <dgm:prSet presAssocID="{BD7B7C2C-4578-4E11-8B43-0DD5C341C37B}" presName="vert1" presStyleCnt="0"/>
      <dgm:spPr/>
    </dgm:pt>
    <dgm:pt modelId="{3BB81CBE-7C4E-B34F-89A3-4D448F6D9DC4}" type="pres">
      <dgm:prSet presAssocID="{D99D77B2-FC3E-4E05-8F01-7030BEA3F2D3}" presName="thickLine" presStyleLbl="alignNode1" presStyleIdx="2" presStyleCnt="3"/>
      <dgm:spPr/>
    </dgm:pt>
    <dgm:pt modelId="{C3214B1C-172A-5C4A-8B27-F0DE2F2B834A}" type="pres">
      <dgm:prSet presAssocID="{D99D77B2-FC3E-4E05-8F01-7030BEA3F2D3}" presName="horz1" presStyleCnt="0"/>
      <dgm:spPr/>
    </dgm:pt>
    <dgm:pt modelId="{EB75672A-A5D7-8242-AADB-5340A86BA550}" type="pres">
      <dgm:prSet presAssocID="{D99D77B2-FC3E-4E05-8F01-7030BEA3F2D3}" presName="tx1" presStyleLbl="revTx" presStyleIdx="2" presStyleCnt="3"/>
      <dgm:spPr/>
      <dgm:t>
        <a:bodyPr/>
        <a:lstStyle/>
        <a:p>
          <a:endParaRPr lang="en-GB"/>
        </a:p>
      </dgm:t>
    </dgm:pt>
    <dgm:pt modelId="{A86BC452-83F7-8F48-BBF3-8B3507FE939F}" type="pres">
      <dgm:prSet presAssocID="{D99D77B2-FC3E-4E05-8F01-7030BEA3F2D3}" presName="vert1" presStyleCnt="0"/>
      <dgm:spPr/>
    </dgm:pt>
  </dgm:ptLst>
  <dgm:cxnLst>
    <dgm:cxn modelId="{DEF47585-EB0E-AA42-8B75-D5114C49BFA4}" type="presOf" srcId="{D99D77B2-FC3E-4E05-8F01-7030BEA3F2D3}" destId="{EB75672A-A5D7-8242-AADB-5340A86BA550}" srcOrd="0" destOrd="0" presId="urn:microsoft.com/office/officeart/2008/layout/LinedList"/>
    <dgm:cxn modelId="{63772A66-005E-46A7-BBE6-2C0C52BDAAB3}" srcId="{2303A194-C8A5-4D92-98EA-37DFBDD7B5BA}" destId="{CEC0695B-2D32-4621-AE4F-93786ABBC51F}" srcOrd="0" destOrd="0" parTransId="{6937ACCC-45FF-4308-A349-10FB4D322BEF}" sibTransId="{A784BA11-9BB2-4955-B9CE-FCE3AF0911AD}"/>
    <dgm:cxn modelId="{5F9085A0-29FF-42F0-9789-05129F5C1918}" srcId="{2303A194-C8A5-4D92-98EA-37DFBDD7B5BA}" destId="{BD7B7C2C-4578-4E11-8B43-0DD5C341C37B}" srcOrd="1" destOrd="0" parTransId="{47F2D115-4BEC-46E2-9ED1-2A97FEE63421}" sibTransId="{42094F42-209F-4BA6-8279-9DE5AE5EF18F}"/>
    <dgm:cxn modelId="{8C71937A-8635-9E48-A244-15C631392AD2}" type="presOf" srcId="{CEC0695B-2D32-4621-AE4F-93786ABBC51F}" destId="{90F4E965-269C-974F-A314-D12FC65535D8}" srcOrd="0" destOrd="0" presId="urn:microsoft.com/office/officeart/2008/layout/LinedList"/>
    <dgm:cxn modelId="{9028B932-7EEB-0E4F-B745-00AE2406B243}" type="presOf" srcId="{BD7B7C2C-4578-4E11-8B43-0DD5C341C37B}" destId="{1C287ADD-7FD4-FA44-A4E6-F2F965A33396}" srcOrd="0" destOrd="0" presId="urn:microsoft.com/office/officeart/2008/layout/LinedList"/>
    <dgm:cxn modelId="{42A11A57-9BD6-1F40-805B-C2E7192730AB}" type="presOf" srcId="{2303A194-C8A5-4D92-98EA-37DFBDD7B5BA}" destId="{9450BB42-5E8F-834C-BF58-B544CD9DAC4C}" srcOrd="0" destOrd="0" presId="urn:microsoft.com/office/officeart/2008/layout/LinedList"/>
    <dgm:cxn modelId="{50D6C378-0E1A-4CBA-991F-7B4EDD6074C8}" srcId="{2303A194-C8A5-4D92-98EA-37DFBDD7B5BA}" destId="{D99D77B2-FC3E-4E05-8F01-7030BEA3F2D3}" srcOrd="2" destOrd="0" parTransId="{11C04A0F-1E02-4BB2-8296-707351D571C8}" sibTransId="{CB8ED0D5-18B3-4D04-9FB3-52D699083711}"/>
    <dgm:cxn modelId="{506C6827-0EBD-0B4E-91E8-2F779B22CF9B}" type="presParOf" srcId="{9450BB42-5E8F-834C-BF58-B544CD9DAC4C}" destId="{AF9FEFAF-7546-0E4F-9193-480D916C408E}" srcOrd="0" destOrd="0" presId="urn:microsoft.com/office/officeart/2008/layout/LinedList"/>
    <dgm:cxn modelId="{0A443071-DE05-0B42-B000-4D3B10B2BE4A}" type="presParOf" srcId="{9450BB42-5E8F-834C-BF58-B544CD9DAC4C}" destId="{8E2F2E02-B7DA-6A49-91F3-402003AEAAF4}" srcOrd="1" destOrd="0" presId="urn:microsoft.com/office/officeart/2008/layout/LinedList"/>
    <dgm:cxn modelId="{16FF2548-3CE2-E947-B0F1-D07EA8BBFAD4}" type="presParOf" srcId="{8E2F2E02-B7DA-6A49-91F3-402003AEAAF4}" destId="{90F4E965-269C-974F-A314-D12FC65535D8}" srcOrd="0" destOrd="0" presId="urn:microsoft.com/office/officeart/2008/layout/LinedList"/>
    <dgm:cxn modelId="{17B1F1A9-18DA-4F4C-AF33-AEE56D5B442F}" type="presParOf" srcId="{8E2F2E02-B7DA-6A49-91F3-402003AEAAF4}" destId="{3F4DD67C-8E38-114E-92EB-CE72D4952069}" srcOrd="1" destOrd="0" presId="urn:microsoft.com/office/officeart/2008/layout/LinedList"/>
    <dgm:cxn modelId="{62D71510-5FB8-4B42-9621-AC668A519794}" type="presParOf" srcId="{9450BB42-5E8F-834C-BF58-B544CD9DAC4C}" destId="{56131657-1DB2-F84C-99FF-05985ED2410C}" srcOrd="2" destOrd="0" presId="urn:microsoft.com/office/officeart/2008/layout/LinedList"/>
    <dgm:cxn modelId="{44286EAD-59FD-2A49-BD38-B225161E5F8B}" type="presParOf" srcId="{9450BB42-5E8F-834C-BF58-B544CD9DAC4C}" destId="{61220B72-1516-2544-911F-462318E2CBD8}" srcOrd="3" destOrd="0" presId="urn:microsoft.com/office/officeart/2008/layout/LinedList"/>
    <dgm:cxn modelId="{7BD101B8-F033-4841-824E-364F52471C89}" type="presParOf" srcId="{61220B72-1516-2544-911F-462318E2CBD8}" destId="{1C287ADD-7FD4-FA44-A4E6-F2F965A33396}" srcOrd="0" destOrd="0" presId="urn:microsoft.com/office/officeart/2008/layout/LinedList"/>
    <dgm:cxn modelId="{BE11FC84-E2AE-C548-A51F-3958269E639E}" type="presParOf" srcId="{61220B72-1516-2544-911F-462318E2CBD8}" destId="{C3FF3376-AFD1-004A-9823-62C73E81E256}" srcOrd="1" destOrd="0" presId="urn:microsoft.com/office/officeart/2008/layout/LinedList"/>
    <dgm:cxn modelId="{42D8A0D6-7DFD-1B49-B61E-40FB3EE83306}" type="presParOf" srcId="{9450BB42-5E8F-834C-BF58-B544CD9DAC4C}" destId="{3BB81CBE-7C4E-B34F-89A3-4D448F6D9DC4}" srcOrd="4" destOrd="0" presId="urn:microsoft.com/office/officeart/2008/layout/LinedList"/>
    <dgm:cxn modelId="{62FCA3FC-3CFE-F840-A082-421B7378986D}" type="presParOf" srcId="{9450BB42-5E8F-834C-BF58-B544CD9DAC4C}" destId="{C3214B1C-172A-5C4A-8B27-F0DE2F2B834A}" srcOrd="5" destOrd="0" presId="urn:microsoft.com/office/officeart/2008/layout/LinedList"/>
    <dgm:cxn modelId="{8898A554-D8BF-C545-BB4F-B2AEC3EB04BB}" type="presParOf" srcId="{C3214B1C-172A-5C4A-8B27-F0DE2F2B834A}" destId="{EB75672A-A5D7-8242-AADB-5340A86BA550}" srcOrd="0" destOrd="0" presId="urn:microsoft.com/office/officeart/2008/layout/LinedList"/>
    <dgm:cxn modelId="{97D7F7FC-30FD-E144-AA8E-4BCF9E96A542}" type="presParOf" srcId="{C3214B1C-172A-5C4A-8B27-F0DE2F2B834A}" destId="{A86BC452-83F7-8F48-BBF3-8B3507FE93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816BED-3804-7848-93BD-267CE4F35DCD}" type="doc">
      <dgm:prSet loTypeId="urn:microsoft.com/office/officeart/2005/8/layout/hList1" loCatId="" qsTypeId="urn:microsoft.com/office/officeart/2005/8/quickstyle/simple1" qsCatId="simple" csTypeId="urn:microsoft.com/office/officeart/2005/8/colors/colorful1" csCatId="colorful" phldr="1"/>
      <dgm:spPr/>
      <dgm:t>
        <a:bodyPr/>
        <a:lstStyle/>
        <a:p>
          <a:endParaRPr lang="en-GB"/>
        </a:p>
      </dgm:t>
    </dgm:pt>
    <dgm:pt modelId="{551AE138-A62B-5249-A7D6-B5CC428D308F}">
      <dgm:prSet phldrT="[Text]"/>
      <dgm:spPr/>
      <dgm:t>
        <a:bodyPr/>
        <a:lstStyle/>
        <a:p>
          <a:r>
            <a:rPr lang="en-GB" dirty="0"/>
            <a:t>Ontological questions What is reality? </a:t>
          </a:r>
        </a:p>
      </dgm:t>
    </dgm:pt>
    <dgm:pt modelId="{64112CAE-E1E1-EC4E-8B49-FBEF66748CEC}" type="parTrans" cxnId="{62A01C41-8003-BA4C-90D5-C6535FFDC0F3}">
      <dgm:prSet/>
      <dgm:spPr/>
      <dgm:t>
        <a:bodyPr/>
        <a:lstStyle/>
        <a:p>
          <a:endParaRPr lang="en-GB"/>
        </a:p>
      </dgm:t>
    </dgm:pt>
    <dgm:pt modelId="{DA2AFA2E-3449-6C44-A7F2-6A3B1BAB7F71}" type="sibTrans" cxnId="{62A01C41-8003-BA4C-90D5-C6535FFDC0F3}">
      <dgm:prSet/>
      <dgm:spPr/>
      <dgm:t>
        <a:bodyPr/>
        <a:lstStyle/>
        <a:p>
          <a:endParaRPr lang="en-GB"/>
        </a:p>
      </dgm:t>
    </dgm:pt>
    <dgm:pt modelId="{2FB1E86E-2AED-0745-9D80-68495FF86D6C}">
      <dgm:prSet phldrT="[Text]"/>
      <dgm:spPr/>
      <dgm:t>
        <a:bodyPr/>
        <a:lstStyle/>
        <a:p>
          <a:r>
            <a:rPr lang="en-GB" dirty="0"/>
            <a:t>Ontological :What is the nature of the “knowable”? Or , What is the nature of reality ? </a:t>
          </a:r>
        </a:p>
      </dgm:t>
    </dgm:pt>
    <dgm:pt modelId="{7B3CF4C3-08D8-BA41-8520-F062C133E9AE}" type="parTrans" cxnId="{A79BB353-3FB4-D74A-B4C0-7CA8ADA51431}">
      <dgm:prSet/>
      <dgm:spPr/>
      <dgm:t>
        <a:bodyPr/>
        <a:lstStyle/>
        <a:p>
          <a:endParaRPr lang="en-GB"/>
        </a:p>
      </dgm:t>
    </dgm:pt>
    <dgm:pt modelId="{0D8B58A5-E2FD-174A-9D8A-7971FA6362C5}" type="sibTrans" cxnId="{A79BB353-3FB4-D74A-B4C0-7CA8ADA51431}">
      <dgm:prSet/>
      <dgm:spPr/>
      <dgm:t>
        <a:bodyPr/>
        <a:lstStyle/>
        <a:p>
          <a:endParaRPr lang="en-GB"/>
        </a:p>
      </dgm:t>
    </dgm:pt>
    <dgm:pt modelId="{9B6C1D9C-D82F-354C-B854-9D1D788205B0}">
      <dgm:prSet phldrT="[Text]"/>
      <dgm:spPr/>
      <dgm:t>
        <a:bodyPr/>
        <a:lstStyle/>
        <a:p>
          <a:r>
            <a:rPr lang="en-GB" dirty="0"/>
            <a:t>Epistemological questions </a:t>
          </a:r>
        </a:p>
        <a:p>
          <a:r>
            <a:rPr lang="en-GB" dirty="0"/>
            <a:t>How do you know something? </a:t>
          </a:r>
        </a:p>
      </dgm:t>
    </dgm:pt>
    <dgm:pt modelId="{F491FB82-1145-8747-BE16-AE2E5E7307A7}" type="parTrans" cxnId="{EFEAC57A-E9B0-4C43-A54F-C0691342E9D5}">
      <dgm:prSet/>
      <dgm:spPr/>
      <dgm:t>
        <a:bodyPr/>
        <a:lstStyle/>
        <a:p>
          <a:endParaRPr lang="en-GB"/>
        </a:p>
      </dgm:t>
    </dgm:pt>
    <dgm:pt modelId="{495FE500-1498-BE40-AB34-5414C145EA2C}" type="sibTrans" cxnId="{EFEAC57A-E9B0-4C43-A54F-C0691342E9D5}">
      <dgm:prSet/>
      <dgm:spPr/>
      <dgm:t>
        <a:bodyPr/>
        <a:lstStyle/>
        <a:p>
          <a:endParaRPr lang="en-GB"/>
        </a:p>
      </dgm:t>
    </dgm:pt>
    <dgm:pt modelId="{9F837461-D146-4546-BD0D-1829E7C05A86}">
      <dgm:prSet phldrT="[Text]"/>
      <dgm:spPr/>
      <dgm:t>
        <a:bodyPr/>
        <a:lstStyle/>
        <a:p>
          <a:r>
            <a:rPr lang="en-GB" dirty="0"/>
            <a:t>Epistemological: What is the nature of the relationship between the knower (inquirer) and known (or knowable) ? </a:t>
          </a:r>
        </a:p>
      </dgm:t>
    </dgm:pt>
    <dgm:pt modelId="{37D839C2-0F5A-2D40-A880-E5A8EBFA772D}" type="parTrans" cxnId="{F6166729-10B1-A947-8FEF-AEA275EE0B91}">
      <dgm:prSet/>
      <dgm:spPr/>
      <dgm:t>
        <a:bodyPr/>
        <a:lstStyle/>
        <a:p>
          <a:endParaRPr lang="en-GB"/>
        </a:p>
      </dgm:t>
    </dgm:pt>
    <dgm:pt modelId="{F56AC156-C702-9644-9E65-EE4259427FF7}" type="sibTrans" cxnId="{F6166729-10B1-A947-8FEF-AEA275EE0B91}">
      <dgm:prSet/>
      <dgm:spPr/>
      <dgm:t>
        <a:bodyPr/>
        <a:lstStyle/>
        <a:p>
          <a:endParaRPr lang="en-GB"/>
        </a:p>
      </dgm:t>
    </dgm:pt>
    <dgm:pt modelId="{305A79BF-AE32-3342-ABE7-A5CC201F8B73}">
      <dgm:prSet phldrT="[Text]"/>
      <dgm:spPr/>
      <dgm:t>
        <a:bodyPr/>
        <a:lstStyle/>
        <a:p>
          <a:r>
            <a:rPr lang="en-GB" dirty="0"/>
            <a:t>Methodological questions </a:t>
          </a:r>
        </a:p>
        <a:p>
          <a:r>
            <a:rPr lang="en-GB" dirty="0"/>
            <a:t>How do you go about finding it out? </a:t>
          </a:r>
        </a:p>
      </dgm:t>
    </dgm:pt>
    <dgm:pt modelId="{762F0503-A009-C948-93E2-F6F6A9DF26D2}" type="parTrans" cxnId="{F8C67C37-42C0-7A48-8BD4-57112A9187F8}">
      <dgm:prSet/>
      <dgm:spPr/>
      <dgm:t>
        <a:bodyPr/>
        <a:lstStyle/>
        <a:p>
          <a:endParaRPr lang="en-GB"/>
        </a:p>
      </dgm:t>
    </dgm:pt>
    <dgm:pt modelId="{8925C677-B3BB-F643-A6FB-B999C1C59876}" type="sibTrans" cxnId="{F8C67C37-42C0-7A48-8BD4-57112A9187F8}">
      <dgm:prSet/>
      <dgm:spPr/>
      <dgm:t>
        <a:bodyPr/>
        <a:lstStyle/>
        <a:p>
          <a:endParaRPr lang="en-GB"/>
        </a:p>
      </dgm:t>
    </dgm:pt>
    <dgm:pt modelId="{B4F589EB-737E-C945-9AD8-03838539C542}">
      <dgm:prSet phldrT="[Text]"/>
      <dgm:spPr/>
      <dgm:t>
        <a:bodyPr/>
        <a:lstStyle/>
        <a:p>
          <a:r>
            <a:rPr lang="en-GB" dirty="0"/>
            <a:t>Methodological: How should the inquirer go about finding out knowledge? </a:t>
          </a:r>
        </a:p>
      </dgm:t>
    </dgm:pt>
    <dgm:pt modelId="{B62846C9-1219-E244-B1EA-A920E44D0902}" type="parTrans" cxnId="{AC86FD65-8BEC-F945-9C2B-3AE7D5366B68}">
      <dgm:prSet/>
      <dgm:spPr/>
      <dgm:t>
        <a:bodyPr/>
        <a:lstStyle/>
        <a:p>
          <a:endParaRPr lang="en-GB"/>
        </a:p>
      </dgm:t>
    </dgm:pt>
    <dgm:pt modelId="{4C420FEF-6EE9-7E4A-BFB7-AA97085396C2}" type="sibTrans" cxnId="{AC86FD65-8BEC-F945-9C2B-3AE7D5366B68}">
      <dgm:prSet/>
      <dgm:spPr/>
      <dgm:t>
        <a:bodyPr/>
        <a:lstStyle/>
        <a:p>
          <a:endParaRPr lang="en-GB"/>
        </a:p>
      </dgm:t>
    </dgm:pt>
    <dgm:pt modelId="{AA538243-5722-A842-B7B3-86663DC56370}" type="pres">
      <dgm:prSet presAssocID="{9F816BED-3804-7848-93BD-267CE4F35DCD}" presName="Name0" presStyleCnt="0">
        <dgm:presLayoutVars>
          <dgm:dir/>
          <dgm:animLvl val="lvl"/>
          <dgm:resizeHandles val="exact"/>
        </dgm:presLayoutVars>
      </dgm:prSet>
      <dgm:spPr/>
      <dgm:t>
        <a:bodyPr/>
        <a:lstStyle/>
        <a:p>
          <a:endParaRPr lang="en-GB"/>
        </a:p>
      </dgm:t>
    </dgm:pt>
    <dgm:pt modelId="{76304632-C1EE-2E45-9946-57CECB4C0604}" type="pres">
      <dgm:prSet presAssocID="{551AE138-A62B-5249-A7D6-B5CC428D308F}" presName="composite" presStyleCnt="0"/>
      <dgm:spPr/>
    </dgm:pt>
    <dgm:pt modelId="{CE8DACB3-21EC-944D-B1C4-AAD2C7856663}" type="pres">
      <dgm:prSet presAssocID="{551AE138-A62B-5249-A7D6-B5CC428D308F}" presName="parTx" presStyleLbl="alignNode1" presStyleIdx="0" presStyleCnt="3">
        <dgm:presLayoutVars>
          <dgm:chMax val="0"/>
          <dgm:chPref val="0"/>
          <dgm:bulletEnabled val="1"/>
        </dgm:presLayoutVars>
      </dgm:prSet>
      <dgm:spPr/>
      <dgm:t>
        <a:bodyPr/>
        <a:lstStyle/>
        <a:p>
          <a:endParaRPr lang="en-GB"/>
        </a:p>
      </dgm:t>
    </dgm:pt>
    <dgm:pt modelId="{3C828C0D-BE1D-854F-A949-75F8FF0EF1FB}" type="pres">
      <dgm:prSet presAssocID="{551AE138-A62B-5249-A7D6-B5CC428D308F}" presName="desTx" presStyleLbl="alignAccFollowNode1" presStyleIdx="0" presStyleCnt="3">
        <dgm:presLayoutVars>
          <dgm:bulletEnabled val="1"/>
        </dgm:presLayoutVars>
      </dgm:prSet>
      <dgm:spPr/>
      <dgm:t>
        <a:bodyPr/>
        <a:lstStyle/>
        <a:p>
          <a:endParaRPr lang="en-GB"/>
        </a:p>
      </dgm:t>
    </dgm:pt>
    <dgm:pt modelId="{3D1F71AD-7DC9-0F41-BF4D-3162CC917597}" type="pres">
      <dgm:prSet presAssocID="{DA2AFA2E-3449-6C44-A7F2-6A3B1BAB7F71}" presName="space" presStyleCnt="0"/>
      <dgm:spPr/>
    </dgm:pt>
    <dgm:pt modelId="{7E89B2E6-A17C-8E4F-85BF-5DDF292A272D}" type="pres">
      <dgm:prSet presAssocID="{9B6C1D9C-D82F-354C-B854-9D1D788205B0}" presName="composite" presStyleCnt="0"/>
      <dgm:spPr/>
    </dgm:pt>
    <dgm:pt modelId="{7356EB60-BE55-2C48-B133-039AD5C36B1E}" type="pres">
      <dgm:prSet presAssocID="{9B6C1D9C-D82F-354C-B854-9D1D788205B0}" presName="parTx" presStyleLbl="alignNode1" presStyleIdx="1" presStyleCnt="3">
        <dgm:presLayoutVars>
          <dgm:chMax val="0"/>
          <dgm:chPref val="0"/>
          <dgm:bulletEnabled val="1"/>
        </dgm:presLayoutVars>
      </dgm:prSet>
      <dgm:spPr/>
      <dgm:t>
        <a:bodyPr/>
        <a:lstStyle/>
        <a:p>
          <a:endParaRPr lang="en-GB"/>
        </a:p>
      </dgm:t>
    </dgm:pt>
    <dgm:pt modelId="{5C7AA7F8-A0F7-BD43-98AE-4AB6F9C89509}" type="pres">
      <dgm:prSet presAssocID="{9B6C1D9C-D82F-354C-B854-9D1D788205B0}" presName="desTx" presStyleLbl="alignAccFollowNode1" presStyleIdx="1" presStyleCnt="3">
        <dgm:presLayoutVars>
          <dgm:bulletEnabled val="1"/>
        </dgm:presLayoutVars>
      </dgm:prSet>
      <dgm:spPr/>
      <dgm:t>
        <a:bodyPr/>
        <a:lstStyle/>
        <a:p>
          <a:endParaRPr lang="en-GB"/>
        </a:p>
      </dgm:t>
    </dgm:pt>
    <dgm:pt modelId="{640BAA63-1461-6546-9302-C6FC971FF9F4}" type="pres">
      <dgm:prSet presAssocID="{495FE500-1498-BE40-AB34-5414C145EA2C}" presName="space" presStyleCnt="0"/>
      <dgm:spPr/>
    </dgm:pt>
    <dgm:pt modelId="{900BE671-0BB5-7640-AEFF-280E9D2A3F1A}" type="pres">
      <dgm:prSet presAssocID="{305A79BF-AE32-3342-ABE7-A5CC201F8B73}" presName="composite" presStyleCnt="0"/>
      <dgm:spPr/>
    </dgm:pt>
    <dgm:pt modelId="{521BEC1E-AA2B-3D48-96A4-30E3486524C3}" type="pres">
      <dgm:prSet presAssocID="{305A79BF-AE32-3342-ABE7-A5CC201F8B73}" presName="parTx" presStyleLbl="alignNode1" presStyleIdx="2" presStyleCnt="3">
        <dgm:presLayoutVars>
          <dgm:chMax val="0"/>
          <dgm:chPref val="0"/>
          <dgm:bulletEnabled val="1"/>
        </dgm:presLayoutVars>
      </dgm:prSet>
      <dgm:spPr/>
      <dgm:t>
        <a:bodyPr/>
        <a:lstStyle/>
        <a:p>
          <a:endParaRPr lang="en-GB"/>
        </a:p>
      </dgm:t>
    </dgm:pt>
    <dgm:pt modelId="{3A73EFCB-7835-FB42-A230-4CA5431322C3}" type="pres">
      <dgm:prSet presAssocID="{305A79BF-AE32-3342-ABE7-A5CC201F8B73}" presName="desTx" presStyleLbl="alignAccFollowNode1" presStyleIdx="2" presStyleCnt="3">
        <dgm:presLayoutVars>
          <dgm:bulletEnabled val="1"/>
        </dgm:presLayoutVars>
      </dgm:prSet>
      <dgm:spPr/>
      <dgm:t>
        <a:bodyPr/>
        <a:lstStyle/>
        <a:p>
          <a:endParaRPr lang="en-GB"/>
        </a:p>
      </dgm:t>
    </dgm:pt>
  </dgm:ptLst>
  <dgm:cxnLst>
    <dgm:cxn modelId="{A79BB353-3FB4-D74A-B4C0-7CA8ADA51431}" srcId="{551AE138-A62B-5249-A7D6-B5CC428D308F}" destId="{2FB1E86E-2AED-0745-9D80-68495FF86D6C}" srcOrd="0" destOrd="0" parTransId="{7B3CF4C3-08D8-BA41-8520-F062C133E9AE}" sibTransId="{0D8B58A5-E2FD-174A-9D8A-7971FA6362C5}"/>
    <dgm:cxn modelId="{62A01C41-8003-BA4C-90D5-C6535FFDC0F3}" srcId="{9F816BED-3804-7848-93BD-267CE4F35DCD}" destId="{551AE138-A62B-5249-A7D6-B5CC428D308F}" srcOrd="0" destOrd="0" parTransId="{64112CAE-E1E1-EC4E-8B49-FBEF66748CEC}" sibTransId="{DA2AFA2E-3449-6C44-A7F2-6A3B1BAB7F71}"/>
    <dgm:cxn modelId="{EFEAC57A-E9B0-4C43-A54F-C0691342E9D5}" srcId="{9F816BED-3804-7848-93BD-267CE4F35DCD}" destId="{9B6C1D9C-D82F-354C-B854-9D1D788205B0}" srcOrd="1" destOrd="0" parTransId="{F491FB82-1145-8747-BE16-AE2E5E7307A7}" sibTransId="{495FE500-1498-BE40-AB34-5414C145EA2C}"/>
    <dgm:cxn modelId="{F6166729-10B1-A947-8FEF-AEA275EE0B91}" srcId="{9B6C1D9C-D82F-354C-B854-9D1D788205B0}" destId="{9F837461-D146-4546-BD0D-1829E7C05A86}" srcOrd="0" destOrd="0" parTransId="{37D839C2-0F5A-2D40-A880-E5A8EBFA772D}" sibTransId="{F56AC156-C702-9644-9E65-EE4259427FF7}"/>
    <dgm:cxn modelId="{ABFD6491-3DD6-754C-98B8-DA6CD796F4AD}" type="presOf" srcId="{551AE138-A62B-5249-A7D6-B5CC428D308F}" destId="{CE8DACB3-21EC-944D-B1C4-AAD2C7856663}" srcOrd="0" destOrd="0" presId="urn:microsoft.com/office/officeart/2005/8/layout/hList1"/>
    <dgm:cxn modelId="{F8C67C37-42C0-7A48-8BD4-57112A9187F8}" srcId="{9F816BED-3804-7848-93BD-267CE4F35DCD}" destId="{305A79BF-AE32-3342-ABE7-A5CC201F8B73}" srcOrd="2" destOrd="0" parTransId="{762F0503-A009-C948-93E2-F6F6A9DF26D2}" sibTransId="{8925C677-B3BB-F643-A6FB-B999C1C59876}"/>
    <dgm:cxn modelId="{69FE0CF0-6645-BA48-ABFB-B134A6DAFA0C}" type="presOf" srcId="{9F837461-D146-4546-BD0D-1829E7C05A86}" destId="{5C7AA7F8-A0F7-BD43-98AE-4AB6F9C89509}" srcOrd="0" destOrd="0" presId="urn:microsoft.com/office/officeart/2005/8/layout/hList1"/>
    <dgm:cxn modelId="{668163A6-B235-F147-9B43-A137DC6167A8}" type="presOf" srcId="{305A79BF-AE32-3342-ABE7-A5CC201F8B73}" destId="{521BEC1E-AA2B-3D48-96A4-30E3486524C3}" srcOrd="0" destOrd="0" presId="urn:microsoft.com/office/officeart/2005/8/layout/hList1"/>
    <dgm:cxn modelId="{2DD2FCEB-50D4-3D49-8AC2-3C7F6307BA63}" type="presOf" srcId="{9F816BED-3804-7848-93BD-267CE4F35DCD}" destId="{AA538243-5722-A842-B7B3-86663DC56370}" srcOrd="0" destOrd="0" presId="urn:microsoft.com/office/officeart/2005/8/layout/hList1"/>
    <dgm:cxn modelId="{8CD6C66D-05BD-5D43-BCD7-9424A0788682}" type="presOf" srcId="{B4F589EB-737E-C945-9AD8-03838539C542}" destId="{3A73EFCB-7835-FB42-A230-4CA5431322C3}" srcOrd="0" destOrd="0" presId="urn:microsoft.com/office/officeart/2005/8/layout/hList1"/>
    <dgm:cxn modelId="{0DAB87E5-E9F7-9945-A841-918952C6A971}" type="presOf" srcId="{2FB1E86E-2AED-0745-9D80-68495FF86D6C}" destId="{3C828C0D-BE1D-854F-A949-75F8FF0EF1FB}" srcOrd="0" destOrd="0" presId="urn:microsoft.com/office/officeart/2005/8/layout/hList1"/>
    <dgm:cxn modelId="{AC86FD65-8BEC-F945-9C2B-3AE7D5366B68}" srcId="{305A79BF-AE32-3342-ABE7-A5CC201F8B73}" destId="{B4F589EB-737E-C945-9AD8-03838539C542}" srcOrd="0" destOrd="0" parTransId="{B62846C9-1219-E244-B1EA-A920E44D0902}" sibTransId="{4C420FEF-6EE9-7E4A-BFB7-AA97085396C2}"/>
    <dgm:cxn modelId="{A426C993-35FC-5D4D-9223-B73C5200ACBA}" type="presOf" srcId="{9B6C1D9C-D82F-354C-B854-9D1D788205B0}" destId="{7356EB60-BE55-2C48-B133-039AD5C36B1E}" srcOrd="0" destOrd="0" presId="urn:microsoft.com/office/officeart/2005/8/layout/hList1"/>
    <dgm:cxn modelId="{DC2BFA5B-9885-864A-ADA3-EDEDC5B44D70}" type="presParOf" srcId="{AA538243-5722-A842-B7B3-86663DC56370}" destId="{76304632-C1EE-2E45-9946-57CECB4C0604}" srcOrd="0" destOrd="0" presId="urn:microsoft.com/office/officeart/2005/8/layout/hList1"/>
    <dgm:cxn modelId="{838143E4-4D45-B542-A60E-6D5310EC9514}" type="presParOf" srcId="{76304632-C1EE-2E45-9946-57CECB4C0604}" destId="{CE8DACB3-21EC-944D-B1C4-AAD2C7856663}" srcOrd="0" destOrd="0" presId="urn:microsoft.com/office/officeart/2005/8/layout/hList1"/>
    <dgm:cxn modelId="{29897F2E-DA89-1E4E-B511-733ED2E84563}" type="presParOf" srcId="{76304632-C1EE-2E45-9946-57CECB4C0604}" destId="{3C828C0D-BE1D-854F-A949-75F8FF0EF1FB}" srcOrd="1" destOrd="0" presId="urn:microsoft.com/office/officeart/2005/8/layout/hList1"/>
    <dgm:cxn modelId="{A389BCC6-B9E4-C641-8D92-BC1B795E49B8}" type="presParOf" srcId="{AA538243-5722-A842-B7B3-86663DC56370}" destId="{3D1F71AD-7DC9-0F41-BF4D-3162CC917597}" srcOrd="1" destOrd="0" presId="urn:microsoft.com/office/officeart/2005/8/layout/hList1"/>
    <dgm:cxn modelId="{94791074-EE45-924A-9590-760CBC745E39}" type="presParOf" srcId="{AA538243-5722-A842-B7B3-86663DC56370}" destId="{7E89B2E6-A17C-8E4F-85BF-5DDF292A272D}" srcOrd="2" destOrd="0" presId="urn:microsoft.com/office/officeart/2005/8/layout/hList1"/>
    <dgm:cxn modelId="{18EC9AC4-B7F5-4B48-B595-B57176FA2796}" type="presParOf" srcId="{7E89B2E6-A17C-8E4F-85BF-5DDF292A272D}" destId="{7356EB60-BE55-2C48-B133-039AD5C36B1E}" srcOrd="0" destOrd="0" presId="urn:microsoft.com/office/officeart/2005/8/layout/hList1"/>
    <dgm:cxn modelId="{56CAB4FF-AC4C-1E4E-9B32-FFF06A1BF4A2}" type="presParOf" srcId="{7E89B2E6-A17C-8E4F-85BF-5DDF292A272D}" destId="{5C7AA7F8-A0F7-BD43-98AE-4AB6F9C89509}" srcOrd="1" destOrd="0" presId="urn:microsoft.com/office/officeart/2005/8/layout/hList1"/>
    <dgm:cxn modelId="{E285905A-C1E5-A647-BBFC-A2B2E1089097}" type="presParOf" srcId="{AA538243-5722-A842-B7B3-86663DC56370}" destId="{640BAA63-1461-6546-9302-C6FC971FF9F4}" srcOrd="3" destOrd="0" presId="urn:microsoft.com/office/officeart/2005/8/layout/hList1"/>
    <dgm:cxn modelId="{002EBB54-5363-6148-A43B-6D292CED9500}" type="presParOf" srcId="{AA538243-5722-A842-B7B3-86663DC56370}" destId="{900BE671-0BB5-7640-AEFF-280E9D2A3F1A}" srcOrd="4" destOrd="0" presId="urn:microsoft.com/office/officeart/2005/8/layout/hList1"/>
    <dgm:cxn modelId="{C166AA58-4C07-2645-9904-3878F499E546}" type="presParOf" srcId="{900BE671-0BB5-7640-AEFF-280E9D2A3F1A}" destId="{521BEC1E-AA2B-3D48-96A4-30E3486524C3}" srcOrd="0" destOrd="0" presId="urn:microsoft.com/office/officeart/2005/8/layout/hList1"/>
    <dgm:cxn modelId="{8539DCE4-01BD-844A-BB11-8F1CC25B51CE}" type="presParOf" srcId="{900BE671-0BB5-7640-AEFF-280E9D2A3F1A}" destId="{3A73EFCB-7835-FB42-A230-4CA5431322C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A636E4-C899-4B20-A54C-F3FA82C18EC0}"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E37B002-6285-40F4-AC8A-06A315E0ECD5}">
      <dgm:prSet/>
      <dgm:spPr/>
      <dgm:t>
        <a:bodyPr/>
        <a:lstStyle/>
        <a:p>
          <a:r>
            <a:rPr lang="en-GB"/>
            <a:t>Ontology is the study of beings or their being </a:t>
          </a:r>
          <a:endParaRPr lang="en-US"/>
        </a:p>
      </dgm:t>
    </dgm:pt>
    <dgm:pt modelId="{73D06894-D350-4D93-8226-489E7A64C1B2}" type="parTrans" cxnId="{414FDD92-FAAD-4B59-B53F-4C777410ABA6}">
      <dgm:prSet/>
      <dgm:spPr/>
      <dgm:t>
        <a:bodyPr/>
        <a:lstStyle/>
        <a:p>
          <a:endParaRPr lang="en-US"/>
        </a:p>
      </dgm:t>
    </dgm:pt>
    <dgm:pt modelId="{32F0DA0D-3599-47C6-B11C-1BEBBCD85D6B}" type="sibTrans" cxnId="{414FDD92-FAAD-4B59-B53F-4C777410ABA6}">
      <dgm:prSet/>
      <dgm:spPr/>
      <dgm:t>
        <a:bodyPr/>
        <a:lstStyle/>
        <a:p>
          <a:endParaRPr lang="en-US"/>
        </a:p>
      </dgm:t>
    </dgm:pt>
    <dgm:pt modelId="{0A228B3B-2003-4B7E-B9B5-6331AB6C645A}">
      <dgm:prSet/>
      <dgm:spPr/>
      <dgm:t>
        <a:bodyPr/>
        <a:lstStyle/>
        <a:p>
          <a:r>
            <a:rPr lang="en-GB" b="1"/>
            <a:t>What is reality ? </a:t>
          </a:r>
          <a:endParaRPr lang="en-US"/>
        </a:p>
      </dgm:t>
    </dgm:pt>
    <dgm:pt modelId="{98A27E62-AA9F-4E6E-9B32-9C0D00771770}" type="parTrans" cxnId="{65FF8A66-2B16-424C-8DB9-BFC39D4CA40B}">
      <dgm:prSet/>
      <dgm:spPr/>
      <dgm:t>
        <a:bodyPr/>
        <a:lstStyle/>
        <a:p>
          <a:endParaRPr lang="en-US"/>
        </a:p>
      </dgm:t>
    </dgm:pt>
    <dgm:pt modelId="{A2FD6EDA-7262-4EE4-8792-0ABFB7F691F8}" type="sibTrans" cxnId="{65FF8A66-2B16-424C-8DB9-BFC39D4CA40B}">
      <dgm:prSet/>
      <dgm:spPr/>
      <dgm:t>
        <a:bodyPr/>
        <a:lstStyle/>
        <a:p>
          <a:endParaRPr lang="en-US"/>
        </a:p>
      </dgm:t>
    </dgm:pt>
    <dgm:pt modelId="{B3340142-E9E8-426C-AE22-5FC5125E671B}">
      <dgm:prSet/>
      <dgm:spPr/>
      <dgm:t>
        <a:bodyPr/>
        <a:lstStyle/>
        <a:p>
          <a:r>
            <a:rPr lang="en-GB"/>
            <a:t>Epistemology is the study of knowledge </a:t>
          </a:r>
          <a:endParaRPr lang="en-US"/>
        </a:p>
      </dgm:t>
    </dgm:pt>
    <dgm:pt modelId="{5503B6FA-4EE3-4AE4-A9AB-D054B86A98D5}" type="parTrans" cxnId="{86CD8A14-E474-415C-A2DE-8AD849C4B98F}">
      <dgm:prSet/>
      <dgm:spPr/>
      <dgm:t>
        <a:bodyPr/>
        <a:lstStyle/>
        <a:p>
          <a:endParaRPr lang="en-US"/>
        </a:p>
      </dgm:t>
    </dgm:pt>
    <dgm:pt modelId="{C59F050B-ACF3-4ECB-B014-82B3CEEB791F}" type="sibTrans" cxnId="{86CD8A14-E474-415C-A2DE-8AD849C4B98F}">
      <dgm:prSet/>
      <dgm:spPr/>
      <dgm:t>
        <a:bodyPr/>
        <a:lstStyle/>
        <a:p>
          <a:endParaRPr lang="en-US"/>
        </a:p>
      </dgm:t>
    </dgm:pt>
    <dgm:pt modelId="{ABCD66AB-669E-4570-8318-6592B1C46947}">
      <dgm:prSet/>
      <dgm:spPr/>
      <dgm:t>
        <a:bodyPr/>
        <a:lstStyle/>
        <a:p>
          <a:r>
            <a:rPr lang="en-GB" b="1"/>
            <a:t>How we know ? </a:t>
          </a:r>
          <a:endParaRPr lang="en-US"/>
        </a:p>
      </dgm:t>
    </dgm:pt>
    <dgm:pt modelId="{CAF956B4-503C-456C-90A1-759B029C6CC4}" type="parTrans" cxnId="{62354C6F-677A-4A76-8BF2-3B7A3933F58A}">
      <dgm:prSet/>
      <dgm:spPr/>
      <dgm:t>
        <a:bodyPr/>
        <a:lstStyle/>
        <a:p>
          <a:endParaRPr lang="en-US"/>
        </a:p>
      </dgm:t>
    </dgm:pt>
    <dgm:pt modelId="{64363135-9ED3-4138-A7CA-FA289E23AD4C}" type="sibTrans" cxnId="{62354C6F-677A-4A76-8BF2-3B7A3933F58A}">
      <dgm:prSet/>
      <dgm:spPr/>
      <dgm:t>
        <a:bodyPr/>
        <a:lstStyle/>
        <a:p>
          <a:endParaRPr lang="en-US"/>
        </a:p>
      </dgm:t>
    </dgm:pt>
    <dgm:pt modelId="{FF93D2CE-A8AA-432F-B845-50046555A1C0}">
      <dgm:prSet/>
      <dgm:spPr/>
      <dgm:t>
        <a:bodyPr/>
        <a:lstStyle/>
        <a:p>
          <a:r>
            <a:rPr lang="en-GB"/>
            <a:t>Logic is the study of valid reasoning </a:t>
          </a:r>
          <a:endParaRPr lang="en-US"/>
        </a:p>
      </dgm:t>
    </dgm:pt>
    <dgm:pt modelId="{E9FA42DB-CD3F-45E6-AE17-DD220AB827CF}" type="parTrans" cxnId="{B0722B0D-35D4-42BD-A2EE-7568800959F2}">
      <dgm:prSet/>
      <dgm:spPr/>
      <dgm:t>
        <a:bodyPr/>
        <a:lstStyle/>
        <a:p>
          <a:endParaRPr lang="en-US"/>
        </a:p>
      </dgm:t>
    </dgm:pt>
    <dgm:pt modelId="{D5C2AC48-160C-4536-B8CE-722C93D69FB1}" type="sibTrans" cxnId="{B0722B0D-35D4-42BD-A2EE-7568800959F2}">
      <dgm:prSet/>
      <dgm:spPr/>
      <dgm:t>
        <a:bodyPr/>
        <a:lstStyle/>
        <a:p>
          <a:endParaRPr lang="en-US"/>
        </a:p>
      </dgm:t>
    </dgm:pt>
    <dgm:pt modelId="{17957C82-EF0D-4587-B89B-E4A5A72ED688}">
      <dgm:prSet/>
      <dgm:spPr/>
      <dgm:t>
        <a:bodyPr/>
        <a:lstStyle/>
        <a:p>
          <a:r>
            <a:rPr lang="en-GB" b="1"/>
            <a:t>How we reason ? </a:t>
          </a:r>
          <a:endParaRPr lang="en-US"/>
        </a:p>
      </dgm:t>
    </dgm:pt>
    <dgm:pt modelId="{E4C0E445-D344-4800-BFB6-A13BDF572AF1}" type="parTrans" cxnId="{6C90B44F-2343-4C83-A2C6-3E2D89E79C36}">
      <dgm:prSet/>
      <dgm:spPr/>
      <dgm:t>
        <a:bodyPr/>
        <a:lstStyle/>
        <a:p>
          <a:endParaRPr lang="en-US"/>
        </a:p>
      </dgm:t>
    </dgm:pt>
    <dgm:pt modelId="{8C1D7A89-B59D-4E62-B363-CFFA25D9B0B7}" type="sibTrans" cxnId="{6C90B44F-2343-4C83-A2C6-3E2D89E79C36}">
      <dgm:prSet/>
      <dgm:spPr/>
      <dgm:t>
        <a:bodyPr/>
        <a:lstStyle/>
        <a:p>
          <a:endParaRPr lang="en-US"/>
        </a:p>
      </dgm:t>
    </dgm:pt>
    <dgm:pt modelId="{84A85F1A-22F6-46D3-A918-DFC8B7F02740}">
      <dgm:prSet/>
      <dgm:spPr/>
      <dgm:t>
        <a:bodyPr/>
        <a:lstStyle/>
        <a:p>
          <a:r>
            <a:rPr lang="en-GB"/>
            <a:t>Ethics is the study of right and wrong</a:t>
          </a:r>
          <a:endParaRPr lang="en-US"/>
        </a:p>
      </dgm:t>
    </dgm:pt>
    <dgm:pt modelId="{AA4FD61F-38AF-47EA-B417-90D1EA7776E0}" type="parTrans" cxnId="{9F127D43-8544-48B0-B344-43DB99904816}">
      <dgm:prSet/>
      <dgm:spPr/>
      <dgm:t>
        <a:bodyPr/>
        <a:lstStyle/>
        <a:p>
          <a:endParaRPr lang="en-US"/>
        </a:p>
      </dgm:t>
    </dgm:pt>
    <dgm:pt modelId="{B0549DE4-1412-46D3-A648-9BD89D25D861}" type="sibTrans" cxnId="{9F127D43-8544-48B0-B344-43DB99904816}">
      <dgm:prSet/>
      <dgm:spPr/>
      <dgm:t>
        <a:bodyPr/>
        <a:lstStyle/>
        <a:p>
          <a:endParaRPr lang="en-US"/>
        </a:p>
      </dgm:t>
    </dgm:pt>
    <dgm:pt modelId="{423F28A7-3E53-4874-BD17-8E8706680105}">
      <dgm:prSet/>
      <dgm:spPr/>
      <dgm:t>
        <a:bodyPr/>
        <a:lstStyle/>
        <a:p>
          <a:r>
            <a:rPr lang="en-GB" b="1"/>
            <a:t>How we should act ? </a:t>
          </a:r>
          <a:endParaRPr lang="en-US"/>
        </a:p>
      </dgm:t>
    </dgm:pt>
    <dgm:pt modelId="{9DED6AEB-57E2-48A3-896D-C93870022AAF}" type="parTrans" cxnId="{DF663A53-A79B-4E5E-8261-D7EE33A20255}">
      <dgm:prSet/>
      <dgm:spPr/>
      <dgm:t>
        <a:bodyPr/>
        <a:lstStyle/>
        <a:p>
          <a:endParaRPr lang="en-US"/>
        </a:p>
      </dgm:t>
    </dgm:pt>
    <dgm:pt modelId="{D82FB98B-C537-4144-8177-772E0323B948}" type="sibTrans" cxnId="{DF663A53-A79B-4E5E-8261-D7EE33A20255}">
      <dgm:prSet/>
      <dgm:spPr/>
      <dgm:t>
        <a:bodyPr/>
        <a:lstStyle/>
        <a:p>
          <a:endParaRPr lang="en-US"/>
        </a:p>
      </dgm:t>
    </dgm:pt>
    <dgm:pt modelId="{1E5DDD07-B5FA-481D-9DDD-CB51995D6F4B}">
      <dgm:prSet/>
      <dgm:spPr/>
      <dgm:t>
        <a:bodyPr/>
        <a:lstStyle/>
        <a:p>
          <a:r>
            <a:rPr lang="en-GB"/>
            <a:t>Phenomenology is the study of our experience </a:t>
          </a:r>
          <a:endParaRPr lang="en-US"/>
        </a:p>
      </dgm:t>
    </dgm:pt>
    <dgm:pt modelId="{93494EAA-734B-4276-8646-D8A5479E95D7}" type="parTrans" cxnId="{EF5B5322-F2C6-45C8-A42D-97356BDB9319}">
      <dgm:prSet/>
      <dgm:spPr/>
      <dgm:t>
        <a:bodyPr/>
        <a:lstStyle/>
        <a:p>
          <a:endParaRPr lang="en-US"/>
        </a:p>
      </dgm:t>
    </dgm:pt>
    <dgm:pt modelId="{681305BA-E128-46E2-8DDD-BC7BDD54295D}" type="sibTrans" cxnId="{EF5B5322-F2C6-45C8-A42D-97356BDB9319}">
      <dgm:prSet/>
      <dgm:spPr/>
      <dgm:t>
        <a:bodyPr/>
        <a:lstStyle/>
        <a:p>
          <a:endParaRPr lang="en-US"/>
        </a:p>
      </dgm:t>
    </dgm:pt>
    <dgm:pt modelId="{EC4281B3-95A3-4260-AB38-F4AC800699B9}">
      <dgm:prSet/>
      <dgm:spPr/>
      <dgm:t>
        <a:bodyPr/>
        <a:lstStyle/>
        <a:p>
          <a:r>
            <a:rPr lang="en-GB" b="1"/>
            <a:t>How we experience ? </a:t>
          </a:r>
          <a:endParaRPr lang="en-US"/>
        </a:p>
      </dgm:t>
    </dgm:pt>
    <dgm:pt modelId="{1FC4BCEF-119D-4EE0-8C9C-C393EE0F564E}" type="parTrans" cxnId="{5855D5D9-A6F7-4BEC-8B02-5A3225286F7C}">
      <dgm:prSet/>
      <dgm:spPr/>
      <dgm:t>
        <a:bodyPr/>
        <a:lstStyle/>
        <a:p>
          <a:endParaRPr lang="en-US"/>
        </a:p>
      </dgm:t>
    </dgm:pt>
    <dgm:pt modelId="{9C77E923-4C32-40D1-BEA9-80C18608519E}" type="sibTrans" cxnId="{5855D5D9-A6F7-4BEC-8B02-5A3225286F7C}">
      <dgm:prSet/>
      <dgm:spPr/>
      <dgm:t>
        <a:bodyPr/>
        <a:lstStyle/>
        <a:p>
          <a:endParaRPr lang="en-US"/>
        </a:p>
      </dgm:t>
    </dgm:pt>
    <dgm:pt modelId="{9515EA8E-FF47-C140-AFF4-2C763C89E577}" type="pres">
      <dgm:prSet presAssocID="{B9A636E4-C899-4B20-A54C-F3FA82C18EC0}" presName="Name0" presStyleCnt="0">
        <dgm:presLayoutVars>
          <dgm:dir/>
          <dgm:animLvl val="lvl"/>
          <dgm:resizeHandles val="exact"/>
        </dgm:presLayoutVars>
      </dgm:prSet>
      <dgm:spPr/>
      <dgm:t>
        <a:bodyPr/>
        <a:lstStyle/>
        <a:p>
          <a:endParaRPr lang="en-GB"/>
        </a:p>
      </dgm:t>
    </dgm:pt>
    <dgm:pt modelId="{94A53D76-0D5F-FE4E-B993-B622F168A586}" type="pres">
      <dgm:prSet presAssocID="{CE37B002-6285-40F4-AC8A-06A315E0ECD5}" presName="linNode" presStyleCnt="0"/>
      <dgm:spPr/>
    </dgm:pt>
    <dgm:pt modelId="{82A80455-F7F2-FC4B-89D9-519C1688761D}" type="pres">
      <dgm:prSet presAssocID="{CE37B002-6285-40F4-AC8A-06A315E0ECD5}" presName="parentText" presStyleLbl="node1" presStyleIdx="0" presStyleCnt="5">
        <dgm:presLayoutVars>
          <dgm:chMax val="1"/>
          <dgm:bulletEnabled val="1"/>
        </dgm:presLayoutVars>
      </dgm:prSet>
      <dgm:spPr/>
      <dgm:t>
        <a:bodyPr/>
        <a:lstStyle/>
        <a:p>
          <a:endParaRPr lang="en-GB"/>
        </a:p>
      </dgm:t>
    </dgm:pt>
    <dgm:pt modelId="{88D37003-04F8-1349-99C2-AD1018F30E84}" type="pres">
      <dgm:prSet presAssocID="{CE37B002-6285-40F4-AC8A-06A315E0ECD5}" presName="descendantText" presStyleLbl="alignAccFollowNode1" presStyleIdx="0" presStyleCnt="5">
        <dgm:presLayoutVars>
          <dgm:bulletEnabled val="1"/>
        </dgm:presLayoutVars>
      </dgm:prSet>
      <dgm:spPr/>
      <dgm:t>
        <a:bodyPr/>
        <a:lstStyle/>
        <a:p>
          <a:endParaRPr lang="en-GB"/>
        </a:p>
      </dgm:t>
    </dgm:pt>
    <dgm:pt modelId="{7F9E7360-917F-394F-8EBA-A07EB8E9E2A1}" type="pres">
      <dgm:prSet presAssocID="{32F0DA0D-3599-47C6-B11C-1BEBBCD85D6B}" presName="sp" presStyleCnt="0"/>
      <dgm:spPr/>
    </dgm:pt>
    <dgm:pt modelId="{D1F578A1-8BF1-E64E-94EC-40B2DAE98870}" type="pres">
      <dgm:prSet presAssocID="{B3340142-E9E8-426C-AE22-5FC5125E671B}" presName="linNode" presStyleCnt="0"/>
      <dgm:spPr/>
    </dgm:pt>
    <dgm:pt modelId="{1C57B204-B7A4-6E4D-A145-93C9FF1CDA17}" type="pres">
      <dgm:prSet presAssocID="{B3340142-E9E8-426C-AE22-5FC5125E671B}" presName="parentText" presStyleLbl="node1" presStyleIdx="1" presStyleCnt="5">
        <dgm:presLayoutVars>
          <dgm:chMax val="1"/>
          <dgm:bulletEnabled val="1"/>
        </dgm:presLayoutVars>
      </dgm:prSet>
      <dgm:spPr/>
      <dgm:t>
        <a:bodyPr/>
        <a:lstStyle/>
        <a:p>
          <a:endParaRPr lang="en-GB"/>
        </a:p>
      </dgm:t>
    </dgm:pt>
    <dgm:pt modelId="{A76DDBA5-A128-0742-B9C3-4DD40122B125}" type="pres">
      <dgm:prSet presAssocID="{B3340142-E9E8-426C-AE22-5FC5125E671B}" presName="descendantText" presStyleLbl="alignAccFollowNode1" presStyleIdx="1" presStyleCnt="5">
        <dgm:presLayoutVars>
          <dgm:bulletEnabled val="1"/>
        </dgm:presLayoutVars>
      </dgm:prSet>
      <dgm:spPr/>
      <dgm:t>
        <a:bodyPr/>
        <a:lstStyle/>
        <a:p>
          <a:endParaRPr lang="en-GB"/>
        </a:p>
      </dgm:t>
    </dgm:pt>
    <dgm:pt modelId="{E882996D-5B18-804E-A58F-B688025FBE8D}" type="pres">
      <dgm:prSet presAssocID="{C59F050B-ACF3-4ECB-B014-82B3CEEB791F}" presName="sp" presStyleCnt="0"/>
      <dgm:spPr/>
    </dgm:pt>
    <dgm:pt modelId="{A94A14E7-0F29-4F4B-9C0A-EA9F04D48BCC}" type="pres">
      <dgm:prSet presAssocID="{FF93D2CE-A8AA-432F-B845-50046555A1C0}" presName="linNode" presStyleCnt="0"/>
      <dgm:spPr/>
    </dgm:pt>
    <dgm:pt modelId="{29C4DE8D-54AC-F84B-8A3C-DD668E908634}" type="pres">
      <dgm:prSet presAssocID="{FF93D2CE-A8AA-432F-B845-50046555A1C0}" presName="parentText" presStyleLbl="node1" presStyleIdx="2" presStyleCnt="5">
        <dgm:presLayoutVars>
          <dgm:chMax val="1"/>
          <dgm:bulletEnabled val="1"/>
        </dgm:presLayoutVars>
      </dgm:prSet>
      <dgm:spPr/>
      <dgm:t>
        <a:bodyPr/>
        <a:lstStyle/>
        <a:p>
          <a:endParaRPr lang="en-GB"/>
        </a:p>
      </dgm:t>
    </dgm:pt>
    <dgm:pt modelId="{B1E34D71-9366-9840-95CA-E6C743DFD8FD}" type="pres">
      <dgm:prSet presAssocID="{FF93D2CE-A8AA-432F-B845-50046555A1C0}" presName="descendantText" presStyleLbl="alignAccFollowNode1" presStyleIdx="2" presStyleCnt="5">
        <dgm:presLayoutVars>
          <dgm:bulletEnabled val="1"/>
        </dgm:presLayoutVars>
      </dgm:prSet>
      <dgm:spPr/>
      <dgm:t>
        <a:bodyPr/>
        <a:lstStyle/>
        <a:p>
          <a:endParaRPr lang="en-GB"/>
        </a:p>
      </dgm:t>
    </dgm:pt>
    <dgm:pt modelId="{33B8C9F7-57C2-FB4B-BDD7-AB033ACC373B}" type="pres">
      <dgm:prSet presAssocID="{D5C2AC48-160C-4536-B8CE-722C93D69FB1}" presName="sp" presStyleCnt="0"/>
      <dgm:spPr/>
    </dgm:pt>
    <dgm:pt modelId="{BB6CF716-E18E-F241-9B4C-1295B9CD89A6}" type="pres">
      <dgm:prSet presAssocID="{84A85F1A-22F6-46D3-A918-DFC8B7F02740}" presName="linNode" presStyleCnt="0"/>
      <dgm:spPr/>
    </dgm:pt>
    <dgm:pt modelId="{9A559A4B-98AD-A949-9397-1DC6106911AD}" type="pres">
      <dgm:prSet presAssocID="{84A85F1A-22F6-46D3-A918-DFC8B7F02740}" presName="parentText" presStyleLbl="node1" presStyleIdx="3" presStyleCnt="5">
        <dgm:presLayoutVars>
          <dgm:chMax val="1"/>
          <dgm:bulletEnabled val="1"/>
        </dgm:presLayoutVars>
      </dgm:prSet>
      <dgm:spPr/>
      <dgm:t>
        <a:bodyPr/>
        <a:lstStyle/>
        <a:p>
          <a:endParaRPr lang="en-GB"/>
        </a:p>
      </dgm:t>
    </dgm:pt>
    <dgm:pt modelId="{FA02DF24-5A7F-494B-9AEF-86740328487F}" type="pres">
      <dgm:prSet presAssocID="{84A85F1A-22F6-46D3-A918-DFC8B7F02740}" presName="descendantText" presStyleLbl="alignAccFollowNode1" presStyleIdx="3" presStyleCnt="5">
        <dgm:presLayoutVars>
          <dgm:bulletEnabled val="1"/>
        </dgm:presLayoutVars>
      </dgm:prSet>
      <dgm:spPr/>
      <dgm:t>
        <a:bodyPr/>
        <a:lstStyle/>
        <a:p>
          <a:endParaRPr lang="en-GB"/>
        </a:p>
      </dgm:t>
    </dgm:pt>
    <dgm:pt modelId="{C9D30D02-B369-FC40-88D5-1F4ADB94A3D2}" type="pres">
      <dgm:prSet presAssocID="{B0549DE4-1412-46D3-A648-9BD89D25D861}" presName="sp" presStyleCnt="0"/>
      <dgm:spPr/>
    </dgm:pt>
    <dgm:pt modelId="{0C146286-72E8-7040-AB69-FC8963C2A8E2}" type="pres">
      <dgm:prSet presAssocID="{1E5DDD07-B5FA-481D-9DDD-CB51995D6F4B}" presName="linNode" presStyleCnt="0"/>
      <dgm:spPr/>
    </dgm:pt>
    <dgm:pt modelId="{E31830EF-B799-0640-97CB-D2C90E06338F}" type="pres">
      <dgm:prSet presAssocID="{1E5DDD07-B5FA-481D-9DDD-CB51995D6F4B}" presName="parentText" presStyleLbl="node1" presStyleIdx="4" presStyleCnt="5">
        <dgm:presLayoutVars>
          <dgm:chMax val="1"/>
          <dgm:bulletEnabled val="1"/>
        </dgm:presLayoutVars>
      </dgm:prSet>
      <dgm:spPr/>
      <dgm:t>
        <a:bodyPr/>
        <a:lstStyle/>
        <a:p>
          <a:endParaRPr lang="en-GB"/>
        </a:p>
      </dgm:t>
    </dgm:pt>
    <dgm:pt modelId="{439DD124-706B-E64C-BBA8-25843F4681DC}" type="pres">
      <dgm:prSet presAssocID="{1E5DDD07-B5FA-481D-9DDD-CB51995D6F4B}" presName="descendantText" presStyleLbl="alignAccFollowNode1" presStyleIdx="4" presStyleCnt="5">
        <dgm:presLayoutVars>
          <dgm:bulletEnabled val="1"/>
        </dgm:presLayoutVars>
      </dgm:prSet>
      <dgm:spPr/>
      <dgm:t>
        <a:bodyPr/>
        <a:lstStyle/>
        <a:p>
          <a:endParaRPr lang="en-GB"/>
        </a:p>
      </dgm:t>
    </dgm:pt>
  </dgm:ptLst>
  <dgm:cxnLst>
    <dgm:cxn modelId="{24D89341-799E-6646-A2C3-7BE54A47C652}" type="presOf" srcId="{1E5DDD07-B5FA-481D-9DDD-CB51995D6F4B}" destId="{E31830EF-B799-0640-97CB-D2C90E06338F}" srcOrd="0" destOrd="0" presId="urn:microsoft.com/office/officeart/2005/8/layout/vList5"/>
    <dgm:cxn modelId="{46551FF2-3A61-344E-B2F3-1999AFF17D47}" type="presOf" srcId="{17957C82-EF0D-4587-B89B-E4A5A72ED688}" destId="{B1E34D71-9366-9840-95CA-E6C743DFD8FD}" srcOrd="0" destOrd="0" presId="urn:microsoft.com/office/officeart/2005/8/layout/vList5"/>
    <dgm:cxn modelId="{B0722B0D-35D4-42BD-A2EE-7568800959F2}" srcId="{B9A636E4-C899-4B20-A54C-F3FA82C18EC0}" destId="{FF93D2CE-A8AA-432F-B845-50046555A1C0}" srcOrd="2" destOrd="0" parTransId="{E9FA42DB-CD3F-45E6-AE17-DD220AB827CF}" sibTransId="{D5C2AC48-160C-4536-B8CE-722C93D69FB1}"/>
    <dgm:cxn modelId="{86CD8A14-E474-415C-A2DE-8AD849C4B98F}" srcId="{B9A636E4-C899-4B20-A54C-F3FA82C18EC0}" destId="{B3340142-E9E8-426C-AE22-5FC5125E671B}" srcOrd="1" destOrd="0" parTransId="{5503B6FA-4EE3-4AE4-A9AB-D054B86A98D5}" sibTransId="{C59F050B-ACF3-4ECB-B014-82B3CEEB791F}"/>
    <dgm:cxn modelId="{CFE0534A-4172-B644-A934-129F28551C8F}" type="presOf" srcId="{423F28A7-3E53-4874-BD17-8E8706680105}" destId="{FA02DF24-5A7F-494B-9AEF-86740328487F}" srcOrd="0" destOrd="0" presId="urn:microsoft.com/office/officeart/2005/8/layout/vList5"/>
    <dgm:cxn modelId="{E43BFF56-A935-1441-9345-241E2F1057FE}" type="presOf" srcId="{84A85F1A-22F6-46D3-A918-DFC8B7F02740}" destId="{9A559A4B-98AD-A949-9397-1DC6106911AD}" srcOrd="0" destOrd="0" presId="urn:microsoft.com/office/officeart/2005/8/layout/vList5"/>
    <dgm:cxn modelId="{DF663A53-A79B-4E5E-8261-D7EE33A20255}" srcId="{84A85F1A-22F6-46D3-A918-DFC8B7F02740}" destId="{423F28A7-3E53-4874-BD17-8E8706680105}" srcOrd="0" destOrd="0" parTransId="{9DED6AEB-57E2-48A3-896D-C93870022AAF}" sibTransId="{D82FB98B-C537-4144-8177-772E0323B948}"/>
    <dgm:cxn modelId="{A07E8CCE-B1FE-2C42-8160-B34385DFC882}" type="presOf" srcId="{B9A636E4-C899-4B20-A54C-F3FA82C18EC0}" destId="{9515EA8E-FF47-C140-AFF4-2C763C89E577}" srcOrd="0" destOrd="0" presId="urn:microsoft.com/office/officeart/2005/8/layout/vList5"/>
    <dgm:cxn modelId="{414FDD92-FAAD-4B59-B53F-4C777410ABA6}" srcId="{B9A636E4-C899-4B20-A54C-F3FA82C18EC0}" destId="{CE37B002-6285-40F4-AC8A-06A315E0ECD5}" srcOrd="0" destOrd="0" parTransId="{73D06894-D350-4D93-8226-489E7A64C1B2}" sibTransId="{32F0DA0D-3599-47C6-B11C-1BEBBCD85D6B}"/>
    <dgm:cxn modelId="{C93A6635-7AF8-3047-870E-D4F83AF8400E}" type="presOf" srcId="{FF93D2CE-A8AA-432F-B845-50046555A1C0}" destId="{29C4DE8D-54AC-F84B-8A3C-DD668E908634}" srcOrd="0" destOrd="0" presId="urn:microsoft.com/office/officeart/2005/8/layout/vList5"/>
    <dgm:cxn modelId="{D20259C4-7551-224E-A194-5FB6CAAED991}" type="presOf" srcId="{CE37B002-6285-40F4-AC8A-06A315E0ECD5}" destId="{82A80455-F7F2-FC4B-89D9-519C1688761D}" srcOrd="0" destOrd="0" presId="urn:microsoft.com/office/officeart/2005/8/layout/vList5"/>
    <dgm:cxn modelId="{5855D5D9-A6F7-4BEC-8B02-5A3225286F7C}" srcId="{1E5DDD07-B5FA-481D-9DDD-CB51995D6F4B}" destId="{EC4281B3-95A3-4260-AB38-F4AC800699B9}" srcOrd="0" destOrd="0" parTransId="{1FC4BCEF-119D-4EE0-8C9C-C393EE0F564E}" sibTransId="{9C77E923-4C32-40D1-BEA9-80C18608519E}"/>
    <dgm:cxn modelId="{62354C6F-677A-4A76-8BF2-3B7A3933F58A}" srcId="{B3340142-E9E8-426C-AE22-5FC5125E671B}" destId="{ABCD66AB-669E-4570-8318-6592B1C46947}" srcOrd="0" destOrd="0" parTransId="{CAF956B4-503C-456C-90A1-759B029C6CC4}" sibTransId="{64363135-9ED3-4138-A7CA-FA289E23AD4C}"/>
    <dgm:cxn modelId="{6C90B44F-2343-4C83-A2C6-3E2D89E79C36}" srcId="{FF93D2CE-A8AA-432F-B845-50046555A1C0}" destId="{17957C82-EF0D-4587-B89B-E4A5A72ED688}" srcOrd="0" destOrd="0" parTransId="{E4C0E445-D344-4800-BFB6-A13BDF572AF1}" sibTransId="{8C1D7A89-B59D-4E62-B363-CFFA25D9B0B7}"/>
    <dgm:cxn modelId="{01F3655A-B931-204F-BB0B-C2F2F09D9164}" type="presOf" srcId="{B3340142-E9E8-426C-AE22-5FC5125E671B}" destId="{1C57B204-B7A4-6E4D-A145-93C9FF1CDA17}" srcOrd="0" destOrd="0" presId="urn:microsoft.com/office/officeart/2005/8/layout/vList5"/>
    <dgm:cxn modelId="{35F2CCC8-63FA-FA46-8545-4FC99E738865}" type="presOf" srcId="{EC4281B3-95A3-4260-AB38-F4AC800699B9}" destId="{439DD124-706B-E64C-BBA8-25843F4681DC}" srcOrd="0" destOrd="0" presId="urn:microsoft.com/office/officeart/2005/8/layout/vList5"/>
    <dgm:cxn modelId="{9F127D43-8544-48B0-B344-43DB99904816}" srcId="{B9A636E4-C899-4B20-A54C-F3FA82C18EC0}" destId="{84A85F1A-22F6-46D3-A918-DFC8B7F02740}" srcOrd="3" destOrd="0" parTransId="{AA4FD61F-38AF-47EA-B417-90D1EA7776E0}" sibTransId="{B0549DE4-1412-46D3-A648-9BD89D25D861}"/>
    <dgm:cxn modelId="{65FF8A66-2B16-424C-8DB9-BFC39D4CA40B}" srcId="{CE37B002-6285-40F4-AC8A-06A315E0ECD5}" destId="{0A228B3B-2003-4B7E-B9B5-6331AB6C645A}" srcOrd="0" destOrd="0" parTransId="{98A27E62-AA9F-4E6E-9B32-9C0D00771770}" sibTransId="{A2FD6EDA-7262-4EE4-8792-0ABFB7F691F8}"/>
    <dgm:cxn modelId="{EF5B5322-F2C6-45C8-A42D-97356BDB9319}" srcId="{B9A636E4-C899-4B20-A54C-F3FA82C18EC0}" destId="{1E5DDD07-B5FA-481D-9DDD-CB51995D6F4B}" srcOrd="4" destOrd="0" parTransId="{93494EAA-734B-4276-8646-D8A5479E95D7}" sibTransId="{681305BA-E128-46E2-8DDD-BC7BDD54295D}"/>
    <dgm:cxn modelId="{26693E05-F2E9-D949-8AE0-DE299A6D0D23}" type="presOf" srcId="{0A228B3B-2003-4B7E-B9B5-6331AB6C645A}" destId="{88D37003-04F8-1349-99C2-AD1018F30E84}" srcOrd="0" destOrd="0" presId="urn:microsoft.com/office/officeart/2005/8/layout/vList5"/>
    <dgm:cxn modelId="{FD1EE801-CD87-F842-B4FF-7EEEAD0A2F3A}" type="presOf" srcId="{ABCD66AB-669E-4570-8318-6592B1C46947}" destId="{A76DDBA5-A128-0742-B9C3-4DD40122B125}" srcOrd="0" destOrd="0" presId="urn:microsoft.com/office/officeart/2005/8/layout/vList5"/>
    <dgm:cxn modelId="{BE1DDA84-3FF4-CB4D-8E7B-FCEF39ED83AD}" type="presParOf" srcId="{9515EA8E-FF47-C140-AFF4-2C763C89E577}" destId="{94A53D76-0D5F-FE4E-B993-B622F168A586}" srcOrd="0" destOrd="0" presId="urn:microsoft.com/office/officeart/2005/8/layout/vList5"/>
    <dgm:cxn modelId="{0A42750C-B4FD-D64D-9CF9-242E5FB7498B}" type="presParOf" srcId="{94A53D76-0D5F-FE4E-B993-B622F168A586}" destId="{82A80455-F7F2-FC4B-89D9-519C1688761D}" srcOrd="0" destOrd="0" presId="urn:microsoft.com/office/officeart/2005/8/layout/vList5"/>
    <dgm:cxn modelId="{ADB6E18B-7E4C-154A-879F-9346FB20E872}" type="presParOf" srcId="{94A53D76-0D5F-FE4E-B993-B622F168A586}" destId="{88D37003-04F8-1349-99C2-AD1018F30E84}" srcOrd="1" destOrd="0" presId="urn:microsoft.com/office/officeart/2005/8/layout/vList5"/>
    <dgm:cxn modelId="{F8E93F8E-C574-D747-A723-B1222207651E}" type="presParOf" srcId="{9515EA8E-FF47-C140-AFF4-2C763C89E577}" destId="{7F9E7360-917F-394F-8EBA-A07EB8E9E2A1}" srcOrd="1" destOrd="0" presId="urn:microsoft.com/office/officeart/2005/8/layout/vList5"/>
    <dgm:cxn modelId="{8947BC8A-FB36-5E49-A57B-8D8EE800D092}" type="presParOf" srcId="{9515EA8E-FF47-C140-AFF4-2C763C89E577}" destId="{D1F578A1-8BF1-E64E-94EC-40B2DAE98870}" srcOrd="2" destOrd="0" presId="urn:microsoft.com/office/officeart/2005/8/layout/vList5"/>
    <dgm:cxn modelId="{386418D3-9EC1-4D44-81D3-750EB0CE3A91}" type="presParOf" srcId="{D1F578A1-8BF1-E64E-94EC-40B2DAE98870}" destId="{1C57B204-B7A4-6E4D-A145-93C9FF1CDA17}" srcOrd="0" destOrd="0" presId="urn:microsoft.com/office/officeart/2005/8/layout/vList5"/>
    <dgm:cxn modelId="{DE36623C-EDB9-464F-8467-9C87B9A05E3B}" type="presParOf" srcId="{D1F578A1-8BF1-E64E-94EC-40B2DAE98870}" destId="{A76DDBA5-A128-0742-B9C3-4DD40122B125}" srcOrd="1" destOrd="0" presId="urn:microsoft.com/office/officeart/2005/8/layout/vList5"/>
    <dgm:cxn modelId="{772D4D3F-3FDD-4B4B-8DB8-5F3C54E5414C}" type="presParOf" srcId="{9515EA8E-FF47-C140-AFF4-2C763C89E577}" destId="{E882996D-5B18-804E-A58F-B688025FBE8D}" srcOrd="3" destOrd="0" presId="urn:microsoft.com/office/officeart/2005/8/layout/vList5"/>
    <dgm:cxn modelId="{3DCE9D97-57EB-B540-9ABB-BB09CDDB1632}" type="presParOf" srcId="{9515EA8E-FF47-C140-AFF4-2C763C89E577}" destId="{A94A14E7-0F29-4F4B-9C0A-EA9F04D48BCC}" srcOrd="4" destOrd="0" presId="urn:microsoft.com/office/officeart/2005/8/layout/vList5"/>
    <dgm:cxn modelId="{41A768C2-DEE6-344C-89C0-162794A85F1F}" type="presParOf" srcId="{A94A14E7-0F29-4F4B-9C0A-EA9F04D48BCC}" destId="{29C4DE8D-54AC-F84B-8A3C-DD668E908634}" srcOrd="0" destOrd="0" presId="urn:microsoft.com/office/officeart/2005/8/layout/vList5"/>
    <dgm:cxn modelId="{8D8C263C-42D5-F04F-8D9D-E1730E73CEF0}" type="presParOf" srcId="{A94A14E7-0F29-4F4B-9C0A-EA9F04D48BCC}" destId="{B1E34D71-9366-9840-95CA-E6C743DFD8FD}" srcOrd="1" destOrd="0" presId="urn:microsoft.com/office/officeart/2005/8/layout/vList5"/>
    <dgm:cxn modelId="{5DD0A3C5-3D9E-8F4F-A1E6-AB23FE26D0BF}" type="presParOf" srcId="{9515EA8E-FF47-C140-AFF4-2C763C89E577}" destId="{33B8C9F7-57C2-FB4B-BDD7-AB033ACC373B}" srcOrd="5" destOrd="0" presId="urn:microsoft.com/office/officeart/2005/8/layout/vList5"/>
    <dgm:cxn modelId="{09C78AD1-F097-7446-A324-A81CABD73B18}" type="presParOf" srcId="{9515EA8E-FF47-C140-AFF4-2C763C89E577}" destId="{BB6CF716-E18E-F241-9B4C-1295B9CD89A6}" srcOrd="6" destOrd="0" presId="urn:microsoft.com/office/officeart/2005/8/layout/vList5"/>
    <dgm:cxn modelId="{948CDC5E-7B2A-9F40-8395-502B04F1D1BC}" type="presParOf" srcId="{BB6CF716-E18E-F241-9B4C-1295B9CD89A6}" destId="{9A559A4B-98AD-A949-9397-1DC6106911AD}" srcOrd="0" destOrd="0" presId="urn:microsoft.com/office/officeart/2005/8/layout/vList5"/>
    <dgm:cxn modelId="{186493C6-33B4-554F-8787-CD57F0127C2E}" type="presParOf" srcId="{BB6CF716-E18E-F241-9B4C-1295B9CD89A6}" destId="{FA02DF24-5A7F-494B-9AEF-86740328487F}" srcOrd="1" destOrd="0" presId="urn:microsoft.com/office/officeart/2005/8/layout/vList5"/>
    <dgm:cxn modelId="{C8F6FB1D-CF93-AD43-BBC1-3ABAC5A6E2BF}" type="presParOf" srcId="{9515EA8E-FF47-C140-AFF4-2C763C89E577}" destId="{C9D30D02-B369-FC40-88D5-1F4ADB94A3D2}" srcOrd="7" destOrd="0" presId="urn:microsoft.com/office/officeart/2005/8/layout/vList5"/>
    <dgm:cxn modelId="{61548D7B-512F-984C-AA03-5F97A0C000F4}" type="presParOf" srcId="{9515EA8E-FF47-C140-AFF4-2C763C89E577}" destId="{0C146286-72E8-7040-AB69-FC8963C2A8E2}" srcOrd="8" destOrd="0" presId="urn:microsoft.com/office/officeart/2005/8/layout/vList5"/>
    <dgm:cxn modelId="{8CD08AD7-4D58-454A-A3C3-6A6B0CA1EE95}" type="presParOf" srcId="{0C146286-72E8-7040-AB69-FC8963C2A8E2}" destId="{E31830EF-B799-0640-97CB-D2C90E06338F}" srcOrd="0" destOrd="0" presId="urn:microsoft.com/office/officeart/2005/8/layout/vList5"/>
    <dgm:cxn modelId="{581CDD80-63E3-8A47-BE31-E4F9A45E64EF}" type="presParOf" srcId="{0C146286-72E8-7040-AB69-FC8963C2A8E2}" destId="{439DD124-706B-E64C-BBA8-25843F4681D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530972-A151-7444-AC97-478FDB5D69E3}" type="doc">
      <dgm:prSet loTypeId="urn:microsoft.com/office/officeart/2005/8/layout/hierarchy3" loCatId="" qsTypeId="urn:microsoft.com/office/officeart/2005/8/quickstyle/simple1" qsCatId="simple" csTypeId="urn:microsoft.com/office/officeart/2005/8/colors/accent2_1" csCatId="accent2" phldr="1"/>
      <dgm:spPr/>
      <dgm:t>
        <a:bodyPr/>
        <a:lstStyle/>
        <a:p>
          <a:endParaRPr lang="en-GB"/>
        </a:p>
      </dgm:t>
    </dgm:pt>
    <dgm:pt modelId="{41036397-35FD-E248-8AAA-B8B2B79E5872}">
      <dgm:prSet phldrT="[Text]"/>
      <dgm:spPr>
        <a:solidFill>
          <a:srgbClr val="FAC6FF"/>
        </a:solidFill>
      </dgm:spPr>
      <dgm:t>
        <a:bodyPr/>
        <a:lstStyle/>
        <a:p>
          <a:r>
            <a:rPr lang="en-GB" dirty="0"/>
            <a:t>Positivist</a:t>
          </a:r>
        </a:p>
      </dgm:t>
    </dgm:pt>
    <dgm:pt modelId="{A4C662E5-E0F4-4649-BEEB-6B9764E50EC6}" type="parTrans" cxnId="{13ACFA23-6DEB-7B46-B9CA-D6319E3C55B1}">
      <dgm:prSet/>
      <dgm:spPr/>
      <dgm:t>
        <a:bodyPr/>
        <a:lstStyle/>
        <a:p>
          <a:endParaRPr lang="en-GB"/>
        </a:p>
      </dgm:t>
    </dgm:pt>
    <dgm:pt modelId="{034BFF43-9D94-E946-A531-6AE04B94BA9E}" type="sibTrans" cxnId="{13ACFA23-6DEB-7B46-B9CA-D6319E3C55B1}">
      <dgm:prSet/>
      <dgm:spPr/>
      <dgm:t>
        <a:bodyPr/>
        <a:lstStyle/>
        <a:p>
          <a:endParaRPr lang="en-GB"/>
        </a:p>
      </dgm:t>
    </dgm:pt>
    <dgm:pt modelId="{651AFAE3-F961-DF41-85C2-E5AC86443D81}">
      <dgm:prSet phldrT="[Text]"/>
      <dgm:spPr>
        <a:solidFill>
          <a:srgbClr val="FAC6FF">
            <a:alpha val="90000"/>
          </a:srgbClr>
        </a:solidFill>
      </dgm:spPr>
      <dgm:t>
        <a:bodyPr/>
        <a:lstStyle/>
        <a:p>
          <a:r>
            <a:rPr lang="en-GB" dirty="0"/>
            <a:t>There is a single reality </a:t>
          </a:r>
        </a:p>
      </dgm:t>
    </dgm:pt>
    <dgm:pt modelId="{523AC8D5-FA76-D043-984E-FB3F0F63BB05}" type="parTrans" cxnId="{6BB3E929-E03D-754C-A299-C1D46D55A0E0}">
      <dgm:prSet/>
      <dgm:spPr/>
      <dgm:t>
        <a:bodyPr/>
        <a:lstStyle/>
        <a:p>
          <a:endParaRPr lang="en-GB"/>
        </a:p>
      </dgm:t>
    </dgm:pt>
    <dgm:pt modelId="{A23B0207-721A-6C4A-A59F-F82928B43AEE}" type="sibTrans" cxnId="{6BB3E929-E03D-754C-A299-C1D46D55A0E0}">
      <dgm:prSet/>
      <dgm:spPr/>
      <dgm:t>
        <a:bodyPr/>
        <a:lstStyle/>
        <a:p>
          <a:endParaRPr lang="en-GB"/>
        </a:p>
      </dgm:t>
    </dgm:pt>
    <dgm:pt modelId="{ADD365DC-E151-F14D-BED1-72662CBFF59B}">
      <dgm:prSet phldrT="[Text]"/>
      <dgm:spPr>
        <a:solidFill>
          <a:srgbClr val="FAC6FF">
            <a:alpha val="90000"/>
          </a:srgbClr>
        </a:solidFill>
      </dgm:spPr>
      <dgm:t>
        <a:bodyPr/>
        <a:lstStyle/>
        <a:p>
          <a:r>
            <a:rPr lang="en-GB" dirty="0"/>
            <a:t>Can be measured and known </a:t>
          </a:r>
        </a:p>
      </dgm:t>
    </dgm:pt>
    <dgm:pt modelId="{9FF6E6BE-7B52-E348-B2B4-3C350D493301}" type="parTrans" cxnId="{6F662D60-425E-884A-A3EE-B49B938C0925}">
      <dgm:prSet/>
      <dgm:spPr/>
      <dgm:t>
        <a:bodyPr/>
        <a:lstStyle/>
        <a:p>
          <a:endParaRPr lang="en-GB"/>
        </a:p>
      </dgm:t>
    </dgm:pt>
    <dgm:pt modelId="{678AB4BA-A180-A94D-85CB-82CB7BEA2510}" type="sibTrans" cxnId="{6F662D60-425E-884A-A3EE-B49B938C0925}">
      <dgm:prSet/>
      <dgm:spPr/>
      <dgm:t>
        <a:bodyPr/>
        <a:lstStyle/>
        <a:p>
          <a:endParaRPr lang="en-GB"/>
        </a:p>
      </dgm:t>
    </dgm:pt>
    <dgm:pt modelId="{89A7D009-0B32-034C-A476-6A7ABA6AD677}">
      <dgm:prSet phldrT="[Text]"/>
      <dgm:spPr>
        <a:solidFill>
          <a:srgbClr val="BCFFF7"/>
        </a:solidFill>
      </dgm:spPr>
      <dgm:t>
        <a:bodyPr/>
        <a:lstStyle/>
        <a:p>
          <a:r>
            <a:rPr lang="en-GB" dirty="0"/>
            <a:t>Pragmatist</a:t>
          </a:r>
        </a:p>
      </dgm:t>
    </dgm:pt>
    <dgm:pt modelId="{1F5E3196-CB88-3142-B9BC-4B39117FB59A}" type="parTrans" cxnId="{C13A96AB-1530-7642-A2E2-C1D2ABB828DE}">
      <dgm:prSet/>
      <dgm:spPr/>
      <dgm:t>
        <a:bodyPr/>
        <a:lstStyle/>
        <a:p>
          <a:endParaRPr lang="en-GB"/>
        </a:p>
      </dgm:t>
    </dgm:pt>
    <dgm:pt modelId="{483579F3-BFD7-DF47-9341-CE8E5643267B}" type="sibTrans" cxnId="{C13A96AB-1530-7642-A2E2-C1D2ABB828DE}">
      <dgm:prSet/>
      <dgm:spPr/>
      <dgm:t>
        <a:bodyPr/>
        <a:lstStyle/>
        <a:p>
          <a:endParaRPr lang="en-GB"/>
        </a:p>
      </dgm:t>
    </dgm:pt>
    <dgm:pt modelId="{F73842CE-19BD-534F-899B-D52A04D350BB}">
      <dgm:prSet phldrT="[Text]"/>
      <dgm:spPr>
        <a:solidFill>
          <a:srgbClr val="BCFFF7">
            <a:alpha val="90000"/>
          </a:srgbClr>
        </a:solidFill>
      </dgm:spPr>
      <dgm:t>
        <a:bodyPr/>
        <a:lstStyle/>
        <a:p>
          <a:r>
            <a:rPr lang="en-GB" dirty="0"/>
            <a:t>Reality is constantly renegotiated, debated, interpreted </a:t>
          </a:r>
        </a:p>
      </dgm:t>
    </dgm:pt>
    <dgm:pt modelId="{E6456F92-C7D6-E04C-B564-2E274988FDD7}" type="parTrans" cxnId="{5CFC6547-8A77-FC4B-9416-46CAA14ED213}">
      <dgm:prSet/>
      <dgm:spPr/>
      <dgm:t>
        <a:bodyPr/>
        <a:lstStyle/>
        <a:p>
          <a:endParaRPr lang="en-GB"/>
        </a:p>
      </dgm:t>
    </dgm:pt>
    <dgm:pt modelId="{2413125D-C99F-5442-A203-B27B4EE62631}" type="sibTrans" cxnId="{5CFC6547-8A77-FC4B-9416-46CAA14ED213}">
      <dgm:prSet/>
      <dgm:spPr/>
      <dgm:t>
        <a:bodyPr/>
        <a:lstStyle/>
        <a:p>
          <a:endParaRPr lang="en-GB"/>
        </a:p>
      </dgm:t>
    </dgm:pt>
    <dgm:pt modelId="{842D1693-D3CE-7843-9C4F-E4AEDAE7A2F4}">
      <dgm:prSet phldrT="[Text]"/>
      <dgm:spPr>
        <a:solidFill>
          <a:srgbClr val="BCFFF7">
            <a:alpha val="90000"/>
          </a:srgbClr>
        </a:solidFill>
      </dgm:spPr>
      <dgm:t>
        <a:bodyPr/>
        <a:lstStyle/>
        <a:p>
          <a:r>
            <a:rPr lang="en-GB" dirty="0"/>
            <a:t>Best method to use is the one that solves the problem </a:t>
          </a:r>
        </a:p>
      </dgm:t>
    </dgm:pt>
    <dgm:pt modelId="{C4FF451A-0F18-EB40-BFEE-D018A1735FFC}" type="parTrans" cxnId="{872EF590-CD38-1743-92FE-C43271ACA34C}">
      <dgm:prSet/>
      <dgm:spPr/>
      <dgm:t>
        <a:bodyPr/>
        <a:lstStyle/>
        <a:p>
          <a:endParaRPr lang="en-GB"/>
        </a:p>
      </dgm:t>
    </dgm:pt>
    <dgm:pt modelId="{5D69D0AB-020E-4743-9192-7F1F7F2D6E93}" type="sibTrans" cxnId="{872EF590-CD38-1743-92FE-C43271ACA34C}">
      <dgm:prSet/>
      <dgm:spPr/>
      <dgm:t>
        <a:bodyPr/>
        <a:lstStyle/>
        <a:p>
          <a:endParaRPr lang="en-GB"/>
        </a:p>
      </dgm:t>
    </dgm:pt>
    <dgm:pt modelId="{9ED3757E-E781-324A-9C76-C7E86770FD17}">
      <dgm:prSet/>
      <dgm:spPr>
        <a:solidFill>
          <a:srgbClr val="FFFFB1"/>
        </a:solidFill>
      </dgm:spPr>
      <dgm:t>
        <a:bodyPr/>
        <a:lstStyle/>
        <a:p>
          <a:r>
            <a:rPr lang="en-GB" dirty="0"/>
            <a:t>Constructivist</a:t>
          </a:r>
        </a:p>
      </dgm:t>
    </dgm:pt>
    <dgm:pt modelId="{CE5AA7D3-D72D-9E45-8EEE-526E492DA42E}" type="parTrans" cxnId="{6CA192E5-06E8-524E-81AC-95BB84A75E68}">
      <dgm:prSet/>
      <dgm:spPr/>
      <dgm:t>
        <a:bodyPr/>
        <a:lstStyle/>
        <a:p>
          <a:endParaRPr lang="en-GB"/>
        </a:p>
      </dgm:t>
    </dgm:pt>
    <dgm:pt modelId="{751CC0F2-9F3D-1C45-B5E8-8B316F08A663}" type="sibTrans" cxnId="{6CA192E5-06E8-524E-81AC-95BB84A75E68}">
      <dgm:prSet/>
      <dgm:spPr/>
      <dgm:t>
        <a:bodyPr/>
        <a:lstStyle/>
        <a:p>
          <a:endParaRPr lang="en-GB"/>
        </a:p>
      </dgm:t>
    </dgm:pt>
    <dgm:pt modelId="{C1C6E785-EF3E-7342-8100-E2DAB1F8542D}">
      <dgm:prSet/>
      <dgm:spPr>
        <a:solidFill>
          <a:srgbClr val="FFFFB1">
            <a:alpha val="90000"/>
          </a:srgbClr>
        </a:solidFill>
      </dgm:spPr>
      <dgm:t>
        <a:bodyPr/>
        <a:lstStyle/>
        <a:p>
          <a:r>
            <a:rPr lang="en-GB" dirty="0"/>
            <a:t>Qualitative methods</a:t>
          </a:r>
        </a:p>
        <a:p>
          <a:endParaRPr lang="en-GB" dirty="0"/>
        </a:p>
      </dgm:t>
    </dgm:pt>
    <dgm:pt modelId="{E14339CB-8AF5-1D48-9B54-3EB9D624EF1B}" type="parTrans" cxnId="{CCD35062-6FEF-7C4B-B014-C91E8B3207CE}">
      <dgm:prSet/>
      <dgm:spPr/>
      <dgm:t>
        <a:bodyPr/>
        <a:lstStyle/>
        <a:p>
          <a:endParaRPr lang="en-GB"/>
        </a:p>
      </dgm:t>
    </dgm:pt>
    <dgm:pt modelId="{64797DD0-AF3E-BD40-A198-A8C33888DBD8}" type="sibTrans" cxnId="{CCD35062-6FEF-7C4B-B014-C91E8B3207CE}">
      <dgm:prSet/>
      <dgm:spPr/>
      <dgm:t>
        <a:bodyPr/>
        <a:lstStyle/>
        <a:p>
          <a:endParaRPr lang="en-GB"/>
        </a:p>
      </dgm:t>
    </dgm:pt>
    <dgm:pt modelId="{38FA9E0C-CFDB-C945-9211-A02CA3FA2F5A}">
      <dgm:prSet/>
      <dgm:spPr>
        <a:solidFill>
          <a:srgbClr val="FAC6FF">
            <a:alpha val="90000"/>
          </a:srgbClr>
        </a:solidFill>
      </dgm:spPr>
      <dgm:t>
        <a:bodyPr/>
        <a:lstStyle/>
        <a:p>
          <a:r>
            <a:rPr lang="en-GB" dirty="0"/>
            <a:t>Quantitative methods </a:t>
          </a:r>
        </a:p>
      </dgm:t>
    </dgm:pt>
    <dgm:pt modelId="{2EF9A50F-F05C-DB4E-AEEA-6992963E1DCE}" type="parTrans" cxnId="{67015610-B2F9-E44C-ABFF-53EA11EDE3CB}">
      <dgm:prSet/>
      <dgm:spPr/>
      <dgm:t>
        <a:bodyPr/>
        <a:lstStyle/>
        <a:p>
          <a:endParaRPr lang="en-GB"/>
        </a:p>
      </dgm:t>
    </dgm:pt>
    <dgm:pt modelId="{45DE3595-634A-DD4D-AD69-C4486C842F70}" type="sibTrans" cxnId="{67015610-B2F9-E44C-ABFF-53EA11EDE3CB}">
      <dgm:prSet/>
      <dgm:spPr/>
      <dgm:t>
        <a:bodyPr/>
        <a:lstStyle/>
        <a:p>
          <a:endParaRPr lang="en-GB"/>
        </a:p>
      </dgm:t>
    </dgm:pt>
    <dgm:pt modelId="{A60C0F9F-5164-0A4B-8AD0-49B4FB495BB3}">
      <dgm:prSet/>
      <dgm:spPr>
        <a:solidFill>
          <a:srgbClr val="FFFFB1">
            <a:alpha val="90000"/>
          </a:srgbClr>
        </a:solidFill>
      </dgm:spPr>
      <dgm:t>
        <a:bodyPr/>
        <a:lstStyle/>
        <a:p>
          <a:r>
            <a:rPr lang="en-GB" dirty="0"/>
            <a:t>There is no single reality or truth/ There is multiple realities </a:t>
          </a:r>
        </a:p>
      </dgm:t>
    </dgm:pt>
    <dgm:pt modelId="{DD05B566-609C-D04D-A4F2-8DB4F50BB8E4}" type="parTrans" cxnId="{DD286B5E-74D1-4F43-AC60-7D19259B5942}">
      <dgm:prSet/>
      <dgm:spPr/>
      <dgm:t>
        <a:bodyPr/>
        <a:lstStyle/>
        <a:p>
          <a:endParaRPr lang="en-GB"/>
        </a:p>
      </dgm:t>
    </dgm:pt>
    <dgm:pt modelId="{0220147B-4B15-1B44-8513-8258B26AEE31}" type="sibTrans" cxnId="{DD286B5E-74D1-4F43-AC60-7D19259B5942}">
      <dgm:prSet/>
      <dgm:spPr/>
      <dgm:t>
        <a:bodyPr/>
        <a:lstStyle/>
        <a:p>
          <a:endParaRPr lang="en-GB"/>
        </a:p>
      </dgm:t>
    </dgm:pt>
    <dgm:pt modelId="{649C95C2-0937-B74D-9C41-6AED70758FBB}">
      <dgm:prSet/>
      <dgm:spPr>
        <a:solidFill>
          <a:srgbClr val="FFFFB1">
            <a:alpha val="90000"/>
          </a:srgbClr>
        </a:solidFill>
      </dgm:spPr>
      <dgm:t>
        <a:bodyPr/>
        <a:lstStyle/>
        <a:p>
          <a:r>
            <a:rPr lang="en-GB"/>
            <a:t>Reality needs to be interpreted </a:t>
          </a:r>
        </a:p>
      </dgm:t>
    </dgm:pt>
    <dgm:pt modelId="{A9DB3484-AE11-0349-9A5B-0AEA39206AE9}" type="parTrans" cxnId="{1DBF7541-E72A-174B-BC0B-6CFF4B8379CB}">
      <dgm:prSet/>
      <dgm:spPr/>
      <dgm:t>
        <a:bodyPr/>
        <a:lstStyle/>
        <a:p>
          <a:endParaRPr lang="en-GB"/>
        </a:p>
      </dgm:t>
    </dgm:pt>
    <dgm:pt modelId="{1BB657BD-8E6A-BD4C-8709-192AAC6D6B24}" type="sibTrans" cxnId="{1DBF7541-E72A-174B-BC0B-6CFF4B8379CB}">
      <dgm:prSet/>
      <dgm:spPr/>
      <dgm:t>
        <a:bodyPr/>
        <a:lstStyle/>
        <a:p>
          <a:endParaRPr lang="en-GB"/>
        </a:p>
      </dgm:t>
    </dgm:pt>
    <dgm:pt modelId="{15E41E85-2380-E24E-8DE9-98D4A7E4A082}">
      <dgm:prSet/>
      <dgm:spPr>
        <a:solidFill>
          <a:srgbClr val="BCFFF7">
            <a:alpha val="90000"/>
          </a:srgbClr>
        </a:solidFill>
      </dgm:spPr>
      <dgm:t>
        <a:bodyPr/>
        <a:lstStyle/>
        <a:p>
          <a:r>
            <a:rPr lang="en-GB" dirty="0"/>
            <a:t>Consider the practical effects of the objects of your conception </a:t>
          </a:r>
        </a:p>
      </dgm:t>
    </dgm:pt>
    <dgm:pt modelId="{8CC56EB8-389B-684A-B277-A6250A3904BB}" type="parTrans" cxnId="{D34304BA-0BD7-594A-858A-4E60BF1FEAB1}">
      <dgm:prSet/>
      <dgm:spPr/>
      <dgm:t>
        <a:bodyPr/>
        <a:lstStyle/>
        <a:p>
          <a:endParaRPr lang="en-GB"/>
        </a:p>
      </dgm:t>
    </dgm:pt>
    <dgm:pt modelId="{06986A1F-FFF9-9547-A296-E6208C7A7B23}" type="sibTrans" cxnId="{D34304BA-0BD7-594A-858A-4E60BF1FEAB1}">
      <dgm:prSet/>
      <dgm:spPr/>
      <dgm:t>
        <a:bodyPr/>
        <a:lstStyle/>
        <a:p>
          <a:endParaRPr lang="en-GB"/>
        </a:p>
      </dgm:t>
    </dgm:pt>
    <dgm:pt modelId="{EBE14F52-E428-024A-9CD4-D795DD1D5B18}" type="pres">
      <dgm:prSet presAssocID="{97530972-A151-7444-AC97-478FDB5D69E3}" presName="diagram" presStyleCnt="0">
        <dgm:presLayoutVars>
          <dgm:chPref val="1"/>
          <dgm:dir/>
          <dgm:animOne val="branch"/>
          <dgm:animLvl val="lvl"/>
          <dgm:resizeHandles/>
        </dgm:presLayoutVars>
      </dgm:prSet>
      <dgm:spPr/>
      <dgm:t>
        <a:bodyPr/>
        <a:lstStyle/>
        <a:p>
          <a:endParaRPr lang="en-GB"/>
        </a:p>
      </dgm:t>
    </dgm:pt>
    <dgm:pt modelId="{DB12D378-691F-4543-9C00-D571D89B2D81}" type="pres">
      <dgm:prSet presAssocID="{41036397-35FD-E248-8AAA-B8B2B79E5872}" presName="root" presStyleCnt="0"/>
      <dgm:spPr/>
    </dgm:pt>
    <dgm:pt modelId="{81F04197-6FF6-BC46-A62A-40C1B3C83E33}" type="pres">
      <dgm:prSet presAssocID="{41036397-35FD-E248-8AAA-B8B2B79E5872}" presName="rootComposite" presStyleCnt="0"/>
      <dgm:spPr/>
    </dgm:pt>
    <dgm:pt modelId="{BC749658-ACC5-724C-9BB5-09DF773EBC39}" type="pres">
      <dgm:prSet presAssocID="{41036397-35FD-E248-8AAA-B8B2B79E5872}" presName="rootText" presStyleLbl="node1" presStyleIdx="0" presStyleCnt="3"/>
      <dgm:spPr/>
      <dgm:t>
        <a:bodyPr/>
        <a:lstStyle/>
        <a:p>
          <a:endParaRPr lang="en-GB"/>
        </a:p>
      </dgm:t>
    </dgm:pt>
    <dgm:pt modelId="{357E77BB-1B08-B14A-B5B7-D4AEDAA2BA47}" type="pres">
      <dgm:prSet presAssocID="{41036397-35FD-E248-8AAA-B8B2B79E5872}" presName="rootConnector" presStyleLbl="node1" presStyleIdx="0" presStyleCnt="3"/>
      <dgm:spPr/>
      <dgm:t>
        <a:bodyPr/>
        <a:lstStyle/>
        <a:p>
          <a:endParaRPr lang="en-GB"/>
        </a:p>
      </dgm:t>
    </dgm:pt>
    <dgm:pt modelId="{60E066AA-A35B-C845-9FAB-7645ADD94013}" type="pres">
      <dgm:prSet presAssocID="{41036397-35FD-E248-8AAA-B8B2B79E5872}" presName="childShape" presStyleCnt="0"/>
      <dgm:spPr/>
    </dgm:pt>
    <dgm:pt modelId="{55A27EF8-81B8-7E40-8CB3-45867D64201C}" type="pres">
      <dgm:prSet presAssocID="{523AC8D5-FA76-D043-984E-FB3F0F63BB05}" presName="Name13" presStyleLbl="parChTrans1D2" presStyleIdx="0" presStyleCnt="9"/>
      <dgm:spPr/>
      <dgm:t>
        <a:bodyPr/>
        <a:lstStyle/>
        <a:p>
          <a:endParaRPr lang="en-GB"/>
        </a:p>
      </dgm:t>
    </dgm:pt>
    <dgm:pt modelId="{10569012-BC9F-194F-A184-2911D84AA24F}" type="pres">
      <dgm:prSet presAssocID="{651AFAE3-F961-DF41-85C2-E5AC86443D81}" presName="childText" presStyleLbl="bgAcc1" presStyleIdx="0" presStyleCnt="9">
        <dgm:presLayoutVars>
          <dgm:bulletEnabled val="1"/>
        </dgm:presLayoutVars>
      </dgm:prSet>
      <dgm:spPr/>
      <dgm:t>
        <a:bodyPr/>
        <a:lstStyle/>
        <a:p>
          <a:endParaRPr lang="en-GB"/>
        </a:p>
      </dgm:t>
    </dgm:pt>
    <dgm:pt modelId="{5A544035-D75C-0A44-B5DA-D69ED605C7A7}" type="pres">
      <dgm:prSet presAssocID="{9FF6E6BE-7B52-E348-B2B4-3C350D493301}" presName="Name13" presStyleLbl="parChTrans1D2" presStyleIdx="1" presStyleCnt="9"/>
      <dgm:spPr/>
      <dgm:t>
        <a:bodyPr/>
        <a:lstStyle/>
        <a:p>
          <a:endParaRPr lang="en-GB"/>
        </a:p>
      </dgm:t>
    </dgm:pt>
    <dgm:pt modelId="{7AA1EDA7-872C-6742-9A95-D918AEAA50B8}" type="pres">
      <dgm:prSet presAssocID="{ADD365DC-E151-F14D-BED1-72662CBFF59B}" presName="childText" presStyleLbl="bgAcc1" presStyleIdx="1" presStyleCnt="9">
        <dgm:presLayoutVars>
          <dgm:bulletEnabled val="1"/>
        </dgm:presLayoutVars>
      </dgm:prSet>
      <dgm:spPr/>
      <dgm:t>
        <a:bodyPr/>
        <a:lstStyle/>
        <a:p>
          <a:endParaRPr lang="en-GB"/>
        </a:p>
      </dgm:t>
    </dgm:pt>
    <dgm:pt modelId="{725E5440-BCD7-F44D-9968-D58C3F04EB33}" type="pres">
      <dgm:prSet presAssocID="{2EF9A50F-F05C-DB4E-AEEA-6992963E1DCE}" presName="Name13" presStyleLbl="parChTrans1D2" presStyleIdx="2" presStyleCnt="9"/>
      <dgm:spPr/>
      <dgm:t>
        <a:bodyPr/>
        <a:lstStyle/>
        <a:p>
          <a:endParaRPr lang="en-GB"/>
        </a:p>
      </dgm:t>
    </dgm:pt>
    <dgm:pt modelId="{301E34F8-5839-1B43-920B-703B9722E4D7}" type="pres">
      <dgm:prSet presAssocID="{38FA9E0C-CFDB-C945-9211-A02CA3FA2F5A}" presName="childText" presStyleLbl="bgAcc1" presStyleIdx="2" presStyleCnt="9">
        <dgm:presLayoutVars>
          <dgm:bulletEnabled val="1"/>
        </dgm:presLayoutVars>
      </dgm:prSet>
      <dgm:spPr/>
      <dgm:t>
        <a:bodyPr/>
        <a:lstStyle/>
        <a:p>
          <a:endParaRPr lang="en-GB"/>
        </a:p>
      </dgm:t>
    </dgm:pt>
    <dgm:pt modelId="{1DF4783E-21A7-E740-BB78-00E0E93C225E}" type="pres">
      <dgm:prSet presAssocID="{9ED3757E-E781-324A-9C76-C7E86770FD17}" presName="root" presStyleCnt="0"/>
      <dgm:spPr/>
    </dgm:pt>
    <dgm:pt modelId="{D62F3687-8B01-244C-8C2C-5D3D1F7C206E}" type="pres">
      <dgm:prSet presAssocID="{9ED3757E-E781-324A-9C76-C7E86770FD17}" presName="rootComposite" presStyleCnt="0"/>
      <dgm:spPr/>
    </dgm:pt>
    <dgm:pt modelId="{941446AF-A6B5-3342-9CA3-619903ADDC63}" type="pres">
      <dgm:prSet presAssocID="{9ED3757E-E781-324A-9C76-C7E86770FD17}" presName="rootText" presStyleLbl="node1" presStyleIdx="1" presStyleCnt="3"/>
      <dgm:spPr/>
      <dgm:t>
        <a:bodyPr/>
        <a:lstStyle/>
        <a:p>
          <a:endParaRPr lang="en-GB"/>
        </a:p>
      </dgm:t>
    </dgm:pt>
    <dgm:pt modelId="{D83664B8-5215-9B49-B167-AD6F4E989E56}" type="pres">
      <dgm:prSet presAssocID="{9ED3757E-E781-324A-9C76-C7E86770FD17}" presName="rootConnector" presStyleLbl="node1" presStyleIdx="1" presStyleCnt="3"/>
      <dgm:spPr/>
      <dgm:t>
        <a:bodyPr/>
        <a:lstStyle/>
        <a:p>
          <a:endParaRPr lang="en-GB"/>
        </a:p>
      </dgm:t>
    </dgm:pt>
    <dgm:pt modelId="{C395E994-65B3-C046-95F9-9C62E8A30B75}" type="pres">
      <dgm:prSet presAssocID="{9ED3757E-E781-324A-9C76-C7E86770FD17}" presName="childShape" presStyleCnt="0"/>
      <dgm:spPr/>
    </dgm:pt>
    <dgm:pt modelId="{FFF5FF8F-0F09-8947-A0B0-2F5A17DA7E47}" type="pres">
      <dgm:prSet presAssocID="{DD05B566-609C-D04D-A4F2-8DB4F50BB8E4}" presName="Name13" presStyleLbl="parChTrans1D2" presStyleIdx="3" presStyleCnt="9"/>
      <dgm:spPr/>
      <dgm:t>
        <a:bodyPr/>
        <a:lstStyle/>
        <a:p>
          <a:endParaRPr lang="en-GB"/>
        </a:p>
      </dgm:t>
    </dgm:pt>
    <dgm:pt modelId="{B80CCE91-09CA-8A43-BB6B-AC966638A4AC}" type="pres">
      <dgm:prSet presAssocID="{A60C0F9F-5164-0A4B-8AD0-49B4FB495BB3}" presName="childText" presStyleLbl="bgAcc1" presStyleIdx="3" presStyleCnt="9">
        <dgm:presLayoutVars>
          <dgm:bulletEnabled val="1"/>
        </dgm:presLayoutVars>
      </dgm:prSet>
      <dgm:spPr/>
      <dgm:t>
        <a:bodyPr/>
        <a:lstStyle/>
        <a:p>
          <a:endParaRPr lang="en-GB"/>
        </a:p>
      </dgm:t>
    </dgm:pt>
    <dgm:pt modelId="{6CD4DF96-B87A-684C-AF7D-1D7BCCD3E868}" type="pres">
      <dgm:prSet presAssocID="{A9DB3484-AE11-0349-9A5B-0AEA39206AE9}" presName="Name13" presStyleLbl="parChTrans1D2" presStyleIdx="4" presStyleCnt="9"/>
      <dgm:spPr/>
      <dgm:t>
        <a:bodyPr/>
        <a:lstStyle/>
        <a:p>
          <a:endParaRPr lang="en-GB"/>
        </a:p>
      </dgm:t>
    </dgm:pt>
    <dgm:pt modelId="{EDE47076-09DC-804A-BF38-0647C61CBE9E}" type="pres">
      <dgm:prSet presAssocID="{649C95C2-0937-B74D-9C41-6AED70758FBB}" presName="childText" presStyleLbl="bgAcc1" presStyleIdx="4" presStyleCnt="9">
        <dgm:presLayoutVars>
          <dgm:bulletEnabled val="1"/>
        </dgm:presLayoutVars>
      </dgm:prSet>
      <dgm:spPr/>
      <dgm:t>
        <a:bodyPr/>
        <a:lstStyle/>
        <a:p>
          <a:endParaRPr lang="en-GB"/>
        </a:p>
      </dgm:t>
    </dgm:pt>
    <dgm:pt modelId="{0AE8461C-4183-7A48-ACAB-26C63FC83E57}" type="pres">
      <dgm:prSet presAssocID="{E14339CB-8AF5-1D48-9B54-3EB9D624EF1B}" presName="Name13" presStyleLbl="parChTrans1D2" presStyleIdx="5" presStyleCnt="9"/>
      <dgm:spPr/>
      <dgm:t>
        <a:bodyPr/>
        <a:lstStyle/>
        <a:p>
          <a:endParaRPr lang="en-GB"/>
        </a:p>
      </dgm:t>
    </dgm:pt>
    <dgm:pt modelId="{18894434-4AA9-004B-B683-C65994E737D7}" type="pres">
      <dgm:prSet presAssocID="{C1C6E785-EF3E-7342-8100-E2DAB1F8542D}" presName="childText" presStyleLbl="bgAcc1" presStyleIdx="5" presStyleCnt="9">
        <dgm:presLayoutVars>
          <dgm:bulletEnabled val="1"/>
        </dgm:presLayoutVars>
      </dgm:prSet>
      <dgm:spPr/>
      <dgm:t>
        <a:bodyPr/>
        <a:lstStyle/>
        <a:p>
          <a:endParaRPr lang="en-GB"/>
        </a:p>
      </dgm:t>
    </dgm:pt>
    <dgm:pt modelId="{BA8B0EAC-C57D-AB4E-BD50-DBF05417E820}" type="pres">
      <dgm:prSet presAssocID="{89A7D009-0B32-034C-A476-6A7ABA6AD677}" presName="root" presStyleCnt="0"/>
      <dgm:spPr/>
    </dgm:pt>
    <dgm:pt modelId="{7B572B50-D399-4149-B17A-EB65BB083668}" type="pres">
      <dgm:prSet presAssocID="{89A7D009-0B32-034C-A476-6A7ABA6AD677}" presName="rootComposite" presStyleCnt="0"/>
      <dgm:spPr/>
    </dgm:pt>
    <dgm:pt modelId="{00BE95BC-D675-7543-818F-059D101A640F}" type="pres">
      <dgm:prSet presAssocID="{89A7D009-0B32-034C-A476-6A7ABA6AD677}" presName="rootText" presStyleLbl="node1" presStyleIdx="2" presStyleCnt="3"/>
      <dgm:spPr/>
      <dgm:t>
        <a:bodyPr/>
        <a:lstStyle/>
        <a:p>
          <a:endParaRPr lang="en-GB"/>
        </a:p>
      </dgm:t>
    </dgm:pt>
    <dgm:pt modelId="{CFAFBECF-4E01-3B43-A0F2-05797B9FF288}" type="pres">
      <dgm:prSet presAssocID="{89A7D009-0B32-034C-A476-6A7ABA6AD677}" presName="rootConnector" presStyleLbl="node1" presStyleIdx="2" presStyleCnt="3"/>
      <dgm:spPr/>
      <dgm:t>
        <a:bodyPr/>
        <a:lstStyle/>
        <a:p>
          <a:endParaRPr lang="en-GB"/>
        </a:p>
      </dgm:t>
    </dgm:pt>
    <dgm:pt modelId="{A0DD0960-C397-574E-A43D-22BA46A1F8CD}" type="pres">
      <dgm:prSet presAssocID="{89A7D009-0B32-034C-A476-6A7ABA6AD677}" presName="childShape" presStyleCnt="0"/>
      <dgm:spPr/>
    </dgm:pt>
    <dgm:pt modelId="{65E6F320-2030-944C-8AF5-31D93F6A01C8}" type="pres">
      <dgm:prSet presAssocID="{E6456F92-C7D6-E04C-B564-2E274988FDD7}" presName="Name13" presStyleLbl="parChTrans1D2" presStyleIdx="6" presStyleCnt="9"/>
      <dgm:spPr/>
      <dgm:t>
        <a:bodyPr/>
        <a:lstStyle/>
        <a:p>
          <a:endParaRPr lang="en-GB"/>
        </a:p>
      </dgm:t>
    </dgm:pt>
    <dgm:pt modelId="{36BBB78E-E718-4240-9E02-6F973EA86372}" type="pres">
      <dgm:prSet presAssocID="{F73842CE-19BD-534F-899B-D52A04D350BB}" presName="childText" presStyleLbl="bgAcc1" presStyleIdx="6" presStyleCnt="9">
        <dgm:presLayoutVars>
          <dgm:bulletEnabled val="1"/>
        </dgm:presLayoutVars>
      </dgm:prSet>
      <dgm:spPr/>
      <dgm:t>
        <a:bodyPr/>
        <a:lstStyle/>
        <a:p>
          <a:endParaRPr lang="en-GB"/>
        </a:p>
      </dgm:t>
    </dgm:pt>
    <dgm:pt modelId="{CCFD7051-1E1A-1642-97AE-FDE52445779E}" type="pres">
      <dgm:prSet presAssocID="{C4FF451A-0F18-EB40-BFEE-D018A1735FFC}" presName="Name13" presStyleLbl="parChTrans1D2" presStyleIdx="7" presStyleCnt="9"/>
      <dgm:spPr/>
      <dgm:t>
        <a:bodyPr/>
        <a:lstStyle/>
        <a:p>
          <a:endParaRPr lang="en-GB"/>
        </a:p>
      </dgm:t>
    </dgm:pt>
    <dgm:pt modelId="{E23DDCD1-BB67-FA4B-A8A9-BE9BA3DBE251}" type="pres">
      <dgm:prSet presAssocID="{842D1693-D3CE-7843-9C4F-E4AEDAE7A2F4}" presName="childText" presStyleLbl="bgAcc1" presStyleIdx="7" presStyleCnt="9">
        <dgm:presLayoutVars>
          <dgm:bulletEnabled val="1"/>
        </dgm:presLayoutVars>
      </dgm:prSet>
      <dgm:spPr/>
      <dgm:t>
        <a:bodyPr/>
        <a:lstStyle/>
        <a:p>
          <a:endParaRPr lang="en-GB"/>
        </a:p>
      </dgm:t>
    </dgm:pt>
    <dgm:pt modelId="{88A20CA5-653F-B543-86A7-E4B62C7A78F6}" type="pres">
      <dgm:prSet presAssocID="{8CC56EB8-389B-684A-B277-A6250A3904BB}" presName="Name13" presStyleLbl="parChTrans1D2" presStyleIdx="8" presStyleCnt="9"/>
      <dgm:spPr/>
      <dgm:t>
        <a:bodyPr/>
        <a:lstStyle/>
        <a:p>
          <a:endParaRPr lang="en-GB"/>
        </a:p>
      </dgm:t>
    </dgm:pt>
    <dgm:pt modelId="{26EFE86A-816B-064A-9CC0-212AAA0F6E36}" type="pres">
      <dgm:prSet presAssocID="{15E41E85-2380-E24E-8DE9-98D4A7E4A082}" presName="childText" presStyleLbl="bgAcc1" presStyleIdx="8" presStyleCnt="9">
        <dgm:presLayoutVars>
          <dgm:bulletEnabled val="1"/>
        </dgm:presLayoutVars>
      </dgm:prSet>
      <dgm:spPr/>
      <dgm:t>
        <a:bodyPr/>
        <a:lstStyle/>
        <a:p>
          <a:endParaRPr lang="en-GB"/>
        </a:p>
      </dgm:t>
    </dgm:pt>
  </dgm:ptLst>
  <dgm:cxnLst>
    <dgm:cxn modelId="{E4C99A0D-281F-0746-BDF1-E20D06C390AC}" type="presOf" srcId="{523AC8D5-FA76-D043-984E-FB3F0F63BB05}" destId="{55A27EF8-81B8-7E40-8CB3-45867D64201C}" srcOrd="0" destOrd="0" presId="urn:microsoft.com/office/officeart/2005/8/layout/hierarchy3"/>
    <dgm:cxn modelId="{C13A96AB-1530-7642-A2E2-C1D2ABB828DE}" srcId="{97530972-A151-7444-AC97-478FDB5D69E3}" destId="{89A7D009-0B32-034C-A476-6A7ABA6AD677}" srcOrd="2" destOrd="0" parTransId="{1F5E3196-CB88-3142-B9BC-4B39117FB59A}" sibTransId="{483579F3-BFD7-DF47-9341-CE8E5643267B}"/>
    <dgm:cxn modelId="{028C983B-968D-684F-9B3F-ED8BB6FCFA45}" type="presOf" srcId="{15E41E85-2380-E24E-8DE9-98D4A7E4A082}" destId="{26EFE86A-816B-064A-9CC0-212AAA0F6E36}" srcOrd="0" destOrd="0" presId="urn:microsoft.com/office/officeart/2005/8/layout/hierarchy3"/>
    <dgm:cxn modelId="{6CA192E5-06E8-524E-81AC-95BB84A75E68}" srcId="{97530972-A151-7444-AC97-478FDB5D69E3}" destId="{9ED3757E-E781-324A-9C76-C7E86770FD17}" srcOrd="1" destOrd="0" parTransId="{CE5AA7D3-D72D-9E45-8EEE-526E492DA42E}" sibTransId="{751CC0F2-9F3D-1C45-B5E8-8B316F08A663}"/>
    <dgm:cxn modelId="{CDDFF309-76CE-B744-A9C5-4246DA09C56D}" type="presOf" srcId="{41036397-35FD-E248-8AAA-B8B2B79E5872}" destId="{357E77BB-1B08-B14A-B5B7-D4AEDAA2BA47}" srcOrd="1" destOrd="0" presId="urn:microsoft.com/office/officeart/2005/8/layout/hierarchy3"/>
    <dgm:cxn modelId="{54BC0588-57C6-D346-B33C-25CD28D72D80}" type="presOf" srcId="{9ED3757E-E781-324A-9C76-C7E86770FD17}" destId="{941446AF-A6B5-3342-9CA3-619903ADDC63}" srcOrd="0" destOrd="0" presId="urn:microsoft.com/office/officeart/2005/8/layout/hierarchy3"/>
    <dgm:cxn modelId="{AAAD373E-2FE0-D047-85DC-1050267101C1}" type="presOf" srcId="{A60C0F9F-5164-0A4B-8AD0-49B4FB495BB3}" destId="{B80CCE91-09CA-8A43-BB6B-AC966638A4AC}" srcOrd="0" destOrd="0" presId="urn:microsoft.com/office/officeart/2005/8/layout/hierarchy3"/>
    <dgm:cxn modelId="{DD286B5E-74D1-4F43-AC60-7D19259B5942}" srcId="{9ED3757E-E781-324A-9C76-C7E86770FD17}" destId="{A60C0F9F-5164-0A4B-8AD0-49B4FB495BB3}" srcOrd="0" destOrd="0" parTransId="{DD05B566-609C-D04D-A4F2-8DB4F50BB8E4}" sibTransId="{0220147B-4B15-1B44-8513-8258B26AEE31}"/>
    <dgm:cxn modelId="{BB9785BA-6ACA-2344-8399-0F6A051FFCA6}" type="presOf" srcId="{DD05B566-609C-D04D-A4F2-8DB4F50BB8E4}" destId="{FFF5FF8F-0F09-8947-A0B0-2F5A17DA7E47}" srcOrd="0" destOrd="0" presId="urn:microsoft.com/office/officeart/2005/8/layout/hierarchy3"/>
    <dgm:cxn modelId="{BE9F1402-DDA5-5E44-8E40-F8318FB4C492}" type="presOf" srcId="{89A7D009-0B32-034C-A476-6A7ABA6AD677}" destId="{00BE95BC-D675-7543-818F-059D101A640F}" srcOrd="0" destOrd="0" presId="urn:microsoft.com/office/officeart/2005/8/layout/hierarchy3"/>
    <dgm:cxn modelId="{1DBF7541-E72A-174B-BC0B-6CFF4B8379CB}" srcId="{9ED3757E-E781-324A-9C76-C7E86770FD17}" destId="{649C95C2-0937-B74D-9C41-6AED70758FBB}" srcOrd="1" destOrd="0" parTransId="{A9DB3484-AE11-0349-9A5B-0AEA39206AE9}" sibTransId="{1BB657BD-8E6A-BD4C-8709-192AAC6D6B24}"/>
    <dgm:cxn modelId="{872EF590-CD38-1743-92FE-C43271ACA34C}" srcId="{89A7D009-0B32-034C-A476-6A7ABA6AD677}" destId="{842D1693-D3CE-7843-9C4F-E4AEDAE7A2F4}" srcOrd="1" destOrd="0" parTransId="{C4FF451A-0F18-EB40-BFEE-D018A1735FFC}" sibTransId="{5D69D0AB-020E-4743-9192-7F1F7F2D6E93}"/>
    <dgm:cxn modelId="{6DDE7916-F993-B244-835A-C4408F4C3979}" type="presOf" srcId="{649C95C2-0937-B74D-9C41-6AED70758FBB}" destId="{EDE47076-09DC-804A-BF38-0647C61CBE9E}" srcOrd="0" destOrd="0" presId="urn:microsoft.com/office/officeart/2005/8/layout/hierarchy3"/>
    <dgm:cxn modelId="{363B2359-BD47-A744-8B43-7D77AF7B6907}" type="presOf" srcId="{38FA9E0C-CFDB-C945-9211-A02CA3FA2F5A}" destId="{301E34F8-5839-1B43-920B-703B9722E4D7}" srcOrd="0" destOrd="0" presId="urn:microsoft.com/office/officeart/2005/8/layout/hierarchy3"/>
    <dgm:cxn modelId="{C13F038B-DDFD-8846-BE7B-E2E1200AFD2E}" type="presOf" srcId="{89A7D009-0B32-034C-A476-6A7ABA6AD677}" destId="{CFAFBECF-4E01-3B43-A0F2-05797B9FF288}" srcOrd="1" destOrd="0" presId="urn:microsoft.com/office/officeart/2005/8/layout/hierarchy3"/>
    <dgm:cxn modelId="{6283A6FC-EB5B-6A4C-A733-81162C591296}" type="presOf" srcId="{2EF9A50F-F05C-DB4E-AEEA-6992963E1DCE}" destId="{725E5440-BCD7-F44D-9968-D58C3F04EB33}" srcOrd="0" destOrd="0" presId="urn:microsoft.com/office/officeart/2005/8/layout/hierarchy3"/>
    <dgm:cxn modelId="{D885DC49-1318-8444-BDEB-170483C22CA6}" type="presOf" srcId="{C1C6E785-EF3E-7342-8100-E2DAB1F8542D}" destId="{18894434-4AA9-004B-B683-C65994E737D7}" srcOrd="0" destOrd="0" presId="urn:microsoft.com/office/officeart/2005/8/layout/hierarchy3"/>
    <dgm:cxn modelId="{C8BD3757-09D1-DC4D-9A0D-9542C0F03528}" type="presOf" srcId="{97530972-A151-7444-AC97-478FDB5D69E3}" destId="{EBE14F52-E428-024A-9CD4-D795DD1D5B18}" srcOrd="0" destOrd="0" presId="urn:microsoft.com/office/officeart/2005/8/layout/hierarchy3"/>
    <dgm:cxn modelId="{265C47FF-42F5-6640-9A7F-C8A32C2D4FED}" type="presOf" srcId="{F73842CE-19BD-534F-899B-D52A04D350BB}" destId="{36BBB78E-E718-4240-9E02-6F973EA86372}" srcOrd="0" destOrd="0" presId="urn:microsoft.com/office/officeart/2005/8/layout/hierarchy3"/>
    <dgm:cxn modelId="{5CFC6547-8A77-FC4B-9416-46CAA14ED213}" srcId="{89A7D009-0B32-034C-A476-6A7ABA6AD677}" destId="{F73842CE-19BD-534F-899B-D52A04D350BB}" srcOrd="0" destOrd="0" parTransId="{E6456F92-C7D6-E04C-B564-2E274988FDD7}" sibTransId="{2413125D-C99F-5442-A203-B27B4EE62631}"/>
    <dgm:cxn modelId="{65B44FAB-C725-604C-9EB4-988C7090085F}" type="presOf" srcId="{842D1693-D3CE-7843-9C4F-E4AEDAE7A2F4}" destId="{E23DDCD1-BB67-FA4B-A8A9-BE9BA3DBE251}" srcOrd="0" destOrd="0" presId="urn:microsoft.com/office/officeart/2005/8/layout/hierarchy3"/>
    <dgm:cxn modelId="{0292ED57-62CE-3B4B-9482-508CF722BFB7}" type="presOf" srcId="{ADD365DC-E151-F14D-BED1-72662CBFF59B}" destId="{7AA1EDA7-872C-6742-9A95-D918AEAA50B8}" srcOrd="0" destOrd="0" presId="urn:microsoft.com/office/officeart/2005/8/layout/hierarchy3"/>
    <dgm:cxn modelId="{D34304BA-0BD7-594A-858A-4E60BF1FEAB1}" srcId="{89A7D009-0B32-034C-A476-6A7ABA6AD677}" destId="{15E41E85-2380-E24E-8DE9-98D4A7E4A082}" srcOrd="2" destOrd="0" parTransId="{8CC56EB8-389B-684A-B277-A6250A3904BB}" sibTransId="{06986A1F-FFF9-9547-A296-E6208C7A7B23}"/>
    <dgm:cxn modelId="{A9CD2F0E-4A20-014E-A31E-041F1D9F8D55}" type="presOf" srcId="{41036397-35FD-E248-8AAA-B8B2B79E5872}" destId="{BC749658-ACC5-724C-9BB5-09DF773EBC39}" srcOrd="0" destOrd="0" presId="urn:microsoft.com/office/officeart/2005/8/layout/hierarchy3"/>
    <dgm:cxn modelId="{CCD35062-6FEF-7C4B-B014-C91E8B3207CE}" srcId="{9ED3757E-E781-324A-9C76-C7E86770FD17}" destId="{C1C6E785-EF3E-7342-8100-E2DAB1F8542D}" srcOrd="2" destOrd="0" parTransId="{E14339CB-8AF5-1D48-9B54-3EB9D624EF1B}" sibTransId="{64797DD0-AF3E-BD40-A198-A8C33888DBD8}"/>
    <dgm:cxn modelId="{67015610-B2F9-E44C-ABFF-53EA11EDE3CB}" srcId="{41036397-35FD-E248-8AAA-B8B2B79E5872}" destId="{38FA9E0C-CFDB-C945-9211-A02CA3FA2F5A}" srcOrd="2" destOrd="0" parTransId="{2EF9A50F-F05C-DB4E-AEEA-6992963E1DCE}" sibTransId="{45DE3595-634A-DD4D-AD69-C4486C842F70}"/>
    <dgm:cxn modelId="{6F662D60-425E-884A-A3EE-B49B938C0925}" srcId="{41036397-35FD-E248-8AAA-B8B2B79E5872}" destId="{ADD365DC-E151-F14D-BED1-72662CBFF59B}" srcOrd="1" destOrd="0" parTransId="{9FF6E6BE-7B52-E348-B2B4-3C350D493301}" sibTransId="{678AB4BA-A180-A94D-85CB-82CB7BEA2510}"/>
    <dgm:cxn modelId="{0D3266E2-24E3-E84A-A67A-A721CF1F2BF8}" type="presOf" srcId="{C4FF451A-0F18-EB40-BFEE-D018A1735FFC}" destId="{CCFD7051-1E1A-1642-97AE-FDE52445779E}" srcOrd="0" destOrd="0" presId="urn:microsoft.com/office/officeart/2005/8/layout/hierarchy3"/>
    <dgm:cxn modelId="{6BB3E929-E03D-754C-A299-C1D46D55A0E0}" srcId="{41036397-35FD-E248-8AAA-B8B2B79E5872}" destId="{651AFAE3-F961-DF41-85C2-E5AC86443D81}" srcOrd="0" destOrd="0" parTransId="{523AC8D5-FA76-D043-984E-FB3F0F63BB05}" sibTransId="{A23B0207-721A-6C4A-A59F-F82928B43AEE}"/>
    <dgm:cxn modelId="{BBB7E6BA-B7C4-F74B-A6ED-61C3BE9DBDC6}" type="presOf" srcId="{9ED3757E-E781-324A-9C76-C7E86770FD17}" destId="{D83664B8-5215-9B49-B167-AD6F4E989E56}" srcOrd="1" destOrd="0" presId="urn:microsoft.com/office/officeart/2005/8/layout/hierarchy3"/>
    <dgm:cxn modelId="{13ACFA23-6DEB-7B46-B9CA-D6319E3C55B1}" srcId="{97530972-A151-7444-AC97-478FDB5D69E3}" destId="{41036397-35FD-E248-8AAA-B8B2B79E5872}" srcOrd="0" destOrd="0" parTransId="{A4C662E5-E0F4-4649-BEEB-6B9764E50EC6}" sibTransId="{034BFF43-9D94-E946-A531-6AE04B94BA9E}"/>
    <dgm:cxn modelId="{4F354112-4109-CA4B-A92E-4B55F0BE9ED3}" type="presOf" srcId="{651AFAE3-F961-DF41-85C2-E5AC86443D81}" destId="{10569012-BC9F-194F-A184-2911D84AA24F}" srcOrd="0" destOrd="0" presId="urn:microsoft.com/office/officeart/2005/8/layout/hierarchy3"/>
    <dgm:cxn modelId="{FFD98C47-9D0F-0848-A55A-4C66B2818716}" type="presOf" srcId="{A9DB3484-AE11-0349-9A5B-0AEA39206AE9}" destId="{6CD4DF96-B87A-684C-AF7D-1D7BCCD3E868}" srcOrd="0" destOrd="0" presId="urn:microsoft.com/office/officeart/2005/8/layout/hierarchy3"/>
    <dgm:cxn modelId="{8120E02E-B834-2A46-8E32-20BA59938999}" type="presOf" srcId="{9FF6E6BE-7B52-E348-B2B4-3C350D493301}" destId="{5A544035-D75C-0A44-B5DA-D69ED605C7A7}" srcOrd="0" destOrd="0" presId="urn:microsoft.com/office/officeart/2005/8/layout/hierarchy3"/>
    <dgm:cxn modelId="{D945CE25-52E6-6640-80B5-842CA193190A}" type="presOf" srcId="{8CC56EB8-389B-684A-B277-A6250A3904BB}" destId="{88A20CA5-653F-B543-86A7-E4B62C7A78F6}" srcOrd="0" destOrd="0" presId="urn:microsoft.com/office/officeart/2005/8/layout/hierarchy3"/>
    <dgm:cxn modelId="{FE4F0BC3-A879-014B-B4B5-91E9BF7F9A9A}" type="presOf" srcId="{E14339CB-8AF5-1D48-9B54-3EB9D624EF1B}" destId="{0AE8461C-4183-7A48-ACAB-26C63FC83E57}" srcOrd="0" destOrd="0" presId="urn:microsoft.com/office/officeart/2005/8/layout/hierarchy3"/>
    <dgm:cxn modelId="{2BF3F42E-4675-394B-B457-AB67838883EC}" type="presOf" srcId="{E6456F92-C7D6-E04C-B564-2E274988FDD7}" destId="{65E6F320-2030-944C-8AF5-31D93F6A01C8}" srcOrd="0" destOrd="0" presId="urn:microsoft.com/office/officeart/2005/8/layout/hierarchy3"/>
    <dgm:cxn modelId="{0956D73F-1CBE-FB45-8277-2DA0AD8E8159}" type="presParOf" srcId="{EBE14F52-E428-024A-9CD4-D795DD1D5B18}" destId="{DB12D378-691F-4543-9C00-D571D89B2D81}" srcOrd="0" destOrd="0" presId="urn:microsoft.com/office/officeart/2005/8/layout/hierarchy3"/>
    <dgm:cxn modelId="{67F782FA-4180-E741-9E2E-90900F5474D8}" type="presParOf" srcId="{DB12D378-691F-4543-9C00-D571D89B2D81}" destId="{81F04197-6FF6-BC46-A62A-40C1B3C83E33}" srcOrd="0" destOrd="0" presId="urn:microsoft.com/office/officeart/2005/8/layout/hierarchy3"/>
    <dgm:cxn modelId="{2A38630B-DDD0-984C-81BD-6A3D9499B542}" type="presParOf" srcId="{81F04197-6FF6-BC46-A62A-40C1B3C83E33}" destId="{BC749658-ACC5-724C-9BB5-09DF773EBC39}" srcOrd="0" destOrd="0" presId="urn:microsoft.com/office/officeart/2005/8/layout/hierarchy3"/>
    <dgm:cxn modelId="{8A8D7A41-57CA-AD4B-93AA-9BC7756049E7}" type="presParOf" srcId="{81F04197-6FF6-BC46-A62A-40C1B3C83E33}" destId="{357E77BB-1B08-B14A-B5B7-D4AEDAA2BA47}" srcOrd="1" destOrd="0" presId="urn:microsoft.com/office/officeart/2005/8/layout/hierarchy3"/>
    <dgm:cxn modelId="{B5770F49-7023-7148-B1E0-220A8032E96F}" type="presParOf" srcId="{DB12D378-691F-4543-9C00-D571D89B2D81}" destId="{60E066AA-A35B-C845-9FAB-7645ADD94013}" srcOrd="1" destOrd="0" presId="urn:microsoft.com/office/officeart/2005/8/layout/hierarchy3"/>
    <dgm:cxn modelId="{E61D4F9A-B20B-4F49-BD63-9A27CA029DD1}" type="presParOf" srcId="{60E066AA-A35B-C845-9FAB-7645ADD94013}" destId="{55A27EF8-81B8-7E40-8CB3-45867D64201C}" srcOrd="0" destOrd="0" presId="urn:microsoft.com/office/officeart/2005/8/layout/hierarchy3"/>
    <dgm:cxn modelId="{18E263F7-2571-4444-8044-D19D7F34CC4E}" type="presParOf" srcId="{60E066AA-A35B-C845-9FAB-7645ADD94013}" destId="{10569012-BC9F-194F-A184-2911D84AA24F}" srcOrd="1" destOrd="0" presId="urn:microsoft.com/office/officeart/2005/8/layout/hierarchy3"/>
    <dgm:cxn modelId="{7D94A94E-F5D4-8945-8AE3-6A13BDD4FD82}" type="presParOf" srcId="{60E066AA-A35B-C845-9FAB-7645ADD94013}" destId="{5A544035-D75C-0A44-B5DA-D69ED605C7A7}" srcOrd="2" destOrd="0" presId="urn:microsoft.com/office/officeart/2005/8/layout/hierarchy3"/>
    <dgm:cxn modelId="{F5494744-CE19-0945-9836-A5BE4F72CEE5}" type="presParOf" srcId="{60E066AA-A35B-C845-9FAB-7645ADD94013}" destId="{7AA1EDA7-872C-6742-9A95-D918AEAA50B8}" srcOrd="3" destOrd="0" presId="urn:microsoft.com/office/officeart/2005/8/layout/hierarchy3"/>
    <dgm:cxn modelId="{CC40934F-7901-8A4A-9122-2E221B0260D5}" type="presParOf" srcId="{60E066AA-A35B-C845-9FAB-7645ADD94013}" destId="{725E5440-BCD7-F44D-9968-D58C3F04EB33}" srcOrd="4" destOrd="0" presId="urn:microsoft.com/office/officeart/2005/8/layout/hierarchy3"/>
    <dgm:cxn modelId="{129BBDF4-3DFB-6440-859A-04432B3F13C8}" type="presParOf" srcId="{60E066AA-A35B-C845-9FAB-7645ADD94013}" destId="{301E34F8-5839-1B43-920B-703B9722E4D7}" srcOrd="5" destOrd="0" presId="urn:microsoft.com/office/officeart/2005/8/layout/hierarchy3"/>
    <dgm:cxn modelId="{744F721B-4FDF-B842-9391-E41B3F05429E}" type="presParOf" srcId="{EBE14F52-E428-024A-9CD4-D795DD1D5B18}" destId="{1DF4783E-21A7-E740-BB78-00E0E93C225E}" srcOrd="1" destOrd="0" presId="urn:microsoft.com/office/officeart/2005/8/layout/hierarchy3"/>
    <dgm:cxn modelId="{67290238-FCC4-6A46-BD90-F08EC468324D}" type="presParOf" srcId="{1DF4783E-21A7-E740-BB78-00E0E93C225E}" destId="{D62F3687-8B01-244C-8C2C-5D3D1F7C206E}" srcOrd="0" destOrd="0" presId="urn:microsoft.com/office/officeart/2005/8/layout/hierarchy3"/>
    <dgm:cxn modelId="{5CA8D1E2-7EFE-4640-B6E8-E29C40452C57}" type="presParOf" srcId="{D62F3687-8B01-244C-8C2C-5D3D1F7C206E}" destId="{941446AF-A6B5-3342-9CA3-619903ADDC63}" srcOrd="0" destOrd="0" presId="urn:microsoft.com/office/officeart/2005/8/layout/hierarchy3"/>
    <dgm:cxn modelId="{299594EF-6C81-C947-83F0-AEC8F69EDFFC}" type="presParOf" srcId="{D62F3687-8B01-244C-8C2C-5D3D1F7C206E}" destId="{D83664B8-5215-9B49-B167-AD6F4E989E56}" srcOrd="1" destOrd="0" presId="urn:microsoft.com/office/officeart/2005/8/layout/hierarchy3"/>
    <dgm:cxn modelId="{963A13CD-ABAA-284F-A773-5AAAD83E09ED}" type="presParOf" srcId="{1DF4783E-21A7-E740-BB78-00E0E93C225E}" destId="{C395E994-65B3-C046-95F9-9C62E8A30B75}" srcOrd="1" destOrd="0" presId="urn:microsoft.com/office/officeart/2005/8/layout/hierarchy3"/>
    <dgm:cxn modelId="{3F290E97-1DFD-F445-824C-4CD6C80B4764}" type="presParOf" srcId="{C395E994-65B3-C046-95F9-9C62E8A30B75}" destId="{FFF5FF8F-0F09-8947-A0B0-2F5A17DA7E47}" srcOrd="0" destOrd="0" presId="urn:microsoft.com/office/officeart/2005/8/layout/hierarchy3"/>
    <dgm:cxn modelId="{7FF0DA73-B7D8-474C-A465-52844B3BDC94}" type="presParOf" srcId="{C395E994-65B3-C046-95F9-9C62E8A30B75}" destId="{B80CCE91-09CA-8A43-BB6B-AC966638A4AC}" srcOrd="1" destOrd="0" presId="urn:microsoft.com/office/officeart/2005/8/layout/hierarchy3"/>
    <dgm:cxn modelId="{58ECB184-6C67-954F-9205-9936AB02828A}" type="presParOf" srcId="{C395E994-65B3-C046-95F9-9C62E8A30B75}" destId="{6CD4DF96-B87A-684C-AF7D-1D7BCCD3E868}" srcOrd="2" destOrd="0" presId="urn:microsoft.com/office/officeart/2005/8/layout/hierarchy3"/>
    <dgm:cxn modelId="{86D9DEB1-CD29-FC4C-A5D2-94086A3A439D}" type="presParOf" srcId="{C395E994-65B3-C046-95F9-9C62E8A30B75}" destId="{EDE47076-09DC-804A-BF38-0647C61CBE9E}" srcOrd="3" destOrd="0" presId="urn:microsoft.com/office/officeart/2005/8/layout/hierarchy3"/>
    <dgm:cxn modelId="{EAB1C295-5AF4-7B47-A56A-916D05E8CCCC}" type="presParOf" srcId="{C395E994-65B3-C046-95F9-9C62E8A30B75}" destId="{0AE8461C-4183-7A48-ACAB-26C63FC83E57}" srcOrd="4" destOrd="0" presId="urn:microsoft.com/office/officeart/2005/8/layout/hierarchy3"/>
    <dgm:cxn modelId="{ABC6151B-FAC1-EB43-B3D1-D1067E13A790}" type="presParOf" srcId="{C395E994-65B3-C046-95F9-9C62E8A30B75}" destId="{18894434-4AA9-004B-B683-C65994E737D7}" srcOrd="5" destOrd="0" presId="urn:microsoft.com/office/officeart/2005/8/layout/hierarchy3"/>
    <dgm:cxn modelId="{9C782F6E-320F-5248-9FC3-AE8483DB3ADA}" type="presParOf" srcId="{EBE14F52-E428-024A-9CD4-D795DD1D5B18}" destId="{BA8B0EAC-C57D-AB4E-BD50-DBF05417E820}" srcOrd="2" destOrd="0" presId="urn:microsoft.com/office/officeart/2005/8/layout/hierarchy3"/>
    <dgm:cxn modelId="{31FD37B4-0AE6-6C44-AC12-F5A0502CFB95}" type="presParOf" srcId="{BA8B0EAC-C57D-AB4E-BD50-DBF05417E820}" destId="{7B572B50-D399-4149-B17A-EB65BB083668}" srcOrd="0" destOrd="0" presId="urn:microsoft.com/office/officeart/2005/8/layout/hierarchy3"/>
    <dgm:cxn modelId="{2AE91720-5320-4C43-9C29-E47D04B2BAFD}" type="presParOf" srcId="{7B572B50-D399-4149-B17A-EB65BB083668}" destId="{00BE95BC-D675-7543-818F-059D101A640F}" srcOrd="0" destOrd="0" presId="urn:microsoft.com/office/officeart/2005/8/layout/hierarchy3"/>
    <dgm:cxn modelId="{C4C5B06A-1E45-7E43-A573-E3A91FCA2CAE}" type="presParOf" srcId="{7B572B50-D399-4149-B17A-EB65BB083668}" destId="{CFAFBECF-4E01-3B43-A0F2-05797B9FF288}" srcOrd="1" destOrd="0" presId="urn:microsoft.com/office/officeart/2005/8/layout/hierarchy3"/>
    <dgm:cxn modelId="{4937359B-745C-FA45-9E72-ABF490B2EA05}" type="presParOf" srcId="{BA8B0EAC-C57D-AB4E-BD50-DBF05417E820}" destId="{A0DD0960-C397-574E-A43D-22BA46A1F8CD}" srcOrd="1" destOrd="0" presId="urn:microsoft.com/office/officeart/2005/8/layout/hierarchy3"/>
    <dgm:cxn modelId="{586A1E30-D855-B04D-A790-C3917E67728E}" type="presParOf" srcId="{A0DD0960-C397-574E-A43D-22BA46A1F8CD}" destId="{65E6F320-2030-944C-8AF5-31D93F6A01C8}" srcOrd="0" destOrd="0" presId="urn:microsoft.com/office/officeart/2005/8/layout/hierarchy3"/>
    <dgm:cxn modelId="{39845C2F-BACE-E547-8827-160E7CFC26AC}" type="presParOf" srcId="{A0DD0960-C397-574E-A43D-22BA46A1F8CD}" destId="{36BBB78E-E718-4240-9E02-6F973EA86372}" srcOrd="1" destOrd="0" presId="urn:microsoft.com/office/officeart/2005/8/layout/hierarchy3"/>
    <dgm:cxn modelId="{EEEE0C21-E72A-6B45-8C91-2C413F374006}" type="presParOf" srcId="{A0DD0960-C397-574E-A43D-22BA46A1F8CD}" destId="{CCFD7051-1E1A-1642-97AE-FDE52445779E}" srcOrd="2" destOrd="0" presId="urn:microsoft.com/office/officeart/2005/8/layout/hierarchy3"/>
    <dgm:cxn modelId="{5C5D3985-6586-DC49-AC4D-C850608CC610}" type="presParOf" srcId="{A0DD0960-C397-574E-A43D-22BA46A1F8CD}" destId="{E23DDCD1-BB67-FA4B-A8A9-BE9BA3DBE251}" srcOrd="3" destOrd="0" presId="urn:microsoft.com/office/officeart/2005/8/layout/hierarchy3"/>
    <dgm:cxn modelId="{9630C9D6-D83D-0A41-BC1F-DC892719919F}" type="presParOf" srcId="{A0DD0960-C397-574E-A43D-22BA46A1F8CD}" destId="{88A20CA5-653F-B543-86A7-E4B62C7A78F6}" srcOrd="4" destOrd="0" presId="urn:microsoft.com/office/officeart/2005/8/layout/hierarchy3"/>
    <dgm:cxn modelId="{66CDF482-C7C5-2A41-9800-FAB1018E178F}" type="presParOf" srcId="{A0DD0960-C397-574E-A43D-22BA46A1F8CD}" destId="{26EFE86A-816B-064A-9CC0-212AAA0F6E36}"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8E1568-479C-3942-A3C3-C1B252A7F17E}" type="datetimeFigureOut">
              <a:rPr lang="en-US" smtClean="0"/>
              <a:t>2/26/2020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316428-DF0E-4A41-97A3-12CAE23F529B}" type="slidenum">
              <a:rPr lang="en-US" smtClean="0"/>
              <a:t>‹#›</a:t>
            </a:fld>
            <a:endParaRPr lang="en-US"/>
          </a:p>
        </p:txBody>
      </p:sp>
    </p:spTree>
    <p:extLst>
      <p:ext uri="{BB962C8B-B14F-4D97-AF65-F5344CB8AC3E}">
        <p14:creationId xmlns:p14="http://schemas.microsoft.com/office/powerpoint/2010/main" val="325420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xmlns="" id="{44045065-4569-0F4E-9DF7-0A526ADAAF2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B4E265A-F41E-2842-8490-9EFB4FCA57E5}" type="slidenum">
              <a:rPr lang="en-US" altLang="en-US">
                <a:latin typeface="Arial" panose="020B0604020202020204" pitchFamily="34" charset="0"/>
              </a:rPr>
              <a:pPr/>
              <a:t>6</a:t>
            </a:fld>
            <a:endParaRPr lang="en-US" altLang="en-US">
              <a:latin typeface="Arial" panose="020B0604020202020204" pitchFamily="34" charset="0"/>
            </a:endParaRPr>
          </a:p>
        </p:txBody>
      </p:sp>
      <p:sp>
        <p:nvSpPr>
          <p:cNvPr id="80899" name="Rectangle 2">
            <a:extLst>
              <a:ext uri="{FF2B5EF4-FFF2-40B4-BE49-F238E27FC236}">
                <a16:creationId xmlns:a16="http://schemas.microsoft.com/office/drawing/2014/main" xmlns="" id="{8F1D99B0-0C8A-8D4B-9B6E-1E4CE4CBD558}"/>
              </a:ext>
            </a:extLst>
          </p:cNvPr>
          <p:cNvSpPr>
            <a:spLocks noGrp="1" noRot="1" noChangeAspect="1" noChangeArrowheads="1" noTextEdit="1"/>
          </p:cNvSpPr>
          <p:nvPr>
            <p:ph type="sldImg"/>
          </p:nvPr>
        </p:nvSpPr>
        <p:spPr>
          <a:ln/>
        </p:spPr>
      </p:sp>
      <p:sp>
        <p:nvSpPr>
          <p:cNvPr id="80900" name="Rectangle 3">
            <a:extLst>
              <a:ext uri="{FF2B5EF4-FFF2-40B4-BE49-F238E27FC236}">
                <a16:creationId xmlns:a16="http://schemas.microsoft.com/office/drawing/2014/main" xmlns="" id="{6C0DC08D-54F4-6440-AD7B-33BBDFE488B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582339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xmlns="" id="{3963C016-573C-5042-B79C-E62242F205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E3B12E1-45B7-BF47-AEDB-47FBDCDA7C6C}" type="slidenum">
              <a:rPr lang="en-US" altLang="en-US">
                <a:latin typeface="Arial" panose="020B0604020202020204" pitchFamily="34" charset="0"/>
              </a:rPr>
              <a:pPr/>
              <a:t>7</a:t>
            </a:fld>
            <a:endParaRPr lang="en-US" altLang="en-US">
              <a:latin typeface="Arial" panose="020B0604020202020204" pitchFamily="34" charset="0"/>
            </a:endParaRPr>
          </a:p>
        </p:txBody>
      </p:sp>
      <p:sp>
        <p:nvSpPr>
          <p:cNvPr id="81923" name="Rectangle 2">
            <a:extLst>
              <a:ext uri="{FF2B5EF4-FFF2-40B4-BE49-F238E27FC236}">
                <a16:creationId xmlns:a16="http://schemas.microsoft.com/office/drawing/2014/main" xmlns="" id="{7DA53CDE-B1A5-9A47-A585-806596535759}"/>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xmlns="" id="{BCC4FC87-DC60-7147-B69F-6D5AB17FCC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545398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xmlns="" id="{5605F8CC-9642-CF40-A3E7-1A518C9EEA7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AFEC25F6-B0D6-A34B-A5A7-FF53A33B60A4}" type="slidenum">
              <a:rPr lang="en-US" altLang="en-US">
                <a:latin typeface="Arial" panose="020B0604020202020204" pitchFamily="34" charset="0"/>
              </a:rPr>
              <a:pPr/>
              <a:t>8</a:t>
            </a:fld>
            <a:endParaRPr lang="en-US" altLang="en-US">
              <a:latin typeface="Arial" panose="020B0604020202020204" pitchFamily="34" charset="0"/>
            </a:endParaRPr>
          </a:p>
        </p:txBody>
      </p:sp>
      <p:sp>
        <p:nvSpPr>
          <p:cNvPr id="82947" name="Rectangle 2">
            <a:extLst>
              <a:ext uri="{FF2B5EF4-FFF2-40B4-BE49-F238E27FC236}">
                <a16:creationId xmlns:a16="http://schemas.microsoft.com/office/drawing/2014/main" xmlns="" id="{EBEC0C65-955C-B74A-A075-5101855CBE38}"/>
              </a:ext>
            </a:extLst>
          </p:cNvPr>
          <p:cNvSpPr>
            <a:spLocks noGrp="1" noRot="1" noChangeAspect="1" noChangeArrowheads="1" noTextEdit="1"/>
          </p:cNvSpPr>
          <p:nvPr>
            <p:ph type="sldImg"/>
          </p:nvPr>
        </p:nvSpPr>
        <p:spPr>
          <a:ln/>
        </p:spPr>
      </p:sp>
      <p:sp>
        <p:nvSpPr>
          <p:cNvPr id="82948" name="Rectangle 3">
            <a:extLst>
              <a:ext uri="{FF2B5EF4-FFF2-40B4-BE49-F238E27FC236}">
                <a16:creationId xmlns:a16="http://schemas.microsoft.com/office/drawing/2014/main" xmlns="" id="{21A15FF6-64A1-E345-B2E2-FC1CAD4A08F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759481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xmlns="" id="{E85DAC8B-5791-F04A-AEA3-86C911E7AE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7E9B68D-E5AC-C041-B89C-08A33F693A4F}" type="slidenum">
              <a:rPr lang="en-US" altLang="en-US">
                <a:latin typeface="Arial" panose="020B0604020202020204" pitchFamily="34" charset="0"/>
              </a:rPr>
              <a:pPr/>
              <a:t>9</a:t>
            </a:fld>
            <a:endParaRPr lang="en-US" altLang="en-US">
              <a:latin typeface="Arial" panose="020B0604020202020204" pitchFamily="34" charset="0"/>
            </a:endParaRPr>
          </a:p>
        </p:txBody>
      </p:sp>
      <p:sp>
        <p:nvSpPr>
          <p:cNvPr id="83971" name="Rectangle 2">
            <a:extLst>
              <a:ext uri="{FF2B5EF4-FFF2-40B4-BE49-F238E27FC236}">
                <a16:creationId xmlns:a16="http://schemas.microsoft.com/office/drawing/2014/main" xmlns="" id="{C7E57EE1-D95D-B14E-899D-58E26C5AE3BC}"/>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xmlns="" id="{EC5DA177-4B50-A74C-8767-2A99AE9C42E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544277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xmlns="" id="{4E4C27BF-A965-2D46-995B-D47398D988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A7A86B6-CD63-534D-8A3D-9F3A263ACD1B}" type="slidenum">
              <a:rPr lang="en-US" altLang="en-US">
                <a:latin typeface="Arial" panose="020B0604020202020204" pitchFamily="34" charset="0"/>
              </a:rPr>
              <a:pPr/>
              <a:t>10</a:t>
            </a:fld>
            <a:endParaRPr lang="en-US" altLang="en-US">
              <a:latin typeface="Arial" panose="020B0604020202020204" pitchFamily="34" charset="0"/>
            </a:endParaRPr>
          </a:p>
        </p:txBody>
      </p:sp>
      <p:sp>
        <p:nvSpPr>
          <p:cNvPr id="84995" name="Rectangle 2">
            <a:extLst>
              <a:ext uri="{FF2B5EF4-FFF2-40B4-BE49-F238E27FC236}">
                <a16:creationId xmlns:a16="http://schemas.microsoft.com/office/drawing/2014/main" xmlns="" id="{A2EEBCA1-9A95-284F-AAA2-F5C987336C1F}"/>
              </a:ext>
            </a:extLst>
          </p:cNvPr>
          <p:cNvSpPr>
            <a:spLocks noGrp="1" noRot="1" noChangeAspect="1" noChangeArrowheads="1" noTextEdit="1"/>
          </p:cNvSpPr>
          <p:nvPr>
            <p:ph type="sldImg"/>
          </p:nvPr>
        </p:nvSpPr>
        <p:spPr>
          <a:ln/>
        </p:spPr>
      </p:sp>
      <p:sp>
        <p:nvSpPr>
          <p:cNvPr id="84996" name="Rectangle 3">
            <a:extLst>
              <a:ext uri="{FF2B5EF4-FFF2-40B4-BE49-F238E27FC236}">
                <a16:creationId xmlns:a16="http://schemas.microsoft.com/office/drawing/2014/main" xmlns="" id="{4E70A376-51F2-2648-BF29-F3273E4EC2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4098740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xmlns="" id="{5D1CB7D7-5D09-7F41-9F68-0EE4292F0C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14328AF9-3B50-8042-ABF8-75F69273DD4B}" type="slidenum">
              <a:rPr lang="en-US" altLang="en-US">
                <a:latin typeface="Arial" panose="020B0604020202020204" pitchFamily="34" charset="0"/>
              </a:rPr>
              <a:pPr/>
              <a:t>11</a:t>
            </a:fld>
            <a:endParaRPr lang="en-US" altLang="en-US">
              <a:latin typeface="Arial" panose="020B0604020202020204" pitchFamily="34" charset="0"/>
            </a:endParaRPr>
          </a:p>
        </p:txBody>
      </p:sp>
      <p:sp>
        <p:nvSpPr>
          <p:cNvPr id="86019" name="Rectangle 2">
            <a:extLst>
              <a:ext uri="{FF2B5EF4-FFF2-40B4-BE49-F238E27FC236}">
                <a16:creationId xmlns:a16="http://schemas.microsoft.com/office/drawing/2014/main" xmlns="" id="{D2138B80-799E-2B44-BA77-4842EE44A237}"/>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xmlns="" id="{4E42AD71-10D9-084C-AD63-45F641600E4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364466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xmlns="" id="{21CDBF42-0637-7A4E-9E51-5C672F5717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668160AD-FF50-B144-B4DE-9FF823CC65BA}" type="slidenum">
              <a:rPr lang="en-US" altLang="en-US">
                <a:latin typeface="Arial" panose="020B0604020202020204" pitchFamily="34" charset="0"/>
              </a:rPr>
              <a:pPr/>
              <a:t>14</a:t>
            </a:fld>
            <a:endParaRPr lang="en-US" altLang="en-US">
              <a:latin typeface="Arial" panose="020B0604020202020204" pitchFamily="34" charset="0"/>
            </a:endParaRPr>
          </a:p>
        </p:txBody>
      </p:sp>
      <p:sp>
        <p:nvSpPr>
          <p:cNvPr id="87043" name="Rectangle 2">
            <a:extLst>
              <a:ext uri="{FF2B5EF4-FFF2-40B4-BE49-F238E27FC236}">
                <a16:creationId xmlns:a16="http://schemas.microsoft.com/office/drawing/2014/main" xmlns="" id="{11B8E7BC-6678-B14C-95AB-BB7A4D9EC7F2}"/>
              </a:ext>
            </a:extLst>
          </p:cNvPr>
          <p:cNvSpPr>
            <a:spLocks noGrp="1" noRot="1" noChangeAspect="1" noChangeArrowheads="1" noTextEdit="1"/>
          </p:cNvSpPr>
          <p:nvPr>
            <p:ph type="sldImg"/>
          </p:nvPr>
        </p:nvSpPr>
        <p:spPr>
          <a:ln/>
        </p:spPr>
      </p:sp>
      <p:sp>
        <p:nvSpPr>
          <p:cNvPr id="87044" name="Rectangle 3">
            <a:extLst>
              <a:ext uri="{FF2B5EF4-FFF2-40B4-BE49-F238E27FC236}">
                <a16:creationId xmlns:a16="http://schemas.microsoft.com/office/drawing/2014/main" xmlns="" id="{59BDF8CC-5353-914B-B497-830181ABE2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625884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xmlns="" id="{79EE14CB-16EB-2048-A6A2-EEBD5A7A91D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DDE02130-BD5F-FC47-A536-DC7B351EC1EA}" type="slidenum">
              <a:rPr lang="en-US" altLang="en-US">
                <a:latin typeface="Arial" panose="020B0604020202020204" pitchFamily="34" charset="0"/>
              </a:rPr>
              <a:pPr/>
              <a:t>15</a:t>
            </a:fld>
            <a:endParaRPr lang="en-US" altLang="en-US">
              <a:latin typeface="Arial" panose="020B0604020202020204" pitchFamily="34" charset="0"/>
            </a:endParaRPr>
          </a:p>
        </p:txBody>
      </p:sp>
      <p:sp>
        <p:nvSpPr>
          <p:cNvPr id="88067" name="Rectangle 2">
            <a:extLst>
              <a:ext uri="{FF2B5EF4-FFF2-40B4-BE49-F238E27FC236}">
                <a16:creationId xmlns:a16="http://schemas.microsoft.com/office/drawing/2014/main" xmlns="" id="{A3280063-82E0-274E-B03B-3438A8A430E4}"/>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xmlns="" id="{48FDD362-AB97-9847-8815-360D81FFE3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1842132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a:extLst>
              <a:ext uri="{FF2B5EF4-FFF2-40B4-BE49-F238E27FC236}">
                <a16:creationId xmlns:a16="http://schemas.microsoft.com/office/drawing/2014/main" xmlns="" id="{15BDB611-27FE-504A-AB84-DABA10122EF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347DB5CA-8297-4C46-865B-BD9C3EF70138}" type="slidenum">
              <a:rPr lang="en-US" altLang="en-US">
                <a:latin typeface="Arial" panose="020B0604020202020204" pitchFamily="34" charset="0"/>
              </a:rPr>
              <a:pPr/>
              <a:t>16</a:t>
            </a:fld>
            <a:endParaRPr lang="en-US" altLang="en-US">
              <a:latin typeface="Arial" panose="020B0604020202020204" pitchFamily="34" charset="0"/>
            </a:endParaRPr>
          </a:p>
        </p:txBody>
      </p:sp>
      <p:sp>
        <p:nvSpPr>
          <p:cNvPr id="89091" name="Rectangle 2">
            <a:extLst>
              <a:ext uri="{FF2B5EF4-FFF2-40B4-BE49-F238E27FC236}">
                <a16:creationId xmlns:a16="http://schemas.microsoft.com/office/drawing/2014/main" xmlns="" id="{396A1B58-A29D-5543-8B51-9F288A658FEC}"/>
              </a:ext>
            </a:extLst>
          </p:cNvPr>
          <p:cNvSpPr>
            <a:spLocks noGrp="1" noRot="1" noChangeAspect="1" noChangeArrowheads="1" noTextEdit="1"/>
          </p:cNvSpPr>
          <p:nvPr>
            <p:ph type="sldImg"/>
          </p:nvPr>
        </p:nvSpPr>
        <p:spPr>
          <a:ln/>
        </p:spPr>
      </p:sp>
      <p:sp>
        <p:nvSpPr>
          <p:cNvPr id="89092" name="Rectangle 3">
            <a:extLst>
              <a:ext uri="{FF2B5EF4-FFF2-40B4-BE49-F238E27FC236}">
                <a16:creationId xmlns:a16="http://schemas.microsoft.com/office/drawing/2014/main" xmlns="" id="{97E0BB3D-4EA4-6E4F-BA2A-59DF80EE90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835869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xmlns="" id="{5AA67C64-0385-0142-B434-D456338767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F78FF784-ACD7-BA4A-B7E4-070F9C236BA1}" type="slidenum">
              <a:rPr lang="en-US" altLang="en-US">
                <a:latin typeface="Arial" panose="020B0604020202020204" pitchFamily="34" charset="0"/>
              </a:rPr>
              <a:pPr/>
              <a:t>17</a:t>
            </a:fld>
            <a:endParaRPr lang="en-US" altLang="en-US">
              <a:latin typeface="Arial" panose="020B0604020202020204" pitchFamily="34" charset="0"/>
            </a:endParaRPr>
          </a:p>
        </p:txBody>
      </p:sp>
      <p:sp>
        <p:nvSpPr>
          <p:cNvPr id="92163" name="Rectangle 2">
            <a:extLst>
              <a:ext uri="{FF2B5EF4-FFF2-40B4-BE49-F238E27FC236}">
                <a16:creationId xmlns:a16="http://schemas.microsoft.com/office/drawing/2014/main" xmlns="" id="{291B2447-9CD7-994E-AA49-BE5DBC3424B6}"/>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xmlns="" id="{7910F494-EA2D-134E-8059-BA2D82D93D1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3654562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xmlns="" id="{5A3FD8D3-8746-364C-AF05-A59CF18E06F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9B120EA4-C98B-4B48-980F-60369A356112}" type="slidenum">
              <a:rPr lang="en-US" altLang="en-US">
                <a:latin typeface="Arial" panose="020B0604020202020204" pitchFamily="34" charset="0"/>
              </a:rPr>
              <a:pPr/>
              <a:t>18</a:t>
            </a:fld>
            <a:endParaRPr lang="en-US" altLang="en-US">
              <a:latin typeface="Arial" panose="020B0604020202020204" pitchFamily="34" charset="0"/>
            </a:endParaRPr>
          </a:p>
        </p:txBody>
      </p:sp>
      <p:sp>
        <p:nvSpPr>
          <p:cNvPr id="114691" name="Rectangle 2">
            <a:extLst>
              <a:ext uri="{FF2B5EF4-FFF2-40B4-BE49-F238E27FC236}">
                <a16:creationId xmlns:a16="http://schemas.microsoft.com/office/drawing/2014/main" xmlns="" id="{4AC1F359-D482-9040-A906-6AFFDC838D32}"/>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xmlns="" id="{2DD6CCD1-3D11-884A-9331-386864C837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407260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a:extLst>
              <a:ext uri="{FF2B5EF4-FFF2-40B4-BE49-F238E27FC236}">
                <a16:creationId xmlns:a16="http://schemas.microsoft.com/office/drawing/2014/main" xmlns="" id="{A4F22859-8550-9642-B17F-9605FE1EA3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53589E5C-8A93-A841-A7F5-785425538855}" type="slidenum">
              <a:rPr lang="en-US" altLang="en-US">
                <a:latin typeface="Arial" panose="020B0604020202020204" pitchFamily="34" charset="0"/>
              </a:rPr>
              <a:pPr/>
              <a:t>19</a:t>
            </a:fld>
            <a:endParaRPr lang="en-US" altLang="en-US">
              <a:latin typeface="Arial" panose="020B0604020202020204" pitchFamily="34" charset="0"/>
            </a:endParaRPr>
          </a:p>
        </p:txBody>
      </p:sp>
      <p:sp>
        <p:nvSpPr>
          <p:cNvPr id="119811" name="Rectangle 2">
            <a:extLst>
              <a:ext uri="{FF2B5EF4-FFF2-40B4-BE49-F238E27FC236}">
                <a16:creationId xmlns:a16="http://schemas.microsoft.com/office/drawing/2014/main" xmlns="" id="{C6DF0F78-114A-E942-8261-9E724D2A3D7F}"/>
              </a:ext>
            </a:extLst>
          </p:cNvPr>
          <p:cNvSpPr>
            <a:spLocks noGrp="1" noRot="1" noChangeAspect="1" noChangeArrowheads="1" noTextEdit="1"/>
          </p:cNvSpPr>
          <p:nvPr>
            <p:ph type="sldImg"/>
          </p:nvPr>
        </p:nvSpPr>
        <p:spPr>
          <a:ln/>
        </p:spPr>
      </p:sp>
      <p:sp>
        <p:nvSpPr>
          <p:cNvPr id="119812" name="Rectangle 3">
            <a:extLst>
              <a:ext uri="{FF2B5EF4-FFF2-40B4-BE49-F238E27FC236}">
                <a16:creationId xmlns:a16="http://schemas.microsoft.com/office/drawing/2014/main" xmlns="" id="{23409582-6BB1-A147-8358-B4D44CF096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570581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steemit.com</a:t>
            </a:r>
            <a:r>
              <a:rPr lang="en-US" dirty="0"/>
              <a:t>/philosophy/@</a:t>
            </a:r>
            <a:r>
              <a:rPr lang="en-US" dirty="0" err="1"/>
              <a:t>wuko</a:t>
            </a:r>
            <a:r>
              <a:rPr lang="en-US" dirty="0"/>
              <a:t>/</a:t>
            </a:r>
            <a:r>
              <a:rPr lang="en-US" dirty="0" err="1"/>
              <a:t>plato</a:t>
            </a:r>
            <a:r>
              <a:rPr lang="en-US" dirty="0"/>
              <a:t>-s-allegory-of-the-cave-revisited</a:t>
            </a:r>
          </a:p>
        </p:txBody>
      </p:sp>
      <p:sp>
        <p:nvSpPr>
          <p:cNvPr id="4" name="Slide Number Placeholder 3"/>
          <p:cNvSpPr>
            <a:spLocks noGrp="1"/>
          </p:cNvSpPr>
          <p:nvPr>
            <p:ph type="sldNum" sz="quarter" idx="5"/>
          </p:nvPr>
        </p:nvSpPr>
        <p:spPr/>
        <p:txBody>
          <a:bodyPr/>
          <a:lstStyle/>
          <a:p>
            <a:fld id="{A0316428-DF0E-4A41-97A3-12CAE23F529B}" type="slidenum">
              <a:rPr lang="en-US" smtClean="0"/>
              <a:t>25</a:t>
            </a:fld>
            <a:endParaRPr lang="en-US"/>
          </a:p>
        </p:txBody>
      </p:sp>
    </p:spTree>
    <p:extLst>
      <p:ext uri="{BB962C8B-B14F-4D97-AF65-F5344CB8AC3E}">
        <p14:creationId xmlns:p14="http://schemas.microsoft.com/office/powerpoint/2010/main" val="4200875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xmlns="" id="{A43BF06A-9061-FF44-8271-F9BAA2C170FF}"/>
              </a:ext>
            </a:extLst>
          </p:cNvPr>
          <p:cNvSpPr>
            <a:spLocks noGrp="1" noRot="1" noChangeAspect="1" noTextEdit="1"/>
          </p:cNvSpPr>
          <p:nvPr>
            <p:ph type="sldImg"/>
          </p:nvPr>
        </p:nvSpPr>
        <p:spPr>
          <a:ln/>
        </p:spPr>
      </p:sp>
      <p:sp>
        <p:nvSpPr>
          <p:cNvPr id="120835" name="Notes Placeholder 2">
            <a:extLst>
              <a:ext uri="{FF2B5EF4-FFF2-40B4-BE49-F238E27FC236}">
                <a16:creationId xmlns:a16="http://schemas.microsoft.com/office/drawing/2014/main" xmlns="" id="{0787F61B-4E0B-7449-926E-0861FEE18F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
        <p:nvSpPr>
          <p:cNvPr id="120836" name="Slide Number Placeholder 3">
            <a:extLst>
              <a:ext uri="{FF2B5EF4-FFF2-40B4-BE49-F238E27FC236}">
                <a16:creationId xmlns:a16="http://schemas.microsoft.com/office/drawing/2014/main" xmlns="" id="{90D640AE-4B63-C742-B702-69D11F04F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81B7AC49-B9C4-844A-99D9-3CE4C0842D38}" type="slidenum">
              <a:rPr lang="en-US" altLang="en-US">
                <a:latin typeface="Arial" panose="020B0604020202020204" pitchFamily="34" charset="0"/>
              </a:rPr>
              <a:pPr/>
              <a:t>28</a:t>
            </a:fld>
            <a:endParaRPr lang="en-US" altLang="en-US">
              <a:latin typeface="Arial" panose="020B0604020202020204" pitchFamily="34" charset="0"/>
            </a:endParaRPr>
          </a:p>
        </p:txBody>
      </p:sp>
    </p:spTree>
    <p:extLst>
      <p:ext uri="{BB962C8B-B14F-4D97-AF65-F5344CB8AC3E}">
        <p14:creationId xmlns:p14="http://schemas.microsoft.com/office/powerpoint/2010/main" val="1279343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a:extLst>
              <a:ext uri="{FF2B5EF4-FFF2-40B4-BE49-F238E27FC236}">
                <a16:creationId xmlns:a16="http://schemas.microsoft.com/office/drawing/2014/main" xmlns="" id="{12694454-1B33-2D40-9924-A5D6BBC7C2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fld id="{01E0F122-16FC-E14F-B793-B042C34F9DA0}" type="slidenum">
              <a:rPr lang="en-US" altLang="en-US">
                <a:latin typeface="Arial" panose="020B0604020202020204" pitchFamily="34" charset="0"/>
              </a:rPr>
              <a:pPr/>
              <a:t>29</a:t>
            </a:fld>
            <a:endParaRPr lang="en-US" altLang="en-US">
              <a:latin typeface="Arial" panose="020B0604020202020204" pitchFamily="34" charset="0"/>
            </a:endParaRPr>
          </a:p>
        </p:txBody>
      </p:sp>
      <p:sp>
        <p:nvSpPr>
          <p:cNvPr id="122883" name="Rectangle 2">
            <a:extLst>
              <a:ext uri="{FF2B5EF4-FFF2-40B4-BE49-F238E27FC236}">
                <a16:creationId xmlns:a16="http://schemas.microsoft.com/office/drawing/2014/main" xmlns="" id="{9A41639E-6047-A241-AFEC-4AB6D688362F}"/>
              </a:ext>
            </a:extLst>
          </p:cNvPr>
          <p:cNvSpPr>
            <a:spLocks noGrp="1" noRot="1" noChangeAspect="1" noChangeArrowheads="1" noTextEdit="1"/>
          </p:cNvSpPr>
          <p:nvPr>
            <p:ph type="sldImg"/>
          </p:nvPr>
        </p:nvSpPr>
        <p:spPr>
          <a:ln/>
        </p:spPr>
      </p:sp>
      <p:sp>
        <p:nvSpPr>
          <p:cNvPr id="122884" name="Rectangle 3">
            <a:extLst>
              <a:ext uri="{FF2B5EF4-FFF2-40B4-BE49-F238E27FC236}">
                <a16:creationId xmlns:a16="http://schemas.microsoft.com/office/drawing/2014/main" xmlns="" id="{0315D9FA-3C4A-6245-83DC-FB1E3B0CA6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a:latin typeface="Arial" panose="020B0604020202020204" pitchFamily="34" charset="0"/>
            </a:endParaRPr>
          </a:p>
        </p:txBody>
      </p:sp>
    </p:spTree>
    <p:extLst>
      <p:ext uri="{BB962C8B-B14F-4D97-AF65-F5344CB8AC3E}">
        <p14:creationId xmlns:p14="http://schemas.microsoft.com/office/powerpoint/2010/main" val="2142760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xmlns=""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xmlns=""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2/26/2020</a:t>
            </a:fld>
            <a:endParaRPr lang="en-US" dirty="0"/>
          </a:p>
        </p:txBody>
      </p:sp>
      <p:sp>
        <p:nvSpPr>
          <p:cNvPr id="5" name="Footer Placeholder 4">
            <a:extLst>
              <a:ext uri="{FF2B5EF4-FFF2-40B4-BE49-F238E27FC236}">
                <a16:creationId xmlns:a16="http://schemas.microsoft.com/office/drawing/2014/main" xmlns=""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xmlns=""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6925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xmlns=""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2/26/2020</a:t>
            </a:fld>
            <a:endParaRPr lang="en-US"/>
          </a:p>
        </p:txBody>
      </p:sp>
      <p:sp>
        <p:nvSpPr>
          <p:cNvPr id="5" name="Footer Placeholder 4">
            <a:extLst>
              <a:ext uri="{FF2B5EF4-FFF2-40B4-BE49-F238E27FC236}">
                <a16:creationId xmlns:a16="http://schemas.microsoft.com/office/drawing/2014/main" xmlns=""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365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xmlns=""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xmlns=""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xmlns="" id="{D48BFA7D-4401-4285-802B-1579165F0D6D}"/>
              </a:ext>
            </a:extLst>
          </p:cNvPr>
          <p:cNvSpPr>
            <a:spLocks noGrp="1"/>
          </p:cNvSpPr>
          <p:nvPr>
            <p:ph type="dt" sz="half" idx="10"/>
          </p:nvPr>
        </p:nvSpPr>
        <p:spPr/>
        <p:txBody>
          <a:bodyPr/>
          <a:lstStyle/>
          <a:p>
            <a:fld id="{02AC24A9-CCB6-4F8D-B8DB-C2F3692CFA5A}" type="datetimeFigureOut">
              <a:rPr lang="en-US" smtClean="0"/>
              <a:t>2/26/2020</a:t>
            </a:fld>
            <a:endParaRPr lang="en-US"/>
          </a:p>
        </p:txBody>
      </p:sp>
      <p:sp>
        <p:nvSpPr>
          <p:cNvPr id="5" name="Footer Placeholder 4">
            <a:extLst>
              <a:ext uri="{FF2B5EF4-FFF2-40B4-BE49-F238E27FC236}">
                <a16:creationId xmlns:a16="http://schemas.microsoft.com/office/drawing/2014/main" xmlns=""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5248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xmlns=""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xmlns=""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xmlns=""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xmlns=""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xmlns=""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2/26/2020</a:t>
            </a:fld>
            <a:endParaRPr lang="en-US"/>
          </a:p>
        </p:txBody>
      </p:sp>
      <p:sp>
        <p:nvSpPr>
          <p:cNvPr id="6" name="Footer Placeholder 5">
            <a:extLst>
              <a:ext uri="{FF2B5EF4-FFF2-40B4-BE49-F238E27FC236}">
                <a16:creationId xmlns:a16="http://schemas.microsoft.com/office/drawing/2014/main" xmlns=""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46667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xmlns=""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xmlns=""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xmlns=""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xmlns=""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xmlns=""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xmlns=""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xmlns=""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xmlns=""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2/26/2020</a:t>
            </a:fld>
            <a:endParaRPr lang="en-US"/>
          </a:p>
        </p:txBody>
      </p:sp>
      <p:sp>
        <p:nvSpPr>
          <p:cNvPr id="8" name="Footer Placeholder 7">
            <a:extLst>
              <a:ext uri="{FF2B5EF4-FFF2-40B4-BE49-F238E27FC236}">
                <a16:creationId xmlns:a16="http://schemas.microsoft.com/office/drawing/2014/main" xmlns=""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18706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xmlns=""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xmlns="" id="{67C91241-A315-4643-91E5-CF2C25CC903A}"/>
              </a:ext>
            </a:extLst>
          </p:cNvPr>
          <p:cNvSpPr>
            <a:spLocks noGrp="1"/>
          </p:cNvSpPr>
          <p:nvPr>
            <p:ph type="dt" sz="half" idx="10"/>
          </p:nvPr>
        </p:nvSpPr>
        <p:spPr/>
        <p:txBody>
          <a:bodyPr/>
          <a:lstStyle/>
          <a:p>
            <a:fld id="{02AC24A9-CCB6-4F8D-B8DB-C2F3692CFA5A}" type="datetimeFigureOut">
              <a:rPr lang="en-US" smtClean="0"/>
              <a:t>2/26/2020</a:t>
            </a:fld>
            <a:endParaRPr lang="en-US"/>
          </a:p>
        </p:txBody>
      </p:sp>
      <p:sp>
        <p:nvSpPr>
          <p:cNvPr id="4" name="Footer Placeholder 3">
            <a:extLst>
              <a:ext uri="{FF2B5EF4-FFF2-40B4-BE49-F238E27FC236}">
                <a16:creationId xmlns:a16="http://schemas.microsoft.com/office/drawing/2014/main" xmlns=""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2310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AC447E0-1D4D-4EF2-B81B-4B2400EE3EDB}"/>
              </a:ext>
            </a:extLst>
          </p:cNvPr>
          <p:cNvSpPr>
            <a:spLocks noGrp="1"/>
          </p:cNvSpPr>
          <p:nvPr>
            <p:ph type="dt" sz="half" idx="10"/>
          </p:nvPr>
        </p:nvSpPr>
        <p:spPr/>
        <p:txBody>
          <a:bodyPr/>
          <a:lstStyle/>
          <a:p>
            <a:fld id="{02AC24A9-CCB6-4F8D-B8DB-C2F3692CFA5A}" type="datetimeFigureOut">
              <a:rPr lang="en-US" smtClean="0"/>
              <a:t>2/26/2020</a:t>
            </a:fld>
            <a:endParaRPr lang="en-US"/>
          </a:p>
        </p:txBody>
      </p:sp>
      <p:sp>
        <p:nvSpPr>
          <p:cNvPr id="3" name="Footer Placeholder 2">
            <a:extLst>
              <a:ext uri="{FF2B5EF4-FFF2-40B4-BE49-F238E27FC236}">
                <a16:creationId xmlns:a16="http://schemas.microsoft.com/office/drawing/2014/main" xmlns=""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29871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xmlns=""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xmlns=""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2/26/2020</a:t>
            </a:fld>
            <a:endParaRPr lang="en-US" dirty="0"/>
          </a:p>
        </p:txBody>
      </p:sp>
      <p:sp>
        <p:nvSpPr>
          <p:cNvPr id="6" name="Footer Placeholder 5">
            <a:extLst>
              <a:ext uri="{FF2B5EF4-FFF2-40B4-BE49-F238E27FC236}">
                <a16:creationId xmlns:a16="http://schemas.microsoft.com/office/drawing/2014/main" xmlns=""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0395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xmlns=""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xmlns=""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xmlns=""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2/26/2020</a:t>
            </a:fld>
            <a:endParaRPr lang="en-US"/>
          </a:p>
        </p:txBody>
      </p:sp>
      <p:sp>
        <p:nvSpPr>
          <p:cNvPr id="6" name="Footer Placeholder 5">
            <a:extLst>
              <a:ext uri="{FF2B5EF4-FFF2-40B4-BE49-F238E27FC236}">
                <a16:creationId xmlns:a16="http://schemas.microsoft.com/office/drawing/2014/main" xmlns=""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813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9ED9A4A-D287-4207-9037-70DB007A1707}"/>
              </a:ext>
            </a:extLst>
          </p:cNvPr>
          <p:cNvSpPr>
            <a:spLocks noGrp="1"/>
          </p:cNvSpPr>
          <p:nvPr>
            <p:ph type="dt" sz="half" idx="10"/>
          </p:nvPr>
        </p:nvSpPr>
        <p:spPr/>
        <p:txBody>
          <a:bodyPr/>
          <a:lstStyle/>
          <a:p>
            <a:fld id="{02AC24A9-CCB6-4F8D-B8DB-C2F3692CFA5A}" type="datetimeFigureOut">
              <a:rPr lang="en-US" smtClean="0"/>
              <a:t>2/26/2020</a:t>
            </a:fld>
            <a:endParaRPr lang="en-US"/>
          </a:p>
        </p:txBody>
      </p:sp>
      <p:sp>
        <p:nvSpPr>
          <p:cNvPr id="5" name="Footer Placeholder 4">
            <a:extLst>
              <a:ext uri="{FF2B5EF4-FFF2-40B4-BE49-F238E27FC236}">
                <a16:creationId xmlns:a16="http://schemas.microsoft.com/office/drawing/2014/main" xmlns=""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31528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1D2603B-9ACE-4FA9-805B-9B91EB63DF7D}"/>
              </a:ext>
            </a:extLst>
          </p:cNvPr>
          <p:cNvSpPr>
            <a:spLocks noGrp="1"/>
          </p:cNvSpPr>
          <p:nvPr>
            <p:ph type="dt" sz="half" idx="10"/>
          </p:nvPr>
        </p:nvSpPr>
        <p:spPr/>
        <p:txBody>
          <a:bodyPr/>
          <a:lstStyle/>
          <a:p>
            <a:fld id="{02AC24A9-CCB6-4F8D-B8DB-C2F3692CFA5A}" type="datetimeFigureOut">
              <a:rPr lang="en-US" smtClean="0"/>
              <a:t>2/26/2020</a:t>
            </a:fld>
            <a:endParaRPr lang="en-US"/>
          </a:p>
        </p:txBody>
      </p:sp>
      <p:sp>
        <p:nvSpPr>
          <p:cNvPr id="5" name="Footer Placeholder 4">
            <a:extLst>
              <a:ext uri="{FF2B5EF4-FFF2-40B4-BE49-F238E27FC236}">
                <a16:creationId xmlns:a16="http://schemas.microsoft.com/office/drawing/2014/main" xmlns=""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03369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2/26/2020</a:t>
            </a:fld>
            <a:endParaRPr lang="en-US"/>
          </a:p>
        </p:txBody>
      </p:sp>
      <p:sp>
        <p:nvSpPr>
          <p:cNvPr id="5" name="Footer Placeholder 4">
            <a:extLst>
              <a:ext uri="{FF2B5EF4-FFF2-40B4-BE49-F238E27FC236}">
                <a16:creationId xmlns:a16="http://schemas.microsoft.com/office/drawing/2014/main" xmlns=""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72392970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92" r:id="rId6"/>
    <p:sldLayoutId id="2147483687" r:id="rId7"/>
    <p:sldLayoutId id="2147483688" r:id="rId8"/>
    <p:sldLayoutId id="2147483689" r:id="rId9"/>
    <p:sldLayoutId id="2147483691" r:id="rId10"/>
    <p:sldLayoutId id="21474836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tiff"/></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Layout" Target="../diagrams/layout6.xml"/><Relationship Id="rId7" Type="http://schemas.openxmlformats.org/officeDocument/2006/relationships/image" Target="../media/image2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7B352FC-1F44-4AB9-A2BD-FBF231C6B1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4AE635C8-4473-43FE-ABE6-2C056D5591F7}"/>
              </a:ext>
            </a:extLst>
          </p:cNvPr>
          <p:cNvPicPr>
            <a:picLocks noChangeAspect="1"/>
          </p:cNvPicPr>
          <p:nvPr/>
        </p:nvPicPr>
        <p:blipFill rotWithShape="1">
          <a:blip r:embed="rId2"/>
          <a:srcRect t="25062" b="1648"/>
          <a:stretch/>
        </p:blipFill>
        <p:spPr>
          <a:xfrm>
            <a:off x="-2" y="-1"/>
            <a:ext cx="12192001" cy="6858000"/>
          </a:xfrm>
          <a:prstGeom prst="rect">
            <a:avLst/>
          </a:prstGeom>
        </p:spPr>
      </p:pic>
      <p:sp>
        <p:nvSpPr>
          <p:cNvPr id="11" name="Rectangle 10">
            <a:extLst>
              <a:ext uri="{FF2B5EF4-FFF2-40B4-BE49-F238E27FC236}">
                <a16:creationId xmlns:a16="http://schemas.microsoft.com/office/drawing/2014/main" xmlns="" id="{0ADDB668-2CA4-4D2B-9C34-3487CA330B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1553" y="4716089"/>
            <a:ext cx="6288261" cy="1573149"/>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E30C29C-C79A-B141-9CEE-A62DC14CFDA6}"/>
              </a:ext>
            </a:extLst>
          </p:cNvPr>
          <p:cNvSpPr>
            <a:spLocks noGrp="1"/>
          </p:cNvSpPr>
          <p:nvPr>
            <p:ph type="ctrTitle"/>
          </p:nvPr>
        </p:nvSpPr>
        <p:spPr>
          <a:xfrm>
            <a:off x="856210" y="4909985"/>
            <a:ext cx="3212386" cy="1185353"/>
          </a:xfrm>
        </p:spPr>
        <p:txBody>
          <a:bodyPr anchor="ctr">
            <a:normAutofit/>
          </a:bodyPr>
          <a:lstStyle/>
          <a:p>
            <a:r>
              <a:rPr lang="en-US" sz="2600" dirty="0"/>
              <a:t>Identity</a:t>
            </a:r>
          </a:p>
        </p:txBody>
      </p:sp>
      <p:sp>
        <p:nvSpPr>
          <p:cNvPr id="3" name="Subtitle 2">
            <a:extLst>
              <a:ext uri="{FF2B5EF4-FFF2-40B4-BE49-F238E27FC236}">
                <a16:creationId xmlns:a16="http://schemas.microsoft.com/office/drawing/2014/main" xmlns="" id="{3945B44E-3305-6B42-A1D6-549A910B54D1}"/>
              </a:ext>
            </a:extLst>
          </p:cNvPr>
          <p:cNvSpPr>
            <a:spLocks noGrp="1"/>
          </p:cNvSpPr>
          <p:nvPr>
            <p:ph type="subTitle" idx="1"/>
          </p:nvPr>
        </p:nvSpPr>
        <p:spPr>
          <a:xfrm>
            <a:off x="4410734" y="4909984"/>
            <a:ext cx="2228641" cy="1185353"/>
          </a:xfrm>
        </p:spPr>
        <p:txBody>
          <a:bodyPr anchor="ctr">
            <a:normAutofit/>
          </a:bodyPr>
          <a:lstStyle/>
          <a:p>
            <a:r>
              <a:rPr lang="en-US" sz="1700" dirty="0"/>
              <a:t>Dr Caroline Jawad 2020</a:t>
            </a:r>
          </a:p>
        </p:txBody>
      </p:sp>
      <p:sp>
        <p:nvSpPr>
          <p:cNvPr id="13" name="Rectangle 12">
            <a:extLst>
              <a:ext uri="{FF2B5EF4-FFF2-40B4-BE49-F238E27FC236}">
                <a16:creationId xmlns:a16="http://schemas.microsoft.com/office/drawing/2014/main" xmlns="" id="{2568BC19-F052-4108-93E1-6A3D1DEC07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xmlns="" id="{D5FD337D-4D6B-4C8B-B6F5-121097E098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5732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BB2B1F0-0DD6-4744-9A46-7A344FB48E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B8CA1F1-A3FF-764C-A8C0-5030756619D8}"/>
              </a:ext>
            </a:extLst>
          </p:cNvPr>
          <p:cNvSpPr>
            <a:spLocks noGrp="1"/>
          </p:cNvSpPr>
          <p:nvPr>
            <p:ph type="title"/>
          </p:nvPr>
        </p:nvSpPr>
        <p:spPr>
          <a:xfrm>
            <a:off x="841248" y="426720"/>
            <a:ext cx="10506456" cy="1919141"/>
          </a:xfrm>
        </p:spPr>
        <p:txBody>
          <a:bodyPr anchor="b">
            <a:normAutofit/>
          </a:bodyPr>
          <a:lstStyle/>
          <a:p>
            <a:r>
              <a:rPr lang="en-US" sz="6000"/>
              <a:t>In My Experience</a:t>
            </a:r>
          </a:p>
        </p:txBody>
      </p:sp>
      <p:sp>
        <p:nvSpPr>
          <p:cNvPr id="10" name="Rectangle 9">
            <a:extLst>
              <a:ext uri="{FF2B5EF4-FFF2-40B4-BE49-F238E27FC236}">
                <a16:creationId xmlns:a16="http://schemas.microsoft.com/office/drawing/2014/main" xmlns=""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889D4581-6A21-F841-BB5A-B5E0A13A3700}"/>
              </a:ext>
            </a:extLst>
          </p:cNvPr>
          <p:cNvSpPr>
            <a:spLocks noGrp="1"/>
          </p:cNvSpPr>
          <p:nvPr>
            <p:ph idx="1"/>
          </p:nvPr>
        </p:nvSpPr>
        <p:spPr>
          <a:xfrm>
            <a:off x="841248" y="3337269"/>
            <a:ext cx="10509504" cy="2905686"/>
          </a:xfrm>
        </p:spPr>
        <p:txBody>
          <a:bodyPr>
            <a:normAutofit/>
          </a:bodyPr>
          <a:lstStyle/>
          <a:p>
            <a:r>
              <a:rPr lang="en-GB" sz="2000" dirty="0"/>
              <a:t>Understanding and setting the </a:t>
            </a:r>
            <a:r>
              <a:rPr lang="en-GB" sz="2000" b="1" dirty="0"/>
              <a:t>research paradigm</a:t>
            </a:r>
            <a:r>
              <a:rPr lang="en-GB" sz="2000" dirty="0"/>
              <a:t> is without doubt the most confusing part of the dissertation process for students. </a:t>
            </a:r>
          </a:p>
          <a:p>
            <a:r>
              <a:rPr lang="en-GB" sz="2000" dirty="0"/>
              <a:t>It is easy to switch off when people talk to you about the </a:t>
            </a:r>
            <a:r>
              <a:rPr lang="en-GB" sz="2000" b="1" dirty="0"/>
              <a:t>philosophy of research</a:t>
            </a:r>
            <a:r>
              <a:rPr lang="en-GB" sz="2000" dirty="0"/>
              <a:t>, when they start to use words like </a:t>
            </a:r>
            <a:r>
              <a:rPr lang="en-GB" sz="2000" b="1" dirty="0"/>
              <a:t>epistemology</a:t>
            </a:r>
            <a:r>
              <a:rPr lang="en-GB" sz="2000" dirty="0"/>
              <a:t> and </a:t>
            </a:r>
            <a:r>
              <a:rPr lang="en-GB" sz="2000" b="1" dirty="0"/>
              <a:t>ontology</a:t>
            </a:r>
            <a:r>
              <a:rPr lang="en-GB" sz="2000" dirty="0"/>
              <a:t>, </a:t>
            </a:r>
            <a:r>
              <a:rPr lang="en-GB" sz="2000" b="1" dirty="0"/>
              <a:t>positivism</a:t>
            </a:r>
            <a:r>
              <a:rPr lang="en-GB" sz="2000" dirty="0"/>
              <a:t>, </a:t>
            </a:r>
            <a:r>
              <a:rPr lang="en-GB" sz="2000" b="1" dirty="0"/>
              <a:t>post-positivism</a:t>
            </a:r>
            <a:r>
              <a:rPr lang="en-GB" sz="2000" dirty="0"/>
              <a:t>, </a:t>
            </a:r>
            <a:r>
              <a:rPr lang="en-GB" sz="2000" b="1" dirty="0"/>
              <a:t>critical theory</a:t>
            </a:r>
            <a:r>
              <a:rPr lang="en-GB" sz="2000" dirty="0"/>
              <a:t> or </a:t>
            </a:r>
            <a:r>
              <a:rPr lang="en-GB" sz="2000" b="1" dirty="0"/>
              <a:t>constructivism</a:t>
            </a:r>
            <a:r>
              <a:rPr lang="en-GB" sz="2000" dirty="0"/>
              <a:t>, or ask you questions like: </a:t>
            </a:r>
          </a:p>
          <a:p>
            <a:r>
              <a:rPr lang="en-GB" sz="2000" dirty="0"/>
              <a:t>What is your view of the nature of reality? </a:t>
            </a:r>
            <a:endParaRPr lang="en-US" sz="2000" dirty="0"/>
          </a:p>
        </p:txBody>
      </p:sp>
    </p:spTree>
    <p:extLst>
      <p:ext uri="{BB962C8B-B14F-4D97-AF65-F5344CB8AC3E}">
        <p14:creationId xmlns:p14="http://schemas.microsoft.com/office/powerpoint/2010/main" val="1192561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029D5AD-8348-4446-B191-6A9B6FE03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xmlns="" id="{A3F395A2-2B64-4749-BD93-2F159C7E1F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xmlns="" id="{5CF0135B-EAB8-4CA0-896C-2D897ECD28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D0CC188-6F9B-A74F-8302-9AA15C829F28}"/>
              </a:ext>
            </a:extLst>
          </p:cNvPr>
          <p:cNvSpPr>
            <a:spLocks noGrp="1"/>
          </p:cNvSpPr>
          <p:nvPr>
            <p:ph type="title"/>
          </p:nvPr>
        </p:nvSpPr>
        <p:spPr>
          <a:xfrm>
            <a:off x="838200" y="253397"/>
            <a:ext cx="10515600" cy="1273233"/>
          </a:xfrm>
        </p:spPr>
        <p:txBody>
          <a:bodyPr>
            <a:normAutofit/>
          </a:bodyPr>
          <a:lstStyle/>
          <a:p>
            <a:r>
              <a:rPr lang="en-GB" dirty="0"/>
              <a:t>What Do We Mean by Research Paradigm? Lather (1986) </a:t>
            </a:r>
            <a:endParaRPr lang="en-US" dirty="0"/>
          </a:p>
        </p:txBody>
      </p:sp>
      <p:sp>
        <p:nvSpPr>
          <p:cNvPr id="14" name="Rectangle 13">
            <a:extLst>
              <a:ext uri="{FF2B5EF4-FFF2-40B4-BE49-F238E27FC236}">
                <a16:creationId xmlns:a16="http://schemas.microsoft.com/office/drawing/2014/main" xmlns="" id="{92C3387C-D24F-4737-8A37-1DC5CFF09C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EDFC929E-53F1-7140-A801-092318314540}"/>
              </a:ext>
            </a:extLst>
          </p:cNvPr>
          <p:cNvSpPr>
            <a:spLocks noGrp="1"/>
          </p:cNvSpPr>
          <p:nvPr>
            <p:ph idx="1"/>
          </p:nvPr>
        </p:nvSpPr>
        <p:spPr>
          <a:xfrm>
            <a:off x="838200" y="2478024"/>
            <a:ext cx="10515600" cy="3694176"/>
          </a:xfrm>
        </p:spPr>
        <p:txBody>
          <a:bodyPr>
            <a:normAutofit/>
          </a:bodyPr>
          <a:lstStyle/>
          <a:p>
            <a:r>
              <a:rPr lang="en-GB" sz="2200" dirty="0"/>
              <a:t>Research paradigm inherently reflects the researcher’s beliefs about the world that s/he lives in and wants to live in. </a:t>
            </a:r>
          </a:p>
          <a:p>
            <a:r>
              <a:rPr lang="en-GB" sz="2200" dirty="0"/>
              <a:t>It constitutes the abstract beliefs and principles that shape how a researcher sees the world, and how s/he interprets and acts within that world. </a:t>
            </a:r>
          </a:p>
          <a:p>
            <a:r>
              <a:rPr lang="en-GB" sz="2200" dirty="0"/>
              <a:t>When we say that it defines the researcher’s worldview, we mean that a paradigm constitutes the abstract beliefs and principles that shape how a researcher sees the world, and how s/he interprets and acts within that world. </a:t>
            </a:r>
          </a:p>
          <a:p>
            <a:r>
              <a:rPr lang="en-GB" sz="2200" dirty="0">
                <a:highlight>
                  <a:srgbClr val="FFFF00"/>
                </a:highlight>
              </a:rPr>
              <a:t>It is the lens through which a researcher looks at the world. </a:t>
            </a:r>
          </a:p>
          <a:p>
            <a:endParaRPr lang="en-US" sz="2200" dirty="0"/>
          </a:p>
        </p:txBody>
      </p:sp>
    </p:spTree>
    <p:extLst>
      <p:ext uri="{BB962C8B-B14F-4D97-AF65-F5344CB8AC3E}">
        <p14:creationId xmlns:p14="http://schemas.microsoft.com/office/powerpoint/2010/main" val="484983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48F94EA-115E-FE4A-AC58-0F660D0BD96F}"/>
              </a:ext>
            </a:extLst>
          </p:cNvPr>
          <p:cNvSpPr>
            <a:spLocks noGrp="1"/>
          </p:cNvSpPr>
          <p:nvPr>
            <p:ph type="title"/>
          </p:nvPr>
        </p:nvSpPr>
        <p:spPr>
          <a:xfrm>
            <a:off x="655320" y="429030"/>
            <a:ext cx="2834640" cy="5457589"/>
          </a:xfrm>
        </p:spPr>
        <p:txBody>
          <a:bodyPr anchor="ctr">
            <a:normAutofit/>
          </a:bodyPr>
          <a:lstStyle/>
          <a:p>
            <a:r>
              <a:rPr lang="en-GB" dirty="0"/>
              <a:t>What Are the Essential Elements of a Research Paradigm? </a:t>
            </a:r>
            <a:br>
              <a:rPr lang="en-GB" dirty="0"/>
            </a:br>
            <a:endParaRPr lang="en-US" dirty="0"/>
          </a:p>
        </p:txBody>
      </p:sp>
      <p:sp>
        <p:nvSpPr>
          <p:cNvPr id="12" name="Rectangle 11">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xmlns="" id="{48462A87-7687-4FE6-8ED1-0359267837E1}"/>
              </a:ext>
            </a:extLst>
          </p:cNvPr>
          <p:cNvGraphicFramePr>
            <a:graphicFrameLocks noGrp="1"/>
          </p:cNvGraphicFramePr>
          <p:nvPr>
            <p:ph idx="1"/>
            <p:extLst>
              <p:ext uri="{D42A27DB-BD31-4B8C-83A1-F6EECF244321}">
                <p14:modId xmlns:p14="http://schemas.microsoft.com/office/powerpoint/2010/main" val="720079199"/>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204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xmlns=""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xmlns="" id="{1ACA2EA0-FFD3-42EC-9406-B595015ED9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xmlns="" id="{D5288BCE-665C-472A-8C43-664BCFA31E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8762" y="1247775"/>
            <a:ext cx="9144000" cy="300744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4A80FFEA-B8EF-8945-9B7A-BAFF89F552C6}"/>
              </a:ext>
            </a:extLst>
          </p:cNvPr>
          <p:cNvSpPr>
            <a:spLocks noGrp="1"/>
          </p:cNvSpPr>
          <p:nvPr>
            <p:ph type="title"/>
          </p:nvPr>
        </p:nvSpPr>
        <p:spPr>
          <a:xfrm>
            <a:off x="1804988" y="1442172"/>
            <a:ext cx="8582025" cy="2177328"/>
          </a:xfrm>
        </p:spPr>
        <p:txBody>
          <a:bodyPr vert="horz" lIns="91440" tIns="45720" rIns="91440" bIns="45720" rtlCol="0" anchor="ctr">
            <a:normAutofit/>
          </a:bodyPr>
          <a:lstStyle/>
          <a:p>
            <a:pPr algn="ctr"/>
            <a:r>
              <a:rPr lang="en-US" sz="7200" dirty="0"/>
              <a:t>The Nature of Reality</a:t>
            </a:r>
          </a:p>
        </p:txBody>
      </p:sp>
      <p:sp>
        <p:nvSpPr>
          <p:cNvPr id="15" name="Rectangle: Rounded Corners 14">
            <a:extLst>
              <a:ext uri="{FF2B5EF4-FFF2-40B4-BE49-F238E27FC236}">
                <a16:creationId xmlns:a16="http://schemas.microsoft.com/office/drawing/2014/main" xmlns="" id="{46C57131-53A7-4C1A-BEA8-25F06A06AD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0912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xmlns="" id="{8380AD67-C5CA-4918-B4BB-C359BB03EE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xmlns="" id="{44F19161-8E0C-EC4B-A2CD-76F667A8EFEA}"/>
              </a:ext>
            </a:extLst>
          </p:cNvPr>
          <p:cNvSpPr>
            <a:spLocks noGrp="1" noChangeArrowheads="1"/>
          </p:cNvSpPr>
          <p:nvPr>
            <p:ph type="title"/>
          </p:nvPr>
        </p:nvSpPr>
        <p:spPr>
          <a:xfrm>
            <a:off x="5080216" y="1076324"/>
            <a:ext cx="6272784" cy="1535051"/>
          </a:xfrm>
        </p:spPr>
        <p:txBody>
          <a:bodyPr anchor="b">
            <a:normAutofit/>
          </a:bodyPr>
          <a:lstStyle/>
          <a:p>
            <a:pPr eaLnBrk="1" hangingPunct="1">
              <a:defRPr/>
            </a:pPr>
            <a:r>
              <a:rPr lang="en-US"/>
              <a:t>There are only two places for things to exist…</a:t>
            </a:r>
          </a:p>
        </p:txBody>
      </p:sp>
      <p:pic>
        <p:nvPicPr>
          <p:cNvPr id="4100" name="Picture 4" descr="wanderer wernerHofmann">
            <a:extLst>
              <a:ext uri="{FF2B5EF4-FFF2-40B4-BE49-F238E27FC236}">
                <a16:creationId xmlns:a16="http://schemas.microsoft.com/office/drawing/2014/main" xmlns="" id="{A18C888E-BA84-FC42-A76E-5EDAE58A5C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115"/>
          <a:stretch/>
        </p:blipFill>
        <p:spPr bwMode="auto">
          <a:xfrm>
            <a:off x="20" y="10"/>
            <a:ext cx="4505305" cy="6857990"/>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xmlns="" id="{EABAD4DA-87BA-4F70-9EF0-45C6BCF17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xmlns="" id="{915128D9-2797-47FA-B6FE-EC24E6B84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75" name="Rectangle 3">
            <a:extLst>
              <a:ext uri="{FF2B5EF4-FFF2-40B4-BE49-F238E27FC236}">
                <a16:creationId xmlns:a16="http://schemas.microsoft.com/office/drawing/2014/main" xmlns="" id="{411E1FC3-07D2-2641-B069-762C0AB9B7A1}"/>
              </a:ext>
            </a:extLst>
          </p:cNvPr>
          <p:cNvSpPr>
            <a:spLocks noGrp="1" noChangeArrowheads="1"/>
          </p:cNvSpPr>
          <p:nvPr>
            <p:ph type="body" idx="1"/>
          </p:nvPr>
        </p:nvSpPr>
        <p:spPr>
          <a:xfrm>
            <a:off x="5080216" y="3351276"/>
            <a:ext cx="6272784" cy="2825686"/>
          </a:xfrm>
        </p:spPr>
        <p:txBody>
          <a:bodyPr>
            <a:normAutofit/>
          </a:bodyPr>
          <a:lstStyle/>
          <a:p>
            <a:pPr eaLnBrk="1" hangingPunct="1">
              <a:defRPr/>
            </a:pPr>
            <a:endParaRPr lang="en-US" sz="1800" b="1"/>
          </a:p>
          <a:p>
            <a:pPr eaLnBrk="1" hangingPunct="1">
              <a:defRPr/>
            </a:pPr>
            <a:endParaRPr lang="en-US" sz="1800" b="1"/>
          </a:p>
          <a:p>
            <a:pPr eaLnBrk="1" hangingPunct="1">
              <a:defRPr/>
            </a:pPr>
            <a:r>
              <a:rPr lang="en-US" sz="1800"/>
              <a:t>In our minds</a:t>
            </a:r>
            <a:br>
              <a:rPr lang="en-US" sz="1800"/>
            </a:br>
            <a:endParaRPr lang="en-US" sz="1800"/>
          </a:p>
          <a:p>
            <a:pPr eaLnBrk="1" hangingPunct="1">
              <a:buFont typeface="Wingdings" pitchFamily="2" charset="2"/>
              <a:buNone/>
              <a:defRPr/>
            </a:pPr>
            <a:r>
              <a:rPr lang="en-US" sz="1800"/>
              <a:t>Or </a:t>
            </a:r>
            <a:br>
              <a:rPr lang="en-US" sz="1800"/>
            </a:br>
            <a:endParaRPr lang="en-US" sz="1800"/>
          </a:p>
          <a:p>
            <a:pPr eaLnBrk="1" hangingPunct="1">
              <a:defRPr/>
            </a:pPr>
            <a:r>
              <a:rPr lang="en-US" sz="1800"/>
              <a:t>Outside our minds</a:t>
            </a:r>
          </a:p>
        </p:txBody>
      </p:sp>
    </p:spTree>
    <p:extLst>
      <p:ext uri="{BB962C8B-B14F-4D97-AF65-F5344CB8AC3E}">
        <p14:creationId xmlns:p14="http://schemas.microsoft.com/office/powerpoint/2010/main" val="274682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xmlns="" id="{79477870-C64A-4E35-8F2F-05B7114F3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xmlns="" id="{F5FD8BF1-8669-2245-9C37-8CBA06AADC93}"/>
              </a:ext>
            </a:extLst>
          </p:cNvPr>
          <p:cNvSpPr>
            <a:spLocks noGrp="1" noChangeArrowheads="1"/>
          </p:cNvSpPr>
          <p:nvPr>
            <p:ph type="title"/>
          </p:nvPr>
        </p:nvSpPr>
        <p:spPr>
          <a:xfrm>
            <a:off x="612648" y="1078992"/>
            <a:ext cx="6268770" cy="1536192"/>
          </a:xfrm>
        </p:spPr>
        <p:txBody>
          <a:bodyPr anchor="b">
            <a:normAutofit/>
          </a:bodyPr>
          <a:lstStyle/>
          <a:p>
            <a:pPr eaLnBrk="1" hangingPunct="1">
              <a:defRPr/>
            </a:pPr>
            <a:r>
              <a:rPr lang="en-US" sz="5200"/>
              <a:t>Vocabulary…</a:t>
            </a:r>
          </a:p>
        </p:txBody>
      </p:sp>
      <p:sp>
        <p:nvSpPr>
          <p:cNvPr id="139" name="Rectangle 138">
            <a:extLst>
              <a:ext uri="{FF2B5EF4-FFF2-40B4-BE49-F238E27FC236}">
                <a16:creationId xmlns:a16="http://schemas.microsoft.com/office/drawing/2014/main" xmlns="" id="{8AEA628B-C8FF-4D0B-B111-F101F580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xmlns="" id="{42663BD0-064C-40FC-A331-F49FCA953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9" name="Rectangle 3">
            <a:extLst>
              <a:ext uri="{FF2B5EF4-FFF2-40B4-BE49-F238E27FC236}">
                <a16:creationId xmlns:a16="http://schemas.microsoft.com/office/drawing/2014/main" xmlns="" id="{A8DD3273-103F-2B48-8A25-0D699FC8E414}"/>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dirty="0"/>
              <a:t>Internal vs. external world</a:t>
            </a:r>
          </a:p>
          <a:p>
            <a:pPr eaLnBrk="1" hangingPunct="1">
              <a:defRPr/>
            </a:pPr>
            <a:r>
              <a:rPr lang="en-US" sz="1800" dirty="0"/>
              <a:t>Appearance vs. reality</a:t>
            </a:r>
          </a:p>
          <a:p>
            <a:pPr eaLnBrk="1" hangingPunct="1">
              <a:defRPr/>
            </a:pPr>
            <a:r>
              <a:rPr lang="en-US" sz="1800" dirty="0"/>
              <a:t>Subjective vs. Objective</a:t>
            </a:r>
          </a:p>
          <a:p>
            <a:pPr eaLnBrk="1" hangingPunct="1">
              <a:defRPr/>
            </a:pPr>
            <a:r>
              <a:rPr lang="en-US" sz="1800" dirty="0"/>
              <a:t>Thinking or perceiving subject</a:t>
            </a:r>
          </a:p>
        </p:txBody>
      </p:sp>
      <p:pic>
        <p:nvPicPr>
          <p:cNvPr id="5124" name="Picture 4" descr="26eclipticblue2dpc">
            <a:extLst>
              <a:ext uri="{FF2B5EF4-FFF2-40B4-BE49-F238E27FC236}">
                <a16:creationId xmlns:a16="http://schemas.microsoft.com/office/drawing/2014/main" xmlns="" id="{C6C18F66-809E-2B48-BDDE-8CA922CA05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56" r="9053"/>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429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xmlns="" id="{79477870-C64A-4E35-8F2F-05B7114F3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xmlns="" id="{33E1BE8C-F7B9-104B-8EC6-9B57D4DA4D22}"/>
              </a:ext>
            </a:extLst>
          </p:cNvPr>
          <p:cNvSpPr>
            <a:spLocks noGrp="1" noChangeArrowheads="1"/>
          </p:cNvSpPr>
          <p:nvPr>
            <p:ph type="title"/>
          </p:nvPr>
        </p:nvSpPr>
        <p:spPr>
          <a:xfrm>
            <a:off x="612648" y="1078992"/>
            <a:ext cx="6268770" cy="1536192"/>
          </a:xfrm>
        </p:spPr>
        <p:txBody>
          <a:bodyPr anchor="b">
            <a:normAutofit/>
          </a:bodyPr>
          <a:lstStyle/>
          <a:p>
            <a:pPr eaLnBrk="1" hangingPunct="1"/>
            <a:r>
              <a:rPr lang="en-US" altLang="en-US" sz="5200"/>
              <a:t>Objective or Subjective?</a:t>
            </a:r>
          </a:p>
        </p:txBody>
      </p:sp>
      <p:sp>
        <p:nvSpPr>
          <p:cNvPr id="139" name="Rectangle 138">
            <a:extLst>
              <a:ext uri="{FF2B5EF4-FFF2-40B4-BE49-F238E27FC236}">
                <a16:creationId xmlns:a16="http://schemas.microsoft.com/office/drawing/2014/main" xmlns="" id="{8AEA628B-C8FF-4D0B-B111-F101F580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xmlns="" id="{42663BD0-064C-40FC-A331-F49FCA953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3" name="Rectangle 3">
            <a:extLst>
              <a:ext uri="{FF2B5EF4-FFF2-40B4-BE49-F238E27FC236}">
                <a16:creationId xmlns:a16="http://schemas.microsoft.com/office/drawing/2014/main" xmlns="" id="{FD3CE8C0-9A6F-B642-8052-412C01135456}"/>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dirty="0"/>
              <a:t>Donald Trump</a:t>
            </a:r>
          </a:p>
          <a:p>
            <a:pPr eaLnBrk="1" hangingPunct="1">
              <a:buFont typeface="Wingdings" pitchFamily="2" charset="2"/>
              <a:buNone/>
              <a:defRPr/>
            </a:pPr>
            <a:r>
              <a:rPr lang="en-US" sz="1800" dirty="0"/>
              <a:t>		My impression of  Donald Trump</a:t>
            </a:r>
          </a:p>
          <a:p>
            <a:pPr eaLnBrk="1" hangingPunct="1">
              <a:defRPr/>
            </a:pPr>
            <a:r>
              <a:rPr lang="en-US" sz="1800" dirty="0"/>
              <a:t>A hot stove</a:t>
            </a:r>
          </a:p>
          <a:p>
            <a:pPr eaLnBrk="1" hangingPunct="1">
              <a:buFont typeface="Wingdings" pitchFamily="2" charset="2"/>
              <a:buNone/>
              <a:defRPr/>
            </a:pPr>
            <a:r>
              <a:rPr lang="en-US" sz="1800" dirty="0"/>
              <a:t>		My feeling of pain</a:t>
            </a:r>
          </a:p>
          <a:p>
            <a:pPr eaLnBrk="1" hangingPunct="1">
              <a:defRPr/>
            </a:pPr>
            <a:r>
              <a:rPr lang="en-US" sz="1800" dirty="0"/>
              <a:t>This picture</a:t>
            </a:r>
          </a:p>
          <a:p>
            <a:pPr eaLnBrk="1" hangingPunct="1">
              <a:buFont typeface="Wingdings" pitchFamily="2" charset="2"/>
              <a:buNone/>
              <a:defRPr/>
            </a:pPr>
            <a:r>
              <a:rPr lang="en-US" sz="1800" dirty="0"/>
              <a:t>	 	My perception of this picture</a:t>
            </a:r>
          </a:p>
        </p:txBody>
      </p:sp>
      <p:pic>
        <p:nvPicPr>
          <p:cNvPr id="6148" name="Picture 7" descr="dd">
            <a:extLst>
              <a:ext uri="{FF2B5EF4-FFF2-40B4-BE49-F238E27FC236}">
                <a16:creationId xmlns:a16="http://schemas.microsoft.com/office/drawing/2014/main" xmlns="" id="{8936B35B-1312-984F-BD3A-EDAA8792C6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7"/>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449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8380AD67-C5CA-4918-B4BB-C359BB03EE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xmlns="" id="{6AEE0F95-977B-8A42-9594-1A39F27A30D6}"/>
              </a:ext>
            </a:extLst>
          </p:cNvPr>
          <p:cNvSpPr>
            <a:spLocks noGrp="1" noChangeArrowheads="1"/>
          </p:cNvSpPr>
          <p:nvPr>
            <p:ph type="title"/>
          </p:nvPr>
        </p:nvSpPr>
        <p:spPr>
          <a:xfrm>
            <a:off x="5080216" y="1076324"/>
            <a:ext cx="6272784" cy="1535051"/>
          </a:xfrm>
        </p:spPr>
        <p:txBody>
          <a:bodyPr anchor="b">
            <a:normAutofit/>
          </a:bodyPr>
          <a:lstStyle/>
          <a:p>
            <a:pPr eaLnBrk="1" hangingPunct="1"/>
            <a:r>
              <a:rPr lang="en-US" altLang="en-US" sz="5200" b="1">
                <a:effectLst/>
                <a:latin typeface="Lucida Sans" panose="020B0602030504020204" pitchFamily="34" charset="77"/>
              </a:rPr>
              <a:t>METAPHYSICS</a:t>
            </a:r>
            <a:r>
              <a:rPr lang="en-US" altLang="en-US" sz="5200">
                <a:effectLst/>
                <a:latin typeface="Lucida Sans" panose="020B0602030504020204" pitchFamily="34" charset="77"/>
              </a:rPr>
              <a:t> </a:t>
            </a:r>
            <a:endParaRPr lang="en-US" altLang="en-US" sz="5200" b="1">
              <a:effectLst/>
              <a:latin typeface="Lucida Sans" panose="020B0602030504020204" pitchFamily="34" charset="77"/>
            </a:endParaRPr>
          </a:p>
        </p:txBody>
      </p:sp>
      <p:pic>
        <p:nvPicPr>
          <p:cNvPr id="7172" name="Picture 9" descr="metaphysics">
            <a:extLst>
              <a:ext uri="{FF2B5EF4-FFF2-40B4-BE49-F238E27FC236}">
                <a16:creationId xmlns:a16="http://schemas.microsoft.com/office/drawing/2014/main" xmlns="" id="{95A1030C-C134-9247-A0EF-33C83CD53F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4" r="4397"/>
          <a:stretch/>
        </p:blipFill>
        <p:spPr bwMode="auto">
          <a:xfrm>
            <a:off x="20" y="10"/>
            <a:ext cx="4505305"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 name="Rectangle 75">
            <a:extLst>
              <a:ext uri="{FF2B5EF4-FFF2-40B4-BE49-F238E27FC236}">
                <a16:creationId xmlns:a16="http://schemas.microsoft.com/office/drawing/2014/main" xmlns="" id="{EABAD4DA-87BA-4F70-9EF0-45C6BCF17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xmlns="" id="{915128D9-2797-47FA-B6FE-EC24E6B84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7" name="Rectangle 3">
            <a:extLst>
              <a:ext uri="{FF2B5EF4-FFF2-40B4-BE49-F238E27FC236}">
                <a16:creationId xmlns:a16="http://schemas.microsoft.com/office/drawing/2014/main" xmlns="" id="{2AC9EC13-D3B2-BF47-96DC-3B5EE2B69B88}"/>
              </a:ext>
            </a:extLst>
          </p:cNvPr>
          <p:cNvSpPr>
            <a:spLocks noGrp="1" noChangeArrowheads="1"/>
          </p:cNvSpPr>
          <p:nvPr>
            <p:ph type="body" idx="1"/>
          </p:nvPr>
        </p:nvSpPr>
        <p:spPr>
          <a:xfrm>
            <a:off x="5080216" y="3351276"/>
            <a:ext cx="6272784" cy="2825686"/>
          </a:xfrm>
        </p:spPr>
        <p:txBody>
          <a:bodyPr>
            <a:normAutofit/>
          </a:bodyPr>
          <a:lstStyle/>
          <a:p>
            <a:pPr eaLnBrk="1" hangingPunct="1">
              <a:defRPr/>
            </a:pPr>
            <a:r>
              <a:rPr lang="en-US" sz="1800" dirty="0"/>
              <a:t>the branch of philosophy that addresses what </a:t>
            </a:r>
            <a:br>
              <a:rPr lang="en-US" sz="1800" dirty="0"/>
            </a:br>
            <a:r>
              <a:rPr lang="en-US" sz="1800" dirty="0"/>
              <a:t>is real</a:t>
            </a:r>
          </a:p>
          <a:p>
            <a:pPr eaLnBrk="1" hangingPunct="1">
              <a:defRPr/>
            </a:pPr>
            <a:r>
              <a:rPr lang="en-US" sz="1800" dirty="0"/>
              <a:t>ontology:   what is</a:t>
            </a:r>
          </a:p>
        </p:txBody>
      </p:sp>
    </p:spTree>
    <p:extLst>
      <p:ext uri="{BB962C8B-B14F-4D97-AF65-F5344CB8AC3E}">
        <p14:creationId xmlns:p14="http://schemas.microsoft.com/office/powerpoint/2010/main" val="823794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xmlns="" id="{79477870-C64A-4E35-8F2F-05B7114F3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xmlns="" id="{38035089-BB73-4146-80F7-DE843080ED49}"/>
              </a:ext>
            </a:extLst>
          </p:cNvPr>
          <p:cNvSpPr>
            <a:spLocks noGrp="1" noChangeArrowheads="1"/>
          </p:cNvSpPr>
          <p:nvPr>
            <p:ph type="title"/>
          </p:nvPr>
        </p:nvSpPr>
        <p:spPr>
          <a:xfrm>
            <a:off x="612648" y="1078992"/>
            <a:ext cx="6268770" cy="1536192"/>
          </a:xfrm>
        </p:spPr>
        <p:txBody>
          <a:bodyPr anchor="b">
            <a:normAutofit/>
          </a:bodyPr>
          <a:lstStyle/>
          <a:p>
            <a:pPr eaLnBrk="1" hangingPunct="1"/>
            <a:r>
              <a:rPr lang="en-US" altLang="en-US" sz="5200"/>
              <a:t>Definition:   ANALOGY</a:t>
            </a:r>
          </a:p>
        </p:txBody>
      </p:sp>
      <p:sp>
        <p:nvSpPr>
          <p:cNvPr id="138" name="Rectangle 137">
            <a:extLst>
              <a:ext uri="{FF2B5EF4-FFF2-40B4-BE49-F238E27FC236}">
                <a16:creationId xmlns:a16="http://schemas.microsoft.com/office/drawing/2014/main" xmlns="" id="{8AEA628B-C8FF-4D0B-B111-F101F580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xmlns="" id="{42663BD0-064C-40FC-A331-F49FCA953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3" name="Rectangle 3">
            <a:extLst>
              <a:ext uri="{FF2B5EF4-FFF2-40B4-BE49-F238E27FC236}">
                <a16:creationId xmlns:a16="http://schemas.microsoft.com/office/drawing/2014/main" xmlns="" id="{869235B7-6D96-244B-8DB6-EFA830A1F54B}"/>
              </a:ext>
            </a:extLst>
          </p:cNvPr>
          <p:cNvSpPr>
            <a:spLocks noGrp="1" noChangeArrowheads="1"/>
          </p:cNvSpPr>
          <p:nvPr>
            <p:ph type="body" idx="1"/>
          </p:nvPr>
        </p:nvSpPr>
        <p:spPr>
          <a:xfrm>
            <a:off x="615458" y="3355848"/>
            <a:ext cx="6268770" cy="2825496"/>
          </a:xfrm>
        </p:spPr>
        <p:txBody>
          <a:bodyPr>
            <a:normAutofit/>
          </a:bodyPr>
          <a:lstStyle/>
          <a:p>
            <a:pPr eaLnBrk="1" hangingPunct="1">
              <a:defRPr/>
            </a:pPr>
            <a:r>
              <a:rPr lang="en-US" sz="1800"/>
              <a:t>using the familiar or easily understood to explain the unfamiliar or the inexplicable</a:t>
            </a:r>
          </a:p>
        </p:txBody>
      </p:sp>
      <p:pic>
        <p:nvPicPr>
          <p:cNvPr id="8196" name="Picture 4">
            <a:extLst>
              <a:ext uri="{FF2B5EF4-FFF2-40B4-BE49-F238E27FC236}">
                <a16:creationId xmlns:a16="http://schemas.microsoft.com/office/drawing/2014/main" xmlns="" id="{3F1680C1-CD3B-174F-90D3-A444977EEB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266" r="6979" b="-1"/>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2571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xmlns="" id="{2D6FBB9D-1CAA-4D05-AB33-BABDFE17B8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xmlns="" id="{04727B71-B4B6-4823-80A1-68C40B4751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xmlns="" id="{79A6DB05-9FB5-4B07-8675-74C23D4FD8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Rectangle 78">
            <a:extLst>
              <a:ext uri="{FF2B5EF4-FFF2-40B4-BE49-F238E27FC236}">
                <a16:creationId xmlns:a16="http://schemas.microsoft.com/office/drawing/2014/main" xmlns="" id="{6D731904-7733-45B0-902C-289497204C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xmlns="" id="{504E6397-35D7-4AEC-9DA9-B7F6B12B88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4416" y="4218905"/>
            <a:ext cx="11167447" cy="208931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18" name="Rectangle 2">
            <a:extLst>
              <a:ext uri="{FF2B5EF4-FFF2-40B4-BE49-F238E27FC236}">
                <a16:creationId xmlns:a16="http://schemas.microsoft.com/office/drawing/2014/main" xmlns="" id="{D2D2924E-E0B4-2F48-9300-E7FAA9FAA5A0}"/>
              </a:ext>
            </a:extLst>
          </p:cNvPr>
          <p:cNvSpPr>
            <a:spLocks noGrp="1" noChangeArrowheads="1"/>
          </p:cNvSpPr>
          <p:nvPr>
            <p:ph type="title"/>
          </p:nvPr>
        </p:nvSpPr>
        <p:spPr>
          <a:xfrm>
            <a:off x="1051560" y="4440602"/>
            <a:ext cx="3538728" cy="1645920"/>
          </a:xfrm>
        </p:spPr>
        <p:txBody>
          <a:bodyPr vert="horz" lIns="91440" tIns="45720" rIns="91440" bIns="45720" rtlCol="0" anchor="ctr">
            <a:normAutofit/>
          </a:bodyPr>
          <a:lstStyle/>
          <a:p>
            <a:r>
              <a:rPr lang="en-US" altLang="en-US" sz="3200">
                <a:effectLst/>
              </a:rPr>
              <a:t>CREATION ANALOGIES…</a:t>
            </a:r>
          </a:p>
        </p:txBody>
      </p:sp>
      <p:pic>
        <p:nvPicPr>
          <p:cNvPr id="4" name="Content Placeholder 3">
            <a:extLst>
              <a:ext uri="{FF2B5EF4-FFF2-40B4-BE49-F238E27FC236}">
                <a16:creationId xmlns:a16="http://schemas.microsoft.com/office/drawing/2014/main" xmlns="" id="{32BFF8BA-0211-984E-BABC-25137643660D}"/>
              </a:ext>
            </a:extLst>
          </p:cNvPr>
          <p:cNvPicPr>
            <a:picLocks noGrp="1" noChangeAspect="1"/>
          </p:cNvPicPr>
          <p:nvPr>
            <p:ph sz="half" idx="2"/>
          </p:nvPr>
        </p:nvPicPr>
        <p:blipFill rotWithShape="1">
          <a:blip r:embed="rId3"/>
          <a:srcRect t="18915" r="-2" b="26680"/>
          <a:stretch/>
        </p:blipFill>
        <p:spPr>
          <a:xfrm>
            <a:off x="4" y="10"/>
            <a:ext cx="4884383" cy="3995918"/>
          </a:xfrm>
          <a:prstGeom prst="rect">
            <a:avLst/>
          </a:prstGeom>
        </p:spPr>
      </p:pic>
      <p:pic>
        <p:nvPicPr>
          <p:cNvPr id="3" name="Picture 2">
            <a:extLst>
              <a:ext uri="{FF2B5EF4-FFF2-40B4-BE49-F238E27FC236}">
                <a16:creationId xmlns:a16="http://schemas.microsoft.com/office/drawing/2014/main" xmlns="" id="{54ED88D3-475F-6A40-900C-294A46BC5265}"/>
              </a:ext>
            </a:extLst>
          </p:cNvPr>
          <p:cNvPicPr>
            <a:picLocks noChangeAspect="1"/>
          </p:cNvPicPr>
          <p:nvPr/>
        </p:nvPicPr>
        <p:blipFill rotWithShape="1">
          <a:blip r:embed="rId4"/>
          <a:srcRect t="186" r="1" b="1"/>
          <a:stretch/>
        </p:blipFill>
        <p:spPr>
          <a:xfrm>
            <a:off x="5074879" y="10"/>
            <a:ext cx="7117118" cy="3995918"/>
          </a:xfrm>
          <a:prstGeom prst="rect">
            <a:avLst/>
          </a:prstGeom>
        </p:spPr>
      </p:pic>
      <p:sp>
        <p:nvSpPr>
          <p:cNvPr id="83" name="Rectangle 82">
            <a:extLst>
              <a:ext uri="{FF2B5EF4-FFF2-40B4-BE49-F238E27FC236}">
                <a16:creationId xmlns:a16="http://schemas.microsoft.com/office/drawing/2014/main" xmlns="" id="{62C5A04F-2AEB-4631-8314-A8B812E1E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5" name="Rectangle 84">
            <a:extLst>
              <a:ext uri="{FF2B5EF4-FFF2-40B4-BE49-F238E27FC236}">
                <a16:creationId xmlns:a16="http://schemas.microsoft.com/office/drawing/2014/main" xmlns="" id="{4B2B1C70-BF3F-41BD-871B-63D8F911F7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7" name="Rectangle 3">
            <a:extLst>
              <a:ext uri="{FF2B5EF4-FFF2-40B4-BE49-F238E27FC236}">
                <a16:creationId xmlns:a16="http://schemas.microsoft.com/office/drawing/2014/main" xmlns="" id="{BEFD1676-ED51-EA41-AE35-967AB5CC382C}"/>
              </a:ext>
            </a:extLst>
          </p:cNvPr>
          <p:cNvSpPr>
            <a:spLocks noGrp="1" noChangeArrowheads="1"/>
          </p:cNvSpPr>
          <p:nvPr>
            <p:ph sz="half" idx="1"/>
          </p:nvPr>
        </p:nvSpPr>
        <p:spPr>
          <a:xfrm>
            <a:off x="5349240" y="4440602"/>
            <a:ext cx="6007608" cy="1645920"/>
          </a:xfrm>
        </p:spPr>
        <p:txBody>
          <a:bodyPr vert="horz" lIns="91440" tIns="45720" rIns="91440" bIns="45720" rtlCol="0" anchor="ctr">
            <a:normAutofit/>
          </a:bodyPr>
          <a:lstStyle/>
          <a:p>
            <a:pPr>
              <a:defRPr/>
            </a:pPr>
            <a:r>
              <a:rPr lang="en-US" sz="1800" dirty="0"/>
              <a:t>Which one? Are there more?</a:t>
            </a:r>
          </a:p>
        </p:txBody>
      </p:sp>
    </p:spTree>
    <p:extLst>
      <p:ext uri="{BB962C8B-B14F-4D97-AF65-F5344CB8AC3E}">
        <p14:creationId xmlns:p14="http://schemas.microsoft.com/office/powerpoint/2010/main" val="2421018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xmlns=""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Rectangle 19">
            <a:extLst>
              <a:ext uri="{FF2B5EF4-FFF2-40B4-BE49-F238E27FC236}">
                <a16:creationId xmlns:a16="http://schemas.microsoft.com/office/drawing/2014/main" xmlns="" id="{634E5E7C-1976-4C3E-A934-9425D4F2BF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xmlns="" id="{78D323F3-5366-46A1-A430-A21785CACE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903615" y="463850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xmlns="" id="{3E245150-F958-424D-9A4E-3ED0F49AE429}"/>
              </a:ext>
            </a:extLst>
          </p:cNvPr>
          <p:cNvSpPr>
            <a:spLocks noGrp="1"/>
          </p:cNvSpPr>
          <p:nvPr>
            <p:ph type="title"/>
          </p:nvPr>
        </p:nvSpPr>
        <p:spPr>
          <a:xfrm>
            <a:off x="2103120" y="4727448"/>
            <a:ext cx="7982712" cy="868680"/>
          </a:xfrm>
        </p:spPr>
        <p:txBody>
          <a:bodyPr vert="horz" lIns="91440" tIns="45720" rIns="91440" bIns="45720" rtlCol="0" anchor="ctr">
            <a:normAutofit/>
          </a:bodyPr>
          <a:lstStyle/>
          <a:p>
            <a:pPr algn="ctr"/>
            <a:r>
              <a:rPr lang="en-US"/>
              <a:t>Xenu dropping Aliens on earth</a:t>
            </a:r>
          </a:p>
        </p:txBody>
      </p:sp>
      <p:sp>
        <p:nvSpPr>
          <p:cNvPr id="24" name="Rectangle: Rounded Corners 23">
            <a:extLst>
              <a:ext uri="{FF2B5EF4-FFF2-40B4-BE49-F238E27FC236}">
                <a16:creationId xmlns:a16="http://schemas.microsoft.com/office/drawing/2014/main" xmlns="" id="{F94368A0-A606-4A85-99C2-5DEC95FCC9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10" name="Content Placeholder 9">
            <a:extLst>
              <a:ext uri="{FF2B5EF4-FFF2-40B4-BE49-F238E27FC236}">
                <a16:creationId xmlns:a16="http://schemas.microsoft.com/office/drawing/2014/main" xmlns="" id="{4B60F414-D2AA-EB41-A3AC-45C1AAABCDC1}"/>
              </a:ext>
            </a:extLst>
          </p:cNvPr>
          <p:cNvPicPr>
            <a:picLocks noGrp="1" noChangeAspect="1"/>
          </p:cNvPicPr>
          <p:nvPr>
            <p:ph sz="half" idx="1"/>
          </p:nvPr>
        </p:nvPicPr>
        <p:blipFill rotWithShape="1">
          <a:blip r:embed="rId2"/>
          <a:srcRect r="1" b="1845"/>
          <a:stretch/>
        </p:blipFill>
        <p:spPr>
          <a:xfrm>
            <a:off x="20" y="10"/>
            <a:ext cx="5989300" cy="4426159"/>
          </a:xfrm>
          <a:prstGeom prst="rect">
            <a:avLst/>
          </a:prstGeom>
        </p:spPr>
      </p:pic>
      <p:pic>
        <p:nvPicPr>
          <p:cNvPr id="11" name="Content Placeholder 10">
            <a:extLst>
              <a:ext uri="{FF2B5EF4-FFF2-40B4-BE49-F238E27FC236}">
                <a16:creationId xmlns:a16="http://schemas.microsoft.com/office/drawing/2014/main" xmlns="" id="{4B267AD8-2A9C-BC42-8152-1E0E4D56BBD0}"/>
              </a:ext>
            </a:extLst>
          </p:cNvPr>
          <p:cNvPicPr>
            <a:picLocks noGrp="1" noChangeAspect="1"/>
          </p:cNvPicPr>
          <p:nvPr>
            <p:ph sz="half" idx="2"/>
          </p:nvPr>
        </p:nvPicPr>
        <p:blipFill rotWithShape="1">
          <a:blip r:embed="rId3"/>
          <a:srcRect l="11003" r="12883" b="1"/>
          <a:stretch/>
        </p:blipFill>
        <p:spPr>
          <a:xfrm>
            <a:off x="6202680" y="10"/>
            <a:ext cx="5989320" cy="4426159"/>
          </a:xfrm>
          <a:prstGeom prst="rect">
            <a:avLst/>
          </a:prstGeom>
        </p:spPr>
      </p:pic>
    </p:spTree>
    <p:extLst>
      <p:ext uri="{BB962C8B-B14F-4D97-AF65-F5344CB8AC3E}">
        <p14:creationId xmlns:p14="http://schemas.microsoft.com/office/powerpoint/2010/main" val="2654470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xmlns="" id="{B23690B7-C218-D741-9653-1F639DEAE943}"/>
              </a:ext>
            </a:extLst>
          </p:cNvPr>
          <p:cNvSpPr>
            <a:spLocks noGrp="1"/>
          </p:cNvSpPr>
          <p:nvPr>
            <p:ph type="title"/>
          </p:nvPr>
        </p:nvSpPr>
        <p:spPr>
          <a:xfrm>
            <a:off x="655320" y="429030"/>
            <a:ext cx="2834640" cy="5457589"/>
          </a:xfrm>
        </p:spPr>
        <p:txBody>
          <a:bodyPr anchor="ctr">
            <a:normAutofit/>
          </a:bodyPr>
          <a:lstStyle/>
          <a:p>
            <a:r>
              <a:rPr lang="en-US" dirty="0"/>
              <a:t>Others</a:t>
            </a:r>
          </a:p>
        </p:txBody>
      </p:sp>
      <p:sp>
        <p:nvSpPr>
          <p:cNvPr id="15" name="Rectangle 14">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xmlns="" id="{251A319B-7CB9-47DF-B252-910F7DB6DE7E}"/>
              </a:ext>
            </a:extLst>
          </p:cNvPr>
          <p:cNvGraphicFramePr>
            <a:graphicFrameLocks noGrp="1"/>
          </p:cNvGraphicFramePr>
          <p:nvPr>
            <p:ph idx="1"/>
            <p:extLst>
              <p:ext uri="{D42A27DB-BD31-4B8C-83A1-F6EECF244321}">
                <p14:modId xmlns:p14="http://schemas.microsoft.com/office/powerpoint/2010/main" val="26572678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4356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xmlns="" id="{F94AA2BD-2E3F-4B1D-8127-5744B81153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xmlns="" id="{4BD02261-2DC8-4AA8-9E16-7751AE8924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xmlns="" id="{3D752CF2-2291-40B5-B462-C17B174C10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3" name="Rectangle 5">
            <a:extLst>
              <a:ext uri="{FF2B5EF4-FFF2-40B4-BE49-F238E27FC236}">
                <a16:creationId xmlns:a16="http://schemas.microsoft.com/office/drawing/2014/main" xmlns="" id="{35EF8E36-7DFD-C145-AFC2-127FF70AD88C}"/>
              </a:ext>
            </a:extLst>
          </p:cNvPr>
          <p:cNvSpPr>
            <a:spLocks noGrp="1" noChangeArrowheads="1"/>
          </p:cNvSpPr>
          <p:nvPr>
            <p:ph idx="1"/>
          </p:nvPr>
        </p:nvSpPr>
        <p:spPr>
          <a:xfrm>
            <a:off x="411479" y="2688336"/>
            <a:ext cx="4498848" cy="3584448"/>
          </a:xfrm>
        </p:spPr>
        <p:txBody>
          <a:bodyPr anchor="t">
            <a:normAutofit/>
          </a:bodyPr>
          <a:lstStyle/>
          <a:p>
            <a:pPr eaLnBrk="1" hangingPunct="1">
              <a:defRPr/>
            </a:pPr>
            <a:r>
              <a:rPr lang="en-CA" sz="1700" dirty="0"/>
              <a:t>Blackfoot Creation Myth</a:t>
            </a:r>
          </a:p>
          <a:p>
            <a:pPr marL="0" indent="0" eaLnBrk="1" hangingPunct="1">
              <a:buNone/>
              <a:defRPr/>
            </a:pPr>
            <a:endParaRPr lang="en-CA" sz="1700" dirty="0"/>
          </a:p>
        </p:txBody>
      </p:sp>
      <p:pic>
        <p:nvPicPr>
          <p:cNvPr id="10243" name="Picture 4" descr="blackfoot2">
            <a:extLst>
              <a:ext uri="{FF2B5EF4-FFF2-40B4-BE49-F238E27FC236}">
                <a16:creationId xmlns:a16="http://schemas.microsoft.com/office/drawing/2014/main" xmlns="" id="{1EA85B2F-97F0-D646-A898-AABC81C481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787" r="1" b="22232"/>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70375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xmlns="" id="{69A38EBA-6E97-44A4-B4B8-D9FB5D33FD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xmlns="" id="{C26DA6E1-6264-C74B-AC36-DFCB1C8208B2}"/>
              </a:ext>
            </a:extLst>
          </p:cNvPr>
          <p:cNvSpPr>
            <a:spLocks noGrp="1" noChangeArrowheads="1"/>
          </p:cNvSpPr>
          <p:nvPr>
            <p:ph type="title"/>
          </p:nvPr>
        </p:nvSpPr>
        <p:spPr>
          <a:xfrm>
            <a:off x="411480" y="991443"/>
            <a:ext cx="4502858" cy="1087819"/>
          </a:xfrm>
        </p:spPr>
        <p:txBody>
          <a:bodyPr anchor="b">
            <a:normAutofit/>
          </a:bodyPr>
          <a:lstStyle/>
          <a:p>
            <a:pPr eaLnBrk="1" hangingPunct="1">
              <a:defRPr/>
            </a:pPr>
            <a:r>
              <a:rPr lang="en-CA" sz="3400"/>
              <a:t>Eurynome and Ophion</a:t>
            </a:r>
            <a:endParaRPr lang="en-US" sz="3400"/>
          </a:p>
        </p:txBody>
      </p:sp>
      <p:sp>
        <p:nvSpPr>
          <p:cNvPr id="138" name="Rectangle 137">
            <a:extLst>
              <a:ext uri="{FF2B5EF4-FFF2-40B4-BE49-F238E27FC236}">
                <a16:creationId xmlns:a16="http://schemas.microsoft.com/office/drawing/2014/main" xmlns="" id="{33AE4636-AEEC-45D6-84D4-7AC2DA48EC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Rectangle 139">
            <a:extLst>
              <a:ext uri="{FF2B5EF4-FFF2-40B4-BE49-F238E27FC236}">
                <a16:creationId xmlns:a16="http://schemas.microsoft.com/office/drawing/2014/main" xmlns="" id="{8D9CE0F4-2EB2-4F1F-8AAC-DB3571D9FE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11480" y="2285541"/>
            <a:ext cx="44805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387" name="Rectangle 3">
            <a:extLst>
              <a:ext uri="{FF2B5EF4-FFF2-40B4-BE49-F238E27FC236}">
                <a16:creationId xmlns:a16="http://schemas.microsoft.com/office/drawing/2014/main" xmlns="" id="{0DB63748-28A2-4E4B-8314-4ED1E9B07A0A}"/>
              </a:ext>
            </a:extLst>
          </p:cNvPr>
          <p:cNvSpPr>
            <a:spLocks noGrp="1" noChangeArrowheads="1"/>
          </p:cNvSpPr>
          <p:nvPr>
            <p:ph type="body" idx="1"/>
          </p:nvPr>
        </p:nvSpPr>
        <p:spPr>
          <a:xfrm>
            <a:off x="411480" y="2684095"/>
            <a:ext cx="4502858" cy="3492868"/>
          </a:xfrm>
        </p:spPr>
        <p:txBody>
          <a:bodyPr>
            <a:normAutofit/>
          </a:bodyPr>
          <a:lstStyle/>
          <a:p>
            <a:pPr eaLnBrk="1" hangingPunct="1">
              <a:defRPr/>
            </a:pPr>
            <a:r>
              <a:rPr lang="en-CA" sz="1700"/>
              <a:t>The Cosmic Egg</a:t>
            </a:r>
            <a:br>
              <a:rPr lang="en-CA" sz="1700"/>
            </a:br>
            <a:r>
              <a:rPr lang="en-CA" sz="1700"/>
              <a:t/>
            </a:r>
            <a:br>
              <a:rPr lang="en-CA" sz="1700"/>
            </a:br>
            <a:endParaRPr lang="en-CA" sz="1700"/>
          </a:p>
          <a:p>
            <a:pPr eaLnBrk="1" hangingPunct="1">
              <a:defRPr/>
            </a:pPr>
            <a:r>
              <a:rPr lang="en-CA" sz="1700"/>
              <a:t>Biological creation analogy</a:t>
            </a:r>
          </a:p>
          <a:p>
            <a:pPr eaLnBrk="1" hangingPunct="1">
              <a:defRPr/>
            </a:pPr>
            <a:endParaRPr lang="en-US" sz="1700"/>
          </a:p>
          <a:p>
            <a:pPr eaLnBrk="1" hangingPunct="1">
              <a:buFont typeface="Wingdings" pitchFamily="2" charset="2"/>
              <a:buNone/>
              <a:defRPr/>
            </a:pPr>
            <a:endParaRPr lang="en-CA" sz="1700"/>
          </a:p>
        </p:txBody>
      </p:sp>
      <p:pic>
        <p:nvPicPr>
          <p:cNvPr id="11268" name="Picture 5">
            <a:extLst>
              <a:ext uri="{FF2B5EF4-FFF2-40B4-BE49-F238E27FC236}">
                <a16:creationId xmlns:a16="http://schemas.microsoft.com/office/drawing/2014/main" xmlns="" id="{9954C395-5AD3-504B-9609-C8BB205E4E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359" r="-1" b="11580"/>
          <a:stretch/>
        </p:blipFill>
        <p:spPr bwMode="auto">
          <a:xfrm>
            <a:off x="5385816" y="-2"/>
            <a:ext cx="6806184" cy="685800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75929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E36BB3C5-822B-45E1-A81E-5CC3176C61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3" name="Picture 5" descr="pangu2">
            <a:extLst>
              <a:ext uri="{FF2B5EF4-FFF2-40B4-BE49-F238E27FC236}">
                <a16:creationId xmlns:a16="http://schemas.microsoft.com/office/drawing/2014/main" xmlns="" id="{DE7FA46F-93FA-AB4A-A384-8A048A4FBD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958" r="-3" b="5382"/>
          <a:stretch/>
        </p:blipFill>
        <p:spPr bwMode="auto">
          <a:xfrm>
            <a:off x="579264" y="365139"/>
            <a:ext cx="6288262" cy="30638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useBgFill="1">
        <p:nvSpPr>
          <p:cNvPr id="76" name="Rectangle 75">
            <a:extLst>
              <a:ext uri="{FF2B5EF4-FFF2-40B4-BE49-F238E27FC236}">
                <a16:creationId xmlns:a16="http://schemas.microsoft.com/office/drawing/2014/main" xmlns="" id="{FB39ECA9-4CDE-4883-98E8-287E905E9F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9263" y="3630934"/>
            <a:ext cx="6288261" cy="2546028"/>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0" name="Rectangle 2">
            <a:extLst>
              <a:ext uri="{FF2B5EF4-FFF2-40B4-BE49-F238E27FC236}">
                <a16:creationId xmlns:a16="http://schemas.microsoft.com/office/drawing/2014/main" xmlns="" id="{FAC7C651-45C6-5448-9F4D-A522F72357C7}"/>
              </a:ext>
            </a:extLst>
          </p:cNvPr>
          <p:cNvSpPr>
            <a:spLocks noGrp="1" noChangeArrowheads="1"/>
          </p:cNvSpPr>
          <p:nvPr>
            <p:ph type="title"/>
          </p:nvPr>
        </p:nvSpPr>
        <p:spPr>
          <a:xfrm>
            <a:off x="841248" y="3849689"/>
            <a:ext cx="2111122" cy="2105025"/>
          </a:xfrm>
        </p:spPr>
        <p:txBody>
          <a:bodyPr>
            <a:normAutofit/>
          </a:bodyPr>
          <a:lstStyle/>
          <a:p>
            <a:pPr eaLnBrk="1" hangingPunct="1">
              <a:defRPr/>
            </a:pPr>
            <a:r>
              <a:rPr lang="en-CA" sz="2400"/>
              <a:t>China:    Pangu</a:t>
            </a:r>
            <a:endParaRPr lang="en-US" sz="2400"/>
          </a:p>
        </p:txBody>
      </p:sp>
      <p:sp>
        <p:nvSpPr>
          <p:cNvPr id="78" name="Rectangle 77">
            <a:extLst>
              <a:ext uri="{FF2B5EF4-FFF2-40B4-BE49-F238E27FC236}">
                <a16:creationId xmlns:a16="http://schemas.microsoft.com/office/drawing/2014/main" xmlns="" id="{A67483D0-BAEB-4927-88AD-76F5DA846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22494" y="45657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xmlns="" id="{0DBB7B12-4298-4CFB-B539-44A91C9303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398918" y="4897628"/>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Rectangle 3">
            <a:extLst>
              <a:ext uri="{FF2B5EF4-FFF2-40B4-BE49-F238E27FC236}">
                <a16:creationId xmlns:a16="http://schemas.microsoft.com/office/drawing/2014/main" xmlns="" id="{F9B10B10-5745-5244-AFA8-1F0AC834EC8B}"/>
              </a:ext>
            </a:extLst>
          </p:cNvPr>
          <p:cNvSpPr>
            <a:spLocks noGrp="1" noChangeArrowheads="1"/>
          </p:cNvSpPr>
          <p:nvPr>
            <p:ph type="body" idx="1"/>
          </p:nvPr>
        </p:nvSpPr>
        <p:spPr>
          <a:xfrm>
            <a:off x="3360563" y="3849688"/>
            <a:ext cx="3315810" cy="2105025"/>
          </a:xfrm>
        </p:spPr>
        <p:txBody>
          <a:bodyPr anchor="ctr">
            <a:normAutofit/>
          </a:bodyPr>
          <a:lstStyle/>
          <a:p>
            <a:pPr eaLnBrk="1" hangingPunct="1">
              <a:defRPr/>
            </a:pPr>
            <a:r>
              <a:rPr lang="en-CA" sz="1700"/>
              <a:t>Biological creation…</a:t>
            </a:r>
            <a:endParaRPr lang="en-US" sz="1700"/>
          </a:p>
        </p:txBody>
      </p:sp>
      <p:pic>
        <p:nvPicPr>
          <p:cNvPr id="12292" name="Picture 4" descr="pangu">
            <a:extLst>
              <a:ext uri="{FF2B5EF4-FFF2-40B4-BE49-F238E27FC236}">
                <a16:creationId xmlns:a16="http://schemas.microsoft.com/office/drawing/2014/main" xmlns="" id="{05158E11-D421-D646-B068-265F5A4BFB8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15" r="1" b="4058"/>
          <a:stretch/>
        </p:blipFill>
        <p:spPr bwMode="auto">
          <a:xfrm>
            <a:off x="7048500" y="365111"/>
            <a:ext cx="4621006" cy="58118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8738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xmlns=""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xmlns="" id="{D7154798-D3F3-374F-BA1B-E046DDEDCA64}"/>
              </a:ext>
            </a:extLst>
          </p:cNvPr>
          <p:cNvSpPr>
            <a:spLocks noGrp="1" noChangeArrowheads="1"/>
          </p:cNvSpPr>
          <p:nvPr>
            <p:ph type="title"/>
          </p:nvPr>
        </p:nvSpPr>
        <p:spPr>
          <a:xfrm>
            <a:off x="655320" y="429030"/>
            <a:ext cx="2834640" cy="5457589"/>
          </a:xfrm>
        </p:spPr>
        <p:txBody>
          <a:bodyPr anchor="ctr">
            <a:normAutofit/>
          </a:bodyPr>
          <a:lstStyle/>
          <a:p>
            <a:pPr eaLnBrk="1" hangingPunct="1">
              <a:defRPr/>
            </a:pPr>
            <a:r>
              <a:rPr lang="en-US">
                <a:latin typeface="Times New Roman" pitchFamily="18" charset="0"/>
              </a:rPr>
              <a:t>The function these myths served </a:t>
            </a:r>
            <a:br>
              <a:rPr lang="en-US">
                <a:latin typeface="Times New Roman" pitchFamily="18" charset="0"/>
              </a:rPr>
            </a:br>
            <a:r>
              <a:rPr lang="en-US">
                <a:latin typeface="Times New Roman" pitchFamily="18" charset="0"/>
              </a:rPr>
              <a:t>is today divided…</a:t>
            </a:r>
          </a:p>
        </p:txBody>
      </p:sp>
      <p:sp>
        <p:nvSpPr>
          <p:cNvPr id="139" name="Rectangle 138">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7412" name="Rectangle 3">
            <a:extLst>
              <a:ext uri="{FF2B5EF4-FFF2-40B4-BE49-F238E27FC236}">
                <a16:creationId xmlns:a16="http://schemas.microsoft.com/office/drawing/2014/main" xmlns="" id="{A444747B-5E56-437D-98F5-C7E86CB5ECD1}"/>
              </a:ext>
            </a:extLst>
          </p:cNvPr>
          <p:cNvGraphicFramePr/>
          <p:nvPr>
            <p:extLst>
              <p:ext uri="{D42A27DB-BD31-4B8C-83A1-F6EECF244321}">
                <p14:modId xmlns:p14="http://schemas.microsoft.com/office/powerpoint/2010/main" val="233508316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0635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xmlns="" id="{CA027157-4F0F-0D4D-9513-B5E96ED3A3A6}"/>
              </a:ext>
            </a:extLst>
          </p:cNvPr>
          <p:cNvSpPr>
            <a:spLocks noGrp="1" noChangeArrowheads="1"/>
          </p:cNvSpPr>
          <p:nvPr>
            <p:ph type="title"/>
          </p:nvPr>
        </p:nvSpPr>
        <p:spPr/>
        <p:txBody>
          <a:bodyPr/>
          <a:lstStyle/>
          <a:p>
            <a:pPr eaLnBrk="1" hangingPunct="1">
              <a:defRPr/>
            </a:pPr>
            <a:r>
              <a:rPr lang="en-CA"/>
              <a:t>Squares A and B are identical…</a:t>
            </a:r>
            <a:endParaRPr lang="en-US"/>
          </a:p>
        </p:txBody>
      </p:sp>
      <p:pic>
        <p:nvPicPr>
          <p:cNvPr id="37891" name="Picture 3" descr="checkershadow">
            <a:extLst>
              <a:ext uri="{FF2B5EF4-FFF2-40B4-BE49-F238E27FC236}">
                <a16:creationId xmlns:a16="http://schemas.microsoft.com/office/drawing/2014/main" xmlns="" id="{14047A4D-FC02-424E-9B09-4BCB416A8FA1}"/>
              </a:ext>
            </a:extLst>
          </p:cNvPr>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3182939" y="1600201"/>
            <a:ext cx="5824537" cy="453072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0978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xmlns=""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xmlns="" id="{09A34DD5-4F8D-6249-8BE5-FB216D10346C}"/>
              </a:ext>
            </a:extLst>
          </p:cNvPr>
          <p:cNvSpPr>
            <a:spLocks noGrp="1" noChangeArrowheads="1"/>
          </p:cNvSpPr>
          <p:nvPr>
            <p:ph type="title"/>
          </p:nvPr>
        </p:nvSpPr>
        <p:spPr>
          <a:xfrm>
            <a:off x="655320" y="429030"/>
            <a:ext cx="2834640" cy="5457589"/>
          </a:xfrm>
        </p:spPr>
        <p:txBody>
          <a:bodyPr anchor="ctr">
            <a:normAutofit/>
          </a:bodyPr>
          <a:lstStyle/>
          <a:p>
            <a:pPr eaLnBrk="1" hangingPunct="1">
              <a:defRPr/>
            </a:pPr>
            <a:r>
              <a:rPr lang="en-US"/>
              <a:t>THE ALLEGORY OF THE CAVE</a:t>
            </a:r>
          </a:p>
        </p:txBody>
      </p:sp>
      <p:sp>
        <p:nvSpPr>
          <p:cNvPr id="76" name="Rectangle 75">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509" name="Rectangle 3">
            <a:extLst>
              <a:ext uri="{FF2B5EF4-FFF2-40B4-BE49-F238E27FC236}">
                <a16:creationId xmlns:a16="http://schemas.microsoft.com/office/drawing/2014/main" xmlns="" id="{D5AE0157-8EC3-439F-B748-CAE778B5D931}"/>
              </a:ext>
            </a:extLst>
          </p:cNvPr>
          <p:cNvGraphicFramePr/>
          <p:nvPr>
            <p:extLst>
              <p:ext uri="{D42A27DB-BD31-4B8C-83A1-F6EECF244321}">
                <p14:modId xmlns:p14="http://schemas.microsoft.com/office/powerpoint/2010/main" val="3580310999"/>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0127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693B08FD-5ECC-4728-AA84-CD6AC875BF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xmlns="" id="{2549107E-EC98-4933-8F8F-A1713C393B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xmlns="" id="{42B089FE-9496-014C-890E-F7ED718FBDED}"/>
              </a:ext>
            </a:extLst>
          </p:cNvPr>
          <p:cNvPicPr>
            <a:picLocks noChangeAspect="1"/>
          </p:cNvPicPr>
          <p:nvPr/>
        </p:nvPicPr>
        <p:blipFill rotWithShape="1">
          <a:blip r:embed="rId2"/>
          <a:srcRect t="6523" b="4023"/>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486496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693B08FD-5ECC-4728-AA84-CD6AC875BF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xmlns="" id="{2549107E-EC98-4933-8F8F-A1713C393B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xmlns="" id="{D781AB17-0A9E-564A-AC0B-1B06774F92F6}"/>
              </a:ext>
            </a:extLst>
          </p:cNvPr>
          <p:cNvPicPr>
            <a:picLocks noChangeAspect="1"/>
          </p:cNvPicPr>
          <p:nvPr/>
        </p:nvPicPr>
        <p:blipFill rotWithShape="1">
          <a:blip r:embed="rId2"/>
          <a:srcRect t="2414"/>
          <a:stretch/>
        </p:blipFill>
        <p:spPr>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32194912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1D3159AA-95DC-0E44-A1F6-8BEA487A84D5}"/>
              </a:ext>
            </a:extLst>
          </p:cNvPr>
          <p:cNvPicPr>
            <a:picLocks noChangeAspect="1"/>
          </p:cNvPicPr>
          <p:nvPr/>
        </p:nvPicPr>
        <p:blipFill>
          <a:blip r:embed="rId2"/>
          <a:stretch>
            <a:fillRect/>
          </a:stretch>
        </p:blipFill>
        <p:spPr>
          <a:xfrm>
            <a:off x="2303318" y="0"/>
            <a:ext cx="7585364" cy="6858000"/>
          </a:xfrm>
          <a:prstGeom prst="rect">
            <a:avLst/>
          </a:prstGeom>
        </p:spPr>
      </p:pic>
    </p:spTree>
    <p:extLst>
      <p:ext uri="{BB962C8B-B14F-4D97-AF65-F5344CB8AC3E}">
        <p14:creationId xmlns:p14="http://schemas.microsoft.com/office/powerpoint/2010/main" val="3825811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5943EECF-03A4-4CEB-899E-47C8038396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4367" y="319440"/>
            <a:ext cx="11543267" cy="5932503"/>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xmlns="" id="{52EDA196-B70F-7A4D-B55D-703659B533D3}"/>
              </a:ext>
            </a:extLst>
          </p:cNvPr>
          <p:cNvPicPr>
            <a:picLocks noChangeAspect="1"/>
          </p:cNvPicPr>
          <p:nvPr/>
        </p:nvPicPr>
        <p:blipFill rotWithShape="1">
          <a:blip r:embed="rId2"/>
          <a:srcRect t="5288" r="-2" b="14320"/>
          <a:stretch/>
        </p:blipFill>
        <p:spPr>
          <a:xfrm>
            <a:off x="328486" y="319441"/>
            <a:ext cx="11530584" cy="5932503"/>
          </a:xfrm>
          <a:prstGeom prst="rect">
            <a:avLst/>
          </a:prstGeom>
        </p:spPr>
      </p:pic>
      <p:sp>
        <p:nvSpPr>
          <p:cNvPr id="13" name="Rectangle 12">
            <a:extLst>
              <a:ext uri="{FF2B5EF4-FFF2-40B4-BE49-F238E27FC236}">
                <a16:creationId xmlns:a16="http://schemas.microsoft.com/office/drawing/2014/main" xmlns=""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998349" y="2960103"/>
            <a:ext cx="190858" cy="65836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96695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029D5AD-8348-4446-B191-6A9B6FE03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xmlns="" id="{A3F395A2-2B64-4749-BD93-2F159C7E1F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xmlns="" id="{5CF0135B-EAB8-4CA0-896C-2D897ECD28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DCA7A920-E4D2-9842-BEFA-F3FB9111F48A}"/>
              </a:ext>
            </a:extLst>
          </p:cNvPr>
          <p:cNvSpPr>
            <a:spLocks noGrp="1"/>
          </p:cNvSpPr>
          <p:nvPr>
            <p:ph type="title"/>
          </p:nvPr>
        </p:nvSpPr>
        <p:spPr>
          <a:xfrm>
            <a:off x="838200" y="253397"/>
            <a:ext cx="10515600" cy="1273233"/>
          </a:xfrm>
        </p:spPr>
        <p:txBody>
          <a:bodyPr>
            <a:normAutofit/>
          </a:bodyPr>
          <a:lstStyle/>
          <a:p>
            <a:r>
              <a:rPr lang="en-US" dirty="0"/>
              <a:t>Allegory</a:t>
            </a:r>
          </a:p>
        </p:txBody>
      </p:sp>
      <p:sp>
        <p:nvSpPr>
          <p:cNvPr id="14" name="Rectangle 13">
            <a:extLst>
              <a:ext uri="{FF2B5EF4-FFF2-40B4-BE49-F238E27FC236}">
                <a16:creationId xmlns:a16="http://schemas.microsoft.com/office/drawing/2014/main" xmlns="" id="{92C3387C-D24F-4737-8A37-1DC5CFF09C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92D6B36C-0E0B-D341-955D-B64A5771977D}"/>
              </a:ext>
            </a:extLst>
          </p:cNvPr>
          <p:cNvSpPr>
            <a:spLocks noGrp="1"/>
          </p:cNvSpPr>
          <p:nvPr>
            <p:ph idx="1"/>
          </p:nvPr>
        </p:nvSpPr>
        <p:spPr>
          <a:xfrm>
            <a:off x="838200" y="2478024"/>
            <a:ext cx="10515600" cy="3694176"/>
          </a:xfrm>
        </p:spPr>
        <p:txBody>
          <a:bodyPr>
            <a:normAutofit/>
          </a:bodyPr>
          <a:lstStyle/>
          <a:p>
            <a:r>
              <a:rPr lang="en-GB" sz="2200"/>
              <a:t>Plato has Socrates describe a group of people who have lived chained to the wall of a cave all of their lives, facing a blank wall. The people watch shadows projected on the wall from objects passing in front of a fire behind them, and give names to these shadows. The shadows are the prisoners' reality.</a:t>
            </a:r>
            <a:endParaRPr lang="en-US" sz="2200"/>
          </a:p>
        </p:txBody>
      </p:sp>
    </p:spTree>
    <p:extLst>
      <p:ext uri="{BB962C8B-B14F-4D97-AF65-F5344CB8AC3E}">
        <p14:creationId xmlns:p14="http://schemas.microsoft.com/office/powerpoint/2010/main" val="3226410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xmlns="" id="{693B08FD-5ECC-4728-AA84-CD6AC875BF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xmlns="" id="{2549107E-EC98-4933-8F8F-A1713C393B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xmlns="" id="{71D202D1-89C7-8447-A4D1-9ED22B3B83C4}"/>
              </a:ext>
            </a:extLst>
          </p:cNvPr>
          <p:cNvPicPr>
            <a:picLocks noChangeAspect="1"/>
          </p:cNvPicPr>
          <p:nvPr/>
        </p:nvPicPr>
        <p:blipFill>
          <a:blip r:embed="rId3"/>
          <a:stretch>
            <a:fillRect/>
          </a:stretch>
        </p:blipFill>
        <p:spPr>
          <a:xfrm>
            <a:off x="2044700" y="387350"/>
            <a:ext cx="8102600" cy="6083300"/>
          </a:xfrm>
          <a:prstGeom prst="rect">
            <a:avLst/>
          </a:prstGeom>
        </p:spPr>
      </p:pic>
    </p:spTree>
    <p:extLst>
      <p:ext uri="{BB962C8B-B14F-4D97-AF65-F5344CB8AC3E}">
        <p14:creationId xmlns:p14="http://schemas.microsoft.com/office/powerpoint/2010/main" val="2033501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xmlns="" id="{2029D5AD-8348-4446-B191-6A9B6FE03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xmlns="" id="{A3F395A2-2B64-4749-BD93-2F159C7E1F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xmlns="" id="{5CF0135B-EAB8-4CA0-896C-2D897ECD28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0CBC99AE-F036-7D4F-8C4E-00595A57C296}"/>
              </a:ext>
            </a:extLst>
          </p:cNvPr>
          <p:cNvSpPr>
            <a:spLocks noGrp="1"/>
          </p:cNvSpPr>
          <p:nvPr>
            <p:ph type="title"/>
          </p:nvPr>
        </p:nvSpPr>
        <p:spPr>
          <a:xfrm>
            <a:off x="838200" y="253397"/>
            <a:ext cx="10515600" cy="1273233"/>
          </a:xfrm>
        </p:spPr>
        <p:txBody>
          <a:bodyPr>
            <a:normAutofit/>
          </a:bodyPr>
          <a:lstStyle/>
          <a:p>
            <a:r>
              <a:rPr lang="en-US" dirty="0"/>
              <a:t>Continued</a:t>
            </a:r>
          </a:p>
        </p:txBody>
      </p:sp>
      <p:sp>
        <p:nvSpPr>
          <p:cNvPr id="25" name="Rectangle 24">
            <a:extLst>
              <a:ext uri="{FF2B5EF4-FFF2-40B4-BE49-F238E27FC236}">
                <a16:creationId xmlns:a16="http://schemas.microsoft.com/office/drawing/2014/main" xmlns="" id="{92C3387C-D24F-4737-8A37-1DC5CFF09C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BA49A6B4-D29F-994C-B163-4831A5CF2E04}"/>
              </a:ext>
            </a:extLst>
          </p:cNvPr>
          <p:cNvSpPr>
            <a:spLocks noGrp="1"/>
          </p:cNvSpPr>
          <p:nvPr>
            <p:ph idx="1"/>
          </p:nvPr>
        </p:nvSpPr>
        <p:spPr>
          <a:xfrm>
            <a:off x="838200" y="2478024"/>
            <a:ext cx="10515600" cy="3694176"/>
          </a:xfrm>
        </p:spPr>
        <p:txBody>
          <a:bodyPr>
            <a:normAutofit/>
          </a:bodyPr>
          <a:lstStyle/>
          <a:p>
            <a:r>
              <a:rPr lang="en-GB" sz="2200"/>
              <a:t>Socrates explains how the philosopher is like a prisoner who is freed from the cave and comes to understand that the shadows on the wall are not reality at all, for he can perceive the true form of reality rather than the manufactured reality that is the shadows seen by the prisoners. The prisoners manage to break their bonds one day and discover that their reality was not what they thought it was. They discovered the sun, which Plato uses as an analogy for the fire that man cannot see behind. Like the fire that cast light on the walls of the cave, the human condition is forever bound to the impressions that are received through the senses.</a:t>
            </a:r>
          </a:p>
          <a:p>
            <a:endParaRPr lang="en-US" sz="2200"/>
          </a:p>
        </p:txBody>
      </p:sp>
    </p:spTree>
    <p:extLst>
      <p:ext uri="{BB962C8B-B14F-4D97-AF65-F5344CB8AC3E}">
        <p14:creationId xmlns:p14="http://schemas.microsoft.com/office/powerpoint/2010/main" val="39242214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29F3B2-B689-A04C-A6F1-9B581992D7CD}"/>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xmlns="" id="{AF9374EF-223C-DB4D-A8C5-6090C3957455}"/>
              </a:ext>
            </a:extLst>
          </p:cNvPr>
          <p:cNvSpPr>
            <a:spLocks noGrp="1"/>
          </p:cNvSpPr>
          <p:nvPr>
            <p:ph idx="1"/>
          </p:nvPr>
        </p:nvSpPr>
        <p:spPr/>
        <p:txBody>
          <a:bodyPr>
            <a:normAutofit fontScale="85000" lnSpcReduction="20000"/>
          </a:bodyPr>
          <a:lstStyle/>
          <a:p>
            <a:r>
              <a:rPr lang="en-GB" dirty="0"/>
              <a:t>Even if these interpretations are an absurd misrepresentation of reality, we cannot somehow break free from the bonds of our human condition—we cannot free ourselves from phenomenal state just as the prisoners could not free themselves from their chains. If, however, we were to miraculously escape our bondage, we would find a world that we could not understand—the sun is incomprehensible for someone who has never seen it. In other words, we would encounter another "realm", a place incomprehensible because, theoretically, it is the source of a higher reality than the one we have always known; it is the realm of pure fact.</a:t>
            </a:r>
          </a:p>
          <a:p>
            <a:endParaRPr lang="en-US" dirty="0"/>
          </a:p>
        </p:txBody>
      </p:sp>
    </p:spTree>
    <p:extLst>
      <p:ext uri="{BB962C8B-B14F-4D97-AF65-F5344CB8AC3E}">
        <p14:creationId xmlns:p14="http://schemas.microsoft.com/office/powerpoint/2010/main" val="435618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xmlns=""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Rectangle 136">
            <a:extLst>
              <a:ext uri="{FF2B5EF4-FFF2-40B4-BE49-F238E27FC236}">
                <a16:creationId xmlns:a16="http://schemas.microsoft.com/office/drawing/2014/main" xmlns=""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9" name="Rectangle 138">
            <a:extLst>
              <a:ext uri="{FF2B5EF4-FFF2-40B4-BE49-F238E27FC236}">
                <a16:creationId xmlns:a16="http://schemas.microsoft.com/office/drawing/2014/main" xmlns="" id="{0671A8AE-40A1-4631-A6B8-581AFF0654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5" name="Picture 4">
            <a:extLst>
              <a:ext uri="{FF2B5EF4-FFF2-40B4-BE49-F238E27FC236}">
                <a16:creationId xmlns:a16="http://schemas.microsoft.com/office/drawing/2014/main" xmlns="" id="{9EDCA7C2-0B1F-8B49-B560-DAF91214B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02" r="20426" b="48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1" name="Rectangle 140">
            <a:extLst>
              <a:ext uri="{FF2B5EF4-FFF2-40B4-BE49-F238E27FC236}">
                <a16:creationId xmlns:a16="http://schemas.microsoft.com/office/drawing/2014/main" xmlns="" id="{A44CD100-6267-4E62-AA64-2182A3A6A1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434" name="Rectangle 2">
            <a:extLst>
              <a:ext uri="{FF2B5EF4-FFF2-40B4-BE49-F238E27FC236}">
                <a16:creationId xmlns:a16="http://schemas.microsoft.com/office/drawing/2014/main" xmlns="" id="{625BC865-66A4-A84E-A45D-E14B260B89CC}"/>
              </a:ext>
            </a:extLst>
          </p:cNvPr>
          <p:cNvSpPr>
            <a:spLocks noGrp="1" noChangeArrowheads="1"/>
          </p:cNvSpPr>
          <p:nvPr>
            <p:ph type="title"/>
          </p:nvPr>
        </p:nvSpPr>
        <p:spPr>
          <a:xfrm>
            <a:off x="477981" y="1122363"/>
            <a:ext cx="4023360" cy="3204134"/>
          </a:xfrm>
        </p:spPr>
        <p:txBody>
          <a:bodyPr vert="horz" lIns="91440" tIns="45720" rIns="91440" bIns="45720" rtlCol="0" anchor="b">
            <a:normAutofit/>
          </a:bodyPr>
          <a:lstStyle/>
          <a:p>
            <a:pPr>
              <a:defRPr/>
            </a:pPr>
            <a:r>
              <a:rPr lang="en-US" sz="4800"/>
              <a:t>…Plato’s Cave…</a:t>
            </a:r>
          </a:p>
        </p:txBody>
      </p:sp>
      <p:sp>
        <p:nvSpPr>
          <p:cNvPr id="143" name="Rectangle 142">
            <a:extLst>
              <a:ext uri="{FF2B5EF4-FFF2-40B4-BE49-F238E27FC236}">
                <a16:creationId xmlns:a16="http://schemas.microsoft.com/office/drawing/2014/main" xmlns=""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xmlns=""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495405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xmlns="" id="{2029D5AD-8348-4446-B191-6A9B6FE03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7" name="Freeform: Shape 136">
            <a:extLst>
              <a:ext uri="{FF2B5EF4-FFF2-40B4-BE49-F238E27FC236}">
                <a16:creationId xmlns:a16="http://schemas.microsoft.com/office/drawing/2014/main" xmlns="" id="{A3F395A2-2B64-4749-BD93-2F159C7E1F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9" name="Freeform: Shape 138">
            <a:extLst>
              <a:ext uri="{FF2B5EF4-FFF2-40B4-BE49-F238E27FC236}">
                <a16:creationId xmlns:a16="http://schemas.microsoft.com/office/drawing/2014/main" xmlns="" id="{5CF0135B-EAB8-4CA0-896C-2D897ECD28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082" name="Rectangle 2">
            <a:extLst>
              <a:ext uri="{FF2B5EF4-FFF2-40B4-BE49-F238E27FC236}">
                <a16:creationId xmlns:a16="http://schemas.microsoft.com/office/drawing/2014/main" xmlns="" id="{BBFBDBBE-AF6C-3A46-9EAE-E70C9D8D577C}"/>
              </a:ext>
            </a:extLst>
          </p:cNvPr>
          <p:cNvSpPr>
            <a:spLocks noGrp="1" noChangeArrowheads="1"/>
          </p:cNvSpPr>
          <p:nvPr>
            <p:ph type="title"/>
          </p:nvPr>
        </p:nvSpPr>
        <p:spPr>
          <a:xfrm>
            <a:off x="838200" y="253397"/>
            <a:ext cx="10515600" cy="1273233"/>
          </a:xfrm>
        </p:spPr>
        <p:txBody>
          <a:bodyPr>
            <a:normAutofit/>
          </a:bodyPr>
          <a:lstStyle/>
          <a:p>
            <a:pPr eaLnBrk="1" hangingPunct="1"/>
            <a:r>
              <a:rPr lang="en-US" altLang="en-US"/>
              <a:t>Two things the allegory of the cave tells us…</a:t>
            </a:r>
          </a:p>
        </p:txBody>
      </p:sp>
      <p:sp>
        <p:nvSpPr>
          <p:cNvPr id="141" name="Rectangle 140">
            <a:extLst>
              <a:ext uri="{FF2B5EF4-FFF2-40B4-BE49-F238E27FC236}">
                <a16:creationId xmlns:a16="http://schemas.microsoft.com/office/drawing/2014/main" xmlns="" id="{92C3387C-D24F-4737-8A37-1DC5CFF09C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7" name="Rectangle 3">
            <a:extLst>
              <a:ext uri="{FF2B5EF4-FFF2-40B4-BE49-F238E27FC236}">
                <a16:creationId xmlns:a16="http://schemas.microsoft.com/office/drawing/2014/main" xmlns="" id="{9B762C83-A57F-EC45-B650-A2A354086723}"/>
              </a:ext>
            </a:extLst>
          </p:cNvPr>
          <p:cNvSpPr>
            <a:spLocks noGrp="1" noChangeArrowheads="1"/>
          </p:cNvSpPr>
          <p:nvPr>
            <p:ph type="body" idx="1"/>
          </p:nvPr>
        </p:nvSpPr>
        <p:spPr>
          <a:xfrm>
            <a:off x="838200" y="2478024"/>
            <a:ext cx="10515600" cy="3694176"/>
          </a:xfrm>
        </p:spPr>
        <p:txBody>
          <a:bodyPr>
            <a:normAutofit/>
          </a:bodyPr>
          <a:lstStyle/>
          <a:p>
            <a:pPr eaLnBrk="1" hangingPunct="1">
              <a:defRPr/>
            </a:pPr>
            <a:endParaRPr lang="en-US" sz="2200" dirty="0"/>
          </a:p>
          <a:p>
            <a:pPr eaLnBrk="1" hangingPunct="1">
              <a:defRPr/>
            </a:pPr>
            <a:r>
              <a:rPr lang="en-US" sz="2200" dirty="0">
                <a:latin typeface="Times New Roman" pitchFamily="18" charset="0"/>
                <a:cs typeface="Times New Roman" pitchFamily="18" charset="0"/>
              </a:rPr>
              <a:t>1. that the world of our direct experience </a:t>
            </a:r>
            <a:r>
              <a:rPr lang="en-US" sz="2200" b="1" dirty="0">
                <a:latin typeface="Times New Roman" pitchFamily="18" charset="0"/>
                <a:cs typeface="Times New Roman" pitchFamily="18" charset="0"/>
              </a:rPr>
              <a:t>is a shadow or imitation of the real world</a:t>
            </a:r>
            <a:endParaRPr lang="en-US" sz="2200" dirty="0">
              <a:latin typeface="Times New Roman" pitchFamily="18" charset="0"/>
              <a:cs typeface="Times New Roman" pitchFamily="18" charset="0"/>
            </a:endParaRPr>
          </a:p>
          <a:p>
            <a:pPr eaLnBrk="1" hangingPunct="1">
              <a:buFont typeface="Wingdings" pitchFamily="2" charset="2"/>
              <a:buNone/>
              <a:defRPr/>
            </a:pPr>
            <a:r>
              <a:rPr lang="en-US" sz="2200" dirty="0">
                <a:latin typeface="Times New Roman" pitchFamily="18" charset="0"/>
                <a:cs typeface="Times New Roman" pitchFamily="18" charset="0"/>
              </a:rPr>
              <a:t>equally important:</a:t>
            </a:r>
          </a:p>
          <a:p>
            <a:pPr eaLnBrk="1" hangingPunct="1">
              <a:defRPr/>
            </a:pPr>
            <a:r>
              <a:rPr lang="en-US" sz="2200" dirty="0">
                <a:latin typeface="Times New Roman" pitchFamily="18" charset="0"/>
                <a:cs typeface="Times New Roman" pitchFamily="18" charset="0"/>
              </a:rPr>
              <a:t>2. that the world of our direct experience </a:t>
            </a:r>
            <a:r>
              <a:rPr lang="en-US" sz="2200" b="1" dirty="0">
                <a:latin typeface="Times New Roman" pitchFamily="18" charset="0"/>
                <a:cs typeface="Times New Roman" pitchFamily="18" charset="0"/>
              </a:rPr>
              <a:t>provides us with some knowledge of reality</a:t>
            </a:r>
            <a:r>
              <a:rPr lang="en-US" sz="2200" dirty="0">
                <a:latin typeface="Times New Roman" pitchFamily="18" charset="0"/>
                <a:cs typeface="Times New Roman" pitchFamily="18" charset="0"/>
              </a:rPr>
              <a:t> </a:t>
            </a:r>
          </a:p>
        </p:txBody>
      </p:sp>
    </p:spTree>
    <p:extLst>
      <p:ext uri="{BB962C8B-B14F-4D97-AF65-F5344CB8AC3E}">
        <p14:creationId xmlns:p14="http://schemas.microsoft.com/office/powerpoint/2010/main" val="31766125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90B09E-5FFD-EE42-B60B-1B5401591E6B}"/>
              </a:ext>
            </a:extLst>
          </p:cNvPr>
          <p:cNvSpPr>
            <a:spLocks noGrp="1"/>
          </p:cNvSpPr>
          <p:nvPr>
            <p:ph type="title"/>
          </p:nvPr>
        </p:nvSpPr>
        <p:spPr/>
        <p:txBody>
          <a:bodyPr/>
          <a:lstStyle/>
          <a:p>
            <a:r>
              <a:rPr lang="en-US" dirty="0"/>
              <a:t>So this brings us back</a:t>
            </a:r>
          </a:p>
        </p:txBody>
      </p:sp>
      <p:sp>
        <p:nvSpPr>
          <p:cNvPr id="3" name="Content Placeholder 2">
            <a:extLst>
              <a:ext uri="{FF2B5EF4-FFF2-40B4-BE49-F238E27FC236}">
                <a16:creationId xmlns:a16="http://schemas.microsoft.com/office/drawing/2014/main" xmlns="" id="{AF82F7BD-75A4-FD43-BA8A-B7E75B01EEFE}"/>
              </a:ext>
            </a:extLst>
          </p:cNvPr>
          <p:cNvSpPr>
            <a:spLocks noGrp="1"/>
          </p:cNvSpPr>
          <p:nvPr>
            <p:ph idx="1"/>
          </p:nvPr>
        </p:nvSpPr>
        <p:spPr/>
        <p:txBody>
          <a:bodyPr/>
          <a:lstStyle/>
          <a:p>
            <a:r>
              <a:rPr lang="en-US" dirty="0"/>
              <a:t>To knowledge</a:t>
            </a:r>
          </a:p>
        </p:txBody>
      </p:sp>
    </p:spTree>
    <p:extLst>
      <p:ext uri="{BB962C8B-B14F-4D97-AF65-F5344CB8AC3E}">
        <p14:creationId xmlns:p14="http://schemas.microsoft.com/office/powerpoint/2010/main" val="1468472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350BA14-AC47-334A-A903-123C6E74860B}"/>
              </a:ext>
            </a:extLst>
          </p:cNvPr>
          <p:cNvSpPr>
            <a:spLocks noGrp="1"/>
          </p:cNvSpPr>
          <p:nvPr>
            <p:ph type="title"/>
          </p:nvPr>
        </p:nvSpPr>
        <p:spPr>
          <a:xfrm>
            <a:off x="655320" y="429030"/>
            <a:ext cx="2834640" cy="5457589"/>
          </a:xfrm>
        </p:spPr>
        <p:txBody>
          <a:bodyPr anchor="ctr">
            <a:normAutofit/>
          </a:bodyPr>
          <a:lstStyle/>
          <a:p>
            <a:r>
              <a:rPr lang="en-US" dirty="0"/>
              <a:t>Outline</a:t>
            </a:r>
          </a:p>
        </p:txBody>
      </p:sp>
      <p:sp>
        <p:nvSpPr>
          <p:cNvPr id="12" name="Rectangle 11">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xmlns="" id="{07B35449-00B5-49DC-ACB4-92A7851C829D}"/>
              </a:ext>
            </a:extLst>
          </p:cNvPr>
          <p:cNvGraphicFramePr>
            <a:graphicFrameLocks noGrp="1"/>
          </p:cNvGraphicFramePr>
          <p:nvPr>
            <p:ph idx="1"/>
            <p:extLst>
              <p:ext uri="{D42A27DB-BD31-4B8C-83A1-F6EECF244321}">
                <p14:modId xmlns:p14="http://schemas.microsoft.com/office/powerpoint/2010/main" val="3728009178"/>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599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D217430-A8C7-DA4F-AE8F-A3011A0CDFDC}"/>
              </a:ext>
            </a:extLst>
          </p:cNvPr>
          <p:cNvSpPr>
            <a:spLocks noGrp="1"/>
          </p:cNvSpPr>
          <p:nvPr>
            <p:ph type="title"/>
          </p:nvPr>
        </p:nvSpPr>
        <p:spPr>
          <a:xfrm>
            <a:off x="655320" y="429030"/>
            <a:ext cx="2834640" cy="5457589"/>
          </a:xfrm>
        </p:spPr>
        <p:txBody>
          <a:bodyPr anchor="ctr">
            <a:normAutofit/>
          </a:bodyPr>
          <a:lstStyle/>
          <a:p>
            <a:r>
              <a:rPr lang="en-US" dirty="0"/>
              <a:t>What is meant by paradigm?</a:t>
            </a:r>
          </a:p>
        </p:txBody>
      </p:sp>
      <p:sp>
        <p:nvSpPr>
          <p:cNvPr id="14" name="Rectangle 13">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4">
            <a:extLst>
              <a:ext uri="{FF2B5EF4-FFF2-40B4-BE49-F238E27FC236}">
                <a16:creationId xmlns:a16="http://schemas.microsoft.com/office/drawing/2014/main" xmlns="" id="{95BDD56D-9734-4D26-B85D-0F05B44725E4}"/>
              </a:ext>
            </a:extLst>
          </p:cNvPr>
          <p:cNvGraphicFramePr>
            <a:graphicFrameLocks noGrp="1"/>
          </p:cNvGraphicFramePr>
          <p:nvPr>
            <p:ph idx="1"/>
            <p:extLst>
              <p:ext uri="{D42A27DB-BD31-4B8C-83A1-F6EECF244321}">
                <p14:modId xmlns:p14="http://schemas.microsoft.com/office/powerpoint/2010/main" val="2127319940"/>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03" name="Picture 3" descr="page4image231738784">
            <a:extLst>
              <a:ext uri="{FF2B5EF4-FFF2-40B4-BE49-F238E27FC236}">
                <a16:creationId xmlns:a16="http://schemas.microsoft.com/office/drawing/2014/main" xmlns="" id="{0A8EAA8A-9406-46B6-B306-A9FCC811A9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pic>
        <p:nvPicPr>
          <p:cNvPr id="153604" name="Picture 4" descr="page4image231739808">
            <a:extLst>
              <a:ext uri="{FF2B5EF4-FFF2-40B4-BE49-F238E27FC236}">
                <a16:creationId xmlns:a16="http://schemas.microsoft.com/office/drawing/2014/main" xmlns="" id="{4AADFEA4-574C-4F39-9E81-37010555B4C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192000" cy="7366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page4image231738784">
            <a:extLst>
              <a:ext uri="{FF2B5EF4-FFF2-40B4-BE49-F238E27FC236}">
                <a16:creationId xmlns:a16="http://schemas.microsoft.com/office/drawing/2014/main" xmlns="" id="{ACAE7858-E83A-416A-8FE8-5487E9F0AA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9639300" cy="381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page4image231739808">
            <a:extLst>
              <a:ext uri="{FF2B5EF4-FFF2-40B4-BE49-F238E27FC236}">
                <a16:creationId xmlns:a16="http://schemas.microsoft.com/office/drawing/2014/main" xmlns="" id="{FD337DFC-8B65-46C3-8B3F-1AC583B5ED0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12192000" cy="73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2426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BC68A55F-7B32-44D8-AEE5-1AF4053265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DA1A9B0-5BD8-A445-B050-9E2DB41A939E}"/>
              </a:ext>
            </a:extLst>
          </p:cNvPr>
          <p:cNvSpPr>
            <a:spLocks noGrp="1"/>
          </p:cNvSpPr>
          <p:nvPr>
            <p:ph type="title"/>
          </p:nvPr>
        </p:nvSpPr>
        <p:spPr>
          <a:xfrm>
            <a:off x="655320" y="429030"/>
            <a:ext cx="2834640" cy="5457589"/>
          </a:xfrm>
        </p:spPr>
        <p:txBody>
          <a:bodyPr anchor="ctr">
            <a:normAutofit/>
          </a:bodyPr>
          <a:lstStyle/>
          <a:p>
            <a:r>
              <a:rPr lang="en-US" dirty="0"/>
              <a:t>What is a Research Paradigm?</a:t>
            </a:r>
            <a:br>
              <a:rPr lang="en-US" dirty="0"/>
            </a:br>
            <a:r>
              <a:rPr lang="en-US" sz="1800" dirty="0"/>
              <a:t>Touched on this earlier</a:t>
            </a:r>
          </a:p>
        </p:txBody>
      </p:sp>
      <p:sp>
        <p:nvSpPr>
          <p:cNvPr id="12" name="Rectangle 11">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xmlns="" id="{1B4F990F-1CFE-4FE3-89EE-790133E2F030}"/>
              </a:ext>
            </a:extLst>
          </p:cNvPr>
          <p:cNvGraphicFramePr>
            <a:graphicFrameLocks noGrp="1"/>
          </p:cNvGraphicFramePr>
          <p:nvPr>
            <p:ph idx="1"/>
            <p:extLst>
              <p:ext uri="{D42A27DB-BD31-4B8C-83A1-F6EECF244321}">
                <p14:modId xmlns:p14="http://schemas.microsoft.com/office/powerpoint/2010/main" val="26658858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970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2029D5AD-8348-4446-B191-6A9B6FE03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xmlns="" id="{A3F395A2-2B64-4749-BD93-2F159C7E1F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xmlns="" id="{5CF0135B-EAB8-4CA0-896C-2D897ECD28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79167326-57ED-4E4D-B950-D710720A5EF6}"/>
              </a:ext>
            </a:extLst>
          </p:cNvPr>
          <p:cNvSpPr>
            <a:spLocks noGrp="1"/>
          </p:cNvSpPr>
          <p:nvPr>
            <p:ph type="title"/>
          </p:nvPr>
        </p:nvSpPr>
        <p:spPr>
          <a:xfrm>
            <a:off x="838200" y="253397"/>
            <a:ext cx="10515600" cy="1273233"/>
          </a:xfrm>
        </p:spPr>
        <p:txBody>
          <a:bodyPr>
            <a:normAutofit/>
          </a:bodyPr>
          <a:lstStyle/>
          <a:p>
            <a:r>
              <a:rPr lang="en-GB" dirty="0"/>
              <a:t>ACCORDING TO KUHN (1970) PARADIGM CONTAINS </a:t>
            </a:r>
            <a:endParaRPr lang="en-US" dirty="0"/>
          </a:p>
        </p:txBody>
      </p:sp>
      <p:sp>
        <p:nvSpPr>
          <p:cNvPr id="14" name="Rectangle 13">
            <a:extLst>
              <a:ext uri="{FF2B5EF4-FFF2-40B4-BE49-F238E27FC236}">
                <a16:creationId xmlns:a16="http://schemas.microsoft.com/office/drawing/2014/main" xmlns="" id="{92C3387C-D24F-4737-8A37-1DC5CFF09C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986B4939-9400-9047-A104-2866166E5B77}"/>
              </a:ext>
            </a:extLst>
          </p:cNvPr>
          <p:cNvSpPr>
            <a:spLocks noGrp="1"/>
          </p:cNvSpPr>
          <p:nvPr>
            <p:ph idx="1"/>
          </p:nvPr>
        </p:nvSpPr>
        <p:spPr>
          <a:xfrm>
            <a:off x="838200" y="2478024"/>
            <a:ext cx="10515600" cy="3694176"/>
          </a:xfrm>
        </p:spPr>
        <p:txBody>
          <a:bodyPr>
            <a:normAutofit/>
          </a:bodyPr>
          <a:lstStyle/>
          <a:p>
            <a:pPr>
              <a:lnSpc>
                <a:spcPct val="100000"/>
              </a:lnSpc>
            </a:pPr>
            <a:r>
              <a:rPr lang="en-GB" sz="2000" dirty="0"/>
              <a:t>"universally recognized scientific achievements that, for a time, provide model problems and solutions for a community of researchers", </a:t>
            </a:r>
          </a:p>
          <a:p>
            <a:pPr>
              <a:lnSpc>
                <a:spcPct val="100000"/>
              </a:lnSpc>
            </a:pPr>
            <a:r>
              <a:rPr lang="en-GB" sz="2000" b="1" dirty="0"/>
              <a:t>what</a:t>
            </a:r>
            <a:r>
              <a:rPr lang="en-GB" sz="2000" dirty="0"/>
              <a:t> is to be observed and scrutinised </a:t>
            </a:r>
          </a:p>
          <a:p>
            <a:pPr>
              <a:lnSpc>
                <a:spcPct val="100000"/>
              </a:lnSpc>
            </a:pPr>
            <a:r>
              <a:rPr lang="en-GB" sz="2000" dirty="0"/>
              <a:t>the kind of </a:t>
            </a:r>
            <a:r>
              <a:rPr lang="en-GB" sz="2000" b="1" dirty="0"/>
              <a:t>questions</a:t>
            </a:r>
            <a:r>
              <a:rPr lang="en-GB" sz="2000" dirty="0"/>
              <a:t> that are supposed to be asked and probed for answers in relation to this subject </a:t>
            </a:r>
          </a:p>
          <a:p>
            <a:pPr>
              <a:lnSpc>
                <a:spcPct val="100000"/>
              </a:lnSpc>
            </a:pPr>
            <a:r>
              <a:rPr lang="en-GB" sz="2000" b="1" dirty="0"/>
              <a:t>how</a:t>
            </a:r>
            <a:r>
              <a:rPr lang="en-GB" sz="2000" dirty="0"/>
              <a:t> these questions are to be structured </a:t>
            </a:r>
          </a:p>
          <a:p>
            <a:pPr>
              <a:lnSpc>
                <a:spcPct val="100000"/>
              </a:lnSpc>
            </a:pPr>
            <a:r>
              <a:rPr lang="en-GB" sz="2000" b="1" dirty="0"/>
              <a:t>how</a:t>
            </a:r>
            <a:r>
              <a:rPr lang="en-GB" sz="2000" dirty="0"/>
              <a:t> the results of scientific investigations should be interpreted </a:t>
            </a:r>
          </a:p>
          <a:p>
            <a:pPr>
              <a:lnSpc>
                <a:spcPct val="100000"/>
              </a:lnSpc>
            </a:pPr>
            <a:r>
              <a:rPr lang="en-GB" sz="2000" b="1" dirty="0"/>
              <a:t>how</a:t>
            </a:r>
            <a:r>
              <a:rPr lang="en-GB" sz="2000" dirty="0"/>
              <a:t> is an experiment to be conducted, and what equipment is available to conduct the experiment. </a:t>
            </a:r>
          </a:p>
          <a:p>
            <a:pPr>
              <a:lnSpc>
                <a:spcPct val="100000"/>
              </a:lnSpc>
            </a:pPr>
            <a:endParaRPr lang="en-US" sz="2000" dirty="0"/>
          </a:p>
        </p:txBody>
      </p:sp>
    </p:spTree>
    <p:extLst>
      <p:ext uri="{BB962C8B-B14F-4D97-AF65-F5344CB8AC3E}">
        <p14:creationId xmlns:p14="http://schemas.microsoft.com/office/powerpoint/2010/main" val="14932195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AFF8D2E5-2C4E-47B1-930B-6C82B7C313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BD916ED-645E-F843-8CB7-A56B1FD5E8DE}"/>
              </a:ext>
            </a:extLst>
          </p:cNvPr>
          <p:cNvSpPr>
            <a:spLocks noGrp="1"/>
          </p:cNvSpPr>
          <p:nvPr>
            <p:ph type="title"/>
          </p:nvPr>
        </p:nvSpPr>
        <p:spPr>
          <a:xfrm>
            <a:off x="841248" y="251312"/>
            <a:ext cx="10506456" cy="1010264"/>
          </a:xfrm>
        </p:spPr>
        <p:txBody>
          <a:bodyPr anchor="ctr">
            <a:normAutofit/>
          </a:bodyPr>
          <a:lstStyle/>
          <a:p>
            <a:r>
              <a:rPr lang="en-GB" dirty="0"/>
              <a:t>Three basic questions (Guba, 1990) </a:t>
            </a:r>
            <a:endParaRPr lang="en-US" dirty="0"/>
          </a:p>
        </p:txBody>
      </p:sp>
      <p:sp>
        <p:nvSpPr>
          <p:cNvPr id="11" name="Rectangle 10">
            <a:extLst>
              <a:ext uri="{FF2B5EF4-FFF2-40B4-BE49-F238E27FC236}">
                <a16:creationId xmlns:a16="http://schemas.microsoft.com/office/drawing/2014/main" xmlns="" id="{801E4ADA-0EA9-4930-846E-3C11E8BED6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xmlns="" id="{FB92FFCE-0C90-454E-AA25-D4EE9A6C39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xmlns="" id="{7A1EE177-36E6-0745-91E0-1439C4C081B9}"/>
              </a:ext>
            </a:extLst>
          </p:cNvPr>
          <p:cNvGraphicFramePr>
            <a:graphicFrameLocks noGrp="1"/>
          </p:cNvGraphicFramePr>
          <p:nvPr>
            <p:ph idx="1"/>
            <p:extLst>
              <p:ext uri="{D42A27DB-BD31-4B8C-83A1-F6EECF244321}">
                <p14:modId xmlns:p14="http://schemas.microsoft.com/office/powerpoint/2010/main" val="1917298414"/>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56877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xmlns="" id="{AFF8D2E5-2C4E-47B1-930B-6C82B7C313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B5A3F74-3594-6949-858B-ADB3FC450671}"/>
              </a:ext>
            </a:extLst>
          </p:cNvPr>
          <p:cNvSpPr>
            <a:spLocks noGrp="1"/>
          </p:cNvSpPr>
          <p:nvPr>
            <p:ph type="title"/>
          </p:nvPr>
        </p:nvSpPr>
        <p:spPr>
          <a:xfrm>
            <a:off x="841248" y="251312"/>
            <a:ext cx="10506456" cy="1010264"/>
          </a:xfrm>
        </p:spPr>
        <p:txBody>
          <a:bodyPr anchor="ctr">
            <a:normAutofit/>
          </a:bodyPr>
          <a:lstStyle/>
          <a:p>
            <a:r>
              <a:rPr lang="en-US"/>
              <a:t>According to Chalmers (2002)</a:t>
            </a:r>
          </a:p>
        </p:txBody>
      </p:sp>
      <p:sp>
        <p:nvSpPr>
          <p:cNvPr id="21" name="Rectangle 20">
            <a:extLst>
              <a:ext uri="{FF2B5EF4-FFF2-40B4-BE49-F238E27FC236}">
                <a16:creationId xmlns:a16="http://schemas.microsoft.com/office/drawing/2014/main" xmlns="" id="{801E4ADA-0EA9-4930-846E-3C11E8BED6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xmlns="" id="{FB92FFCE-0C90-454E-AA25-D4EE9A6C39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xmlns="" id="{70C6A8D4-0DB3-4F06-9E98-B7CA2BC9EFDC}"/>
              </a:ext>
            </a:extLst>
          </p:cNvPr>
          <p:cNvGraphicFramePr>
            <a:graphicFrameLocks noGrp="1"/>
          </p:cNvGraphicFramePr>
          <p:nvPr>
            <p:ph idx="1"/>
            <p:extLst>
              <p:ext uri="{D42A27DB-BD31-4B8C-83A1-F6EECF244321}">
                <p14:modId xmlns:p14="http://schemas.microsoft.com/office/powerpoint/2010/main" val="297067691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7411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69F268-9450-454C-BA23-C5D3653AC74B}"/>
              </a:ext>
            </a:extLst>
          </p:cNvPr>
          <p:cNvSpPr>
            <a:spLocks noGrp="1"/>
          </p:cNvSpPr>
          <p:nvPr>
            <p:ph type="title"/>
          </p:nvPr>
        </p:nvSpPr>
        <p:spPr/>
        <p:txBody>
          <a:bodyPr>
            <a:normAutofit fontScale="90000"/>
          </a:bodyPr>
          <a:lstStyle/>
          <a:p>
            <a:r>
              <a:rPr lang="en-GB" dirty="0"/>
              <a:t>PARADIGM DEBATE/ DIFFERENT PARADIGMS </a:t>
            </a:r>
            <a:endParaRPr lang="en-US" dirty="0"/>
          </a:p>
        </p:txBody>
      </p:sp>
      <p:sp>
        <p:nvSpPr>
          <p:cNvPr id="3" name="Content Placeholder 2">
            <a:extLst>
              <a:ext uri="{FF2B5EF4-FFF2-40B4-BE49-F238E27FC236}">
                <a16:creationId xmlns:a16="http://schemas.microsoft.com/office/drawing/2014/main" xmlns="" id="{287D0C2A-6605-B94A-BF3B-10D1715820A7}"/>
              </a:ext>
            </a:extLst>
          </p:cNvPr>
          <p:cNvSpPr>
            <a:spLocks noGrp="1"/>
          </p:cNvSpPr>
          <p:nvPr>
            <p:ph idx="1"/>
          </p:nvPr>
        </p:nvSpPr>
        <p:spPr/>
        <p:txBody>
          <a:bodyPr/>
          <a:lstStyle/>
          <a:p>
            <a:pPr>
              <a:lnSpc>
                <a:spcPct val="100000"/>
              </a:lnSpc>
              <a:spcBef>
                <a:spcPts val="0"/>
              </a:spcBef>
            </a:pPr>
            <a:r>
              <a:rPr lang="en-GB" dirty="0"/>
              <a:t>Positivism</a:t>
            </a:r>
          </a:p>
          <a:p>
            <a:pPr>
              <a:lnSpc>
                <a:spcPct val="100000"/>
              </a:lnSpc>
              <a:spcBef>
                <a:spcPts val="0"/>
              </a:spcBef>
            </a:pPr>
            <a:r>
              <a:rPr lang="en-GB" dirty="0"/>
              <a:t>Post-positivism</a:t>
            </a:r>
          </a:p>
          <a:p>
            <a:pPr>
              <a:lnSpc>
                <a:spcPct val="100000"/>
              </a:lnSpc>
              <a:spcBef>
                <a:spcPts val="0"/>
              </a:spcBef>
            </a:pPr>
            <a:r>
              <a:rPr lang="en-GB" dirty="0"/>
              <a:t>Critical theory (ideology) </a:t>
            </a:r>
          </a:p>
          <a:p>
            <a:pPr>
              <a:lnSpc>
                <a:spcPct val="100000"/>
              </a:lnSpc>
              <a:spcBef>
                <a:spcPts val="0"/>
              </a:spcBef>
            </a:pPr>
            <a:r>
              <a:rPr lang="en-GB" dirty="0"/>
              <a:t>Constructivism</a:t>
            </a:r>
          </a:p>
          <a:p>
            <a:pPr>
              <a:lnSpc>
                <a:spcPct val="100000"/>
              </a:lnSpc>
              <a:spcBef>
                <a:spcPts val="0"/>
              </a:spcBef>
            </a:pPr>
            <a:r>
              <a:rPr lang="en-GB" dirty="0"/>
              <a:t>Pragmatists </a:t>
            </a:r>
          </a:p>
          <a:p>
            <a:endParaRPr lang="en-US" dirty="0"/>
          </a:p>
        </p:txBody>
      </p:sp>
    </p:spTree>
    <p:extLst>
      <p:ext uri="{BB962C8B-B14F-4D97-AF65-F5344CB8AC3E}">
        <p14:creationId xmlns:p14="http://schemas.microsoft.com/office/powerpoint/2010/main" val="6949469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D1D993A2-8096-054F-80E6-34AC29011F9A}"/>
              </a:ext>
            </a:extLst>
          </p:cNvPr>
          <p:cNvPicPr>
            <a:picLocks noChangeAspect="1"/>
          </p:cNvPicPr>
          <p:nvPr/>
        </p:nvPicPr>
        <p:blipFill>
          <a:blip r:embed="rId2"/>
          <a:stretch>
            <a:fillRect/>
          </a:stretch>
        </p:blipFill>
        <p:spPr>
          <a:xfrm>
            <a:off x="467594" y="2137559"/>
            <a:ext cx="11256811" cy="2235942"/>
          </a:xfrm>
          <a:prstGeom prst="rect">
            <a:avLst/>
          </a:prstGeom>
        </p:spPr>
      </p:pic>
    </p:spTree>
    <p:extLst>
      <p:ext uri="{BB962C8B-B14F-4D97-AF65-F5344CB8AC3E}">
        <p14:creationId xmlns:p14="http://schemas.microsoft.com/office/powerpoint/2010/main" val="14945959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C1E9A7-1E49-2B4C-B709-6730695979EB}"/>
              </a:ext>
            </a:extLst>
          </p:cNvPr>
          <p:cNvSpPr>
            <a:spLocks noGrp="1"/>
          </p:cNvSpPr>
          <p:nvPr>
            <p:ph type="title"/>
          </p:nvPr>
        </p:nvSpPr>
        <p:spPr/>
        <p:txBody>
          <a:bodyPr/>
          <a:lstStyle/>
          <a:p>
            <a:r>
              <a:rPr lang="en-US" dirty="0"/>
              <a:t>Other Social Science Paradigms</a:t>
            </a:r>
          </a:p>
        </p:txBody>
      </p:sp>
      <p:sp>
        <p:nvSpPr>
          <p:cNvPr id="3" name="Content Placeholder 2">
            <a:extLst>
              <a:ext uri="{FF2B5EF4-FFF2-40B4-BE49-F238E27FC236}">
                <a16:creationId xmlns:a16="http://schemas.microsoft.com/office/drawing/2014/main" xmlns="" id="{09A860B1-2FA8-2849-BC96-0FB8A2B38EB0}"/>
              </a:ext>
            </a:extLst>
          </p:cNvPr>
          <p:cNvSpPr>
            <a:spLocks noGrp="1"/>
          </p:cNvSpPr>
          <p:nvPr>
            <p:ph sz="half" idx="1"/>
          </p:nvPr>
        </p:nvSpPr>
        <p:spPr/>
        <p:txBody>
          <a:bodyPr>
            <a:normAutofit fontScale="85000" lnSpcReduction="20000"/>
          </a:bodyPr>
          <a:lstStyle/>
          <a:p>
            <a:r>
              <a:rPr lang="en-GB" dirty="0" err="1"/>
              <a:t>Macrotheory</a:t>
            </a:r>
            <a:r>
              <a:rPr lang="en-GB" dirty="0"/>
              <a:t> and </a:t>
            </a:r>
            <a:r>
              <a:rPr lang="en-GB" dirty="0" err="1"/>
              <a:t>Microtheory</a:t>
            </a:r>
            <a:r>
              <a:rPr lang="en-GB" dirty="0"/>
              <a:t> </a:t>
            </a:r>
          </a:p>
          <a:p>
            <a:r>
              <a:rPr lang="en-GB" dirty="0"/>
              <a:t>Conflict Paradigm </a:t>
            </a:r>
          </a:p>
          <a:p>
            <a:r>
              <a:rPr lang="en-GB" dirty="0"/>
              <a:t>Role Theory </a:t>
            </a:r>
          </a:p>
          <a:p>
            <a:r>
              <a:rPr lang="en-GB" dirty="0"/>
              <a:t>Functionalism</a:t>
            </a:r>
          </a:p>
          <a:p>
            <a:r>
              <a:rPr lang="en-GB" dirty="0"/>
              <a:t>Naturalism Marxism</a:t>
            </a:r>
          </a:p>
          <a:p>
            <a:r>
              <a:rPr lang="en-GB" dirty="0"/>
              <a:t>Neo- Marxism </a:t>
            </a:r>
          </a:p>
          <a:p>
            <a:r>
              <a:rPr lang="en-GB" dirty="0"/>
              <a:t>Feminist Paradigm </a:t>
            </a:r>
          </a:p>
          <a:p>
            <a:r>
              <a:rPr lang="en-GB" dirty="0"/>
              <a:t>Ethnomethodology</a:t>
            </a:r>
          </a:p>
          <a:p>
            <a:endParaRPr lang="en-US" dirty="0"/>
          </a:p>
        </p:txBody>
      </p:sp>
      <p:sp>
        <p:nvSpPr>
          <p:cNvPr id="4" name="Content Placeholder 3">
            <a:extLst>
              <a:ext uri="{FF2B5EF4-FFF2-40B4-BE49-F238E27FC236}">
                <a16:creationId xmlns:a16="http://schemas.microsoft.com/office/drawing/2014/main" xmlns="" id="{BEBB6336-BD6D-6C47-B001-E35B94212488}"/>
              </a:ext>
            </a:extLst>
          </p:cNvPr>
          <p:cNvSpPr>
            <a:spLocks noGrp="1"/>
          </p:cNvSpPr>
          <p:nvPr>
            <p:ph sz="half" idx="2"/>
          </p:nvPr>
        </p:nvSpPr>
        <p:spPr/>
        <p:txBody>
          <a:bodyPr>
            <a:normAutofit fontScale="85000" lnSpcReduction="20000"/>
          </a:bodyPr>
          <a:lstStyle/>
          <a:p>
            <a:r>
              <a:rPr lang="en-GB" dirty="0"/>
              <a:t>Post foundationalism </a:t>
            </a:r>
          </a:p>
          <a:p>
            <a:r>
              <a:rPr lang="en-GB" dirty="0"/>
              <a:t>Post structuralism</a:t>
            </a:r>
          </a:p>
          <a:p>
            <a:r>
              <a:rPr lang="en-GB" dirty="0"/>
              <a:t>Post colonialism</a:t>
            </a:r>
          </a:p>
          <a:p>
            <a:r>
              <a:rPr lang="en-GB" dirty="0"/>
              <a:t>Existentialism</a:t>
            </a:r>
          </a:p>
          <a:p>
            <a:r>
              <a:rPr lang="en-GB" dirty="0"/>
              <a:t>Post modernism</a:t>
            </a:r>
          </a:p>
          <a:p>
            <a:r>
              <a:rPr lang="en-GB" dirty="0"/>
              <a:t>New ageism </a:t>
            </a:r>
          </a:p>
          <a:p>
            <a:r>
              <a:rPr lang="en-GB" dirty="0"/>
              <a:t>Structural</a:t>
            </a:r>
          </a:p>
          <a:p>
            <a:pPr marL="0" indent="0">
              <a:buNone/>
            </a:pPr>
            <a:endParaRPr lang="en-GB" dirty="0"/>
          </a:p>
          <a:p>
            <a:endParaRPr lang="en-US" dirty="0"/>
          </a:p>
        </p:txBody>
      </p:sp>
    </p:spTree>
    <p:extLst>
      <p:ext uri="{BB962C8B-B14F-4D97-AF65-F5344CB8AC3E}">
        <p14:creationId xmlns:p14="http://schemas.microsoft.com/office/powerpoint/2010/main" val="22863005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8D06CE56-3881-4ADA-8CEF-D18B02C24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xmlns="" id="{79F3C543-62EC-4433-9C93-A2CD8764E9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Rectangle 23">
            <a:extLst>
              <a:ext uri="{FF2B5EF4-FFF2-40B4-BE49-F238E27FC236}">
                <a16:creationId xmlns:a16="http://schemas.microsoft.com/office/drawing/2014/main" xmlns="" id="{FFD48BC7-DC40-47DE-87EE-9F4B6ECB9A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xmlns="" id="{E502BBC7-2C76-46F3-BC24-5985BC13DB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chemeClr val="tx2">
                <a:lumMod val="10000"/>
                <a:lumOff val="90000"/>
              </a:schemeClr>
            </a:solidFill>
          </a:ln>
          <a:effectLst>
            <a:outerShdw blurRad="63500" sx="102000" sy="102000" algn="ctr" rotWithShape="0">
              <a:schemeClr val="bg1">
                <a:lumMod val="8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xmlns="" id="{9C45F024-2468-4D8A-9E11-BB2B1E0A3B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9090EF57-D203-074F-83F8-DE26E8D7A1AD}"/>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4500" dirty="0"/>
              <a:t>WHICH RESEARCH PARADIGM YOUR RESEARCH BELONG TO? </a:t>
            </a:r>
            <a:br>
              <a:rPr lang="en-US" sz="4500" dirty="0"/>
            </a:br>
            <a:endParaRPr lang="en-US" sz="4500" dirty="0"/>
          </a:p>
        </p:txBody>
      </p:sp>
      <p:sp>
        <p:nvSpPr>
          <p:cNvPr id="30" name="Rectangle 29">
            <a:extLst>
              <a:ext uri="{FF2B5EF4-FFF2-40B4-BE49-F238E27FC236}">
                <a16:creationId xmlns:a16="http://schemas.microsoft.com/office/drawing/2014/main" xmlns="" id="{3629484E-3792-4B3D-89AD-7C8A1ED0E0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18560" y="5524786"/>
            <a:ext cx="4754880" cy="274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5203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B4786EE2-2BF7-944F-A457-5B831184B45C}"/>
              </a:ext>
            </a:extLst>
          </p:cNvPr>
          <p:cNvGraphicFramePr>
            <a:graphicFrameLocks noGrp="1"/>
          </p:cNvGraphicFramePr>
          <p:nvPr>
            <p:ph idx="4294967295"/>
            <p:extLst>
              <p:ext uri="{D42A27DB-BD31-4B8C-83A1-F6EECF244321}">
                <p14:modId xmlns:p14="http://schemas.microsoft.com/office/powerpoint/2010/main" val="3273167765"/>
              </p:ext>
            </p:extLst>
          </p:nvPr>
        </p:nvGraphicFramePr>
        <p:xfrm>
          <a:off x="296883" y="296883"/>
          <a:ext cx="11895117" cy="6353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62648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xmlns="" id="{5943EECF-03A4-4CEB-899E-47C8038396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xmlns="" id="{F2F606D8-696E-4B76-BB10-43672AA147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24367" y="319440"/>
            <a:ext cx="11543267" cy="5932503"/>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creenshot of a computer&#10;&#10;Description automatically generated">
            <a:extLst>
              <a:ext uri="{FF2B5EF4-FFF2-40B4-BE49-F238E27FC236}">
                <a16:creationId xmlns:a16="http://schemas.microsoft.com/office/drawing/2014/main" xmlns="" id="{0D1FC206-5A8E-934D-870C-280A0C1E755D}"/>
              </a:ext>
            </a:extLst>
          </p:cNvPr>
          <p:cNvPicPr>
            <a:picLocks noChangeAspect="1"/>
          </p:cNvPicPr>
          <p:nvPr/>
        </p:nvPicPr>
        <p:blipFill rotWithShape="1">
          <a:blip r:embed="rId2"/>
          <a:srcRect t="9029" r="-2" b="8650"/>
          <a:stretch/>
        </p:blipFill>
        <p:spPr>
          <a:xfrm>
            <a:off x="328486" y="319441"/>
            <a:ext cx="11530584" cy="5932503"/>
          </a:xfrm>
          <a:prstGeom prst="rect">
            <a:avLst/>
          </a:prstGeom>
        </p:spPr>
      </p:pic>
      <p:sp>
        <p:nvSpPr>
          <p:cNvPr id="23" name="Rectangle 22">
            <a:extLst>
              <a:ext uri="{FF2B5EF4-FFF2-40B4-BE49-F238E27FC236}">
                <a16:creationId xmlns:a16="http://schemas.microsoft.com/office/drawing/2014/main" xmlns="" id="{3ABF1881-5AFD-48F9-979A-19EE2FE30A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5998349" y="2960103"/>
            <a:ext cx="190858" cy="65836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02057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36AEC7-41E8-FB4F-B5F1-A6904002BE58}"/>
              </a:ext>
            </a:extLst>
          </p:cNvPr>
          <p:cNvSpPr>
            <a:spLocks noGrp="1"/>
          </p:cNvSpPr>
          <p:nvPr>
            <p:ph type="title"/>
          </p:nvPr>
        </p:nvSpPr>
        <p:spPr/>
        <p:txBody>
          <a:bodyPr/>
          <a:lstStyle/>
          <a:p>
            <a:r>
              <a:rPr lang="en-US" dirty="0"/>
              <a:t>(Back to) Research paradigms</a:t>
            </a:r>
          </a:p>
        </p:txBody>
      </p:sp>
      <p:sp>
        <p:nvSpPr>
          <p:cNvPr id="3" name="Content Placeholder 2">
            <a:extLst>
              <a:ext uri="{FF2B5EF4-FFF2-40B4-BE49-F238E27FC236}">
                <a16:creationId xmlns:a16="http://schemas.microsoft.com/office/drawing/2014/main" xmlns="" id="{DECC1F39-E182-604A-8D56-7B7BCF424E77}"/>
              </a:ext>
            </a:extLst>
          </p:cNvPr>
          <p:cNvSpPr>
            <a:spLocks noGrp="1"/>
          </p:cNvSpPr>
          <p:nvPr>
            <p:ph idx="1"/>
          </p:nvPr>
        </p:nvSpPr>
        <p:spPr/>
        <p:txBody>
          <a:bodyPr>
            <a:normAutofit/>
          </a:bodyPr>
          <a:lstStyle/>
          <a:p>
            <a:pPr eaLnBrk="0" fontAlgn="base" hangingPunct="0">
              <a:lnSpc>
                <a:spcPct val="100000"/>
              </a:lnSpc>
              <a:spcBef>
                <a:spcPct val="0"/>
              </a:spcBef>
              <a:spcAft>
                <a:spcPct val="0"/>
              </a:spcAft>
            </a:pPr>
            <a:r>
              <a:rPr lang="en-US" altLang="en-US" b="1" dirty="0">
                <a:solidFill>
                  <a:schemeClr val="accent1">
                    <a:lumMod val="75000"/>
                  </a:schemeClr>
                </a:solidFill>
                <a:latin typeface="Arial" panose="020B0604020202020204" pitchFamily="34" charset="0"/>
                <a:cs typeface="Arial" panose="020B0604020202020204" pitchFamily="34" charset="0"/>
              </a:rPr>
              <a:t>Positivism - Quantitative </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D</a:t>
            </a:r>
            <a:r>
              <a:rPr lang="en-US" altLang="en-US" sz="2000" dirty="0">
                <a:latin typeface="ArialMT"/>
              </a:rPr>
              <a:t>iscovery</a:t>
            </a:r>
            <a:r>
              <a:rPr lang="en-US" altLang="en-US" sz="600" dirty="0"/>
              <a:t> </a:t>
            </a:r>
            <a:r>
              <a:rPr lang="en-US" altLang="en-US" sz="2000" dirty="0">
                <a:latin typeface="ArialMT"/>
              </a:rPr>
              <a:t>of</a:t>
            </a:r>
            <a:r>
              <a:rPr lang="en-US" altLang="en-US" sz="2000" dirty="0">
                <a:solidFill>
                  <a:srgbClr val="BFBFBF"/>
                </a:solidFill>
                <a:latin typeface="ArialMT"/>
              </a:rPr>
              <a:t> </a:t>
            </a:r>
            <a:r>
              <a:rPr lang="en-US" altLang="en-US" sz="2000" dirty="0">
                <a:latin typeface="ArialMT"/>
              </a:rPr>
              <a:t>the</a:t>
            </a:r>
            <a:r>
              <a:rPr lang="en-US" altLang="en-US" sz="2000" dirty="0">
                <a:solidFill>
                  <a:srgbClr val="BFBFBF"/>
                </a:solidFill>
                <a:latin typeface="ArialMT"/>
              </a:rPr>
              <a:t> </a:t>
            </a:r>
            <a:r>
              <a:rPr lang="en-US" altLang="en-US" sz="2000" dirty="0">
                <a:latin typeface="ArialMT"/>
              </a:rPr>
              <a:t>laws</a:t>
            </a:r>
            <a:r>
              <a:rPr lang="en-US" altLang="en-US" sz="2000" dirty="0">
                <a:solidFill>
                  <a:srgbClr val="BFBFBF"/>
                </a:solidFill>
                <a:latin typeface="ArialMT"/>
              </a:rPr>
              <a:t> </a:t>
            </a:r>
            <a:r>
              <a:rPr lang="en-US" altLang="en-US" sz="2000" dirty="0">
                <a:latin typeface="ArialMT"/>
              </a:rPr>
              <a:t>that</a:t>
            </a:r>
            <a:r>
              <a:rPr lang="en-US" altLang="en-US" sz="2000" dirty="0">
                <a:solidFill>
                  <a:srgbClr val="BFBFBF"/>
                </a:solidFill>
                <a:latin typeface="ArialMT"/>
              </a:rPr>
              <a:t> </a:t>
            </a:r>
            <a:r>
              <a:rPr lang="en-US" altLang="en-US" sz="2000" dirty="0">
                <a:latin typeface="ArialMT"/>
              </a:rPr>
              <a:t>govern</a:t>
            </a:r>
            <a:r>
              <a:rPr lang="en-US" altLang="en-US" sz="2000" dirty="0">
                <a:solidFill>
                  <a:srgbClr val="BFBFBF"/>
                </a:solidFill>
                <a:latin typeface="ArialMT"/>
              </a:rPr>
              <a:t> </a:t>
            </a:r>
            <a:r>
              <a:rPr lang="en-US" altLang="en-US" sz="2000" dirty="0">
                <a:latin typeface="ArialMT"/>
              </a:rPr>
              <a:t>behavior </a:t>
            </a:r>
            <a:endParaRPr lang="en-US" altLang="en-US" b="1" dirty="0">
              <a:solidFill>
                <a:srgbClr val="339933"/>
              </a:solidFill>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US" altLang="en-US" b="1" dirty="0">
                <a:solidFill>
                  <a:srgbClr val="7030A0"/>
                </a:solidFill>
                <a:latin typeface="Arial" panose="020B0604020202020204" pitchFamily="34" charset="0"/>
                <a:cs typeface="Arial" panose="020B0604020202020204" pitchFamily="34" charset="0"/>
              </a:rPr>
              <a:t>Constructivist – Qualitative</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U</a:t>
            </a:r>
            <a:r>
              <a:rPr lang="en-US" altLang="en-US" sz="2000" dirty="0">
                <a:latin typeface="ArialMT"/>
              </a:rPr>
              <a:t>nderstandings</a:t>
            </a:r>
            <a:r>
              <a:rPr lang="en-US" altLang="en-US" sz="2000" dirty="0">
                <a:solidFill>
                  <a:srgbClr val="BFBFBF"/>
                </a:solidFill>
                <a:latin typeface="ArialMT"/>
              </a:rPr>
              <a:t> </a:t>
            </a:r>
            <a:r>
              <a:rPr lang="en-US" altLang="en-US" sz="2000" dirty="0">
                <a:latin typeface="ArialMT"/>
              </a:rPr>
              <a:t>from</a:t>
            </a:r>
            <a:r>
              <a:rPr lang="en-US" altLang="en-US" sz="2000" dirty="0">
                <a:solidFill>
                  <a:srgbClr val="BFBFBF"/>
                </a:solidFill>
                <a:latin typeface="ArialMT"/>
              </a:rPr>
              <a:t> </a:t>
            </a:r>
            <a:r>
              <a:rPr lang="en-US" altLang="en-US" sz="2000" dirty="0">
                <a:latin typeface="ArialMT"/>
              </a:rPr>
              <a:t>an</a:t>
            </a:r>
            <a:r>
              <a:rPr lang="en-US" altLang="en-US" sz="2000" dirty="0">
                <a:solidFill>
                  <a:srgbClr val="BFBFBF"/>
                </a:solidFill>
                <a:latin typeface="ArialMT"/>
              </a:rPr>
              <a:t> </a:t>
            </a:r>
            <a:r>
              <a:rPr lang="en-US" altLang="en-US" sz="2000" dirty="0">
                <a:latin typeface="ArialMT"/>
              </a:rPr>
              <a:t>insider</a:t>
            </a:r>
            <a:r>
              <a:rPr lang="en-US" altLang="en-US" sz="2000" dirty="0">
                <a:solidFill>
                  <a:srgbClr val="BFBFBF"/>
                </a:solidFill>
                <a:latin typeface="ArialMT"/>
              </a:rPr>
              <a:t> </a:t>
            </a:r>
            <a:r>
              <a:rPr lang="en-US" altLang="en-US" sz="2000" dirty="0">
                <a:latin typeface="ArialMT"/>
              </a:rPr>
              <a:t>perspective </a:t>
            </a:r>
            <a:endParaRPr lang="en-US" altLang="en-US" sz="2000" b="1" dirty="0">
              <a:solidFill>
                <a:srgbClr val="339933"/>
              </a:solidFill>
              <a:latin typeface="ArialMT"/>
              <a:cs typeface="Arial" panose="020B0604020202020204" pitchFamily="34" charset="0"/>
            </a:endParaRPr>
          </a:p>
          <a:p>
            <a:pPr eaLnBrk="0" fontAlgn="base" hangingPunct="0">
              <a:lnSpc>
                <a:spcPct val="100000"/>
              </a:lnSpc>
              <a:spcBef>
                <a:spcPct val="0"/>
              </a:spcBef>
              <a:spcAft>
                <a:spcPct val="0"/>
              </a:spcAft>
            </a:pPr>
            <a:r>
              <a:rPr lang="en-US" altLang="en-US" b="1" dirty="0">
                <a:solidFill>
                  <a:srgbClr val="FFC000"/>
                </a:solidFill>
                <a:latin typeface="Arial" panose="020B0604020202020204" pitchFamily="34" charset="0"/>
                <a:cs typeface="Arial" panose="020B0604020202020204" pitchFamily="34" charset="0"/>
              </a:rPr>
              <a:t>Critical - Postmodern </a:t>
            </a:r>
          </a:p>
          <a:p>
            <a:pPr lvl="1" eaLnBrk="0" fontAlgn="base" hangingPunct="0">
              <a:lnSpc>
                <a:spcPct val="100000"/>
              </a:lnSpc>
              <a:spcBef>
                <a:spcPct val="0"/>
              </a:spcBef>
              <a:spcAft>
                <a:spcPct val="0"/>
              </a:spcAft>
            </a:pPr>
            <a:r>
              <a:rPr lang="en-US" altLang="en-US" sz="2000" dirty="0">
                <a:latin typeface="ArialMT"/>
              </a:rPr>
              <a:t>Investigate</a:t>
            </a:r>
            <a:r>
              <a:rPr lang="en-US" altLang="en-US" sz="2000" dirty="0">
                <a:solidFill>
                  <a:srgbClr val="BFBFBF"/>
                </a:solidFill>
                <a:latin typeface="ArialMT"/>
              </a:rPr>
              <a:t> </a:t>
            </a:r>
            <a:r>
              <a:rPr lang="en-US" altLang="en-US" sz="2000" dirty="0">
                <a:latin typeface="ArialMT"/>
              </a:rPr>
              <a:t>and expose</a:t>
            </a:r>
            <a:r>
              <a:rPr lang="en-US" altLang="en-US" sz="2000" dirty="0">
                <a:solidFill>
                  <a:srgbClr val="BFBFBF"/>
                </a:solidFill>
                <a:latin typeface="ArialMT"/>
              </a:rPr>
              <a:t> </a:t>
            </a:r>
            <a:r>
              <a:rPr lang="en-US" altLang="en-US" sz="2000" dirty="0">
                <a:latin typeface="ArialMT"/>
              </a:rPr>
              <a:t>the</a:t>
            </a:r>
            <a:r>
              <a:rPr lang="en-US" altLang="en-US" sz="2000" dirty="0">
                <a:solidFill>
                  <a:srgbClr val="BFBFBF"/>
                </a:solidFill>
                <a:latin typeface="ArialMT"/>
              </a:rPr>
              <a:t> </a:t>
            </a:r>
            <a:r>
              <a:rPr lang="en-US" altLang="en-US" sz="2000" dirty="0">
                <a:latin typeface="ArialMT"/>
              </a:rPr>
              <a:t>power</a:t>
            </a:r>
            <a:r>
              <a:rPr lang="en-US" altLang="en-US" sz="2000" dirty="0">
                <a:solidFill>
                  <a:srgbClr val="BFBFBF"/>
                </a:solidFill>
                <a:latin typeface="ArialMT"/>
              </a:rPr>
              <a:t> </a:t>
            </a:r>
            <a:r>
              <a:rPr lang="en-US" altLang="en-US" sz="2000" dirty="0">
                <a:latin typeface="ArialMT"/>
              </a:rPr>
              <a:t>relationships </a:t>
            </a:r>
          </a:p>
          <a:p>
            <a:pPr eaLnBrk="0" fontAlgn="base" hangingPunct="0">
              <a:lnSpc>
                <a:spcPct val="100000"/>
              </a:lnSpc>
              <a:spcBef>
                <a:spcPct val="0"/>
              </a:spcBef>
              <a:spcAft>
                <a:spcPct val="0"/>
              </a:spcAft>
            </a:pPr>
            <a:r>
              <a:rPr lang="en-US" altLang="en-US" b="1" dirty="0">
                <a:solidFill>
                  <a:srgbClr val="C00000"/>
                </a:solidFill>
                <a:latin typeface="Arial" panose="020B0604020202020204" pitchFamily="34" charset="0"/>
                <a:cs typeface="Arial" panose="020B0604020202020204" pitchFamily="34" charset="0"/>
              </a:rPr>
              <a:t>Pragmatic</a:t>
            </a:r>
          </a:p>
          <a:p>
            <a:pPr lvl="1" eaLnBrk="0" fontAlgn="base" hangingPunct="0">
              <a:lnSpc>
                <a:spcPct val="100000"/>
              </a:lnSpc>
              <a:spcBef>
                <a:spcPct val="0"/>
              </a:spcBef>
              <a:spcAft>
                <a:spcPct val="0"/>
              </a:spcAft>
            </a:pPr>
            <a:r>
              <a:rPr lang="en-US" altLang="en-US" sz="2000" dirty="0">
                <a:latin typeface="Arial" panose="020B0604020202020204" pitchFamily="34" charset="0"/>
                <a:cs typeface="Arial" panose="020B0604020202020204" pitchFamily="34" charset="0"/>
              </a:rPr>
              <a:t>I</a:t>
            </a:r>
            <a:r>
              <a:rPr lang="en-US" altLang="en-US" sz="2000" dirty="0">
                <a:latin typeface="ArialMT"/>
              </a:rPr>
              <a:t>nterventions,</a:t>
            </a:r>
            <a:r>
              <a:rPr lang="en-US" altLang="en-US" sz="2000" dirty="0">
                <a:solidFill>
                  <a:srgbClr val="BFBFBF"/>
                </a:solidFill>
                <a:latin typeface="ArialMT"/>
              </a:rPr>
              <a:t> </a:t>
            </a:r>
            <a:r>
              <a:rPr lang="en-US" altLang="en-US" sz="2000" dirty="0">
                <a:latin typeface="ArialMT"/>
              </a:rPr>
              <a:t>interactions and</a:t>
            </a:r>
            <a:r>
              <a:rPr lang="en-US" altLang="en-US" sz="2000" dirty="0">
                <a:solidFill>
                  <a:srgbClr val="BFBFBF"/>
                </a:solidFill>
                <a:latin typeface="ArialMT"/>
              </a:rPr>
              <a:t> </a:t>
            </a:r>
            <a:r>
              <a:rPr lang="en-US" altLang="en-US" sz="2000" dirty="0">
                <a:latin typeface="ArialMT"/>
              </a:rPr>
              <a:t>their</a:t>
            </a:r>
            <a:r>
              <a:rPr lang="en-US" altLang="en-US" sz="2000" dirty="0">
                <a:solidFill>
                  <a:srgbClr val="BFBFBF"/>
                </a:solidFill>
                <a:latin typeface="ArialMT"/>
              </a:rPr>
              <a:t> </a:t>
            </a:r>
            <a:r>
              <a:rPr lang="en-US" altLang="en-US" sz="2000" dirty="0">
                <a:latin typeface="ArialMT"/>
              </a:rPr>
              <a:t>effect</a:t>
            </a:r>
            <a:r>
              <a:rPr lang="en-US" altLang="en-US" sz="2000" dirty="0">
                <a:solidFill>
                  <a:srgbClr val="BFBFBF"/>
                </a:solidFill>
                <a:latin typeface="ArialMT"/>
              </a:rPr>
              <a:t> </a:t>
            </a:r>
            <a:r>
              <a:rPr lang="en-US" altLang="en-US" sz="2000" dirty="0">
                <a:latin typeface="ArialMT"/>
              </a:rPr>
              <a:t>in</a:t>
            </a:r>
            <a:r>
              <a:rPr lang="en-US" altLang="en-US" sz="2000" dirty="0">
                <a:solidFill>
                  <a:srgbClr val="BFBFBF"/>
                </a:solidFill>
                <a:latin typeface="ArialMT"/>
              </a:rPr>
              <a:t> </a:t>
            </a:r>
            <a:r>
              <a:rPr lang="en-US" altLang="en-US" sz="2000" dirty="0">
                <a:latin typeface="ArialMT"/>
              </a:rPr>
              <a:t>multiple</a:t>
            </a:r>
            <a:r>
              <a:rPr lang="en-US" altLang="en-US" sz="2000" dirty="0">
                <a:solidFill>
                  <a:srgbClr val="BFBFBF"/>
                </a:solidFill>
                <a:latin typeface="ArialMT"/>
              </a:rPr>
              <a:t> </a:t>
            </a:r>
            <a:r>
              <a:rPr lang="en-US" altLang="en-US" sz="2000" dirty="0">
                <a:latin typeface="ArialMT"/>
              </a:rPr>
              <a:t>contexts </a:t>
            </a:r>
            <a:endParaRPr lang="en-US" altLang="en-US" sz="1400" dirty="0">
              <a:latin typeface="Arial" panose="020B0604020202020204" pitchFamily="34" charset="0"/>
            </a:endParaRPr>
          </a:p>
          <a:p>
            <a:endParaRPr lang="en-US" dirty="0"/>
          </a:p>
        </p:txBody>
      </p:sp>
      <p:sp>
        <p:nvSpPr>
          <p:cNvPr id="4" name="Rectangle 1">
            <a:extLst>
              <a:ext uri="{FF2B5EF4-FFF2-40B4-BE49-F238E27FC236}">
                <a16:creationId xmlns:a16="http://schemas.microsoft.com/office/drawing/2014/main" xmlns="" id="{095CAAB5-F836-A048-881E-FD1A0351B500}"/>
              </a:ext>
            </a:extLst>
          </p:cNvPr>
          <p:cNvSpPr>
            <a:spLocks noChangeArrowheads="1"/>
          </p:cNvSpPr>
          <p:nvPr/>
        </p:nvSpPr>
        <p:spPr bwMode="auto">
          <a:xfrm>
            <a:off x="0" y="43934"/>
            <a:ext cx="184731" cy="36933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54627" name="Picture 3" descr="page6image62812144">
            <a:extLst>
              <a:ext uri="{FF2B5EF4-FFF2-40B4-BE49-F238E27FC236}">
                <a16:creationId xmlns:a16="http://schemas.microsoft.com/office/drawing/2014/main" xmlns="" id="{FB2A03C6-110A-6545-BCEE-DFF5F9F8F8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3563" y="-4267200"/>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29" name="Picture 5" descr="page6image62800288">
            <a:extLst>
              <a:ext uri="{FF2B5EF4-FFF2-40B4-BE49-F238E27FC236}">
                <a16:creationId xmlns:a16="http://schemas.microsoft.com/office/drawing/2014/main" xmlns="" id="{2B075C6A-071D-A34F-8EC8-A8C3FE90FD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6050" y="-2103438"/>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31" name="Picture 7" descr="page6image62815888">
            <a:extLst>
              <a:ext uri="{FF2B5EF4-FFF2-40B4-BE49-F238E27FC236}">
                <a16:creationId xmlns:a16="http://schemas.microsoft.com/office/drawing/2014/main" xmlns="" id="{B191B64C-036B-2146-8DDA-74EA7EBE47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 y="1463675"/>
            <a:ext cx="254000" cy="254000"/>
          </a:xfrm>
          <a:prstGeom prst="rect">
            <a:avLst/>
          </a:prstGeom>
          <a:noFill/>
          <a:extLst>
            <a:ext uri="{909E8E84-426E-40DD-AFC4-6F175D3DCCD1}">
              <a14:hiddenFill xmlns:a14="http://schemas.microsoft.com/office/drawing/2010/main">
                <a:solidFill>
                  <a:srgbClr val="FFFFFF"/>
                </a:solidFill>
              </a14:hiddenFill>
            </a:ext>
          </a:extLst>
        </p:spPr>
      </p:pic>
      <p:pic>
        <p:nvPicPr>
          <p:cNvPr id="154633" name="Picture 9" descr="page6image62800496">
            <a:extLst>
              <a:ext uri="{FF2B5EF4-FFF2-40B4-BE49-F238E27FC236}">
                <a16:creationId xmlns:a16="http://schemas.microsoft.com/office/drawing/2014/main" xmlns="" id="{228BD201-E828-1D4E-9E79-0586A3A12F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4054475"/>
            <a:ext cx="254000" cy="25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3830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BB2B1F0-0DD6-4744-9A46-7A344FB48E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465444A-7843-174E-BD9C-24E92B9F63E7}"/>
              </a:ext>
            </a:extLst>
          </p:cNvPr>
          <p:cNvSpPr>
            <a:spLocks noGrp="1"/>
          </p:cNvSpPr>
          <p:nvPr>
            <p:ph type="title"/>
          </p:nvPr>
        </p:nvSpPr>
        <p:spPr>
          <a:xfrm>
            <a:off x="841248" y="426720"/>
            <a:ext cx="10506456" cy="1919141"/>
          </a:xfrm>
        </p:spPr>
        <p:txBody>
          <a:bodyPr anchor="b">
            <a:normAutofit/>
          </a:bodyPr>
          <a:lstStyle/>
          <a:p>
            <a:r>
              <a:rPr lang="en-US" sz="6000"/>
              <a:t>Paradigm 1 Positivism Quantitative</a:t>
            </a:r>
          </a:p>
        </p:txBody>
      </p:sp>
      <p:sp>
        <p:nvSpPr>
          <p:cNvPr id="10" name="Rectangle 9">
            <a:extLst>
              <a:ext uri="{FF2B5EF4-FFF2-40B4-BE49-F238E27FC236}">
                <a16:creationId xmlns:a16="http://schemas.microsoft.com/office/drawing/2014/main" xmlns=""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6956FD12-90F0-6C4C-B56F-7DC97DBA2259}"/>
              </a:ext>
            </a:extLst>
          </p:cNvPr>
          <p:cNvSpPr>
            <a:spLocks noGrp="1"/>
          </p:cNvSpPr>
          <p:nvPr>
            <p:ph idx="1"/>
          </p:nvPr>
        </p:nvSpPr>
        <p:spPr>
          <a:xfrm>
            <a:off x="841248" y="3337269"/>
            <a:ext cx="10509504" cy="2905686"/>
          </a:xfrm>
        </p:spPr>
        <p:txBody>
          <a:bodyPr>
            <a:normAutofit/>
          </a:bodyPr>
          <a:lstStyle/>
          <a:p>
            <a:r>
              <a:rPr lang="en-GB" sz="2000" b="1" dirty="0"/>
              <a:t>Ontology: </a:t>
            </a:r>
            <a:r>
              <a:rPr lang="en-GB" sz="2000" dirty="0"/>
              <a:t>There is an objective reality and we can understand it and it through the laws by which it is governed.</a:t>
            </a:r>
            <a:br>
              <a:rPr lang="en-GB" sz="2000" dirty="0"/>
            </a:br>
            <a:r>
              <a:rPr lang="en-GB" sz="2000" b="1" dirty="0"/>
              <a:t>Epistemology: </a:t>
            </a:r>
            <a:r>
              <a:rPr lang="en-GB" sz="2000" dirty="0"/>
              <a:t>employs a scientific discourse derived from the epistemologies of positivism and realism. </a:t>
            </a:r>
          </a:p>
          <a:p>
            <a:r>
              <a:rPr lang="en-GB" sz="2000" b="1" dirty="0"/>
              <a:t>Method: </a:t>
            </a:r>
            <a:r>
              <a:rPr lang="en-GB" sz="2000" dirty="0"/>
              <a:t>Experimental, Deduction, </a:t>
            </a:r>
          </a:p>
          <a:p>
            <a:pPr marL="0" indent="0">
              <a:buNone/>
            </a:pPr>
            <a:endParaRPr lang="en-US" sz="2000" dirty="0"/>
          </a:p>
        </p:txBody>
      </p:sp>
    </p:spTree>
    <p:extLst>
      <p:ext uri="{BB962C8B-B14F-4D97-AF65-F5344CB8AC3E}">
        <p14:creationId xmlns:p14="http://schemas.microsoft.com/office/powerpoint/2010/main" val="7068868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BB2B1F0-0DD6-4744-9A46-7A344FB48E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DB2915E-8BBE-7A45-AEF4-C9675095101C}"/>
              </a:ext>
            </a:extLst>
          </p:cNvPr>
          <p:cNvSpPr>
            <a:spLocks noGrp="1"/>
          </p:cNvSpPr>
          <p:nvPr>
            <p:ph type="title"/>
          </p:nvPr>
        </p:nvSpPr>
        <p:spPr>
          <a:xfrm>
            <a:off x="841248" y="426720"/>
            <a:ext cx="10506456" cy="1919141"/>
          </a:xfrm>
        </p:spPr>
        <p:txBody>
          <a:bodyPr anchor="b">
            <a:normAutofit/>
          </a:bodyPr>
          <a:lstStyle/>
          <a:p>
            <a:r>
              <a:rPr lang="en-US" sz="6000"/>
              <a:t>Typical Positivist Question</a:t>
            </a:r>
          </a:p>
        </p:txBody>
      </p:sp>
      <p:sp>
        <p:nvSpPr>
          <p:cNvPr id="10" name="Rectangle 9">
            <a:extLst>
              <a:ext uri="{FF2B5EF4-FFF2-40B4-BE49-F238E27FC236}">
                <a16:creationId xmlns:a16="http://schemas.microsoft.com/office/drawing/2014/main" xmlns=""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DD81D0B8-6F2A-FE4E-9D1F-07E18B4BC1C6}"/>
              </a:ext>
            </a:extLst>
          </p:cNvPr>
          <p:cNvSpPr>
            <a:spLocks noGrp="1"/>
          </p:cNvSpPr>
          <p:nvPr>
            <p:ph idx="1"/>
          </p:nvPr>
        </p:nvSpPr>
        <p:spPr>
          <a:xfrm>
            <a:off x="841248" y="3337269"/>
            <a:ext cx="10509504" cy="2905686"/>
          </a:xfrm>
        </p:spPr>
        <p:txBody>
          <a:bodyPr>
            <a:normAutofit/>
          </a:bodyPr>
          <a:lstStyle/>
          <a:p>
            <a:r>
              <a:rPr lang="en-GB" sz="2000" dirty="0"/>
              <a:t>What?</a:t>
            </a:r>
          </a:p>
          <a:p>
            <a:r>
              <a:rPr lang="en-GB" sz="2000" dirty="0"/>
              <a:t>How much?</a:t>
            </a:r>
          </a:p>
          <a:p>
            <a:r>
              <a:rPr lang="en-GB" sz="2000" dirty="0"/>
              <a:t>Relationship between? </a:t>
            </a:r>
          </a:p>
          <a:p>
            <a:r>
              <a:rPr lang="en-GB" sz="2000" dirty="0"/>
              <a:t>Or Causes this effect? </a:t>
            </a:r>
          </a:p>
          <a:p>
            <a:r>
              <a:rPr lang="en-GB" sz="2000" dirty="0"/>
              <a:t>Best answered with numerical precision </a:t>
            </a:r>
          </a:p>
          <a:p>
            <a:r>
              <a:rPr lang="en-GB" sz="2000" dirty="0"/>
              <a:t>Often formulated as hypotheses </a:t>
            </a:r>
          </a:p>
          <a:p>
            <a:pPr marL="0" indent="0">
              <a:buNone/>
            </a:pPr>
            <a:endParaRPr lang="en-US" sz="2000" dirty="0"/>
          </a:p>
        </p:txBody>
      </p:sp>
    </p:spTree>
    <p:extLst>
      <p:ext uri="{BB962C8B-B14F-4D97-AF65-F5344CB8AC3E}">
        <p14:creationId xmlns:p14="http://schemas.microsoft.com/office/powerpoint/2010/main" val="19192466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777E57D-6A88-4B5B-A068-2BA7FF4E8C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12052DD-AA01-284B-9F05-647E0BD9F9D3}"/>
              </a:ext>
            </a:extLst>
          </p:cNvPr>
          <p:cNvSpPr>
            <a:spLocks noGrp="1"/>
          </p:cNvSpPr>
          <p:nvPr>
            <p:ph type="title"/>
          </p:nvPr>
        </p:nvSpPr>
        <p:spPr>
          <a:xfrm>
            <a:off x="841248" y="503132"/>
            <a:ext cx="10509504" cy="1974892"/>
          </a:xfrm>
        </p:spPr>
        <p:txBody>
          <a:bodyPr anchor="b">
            <a:normAutofit/>
          </a:bodyPr>
          <a:lstStyle/>
          <a:p>
            <a:r>
              <a:rPr lang="en-US" sz="5400"/>
              <a:t>Paradigm 2 Interpretivist Constructivist</a:t>
            </a:r>
          </a:p>
        </p:txBody>
      </p:sp>
      <p:sp>
        <p:nvSpPr>
          <p:cNvPr id="10" name="Rectangle 9">
            <a:extLst>
              <a:ext uri="{FF2B5EF4-FFF2-40B4-BE49-F238E27FC236}">
                <a16:creationId xmlns:a16="http://schemas.microsoft.com/office/drawing/2014/main" xmlns="" id="{F7117410-A2A4-4085-9ADC-46744551DB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99F74EB5-E547-4FB4-95F5-BCC788F3C4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CB0C1180-EC5C-5645-A1F2-B9C52DDCBEB4}"/>
              </a:ext>
            </a:extLst>
          </p:cNvPr>
          <p:cNvSpPr>
            <a:spLocks noGrp="1"/>
          </p:cNvSpPr>
          <p:nvPr>
            <p:ph idx="1"/>
          </p:nvPr>
        </p:nvSpPr>
        <p:spPr>
          <a:xfrm>
            <a:off x="841248" y="3328416"/>
            <a:ext cx="10509504" cy="2715768"/>
          </a:xfrm>
        </p:spPr>
        <p:txBody>
          <a:bodyPr>
            <a:normAutofit/>
          </a:bodyPr>
          <a:lstStyle/>
          <a:p>
            <a:r>
              <a:rPr lang="en-GB" sz="2000"/>
              <a:t>Many different varieties </a:t>
            </a:r>
          </a:p>
          <a:p>
            <a:r>
              <a:rPr lang="en-GB" sz="2000"/>
              <a:t>Generally answer the question ‘why’ rather then ‘what’, ‘when’ or ‘how much’? </a:t>
            </a:r>
          </a:p>
          <a:p>
            <a:r>
              <a:rPr lang="en-GB" sz="2000"/>
              <a:t>Presents special challenges in distributed contexts due to distance between participants and researchers </a:t>
            </a:r>
          </a:p>
        </p:txBody>
      </p:sp>
    </p:spTree>
    <p:extLst>
      <p:ext uri="{BB962C8B-B14F-4D97-AF65-F5344CB8AC3E}">
        <p14:creationId xmlns:p14="http://schemas.microsoft.com/office/powerpoint/2010/main" val="3573029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DAF1966E-FD40-4A4A-B61B-C4DF7FA05F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xmlns="" id="{047BFA19-D45E-416B-A404-7AF2F3F270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xmlns="" id="{8E0105E7-23DB-4CF2-8258-FF47C762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C4F974CE-E727-C345-8108-3FF39D19AB14}"/>
              </a:ext>
            </a:extLst>
          </p:cNvPr>
          <p:cNvSpPr>
            <a:spLocks noGrp="1"/>
          </p:cNvSpPr>
          <p:nvPr>
            <p:ph type="title"/>
          </p:nvPr>
        </p:nvSpPr>
        <p:spPr>
          <a:xfrm>
            <a:off x="1115568" y="548640"/>
            <a:ext cx="10168128" cy="1179576"/>
          </a:xfrm>
        </p:spPr>
        <p:txBody>
          <a:bodyPr>
            <a:normAutofit/>
          </a:bodyPr>
          <a:lstStyle/>
          <a:p>
            <a:r>
              <a:rPr lang="en-US" dirty="0"/>
              <a:t>Interpretivist Paradigm</a:t>
            </a:r>
          </a:p>
        </p:txBody>
      </p:sp>
      <p:sp>
        <p:nvSpPr>
          <p:cNvPr id="14" name="Rectangle 13">
            <a:extLst>
              <a:ext uri="{FF2B5EF4-FFF2-40B4-BE49-F238E27FC236}">
                <a16:creationId xmlns:a16="http://schemas.microsoft.com/office/drawing/2014/main" xmlns="" id="{074B4F7D-14B2-478B-8BF5-01E4E0C5D2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8834" y="7589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DED7AD2A-E443-8A40-8D5C-A271BC192759}"/>
              </a:ext>
            </a:extLst>
          </p:cNvPr>
          <p:cNvSpPr>
            <a:spLocks noGrp="1"/>
          </p:cNvSpPr>
          <p:nvPr>
            <p:ph idx="1"/>
          </p:nvPr>
        </p:nvSpPr>
        <p:spPr>
          <a:xfrm>
            <a:off x="1115568" y="2481943"/>
            <a:ext cx="10168128" cy="3695020"/>
          </a:xfrm>
        </p:spPr>
        <p:txBody>
          <a:bodyPr>
            <a:normAutofit/>
          </a:bodyPr>
          <a:lstStyle/>
          <a:p>
            <a:r>
              <a:rPr lang="en-GB" sz="2200" b="1" dirty="0"/>
              <a:t>Ontology: </a:t>
            </a:r>
            <a:r>
              <a:rPr lang="en-GB" sz="2200" dirty="0"/>
              <a:t>World and knowledge created by social and contextual understanding. </a:t>
            </a:r>
          </a:p>
          <a:p>
            <a:r>
              <a:rPr lang="en-GB" sz="2200" b="1" dirty="0"/>
              <a:t>Epistemology: </a:t>
            </a:r>
            <a:r>
              <a:rPr lang="en-GB" sz="2200" dirty="0"/>
              <a:t>How do we come to understand a unique person’s worldview </a:t>
            </a:r>
          </a:p>
          <a:p>
            <a:r>
              <a:rPr lang="en-GB" sz="2200" b="1" dirty="0"/>
              <a:t>Methodology</a:t>
            </a:r>
            <a:r>
              <a:rPr lang="en-GB" sz="2200" dirty="0"/>
              <a:t>: Qualitative methods – narrative, interviews, observations, ethnography, case study, phenomenology etc. </a:t>
            </a:r>
          </a:p>
          <a:p>
            <a:pPr marL="0" indent="0">
              <a:buNone/>
            </a:pPr>
            <a:endParaRPr lang="en-US" sz="2200" dirty="0"/>
          </a:p>
        </p:txBody>
      </p:sp>
    </p:spTree>
    <p:extLst>
      <p:ext uri="{BB962C8B-B14F-4D97-AF65-F5344CB8AC3E}">
        <p14:creationId xmlns:p14="http://schemas.microsoft.com/office/powerpoint/2010/main" val="19968826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250E6D-572B-DA43-9639-15494D7B1DFE}"/>
              </a:ext>
            </a:extLst>
          </p:cNvPr>
          <p:cNvSpPr>
            <a:spLocks noGrp="1"/>
          </p:cNvSpPr>
          <p:nvPr>
            <p:ph type="title"/>
          </p:nvPr>
        </p:nvSpPr>
        <p:spPr/>
        <p:txBody>
          <a:bodyPr/>
          <a:lstStyle/>
          <a:p>
            <a:r>
              <a:rPr lang="en-US" dirty="0"/>
              <a:t>Typical Interpretivist Research Question</a:t>
            </a:r>
          </a:p>
        </p:txBody>
      </p:sp>
      <p:sp>
        <p:nvSpPr>
          <p:cNvPr id="3" name="Content Placeholder 2">
            <a:extLst>
              <a:ext uri="{FF2B5EF4-FFF2-40B4-BE49-F238E27FC236}">
                <a16:creationId xmlns:a16="http://schemas.microsoft.com/office/drawing/2014/main" xmlns="" id="{0C473452-2A80-124B-9984-FBFD8C0F9963}"/>
              </a:ext>
            </a:extLst>
          </p:cNvPr>
          <p:cNvSpPr>
            <a:spLocks noGrp="1"/>
          </p:cNvSpPr>
          <p:nvPr>
            <p:ph idx="1"/>
          </p:nvPr>
        </p:nvSpPr>
        <p:spPr/>
        <p:txBody>
          <a:bodyPr/>
          <a:lstStyle/>
          <a:p>
            <a:r>
              <a:rPr lang="en-GB" dirty="0"/>
              <a:t>Why?</a:t>
            </a:r>
          </a:p>
          <a:p>
            <a:r>
              <a:rPr lang="en-GB" dirty="0"/>
              <a:t>How does subject understand ? What is the “lived experience”? </a:t>
            </a:r>
          </a:p>
          <a:p>
            <a:r>
              <a:rPr lang="en-GB" dirty="0"/>
              <a:t>What meaning does the intervention have? </a:t>
            </a:r>
          </a:p>
          <a:p>
            <a:endParaRPr lang="en-US" dirty="0"/>
          </a:p>
        </p:txBody>
      </p:sp>
    </p:spTree>
    <p:extLst>
      <p:ext uri="{BB962C8B-B14F-4D97-AF65-F5344CB8AC3E}">
        <p14:creationId xmlns:p14="http://schemas.microsoft.com/office/powerpoint/2010/main" val="4542754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81FDDC-D508-A043-B04C-7B2DE97D2560}"/>
              </a:ext>
            </a:extLst>
          </p:cNvPr>
          <p:cNvSpPr>
            <a:spLocks noGrp="1"/>
          </p:cNvSpPr>
          <p:nvPr>
            <p:ph type="title"/>
          </p:nvPr>
        </p:nvSpPr>
        <p:spPr/>
        <p:txBody>
          <a:bodyPr/>
          <a:lstStyle/>
          <a:p>
            <a:r>
              <a:rPr lang="en-US" dirty="0"/>
              <a:t>Paradigm 3 Critical Research</a:t>
            </a:r>
          </a:p>
        </p:txBody>
      </p:sp>
      <p:sp>
        <p:nvSpPr>
          <p:cNvPr id="3" name="Content Placeholder 2">
            <a:extLst>
              <a:ext uri="{FF2B5EF4-FFF2-40B4-BE49-F238E27FC236}">
                <a16:creationId xmlns:a16="http://schemas.microsoft.com/office/drawing/2014/main" xmlns="" id="{6269F0D8-6A56-5847-A7DD-13C01B69FE8E}"/>
              </a:ext>
            </a:extLst>
          </p:cNvPr>
          <p:cNvSpPr>
            <a:spLocks noGrp="1"/>
          </p:cNvSpPr>
          <p:nvPr>
            <p:ph idx="1"/>
          </p:nvPr>
        </p:nvSpPr>
        <p:spPr/>
        <p:txBody>
          <a:bodyPr>
            <a:normAutofit/>
          </a:bodyPr>
          <a:lstStyle/>
          <a:p>
            <a:r>
              <a:rPr lang="en-GB" dirty="0"/>
              <a:t>Asks who gains in power? </a:t>
            </a:r>
          </a:p>
          <a:p>
            <a:r>
              <a:rPr lang="en-GB" dirty="0"/>
              <a:t>Are profits generated from user generated content exploitative? </a:t>
            </a:r>
          </a:p>
          <a:p>
            <a:r>
              <a:rPr lang="en-GB" dirty="0"/>
              <a:t>Confronting the “net changes everything” mantra of many social software proponents. </a:t>
            </a:r>
          </a:p>
          <a:p>
            <a:r>
              <a:rPr lang="en-GB" dirty="0"/>
              <a:t>Who is being excluded from social software? </a:t>
            </a:r>
          </a:p>
          <a:p>
            <a:endParaRPr lang="en-US" dirty="0"/>
          </a:p>
        </p:txBody>
      </p:sp>
    </p:spTree>
    <p:extLst>
      <p:ext uri="{BB962C8B-B14F-4D97-AF65-F5344CB8AC3E}">
        <p14:creationId xmlns:p14="http://schemas.microsoft.com/office/powerpoint/2010/main" val="30491429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xmlns="" id="{2029D5AD-8348-4446-B191-6A9B6FE03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9">
            <a:extLst>
              <a:ext uri="{FF2B5EF4-FFF2-40B4-BE49-F238E27FC236}">
                <a16:creationId xmlns:a16="http://schemas.microsoft.com/office/drawing/2014/main" xmlns="" id="{A3F395A2-2B64-4749-BD93-2F159C7E1F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1">
            <a:extLst>
              <a:ext uri="{FF2B5EF4-FFF2-40B4-BE49-F238E27FC236}">
                <a16:creationId xmlns:a16="http://schemas.microsoft.com/office/drawing/2014/main" xmlns="" id="{5CF0135B-EAB8-4CA0-896C-2D897ECD28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9C25D35-A6E4-4C41-AC98-55D3243C2BD4}"/>
              </a:ext>
            </a:extLst>
          </p:cNvPr>
          <p:cNvSpPr>
            <a:spLocks noGrp="1"/>
          </p:cNvSpPr>
          <p:nvPr>
            <p:ph type="title"/>
          </p:nvPr>
        </p:nvSpPr>
        <p:spPr>
          <a:xfrm>
            <a:off x="838200" y="253397"/>
            <a:ext cx="10515600" cy="1273233"/>
          </a:xfrm>
        </p:spPr>
        <p:txBody>
          <a:bodyPr>
            <a:normAutofit/>
          </a:bodyPr>
          <a:lstStyle/>
          <a:p>
            <a:r>
              <a:rPr lang="en-US"/>
              <a:t>Critical Research Paradigm</a:t>
            </a:r>
            <a:endParaRPr lang="en-US" dirty="0"/>
          </a:p>
        </p:txBody>
      </p:sp>
      <p:sp>
        <p:nvSpPr>
          <p:cNvPr id="14" name="Rectangle 13">
            <a:extLst>
              <a:ext uri="{FF2B5EF4-FFF2-40B4-BE49-F238E27FC236}">
                <a16:creationId xmlns:a16="http://schemas.microsoft.com/office/drawing/2014/main" xmlns="" id="{92C3387C-D24F-4737-8A37-1DC5CFF09C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B05FE5E9-9F5C-9B45-90F8-4620393C9225}"/>
              </a:ext>
            </a:extLst>
          </p:cNvPr>
          <p:cNvSpPr>
            <a:spLocks noGrp="1"/>
          </p:cNvSpPr>
          <p:nvPr>
            <p:ph idx="1"/>
          </p:nvPr>
        </p:nvSpPr>
        <p:spPr>
          <a:xfrm>
            <a:off x="838200" y="2478024"/>
            <a:ext cx="10515600" cy="3694176"/>
          </a:xfrm>
        </p:spPr>
        <p:txBody>
          <a:bodyPr>
            <a:normAutofit/>
          </a:bodyPr>
          <a:lstStyle/>
          <a:p>
            <a:r>
              <a:rPr lang="en-GB" sz="2200" b="1" dirty="0"/>
              <a:t>Ontology: </a:t>
            </a:r>
            <a:r>
              <a:rPr lang="en-GB" sz="2200" dirty="0"/>
              <a:t>Reality exists and has been created by directed social bias. </a:t>
            </a:r>
          </a:p>
          <a:p>
            <a:r>
              <a:rPr lang="en-GB" sz="2200" b="1" dirty="0"/>
              <a:t>Epistemology: </a:t>
            </a:r>
            <a:r>
              <a:rPr lang="en-GB" sz="2200" dirty="0"/>
              <a:t>Understand oppressed view by uncovering the “contradictory conditions of action which are hidden or distorted by everyday understanding” (Comstock) and work to help change social conditions </a:t>
            </a:r>
          </a:p>
          <a:p>
            <a:r>
              <a:rPr lang="en-GB" sz="2200" b="1" dirty="0"/>
              <a:t>Methodology: </a:t>
            </a:r>
            <a:r>
              <a:rPr lang="en-GB" sz="2200" dirty="0"/>
              <a:t>Critical analysis, historic review, participate in programs of action </a:t>
            </a:r>
          </a:p>
          <a:p>
            <a:pPr marL="0" indent="0">
              <a:buNone/>
            </a:pPr>
            <a:endParaRPr lang="en-US" sz="2200" dirty="0"/>
          </a:p>
        </p:txBody>
      </p:sp>
    </p:spTree>
    <p:extLst>
      <p:ext uri="{BB962C8B-B14F-4D97-AF65-F5344CB8AC3E}">
        <p14:creationId xmlns:p14="http://schemas.microsoft.com/office/powerpoint/2010/main" val="42467217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777E57D-6A88-4B5B-A068-2BA7FF4E8C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69D2255-0241-AD47-BBA2-F3834FA07EB3}"/>
              </a:ext>
            </a:extLst>
          </p:cNvPr>
          <p:cNvSpPr>
            <a:spLocks noGrp="1"/>
          </p:cNvSpPr>
          <p:nvPr>
            <p:ph type="title"/>
          </p:nvPr>
        </p:nvSpPr>
        <p:spPr>
          <a:xfrm>
            <a:off x="841248" y="503132"/>
            <a:ext cx="10509504" cy="1974892"/>
          </a:xfrm>
        </p:spPr>
        <p:txBody>
          <a:bodyPr anchor="b">
            <a:normAutofit/>
          </a:bodyPr>
          <a:lstStyle/>
          <a:p>
            <a:r>
              <a:rPr lang="en-US" sz="5400"/>
              <a:t>Typical Critical Research Paradigm Questions</a:t>
            </a:r>
          </a:p>
        </p:txBody>
      </p:sp>
      <p:sp>
        <p:nvSpPr>
          <p:cNvPr id="10" name="Rectangle 9">
            <a:extLst>
              <a:ext uri="{FF2B5EF4-FFF2-40B4-BE49-F238E27FC236}">
                <a16:creationId xmlns:a16="http://schemas.microsoft.com/office/drawing/2014/main" xmlns="" id="{F7117410-A2A4-4085-9ADC-46744551DB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99F74EB5-E547-4FB4-95F5-BCC788F3C4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6E2D6876-FA8D-A941-AE61-CE4317D4ADD1}"/>
              </a:ext>
            </a:extLst>
          </p:cNvPr>
          <p:cNvSpPr>
            <a:spLocks noGrp="1"/>
          </p:cNvSpPr>
          <p:nvPr>
            <p:ph idx="1"/>
          </p:nvPr>
        </p:nvSpPr>
        <p:spPr>
          <a:xfrm>
            <a:off x="841248" y="3328416"/>
            <a:ext cx="10509504" cy="2715768"/>
          </a:xfrm>
        </p:spPr>
        <p:txBody>
          <a:bodyPr>
            <a:normAutofit/>
          </a:bodyPr>
          <a:lstStyle/>
          <a:p>
            <a:r>
              <a:rPr lang="en-GB" sz="2000" dirty="0"/>
              <a:t>How can this injustice be rectified? </a:t>
            </a:r>
          </a:p>
          <a:p>
            <a:r>
              <a:rPr lang="en-GB" sz="2000" dirty="0"/>
              <a:t>Can the exploited be helped to understand the oppression that undermines them? </a:t>
            </a:r>
          </a:p>
          <a:p>
            <a:r>
              <a:rPr lang="en-GB" sz="2000" dirty="0"/>
              <a:t>Who benefits from or exploits the current situation? </a:t>
            </a:r>
          </a:p>
          <a:p>
            <a:pPr marL="0" indent="0">
              <a:buNone/>
            </a:pPr>
            <a:endParaRPr lang="en-US" sz="2000" dirty="0"/>
          </a:p>
        </p:txBody>
      </p:sp>
    </p:spTree>
    <p:extLst>
      <p:ext uri="{BB962C8B-B14F-4D97-AF65-F5344CB8AC3E}">
        <p14:creationId xmlns:p14="http://schemas.microsoft.com/office/powerpoint/2010/main" val="4583670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523C5A-7659-1144-82DF-589BB82EDF4D}"/>
              </a:ext>
            </a:extLst>
          </p:cNvPr>
          <p:cNvSpPr>
            <a:spLocks noGrp="1"/>
          </p:cNvSpPr>
          <p:nvPr>
            <p:ph type="title"/>
          </p:nvPr>
        </p:nvSpPr>
        <p:spPr/>
        <p:txBody>
          <a:bodyPr/>
          <a:lstStyle/>
          <a:p>
            <a:r>
              <a:rPr lang="en-US" dirty="0"/>
              <a:t>Example Critical Questions</a:t>
            </a:r>
          </a:p>
        </p:txBody>
      </p:sp>
      <p:sp>
        <p:nvSpPr>
          <p:cNvPr id="3" name="Content Placeholder 2">
            <a:extLst>
              <a:ext uri="{FF2B5EF4-FFF2-40B4-BE49-F238E27FC236}">
                <a16:creationId xmlns:a16="http://schemas.microsoft.com/office/drawing/2014/main" xmlns="" id="{A0AD83EA-AFD8-A34E-88E7-699916EC5DC5}"/>
              </a:ext>
            </a:extLst>
          </p:cNvPr>
          <p:cNvSpPr>
            <a:spLocks noGrp="1"/>
          </p:cNvSpPr>
          <p:nvPr>
            <p:ph idx="1"/>
          </p:nvPr>
        </p:nvSpPr>
        <p:spPr/>
        <p:txBody>
          <a:bodyPr>
            <a:normAutofit/>
          </a:bodyPr>
          <a:lstStyle/>
          <a:p>
            <a:r>
              <a:rPr lang="en-GB" dirty="0"/>
              <a:t>Why does Facebook own all the content that we supply? </a:t>
            </a:r>
          </a:p>
          <a:p>
            <a:r>
              <a:rPr lang="en-GB" dirty="0"/>
              <a:t>Does the power of the net further marginalize the non-connected? </a:t>
            </a:r>
          </a:p>
          <a:p>
            <a:r>
              <a:rPr lang="en-GB" dirty="0"/>
              <a:t>Who benefits from voluntary disclosure? </a:t>
            </a:r>
          </a:p>
          <a:p>
            <a:r>
              <a:rPr lang="en-GB" dirty="0"/>
              <a:t>Does learning Analytics exploit student vulnerabilities and right to privacy? </a:t>
            </a:r>
          </a:p>
          <a:p>
            <a:pPr marL="0" indent="0">
              <a:buNone/>
            </a:pPr>
            <a:endParaRPr lang="en-US" dirty="0"/>
          </a:p>
        </p:txBody>
      </p:sp>
    </p:spTree>
    <p:extLst>
      <p:ext uri="{BB962C8B-B14F-4D97-AF65-F5344CB8AC3E}">
        <p14:creationId xmlns:p14="http://schemas.microsoft.com/office/powerpoint/2010/main" val="34421828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4CE5841-C184-4A70-A609-5FE4A50783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322ED1C-DFED-F74F-A3C1-3E31D4A61DAC}"/>
              </a:ext>
            </a:extLst>
          </p:cNvPr>
          <p:cNvSpPr>
            <a:spLocks noGrp="1"/>
          </p:cNvSpPr>
          <p:nvPr>
            <p:ph type="title"/>
          </p:nvPr>
        </p:nvSpPr>
        <p:spPr>
          <a:xfrm>
            <a:off x="841248" y="1683169"/>
            <a:ext cx="4068849" cy="4148586"/>
          </a:xfrm>
        </p:spPr>
        <p:txBody>
          <a:bodyPr anchor="t">
            <a:normAutofit/>
          </a:bodyPr>
          <a:lstStyle/>
          <a:p>
            <a:r>
              <a:rPr lang="en-US" sz="4800"/>
              <a:t>Paradigm 4 Pragmatism</a:t>
            </a:r>
          </a:p>
        </p:txBody>
      </p:sp>
      <p:sp>
        <p:nvSpPr>
          <p:cNvPr id="3" name="Content Placeholder 2">
            <a:extLst>
              <a:ext uri="{FF2B5EF4-FFF2-40B4-BE49-F238E27FC236}">
                <a16:creationId xmlns:a16="http://schemas.microsoft.com/office/drawing/2014/main" xmlns="" id="{D9622788-0AB1-1449-8EC8-A5DCFF196661}"/>
              </a:ext>
            </a:extLst>
          </p:cNvPr>
          <p:cNvSpPr>
            <a:spLocks noGrp="1"/>
          </p:cNvSpPr>
          <p:nvPr>
            <p:ph idx="1"/>
          </p:nvPr>
        </p:nvSpPr>
        <p:spPr>
          <a:xfrm>
            <a:off x="5532504" y="1683170"/>
            <a:ext cx="5818248" cy="4148585"/>
          </a:xfrm>
        </p:spPr>
        <p:txBody>
          <a:bodyPr>
            <a:normAutofit/>
          </a:bodyPr>
          <a:lstStyle/>
          <a:p>
            <a:r>
              <a:rPr lang="en-GB" sz="2000" dirty="0"/>
              <a:t>“To a pragmatist, the mandate of science is not to find truth or reality, the existence of which are perpetually in dispute, but to facilitate human problem-solving” (Powell, 2001, p. 884). </a:t>
            </a:r>
          </a:p>
          <a:p>
            <a:pPr marL="0" indent="0">
              <a:buNone/>
            </a:pPr>
            <a:endParaRPr lang="en-US" sz="2000" dirty="0"/>
          </a:p>
        </p:txBody>
      </p:sp>
      <p:sp>
        <p:nvSpPr>
          <p:cNvPr id="10" name="Rectangle 9">
            <a:extLst>
              <a:ext uri="{FF2B5EF4-FFF2-40B4-BE49-F238E27FC236}">
                <a16:creationId xmlns:a16="http://schemas.microsoft.com/office/drawing/2014/main" xmlns="" id="{CD1AAA2C-FBBE-42AA-B869-31D524B7653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5F937BBF-9326-4230-AB1B-F1795E3505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916936" y="4000284"/>
            <a:ext cx="54864" cy="42062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61155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CBB2B1F0-0DD6-4744-9A46-7A344FB48E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9F6643A-F475-0F43-88B1-3B6ACEBE6727}"/>
              </a:ext>
            </a:extLst>
          </p:cNvPr>
          <p:cNvSpPr>
            <a:spLocks noGrp="1"/>
          </p:cNvSpPr>
          <p:nvPr>
            <p:ph type="title"/>
          </p:nvPr>
        </p:nvSpPr>
        <p:spPr>
          <a:xfrm>
            <a:off x="841248" y="426720"/>
            <a:ext cx="10506456" cy="1919141"/>
          </a:xfrm>
        </p:spPr>
        <p:txBody>
          <a:bodyPr anchor="b">
            <a:normAutofit/>
          </a:bodyPr>
          <a:lstStyle/>
          <a:p>
            <a:r>
              <a:rPr lang="en-US" sz="6000"/>
              <a:t>Key features </a:t>
            </a:r>
          </a:p>
        </p:txBody>
      </p:sp>
      <p:sp>
        <p:nvSpPr>
          <p:cNvPr id="10" name="Rectangle 9">
            <a:extLst>
              <a:ext uri="{FF2B5EF4-FFF2-40B4-BE49-F238E27FC236}">
                <a16:creationId xmlns:a16="http://schemas.microsoft.com/office/drawing/2014/main" xmlns="" id="{7A0B5DEA-ADF6-4BA5-9307-147F0A4685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8680" y="2898648"/>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9DECDBF4-02B6-4BB4-B65B-B8107AD6A9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38D8EB6B-277D-6746-BC8A-37F224C52FD1}"/>
              </a:ext>
            </a:extLst>
          </p:cNvPr>
          <p:cNvSpPr>
            <a:spLocks noGrp="1"/>
          </p:cNvSpPr>
          <p:nvPr>
            <p:ph idx="1"/>
          </p:nvPr>
        </p:nvSpPr>
        <p:spPr>
          <a:xfrm>
            <a:off x="841248" y="3337269"/>
            <a:ext cx="10509504" cy="2905686"/>
          </a:xfrm>
        </p:spPr>
        <p:txBody>
          <a:bodyPr>
            <a:normAutofit/>
          </a:bodyPr>
          <a:lstStyle/>
          <a:p>
            <a:r>
              <a:rPr lang="en-GB" sz="2000" dirty="0"/>
              <a:t>Key features: </a:t>
            </a:r>
          </a:p>
          <a:p>
            <a:pPr lvl="1"/>
            <a:r>
              <a:rPr lang="en-GB" sz="2000" dirty="0"/>
              <a:t>An intervention </a:t>
            </a:r>
          </a:p>
          <a:p>
            <a:pPr lvl="1"/>
            <a:r>
              <a:rPr lang="en-GB" sz="2000" dirty="0"/>
              <a:t>Empirical research in a natural context </a:t>
            </a:r>
          </a:p>
          <a:p>
            <a:pPr lvl="1"/>
            <a:r>
              <a:rPr lang="en-GB" sz="2000" dirty="0"/>
              <a:t>Partnership between researchers and practitioners </a:t>
            </a:r>
          </a:p>
          <a:p>
            <a:pPr lvl="1"/>
            <a:r>
              <a:rPr lang="en-GB" sz="2000" dirty="0"/>
              <a:t>Development of theory and ‘design principles” </a:t>
            </a:r>
          </a:p>
          <a:p>
            <a:endParaRPr lang="en-US" sz="2000" dirty="0"/>
          </a:p>
        </p:txBody>
      </p:sp>
    </p:spTree>
    <p:extLst>
      <p:ext uri="{BB962C8B-B14F-4D97-AF65-F5344CB8AC3E}">
        <p14:creationId xmlns:p14="http://schemas.microsoft.com/office/powerpoint/2010/main" val="40525335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01B3EC0-C865-4E52-A0F6-CB02B29A45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0C66324-ECC2-6B41-8C43-599C37F67FF0}"/>
              </a:ext>
            </a:extLst>
          </p:cNvPr>
          <p:cNvSpPr>
            <a:spLocks noGrp="1"/>
          </p:cNvSpPr>
          <p:nvPr>
            <p:ph type="title"/>
          </p:nvPr>
        </p:nvSpPr>
        <p:spPr>
          <a:xfrm>
            <a:off x="841248" y="941832"/>
            <a:ext cx="10506456" cy="1901952"/>
          </a:xfrm>
        </p:spPr>
        <p:txBody>
          <a:bodyPr anchor="b">
            <a:normAutofit/>
          </a:bodyPr>
          <a:lstStyle/>
          <a:p>
            <a:r>
              <a:rPr lang="en-US" sz="5400"/>
              <a:t>Pragmatic research paradigm</a:t>
            </a:r>
          </a:p>
        </p:txBody>
      </p:sp>
      <p:sp>
        <p:nvSpPr>
          <p:cNvPr id="10" name="Rectangle 9">
            <a:extLst>
              <a:ext uri="{FF2B5EF4-FFF2-40B4-BE49-F238E27FC236}">
                <a16:creationId xmlns:a16="http://schemas.microsoft.com/office/drawing/2014/main" xmlns="" id="{066346BE-FDB4-4772-A696-0719490ABD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FB92FFCE-0C90-454E-AA25-D4EE9A6C39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41248" y="3146509"/>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xmlns="" id="{E84CF68E-7C97-D848-B290-75FCFC2CF6FA}"/>
              </a:ext>
            </a:extLst>
          </p:cNvPr>
          <p:cNvSpPr>
            <a:spLocks noGrp="1"/>
          </p:cNvSpPr>
          <p:nvPr>
            <p:ph idx="1"/>
          </p:nvPr>
        </p:nvSpPr>
        <p:spPr>
          <a:xfrm>
            <a:off x="841248" y="3668690"/>
            <a:ext cx="10509504" cy="2503510"/>
          </a:xfrm>
        </p:spPr>
        <p:txBody>
          <a:bodyPr>
            <a:normAutofit/>
          </a:bodyPr>
          <a:lstStyle/>
          <a:p>
            <a:r>
              <a:rPr lang="en-GB" sz="2000" b="1"/>
              <a:t>Ontology: </a:t>
            </a:r>
            <a:r>
              <a:rPr lang="en-GB" sz="2000"/>
              <a:t>Reality is the practical effects of ideas. </a:t>
            </a:r>
          </a:p>
          <a:p>
            <a:r>
              <a:rPr lang="en-GB" sz="2000" b="1"/>
              <a:t>Epistemology: </a:t>
            </a:r>
            <a:r>
              <a:rPr lang="en-GB" sz="2000"/>
              <a:t>Any way of thinking/doing that leads to pragmatic solutions is useful. </a:t>
            </a:r>
          </a:p>
          <a:p>
            <a:r>
              <a:rPr lang="en-GB" sz="2000" b="1"/>
              <a:t>Methodology: </a:t>
            </a:r>
            <a:r>
              <a:rPr lang="en-GB" sz="2000"/>
              <a:t>Mixed Methods, design-based research, research </a:t>
            </a:r>
          </a:p>
          <a:p>
            <a:pPr marL="0" indent="0">
              <a:buNone/>
            </a:pPr>
            <a:endParaRPr lang="en-US" sz="2000"/>
          </a:p>
        </p:txBody>
      </p:sp>
    </p:spTree>
    <p:extLst>
      <p:ext uri="{BB962C8B-B14F-4D97-AF65-F5344CB8AC3E}">
        <p14:creationId xmlns:p14="http://schemas.microsoft.com/office/powerpoint/2010/main" val="9567717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650935-BEFD-F344-B6D6-1120EEC06B8D}"/>
              </a:ext>
            </a:extLst>
          </p:cNvPr>
          <p:cNvSpPr>
            <a:spLocks noGrp="1"/>
          </p:cNvSpPr>
          <p:nvPr>
            <p:ph type="title"/>
          </p:nvPr>
        </p:nvSpPr>
        <p:spPr/>
        <p:txBody>
          <a:bodyPr/>
          <a:lstStyle/>
          <a:p>
            <a:r>
              <a:rPr lang="en-US" dirty="0"/>
              <a:t>Typical pragmatic research question</a:t>
            </a:r>
          </a:p>
        </p:txBody>
      </p:sp>
      <p:sp>
        <p:nvSpPr>
          <p:cNvPr id="3" name="Content Placeholder 2">
            <a:extLst>
              <a:ext uri="{FF2B5EF4-FFF2-40B4-BE49-F238E27FC236}">
                <a16:creationId xmlns:a16="http://schemas.microsoft.com/office/drawing/2014/main" xmlns="" id="{B93BF1C7-25DF-644B-A048-9014D501FD1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2642782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C88D577D-2597-9540-A663-A223BD81CAC2}"/>
              </a:ext>
            </a:extLst>
          </p:cNvPr>
          <p:cNvSpPr>
            <a:spLocks noGrp="1"/>
          </p:cNvSpPr>
          <p:nvPr>
            <p:ph type="title"/>
          </p:nvPr>
        </p:nvSpPr>
        <p:spPr/>
        <p:txBody>
          <a:bodyPr/>
          <a:lstStyle/>
          <a:p>
            <a:r>
              <a:rPr lang="en-US" dirty="0"/>
              <a:t>Activity</a:t>
            </a:r>
          </a:p>
        </p:txBody>
      </p:sp>
    </p:spTree>
    <p:extLst>
      <p:ext uri="{BB962C8B-B14F-4D97-AF65-F5344CB8AC3E}">
        <p14:creationId xmlns:p14="http://schemas.microsoft.com/office/powerpoint/2010/main" val="414737853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460E10-F43B-BC41-BB4E-6C3C1430173D}"/>
              </a:ext>
            </a:extLst>
          </p:cNvPr>
          <p:cNvSpPr>
            <a:spLocks noGrp="1"/>
          </p:cNvSpPr>
          <p:nvPr>
            <p:ph type="title"/>
          </p:nvPr>
        </p:nvSpPr>
        <p:spPr/>
        <p:txBody>
          <a:bodyPr>
            <a:normAutofit/>
          </a:bodyPr>
          <a:lstStyle/>
          <a:p>
            <a:r>
              <a:rPr lang="en-GB" dirty="0"/>
              <a:t>1.Research Paradigm Activity</a:t>
            </a:r>
            <a:endParaRPr lang="en-US" dirty="0"/>
          </a:p>
        </p:txBody>
      </p:sp>
      <p:sp>
        <p:nvSpPr>
          <p:cNvPr id="3" name="Content Placeholder 2">
            <a:extLst>
              <a:ext uri="{FF2B5EF4-FFF2-40B4-BE49-F238E27FC236}">
                <a16:creationId xmlns:a16="http://schemas.microsoft.com/office/drawing/2014/main" xmlns="" id="{AE533C2F-7756-4046-BC5C-99FBBB871A65}"/>
              </a:ext>
            </a:extLst>
          </p:cNvPr>
          <p:cNvSpPr>
            <a:spLocks noGrp="1"/>
          </p:cNvSpPr>
          <p:nvPr>
            <p:ph idx="1"/>
          </p:nvPr>
        </p:nvSpPr>
        <p:spPr/>
        <p:txBody>
          <a:bodyPr>
            <a:normAutofit fontScale="77500" lnSpcReduction="20000"/>
          </a:bodyPr>
          <a:lstStyle/>
          <a:p>
            <a:pPr fontAlgn="base"/>
            <a:r>
              <a:rPr lang="en-GB" dirty="0"/>
              <a:t>For this activity, you will be evidencing your understanding of research paradigms and modes of thinking. </a:t>
            </a:r>
          </a:p>
          <a:p>
            <a:pPr fontAlgn="base"/>
            <a:r>
              <a:rPr lang="en-GB" dirty="0"/>
              <a:t>You must find 3 scholarly, peer-reviewed research articles on any topic. </a:t>
            </a:r>
          </a:p>
          <a:p>
            <a:pPr fontAlgn="base"/>
            <a:r>
              <a:rPr lang="en-GB" dirty="0"/>
              <a:t>You must email me and attach each article in PDF. </a:t>
            </a:r>
          </a:p>
          <a:p>
            <a:pPr fontAlgn="base"/>
            <a:r>
              <a:rPr lang="en-GB" dirty="0"/>
              <a:t>Along with the articles, submit your analysis. For each article, you will write:</a:t>
            </a:r>
          </a:p>
          <a:p>
            <a:pPr lvl="1" fontAlgn="base"/>
            <a:r>
              <a:rPr lang="en-GB" dirty="0"/>
              <a:t>Minimum 300 words</a:t>
            </a:r>
          </a:p>
          <a:p>
            <a:pPr lvl="1" fontAlgn="base"/>
            <a:r>
              <a:rPr lang="en-GB" dirty="0"/>
              <a:t>Identify research paradigm</a:t>
            </a:r>
          </a:p>
          <a:p>
            <a:pPr lvl="1" fontAlgn="base"/>
            <a:r>
              <a:rPr lang="en-GB" dirty="0"/>
              <a:t>Positivist/Interpretive/Other</a:t>
            </a:r>
          </a:p>
          <a:p>
            <a:pPr lvl="1" fontAlgn="base"/>
            <a:r>
              <a:rPr lang="en-GB" dirty="0"/>
              <a:t>Is this paradigm appropriate to the investigation? </a:t>
            </a:r>
          </a:p>
          <a:p>
            <a:pPr lvl="1" fontAlgn="base"/>
            <a:r>
              <a:rPr lang="en-GB" dirty="0"/>
              <a:t>If so, why is it better than the alternatives? If not, what would be ideal?</a:t>
            </a:r>
          </a:p>
          <a:p>
            <a:endParaRPr lang="en-US" dirty="0"/>
          </a:p>
        </p:txBody>
      </p:sp>
    </p:spTree>
    <p:extLst>
      <p:ext uri="{BB962C8B-B14F-4D97-AF65-F5344CB8AC3E}">
        <p14:creationId xmlns:p14="http://schemas.microsoft.com/office/powerpoint/2010/main" val="24155354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1FC2A1-358E-FE46-8C1F-E4B8819A4A7C}"/>
              </a:ext>
            </a:extLst>
          </p:cNvPr>
          <p:cNvSpPr>
            <a:spLocks noGrp="1"/>
          </p:cNvSpPr>
          <p:nvPr>
            <p:ph type="title"/>
          </p:nvPr>
        </p:nvSpPr>
        <p:spPr/>
        <p:txBody>
          <a:bodyPr/>
          <a:lstStyle/>
          <a:p>
            <a:r>
              <a:rPr lang="en-US" dirty="0"/>
              <a:t>Reading list</a:t>
            </a:r>
          </a:p>
        </p:txBody>
      </p:sp>
      <p:sp>
        <p:nvSpPr>
          <p:cNvPr id="3" name="Content Placeholder 2">
            <a:extLst>
              <a:ext uri="{FF2B5EF4-FFF2-40B4-BE49-F238E27FC236}">
                <a16:creationId xmlns:a16="http://schemas.microsoft.com/office/drawing/2014/main" xmlns="" id="{02AFC56D-4B8C-3943-8A26-01D21957C0F6}"/>
              </a:ext>
            </a:extLst>
          </p:cNvPr>
          <p:cNvSpPr>
            <a:spLocks noGrp="1"/>
          </p:cNvSpPr>
          <p:nvPr>
            <p:ph idx="1"/>
          </p:nvPr>
        </p:nvSpPr>
        <p:spPr/>
        <p:txBody>
          <a:bodyPr>
            <a:normAutofit fontScale="92500" lnSpcReduction="20000"/>
          </a:bodyPr>
          <a:lstStyle/>
          <a:p>
            <a:r>
              <a:rPr lang="en-GB" dirty="0"/>
              <a:t>Babbie E. (1998). The Practice of Social Research 98th Edition). Wadsworth Thomson. London. </a:t>
            </a:r>
          </a:p>
          <a:p>
            <a:r>
              <a:rPr lang="en-GB" dirty="0"/>
              <a:t>Kuhn, T. S. (1970) The Structure of Scientific Revolutions (2nd Edition) University of Chicago Press. Section V, pp. 43-51 </a:t>
            </a:r>
          </a:p>
          <a:p>
            <a:r>
              <a:rPr lang="en-GB" dirty="0"/>
              <a:t>Crotty, M. (1989). The foundations of social research. London: Sage. </a:t>
            </a:r>
          </a:p>
          <a:p>
            <a:r>
              <a:rPr lang="en-GB" dirty="0"/>
              <a:t>Guba, E. G., &amp; Lincoln, Y. S. (1994). Competing paradigms in qualitative research. In N. K. Denzin, &amp; Y. S. Lincoln (Eds.), Handbook of qualitative research (pp. 105-117). London: Sage. </a:t>
            </a:r>
          </a:p>
          <a:p>
            <a:endParaRPr lang="en-US" dirty="0"/>
          </a:p>
        </p:txBody>
      </p:sp>
    </p:spTree>
    <p:extLst>
      <p:ext uri="{BB962C8B-B14F-4D97-AF65-F5344CB8AC3E}">
        <p14:creationId xmlns:p14="http://schemas.microsoft.com/office/powerpoint/2010/main" val="1474195191"/>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33E34"/>
      </a:dk2>
      <a:lt2>
        <a:srgbClr val="E9E7E4"/>
      </a:lt2>
      <a:accent1>
        <a:srgbClr val="8EA3CF"/>
      </a:accent1>
      <a:accent2>
        <a:srgbClr val="6EACC1"/>
      </a:accent2>
      <a:accent3>
        <a:srgbClr val="76ACA4"/>
      </a:accent3>
      <a:accent4>
        <a:srgbClr val="6AB389"/>
      </a:accent4>
      <a:accent5>
        <a:srgbClr val="73B274"/>
      </a:accent5>
      <a:accent6>
        <a:srgbClr val="84AE67"/>
      </a:accent6>
      <a:hlink>
        <a:srgbClr val="938059"/>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2912</TotalTime>
  <Words>2042</Words>
  <Application>Microsoft Office PowerPoint</Application>
  <PresentationFormat>Widescreen</PresentationFormat>
  <Paragraphs>248</Paragraphs>
  <Slides>59</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Arial</vt:lpstr>
      <vt:lpstr>ArialMT</vt:lpstr>
      <vt:lpstr>Avenir Next LT Pro</vt:lpstr>
      <vt:lpstr>Calibri</vt:lpstr>
      <vt:lpstr>Lucida Sans</vt:lpstr>
      <vt:lpstr>Times New Roman</vt:lpstr>
      <vt:lpstr>Wingdings</vt:lpstr>
      <vt:lpstr>AccentBoxVTI</vt:lpstr>
      <vt:lpstr>Identity</vt:lpstr>
      <vt:lpstr>In My Experience</vt:lpstr>
      <vt:lpstr>What Do We Mean by Research Paradigm? Lather (1986) </vt:lpstr>
      <vt:lpstr>What Are the Essential Elements of a Research Paradigm?  </vt:lpstr>
      <vt:lpstr>The Nature of Reality</vt:lpstr>
      <vt:lpstr>There are only two places for things to exist…</vt:lpstr>
      <vt:lpstr>Vocabulary…</vt:lpstr>
      <vt:lpstr>Objective or Subjective?</vt:lpstr>
      <vt:lpstr>METAPHYSICS </vt:lpstr>
      <vt:lpstr>Definition:   ANALOGY</vt:lpstr>
      <vt:lpstr>CREATION ANALOGIES…</vt:lpstr>
      <vt:lpstr>Xenu dropping Aliens on earth</vt:lpstr>
      <vt:lpstr>Others</vt:lpstr>
      <vt:lpstr>PowerPoint Presentation</vt:lpstr>
      <vt:lpstr>Eurynome and Ophion</vt:lpstr>
      <vt:lpstr>China:    Pangu</vt:lpstr>
      <vt:lpstr>The function these myths served  is today divided…</vt:lpstr>
      <vt:lpstr>Squares A and B are identical…</vt:lpstr>
      <vt:lpstr>THE ALLEGORY OF THE CAVE</vt:lpstr>
      <vt:lpstr>PowerPoint Presentation</vt:lpstr>
      <vt:lpstr>PowerPoint Presentation</vt:lpstr>
      <vt:lpstr>PowerPoint Presentation</vt:lpstr>
      <vt:lpstr>PowerPoint Presentation</vt:lpstr>
      <vt:lpstr>Allegory</vt:lpstr>
      <vt:lpstr>PowerPoint Presentation</vt:lpstr>
      <vt:lpstr>Continued</vt:lpstr>
      <vt:lpstr>Continued</vt:lpstr>
      <vt:lpstr>…Plato’s Cave…</vt:lpstr>
      <vt:lpstr>Two things the allegory of the cave tells us…</vt:lpstr>
      <vt:lpstr>So this brings us back</vt:lpstr>
      <vt:lpstr>Outline</vt:lpstr>
      <vt:lpstr>What is meant by paradigm?</vt:lpstr>
      <vt:lpstr>What is a Research Paradigm? Touched on this earlier</vt:lpstr>
      <vt:lpstr>ACCORDING TO KUHN (1970) PARADIGM CONTAINS </vt:lpstr>
      <vt:lpstr>Three basic questions (Guba, 1990) </vt:lpstr>
      <vt:lpstr>According to Chalmers (2002)</vt:lpstr>
      <vt:lpstr>PARADIGM DEBATE/ DIFFERENT PARADIGMS </vt:lpstr>
      <vt:lpstr>PowerPoint Presentation</vt:lpstr>
      <vt:lpstr>Other Social Science Paradigms</vt:lpstr>
      <vt:lpstr>WHICH RESEARCH PARADIGM YOUR RESEARCH BELONG TO?  </vt:lpstr>
      <vt:lpstr>PowerPoint Presentation</vt:lpstr>
      <vt:lpstr>PowerPoint Presentation</vt:lpstr>
      <vt:lpstr>(Back to) Research paradigms</vt:lpstr>
      <vt:lpstr>Paradigm 1 Positivism Quantitative</vt:lpstr>
      <vt:lpstr>Typical Positivist Question</vt:lpstr>
      <vt:lpstr>Paradigm 2 Interpretivist Constructivist</vt:lpstr>
      <vt:lpstr>Interpretivist Paradigm</vt:lpstr>
      <vt:lpstr>Typical Interpretivist Research Question</vt:lpstr>
      <vt:lpstr>Paradigm 3 Critical Research</vt:lpstr>
      <vt:lpstr>Critical Research Paradigm</vt:lpstr>
      <vt:lpstr>Typical Critical Research Paradigm Questions</vt:lpstr>
      <vt:lpstr>Example Critical Questions</vt:lpstr>
      <vt:lpstr>Paradigm 4 Pragmatism</vt:lpstr>
      <vt:lpstr>Key features </vt:lpstr>
      <vt:lpstr>Pragmatic research paradigm</vt:lpstr>
      <vt:lpstr>Typical pragmatic research question</vt:lpstr>
      <vt:lpstr>Activity</vt:lpstr>
      <vt:lpstr>1.Research Paradigm Activity</vt:lpstr>
      <vt:lpstr>Reading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dc:title>
  <dc:creator>caroline jawad</dc:creator>
  <cp:lastModifiedBy>Administrator</cp:lastModifiedBy>
  <cp:revision>3</cp:revision>
  <dcterms:created xsi:type="dcterms:W3CDTF">2020-02-23T17:48:33Z</dcterms:created>
  <dcterms:modified xsi:type="dcterms:W3CDTF">2020-02-26T08:37:44Z</dcterms:modified>
</cp:coreProperties>
</file>