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69F82D-157C-41DC-98AF-3A0D4FCEC766}" type="datetimeFigureOut">
              <a:rPr lang="en-US" smtClean="0"/>
              <a:pPr/>
              <a:t>12/2/2011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659209-41E6-42EF-BFB8-96BBB1770343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59209-41E6-42EF-BFB8-96BBB1770343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59209-41E6-42EF-BFB8-96BBB1770343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59209-41E6-42EF-BFB8-96BBB1770343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59209-41E6-42EF-BFB8-96BBB1770343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59209-41E6-42EF-BFB8-96BBB1770343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59209-41E6-42EF-BFB8-96BBB1770343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59209-41E6-42EF-BFB8-96BBB1770343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59209-41E6-42EF-BFB8-96BBB1770343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D28C-5941-4BF4-A93C-91A050799E95}" type="datetimeFigureOut">
              <a:rPr lang="en-US" smtClean="0"/>
              <a:pPr/>
              <a:t>12/2/2011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5366B-90C0-4548-99FC-EBC95BC2BDF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D28C-5941-4BF4-A93C-91A050799E95}" type="datetimeFigureOut">
              <a:rPr lang="en-US" smtClean="0"/>
              <a:pPr/>
              <a:t>12/2/2011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5366B-90C0-4548-99FC-EBC95BC2BDF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D28C-5941-4BF4-A93C-91A050799E95}" type="datetimeFigureOut">
              <a:rPr lang="en-US" smtClean="0"/>
              <a:pPr/>
              <a:t>12/2/2011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5366B-90C0-4548-99FC-EBC95BC2BDF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D28C-5941-4BF4-A93C-91A050799E95}" type="datetimeFigureOut">
              <a:rPr lang="en-US" smtClean="0"/>
              <a:pPr/>
              <a:t>12/2/2011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5366B-90C0-4548-99FC-EBC95BC2BDF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D28C-5941-4BF4-A93C-91A050799E95}" type="datetimeFigureOut">
              <a:rPr lang="en-US" smtClean="0"/>
              <a:pPr/>
              <a:t>12/2/2011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5366B-90C0-4548-99FC-EBC95BC2BDF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D28C-5941-4BF4-A93C-91A050799E95}" type="datetimeFigureOut">
              <a:rPr lang="en-US" smtClean="0"/>
              <a:pPr/>
              <a:t>12/2/2011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5366B-90C0-4548-99FC-EBC95BC2BDF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D28C-5941-4BF4-A93C-91A050799E95}" type="datetimeFigureOut">
              <a:rPr lang="en-US" smtClean="0"/>
              <a:pPr/>
              <a:t>12/2/2011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5366B-90C0-4548-99FC-EBC95BC2BDF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D28C-5941-4BF4-A93C-91A050799E95}" type="datetimeFigureOut">
              <a:rPr lang="en-US" smtClean="0"/>
              <a:pPr/>
              <a:t>12/2/2011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5366B-90C0-4548-99FC-EBC95BC2BDF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D28C-5941-4BF4-A93C-91A050799E95}" type="datetimeFigureOut">
              <a:rPr lang="en-US" smtClean="0"/>
              <a:pPr/>
              <a:t>12/2/2011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5366B-90C0-4548-99FC-EBC95BC2BDF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D28C-5941-4BF4-A93C-91A050799E95}" type="datetimeFigureOut">
              <a:rPr lang="en-US" smtClean="0"/>
              <a:pPr/>
              <a:t>12/2/2011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5366B-90C0-4548-99FC-EBC95BC2BDF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D28C-5941-4BF4-A93C-91A050799E95}" type="datetimeFigureOut">
              <a:rPr lang="en-US" smtClean="0"/>
              <a:pPr/>
              <a:t>12/2/2011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5366B-90C0-4548-99FC-EBC95BC2BDF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43D28C-5941-4BF4-A93C-91A050799E95}" type="datetimeFigureOut">
              <a:rPr lang="en-US" smtClean="0"/>
              <a:pPr/>
              <a:t>12/2/2011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35366B-90C0-4548-99FC-EBC95BC2BDFD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CNC</a:t>
            </a:r>
            <a:r>
              <a:rPr lang="en-GB" dirty="0" smtClean="0"/>
              <a:t> Programming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Canned / Fixed Cycles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Machining Hole Geometry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571604" y="3357562"/>
            <a:ext cx="15308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Centre Drilling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643042" y="3929066"/>
            <a:ext cx="1382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Spot Drilling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28794" y="4500570"/>
            <a:ext cx="8499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Drilling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715008" y="2714620"/>
            <a:ext cx="999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Reaming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786446" y="3143248"/>
            <a:ext cx="9168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Tapping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286380" y="3571876"/>
            <a:ext cx="1997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Single Point Boring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500694" y="3929066"/>
            <a:ext cx="1589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Countersinking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500694" y="4357694"/>
            <a:ext cx="16019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Counterboring</a:t>
            </a:r>
            <a:endParaRPr lang="en-GB" dirty="0" smtClean="0"/>
          </a:p>
        </p:txBody>
      </p:sp>
      <p:sp>
        <p:nvSpPr>
          <p:cNvPr id="12" name="TextBox 11"/>
          <p:cNvSpPr txBox="1"/>
          <p:nvPr/>
        </p:nvSpPr>
        <p:spPr>
          <a:xfrm>
            <a:off x="5715008" y="4857760"/>
            <a:ext cx="11692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Spotfacing</a:t>
            </a:r>
            <a:endParaRPr lang="en-GB" dirty="0" smtClean="0"/>
          </a:p>
        </p:txBody>
      </p:sp>
      <p:sp>
        <p:nvSpPr>
          <p:cNvPr id="13" name="TextBox 12"/>
          <p:cNvSpPr txBox="1"/>
          <p:nvPr/>
        </p:nvSpPr>
        <p:spPr>
          <a:xfrm>
            <a:off x="1428728" y="2428868"/>
            <a:ext cx="18387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u="sng" dirty="0" smtClean="0"/>
              <a:t>Standard Drilling </a:t>
            </a:r>
          </a:p>
          <a:p>
            <a:pPr algn="ctr"/>
            <a:r>
              <a:rPr lang="en-GB" b="1" u="sng" dirty="0" smtClean="0"/>
              <a:t>Operations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214942" y="2285992"/>
            <a:ext cx="20366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Related Operations</a:t>
            </a:r>
          </a:p>
        </p:txBody>
      </p:sp>
      <p:sp>
        <p:nvSpPr>
          <p:cNvPr id="15" name="Oval 14"/>
          <p:cNvSpPr/>
          <p:nvPr/>
        </p:nvSpPr>
        <p:spPr>
          <a:xfrm>
            <a:off x="1071538" y="1928802"/>
            <a:ext cx="2571768" cy="3429024"/>
          </a:xfrm>
          <a:prstGeom prst="ellipse">
            <a:avLst/>
          </a:prstGeom>
          <a:noFill/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/>
          <p:cNvSpPr/>
          <p:nvPr/>
        </p:nvSpPr>
        <p:spPr>
          <a:xfrm>
            <a:off x="4786314" y="1714488"/>
            <a:ext cx="2786082" cy="3786214"/>
          </a:xfrm>
          <a:prstGeom prst="ellipse">
            <a:avLst/>
          </a:prstGeom>
          <a:noFill/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Arrow Connector 17"/>
          <p:cNvCxnSpPr/>
          <p:nvPr/>
        </p:nvCxnSpPr>
        <p:spPr>
          <a:xfrm flipV="1">
            <a:off x="3714744" y="2714620"/>
            <a:ext cx="1000132" cy="857256"/>
          </a:xfrm>
          <a:prstGeom prst="straightConnector1">
            <a:avLst/>
          </a:prstGeom>
          <a:ln w="349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3714744" y="3786190"/>
            <a:ext cx="928694" cy="1588"/>
          </a:xfrm>
          <a:prstGeom prst="straightConnector1">
            <a:avLst/>
          </a:prstGeom>
          <a:ln w="349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>
            <a:off x="3714744" y="4000504"/>
            <a:ext cx="1071570" cy="642942"/>
          </a:xfrm>
          <a:prstGeom prst="straightConnector1">
            <a:avLst/>
          </a:prstGeom>
          <a:ln w="349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Canned Cycles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428860" y="1571612"/>
          <a:ext cx="4271954" cy="4323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8754"/>
                <a:gridCol w="2743200"/>
              </a:tblGrid>
              <a:tr h="327990">
                <a:tc>
                  <a:txBody>
                    <a:bodyPr/>
                    <a:lstStyle/>
                    <a:p>
                      <a:r>
                        <a:rPr lang="en-GB" dirty="0" smtClean="0"/>
                        <a:t>Command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Cycle Description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G80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Canned Cycle Cancellation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G81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Drilling Cycle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G83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Peck Drilling</a:t>
                      </a:r>
                      <a:r>
                        <a:rPr lang="en-GB" baseline="0" dirty="0" smtClean="0"/>
                        <a:t> Cycle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G84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Tapping Cycle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G98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Returns the tool</a:t>
                      </a:r>
                      <a:r>
                        <a:rPr lang="en-GB" baseline="0" dirty="0" smtClean="0"/>
                        <a:t> to the initial Z position after cycle is completed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G99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Returns</a:t>
                      </a:r>
                      <a:r>
                        <a:rPr lang="en-GB" baseline="0" dirty="0" smtClean="0"/>
                        <a:t> the tool to the position specified by the R address after cycle is completed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Canned Cycles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785786" y="1643050"/>
          <a:ext cx="7572428" cy="4124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256"/>
                <a:gridCol w="2500330"/>
                <a:gridCol w="4214842"/>
              </a:tblGrid>
              <a:tr h="327990">
                <a:tc>
                  <a:txBody>
                    <a:bodyPr/>
                    <a:lstStyle/>
                    <a:p>
                      <a:r>
                        <a:rPr lang="en-GB" dirty="0" smtClean="0"/>
                        <a:t>Cycle Inputs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Applicability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Input Description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Q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Only</a:t>
                      </a:r>
                      <a:r>
                        <a:rPr lang="en-GB" baseline="0" dirty="0" smtClean="0"/>
                        <a:t> applicable to G73 or G83 peck drilling cycles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Milling depth of each</a:t>
                      </a:r>
                      <a:r>
                        <a:rPr lang="en-GB" baseline="0" dirty="0" smtClean="0"/>
                        <a:t> peck or </a:t>
                      </a:r>
                      <a:endParaRPr lang="en-GB" baseline="0" dirty="0" smtClean="0"/>
                    </a:p>
                    <a:p>
                      <a:r>
                        <a:rPr lang="en-GB" baseline="0" dirty="0" smtClean="0"/>
                        <a:t>turning </a:t>
                      </a:r>
                      <a:r>
                        <a:rPr lang="en-GB" baseline="0" dirty="0" smtClean="0"/>
                        <a:t>– amount of shift for boring.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I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baseline="0" dirty="0" smtClean="0"/>
                        <a:t> Only used when boring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Shift</a:t>
                      </a:r>
                      <a:r>
                        <a:rPr lang="en-GB" baseline="0" dirty="0" smtClean="0"/>
                        <a:t> amount in X axis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J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Only</a:t>
                      </a:r>
                      <a:r>
                        <a:rPr lang="en-GB" baseline="0" dirty="0" smtClean="0"/>
                        <a:t> used when boring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Shift amount</a:t>
                      </a:r>
                      <a:r>
                        <a:rPr lang="en-GB" baseline="0" dirty="0" smtClean="0"/>
                        <a:t> in Y axis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F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Applies to cutting movements during</a:t>
                      </a:r>
                      <a:r>
                        <a:rPr lang="en-GB" baseline="0" dirty="0" smtClean="0"/>
                        <a:t> any canned or fixed cycle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Feed rate in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dirty="0" smtClean="0"/>
                        <a:t>mm/min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Applies to any</a:t>
                      </a:r>
                      <a:r>
                        <a:rPr lang="en-GB" baseline="0" dirty="0" smtClean="0"/>
                        <a:t> canned or fixed cycle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Number of cycles or repetitions at single location</a:t>
                      </a:r>
                      <a:r>
                        <a:rPr lang="en-GB" baseline="0" dirty="0" smtClean="0"/>
                        <a:t>. Range between L0 (no repetitions) &amp; L9999 (9999 repetitions)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Canned/Fixed Cycle Example (4 Hole Plate)</a:t>
            </a:r>
            <a:endParaRPr lang="en-US" sz="3600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3" cstate="print"/>
          <a:srcRect l="24537" t="42592" r="22685" b="7593"/>
          <a:stretch>
            <a:fillRect/>
          </a:stretch>
        </p:blipFill>
        <p:spPr bwMode="auto">
          <a:xfrm>
            <a:off x="785786" y="1500174"/>
            <a:ext cx="7360751" cy="45467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 smtClean="0"/>
              <a:t>Canned/Fixed Cycle Example (4 Hole Plate)</a:t>
            </a:r>
            <a:br>
              <a:rPr lang="en-GB" sz="3600" dirty="0" smtClean="0"/>
            </a:br>
            <a:r>
              <a:rPr lang="en-GB" sz="3600" dirty="0" smtClean="0"/>
              <a:t>Using G81 - Drilling Cycle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GB" dirty="0" smtClean="0"/>
              <a:t>G21 G90 G80 G17 G54</a:t>
            </a:r>
          </a:p>
          <a:p>
            <a:pPr>
              <a:buNone/>
            </a:pPr>
            <a:r>
              <a:rPr lang="en-GB" dirty="0" smtClean="0"/>
              <a:t>M06 T1 </a:t>
            </a:r>
          </a:p>
          <a:p>
            <a:pPr>
              <a:buNone/>
            </a:pPr>
            <a:r>
              <a:rPr lang="en-GB" dirty="0" smtClean="0"/>
              <a:t>G43 H01 M08</a:t>
            </a:r>
          </a:p>
          <a:p>
            <a:pPr>
              <a:buNone/>
            </a:pPr>
            <a:r>
              <a:rPr lang="en-GB" dirty="0" smtClean="0"/>
              <a:t>M03 S1500</a:t>
            </a:r>
          </a:p>
          <a:p>
            <a:pPr>
              <a:buNone/>
            </a:pPr>
            <a:r>
              <a:rPr lang="en-GB" dirty="0" smtClean="0"/>
              <a:t>G00 Z20.0</a:t>
            </a:r>
          </a:p>
          <a:p>
            <a:pPr>
              <a:buNone/>
            </a:pPr>
            <a:r>
              <a:rPr lang="en-GB" dirty="0" smtClean="0"/>
              <a:t>G98 G81 X10.0 Y40.0 R2.0 Z-5.0 F20.0 L1</a:t>
            </a:r>
          </a:p>
          <a:p>
            <a:pPr>
              <a:buNone/>
            </a:pPr>
            <a:r>
              <a:rPr lang="en-GB" dirty="0" smtClean="0"/>
              <a:t>                 X90.0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   X10.0 Y10.0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   X90.0</a:t>
            </a:r>
          </a:p>
          <a:p>
            <a:pPr>
              <a:buNone/>
            </a:pPr>
            <a:r>
              <a:rPr lang="en-GB" dirty="0" smtClean="0"/>
              <a:t>G80</a:t>
            </a:r>
          </a:p>
          <a:p>
            <a:pPr>
              <a:buNone/>
            </a:pPr>
            <a:r>
              <a:rPr lang="en-GB" dirty="0" smtClean="0"/>
              <a:t>M05</a:t>
            </a:r>
          </a:p>
          <a:p>
            <a:pPr>
              <a:buNone/>
            </a:pPr>
            <a:r>
              <a:rPr lang="en-GB" dirty="0" smtClean="0"/>
              <a:t>M09</a:t>
            </a:r>
          </a:p>
          <a:p>
            <a:pPr>
              <a:buNone/>
            </a:pPr>
            <a:r>
              <a:rPr lang="en-GB" dirty="0" smtClean="0"/>
              <a:t>G40</a:t>
            </a:r>
          </a:p>
          <a:p>
            <a:pPr>
              <a:buNone/>
            </a:pPr>
            <a:r>
              <a:rPr lang="en-GB" dirty="0" smtClean="0"/>
              <a:t>G28</a:t>
            </a:r>
          </a:p>
          <a:p>
            <a:pPr>
              <a:buNone/>
            </a:pPr>
            <a:r>
              <a:rPr lang="en-GB" dirty="0" smtClean="0"/>
              <a:t>M02</a:t>
            </a:r>
            <a:endParaRPr lang="en-US" dirty="0"/>
          </a:p>
        </p:txBody>
      </p:sp>
      <p:pic>
        <p:nvPicPr>
          <p:cNvPr id="5" name="Content Placeholder 3"/>
          <p:cNvPicPr>
            <a:picLocks/>
          </p:cNvPicPr>
          <p:nvPr/>
        </p:nvPicPr>
        <p:blipFill>
          <a:blip r:embed="rId3" cstate="print"/>
          <a:srcRect l="24537" t="42592" r="22685" b="7593"/>
          <a:stretch>
            <a:fillRect/>
          </a:stretch>
        </p:blipFill>
        <p:spPr bwMode="auto">
          <a:xfrm>
            <a:off x="3214678" y="3357562"/>
            <a:ext cx="4786346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Canned/Fixed Cycle Example (4 Hole Plate)</a:t>
            </a:r>
            <a:br>
              <a:rPr lang="en-GB" sz="2800" dirty="0" smtClean="0"/>
            </a:br>
            <a:r>
              <a:rPr lang="en-GB" sz="2800" dirty="0" smtClean="0"/>
              <a:t>Using G73 – Deep Hole Drilling Cycle (AKA Peck Drilling)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GB" dirty="0" smtClean="0"/>
              <a:t>G21 G90 G80 G17 G54</a:t>
            </a:r>
          </a:p>
          <a:p>
            <a:pPr>
              <a:buNone/>
            </a:pPr>
            <a:r>
              <a:rPr lang="en-GB" dirty="0" smtClean="0"/>
              <a:t>M06 T1 </a:t>
            </a:r>
          </a:p>
          <a:p>
            <a:pPr>
              <a:buNone/>
            </a:pPr>
            <a:r>
              <a:rPr lang="en-GB" dirty="0" smtClean="0"/>
              <a:t>G43 H01 M08</a:t>
            </a:r>
          </a:p>
          <a:p>
            <a:pPr>
              <a:buNone/>
            </a:pPr>
            <a:r>
              <a:rPr lang="en-GB" dirty="0" smtClean="0"/>
              <a:t>M03 S1500</a:t>
            </a:r>
          </a:p>
          <a:p>
            <a:pPr>
              <a:buNone/>
            </a:pPr>
            <a:r>
              <a:rPr lang="en-GB" dirty="0" smtClean="0"/>
              <a:t>G00 Z20.0</a:t>
            </a:r>
          </a:p>
          <a:p>
            <a:pPr>
              <a:buNone/>
            </a:pPr>
            <a:r>
              <a:rPr lang="en-GB" dirty="0" smtClean="0"/>
              <a:t>G98 G73 X10.0 Y40.0 R2.0 Z-5.0 Q2.0 F20.0 L1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   X90.0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   X10.0 Y10.0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   X90.0</a:t>
            </a:r>
          </a:p>
          <a:p>
            <a:pPr>
              <a:buNone/>
            </a:pPr>
            <a:r>
              <a:rPr lang="en-GB" dirty="0" smtClean="0"/>
              <a:t>G80</a:t>
            </a:r>
          </a:p>
          <a:p>
            <a:pPr>
              <a:buNone/>
            </a:pPr>
            <a:r>
              <a:rPr lang="en-GB" dirty="0" smtClean="0"/>
              <a:t>M05</a:t>
            </a:r>
          </a:p>
          <a:p>
            <a:pPr>
              <a:buNone/>
            </a:pPr>
            <a:r>
              <a:rPr lang="en-GB" dirty="0" smtClean="0"/>
              <a:t>M09</a:t>
            </a:r>
          </a:p>
          <a:p>
            <a:pPr>
              <a:buNone/>
            </a:pPr>
            <a:r>
              <a:rPr lang="en-GB" dirty="0" smtClean="0"/>
              <a:t>G40</a:t>
            </a:r>
          </a:p>
          <a:p>
            <a:pPr>
              <a:buNone/>
            </a:pPr>
            <a:r>
              <a:rPr lang="en-GB" dirty="0" smtClean="0"/>
              <a:t>G28</a:t>
            </a:r>
          </a:p>
          <a:p>
            <a:pPr>
              <a:buNone/>
            </a:pPr>
            <a:r>
              <a:rPr lang="en-GB" dirty="0" smtClean="0"/>
              <a:t>M02</a:t>
            </a:r>
            <a:endParaRPr lang="en-US" dirty="0"/>
          </a:p>
        </p:txBody>
      </p:sp>
      <p:pic>
        <p:nvPicPr>
          <p:cNvPr id="5" name="Content Placeholder 3"/>
          <p:cNvPicPr>
            <a:picLocks/>
          </p:cNvPicPr>
          <p:nvPr/>
        </p:nvPicPr>
        <p:blipFill>
          <a:blip r:embed="rId3" cstate="print"/>
          <a:srcRect l="24537" t="42592" r="22685" b="7593"/>
          <a:stretch>
            <a:fillRect/>
          </a:stretch>
        </p:blipFill>
        <p:spPr bwMode="auto">
          <a:xfrm>
            <a:off x="3714744" y="3286124"/>
            <a:ext cx="4357718" cy="300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Using Canned / Fixed Cycles on Circular Patterns of Equally Spaced Holes (</a:t>
            </a:r>
            <a:r>
              <a:rPr lang="en-GB" sz="3600" dirty="0" err="1" smtClean="0"/>
              <a:t>PCD’s</a:t>
            </a:r>
            <a:r>
              <a:rPr lang="en-GB" sz="3600" dirty="0" smtClean="0"/>
              <a:t>)</a:t>
            </a:r>
            <a:endParaRPr lang="en-US" sz="36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000100" y="1928802"/>
          <a:ext cx="7043758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2493"/>
                <a:gridCol w="5231265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Command</a:t>
                      </a:r>
                      <a:r>
                        <a:rPr lang="en-GB" baseline="0" dirty="0" smtClean="0"/>
                        <a:t>/Word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Description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G70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Pattern of</a:t>
                      </a:r>
                      <a:r>
                        <a:rPr lang="en-GB" baseline="0" dirty="0" smtClean="0"/>
                        <a:t> equally spaced holes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Distance from current position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J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Angle of 1</a:t>
                      </a:r>
                      <a:r>
                        <a:rPr lang="en-GB" baseline="30000" dirty="0" smtClean="0"/>
                        <a:t>st</a:t>
                      </a:r>
                      <a:r>
                        <a:rPr lang="en-GB" dirty="0" smtClean="0"/>
                        <a:t> hole on pattern (3</a:t>
                      </a:r>
                      <a:r>
                        <a:rPr lang="en-GB" baseline="0" dirty="0" smtClean="0"/>
                        <a:t> O’clock position = 0°)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Number of holes</a:t>
                      </a:r>
                      <a:r>
                        <a:rPr lang="en-GB" baseline="0" dirty="0" smtClean="0"/>
                        <a:t> on pattern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14348" y="4286256"/>
            <a:ext cx="6780895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arenR"/>
            </a:pPr>
            <a:r>
              <a:rPr lang="en-GB" sz="1400" dirty="0" smtClean="0"/>
              <a:t>Call the relevant canned/fixed cycle moving the tool to the centre of the hole pattern.</a:t>
            </a:r>
          </a:p>
          <a:p>
            <a:pPr marL="342900" indent="-342900">
              <a:buFont typeface="+mj-lt"/>
              <a:buAutoNum type="arabicParenR"/>
            </a:pPr>
            <a:r>
              <a:rPr lang="en-GB" sz="1400" dirty="0" smtClean="0"/>
              <a:t>If you do not require a cycle to be carried out at the centre point, use an L0 command.</a:t>
            </a:r>
          </a:p>
          <a:p>
            <a:pPr marL="342900" indent="-342900">
              <a:buFont typeface="+mj-lt"/>
              <a:buAutoNum type="arabicParenR"/>
            </a:pPr>
            <a:r>
              <a:rPr lang="en-GB" sz="1400" dirty="0" smtClean="0"/>
              <a:t>Use the G70 and any relevant I &amp; J coordinates on the subsequent lines along with an </a:t>
            </a:r>
          </a:p>
          <a:p>
            <a:pPr marL="342900" indent="-342900"/>
            <a:r>
              <a:rPr lang="en-GB" sz="1400" dirty="0"/>
              <a:t>	</a:t>
            </a:r>
            <a:r>
              <a:rPr lang="en-GB" sz="1400" dirty="0" smtClean="0"/>
              <a:t>L1 to define the position of the holes.</a:t>
            </a:r>
          </a:p>
          <a:p>
            <a:pPr marL="342900" indent="-342900">
              <a:buFont typeface="+mj-lt"/>
              <a:buAutoNum type="arabicParenR" startAt="4"/>
            </a:pPr>
            <a:r>
              <a:rPr lang="en-GB" sz="1400" dirty="0" smtClean="0"/>
              <a:t>Use a G80 command to terminate the canned/fixed cycle command.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379</Words>
  <Application>Microsoft Office PowerPoint</Application>
  <PresentationFormat>On-screen Show (4:3)</PresentationFormat>
  <Paragraphs>107</Paragraphs>
  <Slides>8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CNC Programming </vt:lpstr>
      <vt:lpstr>Machining Hole Geometry</vt:lpstr>
      <vt:lpstr>Basic Canned Cycles</vt:lpstr>
      <vt:lpstr>Basic Canned Cycles</vt:lpstr>
      <vt:lpstr>Canned/Fixed Cycle Example (4 Hole Plate)</vt:lpstr>
      <vt:lpstr>Canned/Fixed Cycle Example (4 Hole Plate) Using G81 - Drilling Cycle</vt:lpstr>
      <vt:lpstr>Canned/Fixed Cycle Example (4 Hole Plate) Using G73 – Deep Hole Drilling Cycle (AKA Peck Drilling)</vt:lpstr>
      <vt:lpstr>Using Canned / Fixed Cycles on Circular Patterns of Equally Spaced Holes (PCD’s)</vt:lpstr>
    </vt:vector>
  </TitlesOfParts>
  <Company>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CNC Programming </dc:title>
  <dc:creator>fad-rm</dc:creator>
  <cp:lastModifiedBy>fad-rm</cp:lastModifiedBy>
  <cp:revision>6</cp:revision>
  <dcterms:created xsi:type="dcterms:W3CDTF">2011-01-14T12:49:59Z</dcterms:created>
  <dcterms:modified xsi:type="dcterms:W3CDTF">2011-12-02T11:53:41Z</dcterms:modified>
</cp:coreProperties>
</file>