
<file path=[Content_Types].xml><?xml version="1.0" encoding="utf-8"?>
<Types xmlns="http://schemas.openxmlformats.org/package/2006/content-types">
  <Default Extension="jpg" ContentType="image/jpeg"/>
  <Default Extension="png" ContentType="image/png"/>
  <Default Extension="rels" ContentType="application/vnd.openxmlformats-package.relationships+xml"/>
  <Default Extension="WAV" ContentType="audio/x-wav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media/audio1.wav" ContentType="audio/wav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9"/>
  </p:notesMasterIdLst>
  <p:sldIdLst>
    <p:sldId id="271" r:id="rId2"/>
    <p:sldId id="272" r:id="rId3"/>
    <p:sldId id="273" r:id="rId4"/>
    <p:sldId id="258" r:id="rId5"/>
    <p:sldId id="265" r:id="rId6"/>
    <p:sldId id="275" r:id="rId7"/>
    <p:sldId id="268" r:id="rId8"/>
    <p:sldId id="269" r:id="rId9"/>
    <p:sldId id="259" r:id="rId10"/>
    <p:sldId id="260" r:id="rId11"/>
    <p:sldId id="261" r:id="rId12"/>
    <p:sldId id="266" r:id="rId13"/>
    <p:sldId id="262" r:id="rId14"/>
    <p:sldId id="263" r:id="rId15"/>
    <p:sldId id="274" r:id="rId16"/>
    <p:sldId id="264" r:id="rId17"/>
    <p:sldId id="276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clrMru>
    <a:srgbClr val="FFCC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A8B49318-7B00-4B42-AE1D-6121AFAD8C52}" v="16" dt="2020-04-22T09:52:22.060"/>
    <p1510:client id="{DBCD6EFE-D645-4DE4-BACA-A7BEE0597AC0}" v="20" dt="2020-04-22T09:44:48.261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8959" autoAdjust="0"/>
    <p:restoredTop sz="92727" autoAdjust="0"/>
  </p:normalViewPr>
  <p:slideViewPr>
    <p:cSldViewPr snapToGrid="0">
      <p:cViewPr varScale="1">
        <p:scale>
          <a:sx n="62" d="100"/>
          <a:sy n="62" d="100"/>
        </p:scale>
        <p:origin x="676" y="4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5/10/relationships/revisionInfo" Target="revisionInfo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gharad David" userId="c51a885d-243f-43b5-8752-5e4087bafa25" providerId="ADAL" clId="{2699D651-28E7-4338-8418-1C8ADC97E96F}"/>
    <pc:docChg chg="undo custSel addSld modSld modShowInfo">
      <pc:chgData name="Angharad David" userId="c51a885d-243f-43b5-8752-5e4087bafa25" providerId="ADAL" clId="{2699D651-28E7-4338-8418-1C8ADC97E96F}" dt="2020-01-09T13:03:16.277" v="544" actId="478"/>
      <pc:docMkLst>
        <pc:docMk/>
      </pc:docMkLst>
      <pc:sldChg chg="setBg">
        <pc:chgData name="Angharad David" userId="c51a885d-243f-43b5-8752-5e4087bafa25" providerId="ADAL" clId="{2699D651-28E7-4338-8418-1C8ADC97E96F}" dt="2020-01-08T17:22:23.767" v="391"/>
        <pc:sldMkLst>
          <pc:docMk/>
          <pc:sldMk cId="1534662146" sldId="261"/>
        </pc:sldMkLst>
      </pc:sldChg>
      <pc:sldChg chg="addSp delSp modSp setBg">
        <pc:chgData name="Angharad David" userId="c51a885d-243f-43b5-8752-5e4087bafa25" providerId="ADAL" clId="{2699D651-28E7-4338-8418-1C8ADC97E96F}" dt="2020-01-08T17:32:04.283" v="541" actId="20577"/>
        <pc:sldMkLst>
          <pc:docMk/>
          <pc:sldMk cId="1852254263" sldId="263"/>
        </pc:sldMkLst>
        <pc:spChg chg="add mod">
          <ac:chgData name="Angharad David" userId="c51a885d-243f-43b5-8752-5e4087bafa25" providerId="ADAL" clId="{2699D651-28E7-4338-8418-1C8ADC97E96F}" dt="2020-01-08T17:31:36.236" v="513" actId="1076"/>
          <ac:spMkLst>
            <pc:docMk/>
            <pc:sldMk cId="1852254263" sldId="263"/>
            <ac:spMk id="2" creationId="{680051C2-A0A8-44F1-890F-CA6A3FDF21E1}"/>
          </ac:spMkLst>
        </pc:spChg>
        <pc:spChg chg="add mod">
          <ac:chgData name="Angharad David" userId="c51a885d-243f-43b5-8752-5e4087bafa25" providerId="ADAL" clId="{2699D651-28E7-4338-8418-1C8ADC97E96F}" dt="2020-01-08T17:26:10.762" v="446" actId="14100"/>
          <ac:spMkLst>
            <pc:docMk/>
            <pc:sldMk cId="1852254263" sldId="263"/>
            <ac:spMk id="3" creationId="{DFC6F807-B815-4991-9C1E-CA89A1712A4E}"/>
          </ac:spMkLst>
        </pc:spChg>
        <pc:spChg chg="add del">
          <ac:chgData name="Angharad David" userId="c51a885d-243f-43b5-8752-5e4087bafa25" providerId="ADAL" clId="{2699D651-28E7-4338-8418-1C8ADC97E96F}" dt="2020-01-08T17:30:33.923" v="493"/>
          <ac:spMkLst>
            <pc:docMk/>
            <pc:sldMk cId="1852254263" sldId="263"/>
            <ac:spMk id="5" creationId="{7C3BE190-939F-4E25-8D21-C8B96CDB89DB}"/>
          </ac:spMkLst>
        </pc:spChg>
        <pc:spChg chg="mod">
          <ac:chgData name="Angharad David" userId="c51a885d-243f-43b5-8752-5e4087bafa25" providerId="ADAL" clId="{2699D651-28E7-4338-8418-1C8ADC97E96F}" dt="2020-01-08T17:32:04.283" v="541" actId="20577"/>
          <ac:spMkLst>
            <pc:docMk/>
            <pc:sldMk cId="1852254263" sldId="263"/>
            <ac:spMk id="7" creationId="{00000000-0000-0000-0000-000000000000}"/>
          </ac:spMkLst>
        </pc:spChg>
        <pc:spChg chg="del mod">
          <ac:chgData name="Angharad David" userId="c51a885d-243f-43b5-8752-5e4087bafa25" providerId="ADAL" clId="{2699D651-28E7-4338-8418-1C8ADC97E96F}" dt="2020-01-08T17:31:01.970" v="502" actId="478"/>
          <ac:spMkLst>
            <pc:docMk/>
            <pc:sldMk cId="1852254263" sldId="263"/>
            <ac:spMk id="9" creationId="{00000000-0000-0000-0000-000000000000}"/>
          </ac:spMkLst>
        </pc:spChg>
        <pc:spChg chg="mod">
          <ac:chgData name="Angharad David" userId="c51a885d-243f-43b5-8752-5e4087bafa25" providerId="ADAL" clId="{2699D651-28E7-4338-8418-1C8ADC97E96F}" dt="2020-01-08T17:31:42.610" v="515" actId="1076"/>
          <ac:spMkLst>
            <pc:docMk/>
            <pc:sldMk cId="1852254263" sldId="263"/>
            <ac:spMk id="10" creationId="{00000000-0000-0000-0000-000000000000}"/>
          </ac:spMkLst>
        </pc:spChg>
      </pc:sldChg>
      <pc:sldChg chg="modSp">
        <pc:chgData name="Angharad David" userId="c51a885d-243f-43b5-8752-5e4087bafa25" providerId="ADAL" clId="{2699D651-28E7-4338-8418-1C8ADC97E96F}" dt="2019-12-18T17:55:41.109" v="0" actId="1076"/>
        <pc:sldMkLst>
          <pc:docMk/>
          <pc:sldMk cId="2956173777" sldId="264"/>
        </pc:sldMkLst>
        <pc:spChg chg="mod">
          <ac:chgData name="Angharad David" userId="c51a885d-243f-43b5-8752-5e4087bafa25" providerId="ADAL" clId="{2699D651-28E7-4338-8418-1C8ADC97E96F}" dt="2019-12-18T17:55:41.109" v="0" actId="1076"/>
          <ac:spMkLst>
            <pc:docMk/>
            <pc:sldMk cId="2956173777" sldId="264"/>
            <ac:spMk id="10" creationId="{00000000-0000-0000-0000-000000000000}"/>
          </ac:spMkLst>
        </pc:spChg>
      </pc:sldChg>
      <pc:sldChg chg="addSp delSp modSp delAnim modAnim">
        <pc:chgData name="Angharad David" userId="c51a885d-243f-43b5-8752-5e4087bafa25" providerId="ADAL" clId="{2699D651-28E7-4338-8418-1C8ADC97E96F}" dt="2020-01-08T17:20:31.342" v="386" actId="1036"/>
        <pc:sldMkLst>
          <pc:docMk/>
          <pc:sldMk cId="3657160980" sldId="265"/>
        </pc:sldMkLst>
        <pc:spChg chg="del mod">
          <ac:chgData name="Angharad David" userId="c51a885d-243f-43b5-8752-5e4087bafa25" providerId="ADAL" clId="{2699D651-28E7-4338-8418-1C8ADC97E96F}" dt="2020-01-08T17:18:42.072" v="81" actId="478"/>
          <ac:spMkLst>
            <pc:docMk/>
            <pc:sldMk cId="3657160980" sldId="265"/>
            <ac:spMk id="3" creationId="{00000000-0000-0000-0000-000000000000}"/>
          </ac:spMkLst>
        </pc:spChg>
        <pc:spChg chg="mod">
          <ac:chgData name="Angharad David" userId="c51a885d-243f-43b5-8752-5e4087bafa25" providerId="ADAL" clId="{2699D651-28E7-4338-8418-1C8ADC97E96F}" dt="2020-01-08T17:18:23.997" v="78" actId="20577"/>
          <ac:spMkLst>
            <pc:docMk/>
            <pc:sldMk cId="3657160980" sldId="265"/>
            <ac:spMk id="4" creationId="{00000000-0000-0000-0000-000000000000}"/>
          </ac:spMkLst>
        </pc:spChg>
        <pc:spChg chg="del">
          <ac:chgData name="Angharad David" userId="c51a885d-243f-43b5-8752-5e4087bafa25" providerId="ADAL" clId="{2699D651-28E7-4338-8418-1C8ADC97E96F}" dt="2020-01-08T17:18:37.022" v="80" actId="478"/>
          <ac:spMkLst>
            <pc:docMk/>
            <pc:sldMk cId="3657160980" sldId="265"/>
            <ac:spMk id="6" creationId="{00000000-0000-0000-0000-000000000000}"/>
          </ac:spMkLst>
        </pc:spChg>
        <pc:spChg chg="add del mod">
          <ac:chgData name="Angharad David" userId="c51a885d-243f-43b5-8752-5e4087bafa25" providerId="ADAL" clId="{2699D651-28E7-4338-8418-1C8ADC97E96F}" dt="2020-01-08T17:18:44.487" v="82" actId="478"/>
          <ac:spMkLst>
            <pc:docMk/>
            <pc:sldMk cId="3657160980" sldId="265"/>
            <ac:spMk id="7" creationId="{E8F38584-1F68-42B5-B058-DD71A11D76D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" creationId="{907E7F8E-E01F-4C75-B6DC-F8A1A521F1F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" creationId="{0DB481FF-8686-4E59-9845-1A4AA6C220BF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" creationId="{1E4BE92D-DE48-4CE4-87C1-687CF298632D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3" creationId="{78DBD39F-C6D3-4F69-9D02-4D618EAAF68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4" creationId="{6E574706-C086-4191-B64A-907A3B1EEBB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5" creationId="{4E6C3E0D-D915-441E-9637-DFCC3E5CF78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6" creationId="{95012614-0C80-4BFD-8700-33AD3A14204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7" creationId="{035EAAD2-D48A-4A14-B665-E6A01195CAF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8" creationId="{CD6C2DBB-11B0-4B3F-B4A3-46415F27C116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9" creationId="{98EEB1F3-03B1-44E2-968F-A4034525165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0" creationId="{0780064B-89D0-45E2-9472-2FE2C8564B5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1" creationId="{9C76392A-6285-4F3F-BBF4-13E17330E65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2" creationId="{A3F4EFC1-113A-4CEB-8905-CAA90EAECC4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3" creationId="{4D27CAD8-1E75-47A3-866C-ED098C617EC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4" creationId="{6FDF6CA7-0CCD-43AC-85F8-7FDEBD65A798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5" creationId="{6F2D94D4-AADB-4818-8805-123B8E3A52CD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6" creationId="{17E973B4-2BF2-414C-82E8-9DA9AA63804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7" creationId="{A1FFA457-6227-4B08-BADF-854EA339D86F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8" creationId="{DAB8E127-F7CF-436C-92E7-04828F881D68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29" creationId="{6252B132-187D-4C98-90A8-7163EC585905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0" creationId="{E8F7C594-473F-4578-9102-1BEC4DBCE70F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1" creationId="{8DD31E29-5BDC-40DC-9066-227811E50626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2" creationId="{08410C0B-D6C1-40E7-8C9B-78B05959D475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3" creationId="{C135840E-4443-4081-BBB3-EEC275A4F4D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4" creationId="{3DFBE507-DAD0-4E31-9C87-DAE6C80DFEF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5" creationId="{D58271B2-EEF2-4D9F-97DF-3680727CAF5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6" creationId="{74D0BF94-DA44-4C41-8224-91575C130FB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7" creationId="{DCA39597-9E1F-44A6-A2BB-61D0736B406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8" creationId="{8F7F25D9-8BB0-4DC1-8414-A4C2EC810DA5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39" creationId="{F9C753FE-E2A7-4DF5-8AA0-AE06115FAD9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0" creationId="{19F43AD5-97CD-4307-98D4-0A4AC9778C28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1" creationId="{1AA3EA35-8EE4-4536-B949-34EBF502B7B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2" creationId="{9BE896FB-5940-4C6D-888D-1502792A332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3" creationId="{83ED6469-EE56-48DD-8BFC-529901D6BFE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4" creationId="{DC7C05A7-6916-4032-9F5A-4F692B7EA5A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5" creationId="{7C52B520-D3D9-46A6-AE20-C447676EE3D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6" creationId="{A01B9A8D-F9AE-4D70-A050-C5808C305AAB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7" creationId="{5BA2442B-B38B-442E-A51A-442A5A8DEBE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8" creationId="{A6829497-B08F-4796-9953-16D1D257F4F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49" creationId="{B3028914-1099-421A-A252-E0A024C7C1E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0" creationId="{32432A23-D169-4B4A-93A7-105D873DF4D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1" creationId="{3C86DC36-5AE0-483E-B6E0-AE09D5507A9B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2" creationId="{E724816E-801D-4245-A8E3-C1D719456AF5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3" creationId="{EB08CFF6-B2DE-490C-A381-203212161B4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4" creationId="{FE2774C4-788D-46BF-B28D-309D1C6D154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5" creationId="{C1660218-7DBD-4384-9D45-47BF3E982278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6" creationId="{1FA149AC-1116-4945-9DEE-6C6A1133FC4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7" creationId="{05C8B61C-614B-48FB-B5F0-0A8622023D8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8" creationId="{9161BA7D-E9A2-46D9-AE25-E88C3CDD34B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59" creationId="{01830260-8B42-435C-A1E0-F87F9044956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0" creationId="{0235C5CC-D607-4DF0-9355-ABAEB8E9C97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1" creationId="{A56D7294-C659-418F-A1AB-4B7C5843BD6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2" creationId="{1744075A-C5BE-48AF-AD5A-891A88E0EC6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3" creationId="{64276B36-0742-4652-A9E0-A50F6A62434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4" creationId="{1CB4C005-4BB6-4BE5-B7D8-3039F9B6111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5" creationId="{B46C14CC-CC60-44A9-B6F1-0E87510D54D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6" creationId="{854DBC59-336A-4163-9863-34F9622E69C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7" creationId="{E36E6721-2979-4C94-9B2B-2B3E6D3D08B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8" creationId="{7CA01C80-66EC-41AB-833A-8B7ED2848DB8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69" creationId="{9CC63BD2-CE53-4896-8945-28F18D57743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0" creationId="{F054A78C-BF06-4F56-8AB3-1C5F8C57CEA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1" creationId="{DD058AC1-E40A-4A3C-821E-8E8CB17D065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2" creationId="{998F33D0-448F-4A4A-AAE0-F94FCCFA1EF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3" creationId="{282018DF-C37C-413D-B8EA-EF149094A4A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4" creationId="{9174AFED-63E4-44A5-8CB5-2F8028D51DC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5" creationId="{2DBE7770-1E00-4FC4-9846-2B58F2E7759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6" creationId="{550C13C3-55C6-434B-964C-F13FD0B5E43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7" creationId="{9E36643A-6551-4250-B15A-922BD8B4F5E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8" creationId="{721F4E00-878F-4A29-AAE1-42FC116F04C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79" creationId="{69A7A488-877C-4F6E-8F56-C43BDF2D48B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0" creationId="{E8E8487C-6D41-45E6-A627-E237513A287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1" creationId="{5342B598-E5B6-401C-AEB6-A2D840B8D05F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2" creationId="{47EBD10D-6A31-4592-8AC7-D35407C02A16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3" creationId="{F3E0B089-E902-4EA4-8FF0-DBD0E139EF46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4" creationId="{597980DC-77D6-457A-8152-4ADA31954DD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5" creationId="{43591DBA-1812-4DD7-8EB9-3293FD43DC3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6" creationId="{A6042573-D336-4D37-B63C-653D16E6F2B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7" creationId="{E3594260-43B3-4E43-9A4A-F1DE8654AB6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8" creationId="{E6D087DA-5F56-46B3-9E32-D0E2C9D7CC2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89" creationId="{4EA54E33-F3C5-496D-B421-97661F0802B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0" creationId="{C831F499-404C-4DE4-AE93-FDF334C3B04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1" creationId="{CF390D44-CB7F-459C-A9A2-4D7AC28CBD6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2" creationId="{E5A891D9-397F-453F-B92B-0DA87E47ED83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3" creationId="{D9514DC6-27DD-491B-AB3F-F91C275BCF1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4" creationId="{CC4D7035-38C7-4214-B489-EA446E446A8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5" creationId="{E9BB26C9-FF70-4BCC-A214-BD320FD05DB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6" creationId="{08239BE3-0DA7-4B25-93D6-60331B646B8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7" creationId="{EC6F15BA-D6EF-4A8E-B06C-91DC2024F39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8" creationId="{96128C7C-D228-4759-846E-3FC87CF74CED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99" creationId="{93702C32-9E73-4DE9-98A3-E892F2E33A1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0" creationId="{B79444E8-E72E-46D6-B44A-3B16D14107F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1" creationId="{9B70CB8B-E943-49A8-A961-AC32C72160C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2" creationId="{BB75DBFF-9817-43B4-8F24-9D1E6E7AE02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3" creationId="{3A45AF3D-E2DA-4191-9A4D-7CF60A86BCD5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4" creationId="{49D5D8ED-1A38-439B-BE09-E0005D55F9E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5" creationId="{671C787E-790F-4CC0-B51A-11BD01D2B83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6" creationId="{6D8A2FAC-898A-4AAE-97A6-1A40D2891276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7" creationId="{DE186BB0-5F95-4A30-BC28-2D7F76FB08A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8" creationId="{EEC8681F-00CE-4002-B586-75AE937BCA2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09" creationId="{A26728BF-AE26-4A81-B8A9-16B5B80467E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0" creationId="{2B62388D-D59A-4B02-B87F-DFAD77A5DC3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1" creationId="{F03C7996-1CDB-467C-9CB0-76E139896738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2" creationId="{DBD83345-BFDF-4000-93DF-524ACACD13F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3" creationId="{E616A8E5-2D14-461D-B150-7BA84A671A5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4" creationId="{115ED769-1B3A-4D53-A3F6-55D66C2D505D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5" creationId="{68DE6B38-C0FE-4D2E-9078-BF597920C8FF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6" creationId="{EC40B99E-E1EE-498B-BDE0-006B4BA6401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7" creationId="{E64E0137-830A-4607-834A-EB3A5C5CB079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8" creationId="{D8C5A599-6117-489A-B094-2B0DF4015ABC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19" creationId="{909C8E71-3728-4218-82A6-89EFD2766366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0" creationId="{EA00E57E-9D85-4375-9268-2A2CF078A714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1" creationId="{E692C71E-A6A2-442F-9938-172D508C7382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2" creationId="{302120B9-EF97-49C6-BE69-BDFAC3B89E0B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3" creationId="{AB4D0A47-AD2B-4DAB-B941-74B65B4FF0EA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4" creationId="{D0D0849C-BA5B-4137-8621-5D1DB36486CB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5" creationId="{5B844474-3947-4D72-8033-CDB8394C68AE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6" creationId="{8C730436-9288-44EA-9FB5-AC0BB67F3480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7" creationId="{3BC25F10-D747-43B2-A92A-66E506B88651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8" creationId="{C23CAFBE-0BB2-4BE2-8633-0280F2E93CC7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29" creationId="{8328E8CD-B0B4-4753-B6BA-25A8E71D645F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30" creationId="{0B9E3D77-189F-4D98-BFAB-9ED123F1C9AB}"/>
          </ac:spMkLst>
        </pc:spChg>
        <pc:spChg chg="add mod">
          <ac:chgData name="Angharad David" userId="c51a885d-243f-43b5-8752-5e4087bafa25" providerId="ADAL" clId="{2699D651-28E7-4338-8418-1C8ADC97E96F}" dt="2020-01-08T17:20:31.342" v="386" actId="1036"/>
          <ac:spMkLst>
            <pc:docMk/>
            <pc:sldMk cId="3657160980" sldId="265"/>
            <ac:spMk id="131" creationId="{01BAB94D-C84B-4095-9239-847ADCC9F805}"/>
          </ac:spMkLst>
        </pc:spChg>
        <pc:picChg chg="add mod">
          <ac:chgData name="Angharad David" userId="c51a885d-243f-43b5-8752-5e4087bafa25" providerId="ADAL" clId="{2699D651-28E7-4338-8418-1C8ADC97E96F}" dt="2020-01-08T17:20:31.342" v="386" actId="1036"/>
          <ac:picMkLst>
            <pc:docMk/>
            <pc:sldMk cId="3657160980" sldId="265"/>
            <ac:picMk id="9" creationId="{898326AF-7BC6-40D6-89FD-4BA8FAAF8407}"/>
          </ac:picMkLst>
        </pc:picChg>
        <pc:cxnChg chg="del">
          <ac:chgData name="Angharad David" userId="c51a885d-243f-43b5-8752-5e4087bafa25" providerId="ADAL" clId="{2699D651-28E7-4338-8418-1C8ADC97E96F}" dt="2020-01-08T17:18:46.577" v="83" actId="478"/>
          <ac:cxnSpMkLst>
            <pc:docMk/>
            <pc:sldMk cId="3657160980" sldId="265"/>
            <ac:cxnSpMk id="8" creationId="{00000000-0000-0000-0000-000000000000}"/>
          </ac:cxnSpMkLst>
        </pc:cxnChg>
      </pc:sldChg>
      <pc:sldChg chg="modSp setBg">
        <pc:chgData name="Angharad David" userId="c51a885d-243f-43b5-8752-5e4087bafa25" providerId="ADAL" clId="{2699D651-28E7-4338-8418-1C8ADC97E96F}" dt="2020-01-08T17:28:23.191" v="484" actId="14100"/>
        <pc:sldMkLst>
          <pc:docMk/>
          <pc:sldMk cId="3159346925" sldId="266"/>
        </pc:sldMkLst>
        <pc:spChg chg="mod">
          <ac:chgData name="Angharad David" userId="c51a885d-243f-43b5-8752-5e4087bafa25" providerId="ADAL" clId="{2699D651-28E7-4338-8418-1C8ADC97E96F}" dt="2020-01-08T17:28:23.191" v="484" actId="14100"/>
          <ac:spMkLst>
            <pc:docMk/>
            <pc:sldMk cId="3159346925" sldId="266"/>
            <ac:spMk id="3" creationId="{00000000-0000-0000-0000-000000000000}"/>
          </ac:spMkLst>
        </pc:spChg>
        <pc:spChg chg="mod">
          <ac:chgData name="Angharad David" userId="c51a885d-243f-43b5-8752-5e4087bafa25" providerId="ADAL" clId="{2699D651-28E7-4338-8418-1C8ADC97E96F}" dt="2020-01-08T17:27:33.721" v="466" actId="208"/>
          <ac:spMkLst>
            <pc:docMk/>
            <pc:sldMk cId="3159346925" sldId="266"/>
            <ac:spMk id="4" creationId="{00000000-0000-0000-0000-000000000000}"/>
          </ac:spMkLst>
        </pc:spChg>
        <pc:spChg chg="mod">
          <ac:chgData name="Angharad David" userId="c51a885d-243f-43b5-8752-5e4087bafa25" providerId="ADAL" clId="{2699D651-28E7-4338-8418-1C8ADC97E96F}" dt="2020-01-08T17:28:06.601" v="473" actId="1076"/>
          <ac:spMkLst>
            <pc:docMk/>
            <pc:sldMk cId="3159346925" sldId="266"/>
            <ac:spMk id="8" creationId="{00000000-0000-0000-0000-000000000000}"/>
          </ac:spMkLst>
        </pc:spChg>
        <pc:cxnChg chg="mod">
          <ac:chgData name="Angharad David" userId="c51a885d-243f-43b5-8752-5e4087bafa25" providerId="ADAL" clId="{2699D651-28E7-4338-8418-1C8ADC97E96F}" dt="2020-01-08T17:27:55.821" v="470" actId="208"/>
          <ac:cxnSpMkLst>
            <pc:docMk/>
            <pc:sldMk cId="3159346925" sldId="266"/>
            <ac:cxnSpMk id="6" creationId="{00000000-0000-0000-0000-000000000000}"/>
          </ac:cxnSpMkLst>
        </pc:cxnChg>
        <pc:cxnChg chg="mod">
          <ac:chgData name="Angharad David" userId="c51a885d-243f-43b5-8752-5e4087bafa25" providerId="ADAL" clId="{2699D651-28E7-4338-8418-1C8ADC97E96F}" dt="2020-01-08T17:27:50.261" v="469" actId="208"/>
          <ac:cxnSpMkLst>
            <pc:docMk/>
            <pc:sldMk cId="3159346925" sldId="266"/>
            <ac:cxnSpMk id="7" creationId="{00000000-0000-0000-0000-000000000000}"/>
          </ac:cxnSpMkLst>
        </pc:cxnChg>
        <pc:cxnChg chg="mod">
          <ac:chgData name="Angharad David" userId="c51a885d-243f-43b5-8752-5e4087bafa25" providerId="ADAL" clId="{2699D651-28E7-4338-8418-1C8ADC97E96F}" dt="2020-01-08T17:27:41.211" v="467" actId="208"/>
          <ac:cxnSpMkLst>
            <pc:docMk/>
            <pc:sldMk cId="3159346925" sldId="266"/>
            <ac:cxnSpMk id="9" creationId="{00000000-0000-0000-0000-000000000000}"/>
          </ac:cxnSpMkLst>
        </pc:cxnChg>
        <pc:cxnChg chg="mod">
          <ac:chgData name="Angharad David" userId="c51a885d-243f-43b5-8752-5e4087bafa25" providerId="ADAL" clId="{2699D651-28E7-4338-8418-1C8ADC97E96F}" dt="2020-01-08T17:27:45.556" v="468" actId="208"/>
          <ac:cxnSpMkLst>
            <pc:docMk/>
            <pc:sldMk cId="3159346925" sldId="266"/>
            <ac:cxnSpMk id="11" creationId="{00000000-0000-0000-0000-000000000000}"/>
          </ac:cxnSpMkLst>
        </pc:cxnChg>
      </pc:sldChg>
      <pc:sldChg chg="addSp delSp modSp add delAnim">
        <pc:chgData name="Angharad David" userId="c51a885d-243f-43b5-8752-5e4087bafa25" providerId="ADAL" clId="{2699D651-28E7-4338-8418-1C8ADC97E96F}" dt="2020-01-09T13:03:16.277" v="544" actId="478"/>
        <pc:sldMkLst>
          <pc:docMk/>
          <pc:sldMk cId="411757743" sldId="268"/>
        </pc:sldMkLst>
        <pc:spChg chg="del">
          <ac:chgData name="Angharad David" userId="c51a885d-243f-43b5-8752-5e4087bafa25" providerId="ADAL" clId="{2699D651-28E7-4338-8418-1C8ADC97E96F}" dt="2020-01-09T13:03:12.612" v="543" actId="478"/>
          <ac:spMkLst>
            <pc:docMk/>
            <pc:sldMk cId="411757743" sldId="268"/>
            <ac:spMk id="3" creationId="{00000000-0000-0000-0000-000000000000}"/>
          </ac:spMkLst>
        </pc:spChg>
        <pc:spChg chg="add del mod">
          <ac:chgData name="Angharad David" userId="c51a885d-243f-43b5-8752-5e4087bafa25" providerId="ADAL" clId="{2699D651-28E7-4338-8418-1C8ADC97E96F}" dt="2020-01-09T13:03:16.277" v="544" actId="478"/>
          <ac:spMkLst>
            <pc:docMk/>
            <pc:sldMk cId="411757743" sldId="268"/>
            <ac:spMk id="7" creationId="{C93FBE94-9198-4D87-A941-0E9BB440FE74}"/>
          </ac:spMkLst>
        </pc:spChg>
      </pc:sldChg>
      <pc:sldChg chg="add">
        <pc:chgData name="Angharad David" userId="c51a885d-243f-43b5-8752-5e4087bafa25" providerId="ADAL" clId="{2699D651-28E7-4338-8418-1C8ADC97E96F}" dt="2020-01-09T13:03:07.574" v="542"/>
        <pc:sldMkLst>
          <pc:docMk/>
          <pc:sldMk cId="2781843211" sldId="269"/>
        </pc:sldMkLst>
      </pc:sldChg>
    </pc:docChg>
  </pc:docChgLst>
  <pc:docChgLst>
    <pc:chgData name="Angharad David" userId="c51a885d-243f-43b5-8752-5e4087bafa25" providerId="ADAL" clId="{DBA663D3-D1DA-4B8A-9418-5584D9FBA5A0}"/>
    <pc:docChg chg="modSld">
      <pc:chgData name="Angharad David" userId="c51a885d-243f-43b5-8752-5e4087bafa25" providerId="ADAL" clId="{DBA663D3-D1DA-4B8A-9418-5584D9FBA5A0}" dt="2020-03-22T17:02:55.922" v="3" actId="20577"/>
      <pc:docMkLst>
        <pc:docMk/>
      </pc:docMkLst>
      <pc:sldChg chg="modSp">
        <pc:chgData name="Angharad David" userId="c51a885d-243f-43b5-8752-5e4087bafa25" providerId="ADAL" clId="{DBA663D3-D1DA-4B8A-9418-5584D9FBA5A0}" dt="2020-03-22T17:02:55.922" v="3" actId="20577"/>
        <pc:sldMkLst>
          <pc:docMk/>
          <pc:sldMk cId="1336221749" sldId="259"/>
        </pc:sldMkLst>
        <pc:spChg chg="mod">
          <ac:chgData name="Angharad David" userId="c51a885d-243f-43b5-8752-5e4087bafa25" providerId="ADAL" clId="{DBA663D3-D1DA-4B8A-9418-5584D9FBA5A0}" dt="2020-03-22T17:02:55.922" v="3" actId="20577"/>
          <ac:spMkLst>
            <pc:docMk/>
            <pc:sldMk cId="1336221749" sldId="259"/>
            <ac:spMk id="4" creationId="{00000000-0000-0000-0000-000000000000}"/>
          </ac:spMkLst>
        </pc:spChg>
      </pc:sldChg>
    </pc:docChg>
  </pc:docChgLst>
  <pc:docChgLst>
    <pc:chgData name="Angharad David" userId="c51a885d-243f-43b5-8752-5e4087bafa25" providerId="ADAL" clId="{A8B49318-7B00-4B42-AE1D-6121AFAD8C52}"/>
    <pc:docChg chg="modSld">
      <pc:chgData name="Angharad David" userId="c51a885d-243f-43b5-8752-5e4087bafa25" providerId="ADAL" clId="{A8B49318-7B00-4B42-AE1D-6121AFAD8C52}" dt="2020-04-22T09:54:49.666" v="35" actId="20577"/>
      <pc:docMkLst>
        <pc:docMk/>
      </pc:docMkLst>
      <pc:sldChg chg="modSp">
        <pc:chgData name="Angharad David" userId="c51a885d-243f-43b5-8752-5e4087bafa25" providerId="ADAL" clId="{A8B49318-7B00-4B42-AE1D-6121AFAD8C52}" dt="2020-04-22T09:54:49.666" v="35" actId="20577"/>
        <pc:sldMkLst>
          <pc:docMk/>
          <pc:sldMk cId="2956173777" sldId="264"/>
        </pc:sldMkLst>
        <pc:spChg chg="mod">
          <ac:chgData name="Angharad David" userId="c51a885d-243f-43b5-8752-5e4087bafa25" providerId="ADAL" clId="{A8B49318-7B00-4B42-AE1D-6121AFAD8C52}" dt="2020-04-22T09:54:49.666" v="35" actId="20577"/>
          <ac:spMkLst>
            <pc:docMk/>
            <pc:sldMk cId="2956173777" sldId="264"/>
            <ac:spMk id="10" creationId="{00000000-0000-0000-0000-000000000000}"/>
          </ac:spMkLst>
        </pc:spChg>
      </pc:sldChg>
      <pc:sldChg chg="modSp modAnim">
        <pc:chgData name="Angharad David" userId="c51a885d-243f-43b5-8752-5e4087bafa25" providerId="ADAL" clId="{A8B49318-7B00-4B42-AE1D-6121AFAD8C52}" dt="2020-04-22T09:52:38.831" v="17" actId="14100"/>
        <pc:sldMkLst>
          <pc:docMk/>
          <pc:sldMk cId="1103360222" sldId="275"/>
        </pc:sldMkLst>
        <pc:picChg chg="mod modCrop">
          <ac:chgData name="Angharad David" userId="c51a885d-243f-43b5-8752-5e4087bafa25" providerId="ADAL" clId="{A8B49318-7B00-4B42-AE1D-6121AFAD8C52}" dt="2020-04-22T09:52:38.831" v="17" actId="14100"/>
          <ac:picMkLst>
            <pc:docMk/>
            <pc:sldMk cId="1103360222" sldId="275"/>
            <ac:picMk id="6" creationId="{6CE31933-3F4A-45C6-8BF5-09A7C9E3F219}"/>
          </ac:picMkLst>
        </pc:picChg>
      </pc:sldChg>
    </pc:docChg>
  </pc:docChgLst>
  <pc:docChgLst>
    <pc:chgData name="Angharad David" userId="c51a885d-243f-43b5-8752-5e4087bafa25" providerId="ADAL" clId="{F8670899-9127-4001-B3A7-C2E61A6F6B89}"/>
    <pc:docChg chg="undo custSel mod addSld delSld modSld">
      <pc:chgData name="Angharad David" userId="c51a885d-243f-43b5-8752-5e4087bafa25" providerId="ADAL" clId="{F8670899-9127-4001-B3A7-C2E61A6F6B89}" dt="2019-12-18T17:23:51.046" v="904" actId="20577"/>
      <pc:docMkLst>
        <pc:docMk/>
      </pc:docMkLst>
      <pc:sldChg chg="addSp delSp modSp setBg delAnim">
        <pc:chgData name="Angharad David" userId="c51a885d-243f-43b5-8752-5e4087bafa25" providerId="ADAL" clId="{F8670899-9127-4001-B3A7-C2E61A6F6B89}" dt="2019-12-18T16:44:39.611" v="332" actId="20577"/>
        <pc:sldMkLst>
          <pc:docMk/>
          <pc:sldMk cId="2963084958" sldId="256"/>
        </pc:sldMkLst>
        <pc:spChg chg="add mod">
          <ac:chgData name="Angharad David" userId="c51a885d-243f-43b5-8752-5e4087bafa25" providerId="ADAL" clId="{F8670899-9127-4001-B3A7-C2E61A6F6B89}" dt="2019-12-18T16:26:01.601" v="132" actId="20577"/>
          <ac:spMkLst>
            <pc:docMk/>
            <pc:sldMk cId="2963084958" sldId="256"/>
            <ac:spMk id="2" creationId="{20418E09-1003-4B1C-8A78-EC84C301145F}"/>
          </ac:spMkLst>
        </pc:spChg>
        <pc:spChg chg="mod">
          <ac:chgData name="Angharad David" userId="c51a885d-243f-43b5-8752-5e4087bafa25" providerId="ADAL" clId="{F8670899-9127-4001-B3A7-C2E61A6F6B89}" dt="2019-12-18T16:44:39.611" v="332" actId="20577"/>
          <ac:spMkLst>
            <pc:docMk/>
            <pc:sldMk cId="2963084958" sldId="256"/>
            <ac:spMk id="5" creationId="{00000000-0000-0000-0000-000000000000}"/>
          </ac:spMkLst>
        </pc:spChg>
        <pc:spChg chg="del">
          <ac:chgData name="Angharad David" userId="c51a885d-243f-43b5-8752-5e4087bafa25" providerId="ADAL" clId="{F8670899-9127-4001-B3A7-C2E61A6F6B89}" dt="2019-12-18T16:24:38.215" v="0" actId="478"/>
          <ac:spMkLst>
            <pc:docMk/>
            <pc:sldMk cId="2963084958" sldId="256"/>
            <ac:spMk id="10" creationId="{00000000-0000-0000-0000-000000000000}"/>
          </ac:spMkLst>
        </pc:spChg>
        <pc:picChg chg="mod">
          <ac:chgData name="Angharad David" userId="c51a885d-243f-43b5-8752-5e4087bafa25" providerId="ADAL" clId="{F8670899-9127-4001-B3A7-C2E61A6F6B89}" dt="2019-12-18T16:26:22.937" v="138" actId="14100"/>
          <ac:picMkLst>
            <pc:docMk/>
            <pc:sldMk cId="2963084958" sldId="256"/>
            <ac:picMk id="6" creationId="{00000000-0000-0000-0000-000000000000}"/>
          </ac:picMkLst>
        </pc:picChg>
        <pc:picChg chg="mod">
          <ac:chgData name="Angharad David" userId="c51a885d-243f-43b5-8752-5e4087bafa25" providerId="ADAL" clId="{F8670899-9127-4001-B3A7-C2E61A6F6B89}" dt="2019-12-18T16:26:10.452" v="134" actId="1076"/>
          <ac:picMkLst>
            <pc:docMk/>
            <pc:sldMk cId="2963084958" sldId="256"/>
            <ac:picMk id="7" creationId="{00000000-0000-0000-0000-000000000000}"/>
          </ac:picMkLst>
        </pc:picChg>
        <pc:picChg chg="mod">
          <ac:chgData name="Angharad David" userId="c51a885d-243f-43b5-8752-5e4087bafa25" providerId="ADAL" clId="{F8670899-9127-4001-B3A7-C2E61A6F6B89}" dt="2019-12-18T16:24:52.736" v="4" actId="1076"/>
          <ac:picMkLst>
            <pc:docMk/>
            <pc:sldMk cId="2963084958" sldId="256"/>
            <ac:picMk id="8" creationId="{00000000-0000-0000-0000-000000000000}"/>
          </ac:picMkLst>
        </pc:picChg>
        <pc:picChg chg="mod">
          <ac:chgData name="Angharad David" userId="c51a885d-243f-43b5-8752-5e4087bafa25" providerId="ADAL" clId="{F8670899-9127-4001-B3A7-C2E61A6F6B89}" dt="2019-12-18T16:26:16.092" v="136" actId="14100"/>
          <ac:picMkLst>
            <pc:docMk/>
            <pc:sldMk cId="2963084958" sldId="256"/>
            <ac:picMk id="9" creationId="{00000000-0000-0000-0000-000000000000}"/>
          </ac:picMkLst>
        </pc:picChg>
      </pc:sldChg>
      <pc:sldChg chg="addSp delSp modSp mod setBg setClrOvrMap">
        <pc:chgData name="Angharad David" userId="c51a885d-243f-43b5-8752-5e4087bafa25" providerId="ADAL" clId="{F8670899-9127-4001-B3A7-C2E61A6F6B89}" dt="2019-12-18T16:29:23.436" v="189" actId="27636"/>
        <pc:sldMkLst>
          <pc:docMk/>
          <pc:sldMk cId="2537679997" sldId="258"/>
        </pc:sldMkLst>
        <pc:spChg chg="ord">
          <ac:chgData name="Angharad David" userId="c51a885d-243f-43b5-8752-5e4087bafa25" providerId="ADAL" clId="{F8670899-9127-4001-B3A7-C2E61A6F6B89}" dt="2019-12-18T16:28:38.140" v="161" actId="26606"/>
          <ac:spMkLst>
            <pc:docMk/>
            <pc:sldMk cId="2537679997" sldId="258"/>
            <ac:spMk id="2" creationId="{00000000-0000-0000-0000-000000000000}"/>
          </ac:spMkLst>
        </pc:spChg>
        <pc:spChg chg="del mod">
          <ac:chgData name="Angharad David" userId="c51a885d-243f-43b5-8752-5e4087bafa25" providerId="ADAL" clId="{F8670899-9127-4001-B3A7-C2E61A6F6B89}" dt="2019-12-18T16:26:48.812" v="142" actId="478"/>
          <ac:spMkLst>
            <pc:docMk/>
            <pc:sldMk cId="2537679997" sldId="258"/>
            <ac:spMk id="4" creationId="{00000000-0000-0000-0000-000000000000}"/>
          </ac:spMkLst>
        </pc:spChg>
        <pc:spChg chg="mod ord">
          <ac:chgData name="Angharad David" userId="c51a885d-243f-43b5-8752-5e4087bafa25" providerId="ADAL" clId="{F8670899-9127-4001-B3A7-C2E61A6F6B89}" dt="2019-12-18T16:29:23.436" v="189" actId="27636"/>
          <ac:spMkLst>
            <pc:docMk/>
            <pc:sldMk cId="2537679997" sldId="258"/>
            <ac:spMk id="5" creationId="{00000000-0000-0000-0000-000000000000}"/>
          </ac:spMkLst>
        </pc:spChg>
        <pc:spChg chg="add del mod">
          <ac:chgData name="Angharad David" userId="c51a885d-243f-43b5-8752-5e4087bafa25" providerId="ADAL" clId="{F8670899-9127-4001-B3A7-C2E61A6F6B89}" dt="2019-12-18T16:26:51.358" v="143" actId="478"/>
          <ac:spMkLst>
            <pc:docMk/>
            <pc:sldMk cId="2537679997" sldId="258"/>
            <ac:spMk id="7" creationId="{BA87465D-645B-4C15-9DBC-641A76E4478E}"/>
          </ac:spMkLst>
        </pc:spChg>
        <pc:spChg chg="add del">
          <ac:chgData name="Angharad David" userId="c51a885d-243f-43b5-8752-5e4087bafa25" providerId="ADAL" clId="{F8670899-9127-4001-B3A7-C2E61A6F6B89}" dt="2019-12-18T16:28:32.734" v="158" actId="26606"/>
          <ac:spMkLst>
            <pc:docMk/>
            <pc:sldMk cId="2537679997" sldId="258"/>
            <ac:spMk id="15" creationId="{EB181E26-89C4-4A14-92DE-0F4C4B0E9484}"/>
          </ac:spMkLst>
        </pc:spChg>
        <pc:spChg chg="add del">
          <ac:chgData name="Angharad David" userId="c51a885d-243f-43b5-8752-5e4087bafa25" providerId="ADAL" clId="{F8670899-9127-4001-B3A7-C2E61A6F6B89}" dt="2019-12-18T16:28:32.734" v="158" actId="26606"/>
          <ac:spMkLst>
            <pc:docMk/>
            <pc:sldMk cId="2537679997" sldId="258"/>
            <ac:spMk id="17" creationId="{13958066-7CBD-4B89-8F46-614C4F28BCF9}"/>
          </ac:spMkLst>
        </pc:spChg>
        <pc:spChg chg="add del">
          <ac:chgData name="Angharad David" userId="c51a885d-243f-43b5-8752-5e4087bafa25" providerId="ADAL" clId="{F8670899-9127-4001-B3A7-C2E61A6F6B89}" dt="2019-12-18T16:28:38.109" v="160" actId="26606"/>
          <ac:spMkLst>
            <pc:docMk/>
            <pc:sldMk cId="2537679997" sldId="258"/>
            <ac:spMk id="19" creationId="{EB181E26-89C4-4A14-92DE-0F4C4B0E9484}"/>
          </ac:spMkLst>
        </pc:spChg>
        <pc:spChg chg="add del">
          <ac:chgData name="Angharad David" userId="c51a885d-243f-43b5-8752-5e4087bafa25" providerId="ADAL" clId="{F8670899-9127-4001-B3A7-C2E61A6F6B89}" dt="2019-12-18T16:28:38.109" v="160" actId="26606"/>
          <ac:spMkLst>
            <pc:docMk/>
            <pc:sldMk cId="2537679997" sldId="258"/>
            <ac:spMk id="20" creationId="{342402E1-B9D8-424B-837F-6E4AA2E0FF2B}"/>
          </ac:spMkLst>
        </pc:spChg>
        <pc:spChg chg="add">
          <ac:chgData name="Angharad David" userId="c51a885d-243f-43b5-8752-5e4087bafa25" providerId="ADAL" clId="{F8670899-9127-4001-B3A7-C2E61A6F6B89}" dt="2019-12-18T16:28:38.140" v="161" actId="26606"/>
          <ac:spMkLst>
            <pc:docMk/>
            <pc:sldMk cId="2537679997" sldId="258"/>
            <ac:spMk id="22" creationId="{6EFFF4A2-EB01-4738-9824-8D9A72A51BB9}"/>
          </ac:spMkLst>
        </pc:spChg>
        <pc:grpChg chg="add">
          <ac:chgData name="Angharad David" userId="c51a885d-243f-43b5-8752-5e4087bafa25" providerId="ADAL" clId="{F8670899-9127-4001-B3A7-C2E61A6F6B89}" dt="2019-12-18T16:28:38.140" v="161" actId="26606"/>
          <ac:grpSpMkLst>
            <pc:docMk/>
            <pc:sldMk cId="2537679997" sldId="258"/>
            <ac:grpSpMk id="23" creationId="{D4469D90-62FA-49B2-981E-5305361D5A58}"/>
          </ac:grpSpMkLst>
        </pc:grpChg>
        <pc:picChg chg="del mod">
          <ac:chgData name="Angharad David" userId="c51a885d-243f-43b5-8752-5e4087bafa25" providerId="ADAL" clId="{F8670899-9127-4001-B3A7-C2E61A6F6B89}" dt="2019-12-18T16:27:33.014" v="152" actId="478"/>
          <ac:picMkLst>
            <pc:docMk/>
            <pc:sldMk cId="2537679997" sldId="258"/>
            <ac:picMk id="3" creationId="{00000000-0000-0000-0000-000000000000}"/>
          </ac:picMkLst>
        </pc:picChg>
        <pc:picChg chg="mod">
          <ac:chgData name="Angharad David" userId="c51a885d-243f-43b5-8752-5e4087bafa25" providerId="ADAL" clId="{F8670899-9127-4001-B3A7-C2E61A6F6B89}" dt="2019-12-18T16:28:45.372" v="162" actId="27614"/>
          <ac:picMkLst>
            <pc:docMk/>
            <pc:sldMk cId="2537679997" sldId="258"/>
            <ac:picMk id="8" creationId="{00000000-0000-0000-0000-000000000000}"/>
          </ac:picMkLst>
        </pc:picChg>
        <pc:picChg chg="add mod">
          <ac:chgData name="Angharad David" userId="c51a885d-243f-43b5-8752-5e4087bafa25" providerId="ADAL" clId="{F8670899-9127-4001-B3A7-C2E61A6F6B89}" dt="2019-12-18T16:28:38.140" v="161" actId="26606"/>
          <ac:picMkLst>
            <pc:docMk/>
            <pc:sldMk cId="2537679997" sldId="258"/>
            <ac:picMk id="10" creationId="{9436BF3E-BB48-40FD-8BD6-ACA538368D95}"/>
          </ac:picMkLst>
        </pc:picChg>
      </pc:sldChg>
      <pc:sldChg chg="delSp modSp">
        <pc:chgData name="Angharad David" userId="c51a885d-243f-43b5-8752-5e4087bafa25" providerId="ADAL" clId="{F8670899-9127-4001-B3A7-C2E61A6F6B89}" dt="2019-12-18T17:02:20.060" v="830" actId="113"/>
        <pc:sldMkLst>
          <pc:docMk/>
          <pc:sldMk cId="1336221749" sldId="259"/>
        </pc:sldMkLst>
        <pc:spChg chg="mod">
          <ac:chgData name="Angharad David" userId="c51a885d-243f-43b5-8752-5e4087bafa25" providerId="ADAL" clId="{F8670899-9127-4001-B3A7-C2E61A6F6B89}" dt="2019-12-18T16:45:56.093" v="334" actId="1076"/>
          <ac:spMkLst>
            <pc:docMk/>
            <pc:sldMk cId="1336221749" sldId="259"/>
            <ac:spMk id="2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02:20.060" v="830" actId="113"/>
          <ac:spMkLst>
            <pc:docMk/>
            <pc:sldMk cId="1336221749" sldId="259"/>
            <ac:spMk id="3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6:59:29.122" v="820" actId="1076"/>
          <ac:spMkLst>
            <pc:docMk/>
            <pc:sldMk cId="1336221749" sldId="259"/>
            <ac:spMk id="4" creationId="{00000000-0000-0000-0000-000000000000}"/>
          </ac:spMkLst>
        </pc:spChg>
        <pc:spChg chg="del">
          <ac:chgData name="Angharad David" userId="c51a885d-243f-43b5-8752-5e4087bafa25" providerId="ADAL" clId="{F8670899-9127-4001-B3A7-C2E61A6F6B89}" dt="2019-12-18T16:44:24.607" v="324" actId="478"/>
          <ac:spMkLst>
            <pc:docMk/>
            <pc:sldMk cId="1336221749" sldId="259"/>
            <ac:spMk id="5" creationId="{00000000-0000-0000-0000-000000000000}"/>
          </ac:spMkLst>
        </pc:spChg>
        <pc:spChg chg="del">
          <ac:chgData name="Angharad David" userId="c51a885d-243f-43b5-8752-5e4087bafa25" providerId="ADAL" clId="{F8670899-9127-4001-B3A7-C2E61A6F6B89}" dt="2019-12-18T16:44:22.343" v="323" actId="478"/>
          <ac:spMkLst>
            <pc:docMk/>
            <pc:sldMk cId="1336221749" sldId="259"/>
            <ac:spMk id="6" creationId="{00000000-0000-0000-0000-000000000000}"/>
          </ac:spMkLst>
        </pc:spChg>
      </pc:sldChg>
      <pc:sldChg chg="addSp delSp modSp">
        <pc:chgData name="Angharad David" userId="c51a885d-243f-43b5-8752-5e4087bafa25" providerId="ADAL" clId="{F8670899-9127-4001-B3A7-C2E61A6F6B89}" dt="2019-12-18T17:03:43.886" v="862" actId="1076"/>
        <pc:sldMkLst>
          <pc:docMk/>
          <pc:sldMk cId="2771137741" sldId="260"/>
        </pc:sldMkLst>
        <pc:spChg chg="del mod">
          <ac:chgData name="Angharad David" userId="c51a885d-243f-43b5-8752-5e4087bafa25" providerId="ADAL" clId="{F8670899-9127-4001-B3A7-C2E61A6F6B89}" dt="2019-12-18T17:03:35.528" v="858" actId="478"/>
          <ac:spMkLst>
            <pc:docMk/>
            <pc:sldMk cId="2771137741" sldId="260"/>
            <ac:spMk id="2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03:43.886" v="862" actId="1076"/>
          <ac:spMkLst>
            <pc:docMk/>
            <pc:sldMk cId="2771137741" sldId="260"/>
            <ac:spMk id="3" creationId="{00000000-0000-0000-0000-000000000000}"/>
          </ac:spMkLst>
        </pc:spChg>
        <pc:spChg chg="add del mod">
          <ac:chgData name="Angharad David" userId="c51a885d-243f-43b5-8752-5e4087bafa25" providerId="ADAL" clId="{F8670899-9127-4001-B3A7-C2E61A6F6B89}" dt="2019-12-18T17:03:39.027" v="859" actId="478"/>
          <ac:spMkLst>
            <pc:docMk/>
            <pc:sldMk cId="2771137741" sldId="260"/>
            <ac:spMk id="5" creationId="{B53C1BD4-80E5-4CC8-93D8-F2F2F4E21E77}"/>
          </ac:spMkLst>
        </pc:spChg>
      </pc:sldChg>
      <pc:sldChg chg="modSp">
        <pc:chgData name="Angharad David" userId="c51a885d-243f-43b5-8752-5e4087bafa25" providerId="ADAL" clId="{F8670899-9127-4001-B3A7-C2E61A6F6B89}" dt="2019-12-18T17:04:44.527" v="872" actId="27636"/>
        <pc:sldMkLst>
          <pc:docMk/>
          <pc:sldMk cId="1534662146" sldId="261"/>
        </pc:sldMkLst>
        <pc:spChg chg="mod">
          <ac:chgData name="Angharad David" userId="c51a885d-243f-43b5-8752-5e4087bafa25" providerId="ADAL" clId="{F8670899-9127-4001-B3A7-C2E61A6F6B89}" dt="2019-12-18T17:04:44.527" v="872" actId="27636"/>
          <ac:spMkLst>
            <pc:docMk/>
            <pc:sldMk cId="1534662146" sldId="261"/>
            <ac:spMk id="3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03:59.818" v="863" actId="207"/>
          <ac:spMkLst>
            <pc:docMk/>
            <pc:sldMk cId="1534662146" sldId="261"/>
            <ac:spMk id="4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6:50:19.451" v="465" actId="14100"/>
          <ac:spMkLst>
            <pc:docMk/>
            <pc:sldMk cId="1534662146" sldId="261"/>
            <ac:spMk id="8" creationId="{00000000-0000-0000-0000-000000000000}"/>
          </ac:spMkLst>
        </pc:spChg>
        <pc:cxnChg chg="mod">
          <ac:chgData name="Angharad David" userId="c51a885d-243f-43b5-8752-5e4087bafa25" providerId="ADAL" clId="{F8670899-9127-4001-B3A7-C2E61A6F6B89}" dt="2019-12-18T16:49:53.767" v="459" actId="14100"/>
          <ac:cxnSpMkLst>
            <pc:docMk/>
            <pc:sldMk cId="1534662146" sldId="261"/>
            <ac:cxnSpMk id="6" creationId="{00000000-0000-0000-0000-000000000000}"/>
          </ac:cxnSpMkLst>
        </pc:cxnChg>
        <pc:cxnChg chg="mod">
          <ac:chgData name="Angharad David" userId="c51a885d-243f-43b5-8752-5e4087bafa25" providerId="ADAL" clId="{F8670899-9127-4001-B3A7-C2E61A6F6B89}" dt="2019-12-18T16:49:55.889" v="460" actId="1076"/>
          <ac:cxnSpMkLst>
            <pc:docMk/>
            <pc:sldMk cId="1534662146" sldId="261"/>
            <ac:cxnSpMk id="7" creationId="{00000000-0000-0000-0000-000000000000}"/>
          </ac:cxnSpMkLst>
        </pc:cxnChg>
        <pc:cxnChg chg="mod">
          <ac:chgData name="Angharad David" userId="c51a885d-243f-43b5-8752-5e4087bafa25" providerId="ADAL" clId="{F8670899-9127-4001-B3A7-C2E61A6F6B89}" dt="2019-12-18T16:50:01.001" v="462" actId="1076"/>
          <ac:cxnSpMkLst>
            <pc:docMk/>
            <pc:sldMk cId="1534662146" sldId="261"/>
            <ac:cxnSpMk id="9" creationId="{00000000-0000-0000-0000-000000000000}"/>
          </ac:cxnSpMkLst>
        </pc:cxnChg>
        <pc:cxnChg chg="mod">
          <ac:chgData name="Angharad David" userId="c51a885d-243f-43b5-8752-5e4087bafa25" providerId="ADAL" clId="{F8670899-9127-4001-B3A7-C2E61A6F6B89}" dt="2019-12-18T16:49:58.726" v="461" actId="1076"/>
          <ac:cxnSpMkLst>
            <pc:docMk/>
            <pc:sldMk cId="1534662146" sldId="261"/>
            <ac:cxnSpMk id="11" creationId="{00000000-0000-0000-0000-000000000000}"/>
          </ac:cxnSpMkLst>
        </pc:cxnChg>
      </pc:sldChg>
      <pc:sldChg chg="delSp modSp">
        <pc:chgData name="Angharad David" userId="c51a885d-243f-43b5-8752-5e4087bafa25" providerId="ADAL" clId="{F8670899-9127-4001-B3A7-C2E61A6F6B89}" dt="2019-12-18T17:23:51.046" v="904" actId="20577"/>
        <pc:sldMkLst>
          <pc:docMk/>
          <pc:sldMk cId="1852254263" sldId="263"/>
        </pc:sldMkLst>
        <pc:spChg chg="mod">
          <ac:chgData name="Angharad David" userId="c51a885d-243f-43b5-8752-5e4087bafa25" providerId="ADAL" clId="{F8670899-9127-4001-B3A7-C2E61A6F6B89}" dt="2019-12-18T17:23:31.380" v="894" actId="207"/>
          <ac:spMkLst>
            <pc:docMk/>
            <pc:sldMk cId="1852254263" sldId="263"/>
            <ac:spMk id="7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23:36.596" v="896" actId="207"/>
          <ac:spMkLst>
            <pc:docMk/>
            <pc:sldMk cId="1852254263" sldId="263"/>
            <ac:spMk id="9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23:51.046" v="904" actId="20577"/>
          <ac:spMkLst>
            <pc:docMk/>
            <pc:sldMk cId="1852254263" sldId="263"/>
            <ac:spMk id="10" creationId="{00000000-0000-0000-0000-000000000000}"/>
          </ac:spMkLst>
        </pc:spChg>
        <pc:picChg chg="del">
          <ac:chgData name="Angharad David" userId="c51a885d-243f-43b5-8752-5e4087bafa25" providerId="ADAL" clId="{F8670899-9127-4001-B3A7-C2E61A6F6B89}" dt="2019-12-18T17:23:46.405" v="900" actId="478"/>
          <ac:picMkLst>
            <pc:docMk/>
            <pc:sldMk cId="1852254263" sldId="263"/>
            <ac:picMk id="5" creationId="{00000000-0000-0000-0000-000000000000}"/>
          </ac:picMkLst>
        </pc:picChg>
      </pc:sldChg>
      <pc:sldChg chg="addSp modSp setBg">
        <pc:chgData name="Angharad David" userId="c51a885d-243f-43b5-8752-5e4087bafa25" providerId="ADAL" clId="{F8670899-9127-4001-B3A7-C2E61A6F6B89}" dt="2019-12-18T16:53:13.342" v="595" actId="14100"/>
        <pc:sldMkLst>
          <pc:docMk/>
          <pc:sldMk cId="2956173777" sldId="264"/>
        </pc:sldMkLst>
        <pc:spChg chg="add mod">
          <ac:chgData name="Angharad David" userId="c51a885d-243f-43b5-8752-5e4087bafa25" providerId="ADAL" clId="{F8670899-9127-4001-B3A7-C2E61A6F6B89}" dt="2019-12-18T16:52:56.559" v="589" actId="1076"/>
          <ac:spMkLst>
            <pc:docMk/>
            <pc:sldMk cId="2956173777" sldId="264"/>
            <ac:spMk id="2" creationId="{C625CB5C-EFED-445A-BA6A-DEB50DDE3CB8}"/>
          </ac:spMkLst>
        </pc:spChg>
        <pc:spChg chg="mod">
          <ac:chgData name="Angharad David" userId="c51a885d-243f-43b5-8752-5e4087bafa25" providerId="ADAL" clId="{F8670899-9127-4001-B3A7-C2E61A6F6B89}" dt="2019-12-18T16:53:03.747" v="592" actId="1076"/>
          <ac:spMkLst>
            <pc:docMk/>
            <pc:sldMk cId="2956173777" sldId="264"/>
            <ac:spMk id="10" creationId="{00000000-0000-0000-0000-000000000000}"/>
          </ac:spMkLst>
        </pc:spChg>
        <pc:grpChg chg="mod">
          <ac:chgData name="Angharad David" userId="c51a885d-243f-43b5-8752-5e4087bafa25" providerId="ADAL" clId="{F8670899-9127-4001-B3A7-C2E61A6F6B89}" dt="2019-12-18T16:53:13.342" v="595" actId="14100"/>
          <ac:grpSpMkLst>
            <pc:docMk/>
            <pc:sldMk cId="2956173777" sldId="264"/>
            <ac:grpSpMk id="11" creationId="{00000000-0000-0000-0000-000000000000}"/>
          </ac:grpSpMkLst>
        </pc:grpChg>
      </pc:sldChg>
      <pc:sldChg chg="modSp modAnim">
        <pc:chgData name="Angharad David" userId="c51a885d-243f-43b5-8752-5e4087bafa25" providerId="ADAL" clId="{F8670899-9127-4001-B3A7-C2E61A6F6B89}" dt="2019-12-18T16:48:22.951" v="444" actId="2085"/>
        <pc:sldMkLst>
          <pc:docMk/>
          <pc:sldMk cId="3657160980" sldId="265"/>
        </pc:sldMkLst>
        <pc:spChg chg="mod">
          <ac:chgData name="Angharad David" userId="c51a885d-243f-43b5-8752-5e4087bafa25" providerId="ADAL" clId="{F8670899-9127-4001-B3A7-C2E61A6F6B89}" dt="2019-12-18T16:48:22.951" v="444" actId="2085"/>
          <ac:spMkLst>
            <pc:docMk/>
            <pc:sldMk cId="3657160980" sldId="265"/>
            <ac:spMk id="2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6:42:24.810" v="279" actId="255"/>
          <ac:spMkLst>
            <pc:docMk/>
            <pc:sldMk cId="3657160980" sldId="265"/>
            <ac:spMk id="3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6:43:17.810" v="288" actId="1076"/>
          <ac:spMkLst>
            <pc:docMk/>
            <pc:sldMk cId="3657160980" sldId="265"/>
            <ac:spMk id="4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6:43:20.780" v="289" actId="1076"/>
          <ac:spMkLst>
            <pc:docMk/>
            <pc:sldMk cId="3657160980" sldId="265"/>
            <ac:spMk id="6" creationId="{00000000-0000-0000-0000-000000000000}"/>
          </ac:spMkLst>
        </pc:spChg>
        <pc:cxnChg chg="mod">
          <ac:chgData name="Angharad David" userId="c51a885d-243f-43b5-8752-5e4087bafa25" providerId="ADAL" clId="{F8670899-9127-4001-B3A7-C2E61A6F6B89}" dt="2019-12-18T16:43:14.186" v="287" actId="14100"/>
          <ac:cxnSpMkLst>
            <pc:docMk/>
            <pc:sldMk cId="3657160980" sldId="265"/>
            <ac:cxnSpMk id="8" creationId="{00000000-0000-0000-0000-000000000000}"/>
          </ac:cxnSpMkLst>
        </pc:cxnChg>
      </pc:sldChg>
      <pc:sldChg chg="modSp">
        <pc:chgData name="Angharad David" userId="c51a885d-243f-43b5-8752-5e4087bafa25" providerId="ADAL" clId="{F8670899-9127-4001-B3A7-C2E61A6F6B89}" dt="2019-12-18T17:06:14.130" v="892" actId="20577"/>
        <pc:sldMkLst>
          <pc:docMk/>
          <pc:sldMk cId="3159346925" sldId="266"/>
        </pc:sldMkLst>
        <pc:spChg chg="mod">
          <ac:chgData name="Angharad David" userId="c51a885d-243f-43b5-8752-5e4087bafa25" providerId="ADAL" clId="{F8670899-9127-4001-B3A7-C2E61A6F6B89}" dt="2019-12-18T17:06:04.420" v="888" actId="1035"/>
          <ac:spMkLst>
            <pc:docMk/>
            <pc:sldMk cId="3159346925" sldId="266"/>
            <ac:spMk id="3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04:08.968" v="864" actId="207"/>
          <ac:spMkLst>
            <pc:docMk/>
            <pc:sldMk cId="3159346925" sldId="266"/>
            <ac:spMk id="4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06:14.130" v="892" actId="20577"/>
          <ac:spMkLst>
            <pc:docMk/>
            <pc:sldMk cId="3159346925" sldId="266"/>
            <ac:spMk id="8" creationId="{00000000-0000-0000-0000-000000000000}"/>
          </ac:spMkLst>
        </pc:spChg>
        <pc:spChg chg="mod">
          <ac:chgData name="Angharad David" userId="c51a885d-243f-43b5-8752-5e4087bafa25" providerId="ADAL" clId="{F8670899-9127-4001-B3A7-C2E61A6F6B89}" dt="2019-12-18T17:05:36.857" v="880" actId="14100"/>
          <ac:spMkLst>
            <pc:docMk/>
            <pc:sldMk cId="3159346925" sldId="266"/>
            <ac:spMk id="15" creationId="{00000000-0000-0000-0000-000000000000}"/>
          </ac:spMkLst>
        </pc:spChg>
      </pc:sldChg>
      <pc:sldChg chg="delSp modSp add setBg">
        <pc:chgData name="Angharad David" userId="c51a885d-243f-43b5-8752-5e4087bafa25" providerId="ADAL" clId="{F8670899-9127-4001-B3A7-C2E61A6F6B89}" dt="2019-12-18T16:56:16.982" v="729" actId="1076"/>
        <pc:sldMkLst>
          <pc:docMk/>
          <pc:sldMk cId="416872334" sldId="267"/>
        </pc:sldMkLst>
        <pc:spChg chg="mod">
          <ac:chgData name="Angharad David" userId="c51a885d-243f-43b5-8752-5e4087bafa25" providerId="ADAL" clId="{F8670899-9127-4001-B3A7-C2E61A6F6B89}" dt="2019-12-18T16:56:16.982" v="729" actId="1076"/>
          <ac:spMkLst>
            <pc:docMk/>
            <pc:sldMk cId="416872334" sldId="267"/>
            <ac:spMk id="2" creationId="{FC10B81E-0948-4D68-9B84-7D7F02405FA5}"/>
          </ac:spMkLst>
        </pc:spChg>
        <pc:spChg chg="del">
          <ac:chgData name="Angharad David" userId="c51a885d-243f-43b5-8752-5e4087bafa25" providerId="ADAL" clId="{F8670899-9127-4001-B3A7-C2E61A6F6B89}" dt="2019-12-18T16:53:56.546" v="691" actId="478"/>
          <ac:spMkLst>
            <pc:docMk/>
            <pc:sldMk cId="416872334" sldId="267"/>
            <ac:spMk id="3" creationId="{388616DD-9A5B-4677-893B-3969EBED232F}"/>
          </ac:spMkLst>
        </pc:spChg>
      </pc:sldChg>
      <pc:sldChg chg="add del">
        <pc:chgData name="Angharad David" userId="c51a885d-243f-43b5-8752-5e4087bafa25" providerId="ADAL" clId="{F8670899-9127-4001-B3A7-C2E61A6F6B89}" dt="2019-12-18T17:05:12.419" v="874" actId="47"/>
        <pc:sldMkLst>
          <pc:docMk/>
          <pc:sldMk cId="2748009080" sldId="268"/>
        </pc:sldMkLst>
      </pc:sldChg>
    </pc:docChg>
  </pc:docChgLst>
  <pc:docChgLst>
    <pc:chgData name="Angharad David" userId="c51a885d-243f-43b5-8752-5e4087bafa25" providerId="ADAL" clId="{DBCD6EFE-D645-4DE4-BACA-A7BEE0597AC0}"/>
    <pc:docChg chg="undo custSel mod addSld delSld modSld">
      <pc:chgData name="Angharad David" userId="c51a885d-243f-43b5-8752-5e4087bafa25" providerId="ADAL" clId="{DBCD6EFE-D645-4DE4-BACA-A7BEE0597AC0}" dt="2020-04-22T09:48:28.680" v="387" actId="1076"/>
      <pc:docMkLst>
        <pc:docMk/>
      </pc:docMkLst>
      <pc:sldChg chg="modSp">
        <pc:chgData name="Angharad David" userId="c51a885d-243f-43b5-8752-5e4087bafa25" providerId="ADAL" clId="{DBCD6EFE-D645-4DE4-BACA-A7BEE0597AC0}" dt="2020-04-22T09:29:38.132" v="36" actId="20577"/>
        <pc:sldMkLst>
          <pc:docMk/>
          <pc:sldMk cId="2537679997" sldId="258"/>
        </pc:sldMkLst>
        <pc:spChg chg="mod">
          <ac:chgData name="Angharad David" userId="c51a885d-243f-43b5-8752-5e4087bafa25" providerId="ADAL" clId="{DBCD6EFE-D645-4DE4-BACA-A7BEE0597AC0}" dt="2020-04-22T09:29:38.132" v="36" actId="20577"/>
          <ac:spMkLst>
            <pc:docMk/>
            <pc:sldMk cId="2537679997" sldId="258"/>
            <ac:spMk id="5" creationId="{00000000-0000-0000-0000-000000000000}"/>
          </ac:spMkLst>
        </pc:spChg>
      </pc:sldChg>
      <pc:sldChg chg="modSp">
        <pc:chgData name="Angharad David" userId="c51a885d-243f-43b5-8752-5e4087bafa25" providerId="ADAL" clId="{DBCD6EFE-D645-4DE4-BACA-A7BEE0597AC0}" dt="2020-04-22T09:41:52.527" v="247" actId="1076"/>
        <pc:sldMkLst>
          <pc:docMk/>
          <pc:sldMk cId="1336221749" sldId="259"/>
        </pc:sldMkLst>
        <pc:spChg chg="mod">
          <ac:chgData name="Angharad David" userId="c51a885d-243f-43b5-8752-5e4087bafa25" providerId="ADAL" clId="{DBCD6EFE-D645-4DE4-BACA-A7BEE0597AC0}" dt="2020-04-22T09:41:52.527" v="247" actId="1076"/>
          <ac:spMkLst>
            <pc:docMk/>
            <pc:sldMk cId="1336221749" sldId="259"/>
            <ac:spMk id="3" creationId="{00000000-0000-0000-0000-000000000000}"/>
          </ac:spMkLst>
        </pc:spChg>
        <pc:spChg chg="mod">
          <ac:chgData name="Angharad David" userId="c51a885d-243f-43b5-8752-5e4087bafa25" providerId="ADAL" clId="{DBCD6EFE-D645-4DE4-BACA-A7BEE0597AC0}" dt="2020-04-22T09:41:48.550" v="246" actId="6549"/>
          <ac:spMkLst>
            <pc:docMk/>
            <pc:sldMk cId="1336221749" sldId="259"/>
            <ac:spMk id="4" creationId="{00000000-0000-0000-0000-000000000000}"/>
          </ac:spMkLst>
        </pc:spChg>
      </pc:sldChg>
      <pc:sldChg chg="modSp">
        <pc:chgData name="Angharad David" userId="c51a885d-243f-43b5-8752-5e4087bafa25" providerId="ADAL" clId="{DBCD6EFE-D645-4DE4-BACA-A7BEE0597AC0}" dt="2020-04-22T09:42:01.257" v="249" actId="14100"/>
        <pc:sldMkLst>
          <pc:docMk/>
          <pc:sldMk cId="1534662146" sldId="261"/>
        </pc:sldMkLst>
        <pc:spChg chg="mod">
          <ac:chgData name="Angharad David" userId="c51a885d-243f-43b5-8752-5e4087bafa25" providerId="ADAL" clId="{DBCD6EFE-D645-4DE4-BACA-A7BEE0597AC0}" dt="2020-04-22T09:42:01.257" v="249" actId="14100"/>
          <ac:spMkLst>
            <pc:docMk/>
            <pc:sldMk cId="1534662146" sldId="261"/>
            <ac:spMk id="3" creationId="{00000000-0000-0000-0000-000000000000}"/>
          </ac:spMkLst>
        </pc:spChg>
      </pc:sldChg>
      <pc:sldChg chg="modSp">
        <pc:chgData name="Angharad David" userId="c51a885d-243f-43b5-8752-5e4087bafa25" providerId="ADAL" clId="{DBCD6EFE-D645-4DE4-BACA-A7BEE0597AC0}" dt="2020-04-22T09:30:15.392" v="61" actId="20577"/>
        <pc:sldMkLst>
          <pc:docMk/>
          <pc:sldMk cId="3657160980" sldId="265"/>
        </pc:sldMkLst>
        <pc:spChg chg="mod">
          <ac:chgData name="Angharad David" userId="c51a885d-243f-43b5-8752-5e4087bafa25" providerId="ADAL" clId="{DBCD6EFE-D645-4DE4-BACA-A7BEE0597AC0}" dt="2020-04-22T09:30:15.392" v="61" actId="20577"/>
          <ac:spMkLst>
            <pc:docMk/>
            <pc:sldMk cId="3657160980" sldId="265"/>
            <ac:spMk id="2" creationId="{00000000-0000-0000-0000-000000000000}"/>
          </ac:spMkLst>
        </pc:spChg>
      </pc:sldChg>
      <pc:sldChg chg="modSp del">
        <pc:chgData name="Angharad David" userId="c51a885d-243f-43b5-8752-5e4087bafa25" providerId="ADAL" clId="{DBCD6EFE-D645-4DE4-BACA-A7BEE0597AC0}" dt="2020-04-22T09:45:21.371" v="337" actId="47"/>
        <pc:sldMkLst>
          <pc:docMk/>
          <pc:sldMk cId="416872334" sldId="267"/>
        </pc:sldMkLst>
        <pc:spChg chg="mod">
          <ac:chgData name="Angharad David" userId="c51a885d-243f-43b5-8752-5e4087bafa25" providerId="ADAL" clId="{DBCD6EFE-D645-4DE4-BACA-A7BEE0597AC0}" dt="2020-04-22T09:42:38.761" v="316" actId="20577"/>
          <ac:spMkLst>
            <pc:docMk/>
            <pc:sldMk cId="416872334" sldId="267"/>
            <ac:spMk id="2" creationId="{FC10B81E-0948-4D68-9B84-7D7F02405FA5}"/>
          </ac:spMkLst>
        </pc:spChg>
      </pc:sldChg>
      <pc:sldChg chg="modSp">
        <pc:chgData name="Angharad David" userId="c51a885d-243f-43b5-8752-5e4087bafa25" providerId="ADAL" clId="{DBCD6EFE-D645-4DE4-BACA-A7BEE0597AC0}" dt="2020-04-22T09:30:31.362" v="82" actId="20577"/>
        <pc:sldMkLst>
          <pc:docMk/>
          <pc:sldMk cId="411757743" sldId="268"/>
        </pc:sldMkLst>
        <pc:spChg chg="mod">
          <ac:chgData name="Angharad David" userId="c51a885d-243f-43b5-8752-5e4087bafa25" providerId="ADAL" clId="{DBCD6EFE-D645-4DE4-BACA-A7BEE0597AC0}" dt="2020-04-22T09:30:31.362" v="82" actId="20577"/>
          <ac:spMkLst>
            <pc:docMk/>
            <pc:sldMk cId="411757743" sldId="268"/>
            <ac:spMk id="2" creationId="{00000000-0000-0000-0000-000000000000}"/>
          </ac:spMkLst>
        </pc:spChg>
      </pc:sldChg>
      <pc:sldChg chg="modSp">
        <pc:chgData name="Angharad David" userId="c51a885d-243f-43b5-8752-5e4087bafa25" providerId="ADAL" clId="{DBCD6EFE-D645-4DE4-BACA-A7BEE0597AC0}" dt="2020-04-22T09:29:19.908" v="24" actId="20577"/>
        <pc:sldMkLst>
          <pc:docMk/>
          <pc:sldMk cId="4224068417" sldId="271"/>
        </pc:sldMkLst>
        <pc:spChg chg="mod">
          <ac:chgData name="Angharad David" userId="c51a885d-243f-43b5-8752-5e4087bafa25" providerId="ADAL" clId="{DBCD6EFE-D645-4DE4-BACA-A7BEE0597AC0}" dt="2020-04-22T09:29:19.908" v="24" actId="20577"/>
          <ac:spMkLst>
            <pc:docMk/>
            <pc:sldMk cId="4224068417" sldId="271"/>
            <ac:spMk id="5" creationId="{00000000-0000-0000-0000-000000000000}"/>
          </ac:spMkLst>
        </pc:spChg>
      </pc:sldChg>
      <pc:sldChg chg="addSp delSp modSp add mod setBg delAnim">
        <pc:chgData name="Angharad David" userId="c51a885d-243f-43b5-8752-5e4087bafa25" providerId="ADAL" clId="{DBCD6EFE-D645-4DE4-BACA-A7BEE0597AC0}" dt="2020-04-22T09:48:28.680" v="387" actId="1076"/>
        <pc:sldMkLst>
          <pc:docMk/>
          <pc:sldMk cId="1103360222" sldId="275"/>
        </pc:sldMkLst>
        <pc:spChg chg="mod">
          <ac:chgData name="Angharad David" userId="c51a885d-243f-43b5-8752-5e4087bafa25" providerId="ADAL" clId="{DBCD6EFE-D645-4DE4-BACA-A7BEE0597AC0}" dt="2020-04-22T09:48:28.680" v="387" actId="1076"/>
          <ac:spMkLst>
            <pc:docMk/>
            <pc:sldMk cId="1103360222" sldId="275"/>
            <ac:spMk id="2" creationId="{00000000-0000-0000-0000-000000000000}"/>
          </ac:spMkLst>
        </pc:spChg>
        <pc:spChg chg="del">
          <ac:chgData name="Angharad David" userId="c51a885d-243f-43b5-8752-5e4087bafa25" providerId="ADAL" clId="{DBCD6EFE-D645-4DE4-BACA-A7BEE0597AC0}" dt="2020-04-22T09:32:45.171" v="87" actId="478"/>
          <ac:spMkLst>
            <pc:docMk/>
            <pc:sldMk cId="1103360222" sldId="275"/>
            <ac:spMk id="4" creationId="{00000000-0000-0000-0000-00000000000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" creationId="{907E7F8E-E01F-4C75-B6DC-F8A1A521F1F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" creationId="{0DB481FF-8686-4E59-9845-1A4AA6C220BF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" creationId="{1E4BE92D-DE48-4CE4-87C1-687CF298632D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3" creationId="{78DBD39F-C6D3-4F69-9D02-4D618EAAF68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4" creationId="{6E574706-C086-4191-B64A-907A3B1EEBB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5" creationId="{4E6C3E0D-D915-441E-9637-DFCC3E5CF78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6" creationId="{95012614-0C80-4BFD-8700-33AD3A14204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7" creationId="{035EAAD2-D48A-4A14-B665-E6A01195CAF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8" creationId="{CD6C2DBB-11B0-4B3F-B4A3-46415F27C116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9" creationId="{98EEB1F3-03B1-44E2-968F-A4034525165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0" creationId="{0780064B-89D0-45E2-9472-2FE2C8564B5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1" creationId="{9C76392A-6285-4F3F-BBF4-13E17330E65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2" creationId="{A3F4EFC1-113A-4CEB-8905-CAA90EAECC4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3" creationId="{4D27CAD8-1E75-47A3-866C-ED098C617EC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4" creationId="{6FDF6CA7-0CCD-43AC-85F8-7FDEBD65A798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5" creationId="{6F2D94D4-AADB-4818-8805-123B8E3A52CD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6" creationId="{17E973B4-2BF2-414C-82E8-9DA9AA63804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7" creationId="{A1FFA457-6227-4B08-BADF-854EA339D86F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8" creationId="{DAB8E127-F7CF-436C-92E7-04828F881D68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29" creationId="{6252B132-187D-4C98-90A8-7163EC585905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0" creationId="{E8F7C594-473F-4578-9102-1BEC4DBCE70F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1" creationId="{8DD31E29-5BDC-40DC-9066-227811E50626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2" creationId="{08410C0B-D6C1-40E7-8C9B-78B05959D475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3" creationId="{C135840E-4443-4081-BBB3-EEC275A4F4D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4" creationId="{3DFBE507-DAD0-4E31-9C87-DAE6C80DFEF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5" creationId="{D58271B2-EEF2-4D9F-97DF-3680727CAF5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6" creationId="{74D0BF94-DA44-4C41-8224-91575C130FB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7" creationId="{DCA39597-9E1F-44A6-A2BB-61D0736B406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8" creationId="{8F7F25D9-8BB0-4DC1-8414-A4C2EC810DA5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39" creationId="{F9C753FE-E2A7-4DF5-8AA0-AE06115FAD9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0" creationId="{19F43AD5-97CD-4307-98D4-0A4AC9778C28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1" creationId="{1AA3EA35-8EE4-4536-B949-34EBF502B7B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2" creationId="{9BE896FB-5940-4C6D-888D-1502792A332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3" creationId="{83ED6469-EE56-48DD-8BFC-529901D6BFE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4" creationId="{DC7C05A7-6916-4032-9F5A-4F692B7EA5A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5" creationId="{7C52B520-D3D9-46A6-AE20-C447676EE3D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6" creationId="{A01B9A8D-F9AE-4D70-A050-C5808C305AAB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7" creationId="{5BA2442B-B38B-442E-A51A-442A5A8DEBE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8" creationId="{A6829497-B08F-4796-9953-16D1D257F4F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49" creationId="{B3028914-1099-421A-A252-E0A024C7C1E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0" creationId="{32432A23-D169-4B4A-93A7-105D873DF4D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1" creationId="{3C86DC36-5AE0-483E-B6E0-AE09D5507A9B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2" creationId="{E724816E-801D-4245-A8E3-C1D719456AF5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3" creationId="{EB08CFF6-B2DE-490C-A381-203212161B4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4" creationId="{FE2774C4-788D-46BF-B28D-309D1C6D154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5" creationId="{C1660218-7DBD-4384-9D45-47BF3E982278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6" creationId="{1FA149AC-1116-4945-9DEE-6C6A1133FC4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7" creationId="{05C8B61C-614B-48FB-B5F0-0A8622023D8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8" creationId="{9161BA7D-E9A2-46D9-AE25-E88C3CDD34B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59" creationId="{01830260-8B42-435C-A1E0-F87F9044956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0" creationId="{0235C5CC-D607-4DF0-9355-ABAEB8E9C97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1" creationId="{A56D7294-C659-418F-A1AB-4B7C5843BD6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2" creationId="{1744075A-C5BE-48AF-AD5A-891A88E0EC6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3" creationId="{64276B36-0742-4652-A9E0-A50F6A62434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4" creationId="{1CB4C005-4BB6-4BE5-B7D8-3039F9B6111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5" creationId="{B46C14CC-CC60-44A9-B6F1-0E87510D54D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6" creationId="{854DBC59-336A-4163-9863-34F9622E69C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7" creationId="{E36E6721-2979-4C94-9B2B-2B3E6D3D08B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8" creationId="{7CA01C80-66EC-41AB-833A-8B7ED2848DB8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69" creationId="{9CC63BD2-CE53-4896-8945-28F18D57743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0" creationId="{F054A78C-BF06-4F56-8AB3-1C5F8C57CEA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1" creationId="{DD058AC1-E40A-4A3C-821E-8E8CB17D065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2" creationId="{998F33D0-448F-4A4A-AAE0-F94FCCFA1EF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3" creationId="{282018DF-C37C-413D-B8EA-EF149094A4A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4" creationId="{9174AFED-63E4-44A5-8CB5-2F8028D51DC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5" creationId="{2DBE7770-1E00-4FC4-9846-2B58F2E7759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6" creationId="{550C13C3-55C6-434B-964C-F13FD0B5E43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7" creationId="{9E36643A-6551-4250-B15A-922BD8B4F5E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8" creationId="{721F4E00-878F-4A29-AAE1-42FC116F04C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79" creationId="{69A7A488-877C-4F6E-8F56-C43BDF2D48B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0" creationId="{E8E8487C-6D41-45E6-A627-E237513A287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1" creationId="{5342B598-E5B6-401C-AEB6-A2D840B8D05F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2" creationId="{47EBD10D-6A31-4592-8AC7-D35407C02A16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3" creationId="{F3E0B089-E902-4EA4-8FF0-DBD0E139EF46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4" creationId="{597980DC-77D6-457A-8152-4ADA31954DD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5" creationId="{43591DBA-1812-4DD7-8EB9-3293FD43DC3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6" creationId="{A6042573-D336-4D37-B63C-653D16E6F2B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7" creationId="{E3594260-43B3-4E43-9A4A-F1DE8654AB6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8" creationId="{E6D087DA-5F56-46B3-9E32-D0E2C9D7CC2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89" creationId="{4EA54E33-F3C5-496D-B421-97661F0802B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0" creationId="{C831F499-404C-4DE4-AE93-FDF334C3B04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1" creationId="{CF390D44-CB7F-459C-A9A2-4D7AC28CBD6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2" creationId="{E5A891D9-397F-453F-B92B-0DA87E47ED83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3" creationId="{D9514DC6-27DD-491B-AB3F-F91C275BCF1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4" creationId="{CC4D7035-38C7-4214-B489-EA446E446A8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5" creationId="{E9BB26C9-FF70-4BCC-A214-BD320FD05DB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6" creationId="{08239BE3-0DA7-4B25-93D6-60331B646B8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7" creationId="{EC6F15BA-D6EF-4A8E-B06C-91DC2024F39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8" creationId="{96128C7C-D228-4759-846E-3FC87CF74CED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99" creationId="{93702C32-9E73-4DE9-98A3-E892F2E33A1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0" creationId="{B79444E8-E72E-46D6-B44A-3B16D14107F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1" creationId="{9B70CB8B-E943-49A8-A961-AC32C72160C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2" creationId="{BB75DBFF-9817-43B4-8F24-9D1E6E7AE02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3" creationId="{3A45AF3D-E2DA-4191-9A4D-7CF60A86BCD5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4" creationId="{49D5D8ED-1A38-439B-BE09-E0005D55F9E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5" creationId="{671C787E-790F-4CC0-B51A-11BD01D2B83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6" creationId="{6D8A2FAC-898A-4AAE-97A6-1A40D2891276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7" creationId="{DE186BB0-5F95-4A30-BC28-2D7F76FB08A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8" creationId="{EEC8681F-00CE-4002-B586-75AE937BCA2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09" creationId="{A26728BF-AE26-4A81-B8A9-16B5B80467E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0" creationId="{2B62388D-D59A-4B02-B87F-DFAD77A5DC3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1" creationId="{F03C7996-1CDB-467C-9CB0-76E139896738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2" creationId="{DBD83345-BFDF-4000-93DF-524ACACD13F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3" creationId="{E616A8E5-2D14-461D-B150-7BA84A671A5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4" creationId="{115ED769-1B3A-4D53-A3F6-55D66C2D505D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5" creationId="{68DE6B38-C0FE-4D2E-9078-BF597920C8FF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6" creationId="{EC40B99E-E1EE-498B-BDE0-006B4BA6401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7" creationId="{E64E0137-830A-4607-834A-EB3A5C5CB079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8" creationId="{D8C5A599-6117-489A-B094-2B0DF4015ABC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19" creationId="{909C8E71-3728-4218-82A6-89EFD2766366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0" creationId="{EA00E57E-9D85-4375-9268-2A2CF078A714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1" creationId="{E692C71E-A6A2-442F-9938-172D508C7382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2" creationId="{302120B9-EF97-49C6-BE69-BDFAC3B89E0B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3" creationId="{AB4D0A47-AD2B-4DAB-B941-74B65B4FF0EA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4" creationId="{D0D0849C-BA5B-4137-8621-5D1DB36486CB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5" creationId="{5B844474-3947-4D72-8033-CDB8394C68AE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6" creationId="{8C730436-9288-44EA-9FB5-AC0BB67F3480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7" creationId="{3BC25F10-D747-43B2-A92A-66E506B88651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8" creationId="{C23CAFBE-0BB2-4BE2-8633-0280F2E93CC7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29" creationId="{8328E8CD-B0B4-4753-B6BA-25A8E71D645F}"/>
          </ac:spMkLst>
        </pc:spChg>
        <pc:spChg chg="del">
          <ac:chgData name="Angharad David" userId="c51a885d-243f-43b5-8752-5e4087bafa25" providerId="ADAL" clId="{DBCD6EFE-D645-4DE4-BACA-A7BEE0597AC0}" dt="2020-04-22T09:32:29.031" v="86" actId="478"/>
          <ac:spMkLst>
            <pc:docMk/>
            <pc:sldMk cId="1103360222" sldId="275"/>
            <ac:spMk id="130" creationId="{0B9E3D77-189F-4D98-BFAB-9ED123F1C9AB}"/>
          </ac:spMkLst>
        </pc:spChg>
        <pc:spChg chg="del">
          <ac:chgData name="Angharad David" userId="c51a885d-243f-43b5-8752-5e4087bafa25" providerId="ADAL" clId="{DBCD6EFE-D645-4DE4-BACA-A7BEE0597AC0}" dt="2020-04-22T09:31:10.901" v="84" actId="478"/>
          <ac:spMkLst>
            <pc:docMk/>
            <pc:sldMk cId="1103360222" sldId="275"/>
            <ac:spMk id="131" creationId="{01BAB94D-C84B-4095-9239-847ADCC9F805}"/>
          </ac:spMkLst>
        </pc:spChg>
        <pc:spChg chg="add del">
          <ac:chgData name="Angharad David" userId="c51a885d-243f-43b5-8752-5e4087bafa25" providerId="ADAL" clId="{DBCD6EFE-D645-4DE4-BACA-A7BEE0597AC0}" dt="2020-04-22T09:37:28.492" v="110" actId="26606"/>
          <ac:spMkLst>
            <pc:docMk/>
            <pc:sldMk cId="1103360222" sldId="275"/>
            <ac:spMk id="133" creationId="{D12DDE76-C203-4047-9998-63900085B5E8}"/>
          </ac:spMkLst>
        </pc:spChg>
        <pc:spChg chg="add mod">
          <ac:chgData name="Angharad David" userId="c51a885d-243f-43b5-8752-5e4087bafa25" providerId="ADAL" clId="{DBCD6EFE-D645-4DE4-BACA-A7BEE0597AC0}" dt="2020-04-22T09:47:47.909" v="364" actId="1037"/>
          <ac:spMkLst>
            <pc:docMk/>
            <pc:sldMk cId="1103360222" sldId="275"/>
            <ac:spMk id="135" creationId="{C09FEE83-E2F6-4A00-BB31-0E40B7B58635}"/>
          </ac:spMkLst>
        </pc:spChg>
        <pc:spChg chg="add mod">
          <ac:chgData name="Angharad David" userId="c51a885d-243f-43b5-8752-5e4087bafa25" providerId="ADAL" clId="{DBCD6EFE-D645-4DE4-BACA-A7BEE0597AC0}" dt="2020-04-22T09:47:53.330" v="367" actId="14100"/>
          <ac:spMkLst>
            <pc:docMk/>
            <pc:sldMk cId="1103360222" sldId="275"/>
            <ac:spMk id="137" creationId="{1CCADD0D-C106-42C5-9080-0F9E9F3AF234}"/>
          </ac:spMkLst>
        </pc:spChg>
        <pc:spChg chg="add mod">
          <ac:chgData name="Angharad David" userId="c51a885d-243f-43b5-8752-5e4087bafa25" providerId="ADAL" clId="{DBCD6EFE-D645-4DE4-BACA-A7BEE0597AC0}" dt="2020-04-22T09:48:00.870" v="371" actId="14100"/>
          <ac:spMkLst>
            <pc:docMk/>
            <pc:sldMk cId="1103360222" sldId="275"/>
            <ac:spMk id="138" creationId="{1FC7B430-2816-40AF-A40F-C22F37E9B967}"/>
          </ac:spMkLst>
        </pc:spChg>
        <pc:spChg chg="add mod">
          <ac:chgData name="Angharad David" userId="c51a885d-243f-43b5-8752-5e4087bafa25" providerId="ADAL" clId="{DBCD6EFE-D645-4DE4-BACA-A7BEE0597AC0}" dt="2020-04-22T09:47:23.700" v="349" actId="403"/>
          <ac:spMkLst>
            <pc:docMk/>
            <pc:sldMk cId="1103360222" sldId="275"/>
            <ac:spMk id="139" creationId="{183C3E48-0C5A-46B0-90A8-9C9575665017}"/>
          </ac:spMkLst>
        </pc:spChg>
        <pc:spChg chg="add mod">
          <ac:chgData name="Angharad David" userId="c51a885d-243f-43b5-8752-5e4087bafa25" providerId="ADAL" clId="{DBCD6EFE-D645-4DE4-BACA-A7BEE0597AC0}" dt="2020-04-22T09:47:33.997" v="352" actId="14100"/>
          <ac:spMkLst>
            <pc:docMk/>
            <pc:sldMk cId="1103360222" sldId="275"/>
            <ac:spMk id="140" creationId="{5A84100D-B923-46D4-AECA-04BA5E3A75C8}"/>
          </ac:spMkLst>
        </pc:spChg>
        <pc:spChg chg="add mod">
          <ac:chgData name="Angharad David" userId="c51a885d-243f-43b5-8752-5e4087bafa25" providerId="ADAL" clId="{DBCD6EFE-D645-4DE4-BACA-A7BEE0597AC0}" dt="2020-04-22T09:47:40.079" v="355" actId="14100"/>
          <ac:spMkLst>
            <pc:docMk/>
            <pc:sldMk cId="1103360222" sldId="275"/>
            <ac:spMk id="141" creationId="{91138419-2442-47C5-9A1D-6DB2CBD2FD83}"/>
          </ac:spMkLst>
        </pc:spChg>
        <pc:picChg chg="add mod">
          <ac:chgData name="Angharad David" userId="c51a885d-243f-43b5-8752-5e4087bafa25" providerId="ADAL" clId="{DBCD6EFE-D645-4DE4-BACA-A7BEE0597AC0}" dt="2020-04-22T09:47:03.350" v="342" actId="14100"/>
          <ac:picMkLst>
            <pc:docMk/>
            <pc:sldMk cId="1103360222" sldId="275"/>
            <ac:picMk id="3" creationId="{E5A691F2-85A2-44BA-92BC-AA986B6EE4A2}"/>
          </ac:picMkLst>
        </pc:picChg>
        <pc:picChg chg="add mod">
          <ac:chgData name="Angharad David" userId="c51a885d-243f-43b5-8752-5e4087bafa25" providerId="ADAL" clId="{DBCD6EFE-D645-4DE4-BACA-A7BEE0597AC0}" dt="2020-04-22T09:47:01.311" v="341" actId="14100"/>
          <ac:picMkLst>
            <pc:docMk/>
            <pc:sldMk cId="1103360222" sldId="275"/>
            <ac:picMk id="5" creationId="{9921AB1C-7F10-48D2-96CE-9F41494F20BD}"/>
          </ac:picMkLst>
        </pc:picChg>
        <pc:picChg chg="add mod">
          <ac:chgData name="Angharad David" userId="c51a885d-243f-43b5-8752-5e4087bafa25" providerId="ADAL" clId="{DBCD6EFE-D645-4DE4-BACA-A7BEE0597AC0}" dt="2020-04-22T09:47:12.561" v="346" actId="14100"/>
          <ac:picMkLst>
            <pc:docMk/>
            <pc:sldMk cId="1103360222" sldId="275"/>
            <ac:picMk id="6" creationId="{6CE31933-3F4A-45C6-8BF5-09A7C9E3F219}"/>
          </ac:picMkLst>
        </pc:picChg>
        <pc:picChg chg="add mod">
          <ac:chgData name="Angharad David" userId="c51a885d-243f-43b5-8752-5e4087bafa25" providerId="ADAL" clId="{DBCD6EFE-D645-4DE4-BACA-A7BEE0597AC0}" dt="2020-04-22T09:47:07.192" v="344" actId="14100"/>
          <ac:picMkLst>
            <pc:docMk/>
            <pc:sldMk cId="1103360222" sldId="275"/>
            <ac:picMk id="7" creationId="{ECB190E3-B101-41EA-826B-270178E645AC}"/>
          </ac:picMkLst>
        </pc:picChg>
        <pc:picChg chg="add mod">
          <ac:chgData name="Angharad David" userId="c51a885d-243f-43b5-8752-5e4087bafa25" providerId="ADAL" clId="{DBCD6EFE-D645-4DE4-BACA-A7BEE0597AC0}" dt="2020-04-22T09:47:05.340" v="343" actId="14100"/>
          <ac:picMkLst>
            <pc:docMk/>
            <pc:sldMk cId="1103360222" sldId="275"/>
            <ac:picMk id="8" creationId="{DF547E34-3A6F-4A24-AA63-FED2B0A73E01}"/>
          </ac:picMkLst>
        </pc:picChg>
        <pc:picChg chg="del">
          <ac:chgData name="Angharad David" userId="c51a885d-243f-43b5-8752-5e4087bafa25" providerId="ADAL" clId="{DBCD6EFE-D645-4DE4-BACA-A7BEE0597AC0}" dt="2020-04-22T09:32:22.902" v="85" actId="478"/>
          <ac:picMkLst>
            <pc:docMk/>
            <pc:sldMk cId="1103360222" sldId="275"/>
            <ac:picMk id="9" creationId="{898326AF-7BC6-40D6-89FD-4BA8FAAF8407}"/>
          </ac:picMkLst>
        </pc:picChg>
        <pc:picChg chg="add del">
          <ac:chgData name="Angharad David" userId="c51a885d-243f-43b5-8752-5e4087bafa25" providerId="ADAL" clId="{DBCD6EFE-D645-4DE4-BACA-A7BEE0597AC0}" dt="2020-04-22T09:37:17.617" v="106"/>
          <ac:picMkLst>
            <pc:docMk/>
            <pc:sldMk cId="1103360222" sldId="275"/>
            <ac:picMk id="132" creationId="{CA3F2A85-FAD0-414A-ABB4-FB67B4DEFC90}"/>
          </ac:picMkLst>
        </pc:picChg>
        <pc:picChg chg="add mod">
          <ac:chgData name="Angharad David" userId="c51a885d-243f-43b5-8752-5e4087bafa25" providerId="ADAL" clId="{DBCD6EFE-D645-4DE4-BACA-A7BEE0597AC0}" dt="2020-04-22T09:47:09.378" v="345" actId="14100"/>
          <ac:picMkLst>
            <pc:docMk/>
            <pc:sldMk cId="1103360222" sldId="275"/>
            <ac:picMk id="134" creationId="{C3F32699-8934-4308-A4E4-8977451F29E3}"/>
          </ac:picMkLst>
        </pc:picChg>
        <pc:picChg chg="add del">
          <ac:chgData name="Angharad David" userId="c51a885d-243f-43b5-8752-5e4087bafa25" providerId="ADAL" clId="{DBCD6EFE-D645-4DE4-BACA-A7BEE0597AC0}" dt="2020-04-22T09:40:35.141" v="184"/>
          <ac:picMkLst>
            <pc:docMk/>
            <pc:sldMk cId="1103360222" sldId="275"/>
            <ac:picMk id="136" creationId="{E28E4615-ED9B-4407-82F9-5A4F3B327279}"/>
          </ac:picMkLst>
        </pc:picChg>
      </pc:sldChg>
      <pc:sldChg chg="addSp modSp new">
        <pc:chgData name="Angharad David" userId="c51a885d-243f-43b5-8752-5e4087bafa25" providerId="ADAL" clId="{DBCD6EFE-D645-4DE4-BACA-A7BEE0597AC0}" dt="2020-04-22T09:45:17.831" v="336" actId="403"/>
        <pc:sldMkLst>
          <pc:docMk/>
          <pc:sldMk cId="2701518767" sldId="276"/>
        </pc:sldMkLst>
        <pc:spChg chg="add mod">
          <ac:chgData name="Angharad David" userId="c51a885d-243f-43b5-8752-5e4087bafa25" providerId="ADAL" clId="{DBCD6EFE-D645-4DE4-BACA-A7BEE0597AC0}" dt="2020-04-22T09:45:17.831" v="336" actId="403"/>
          <ac:spMkLst>
            <pc:docMk/>
            <pc:sldMk cId="2701518767" sldId="276"/>
            <ac:spMk id="2" creationId="{4A21AEE3-1A2A-453E-AE6F-A79C5D5A0E95}"/>
          </ac:spMkLst>
        </pc:spChg>
      </pc:sldChg>
    </pc:docChg>
  </pc:docChgLst>
  <pc:docChgLst>
    <pc:chgData name="Angharad David" userId="c51a885d-243f-43b5-8752-5e4087bafa25" providerId="ADAL" clId="{405CEF00-109E-4628-918C-1BAA77C63F54}"/>
    <pc:docChg chg="undo custSel addSld delSld modSld sldOrd">
      <pc:chgData name="Angharad David" userId="c51a885d-243f-43b5-8752-5e4087bafa25" providerId="ADAL" clId="{405CEF00-109E-4628-918C-1BAA77C63F54}" dt="2020-01-24T19:18:39.300" v="565" actId="478"/>
      <pc:docMkLst>
        <pc:docMk/>
      </pc:docMkLst>
      <pc:sldChg chg="addSp delSp modSp del">
        <pc:chgData name="Angharad David" userId="c51a885d-243f-43b5-8752-5e4087bafa25" providerId="ADAL" clId="{405CEF00-109E-4628-918C-1BAA77C63F54}" dt="2020-01-24T13:00:16.661" v="427" actId="47"/>
        <pc:sldMkLst>
          <pc:docMk/>
          <pc:sldMk cId="2963084958" sldId="256"/>
        </pc:sldMkLst>
        <pc:spChg chg="mod">
          <ac:chgData name="Angharad David" userId="c51a885d-243f-43b5-8752-5e4087bafa25" providerId="ADAL" clId="{405CEF00-109E-4628-918C-1BAA77C63F54}" dt="2020-01-24T09:34:57.712" v="20" actId="20577"/>
          <ac:spMkLst>
            <pc:docMk/>
            <pc:sldMk cId="2963084958" sldId="256"/>
            <ac:spMk id="2" creationId="{20418E09-1003-4B1C-8A78-EC84C301145F}"/>
          </ac:spMkLst>
        </pc:spChg>
        <pc:spChg chg="mod ord">
          <ac:chgData name="Angharad David" userId="c51a885d-243f-43b5-8752-5e4087bafa25" providerId="ADAL" clId="{405CEF00-109E-4628-918C-1BAA77C63F54}" dt="2020-01-24T13:00:10.238" v="426" actId="20577"/>
          <ac:spMkLst>
            <pc:docMk/>
            <pc:sldMk cId="2963084958" sldId="256"/>
            <ac:spMk id="5" creationId="{00000000-0000-0000-0000-000000000000}"/>
          </ac:spMkLst>
        </pc:spChg>
        <pc:spChg chg="add mod">
          <ac:chgData name="Angharad David" userId="c51a885d-243f-43b5-8752-5e4087bafa25" providerId="ADAL" clId="{405CEF00-109E-4628-918C-1BAA77C63F54}" dt="2020-01-24T12:22:08.824" v="268" actId="1076"/>
          <ac:spMkLst>
            <pc:docMk/>
            <pc:sldMk cId="2963084958" sldId="256"/>
            <ac:spMk id="10" creationId="{7821A2A7-64AB-4D0D-864E-4495D3E77DD9}"/>
          </ac:spMkLst>
        </pc:spChg>
        <pc:picChg chg="add mod">
          <ac:chgData name="Angharad David" userId="c51a885d-243f-43b5-8752-5e4087bafa25" providerId="ADAL" clId="{405CEF00-109E-4628-918C-1BAA77C63F54}" dt="2020-01-24T12:34:07.767" v="318" actId="14100"/>
          <ac:picMkLst>
            <pc:docMk/>
            <pc:sldMk cId="2963084958" sldId="256"/>
            <ac:picMk id="4" creationId="{1DA9C69C-5ED5-473C-9E8B-AE9FAC1A1955}"/>
          </ac:picMkLst>
        </pc:picChg>
        <pc:picChg chg="del">
          <ac:chgData name="Angharad David" userId="c51a885d-243f-43b5-8752-5e4087bafa25" providerId="ADAL" clId="{405CEF00-109E-4628-918C-1BAA77C63F54}" dt="2020-01-24T09:35:07.644" v="44" actId="478"/>
          <ac:picMkLst>
            <pc:docMk/>
            <pc:sldMk cId="2963084958" sldId="256"/>
            <ac:picMk id="6" creationId="{00000000-0000-0000-0000-000000000000}"/>
          </ac:picMkLst>
        </pc:picChg>
        <pc:picChg chg="mod">
          <ac:chgData name="Angharad David" userId="c51a885d-243f-43b5-8752-5e4087bafa25" providerId="ADAL" clId="{405CEF00-109E-4628-918C-1BAA77C63F54}" dt="2020-01-24T12:34:26.799" v="322" actId="14100"/>
          <ac:picMkLst>
            <pc:docMk/>
            <pc:sldMk cId="2963084958" sldId="256"/>
            <ac:picMk id="7" creationId="{00000000-0000-0000-0000-000000000000}"/>
          </ac:picMkLst>
        </pc:picChg>
        <pc:picChg chg="mod">
          <ac:chgData name="Angharad David" userId="c51a885d-243f-43b5-8752-5e4087bafa25" providerId="ADAL" clId="{405CEF00-109E-4628-918C-1BAA77C63F54}" dt="2020-01-24T12:34:29.282" v="323" actId="14100"/>
          <ac:picMkLst>
            <pc:docMk/>
            <pc:sldMk cId="2963084958" sldId="256"/>
            <ac:picMk id="8" creationId="{00000000-0000-0000-0000-000000000000}"/>
          </ac:picMkLst>
        </pc:picChg>
        <pc:picChg chg="mod">
          <ac:chgData name="Angharad David" userId="c51a885d-243f-43b5-8752-5e4087bafa25" providerId="ADAL" clId="{405CEF00-109E-4628-918C-1BAA77C63F54}" dt="2020-01-24T12:34:32.563" v="324" actId="14100"/>
          <ac:picMkLst>
            <pc:docMk/>
            <pc:sldMk cId="2963084958" sldId="256"/>
            <ac:picMk id="9" creationId="{00000000-0000-0000-0000-000000000000}"/>
          </ac:picMkLst>
        </pc:picChg>
      </pc:sldChg>
      <pc:sldChg chg="modSp">
        <pc:chgData name="Angharad David" userId="c51a885d-243f-43b5-8752-5e4087bafa25" providerId="ADAL" clId="{405CEF00-109E-4628-918C-1BAA77C63F54}" dt="2020-01-24T19:16:20.830" v="540" actId="14100"/>
        <pc:sldMkLst>
          <pc:docMk/>
          <pc:sldMk cId="2537679997" sldId="258"/>
        </pc:sldMkLst>
        <pc:spChg chg="mod">
          <ac:chgData name="Angharad David" userId="c51a885d-243f-43b5-8752-5e4087bafa25" providerId="ADAL" clId="{405CEF00-109E-4628-918C-1BAA77C63F54}" dt="2020-01-24T19:16:20.830" v="540" actId="14100"/>
          <ac:spMkLst>
            <pc:docMk/>
            <pc:sldMk cId="2537679997" sldId="258"/>
            <ac:spMk id="5" creationId="{00000000-0000-0000-0000-000000000000}"/>
          </ac:spMkLst>
        </pc:spChg>
      </pc:sldChg>
      <pc:sldChg chg="modSp">
        <pc:chgData name="Angharad David" userId="c51a885d-243f-43b5-8752-5e4087bafa25" providerId="ADAL" clId="{405CEF00-109E-4628-918C-1BAA77C63F54}" dt="2020-01-24T19:17:07.595" v="543" actId="113"/>
        <pc:sldMkLst>
          <pc:docMk/>
          <pc:sldMk cId="1336221749" sldId="259"/>
        </pc:sldMkLst>
        <pc:spChg chg="mod">
          <ac:chgData name="Angharad David" userId="c51a885d-243f-43b5-8752-5e4087bafa25" providerId="ADAL" clId="{405CEF00-109E-4628-918C-1BAA77C63F54}" dt="2020-01-24T19:17:07.595" v="543" actId="113"/>
          <ac:spMkLst>
            <pc:docMk/>
            <pc:sldMk cId="1336221749" sldId="259"/>
            <ac:spMk id="3" creationId="{00000000-0000-0000-0000-000000000000}"/>
          </ac:spMkLst>
        </pc:spChg>
      </pc:sldChg>
      <pc:sldChg chg="delSp">
        <pc:chgData name="Angharad David" userId="c51a885d-243f-43b5-8752-5e4087bafa25" providerId="ADAL" clId="{405CEF00-109E-4628-918C-1BAA77C63F54}" dt="2020-01-24T19:18:02.707" v="562" actId="478"/>
        <pc:sldMkLst>
          <pc:docMk/>
          <pc:sldMk cId="1852254263" sldId="263"/>
        </pc:sldMkLst>
        <pc:spChg chg="del">
          <ac:chgData name="Angharad David" userId="c51a885d-243f-43b5-8752-5e4087bafa25" providerId="ADAL" clId="{405CEF00-109E-4628-918C-1BAA77C63F54}" dt="2020-01-24T19:18:02.707" v="562" actId="478"/>
          <ac:spMkLst>
            <pc:docMk/>
            <pc:sldMk cId="1852254263" sldId="263"/>
            <ac:spMk id="10" creationId="{00000000-0000-0000-0000-000000000000}"/>
          </ac:spMkLst>
        </pc:spChg>
      </pc:sldChg>
      <pc:sldChg chg="modSp">
        <pc:chgData name="Angharad David" userId="c51a885d-243f-43b5-8752-5e4087bafa25" providerId="ADAL" clId="{405CEF00-109E-4628-918C-1BAA77C63F54}" dt="2020-01-24T19:18:26.330" v="563" actId="20577"/>
        <pc:sldMkLst>
          <pc:docMk/>
          <pc:sldMk cId="2956173777" sldId="264"/>
        </pc:sldMkLst>
        <pc:spChg chg="mod">
          <ac:chgData name="Angharad David" userId="c51a885d-243f-43b5-8752-5e4087bafa25" providerId="ADAL" clId="{405CEF00-109E-4628-918C-1BAA77C63F54}" dt="2020-01-24T19:18:26.330" v="563" actId="20577"/>
          <ac:spMkLst>
            <pc:docMk/>
            <pc:sldMk cId="2956173777" sldId="264"/>
            <ac:spMk id="10" creationId="{00000000-0000-0000-0000-000000000000}"/>
          </ac:spMkLst>
        </pc:spChg>
      </pc:sldChg>
      <pc:sldChg chg="modSp">
        <pc:chgData name="Angharad David" userId="c51a885d-243f-43b5-8752-5e4087bafa25" providerId="ADAL" clId="{405CEF00-109E-4628-918C-1BAA77C63F54}" dt="2020-01-24T19:17:39.408" v="560" actId="20577"/>
        <pc:sldMkLst>
          <pc:docMk/>
          <pc:sldMk cId="3159346925" sldId="266"/>
        </pc:sldMkLst>
        <pc:spChg chg="mod">
          <ac:chgData name="Angharad David" userId="c51a885d-243f-43b5-8752-5e4087bafa25" providerId="ADAL" clId="{405CEF00-109E-4628-918C-1BAA77C63F54}" dt="2020-01-24T19:17:39.408" v="560" actId="20577"/>
          <ac:spMkLst>
            <pc:docMk/>
            <pc:sldMk cId="3159346925" sldId="266"/>
            <ac:spMk id="15" creationId="{00000000-0000-0000-0000-000000000000}"/>
          </ac:spMkLst>
        </pc:spChg>
      </pc:sldChg>
      <pc:sldChg chg="modSp setBg">
        <pc:chgData name="Angharad David" userId="c51a885d-243f-43b5-8752-5e4087bafa25" providerId="ADAL" clId="{405CEF00-109E-4628-918C-1BAA77C63F54}" dt="2020-01-24T09:38:00.719" v="213" actId="20577"/>
        <pc:sldMkLst>
          <pc:docMk/>
          <pc:sldMk cId="416872334" sldId="267"/>
        </pc:sldMkLst>
        <pc:spChg chg="mod">
          <ac:chgData name="Angharad David" userId="c51a885d-243f-43b5-8752-5e4087bafa25" providerId="ADAL" clId="{405CEF00-109E-4628-918C-1BAA77C63F54}" dt="2020-01-24T09:38:00.719" v="213" actId="20577"/>
          <ac:spMkLst>
            <pc:docMk/>
            <pc:sldMk cId="416872334" sldId="267"/>
            <ac:spMk id="2" creationId="{FC10B81E-0948-4D68-9B84-7D7F02405FA5}"/>
          </ac:spMkLst>
        </pc:spChg>
      </pc:sldChg>
      <pc:sldChg chg="modSp">
        <pc:chgData name="Angharad David" userId="c51a885d-243f-43b5-8752-5e4087bafa25" providerId="ADAL" clId="{405CEF00-109E-4628-918C-1BAA77C63F54}" dt="2020-01-24T19:16:50.042" v="542" actId="1582"/>
        <pc:sldMkLst>
          <pc:docMk/>
          <pc:sldMk cId="2781843211" sldId="269"/>
        </pc:sldMkLst>
        <pc:spChg chg="mod">
          <ac:chgData name="Angharad David" userId="c51a885d-243f-43b5-8752-5e4087bafa25" providerId="ADAL" clId="{405CEF00-109E-4628-918C-1BAA77C63F54}" dt="2020-01-24T19:16:50.042" v="542" actId="1582"/>
          <ac:spMkLst>
            <pc:docMk/>
            <pc:sldMk cId="2781843211" sldId="269"/>
            <ac:spMk id="3" creationId="{00000000-0000-0000-0000-000000000000}"/>
          </ac:spMkLst>
        </pc:spChg>
      </pc:sldChg>
      <pc:sldChg chg="modSp add del">
        <pc:chgData name="Angharad David" userId="c51a885d-243f-43b5-8752-5e4087bafa25" providerId="ADAL" clId="{405CEF00-109E-4628-918C-1BAA77C63F54}" dt="2020-01-24T13:00:22.331" v="428" actId="47"/>
        <pc:sldMkLst>
          <pc:docMk/>
          <pc:sldMk cId="761656393" sldId="270"/>
        </pc:sldMkLst>
        <pc:spChg chg="mod">
          <ac:chgData name="Angharad David" userId="c51a885d-243f-43b5-8752-5e4087bafa25" providerId="ADAL" clId="{405CEF00-109E-4628-918C-1BAA77C63F54}" dt="2020-01-24T09:36:27.720" v="83" actId="115"/>
          <ac:spMkLst>
            <pc:docMk/>
            <pc:sldMk cId="761656393" sldId="270"/>
            <ac:spMk id="2" creationId="{20418E09-1003-4B1C-8A78-EC84C301145F}"/>
          </ac:spMkLst>
        </pc:spChg>
        <pc:spChg chg="mod">
          <ac:chgData name="Angharad David" userId="c51a885d-243f-43b5-8752-5e4087bafa25" providerId="ADAL" clId="{405CEF00-109E-4628-918C-1BAA77C63F54}" dt="2020-01-24T09:36:55.352" v="175" actId="6549"/>
          <ac:spMkLst>
            <pc:docMk/>
            <pc:sldMk cId="761656393" sldId="270"/>
            <ac:spMk id="5" creationId="{00000000-0000-0000-0000-000000000000}"/>
          </ac:spMkLst>
        </pc:spChg>
      </pc:sldChg>
      <pc:sldChg chg="addSp delSp modSp add ord">
        <pc:chgData name="Angharad David" userId="c51a885d-243f-43b5-8752-5e4087bafa25" providerId="ADAL" clId="{405CEF00-109E-4628-918C-1BAA77C63F54}" dt="2020-01-24T19:18:39.300" v="565" actId="478"/>
        <pc:sldMkLst>
          <pc:docMk/>
          <pc:sldMk cId="4224068417" sldId="271"/>
        </pc:sldMkLst>
        <pc:spChg chg="add del mod">
          <ac:chgData name="Angharad David" userId="c51a885d-243f-43b5-8752-5e4087bafa25" providerId="ADAL" clId="{405CEF00-109E-4628-918C-1BAA77C63F54}" dt="2020-01-24T12:35:30.113" v="333" actId="478"/>
          <ac:spMkLst>
            <pc:docMk/>
            <pc:sldMk cId="4224068417" sldId="271"/>
            <ac:spMk id="3" creationId="{C9E8F5E2-DBB8-49D5-9E5D-D9DA0D32120F}"/>
          </ac:spMkLst>
        </pc:spChg>
        <pc:spChg chg="mod ord">
          <ac:chgData name="Angharad David" userId="c51a885d-243f-43b5-8752-5e4087bafa25" providerId="ADAL" clId="{405CEF00-109E-4628-918C-1BAA77C63F54}" dt="2020-01-24T13:01:17.643" v="512" actId="1076"/>
          <ac:spMkLst>
            <pc:docMk/>
            <pc:sldMk cId="4224068417" sldId="271"/>
            <ac:spMk id="5" creationId="{00000000-0000-0000-0000-000000000000}"/>
          </ac:spMkLst>
        </pc:spChg>
        <pc:spChg chg="ord">
          <ac:chgData name="Angharad David" userId="c51a885d-243f-43b5-8752-5e4087bafa25" providerId="ADAL" clId="{405CEF00-109E-4628-918C-1BAA77C63F54}" dt="2020-01-24T12:37:01.407" v="363" actId="166"/>
          <ac:spMkLst>
            <pc:docMk/>
            <pc:sldMk cId="4224068417" sldId="271"/>
            <ac:spMk id="10" creationId="{7821A2A7-64AB-4D0D-864E-4495D3E77DD9}"/>
          </ac:spMkLst>
        </pc:spChg>
        <pc:spChg chg="add del mod">
          <ac:chgData name="Angharad David" userId="c51a885d-243f-43b5-8752-5e4087bafa25" providerId="ADAL" clId="{405CEF00-109E-4628-918C-1BAA77C63F54}" dt="2020-01-24T12:35:28.817" v="332" actId="478"/>
          <ac:spMkLst>
            <pc:docMk/>
            <pc:sldMk cId="4224068417" sldId="271"/>
            <ac:spMk id="11" creationId="{35EC09AF-A4F1-4A01-BC2A-6E19130CB014}"/>
          </ac:spMkLst>
        </pc:spChg>
        <pc:spChg chg="add mod">
          <ac:chgData name="Angharad David" userId="c51a885d-243f-43b5-8752-5e4087bafa25" providerId="ADAL" clId="{405CEF00-109E-4628-918C-1BAA77C63F54}" dt="2020-01-24T12:35:26.253" v="331" actId="14100"/>
          <ac:spMkLst>
            <pc:docMk/>
            <pc:sldMk cId="4224068417" sldId="271"/>
            <ac:spMk id="12" creationId="{D6A693BF-D690-4B61-865D-ACB47811AD5A}"/>
          </ac:spMkLst>
        </pc:spChg>
        <pc:spChg chg="add mod">
          <ac:chgData name="Angharad David" userId="c51a885d-243f-43b5-8752-5e4087bafa25" providerId="ADAL" clId="{405CEF00-109E-4628-918C-1BAA77C63F54}" dt="2020-01-24T12:35:34.331" v="335" actId="1076"/>
          <ac:spMkLst>
            <pc:docMk/>
            <pc:sldMk cId="4224068417" sldId="271"/>
            <ac:spMk id="13" creationId="{43E0FCCB-EC79-4E88-9A4E-8FD061F6241D}"/>
          </ac:spMkLst>
        </pc:spChg>
        <pc:spChg chg="add mod">
          <ac:chgData name="Angharad David" userId="c51a885d-243f-43b5-8752-5e4087bafa25" providerId="ADAL" clId="{405CEF00-109E-4628-918C-1BAA77C63F54}" dt="2020-01-24T12:36:13.706" v="351" actId="1036"/>
          <ac:spMkLst>
            <pc:docMk/>
            <pc:sldMk cId="4224068417" sldId="271"/>
            <ac:spMk id="14" creationId="{C906F516-3EFB-442C-ABC4-5D7FE923548D}"/>
          </ac:spMkLst>
        </pc:spChg>
        <pc:spChg chg="add mod">
          <ac:chgData name="Angharad David" userId="c51a885d-243f-43b5-8752-5e4087bafa25" providerId="ADAL" clId="{405CEF00-109E-4628-918C-1BAA77C63F54}" dt="2020-01-24T12:35:43.770" v="339" actId="1076"/>
          <ac:spMkLst>
            <pc:docMk/>
            <pc:sldMk cId="4224068417" sldId="271"/>
            <ac:spMk id="15" creationId="{E2A2EB68-8172-49CC-8A76-CC0EC7D92A78}"/>
          </ac:spMkLst>
        </pc:spChg>
        <pc:spChg chg="add mod">
          <ac:chgData name="Angharad David" userId="c51a885d-243f-43b5-8752-5e4087bafa25" providerId="ADAL" clId="{405CEF00-109E-4628-918C-1BAA77C63F54}" dt="2020-01-24T12:35:50.253" v="341" actId="1076"/>
          <ac:spMkLst>
            <pc:docMk/>
            <pc:sldMk cId="4224068417" sldId="271"/>
            <ac:spMk id="16" creationId="{C6F302D9-A5D0-4098-A832-4D183D4A37B0}"/>
          </ac:spMkLst>
        </pc:spChg>
        <pc:spChg chg="add mod">
          <ac:chgData name="Angharad David" userId="c51a885d-243f-43b5-8752-5e4087bafa25" providerId="ADAL" clId="{405CEF00-109E-4628-918C-1BAA77C63F54}" dt="2020-01-24T12:37:15.547" v="366" actId="14100"/>
          <ac:spMkLst>
            <pc:docMk/>
            <pc:sldMk cId="4224068417" sldId="271"/>
            <ac:spMk id="17" creationId="{DD785DD4-5F76-40E2-8F73-3558B74A030C}"/>
          </ac:spMkLst>
        </pc:spChg>
        <pc:spChg chg="add mod">
          <ac:chgData name="Angharad David" userId="c51a885d-243f-43b5-8752-5e4087bafa25" providerId="ADAL" clId="{405CEF00-109E-4628-918C-1BAA77C63F54}" dt="2020-01-24T13:01:24.625" v="513" actId="1076"/>
          <ac:spMkLst>
            <pc:docMk/>
            <pc:sldMk cId="4224068417" sldId="271"/>
            <ac:spMk id="18" creationId="{CB9AC690-5145-4A5F-AB0B-07C9B1829C65}"/>
          </ac:spMkLst>
        </pc:spChg>
        <pc:spChg chg="add del mod">
          <ac:chgData name="Angharad David" userId="c51a885d-243f-43b5-8752-5e4087bafa25" providerId="ADAL" clId="{405CEF00-109E-4628-918C-1BAA77C63F54}" dt="2020-01-24T19:18:39.300" v="565" actId="478"/>
          <ac:spMkLst>
            <pc:docMk/>
            <pc:sldMk cId="4224068417" sldId="271"/>
            <ac:spMk id="19" creationId="{7AD7AF3F-6E6B-4D02-8255-DF5023AEC7AE}"/>
          </ac:spMkLst>
        </pc:spChg>
        <pc:spChg chg="add mod ord">
          <ac:chgData name="Angharad David" userId="c51a885d-243f-43b5-8752-5e4087bafa25" providerId="ADAL" clId="{405CEF00-109E-4628-918C-1BAA77C63F54}" dt="2020-01-24T12:36:49.751" v="361" actId="167"/>
          <ac:spMkLst>
            <pc:docMk/>
            <pc:sldMk cId="4224068417" sldId="271"/>
            <ac:spMk id="20" creationId="{3EFADC49-1100-41A8-8652-DF58FDD2EA82}"/>
          </ac:spMkLst>
        </pc:spChg>
        <pc:spChg chg="add del">
          <ac:chgData name="Angharad David" userId="c51a885d-243f-43b5-8752-5e4087bafa25" providerId="ADAL" clId="{405CEF00-109E-4628-918C-1BAA77C63F54}" dt="2020-01-24T12:53:15.611" v="368"/>
          <ac:spMkLst>
            <pc:docMk/>
            <pc:sldMk cId="4224068417" sldId="271"/>
            <ac:spMk id="23" creationId="{20097D0F-0912-46AC-97B3-45FBD1FAB490}"/>
          </ac:spMkLst>
        </pc:spChg>
        <pc:spChg chg="add del">
          <ac:chgData name="Angharad David" userId="c51a885d-243f-43b5-8752-5e4087bafa25" providerId="ADAL" clId="{405CEF00-109E-4628-918C-1BAA77C63F54}" dt="2020-01-24T12:53:15.611" v="368"/>
          <ac:spMkLst>
            <pc:docMk/>
            <pc:sldMk cId="4224068417" sldId="271"/>
            <ac:spMk id="25" creationId="{C3CBB75B-37EC-4595-909C-0E06E9DB577D}"/>
          </ac:spMkLst>
        </pc:spChg>
        <pc:spChg chg="add del">
          <ac:chgData name="Angharad David" userId="c51a885d-243f-43b5-8752-5e4087bafa25" providerId="ADAL" clId="{405CEF00-109E-4628-918C-1BAA77C63F54}" dt="2020-01-24T12:53:15.611" v="368"/>
          <ac:spMkLst>
            <pc:docMk/>
            <pc:sldMk cId="4224068417" sldId="271"/>
            <ac:spMk id="27" creationId="{BEB8D9BD-0192-448A-AA03-2D208962A53E}"/>
          </ac:spMkLst>
        </pc:spChg>
        <pc:spChg chg="add del">
          <ac:chgData name="Angharad David" userId="c51a885d-243f-43b5-8752-5e4087bafa25" providerId="ADAL" clId="{405CEF00-109E-4628-918C-1BAA77C63F54}" dt="2020-01-24T12:53:15.611" v="368"/>
          <ac:spMkLst>
            <pc:docMk/>
            <pc:sldMk cId="4224068417" sldId="271"/>
            <ac:spMk id="29" creationId="{C308B51D-70B4-446B-88F0-D8C4E53A3048}"/>
          </ac:spMkLst>
        </pc:spChg>
        <pc:picChg chg="add del">
          <ac:chgData name="Angharad David" userId="c51a885d-243f-43b5-8752-5e4087bafa25" providerId="ADAL" clId="{405CEF00-109E-4628-918C-1BAA77C63F54}" dt="2020-01-24T12:53:15.611" v="368"/>
          <ac:picMkLst>
            <pc:docMk/>
            <pc:sldMk cId="4224068417" sldId="271"/>
            <ac:picMk id="21" creationId="{C3B7BC83-E9D6-4BA2-8647-8856D8F38B2F}"/>
          </ac:picMkLst>
        </pc:picChg>
        <pc:picChg chg="add del">
          <ac:chgData name="Angharad David" userId="c51a885d-243f-43b5-8752-5e4087bafa25" providerId="ADAL" clId="{405CEF00-109E-4628-918C-1BAA77C63F54}" dt="2020-01-24T12:53:15.611" v="368"/>
          <ac:picMkLst>
            <pc:docMk/>
            <pc:sldMk cId="4224068417" sldId="271"/>
            <ac:picMk id="22" creationId="{9F79F350-77B7-48FE-A4F2-D57B0DD67A23}"/>
          </ac:picMkLst>
        </pc:picChg>
        <pc:picChg chg="add del">
          <ac:chgData name="Angharad David" userId="c51a885d-243f-43b5-8752-5e4087bafa25" providerId="ADAL" clId="{405CEF00-109E-4628-918C-1BAA77C63F54}" dt="2020-01-24T12:53:15.611" v="368"/>
          <ac:picMkLst>
            <pc:docMk/>
            <pc:sldMk cId="4224068417" sldId="271"/>
            <ac:picMk id="24" creationId="{119D5B1B-B663-4AF8-88F4-02CF60D59991}"/>
          </ac:picMkLst>
        </pc:picChg>
        <pc:picChg chg="add del">
          <ac:chgData name="Angharad David" userId="c51a885d-243f-43b5-8752-5e4087bafa25" providerId="ADAL" clId="{405CEF00-109E-4628-918C-1BAA77C63F54}" dt="2020-01-24T12:53:15.611" v="368"/>
          <ac:picMkLst>
            <pc:docMk/>
            <pc:sldMk cId="4224068417" sldId="271"/>
            <ac:picMk id="26" creationId="{B59A9EE9-B740-4A83-B093-EEC54D8B048F}"/>
          </ac:picMkLst>
        </pc:picChg>
        <pc:picChg chg="add del">
          <ac:chgData name="Angharad David" userId="c51a885d-243f-43b5-8752-5e4087bafa25" providerId="ADAL" clId="{405CEF00-109E-4628-918C-1BAA77C63F54}" dt="2020-01-24T12:53:15.611" v="368"/>
          <ac:picMkLst>
            <pc:docMk/>
            <pc:sldMk cId="4224068417" sldId="271"/>
            <ac:picMk id="28" creationId="{24294A99-C4DA-4388-9822-47D7BA22DAA5}"/>
          </ac:picMkLst>
        </pc:picChg>
        <pc:picChg chg="add del">
          <ac:chgData name="Angharad David" userId="c51a885d-243f-43b5-8752-5e4087bafa25" providerId="ADAL" clId="{405CEF00-109E-4628-918C-1BAA77C63F54}" dt="2020-01-24T12:53:15.611" v="368"/>
          <ac:picMkLst>
            <pc:docMk/>
            <pc:sldMk cId="4224068417" sldId="271"/>
            <ac:picMk id="30" creationId="{16C28410-F29B-4E1A-84EC-DFBDF5BA2C65}"/>
          </ac:picMkLst>
        </pc:picChg>
      </pc:sldChg>
      <pc:sldChg chg="addSp delSp modSp add">
        <pc:chgData name="Angharad David" userId="c51a885d-243f-43b5-8752-5e4087bafa25" providerId="ADAL" clId="{405CEF00-109E-4628-918C-1BAA77C63F54}" dt="2020-01-24T12:59:45.010" v="424" actId="14100"/>
        <pc:sldMkLst>
          <pc:docMk/>
          <pc:sldMk cId="1173132063" sldId="272"/>
        </pc:sldMkLst>
        <pc:spChg chg="del">
          <ac:chgData name="Angharad David" userId="c51a885d-243f-43b5-8752-5e4087bafa25" providerId="ADAL" clId="{405CEF00-109E-4628-918C-1BAA77C63F54}" dt="2020-01-24T12:58:17.113" v="376" actId="478"/>
          <ac:spMkLst>
            <pc:docMk/>
            <pc:sldMk cId="1173132063" sldId="272"/>
            <ac:spMk id="2" creationId="{246AE835-E3FF-4652-83C2-6FE79E7FE358}"/>
          </ac:spMkLst>
        </pc:spChg>
        <pc:spChg chg="del mod">
          <ac:chgData name="Angharad David" userId="c51a885d-243f-43b5-8752-5e4087bafa25" providerId="ADAL" clId="{405CEF00-109E-4628-918C-1BAA77C63F54}" dt="2020-01-24T12:58:20.346" v="378" actId="478"/>
          <ac:spMkLst>
            <pc:docMk/>
            <pc:sldMk cId="1173132063" sldId="272"/>
            <ac:spMk id="3" creationId="{65BFA36D-A5DA-4B3F-B3B4-094730865352}"/>
          </ac:spMkLst>
        </pc:spChg>
        <pc:spChg chg="add mod">
          <ac:chgData name="Angharad David" userId="c51a885d-243f-43b5-8752-5e4087bafa25" providerId="ADAL" clId="{405CEF00-109E-4628-918C-1BAA77C63F54}" dt="2020-01-24T12:58:44.704" v="384" actId="207"/>
          <ac:spMkLst>
            <pc:docMk/>
            <pc:sldMk cId="1173132063" sldId="272"/>
            <ac:spMk id="5" creationId="{7424C5C8-D857-4704-9025-9D65FC46BE1A}"/>
          </ac:spMkLst>
        </pc:spChg>
        <pc:spChg chg="add mod">
          <ac:chgData name="Angharad David" userId="c51a885d-243f-43b5-8752-5e4087bafa25" providerId="ADAL" clId="{405CEF00-109E-4628-918C-1BAA77C63F54}" dt="2020-01-24T12:59:42.404" v="423" actId="403"/>
          <ac:spMkLst>
            <pc:docMk/>
            <pc:sldMk cId="1173132063" sldId="272"/>
            <ac:spMk id="6" creationId="{E50F2603-5363-41E3-97C2-83F521CB9D71}"/>
          </ac:spMkLst>
        </pc:spChg>
        <pc:picChg chg="add mod">
          <ac:chgData name="Angharad David" userId="c51a885d-243f-43b5-8752-5e4087bafa25" providerId="ADAL" clId="{405CEF00-109E-4628-918C-1BAA77C63F54}" dt="2020-01-24T12:59:45.010" v="424" actId="14100"/>
          <ac:picMkLst>
            <pc:docMk/>
            <pc:sldMk cId="1173132063" sldId="272"/>
            <ac:picMk id="4" creationId="{1DD975ED-B429-49DD-9384-5CC829F76AFD}"/>
          </ac:picMkLst>
        </pc:picChg>
      </pc:sldChg>
      <pc:sldChg chg="addSp delSp modSp add del">
        <pc:chgData name="Angharad David" userId="c51a885d-243f-43b5-8752-5e4087bafa25" providerId="ADAL" clId="{405CEF00-109E-4628-918C-1BAA77C63F54}" dt="2020-01-24T12:58:12.690" v="374" actId="47"/>
        <pc:sldMkLst>
          <pc:docMk/>
          <pc:sldMk cId="3323896029" sldId="272"/>
        </pc:sldMkLst>
        <pc:spChg chg="del">
          <ac:chgData name="Angharad David" userId="c51a885d-243f-43b5-8752-5e4087bafa25" providerId="ADAL" clId="{405CEF00-109E-4628-918C-1BAA77C63F54}" dt="2020-01-24T12:53:22.098" v="370" actId="478"/>
          <ac:spMkLst>
            <pc:docMk/>
            <pc:sldMk cId="3323896029" sldId="272"/>
            <ac:spMk id="2" creationId="{098AA222-3995-4A7F-9B7B-130A39C62616}"/>
          </ac:spMkLst>
        </pc:spChg>
        <pc:spChg chg="del">
          <ac:chgData name="Angharad David" userId="c51a885d-243f-43b5-8752-5e4087bafa25" providerId="ADAL" clId="{405CEF00-109E-4628-918C-1BAA77C63F54}" dt="2020-01-24T12:53:25.098" v="371" actId="478"/>
          <ac:spMkLst>
            <pc:docMk/>
            <pc:sldMk cId="3323896029" sldId="272"/>
            <ac:spMk id="3" creationId="{52BE9E54-2ADD-477C-9546-DCABFA829103}"/>
          </ac:spMkLst>
        </pc:spChg>
        <pc:spChg chg="add">
          <ac:chgData name="Angharad David" userId="c51a885d-243f-43b5-8752-5e4087bafa25" providerId="ADAL" clId="{405CEF00-109E-4628-918C-1BAA77C63F54}" dt="2020-01-24T12:53:25.692" v="372"/>
          <ac:spMkLst>
            <pc:docMk/>
            <pc:sldMk cId="3323896029" sldId="272"/>
            <ac:spMk id="6" creationId="{723CAB62-A23D-4C17-8173-45A9EDB3D09B}"/>
          </ac:spMkLst>
        </pc:spChg>
        <pc:spChg chg="add">
          <ac:chgData name="Angharad David" userId="c51a885d-243f-43b5-8752-5e4087bafa25" providerId="ADAL" clId="{405CEF00-109E-4628-918C-1BAA77C63F54}" dt="2020-01-24T12:53:25.692" v="372"/>
          <ac:spMkLst>
            <pc:docMk/>
            <pc:sldMk cId="3323896029" sldId="272"/>
            <ac:spMk id="8" creationId="{4692F899-E0E9-4830-9200-581B6AE574E0}"/>
          </ac:spMkLst>
        </pc:spChg>
        <pc:spChg chg="add">
          <ac:chgData name="Angharad David" userId="c51a885d-243f-43b5-8752-5e4087bafa25" providerId="ADAL" clId="{405CEF00-109E-4628-918C-1BAA77C63F54}" dt="2020-01-24T12:53:25.692" v="372"/>
          <ac:spMkLst>
            <pc:docMk/>
            <pc:sldMk cId="3323896029" sldId="272"/>
            <ac:spMk id="10" creationId="{898ACA08-99A0-49E6-870E-7153BEDB5D18}"/>
          </ac:spMkLst>
        </pc:spChg>
        <pc:spChg chg="add">
          <ac:chgData name="Angharad David" userId="c51a885d-243f-43b5-8752-5e4087bafa25" providerId="ADAL" clId="{405CEF00-109E-4628-918C-1BAA77C63F54}" dt="2020-01-24T12:53:25.692" v="372"/>
          <ac:spMkLst>
            <pc:docMk/>
            <pc:sldMk cId="3323896029" sldId="272"/>
            <ac:spMk id="12" creationId="{D42E6B53-6F40-40DB-BC0D-DC35FC7CBDCF}"/>
          </ac:spMkLst>
        </pc:spChg>
        <pc:picChg chg="add">
          <ac:chgData name="Angharad David" userId="c51a885d-243f-43b5-8752-5e4087bafa25" providerId="ADAL" clId="{405CEF00-109E-4628-918C-1BAA77C63F54}" dt="2020-01-24T12:53:25.692" v="372"/>
          <ac:picMkLst>
            <pc:docMk/>
            <pc:sldMk cId="3323896029" sldId="272"/>
            <ac:picMk id="4" creationId="{023A9BDE-DA35-46EB-9AB4-5516CCF23C53}"/>
          </ac:picMkLst>
        </pc:picChg>
        <pc:picChg chg="add">
          <ac:chgData name="Angharad David" userId="c51a885d-243f-43b5-8752-5e4087bafa25" providerId="ADAL" clId="{405CEF00-109E-4628-918C-1BAA77C63F54}" dt="2020-01-24T12:53:25.692" v="372"/>
          <ac:picMkLst>
            <pc:docMk/>
            <pc:sldMk cId="3323896029" sldId="272"/>
            <ac:picMk id="5" creationId="{16301DA0-9009-4A0A-AD86-614EA1793920}"/>
          </ac:picMkLst>
        </pc:picChg>
        <pc:picChg chg="add mod">
          <ac:chgData name="Angharad David" userId="c51a885d-243f-43b5-8752-5e4087bafa25" providerId="ADAL" clId="{405CEF00-109E-4628-918C-1BAA77C63F54}" dt="2020-01-24T12:53:39.632" v="373" actId="1076"/>
          <ac:picMkLst>
            <pc:docMk/>
            <pc:sldMk cId="3323896029" sldId="272"/>
            <ac:picMk id="7" creationId="{B9AD9DBA-C246-495A-A569-A8E31A5E7CC9}"/>
          </ac:picMkLst>
        </pc:picChg>
        <pc:picChg chg="add">
          <ac:chgData name="Angharad David" userId="c51a885d-243f-43b5-8752-5e4087bafa25" providerId="ADAL" clId="{405CEF00-109E-4628-918C-1BAA77C63F54}" dt="2020-01-24T12:53:25.692" v="372"/>
          <ac:picMkLst>
            <pc:docMk/>
            <pc:sldMk cId="3323896029" sldId="272"/>
            <ac:picMk id="9" creationId="{9AF68FBC-AD8D-439C-8CB6-872994657877}"/>
          </ac:picMkLst>
        </pc:picChg>
        <pc:picChg chg="add">
          <ac:chgData name="Angharad David" userId="c51a885d-243f-43b5-8752-5e4087bafa25" providerId="ADAL" clId="{405CEF00-109E-4628-918C-1BAA77C63F54}" dt="2020-01-24T12:53:25.692" v="372"/>
          <ac:picMkLst>
            <pc:docMk/>
            <pc:sldMk cId="3323896029" sldId="272"/>
            <ac:picMk id="11" creationId="{FCF2153B-0D6E-4CB7-9CE9-CF2E739DF590}"/>
          </ac:picMkLst>
        </pc:picChg>
        <pc:picChg chg="add">
          <ac:chgData name="Angharad David" userId="c51a885d-243f-43b5-8752-5e4087bafa25" providerId="ADAL" clId="{405CEF00-109E-4628-918C-1BAA77C63F54}" dt="2020-01-24T12:53:25.692" v="372"/>
          <ac:picMkLst>
            <pc:docMk/>
            <pc:sldMk cId="3323896029" sldId="272"/>
            <ac:picMk id="13" creationId="{47A330CA-61E3-49C1-8896-2F2185DD8202}"/>
          </ac:picMkLst>
        </pc:picChg>
      </pc:sldChg>
      <pc:sldChg chg="modSp add">
        <pc:chgData name="Angharad David" userId="c51a885d-243f-43b5-8752-5e4087bafa25" providerId="ADAL" clId="{405CEF00-109E-4628-918C-1BAA77C63F54}" dt="2020-01-24T13:00:40.273" v="458" actId="115"/>
        <pc:sldMkLst>
          <pc:docMk/>
          <pc:sldMk cId="2314377797" sldId="273"/>
        </pc:sldMkLst>
        <pc:spChg chg="mod">
          <ac:chgData name="Angharad David" userId="c51a885d-243f-43b5-8752-5e4087bafa25" providerId="ADAL" clId="{405CEF00-109E-4628-918C-1BAA77C63F54}" dt="2020-01-24T13:00:40.273" v="458" actId="115"/>
          <ac:spMkLst>
            <pc:docMk/>
            <pc:sldMk cId="2314377797" sldId="273"/>
            <ac:spMk id="6" creationId="{E50F2603-5363-41E3-97C2-83F521CB9D71}"/>
          </ac:spMkLst>
        </pc:spChg>
      </pc:sldChg>
      <pc:sldChg chg="add">
        <pc:chgData name="Angharad David" userId="c51a885d-243f-43b5-8752-5e4087bafa25" providerId="ADAL" clId="{405CEF00-109E-4628-918C-1BAA77C63F54}" dt="2020-01-24T19:17:58.596" v="561"/>
        <pc:sldMkLst>
          <pc:docMk/>
          <pc:sldMk cId="1342402182" sldId="274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088BE526-B7F4-481B-AB66-C6A61FE36B08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8A9092-2553-416E-A7F2-052120F6F27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190948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6774934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979753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0117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3772848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524376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https://www.youtube.com/watch?v=8XimCxlLM-o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7302388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https://www.youtube.com/watch?v=8XimCxlLM-o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418A9092-2553-416E-A7F2-052120F6F27E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552601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14275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229041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0033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0072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241355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59361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65831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35749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5068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453571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22475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7000"/>
            <a:lum/>
          </a:blip>
          <a:srcRect/>
          <a:stretch>
            <a:fillRect l="-4000" r="-4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33DDFC-AF22-44E1-8B16-3D2924D12087}" type="datetimeFigureOut">
              <a:rPr lang="en-GB" smtClean="0"/>
              <a:t>22/04/2020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E9B0C7A-E1F1-4C5F-BA1A-2A985498B27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05794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5.jp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6" Type="http://schemas.openxmlformats.org/officeDocument/2006/relationships/image" Target="../media/image9.png"/><Relationship Id="rId5" Type="http://schemas.openxmlformats.org/officeDocument/2006/relationships/audio" Target="../media/audio1.wav"/><Relationship Id="rId4" Type="http://schemas.openxmlformats.org/officeDocument/2006/relationships/notesSlide" Target="../notesSlides/notesSlide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5.png"/><Relationship Id="rId3" Type="http://schemas.openxmlformats.org/officeDocument/2006/relationships/image" Target="../media/image10.png"/><Relationship Id="rId7" Type="http://schemas.openxmlformats.org/officeDocument/2006/relationships/image" Target="../media/image1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image" Target="../media/image11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8XimCxlLM-o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0.png"/><Relationship Id="rId5" Type="http://schemas.openxmlformats.org/officeDocument/2006/relationships/image" Target="../media/image19.png"/><Relationship Id="rId10" Type="http://schemas.openxmlformats.org/officeDocument/2006/relationships/image" Target="../media/image24.png"/><Relationship Id="rId4" Type="http://schemas.openxmlformats.org/officeDocument/2006/relationships/image" Target="../media/image18.png"/><Relationship Id="rId9" Type="http://schemas.openxmlformats.org/officeDocument/2006/relationships/image" Target="../media/image23.png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png"/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28.png"/><Relationship Id="rId4" Type="http://schemas.openxmlformats.org/officeDocument/2006/relationships/image" Target="../media/image27.png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04378" y="853945"/>
            <a:ext cx="6487622" cy="2877046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8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4000161"/>
            <a:ext cx="5834743" cy="2869328"/>
          </a:xfrm>
          <a:prstGeom prst="rect">
            <a:avLst/>
          </a:prstGeom>
          <a:ln>
            <a:solidFill>
              <a:schemeClr val="tx1"/>
            </a:solidFill>
          </a:ln>
        </p:spPr>
      </p:pic>
      <p:pic>
        <p:nvPicPr>
          <p:cNvPr id="9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49686" y="3730992"/>
            <a:ext cx="6542314" cy="3138498"/>
          </a:xfrm>
          <a:prstGeom prst="rect">
            <a:avLst/>
          </a:prstGeom>
          <a:ln>
            <a:solidFill>
              <a:schemeClr val="tx1"/>
            </a:solidFill>
          </a:ln>
        </p:spPr>
      </p:pic>
      <p:sp>
        <p:nvSpPr>
          <p:cNvPr id="2" name="TextBox 1">
            <a:extLst>
              <a:ext uri="{FF2B5EF4-FFF2-40B4-BE49-F238E27FC236}">
                <a16:creationId xmlns:a16="http://schemas.microsoft.com/office/drawing/2014/main" id="{20418E09-1003-4B1C-8A78-EC84C301145F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u="sng" dirty="0"/>
              <a:t>Gwaith Dosbarth</a:t>
            </a:r>
            <a:r>
              <a:rPr lang="en-GB" sz="3200" dirty="0"/>
              <a:t>					      </a:t>
            </a:r>
            <a:r>
              <a:rPr lang="en-GB" sz="3200" u="sng" dirty="0"/>
              <a:t>Dydd </a:t>
            </a:r>
            <a:r>
              <a:rPr lang="en-GB" sz="3200" u="sng" dirty="0" err="1"/>
              <a:t>Gwener</a:t>
            </a:r>
            <a:r>
              <a:rPr lang="en-GB" sz="3200" u="sng" dirty="0"/>
              <a:t>, 31 </a:t>
            </a:r>
            <a:r>
              <a:rPr lang="en-GB" sz="3200" u="sng" dirty="0" err="1"/>
              <a:t>Ionawr</a:t>
            </a:r>
            <a:endParaRPr lang="en-GB" sz="3200" u="sng" dirty="0"/>
          </a:p>
        </p:txBody>
      </p:sp>
      <p:pic>
        <p:nvPicPr>
          <p:cNvPr id="4" name="Picture 3" descr="A picture containing outdoor, rock, rocky, water&#10;&#10;Description automatically generated">
            <a:extLst>
              <a:ext uri="{FF2B5EF4-FFF2-40B4-BE49-F238E27FC236}">
                <a16:creationId xmlns:a16="http://schemas.microsoft.com/office/drawing/2014/main" id="{1DA9C69C-5ED5-473C-9E8B-AE9FAC1A1955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639204"/>
            <a:ext cx="5649686" cy="3360957"/>
          </a:xfrm>
          <a:prstGeom prst="rect">
            <a:avLst/>
          </a:prstGeom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D6A693BF-D690-4B61-865D-ACB47811AD5A}"/>
              </a:ext>
            </a:extLst>
          </p:cNvPr>
          <p:cNvSpPr/>
          <p:nvPr/>
        </p:nvSpPr>
        <p:spPr>
          <a:xfrm>
            <a:off x="0" y="4688770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3E0FCCB-EC79-4E88-9A4E-8FD061F6241D}"/>
              </a:ext>
            </a:extLst>
          </p:cNvPr>
          <p:cNvSpPr/>
          <p:nvPr/>
        </p:nvSpPr>
        <p:spPr>
          <a:xfrm>
            <a:off x="0" y="639204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C906F516-3EFB-442C-ABC4-5D7FE923548D}"/>
              </a:ext>
            </a:extLst>
          </p:cNvPr>
          <p:cNvSpPr/>
          <p:nvPr/>
        </p:nvSpPr>
        <p:spPr>
          <a:xfrm>
            <a:off x="9067800" y="4645226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E2A2EB68-8172-49CC-8A76-CC0EC7D92A78}"/>
              </a:ext>
            </a:extLst>
          </p:cNvPr>
          <p:cNvSpPr/>
          <p:nvPr/>
        </p:nvSpPr>
        <p:spPr>
          <a:xfrm>
            <a:off x="9067800" y="850489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C6F302D9-A5D0-4098-A832-4D183D4A37B0}"/>
              </a:ext>
            </a:extLst>
          </p:cNvPr>
          <p:cNvSpPr/>
          <p:nvPr/>
        </p:nvSpPr>
        <p:spPr>
          <a:xfrm>
            <a:off x="5943600" y="850489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DD785DD4-5F76-40E2-8F73-3558B74A030C}"/>
              </a:ext>
            </a:extLst>
          </p:cNvPr>
          <p:cNvSpPr/>
          <p:nvPr/>
        </p:nvSpPr>
        <p:spPr>
          <a:xfrm>
            <a:off x="4005943" y="4647615"/>
            <a:ext cx="5061857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CB9AC690-5145-4A5F-AB0B-07C9B1829C65}"/>
              </a:ext>
            </a:extLst>
          </p:cNvPr>
          <p:cNvSpPr/>
          <p:nvPr/>
        </p:nvSpPr>
        <p:spPr>
          <a:xfrm>
            <a:off x="9097150" y="2867968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7AD7AF3F-6E6B-4D02-8255-DF5023AEC7AE}"/>
              </a:ext>
            </a:extLst>
          </p:cNvPr>
          <p:cNvSpPr/>
          <p:nvPr/>
        </p:nvSpPr>
        <p:spPr>
          <a:xfrm>
            <a:off x="15091" y="2751195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3EFADC49-1100-41A8-8652-DF58FDD2EA82}"/>
              </a:ext>
            </a:extLst>
          </p:cNvPr>
          <p:cNvSpPr/>
          <p:nvPr/>
        </p:nvSpPr>
        <p:spPr>
          <a:xfrm>
            <a:off x="2672443" y="2081354"/>
            <a:ext cx="3124200" cy="22287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TextBox 4"/>
          <p:cNvSpPr txBox="1"/>
          <p:nvPr/>
        </p:nvSpPr>
        <p:spPr>
          <a:xfrm>
            <a:off x="3976593" y="2429699"/>
            <a:ext cx="3706246" cy="3970318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/>
              <a:t>Beth </a:t>
            </a:r>
            <a:r>
              <a:rPr lang="en-GB" sz="3600" b="1" dirty="0" err="1"/>
              <a:t>ydy</a:t>
            </a:r>
            <a:r>
              <a:rPr lang="en-GB" sz="3600" b="1" dirty="0"/>
              <a:t> </a:t>
            </a:r>
            <a:r>
              <a:rPr lang="en-GB" sz="3600" b="1" dirty="0" err="1"/>
              <a:t>ein</a:t>
            </a:r>
            <a:r>
              <a:rPr lang="en-GB" sz="3600" b="1" dirty="0"/>
              <a:t> </a:t>
            </a:r>
            <a:r>
              <a:rPr lang="en-GB" sz="3600" b="1" dirty="0" err="1"/>
              <a:t>pwnc</a:t>
            </a:r>
            <a:r>
              <a:rPr lang="en-GB" sz="3600" b="1" dirty="0"/>
              <a:t> </a:t>
            </a:r>
            <a:r>
              <a:rPr lang="en-GB" sz="3600" b="1" dirty="0" err="1"/>
              <a:t>nesaf</a:t>
            </a:r>
            <a:r>
              <a:rPr lang="en-GB" sz="3600" b="1" dirty="0"/>
              <a:t>?</a:t>
            </a:r>
          </a:p>
          <a:p>
            <a:pPr algn="ctr"/>
            <a:endParaRPr lang="en-GB" sz="3600" b="1" dirty="0"/>
          </a:p>
          <a:p>
            <a:pPr algn="ctr"/>
            <a:endParaRPr lang="en-GB" sz="3600" b="1" dirty="0"/>
          </a:p>
          <a:p>
            <a:pPr algn="ctr"/>
            <a:r>
              <a:rPr lang="en-GB" sz="3600" b="1" dirty="0"/>
              <a:t>Complete the jigsaw to work it out!</a:t>
            </a:r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7821A2A7-64AB-4D0D-864E-4495D3E77DD9}"/>
              </a:ext>
            </a:extLst>
          </p:cNvPr>
          <p:cNvSpPr/>
          <p:nvPr/>
        </p:nvSpPr>
        <p:spPr>
          <a:xfrm>
            <a:off x="4471139" y="135488"/>
            <a:ext cx="2561032" cy="2273064"/>
          </a:xfrm>
          <a:prstGeom prst="ellipse">
            <a:avLst/>
          </a:prstGeom>
          <a:solidFill>
            <a:schemeClr val="accent5">
              <a:lumMod val="40000"/>
              <a:lumOff val="60000"/>
            </a:schemeClr>
          </a:solidFill>
          <a:ln>
            <a:solidFill>
              <a:schemeClr val="accent5">
                <a:lumMod val="40000"/>
                <a:lumOff val="6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000" dirty="0">
                <a:solidFill>
                  <a:schemeClr val="tx1"/>
                </a:solidFill>
              </a:rPr>
              <a:t>Leave a page to glue in your test next lesson!</a:t>
            </a:r>
          </a:p>
        </p:txBody>
      </p:sp>
    </p:spTree>
    <p:extLst>
      <p:ext uri="{BB962C8B-B14F-4D97-AF65-F5344CB8AC3E}">
        <p14:creationId xmlns:p14="http://schemas.microsoft.com/office/powerpoint/2010/main" val="422406841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D975ED-B429-49DD-9384-5CC829F76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3415"/>
            <a:ext cx="12192000" cy="56245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24C5C8-D857-4704-9025-9D65FC46BE1A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u="sng" dirty="0"/>
              <a:t>Gwaith Dosbarth</a:t>
            </a:r>
            <a:r>
              <a:rPr lang="en-GB" sz="3200" dirty="0"/>
              <a:t>					      </a:t>
            </a:r>
            <a:r>
              <a:rPr lang="en-GB" sz="3200" u="sng" dirty="0"/>
              <a:t>Dydd </a:t>
            </a:r>
            <a:r>
              <a:rPr lang="en-GB" sz="3200" u="sng" dirty="0" err="1"/>
              <a:t>Gwener</a:t>
            </a:r>
            <a:r>
              <a:rPr lang="en-GB" sz="3200" u="sng" dirty="0"/>
              <a:t>, 31 </a:t>
            </a:r>
            <a:r>
              <a:rPr lang="en-GB" sz="3200" u="sng" dirty="0" err="1"/>
              <a:t>Ionawr</a:t>
            </a:r>
            <a:endParaRPr lang="en-GB" sz="3200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0F2603-5363-41E3-97C2-83F521CB9D71}"/>
              </a:ext>
            </a:extLst>
          </p:cNvPr>
          <p:cNvSpPr txBox="1"/>
          <p:nvPr/>
        </p:nvSpPr>
        <p:spPr>
          <a:xfrm>
            <a:off x="-87086" y="587084"/>
            <a:ext cx="1227908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dirty="0"/>
              <a:t>What is our next topic?</a:t>
            </a:r>
          </a:p>
        </p:txBody>
      </p:sp>
    </p:spTree>
    <p:extLst>
      <p:ext uri="{BB962C8B-B14F-4D97-AF65-F5344CB8AC3E}">
        <p14:creationId xmlns:p14="http://schemas.microsoft.com/office/powerpoint/2010/main" val="11731320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1DD975ED-B429-49DD-9384-5CC829F76AF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33415"/>
            <a:ext cx="12192000" cy="5624585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7424C5C8-D857-4704-9025-9D65FC46BE1A}"/>
              </a:ext>
            </a:extLst>
          </p:cNvPr>
          <p:cNvSpPr txBox="1"/>
          <p:nvPr/>
        </p:nvSpPr>
        <p:spPr>
          <a:xfrm>
            <a:off x="0" y="0"/>
            <a:ext cx="12192000" cy="584775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GB" sz="3200" u="sng" dirty="0"/>
              <a:t>Gwaith Dosbarth</a:t>
            </a:r>
            <a:r>
              <a:rPr lang="en-GB" sz="3200" dirty="0"/>
              <a:t>					      </a:t>
            </a:r>
            <a:r>
              <a:rPr lang="en-GB" sz="3200" u="sng" dirty="0"/>
              <a:t>Dydd </a:t>
            </a:r>
            <a:r>
              <a:rPr lang="en-GB" sz="3200" u="sng" dirty="0" err="1"/>
              <a:t>Gwener</a:t>
            </a:r>
            <a:r>
              <a:rPr lang="en-GB" sz="3200" u="sng" dirty="0"/>
              <a:t>, 31 </a:t>
            </a:r>
            <a:r>
              <a:rPr lang="en-GB" sz="3200" u="sng" dirty="0" err="1"/>
              <a:t>Ionawr</a:t>
            </a:r>
            <a:endParaRPr lang="en-GB" sz="3200" u="sng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E50F2603-5363-41E3-97C2-83F521CB9D71}"/>
              </a:ext>
            </a:extLst>
          </p:cNvPr>
          <p:cNvSpPr txBox="1"/>
          <p:nvPr/>
        </p:nvSpPr>
        <p:spPr>
          <a:xfrm>
            <a:off x="0" y="584775"/>
            <a:ext cx="12279086" cy="64633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GB" sz="3600" u="sng" dirty="0"/>
              <a:t>Weather Hazards</a:t>
            </a:r>
          </a:p>
        </p:txBody>
      </p:sp>
    </p:spTree>
    <p:extLst>
      <p:ext uri="{BB962C8B-B14F-4D97-AF65-F5344CB8AC3E}">
        <p14:creationId xmlns:p14="http://schemas.microsoft.com/office/powerpoint/2010/main" val="231437779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14">
            <a:extLst>
              <a:ext uri="{FF2B5EF4-FFF2-40B4-BE49-F238E27FC236}">
                <a16:creationId xmlns:a16="http://schemas.microsoft.com/office/drawing/2014/main" id="{6EFFF4A2-EB01-4738-9824-8D9A72A51B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8" name="Picture 7" descr="A close up of clouds in the dark&#10;&#10;Description automatically generated"/>
          <p:cNvPicPr>
            <a:picLocks noChangeAspect="1"/>
          </p:cNvPicPr>
          <p:nvPr/>
        </p:nvPicPr>
        <p:blipFill rotWithShape="1">
          <a:blip r:embed="rId3"/>
          <a:srcRect l="3560" r="24199" b="-1"/>
          <a:stretch/>
        </p:blipFill>
        <p:spPr>
          <a:xfrm>
            <a:off x="20" y="10"/>
            <a:ext cx="4571980" cy="4224518"/>
          </a:xfrm>
          <a:prstGeom prst="rect">
            <a:avLst/>
          </a:prstGeom>
        </p:spPr>
      </p:pic>
      <p:pic>
        <p:nvPicPr>
          <p:cNvPr id="10" name="Picture 9" descr="A house with trees in the background&#10;&#10;Description automatically generated">
            <a:extLst>
              <a:ext uri="{FF2B5EF4-FFF2-40B4-BE49-F238E27FC236}">
                <a16:creationId xmlns:a16="http://schemas.microsoft.com/office/drawing/2014/main" id="{9436BF3E-BB48-40FD-8BD6-ACA538368D95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2" b="163"/>
          <a:stretch/>
        </p:blipFill>
        <p:spPr>
          <a:xfrm>
            <a:off x="4657344" y="10"/>
            <a:ext cx="7534656" cy="4226709"/>
          </a:xfrm>
          <a:prstGeom prst="rect">
            <a:avLst/>
          </a:prstGeom>
        </p:spPr>
      </p:pic>
      <p:sp>
        <p:nvSpPr>
          <p:cNvPr id="5" name="Content Placeholder 4"/>
          <p:cNvSpPr>
            <a:spLocks noGrp="1"/>
          </p:cNvSpPr>
          <p:nvPr>
            <p:ph idx="1"/>
          </p:nvPr>
        </p:nvSpPr>
        <p:spPr>
          <a:xfrm>
            <a:off x="561248" y="4378880"/>
            <a:ext cx="11260638" cy="2322577"/>
          </a:xfrm>
        </p:spPr>
        <p:txBody>
          <a:bodyPr>
            <a:normAutofit fontScale="92500"/>
          </a:bodyPr>
          <a:lstStyle/>
          <a:p>
            <a:pPr marL="0" indent="0">
              <a:buNone/>
            </a:pPr>
            <a:r>
              <a:rPr lang="en-GB" sz="3200" b="1" dirty="0" err="1"/>
              <a:t>Nodau</a:t>
            </a:r>
            <a:r>
              <a:rPr lang="en-GB" sz="3200" b="1" dirty="0"/>
              <a:t> y </a:t>
            </a:r>
            <a:r>
              <a:rPr lang="en-GB" sz="3200" b="1" dirty="0" err="1"/>
              <a:t>wers</a:t>
            </a:r>
            <a:endParaRPr lang="en-GB" sz="3200" b="1" dirty="0"/>
          </a:p>
          <a:p>
            <a:pPr marL="0" indent="0">
              <a:buNone/>
            </a:pPr>
            <a:endParaRPr lang="en-GB" sz="3200" b="1" dirty="0"/>
          </a:p>
          <a:p>
            <a:r>
              <a:rPr lang="en-GB" sz="3200" b="1" dirty="0"/>
              <a:t>To describe what a weather hazard is.</a:t>
            </a:r>
          </a:p>
          <a:p>
            <a:r>
              <a:rPr lang="en-GB" sz="3200" b="1" dirty="0"/>
              <a:t>To compare some of the weather hazards experienced in the UK</a:t>
            </a:r>
            <a:r>
              <a:rPr lang="en-GB" sz="3200" dirty="0"/>
              <a:t>.</a:t>
            </a:r>
          </a:p>
        </p:txBody>
      </p:sp>
      <p:grpSp>
        <p:nvGrpSpPr>
          <p:cNvPr id="23" name="Group 16">
            <a:extLst>
              <a:ext uri="{FF2B5EF4-FFF2-40B4-BE49-F238E27FC236}">
                <a16:creationId xmlns:a16="http://schemas.microsoft.com/office/drawing/2014/main" id="{D4469D90-62FA-49B2-981E-5305361D5A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0502370" y="4592474"/>
            <a:ext cx="1128382" cy="847206"/>
            <a:chOff x="8183879" y="1000124"/>
            <a:chExt cx="1562267" cy="1172973"/>
          </a:xfrm>
        </p:grpSpPr>
        <p:sp>
          <p:nvSpPr>
            <p:cNvPr id="18" name="Freeform 5">
              <a:extLst>
                <a:ext uri="{FF2B5EF4-FFF2-40B4-BE49-F238E27FC236}">
                  <a16:creationId xmlns:a16="http://schemas.microsoft.com/office/drawing/2014/main" id="{281E6897-9689-4C48-ADC3-9F41AAE3A9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183879" y="1348782"/>
              <a:ext cx="935037" cy="8243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4" name="Freeform 5">
              <a:extLst>
                <a:ext uri="{FF2B5EF4-FFF2-40B4-BE49-F238E27FC236}">
                  <a16:creationId xmlns:a16="http://schemas.microsoft.com/office/drawing/2014/main" id="{404E145C-C4EA-4DED-B029-22B811FCEB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8983979" y="1000124"/>
              <a:ext cx="762167" cy="671915"/>
            </a:xfrm>
            <a:custGeom>
              <a:avLst/>
              <a:gdLst>
                <a:gd name="T0" fmla="*/ 225 w 785"/>
                <a:gd name="T1" fmla="*/ 692 h 692"/>
                <a:gd name="T2" fmla="*/ 177 w 785"/>
                <a:gd name="T3" fmla="*/ 665 h 692"/>
                <a:gd name="T4" fmla="*/ 9 w 785"/>
                <a:gd name="T5" fmla="*/ 374 h 692"/>
                <a:gd name="T6" fmla="*/ 9 w 785"/>
                <a:gd name="T7" fmla="*/ 318 h 692"/>
                <a:gd name="T8" fmla="*/ 177 w 785"/>
                <a:gd name="T9" fmla="*/ 27 h 692"/>
                <a:gd name="T10" fmla="*/ 225 w 785"/>
                <a:gd name="T11" fmla="*/ 0 h 692"/>
                <a:gd name="T12" fmla="*/ 561 w 785"/>
                <a:gd name="T13" fmla="*/ 0 h 692"/>
                <a:gd name="T14" fmla="*/ 609 w 785"/>
                <a:gd name="T15" fmla="*/ 27 h 692"/>
                <a:gd name="T16" fmla="*/ 777 w 785"/>
                <a:gd name="T17" fmla="*/ 318 h 692"/>
                <a:gd name="T18" fmla="*/ 777 w 785"/>
                <a:gd name="T19" fmla="*/ 374 h 692"/>
                <a:gd name="T20" fmla="*/ 609 w 785"/>
                <a:gd name="T21" fmla="*/ 665 h 692"/>
                <a:gd name="T22" fmla="*/ 561 w 785"/>
                <a:gd name="T23" fmla="*/ 692 h 692"/>
                <a:gd name="T24" fmla="*/ 225 w 785"/>
                <a:gd name="T25" fmla="*/ 692 h 692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785" h="692">
                  <a:moveTo>
                    <a:pt x="225" y="692"/>
                  </a:moveTo>
                  <a:cubicBezTo>
                    <a:pt x="207" y="692"/>
                    <a:pt x="185" y="680"/>
                    <a:pt x="177" y="665"/>
                  </a:cubicBezTo>
                  <a:cubicBezTo>
                    <a:pt x="9" y="374"/>
                    <a:pt x="9" y="374"/>
                    <a:pt x="9" y="374"/>
                  </a:cubicBezTo>
                  <a:cubicBezTo>
                    <a:pt x="0" y="358"/>
                    <a:pt x="0" y="334"/>
                    <a:pt x="9" y="318"/>
                  </a:cubicBezTo>
                  <a:cubicBezTo>
                    <a:pt x="177" y="27"/>
                    <a:pt x="177" y="27"/>
                    <a:pt x="177" y="27"/>
                  </a:cubicBezTo>
                  <a:cubicBezTo>
                    <a:pt x="185" y="12"/>
                    <a:pt x="207" y="0"/>
                    <a:pt x="225" y="0"/>
                  </a:cubicBezTo>
                  <a:cubicBezTo>
                    <a:pt x="561" y="0"/>
                    <a:pt x="561" y="0"/>
                    <a:pt x="561" y="0"/>
                  </a:cubicBezTo>
                  <a:cubicBezTo>
                    <a:pt x="578" y="0"/>
                    <a:pt x="600" y="12"/>
                    <a:pt x="609" y="27"/>
                  </a:cubicBezTo>
                  <a:cubicBezTo>
                    <a:pt x="777" y="318"/>
                    <a:pt x="777" y="318"/>
                    <a:pt x="777" y="318"/>
                  </a:cubicBezTo>
                  <a:cubicBezTo>
                    <a:pt x="785" y="334"/>
                    <a:pt x="785" y="358"/>
                    <a:pt x="777" y="374"/>
                  </a:cubicBezTo>
                  <a:cubicBezTo>
                    <a:pt x="609" y="665"/>
                    <a:pt x="609" y="665"/>
                    <a:pt x="609" y="665"/>
                  </a:cubicBezTo>
                  <a:cubicBezTo>
                    <a:pt x="600" y="680"/>
                    <a:pt x="578" y="692"/>
                    <a:pt x="561" y="692"/>
                  </a:cubicBezTo>
                  <a:lnTo>
                    <a:pt x="225" y="692"/>
                  </a:lnTo>
                  <a:close/>
                </a:path>
              </a:pathLst>
            </a:custGeom>
            <a:noFill/>
            <a:ln w="28575" cmpd="sng">
              <a:solidFill>
                <a:schemeClr val="tx1"/>
              </a:solidFill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AutoShape 2" descr="Image result for blizzard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767999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noFill/>
          </a:ln>
        </p:spPr>
        <p:txBody>
          <a:bodyPr/>
          <a:lstStyle/>
          <a:p>
            <a:pPr algn="ctr"/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tywydd</a:t>
            </a:r>
            <a:r>
              <a:rPr lang="en-GB" b="1" dirty="0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3725" y="2192952"/>
            <a:ext cx="4681599" cy="2062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On your mini-whiteboards brainstorm as many different types of weather as you can think of. </a:t>
            </a:r>
          </a:p>
        </p:txBody>
      </p:sp>
      <p:pic>
        <p:nvPicPr>
          <p:cNvPr id="9" name="MS910219404[1].wav">
            <a:hlinkClick r:id="" action="ppaction://media"/>
            <a:extLst>
              <a:ext uri="{FF2B5EF4-FFF2-40B4-BE49-F238E27FC236}">
                <a16:creationId xmlns:a16="http://schemas.microsoft.com/office/drawing/2014/main" id="{898326AF-7BC6-40D6-89FD-4BA8FAAF8407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 cstate="print"/>
          <a:stretch>
            <a:fillRect/>
          </a:stretch>
        </p:blipFill>
        <p:spPr>
          <a:xfrm>
            <a:off x="2668285" y="4925577"/>
            <a:ext cx="244475" cy="244475"/>
          </a:xfrm>
          <a:prstGeom prst="rect">
            <a:avLst/>
          </a:prstGeom>
        </p:spPr>
      </p:pic>
      <p:sp>
        <p:nvSpPr>
          <p:cNvPr id="10" name="Rectangle 3">
            <a:extLst>
              <a:ext uri="{FF2B5EF4-FFF2-40B4-BE49-F238E27FC236}">
                <a16:creationId xmlns:a16="http://schemas.microsoft.com/office/drawing/2014/main" id="{907E7F8E-E01F-4C75-B6DC-F8A1A521F1F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2:00</a:t>
            </a:r>
          </a:p>
        </p:txBody>
      </p:sp>
      <p:sp>
        <p:nvSpPr>
          <p:cNvPr id="11" name="Rectangle 4">
            <a:extLst>
              <a:ext uri="{FF2B5EF4-FFF2-40B4-BE49-F238E27FC236}">
                <a16:creationId xmlns:a16="http://schemas.microsoft.com/office/drawing/2014/main" id="{0DB481FF-8686-4E59-9845-1A4AA6C220B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1:59</a:t>
            </a:r>
          </a:p>
        </p:txBody>
      </p:sp>
      <p:sp>
        <p:nvSpPr>
          <p:cNvPr id="12" name="Rectangle 5">
            <a:extLst>
              <a:ext uri="{FF2B5EF4-FFF2-40B4-BE49-F238E27FC236}">
                <a16:creationId xmlns:a16="http://schemas.microsoft.com/office/drawing/2014/main" id="{1E4BE92D-DE48-4CE4-87C1-687CF298632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1:58</a:t>
            </a:r>
          </a:p>
        </p:txBody>
      </p:sp>
      <p:sp>
        <p:nvSpPr>
          <p:cNvPr id="13" name="Rectangle 6">
            <a:extLst>
              <a:ext uri="{FF2B5EF4-FFF2-40B4-BE49-F238E27FC236}">
                <a16:creationId xmlns:a16="http://schemas.microsoft.com/office/drawing/2014/main" id="{78DBD39F-C6D3-4F69-9D02-4D618EAAF6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1:57</a:t>
            </a:r>
          </a:p>
        </p:txBody>
      </p:sp>
      <p:sp>
        <p:nvSpPr>
          <p:cNvPr id="14" name="Rectangle 7">
            <a:extLst>
              <a:ext uri="{FF2B5EF4-FFF2-40B4-BE49-F238E27FC236}">
                <a16:creationId xmlns:a16="http://schemas.microsoft.com/office/drawing/2014/main" id="{6E574706-C086-4191-B64A-907A3B1EEBB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1:56</a:t>
            </a:r>
          </a:p>
        </p:txBody>
      </p:sp>
      <p:sp>
        <p:nvSpPr>
          <p:cNvPr id="15" name="Rectangle 8">
            <a:extLst>
              <a:ext uri="{FF2B5EF4-FFF2-40B4-BE49-F238E27FC236}">
                <a16:creationId xmlns:a16="http://schemas.microsoft.com/office/drawing/2014/main" id="{4E6C3E0D-D915-441E-9637-DFCC3E5CF78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1:55</a:t>
            </a:r>
          </a:p>
        </p:txBody>
      </p:sp>
      <p:sp>
        <p:nvSpPr>
          <p:cNvPr id="16" name="Rectangle 9">
            <a:extLst>
              <a:ext uri="{FF2B5EF4-FFF2-40B4-BE49-F238E27FC236}">
                <a16:creationId xmlns:a16="http://schemas.microsoft.com/office/drawing/2014/main" id="{95012614-0C80-4BFD-8700-33AD3A1420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1:54</a:t>
            </a:r>
          </a:p>
        </p:txBody>
      </p:sp>
      <p:sp>
        <p:nvSpPr>
          <p:cNvPr id="17" name="Rectangle 10">
            <a:extLst>
              <a:ext uri="{FF2B5EF4-FFF2-40B4-BE49-F238E27FC236}">
                <a16:creationId xmlns:a16="http://schemas.microsoft.com/office/drawing/2014/main" id="{035EAAD2-D48A-4A14-B665-E6A01195CAF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1:53</a:t>
            </a:r>
          </a:p>
        </p:txBody>
      </p:sp>
      <p:sp>
        <p:nvSpPr>
          <p:cNvPr id="18" name="Rectangle 11">
            <a:extLst>
              <a:ext uri="{FF2B5EF4-FFF2-40B4-BE49-F238E27FC236}">
                <a16:creationId xmlns:a16="http://schemas.microsoft.com/office/drawing/2014/main" id="{CD6C2DBB-11B0-4B3F-B4A3-46415F27C1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1:52</a:t>
            </a:r>
          </a:p>
        </p:txBody>
      </p:sp>
      <p:sp>
        <p:nvSpPr>
          <p:cNvPr id="19" name="Rectangle 12">
            <a:extLst>
              <a:ext uri="{FF2B5EF4-FFF2-40B4-BE49-F238E27FC236}">
                <a16:creationId xmlns:a16="http://schemas.microsoft.com/office/drawing/2014/main" id="{98EEB1F3-03B1-44E2-968F-A403452516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1:51</a:t>
            </a:r>
          </a:p>
        </p:txBody>
      </p:sp>
      <p:sp>
        <p:nvSpPr>
          <p:cNvPr id="20" name="Rectangle 13">
            <a:extLst>
              <a:ext uri="{FF2B5EF4-FFF2-40B4-BE49-F238E27FC236}">
                <a16:creationId xmlns:a16="http://schemas.microsoft.com/office/drawing/2014/main" id="{0780064B-89D0-45E2-9472-2FE2C8564B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1:50</a:t>
            </a:r>
          </a:p>
        </p:txBody>
      </p:sp>
      <p:sp>
        <p:nvSpPr>
          <p:cNvPr id="21" name="Rectangle 14">
            <a:extLst>
              <a:ext uri="{FF2B5EF4-FFF2-40B4-BE49-F238E27FC236}">
                <a16:creationId xmlns:a16="http://schemas.microsoft.com/office/drawing/2014/main" id="{9C76392A-6285-4F3F-BBF4-13E17330E6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1:49</a:t>
            </a:r>
          </a:p>
        </p:txBody>
      </p:sp>
      <p:sp>
        <p:nvSpPr>
          <p:cNvPr id="22" name="Rectangle 15">
            <a:extLst>
              <a:ext uri="{FF2B5EF4-FFF2-40B4-BE49-F238E27FC236}">
                <a16:creationId xmlns:a16="http://schemas.microsoft.com/office/drawing/2014/main" id="{A3F4EFC1-113A-4CEB-8905-CAA90EAECC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1:48</a:t>
            </a:r>
          </a:p>
        </p:txBody>
      </p:sp>
      <p:sp>
        <p:nvSpPr>
          <p:cNvPr id="23" name="Rectangle 16">
            <a:extLst>
              <a:ext uri="{FF2B5EF4-FFF2-40B4-BE49-F238E27FC236}">
                <a16:creationId xmlns:a16="http://schemas.microsoft.com/office/drawing/2014/main" id="{4D27CAD8-1E75-47A3-866C-ED098C617EC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1:47</a:t>
            </a:r>
          </a:p>
        </p:txBody>
      </p:sp>
      <p:sp>
        <p:nvSpPr>
          <p:cNvPr id="24" name="Rectangle 17">
            <a:extLst>
              <a:ext uri="{FF2B5EF4-FFF2-40B4-BE49-F238E27FC236}">
                <a16:creationId xmlns:a16="http://schemas.microsoft.com/office/drawing/2014/main" id="{6FDF6CA7-0CCD-43AC-85F8-7FDEBD65A79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1:46</a:t>
            </a:r>
          </a:p>
        </p:txBody>
      </p:sp>
      <p:sp>
        <p:nvSpPr>
          <p:cNvPr id="25" name="Rectangle 18">
            <a:extLst>
              <a:ext uri="{FF2B5EF4-FFF2-40B4-BE49-F238E27FC236}">
                <a16:creationId xmlns:a16="http://schemas.microsoft.com/office/drawing/2014/main" id="{6F2D94D4-AADB-4818-8805-123B8E3A52C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1:45</a:t>
            </a:r>
          </a:p>
        </p:txBody>
      </p:sp>
      <p:sp>
        <p:nvSpPr>
          <p:cNvPr id="26" name="Rectangle 19">
            <a:extLst>
              <a:ext uri="{FF2B5EF4-FFF2-40B4-BE49-F238E27FC236}">
                <a16:creationId xmlns:a16="http://schemas.microsoft.com/office/drawing/2014/main" id="{17E973B4-2BF2-414C-82E8-9DA9AA63804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1:44</a:t>
            </a:r>
          </a:p>
        </p:txBody>
      </p:sp>
      <p:sp>
        <p:nvSpPr>
          <p:cNvPr id="27" name="Rectangle 20">
            <a:extLst>
              <a:ext uri="{FF2B5EF4-FFF2-40B4-BE49-F238E27FC236}">
                <a16:creationId xmlns:a16="http://schemas.microsoft.com/office/drawing/2014/main" id="{A1FFA457-6227-4B08-BADF-854EA339D8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1:43</a:t>
            </a:r>
          </a:p>
        </p:txBody>
      </p:sp>
      <p:sp>
        <p:nvSpPr>
          <p:cNvPr id="28" name="Rectangle 21">
            <a:extLst>
              <a:ext uri="{FF2B5EF4-FFF2-40B4-BE49-F238E27FC236}">
                <a16:creationId xmlns:a16="http://schemas.microsoft.com/office/drawing/2014/main" id="{DAB8E127-F7CF-436C-92E7-04828F881D6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1:42</a:t>
            </a:r>
          </a:p>
        </p:txBody>
      </p:sp>
      <p:sp>
        <p:nvSpPr>
          <p:cNvPr id="29" name="Rectangle 22">
            <a:extLst>
              <a:ext uri="{FF2B5EF4-FFF2-40B4-BE49-F238E27FC236}">
                <a16:creationId xmlns:a16="http://schemas.microsoft.com/office/drawing/2014/main" id="{6252B132-187D-4C98-90A8-7163EC5859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1:41</a:t>
            </a:r>
          </a:p>
        </p:txBody>
      </p:sp>
      <p:sp>
        <p:nvSpPr>
          <p:cNvPr id="30" name="Rectangle 23">
            <a:extLst>
              <a:ext uri="{FF2B5EF4-FFF2-40B4-BE49-F238E27FC236}">
                <a16:creationId xmlns:a16="http://schemas.microsoft.com/office/drawing/2014/main" id="{E8F7C594-473F-4578-9102-1BEC4DBCE70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1:40</a:t>
            </a:r>
          </a:p>
        </p:txBody>
      </p:sp>
      <p:sp>
        <p:nvSpPr>
          <p:cNvPr id="31" name="Rectangle 24">
            <a:extLst>
              <a:ext uri="{FF2B5EF4-FFF2-40B4-BE49-F238E27FC236}">
                <a16:creationId xmlns:a16="http://schemas.microsoft.com/office/drawing/2014/main" id="{8DD31E29-5BDC-40DC-9066-227811E5062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1:39</a:t>
            </a:r>
          </a:p>
        </p:txBody>
      </p:sp>
      <p:sp>
        <p:nvSpPr>
          <p:cNvPr id="32" name="Rectangle 25">
            <a:extLst>
              <a:ext uri="{FF2B5EF4-FFF2-40B4-BE49-F238E27FC236}">
                <a16:creationId xmlns:a16="http://schemas.microsoft.com/office/drawing/2014/main" id="{08410C0B-D6C1-40E7-8C9B-78B05959D4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1:38</a:t>
            </a:r>
          </a:p>
        </p:txBody>
      </p:sp>
      <p:sp>
        <p:nvSpPr>
          <p:cNvPr id="33" name="Rectangle 26">
            <a:extLst>
              <a:ext uri="{FF2B5EF4-FFF2-40B4-BE49-F238E27FC236}">
                <a16:creationId xmlns:a16="http://schemas.microsoft.com/office/drawing/2014/main" id="{C135840E-4443-4081-BBB3-EEC275A4F4D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1:37</a:t>
            </a:r>
          </a:p>
        </p:txBody>
      </p:sp>
      <p:sp>
        <p:nvSpPr>
          <p:cNvPr id="34" name="Rectangle 27">
            <a:extLst>
              <a:ext uri="{FF2B5EF4-FFF2-40B4-BE49-F238E27FC236}">
                <a16:creationId xmlns:a16="http://schemas.microsoft.com/office/drawing/2014/main" id="{3DFBE507-DAD0-4E31-9C87-DAE6C80DFE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1:36</a:t>
            </a:r>
          </a:p>
        </p:txBody>
      </p:sp>
      <p:sp>
        <p:nvSpPr>
          <p:cNvPr id="35" name="Rectangle 28">
            <a:extLst>
              <a:ext uri="{FF2B5EF4-FFF2-40B4-BE49-F238E27FC236}">
                <a16:creationId xmlns:a16="http://schemas.microsoft.com/office/drawing/2014/main" id="{D58271B2-EEF2-4D9F-97DF-3680727CAF5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1:35</a:t>
            </a:r>
          </a:p>
        </p:txBody>
      </p:sp>
      <p:sp>
        <p:nvSpPr>
          <p:cNvPr id="36" name="Rectangle 29">
            <a:extLst>
              <a:ext uri="{FF2B5EF4-FFF2-40B4-BE49-F238E27FC236}">
                <a16:creationId xmlns:a16="http://schemas.microsoft.com/office/drawing/2014/main" id="{74D0BF94-DA44-4C41-8224-91575C130FB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1:34</a:t>
            </a:r>
          </a:p>
        </p:txBody>
      </p:sp>
      <p:sp>
        <p:nvSpPr>
          <p:cNvPr id="37" name="Rectangle 30">
            <a:extLst>
              <a:ext uri="{FF2B5EF4-FFF2-40B4-BE49-F238E27FC236}">
                <a16:creationId xmlns:a16="http://schemas.microsoft.com/office/drawing/2014/main" id="{DCA39597-9E1F-44A6-A2BB-61D0736B40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1:33</a:t>
            </a:r>
          </a:p>
        </p:txBody>
      </p:sp>
      <p:sp>
        <p:nvSpPr>
          <p:cNvPr id="38" name="Rectangle 31">
            <a:extLst>
              <a:ext uri="{FF2B5EF4-FFF2-40B4-BE49-F238E27FC236}">
                <a16:creationId xmlns:a16="http://schemas.microsoft.com/office/drawing/2014/main" id="{8F7F25D9-8BB0-4DC1-8414-A4C2EC810DA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1:32</a:t>
            </a:r>
          </a:p>
        </p:txBody>
      </p:sp>
      <p:sp>
        <p:nvSpPr>
          <p:cNvPr id="39" name="Rectangle 32">
            <a:extLst>
              <a:ext uri="{FF2B5EF4-FFF2-40B4-BE49-F238E27FC236}">
                <a16:creationId xmlns:a16="http://schemas.microsoft.com/office/drawing/2014/main" id="{F9C753FE-E2A7-4DF5-8AA0-AE06115FAD9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1:31</a:t>
            </a:r>
          </a:p>
        </p:txBody>
      </p:sp>
      <p:sp>
        <p:nvSpPr>
          <p:cNvPr id="40" name="Rectangle 33">
            <a:extLst>
              <a:ext uri="{FF2B5EF4-FFF2-40B4-BE49-F238E27FC236}">
                <a16:creationId xmlns:a16="http://schemas.microsoft.com/office/drawing/2014/main" id="{19F43AD5-97CD-4307-98D4-0A4AC9778C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1:30</a:t>
            </a:r>
          </a:p>
        </p:txBody>
      </p:sp>
      <p:sp>
        <p:nvSpPr>
          <p:cNvPr id="41" name="Rectangle 34">
            <a:extLst>
              <a:ext uri="{FF2B5EF4-FFF2-40B4-BE49-F238E27FC236}">
                <a16:creationId xmlns:a16="http://schemas.microsoft.com/office/drawing/2014/main" id="{1AA3EA35-8EE4-4536-B949-34EBF502B7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1:29</a:t>
            </a:r>
          </a:p>
        </p:txBody>
      </p:sp>
      <p:sp>
        <p:nvSpPr>
          <p:cNvPr id="42" name="Rectangle 35">
            <a:extLst>
              <a:ext uri="{FF2B5EF4-FFF2-40B4-BE49-F238E27FC236}">
                <a16:creationId xmlns:a16="http://schemas.microsoft.com/office/drawing/2014/main" id="{9BE896FB-5940-4C6D-888D-1502792A33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1:28</a:t>
            </a:r>
          </a:p>
        </p:txBody>
      </p:sp>
      <p:sp>
        <p:nvSpPr>
          <p:cNvPr id="43" name="Rectangle 36">
            <a:extLst>
              <a:ext uri="{FF2B5EF4-FFF2-40B4-BE49-F238E27FC236}">
                <a16:creationId xmlns:a16="http://schemas.microsoft.com/office/drawing/2014/main" id="{83ED6469-EE56-48DD-8BFC-529901D6BF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1:27</a:t>
            </a:r>
          </a:p>
        </p:txBody>
      </p:sp>
      <p:sp>
        <p:nvSpPr>
          <p:cNvPr id="44" name="Rectangle 37">
            <a:extLst>
              <a:ext uri="{FF2B5EF4-FFF2-40B4-BE49-F238E27FC236}">
                <a16:creationId xmlns:a16="http://schemas.microsoft.com/office/drawing/2014/main" id="{DC7C05A7-6916-4032-9F5A-4F692B7EA5A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1:26</a:t>
            </a:r>
          </a:p>
        </p:txBody>
      </p:sp>
      <p:sp>
        <p:nvSpPr>
          <p:cNvPr id="45" name="Rectangle 38">
            <a:extLst>
              <a:ext uri="{FF2B5EF4-FFF2-40B4-BE49-F238E27FC236}">
                <a16:creationId xmlns:a16="http://schemas.microsoft.com/office/drawing/2014/main" id="{7C52B520-D3D9-46A6-AE20-C447676EE3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1:25</a:t>
            </a:r>
          </a:p>
        </p:txBody>
      </p:sp>
      <p:sp>
        <p:nvSpPr>
          <p:cNvPr id="46" name="Rectangle 39">
            <a:extLst>
              <a:ext uri="{FF2B5EF4-FFF2-40B4-BE49-F238E27FC236}">
                <a16:creationId xmlns:a16="http://schemas.microsoft.com/office/drawing/2014/main" id="{A01B9A8D-F9AE-4D70-A050-C5808C305A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1:24</a:t>
            </a:r>
          </a:p>
        </p:txBody>
      </p:sp>
      <p:sp>
        <p:nvSpPr>
          <p:cNvPr id="47" name="Rectangle 40">
            <a:extLst>
              <a:ext uri="{FF2B5EF4-FFF2-40B4-BE49-F238E27FC236}">
                <a16:creationId xmlns:a16="http://schemas.microsoft.com/office/drawing/2014/main" id="{5BA2442B-B38B-442E-A51A-442A5A8DEB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1:23</a:t>
            </a:r>
          </a:p>
        </p:txBody>
      </p:sp>
      <p:sp>
        <p:nvSpPr>
          <p:cNvPr id="48" name="Rectangle 41">
            <a:extLst>
              <a:ext uri="{FF2B5EF4-FFF2-40B4-BE49-F238E27FC236}">
                <a16:creationId xmlns:a16="http://schemas.microsoft.com/office/drawing/2014/main" id="{A6829497-B08F-4796-9953-16D1D257F4F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1:22</a:t>
            </a:r>
          </a:p>
        </p:txBody>
      </p:sp>
      <p:sp>
        <p:nvSpPr>
          <p:cNvPr id="49" name="Rectangle 42">
            <a:extLst>
              <a:ext uri="{FF2B5EF4-FFF2-40B4-BE49-F238E27FC236}">
                <a16:creationId xmlns:a16="http://schemas.microsoft.com/office/drawing/2014/main" id="{B3028914-1099-421A-A252-E0A024C7C1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1:21</a:t>
            </a:r>
          </a:p>
        </p:txBody>
      </p:sp>
      <p:sp>
        <p:nvSpPr>
          <p:cNvPr id="50" name="Rectangle 43">
            <a:extLst>
              <a:ext uri="{FF2B5EF4-FFF2-40B4-BE49-F238E27FC236}">
                <a16:creationId xmlns:a16="http://schemas.microsoft.com/office/drawing/2014/main" id="{32432A23-D169-4B4A-93A7-105D873DF4D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1:20</a:t>
            </a:r>
          </a:p>
        </p:txBody>
      </p:sp>
      <p:sp>
        <p:nvSpPr>
          <p:cNvPr id="51" name="Rectangle 44">
            <a:extLst>
              <a:ext uri="{FF2B5EF4-FFF2-40B4-BE49-F238E27FC236}">
                <a16:creationId xmlns:a16="http://schemas.microsoft.com/office/drawing/2014/main" id="{3C86DC36-5AE0-483E-B6E0-AE09D5507A9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1:19</a:t>
            </a:r>
          </a:p>
        </p:txBody>
      </p:sp>
      <p:sp>
        <p:nvSpPr>
          <p:cNvPr id="52" name="Rectangle 45">
            <a:extLst>
              <a:ext uri="{FF2B5EF4-FFF2-40B4-BE49-F238E27FC236}">
                <a16:creationId xmlns:a16="http://schemas.microsoft.com/office/drawing/2014/main" id="{E724816E-801D-4245-A8E3-C1D719456AF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1:18</a:t>
            </a:r>
          </a:p>
        </p:txBody>
      </p:sp>
      <p:sp>
        <p:nvSpPr>
          <p:cNvPr id="53" name="Rectangle 46">
            <a:extLst>
              <a:ext uri="{FF2B5EF4-FFF2-40B4-BE49-F238E27FC236}">
                <a16:creationId xmlns:a16="http://schemas.microsoft.com/office/drawing/2014/main" id="{EB08CFF6-B2DE-490C-A381-203212161B4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1:17</a:t>
            </a:r>
          </a:p>
        </p:txBody>
      </p:sp>
      <p:sp>
        <p:nvSpPr>
          <p:cNvPr id="54" name="Rectangle 47">
            <a:extLst>
              <a:ext uri="{FF2B5EF4-FFF2-40B4-BE49-F238E27FC236}">
                <a16:creationId xmlns:a16="http://schemas.microsoft.com/office/drawing/2014/main" id="{FE2774C4-788D-46BF-B28D-309D1C6D154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1:16</a:t>
            </a:r>
          </a:p>
        </p:txBody>
      </p:sp>
      <p:sp>
        <p:nvSpPr>
          <p:cNvPr id="55" name="Rectangle 48">
            <a:extLst>
              <a:ext uri="{FF2B5EF4-FFF2-40B4-BE49-F238E27FC236}">
                <a16:creationId xmlns:a16="http://schemas.microsoft.com/office/drawing/2014/main" id="{C1660218-7DBD-4384-9D45-47BF3E98227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1:15</a:t>
            </a:r>
          </a:p>
        </p:txBody>
      </p:sp>
      <p:sp>
        <p:nvSpPr>
          <p:cNvPr id="56" name="Rectangle 49">
            <a:extLst>
              <a:ext uri="{FF2B5EF4-FFF2-40B4-BE49-F238E27FC236}">
                <a16:creationId xmlns:a16="http://schemas.microsoft.com/office/drawing/2014/main" id="{1FA149AC-1116-4945-9DEE-6C6A1133FC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1:14</a:t>
            </a:r>
          </a:p>
        </p:txBody>
      </p:sp>
      <p:sp>
        <p:nvSpPr>
          <p:cNvPr id="57" name="Rectangle 50">
            <a:extLst>
              <a:ext uri="{FF2B5EF4-FFF2-40B4-BE49-F238E27FC236}">
                <a16:creationId xmlns:a16="http://schemas.microsoft.com/office/drawing/2014/main" id="{05C8B61C-614B-48FB-B5F0-0A8622023D8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1:13</a:t>
            </a:r>
          </a:p>
        </p:txBody>
      </p:sp>
      <p:sp>
        <p:nvSpPr>
          <p:cNvPr id="58" name="Rectangle 51">
            <a:extLst>
              <a:ext uri="{FF2B5EF4-FFF2-40B4-BE49-F238E27FC236}">
                <a16:creationId xmlns:a16="http://schemas.microsoft.com/office/drawing/2014/main" id="{9161BA7D-E9A2-46D9-AE25-E88C3CDD34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1:12</a:t>
            </a:r>
          </a:p>
        </p:txBody>
      </p:sp>
      <p:sp>
        <p:nvSpPr>
          <p:cNvPr id="59" name="Rectangle 52">
            <a:extLst>
              <a:ext uri="{FF2B5EF4-FFF2-40B4-BE49-F238E27FC236}">
                <a16:creationId xmlns:a16="http://schemas.microsoft.com/office/drawing/2014/main" id="{01830260-8B42-435C-A1E0-F87F9044956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1:11</a:t>
            </a:r>
          </a:p>
        </p:txBody>
      </p:sp>
      <p:sp>
        <p:nvSpPr>
          <p:cNvPr id="60" name="Rectangle 53">
            <a:extLst>
              <a:ext uri="{FF2B5EF4-FFF2-40B4-BE49-F238E27FC236}">
                <a16:creationId xmlns:a16="http://schemas.microsoft.com/office/drawing/2014/main" id="{0235C5CC-D607-4DF0-9355-ABAEB8E9C97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1:10</a:t>
            </a:r>
          </a:p>
        </p:txBody>
      </p:sp>
      <p:sp>
        <p:nvSpPr>
          <p:cNvPr id="61" name="Rectangle 54">
            <a:extLst>
              <a:ext uri="{FF2B5EF4-FFF2-40B4-BE49-F238E27FC236}">
                <a16:creationId xmlns:a16="http://schemas.microsoft.com/office/drawing/2014/main" id="{A56D7294-C659-418F-A1AB-4B7C5843BD6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1:09</a:t>
            </a:r>
          </a:p>
        </p:txBody>
      </p:sp>
      <p:sp>
        <p:nvSpPr>
          <p:cNvPr id="62" name="Rectangle 55">
            <a:extLst>
              <a:ext uri="{FF2B5EF4-FFF2-40B4-BE49-F238E27FC236}">
                <a16:creationId xmlns:a16="http://schemas.microsoft.com/office/drawing/2014/main" id="{1744075A-C5BE-48AF-AD5A-891A88E0EC6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1:08</a:t>
            </a:r>
          </a:p>
        </p:txBody>
      </p:sp>
      <p:sp>
        <p:nvSpPr>
          <p:cNvPr id="63" name="Rectangle 56">
            <a:extLst>
              <a:ext uri="{FF2B5EF4-FFF2-40B4-BE49-F238E27FC236}">
                <a16:creationId xmlns:a16="http://schemas.microsoft.com/office/drawing/2014/main" id="{64276B36-0742-4652-A9E0-A50F6A62434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1:07</a:t>
            </a:r>
          </a:p>
        </p:txBody>
      </p:sp>
      <p:sp>
        <p:nvSpPr>
          <p:cNvPr id="64" name="Rectangle 57">
            <a:extLst>
              <a:ext uri="{FF2B5EF4-FFF2-40B4-BE49-F238E27FC236}">
                <a16:creationId xmlns:a16="http://schemas.microsoft.com/office/drawing/2014/main" id="{1CB4C005-4BB6-4BE5-B7D8-3039F9B611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1:06</a:t>
            </a:r>
          </a:p>
        </p:txBody>
      </p:sp>
      <p:sp>
        <p:nvSpPr>
          <p:cNvPr id="65" name="Rectangle 58">
            <a:extLst>
              <a:ext uri="{FF2B5EF4-FFF2-40B4-BE49-F238E27FC236}">
                <a16:creationId xmlns:a16="http://schemas.microsoft.com/office/drawing/2014/main" id="{B46C14CC-CC60-44A9-B6F1-0E87510D54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1:05</a:t>
            </a:r>
          </a:p>
        </p:txBody>
      </p:sp>
      <p:sp>
        <p:nvSpPr>
          <p:cNvPr id="66" name="Rectangle 59">
            <a:extLst>
              <a:ext uri="{FF2B5EF4-FFF2-40B4-BE49-F238E27FC236}">
                <a16:creationId xmlns:a16="http://schemas.microsoft.com/office/drawing/2014/main" id="{854DBC59-336A-4163-9863-34F9622E69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1:04</a:t>
            </a:r>
          </a:p>
        </p:txBody>
      </p:sp>
      <p:sp>
        <p:nvSpPr>
          <p:cNvPr id="67" name="Rectangle 60">
            <a:extLst>
              <a:ext uri="{FF2B5EF4-FFF2-40B4-BE49-F238E27FC236}">
                <a16:creationId xmlns:a16="http://schemas.microsoft.com/office/drawing/2014/main" id="{E36E6721-2979-4C94-9B2B-2B3E6D3D08B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1:03</a:t>
            </a:r>
          </a:p>
        </p:txBody>
      </p:sp>
      <p:sp>
        <p:nvSpPr>
          <p:cNvPr id="68" name="Rectangle 61">
            <a:extLst>
              <a:ext uri="{FF2B5EF4-FFF2-40B4-BE49-F238E27FC236}">
                <a16:creationId xmlns:a16="http://schemas.microsoft.com/office/drawing/2014/main" id="{7CA01C80-66EC-41AB-833A-8B7ED2848D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1:02</a:t>
            </a:r>
          </a:p>
        </p:txBody>
      </p:sp>
      <p:sp>
        <p:nvSpPr>
          <p:cNvPr id="69" name="Rectangle 62">
            <a:extLst>
              <a:ext uri="{FF2B5EF4-FFF2-40B4-BE49-F238E27FC236}">
                <a16:creationId xmlns:a16="http://schemas.microsoft.com/office/drawing/2014/main" id="{9CC63BD2-CE53-4896-8945-28F18D57743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1:01</a:t>
            </a:r>
          </a:p>
        </p:txBody>
      </p:sp>
      <p:sp>
        <p:nvSpPr>
          <p:cNvPr id="70" name="Rectangle 63">
            <a:extLst>
              <a:ext uri="{FF2B5EF4-FFF2-40B4-BE49-F238E27FC236}">
                <a16:creationId xmlns:a16="http://schemas.microsoft.com/office/drawing/2014/main" id="{F054A78C-BF06-4F56-8AB3-1C5F8C57CEA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7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1:00</a:t>
            </a:r>
          </a:p>
        </p:txBody>
      </p:sp>
      <p:sp>
        <p:nvSpPr>
          <p:cNvPr id="71" name="Rectangle 64">
            <a:extLst>
              <a:ext uri="{FF2B5EF4-FFF2-40B4-BE49-F238E27FC236}">
                <a16:creationId xmlns:a16="http://schemas.microsoft.com/office/drawing/2014/main" id="{DD058AC1-E40A-4A3C-821E-8E8CB17D065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0:59</a:t>
            </a:r>
          </a:p>
        </p:txBody>
      </p:sp>
      <p:sp>
        <p:nvSpPr>
          <p:cNvPr id="72" name="Rectangle 65">
            <a:extLst>
              <a:ext uri="{FF2B5EF4-FFF2-40B4-BE49-F238E27FC236}">
                <a16:creationId xmlns:a16="http://schemas.microsoft.com/office/drawing/2014/main" id="{998F33D0-448F-4A4A-AAE0-F94FCCFA1EF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0:58</a:t>
            </a:r>
          </a:p>
        </p:txBody>
      </p:sp>
      <p:sp>
        <p:nvSpPr>
          <p:cNvPr id="73" name="Rectangle 66">
            <a:extLst>
              <a:ext uri="{FF2B5EF4-FFF2-40B4-BE49-F238E27FC236}">
                <a16:creationId xmlns:a16="http://schemas.microsoft.com/office/drawing/2014/main" id="{282018DF-C37C-413D-B8EA-EF149094A4A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0:57</a:t>
            </a:r>
          </a:p>
        </p:txBody>
      </p:sp>
      <p:sp>
        <p:nvSpPr>
          <p:cNvPr id="74" name="Rectangle 67">
            <a:extLst>
              <a:ext uri="{FF2B5EF4-FFF2-40B4-BE49-F238E27FC236}">
                <a16:creationId xmlns:a16="http://schemas.microsoft.com/office/drawing/2014/main" id="{9174AFED-63E4-44A5-8CB5-2F8028D51DC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0:56</a:t>
            </a:r>
          </a:p>
        </p:txBody>
      </p:sp>
      <p:sp>
        <p:nvSpPr>
          <p:cNvPr id="75" name="Rectangle 68">
            <a:extLst>
              <a:ext uri="{FF2B5EF4-FFF2-40B4-BE49-F238E27FC236}">
                <a16:creationId xmlns:a16="http://schemas.microsoft.com/office/drawing/2014/main" id="{2DBE7770-1E00-4FC4-9846-2B58F2E775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0:55</a:t>
            </a:r>
          </a:p>
        </p:txBody>
      </p:sp>
      <p:sp>
        <p:nvSpPr>
          <p:cNvPr id="76" name="Rectangle 69">
            <a:extLst>
              <a:ext uri="{FF2B5EF4-FFF2-40B4-BE49-F238E27FC236}">
                <a16:creationId xmlns:a16="http://schemas.microsoft.com/office/drawing/2014/main" id="{550C13C3-55C6-434B-964C-F13FD0B5E43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0:54</a:t>
            </a:r>
          </a:p>
        </p:txBody>
      </p:sp>
      <p:sp>
        <p:nvSpPr>
          <p:cNvPr id="77" name="Rectangle 70">
            <a:extLst>
              <a:ext uri="{FF2B5EF4-FFF2-40B4-BE49-F238E27FC236}">
                <a16:creationId xmlns:a16="http://schemas.microsoft.com/office/drawing/2014/main" id="{9E36643A-6551-4250-B15A-922BD8B4F5E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0:53</a:t>
            </a:r>
          </a:p>
        </p:txBody>
      </p:sp>
      <p:sp>
        <p:nvSpPr>
          <p:cNvPr id="78" name="Rectangle 71">
            <a:extLst>
              <a:ext uri="{FF2B5EF4-FFF2-40B4-BE49-F238E27FC236}">
                <a16:creationId xmlns:a16="http://schemas.microsoft.com/office/drawing/2014/main" id="{721F4E00-878F-4A29-AAE1-42FC116F04C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0:52</a:t>
            </a:r>
          </a:p>
        </p:txBody>
      </p:sp>
      <p:sp>
        <p:nvSpPr>
          <p:cNvPr id="79" name="Rectangle 72">
            <a:extLst>
              <a:ext uri="{FF2B5EF4-FFF2-40B4-BE49-F238E27FC236}">
                <a16:creationId xmlns:a16="http://schemas.microsoft.com/office/drawing/2014/main" id="{69A7A488-877C-4F6E-8F56-C43BDF2D48B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0:51</a:t>
            </a:r>
          </a:p>
        </p:txBody>
      </p:sp>
      <p:sp>
        <p:nvSpPr>
          <p:cNvPr id="80" name="Rectangle 73">
            <a:extLst>
              <a:ext uri="{FF2B5EF4-FFF2-40B4-BE49-F238E27FC236}">
                <a16:creationId xmlns:a16="http://schemas.microsoft.com/office/drawing/2014/main" id="{E8E8487C-6D41-45E6-A627-E237513A287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0:50</a:t>
            </a:r>
          </a:p>
        </p:txBody>
      </p:sp>
      <p:sp>
        <p:nvSpPr>
          <p:cNvPr id="81" name="Rectangle 74">
            <a:extLst>
              <a:ext uri="{FF2B5EF4-FFF2-40B4-BE49-F238E27FC236}">
                <a16:creationId xmlns:a16="http://schemas.microsoft.com/office/drawing/2014/main" id="{5342B598-E5B6-401C-AEB6-A2D840B8D0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0:49</a:t>
            </a:r>
          </a:p>
        </p:txBody>
      </p:sp>
      <p:sp>
        <p:nvSpPr>
          <p:cNvPr id="82" name="Rectangle 75">
            <a:extLst>
              <a:ext uri="{FF2B5EF4-FFF2-40B4-BE49-F238E27FC236}">
                <a16:creationId xmlns:a16="http://schemas.microsoft.com/office/drawing/2014/main" id="{47EBD10D-6A31-4592-8AC7-D35407C02A1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0:48</a:t>
            </a:r>
          </a:p>
        </p:txBody>
      </p:sp>
      <p:sp>
        <p:nvSpPr>
          <p:cNvPr id="83" name="Rectangle 76">
            <a:extLst>
              <a:ext uri="{FF2B5EF4-FFF2-40B4-BE49-F238E27FC236}">
                <a16:creationId xmlns:a16="http://schemas.microsoft.com/office/drawing/2014/main" id="{F3E0B089-E902-4EA4-8FF0-DBD0E139EF4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0:47</a:t>
            </a:r>
          </a:p>
        </p:txBody>
      </p:sp>
      <p:sp>
        <p:nvSpPr>
          <p:cNvPr id="84" name="Rectangle 77">
            <a:extLst>
              <a:ext uri="{FF2B5EF4-FFF2-40B4-BE49-F238E27FC236}">
                <a16:creationId xmlns:a16="http://schemas.microsoft.com/office/drawing/2014/main" id="{597980DC-77D6-457A-8152-4ADA31954D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0:46</a:t>
            </a:r>
          </a:p>
        </p:txBody>
      </p:sp>
      <p:sp>
        <p:nvSpPr>
          <p:cNvPr id="85" name="Rectangle 78">
            <a:extLst>
              <a:ext uri="{FF2B5EF4-FFF2-40B4-BE49-F238E27FC236}">
                <a16:creationId xmlns:a16="http://schemas.microsoft.com/office/drawing/2014/main" id="{43591DBA-1812-4DD7-8EB9-3293FD43DC3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0:45</a:t>
            </a:r>
          </a:p>
        </p:txBody>
      </p:sp>
      <p:sp>
        <p:nvSpPr>
          <p:cNvPr id="86" name="Rectangle 79">
            <a:extLst>
              <a:ext uri="{FF2B5EF4-FFF2-40B4-BE49-F238E27FC236}">
                <a16:creationId xmlns:a16="http://schemas.microsoft.com/office/drawing/2014/main" id="{A6042573-D336-4D37-B63C-653D16E6F2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0:44</a:t>
            </a:r>
          </a:p>
        </p:txBody>
      </p:sp>
      <p:sp>
        <p:nvSpPr>
          <p:cNvPr id="87" name="Rectangle 80">
            <a:extLst>
              <a:ext uri="{FF2B5EF4-FFF2-40B4-BE49-F238E27FC236}">
                <a16:creationId xmlns:a16="http://schemas.microsoft.com/office/drawing/2014/main" id="{E3594260-43B3-4E43-9A4A-F1DE8654AB6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0:43</a:t>
            </a:r>
          </a:p>
        </p:txBody>
      </p:sp>
      <p:sp>
        <p:nvSpPr>
          <p:cNvPr id="88" name="Rectangle 81">
            <a:extLst>
              <a:ext uri="{FF2B5EF4-FFF2-40B4-BE49-F238E27FC236}">
                <a16:creationId xmlns:a16="http://schemas.microsoft.com/office/drawing/2014/main" id="{E6D087DA-5F56-46B3-9E32-D0E2C9D7CC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0:42</a:t>
            </a:r>
          </a:p>
        </p:txBody>
      </p:sp>
      <p:sp>
        <p:nvSpPr>
          <p:cNvPr id="89" name="Rectangle 82">
            <a:extLst>
              <a:ext uri="{FF2B5EF4-FFF2-40B4-BE49-F238E27FC236}">
                <a16:creationId xmlns:a16="http://schemas.microsoft.com/office/drawing/2014/main" id="{4EA54E33-F3C5-496D-B421-97661F0802B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0:41</a:t>
            </a:r>
          </a:p>
        </p:txBody>
      </p:sp>
      <p:sp>
        <p:nvSpPr>
          <p:cNvPr id="90" name="Rectangle 83">
            <a:extLst>
              <a:ext uri="{FF2B5EF4-FFF2-40B4-BE49-F238E27FC236}">
                <a16:creationId xmlns:a16="http://schemas.microsoft.com/office/drawing/2014/main" id="{C831F499-404C-4DE4-AE93-FDF334C3B0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0:40</a:t>
            </a:r>
          </a:p>
        </p:txBody>
      </p:sp>
      <p:sp>
        <p:nvSpPr>
          <p:cNvPr id="91" name="Rectangle 84">
            <a:extLst>
              <a:ext uri="{FF2B5EF4-FFF2-40B4-BE49-F238E27FC236}">
                <a16:creationId xmlns:a16="http://schemas.microsoft.com/office/drawing/2014/main" id="{CF390D44-CB7F-459C-A9A2-4D7AC28CBD6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0:39</a:t>
            </a:r>
          </a:p>
        </p:txBody>
      </p:sp>
      <p:sp>
        <p:nvSpPr>
          <p:cNvPr id="92" name="Rectangle 85">
            <a:extLst>
              <a:ext uri="{FF2B5EF4-FFF2-40B4-BE49-F238E27FC236}">
                <a16:creationId xmlns:a16="http://schemas.microsoft.com/office/drawing/2014/main" id="{E5A891D9-397F-453F-B92B-0DA87E47ED83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0:38</a:t>
            </a:r>
          </a:p>
        </p:txBody>
      </p:sp>
      <p:sp>
        <p:nvSpPr>
          <p:cNvPr id="93" name="Rectangle 86">
            <a:extLst>
              <a:ext uri="{FF2B5EF4-FFF2-40B4-BE49-F238E27FC236}">
                <a16:creationId xmlns:a16="http://schemas.microsoft.com/office/drawing/2014/main" id="{D9514DC6-27DD-491B-AB3F-F91C275BCF1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0:37</a:t>
            </a:r>
          </a:p>
        </p:txBody>
      </p:sp>
      <p:sp>
        <p:nvSpPr>
          <p:cNvPr id="94" name="Rectangle 87">
            <a:extLst>
              <a:ext uri="{FF2B5EF4-FFF2-40B4-BE49-F238E27FC236}">
                <a16:creationId xmlns:a16="http://schemas.microsoft.com/office/drawing/2014/main" id="{CC4D7035-38C7-4214-B489-EA446E446A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0:36</a:t>
            </a:r>
          </a:p>
        </p:txBody>
      </p:sp>
      <p:sp>
        <p:nvSpPr>
          <p:cNvPr id="95" name="Rectangle 88">
            <a:extLst>
              <a:ext uri="{FF2B5EF4-FFF2-40B4-BE49-F238E27FC236}">
                <a16:creationId xmlns:a16="http://schemas.microsoft.com/office/drawing/2014/main" id="{E9BB26C9-FF70-4BCC-A214-BD320FD05DB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0:35</a:t>
            </a:r>
          </a:p>
        </p:txBody>
      </p:sp>
      <p:sp>
        <p:nvSpPr>
          <p:cNvPr id="96" name="Rectangle 89">
            <a:extLst>
              <a:ext uri="{FF2B5EF4-FFF2-40B4-BE49-F238E27FC236}">
                <a16:creationId xmlns:a16="http://schemas.microsoft.com/office/drawing/2014/main" id="{08239BE3-0DA7-4B25-93D6-60331B646B8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0:34</a:t>
            </a:r>
          </a:p>
        </p:txBody>
      </p:sp>
      <p:sp>
        <p:nvSpPr>
          <p:cNvPr id="97" name="Rectangle 90">
            <a:extLst>
              <a:ext uri="{FF2B5EF4-FFF2-40B4-BE49-F238E27FC236}">
                <a16:creationId xmlns:a16="http://schemas.microsoft.com/office/drawing/2014/main" id="{EC6F15BA-D6EF-4A8E-B06C-91DC2024F39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0:33</a:t>
            </a:r>
          </a:p>
        </p:txBody>
      </p:sp>
      <p:sp>
        <p:nvSpPr>
          <p:cNvPr id="98" name="Rectangle 91">
            <a:extLst>
              <a:ext uri="{FF2B5EF4-FFF2-40B4-BE49-F238E27FC236}">
                <a16:creationId xmlns:a16="http://schemas.microsoft.com/office/drawing/2014/main" id="{96128C7C-D228-4759-846E-3FC87CF74C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0:32</a:t>
            </a:r>
          </a:p>
        </p:txBody>
      </p:sp>
      <p:sp>
        <p:nvSpPr>
          <p:cNvPr id="99" name="Rectangle 92">
            <a:extLst>
              <a:ext uri="{FF2B5EF4-FFF2-40B4-BE49-F238E27FC236}">
                <a16:creationId xmlns:a16="http://schemas.microsoft.com/office/drawing/2014/main" id="{93702C32-9E73-4DE9-98A3-E892F2E33A1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0:31</a:t>
            </a:r>
          </a:p>
        </p:txBody>
      </p:sp>
      <p:sp>
        <p:nvSpPr>
          <p:cNvPr id="100" name="Rectangle 93">
            <a:extLst>
              <a:ext uri="{FF2B5EF4-FFF2-40B4-BE49-F238E27FC236}">
                <a16:creationId xmlns:a16="http://schemas.microsoft.com/office/drawing/2014/main" id="{B79444E8-E72E-46D6-B44A-3B16D14107F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0:30</a:t>
            </a:r>
          </a:p>
        </p:txBody>
      </p:sp>
      <p:sp>
        <p:nvSpPr>
          <p:cNvPr id="101" name="Rectangle 94">
            <a:extLst>
              <a:ext uri="{FF2B5EF4-FFF2-40B4-BE49-F238E27FC236}">
                <a16:creationId xmlns:a16="http://schemas.microsoft.com/office/drawing/2014/main" id="{9B70CB8B-E943-49A8-A961-AC32C72160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0:29</a:t>
            </a:r>
          </a:p>
        </p:txBody>
      </p:sp>
      <p:sp>
        <p:nvSpPr>
          <p:cNvPr id="102" name="Rectangle 95">
            <a:extLst>
              <a:ext uri="{FF2B5EF4-FFF2-40B4-BE49-F238E27FC236}">
                <a16:creationId xmlns:a16="http://schemas.microsoft.com/office/drawing/2014/main" id="{BB75DBFF-9817-43B4-8F24-9D1E6E7AE02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0:28</a:t>
            </a:r>
          </a:p>
        </p:txBody>
      </p:sp>
      <p:sp>
        <p:nvSpPr>
          <p:cNvPr id="103" name="Rectangle 96">
            <a:extLst>
              <a:ext uri="{FF2B5EF4-FFF2-40B4-BE49-F238E27FC236}">
                <a16:creationId xmlns:a16="http://schemas.microsoft.com/office/drawing/2014/main" id="{3A45AF3D-E2DA-4191-9A4D-7CF60A86BCD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0:27</a:t>
            </a:r>
          </a:p>
        </p:txBody>
      </p:sp>
      <p:sp>
        <p:nvSpPr>
          <p:cNvPr id="104" name="Rectangle 97">
            <a:extLst>
              <a:ext uri="{FF2B5EF4-FFF2-40B4-BE49-F238E27FC236}">
                <a16:creationId xmlns:a16="http://schemas.microsoft.com/office/drawing/2014/main" id="{49D5D8ED-1A38-439B-BE09-E0005D55F9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0:26</a:t>
            </a:r>
          </a:p>
        </p:txBody>
      </p:sp>
      <p:sp>
        <p:nvSpPr>
          <p:cNvPr id="105" name="Rectangle 98">
            <a:extLst>
              <a:ext uri="{FF2B5EF4-FFF2-40B4-BE49-F238E27FC236}">
                <a16:creationId xmlns:a16="http://schemas.microsoft.com/office/drawing/2014/main" id="{671C787E-790F-4CC0-B51A-11BD01D2B83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0:25</a:t>
            </a:r>
          </a:p>
        </p:txBody>
      </p:sp>
      <p:sp>
        <p:nvSpPr>
          <p:cNvPr id="106" name="Rectangle 99">
            <a:extLst>
              <a:ext uri="{FF2B5EF4-FFF2-40B4-BE49-F238E27FC236}">
                <a16:creationId xmlns:a16="http://schemas.microsoft.com/office/drawing/2014/main" id="{6D8A2FAC-898A-4AAE-97A6-1A40D289127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0:24</a:t>
            </a:r>
          </a:p>
        </p:txBody>
      </p:sp>
      <p:sp>
        <p:nvSpPr>
          <p:cNvPr id="107" name="Rectangle 100">
            <a:extLst>
              <a:ext uri="{FF2B5EF4-FFF2-40B4-BE49-F238E27FC236}">
                <a16:creationId xmlns:a16="http://schemas.microsoft.com/office/drawing/2014/main" id="{DE186BB0-5F95-4A30-BC28-2D7F76FB08A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0:23</a:t>
            </a:r>
          </a:p>
        </p:txBody>
      </p:sp>
      <p:sp>
        <p:nvSpPr>
          <p:cNvPr id="108" name="Rectangle 101">
            <a:extLst>
              <a:ext uri="{FF2B5EF4-FFF2-40B4-BE49-F238E27FC236}">
                <a16:creationId xmlns:a16="http://schemas.microsoft.com/office/drawing/2014/main" id="{EEC8681F-00CE-4002-B586-75AE937BCA2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0:22</a:t>
            </a:r>
          </a:p>
        </p:txBody>
      </p:sp>
      <p:sp>
        <p:nvSpPr>
          <p:cNvPr id="109" name="Rectangle 102">
            <a:extLst>
              <a:ext uri="{FF2B5EF4-FFF2-40B4-BE49-F238E27FC236}">
                <a16:creationId xmlns:a16="http://schemas.microsoft.com/office/drawing/2014/main" id="{A26728BF-AE26-4A81-B8A9-16B5B80467E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0:21</a:t>
            </a:r>
          </a:p>
        </p:txBody>
      </p:sp>
      <p:sp>
        <p:nvSpPr>
          <p:cNvPr id="110" name="Rectangle 103">
            <a:extLst>
              <a:ext uri="{FF2B5EF4-FFF2-40B4-BE49-F238E27FC236}">
                <a16:creationId xmlns:a16="http://schemas.microsoft.com/office/drawing/2014/main" id="{2B62388D-D59A-4B02-B87F-DFAD77A5DC3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0:20</a:t>
            </a:r>
          </a:p>
        </p:txBody>
      </p:sp>
      <p:sp>
        <p:nvSpPr>
          <p:cNvPr id="111" name="Rectangle 104">
            <a:extLst>
              <a:ext uri="{FF2B5EF4-FFF2-40B4-BE49-F238E27FC236}">
                <a16:creationId xmlns:a16="http://schemas.microsoft.com/office/drawing/2014/main" id="{F03C7996-1CDB-467C-9CB0-76E139896738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0:19</a:t>
            </a:r>
          </a:p>
        </p:txBody>
      </p:sp>
      <p:sp>
        <p:nvSpPr>
          <p:cNvPr id="112" name="Rectangle 105">
            <a:extLst>
              <a:ext uri="{FF2B5EF4-FFF2-40B4-BE49-F238E27FC236}">
                <a16:creationId xmlns:a16="http://schemas.microsoft.com/office/drawing/2014/main" id="{DBD83345-BFDF-4000-93DF-524ACACD13F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0:18</a:t>
            </a:r>
          </a:p>
        </p:txBody>
      </p:sp>
      <p:sp>
        <p:nvSpPr>
          <p:cNvPr id="113" name="Rectangle 106">
            <a:extLst>
              <a:ext uri="{FF2B5EF4-FFF2-40B4-BE49-F238E27FC236}">
                <a16:creationId xmlns:a16="http://schemas.microsoft.com/office/drawing/2014/main" id="{E616A8E5-2D14-461D-B150-7BA84A671A5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0:17</a:t>
            </a:r>
          </a:p>
        </p:txBody>
      </p:sp>
      <p:sp>
        <p:nvSpPr>
          <p:cNvPr id="114" name="Rectangle 107">
            <a:extLst>
              <a:ext uri="{FF2B5EF4-FFF2-40B4-BE49-F238E27FC236}">
                <a16:creationId xmlns:a16="http://schemas.microsoft.com/office/drawing/2014/main" id="{115ED769-1B3A-4D53-A3F6-55D66C2D505D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0:16</a:t>
            </a:r>
          </a:p>
        </p:txBody>
      </p:sp>
      <p:sp>
        <p:nvSpPr>
          <p:cNvPr id="115" name="Rectangle 108">
            <a:extLst>
              <a:ext uri="{FF2B5EF4-FFF2-40B4-BE49-F238E27FC236}">
                <a16:creationId xmlns:a16="http://schemas.microsoft.com/office/drawing/2014/main" id="{68DE6B38-C0FE-4D2E-9078-BF597920C8F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0:15</a:t>
            </a:r>
          </a:p>
        </p:txBody>
      </p:sp>
      <p:sp>
        <p:nvSpPr>
          <p:cNvPr id="116" name="Rectangle 109">
            <a:extLst>
              <a:ext uri="{FF2B5EF4-FFF2-40B4-BE49-F238E27FC236}">
                <a16:creationId xmlns:a16="http://schemas.microsoft.com/office/drawing/2014/main" id="{EC40B99E-E1EE-498B-BDE0-006B4BA6401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0:14</a:t>
            </a:r>
          </a:p>
        </p:txBody>
      </p:sp>
      <p:sp>
        <p:nvSpPr>
          <p:cNvPr id="117" name="Rectangle 110">
            <a:extLst>
              <a:ext uri="{FF2B5EF4-FFF2-40B4-BE49-F238E27FC236}">
                <a16:creationId xmlns:a16="http://schemas.microsoft.com/office/drawing/2014/main" id="{E64E0137-830A-4607-834A-EB3A5C5CB07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0:13</a:t>
            </a:r>
          </a:p>
        </p:txBody>
      </p:sp>
      <p:sp>
        <p:nvSpPr>
          <p:cNvPr id="118" name="Rectangle 111">
            <a:extLst>
              <a:ext uri="{FF2B5EF4-FFF2-40B4-BE49-F238E27FC236}">
                <a16:creationId xmlns:a16="http://schemas.microsoft.com/office/drawing/2014/main" id="{D8C5A599-6117-489A-B094-2B0DF4015ABC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0:12</a:t>
            </a:r>
          </a:p>
        </p:txBody>
      </p:sp>
      <p:sp>
        <p:nvSpPr>
          <p:cNvPr id="119" name="Rectangle 112">
            <a:extLst>
              <a:ext uri="{FF2B5EF4-FFF2-40B4-BE49-F238E27FC236}">
                <a16:creationId xmlns:a16="http://schemas.microsoft.com/office/drawing/2014/main" id="{909C8E71-3728-4218-82A6-89EFD2766366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0:11</a:t>
            </a:r>
          </a:p>
        </p:txBody>
      </p:sp>
      <p:sp>
        <p:nvSpPr>
          <p:cNvPr id="120" name="Rectangle 113">
            <a:extLst>
              <a:ext uri="{FF2B5EF4-FFF2-40B4-BE49-F238E27FC236}">
                <a16:creationId xmlns:a16="http://schemas.microsoft.com/office/drawing/2014/main" id="{EA00E57E-9D85-4375-9268-2A2CF078A714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0:10</a:t>
            </a:r>
          </a:p>
        </p:txBody>
      </p:sp>
      <p:sp>
        <p:nvSpPr>
          <p:cNvPr id="121" name="Rectangle 114">
            <a:extLst>
              <a:ext uri="{FF2B5EF4-FFF2-40B4-BE49-F238E27FC236}">
                <a16:creationId xmlns:a16="http://schemas.microsoft.com/office/drawing/2014/main" id="{E692C71E-A6A2-442F-9938-172D508C73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0:09</a:t>
            </a:r>
          </a:p>
        </p:txBody>
      </p:sp>
      <p:sp>
        <p:nvSpPr>
          <p:cNvPr id="122" name="Rectangle 115">
            <a:extLst>
              <a:ext uri="{FF2B5EF4-FFF2-40B4-BE49-F238E27FC236}">
                <a16:creationId xmlns:a16="http://schemas.microsoft.com/office/drawing/2014/main" id="{302120B9-EF97-49C6-BE69-BDFAC3B89E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0:08</a:t>
            </a:r>
          </a:p>
        </p:txBody>
      </p:sp>
      <p:sp>
        <p:nvSpPr>
          <p:cNvPr id="123" name="Rectangle 116">
            <a:extLst>
              <a:ext uri="{FF2B5EF4-FFF2-40B4-BE49-F238E27FC236}">
                <a16:creationId xmlns:a16="http://schemas.microsoft.com/office/drawing/2014/main" id="{AB4D0A47-AD2B-4DAB-B941-74B65B4FF0EA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0:07</a:t>
            </a:r>
          </a:p>
        </p:txBody>
      </p:sp>
      <p:sp>
        <p:nvSpPr>
          <p:cNvPr id="124" name="Rectangle 117">
            <a:extLst>
              <a:ext uri="{FF2B5EF4-FFF2-40B4-BE49-F238E27FC236}">
                <a16:creationId xmlns:a16="http://schemas.microsoft.com/office/drawing/2014/main" id="{D0D0849C-BA5B-4137-8621-5D1DB36486C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0:06</a:t>
            </a:r>
          </a:p>
        </p:txBody>
      </p:sp>
      <p:sp>
        <p:nvSpPr>
          <p:cNvPr id="125" name="Rectangle 118">
            <a:extLst>
              <a:ext uri="{FF2B5EF4-FFF2-40B4-BE49-F238E27FC236}">
                <a16:creationId xmlns:a16="http://schemas.microsoft.com/office/drawing/2014/main" id="{5B844474-3947-4D72-8033-CDB8394C68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0:05</a:t>
            </a:r>
          </a:p>
        </p:txBody>
      </p:sp>
      <p:sp>
        <p:nvSpPr>
          <p:cNvPr id="126" name="Rectangle 119">
            <a:extLst>
              <a:ext uri="{FF2B5EF4-FFF2-40B4-BE49-F238E27FC236}">
                <a16:creationId xmlns:a16="http://schemas.microsoft.com/office/drawing/2014/main" id="{8C730436-9288-44EA-9FB5-AC0BB67F3480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0:04</a:t>
            </a:r>
          </a:p>
        </p:txBody>
      </p:sp>
      <p:sp>
        <p:nvSpPr>
          <p:cNvPr id="127" name="Rectangle 120">
            <a:extLst>
              <a:ext uri="{FF2B5EF4-FFF2-40B4-BE49-F238E27FC236}">
                <a16:creationId xmlns:a16="http://schemas.microsoft.com/office/drawing/2014/main" id="{3BC25F10-D747-43B2-A92A-66E506B88651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0:03</a:t>
            </a:r>
          </a:p>
        </p:txBody>
      </p:sp>
      <p:sp>
        <p:nvSpPr>
          <p:cNvPr id="128" name="Rectangle 121">
            <a:extLst>
              <a:ext uri="{FF2B5EF4-FFF2-40B4-BE49-F238E27FC236}">
                <a16:creationId xmlns:a16="http://schemas.microsoft.com/office/drawing/2014/main" id="{C23CAFBE-0BB2-4BE2-8633-0280F2E93C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0:02</a:t>
            </a:r>
          </a:p>
        </p:txBody>
      </p:sp>
      <p:sp>
        <p:nvSpPr>
          <p:cNvPr id="129" name="Rectangle 122">
            <a:extLst>
              <a:ext uri="{FF2B5EF4-FFF2-40B4-BE49-F238E27FC236}">
                <a16:creationId xmlns:a16="http://schemas.microsoft.com/office/drawing/2014/main" id="{8328E8CD-B0B4-4753-B6BA-25A8E71D645F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/>
              <a:t>0:01</a:t>
            </a:r>
          </a:p>
        </p:txBody>
      </p:sp>
      <p:sp>
        <p:nvSpPr>
          <p:cNvPr id="130" name="Rectangle 123">
            <a:extLst>
              <a:ext uri="{FF2B5EF4-FFF2-40B4-BE49-F238E27FC236}">
                <a16:creationId xmlns:a16="http://schemas.microsoft.com/office/drawing/2014/main" id="{0B9E3D77-189F-4D98-BFAB-9ED123F1C9AB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End</a:t>
            </a:r>
          </a:p>
        </p:txBody>
      </p:sp>
      <p:sp>
        <p:nvSpPr>
          <p:cNvPr id="131" name="Rectangle 123">
            <a:extLst>
              <a:ext uri="{FF2B5EF4-FFF2-40B4-BE49-F238E27FC236}">
                <a16:creationId xmlns:a16="http://schemas.microsoft.com/office/drawing/2014/main" id="{01BAB94D-C84B-4095-9239-847ADCC9F805}"/>
              </a:ext>
            </a:extLst>
          </p:cNvPr>
          <p:cNvSpPr>
            <a:spLocks noChangeArrowheads="1"/>
          </p:cNvSpPr>
          <p:nvPr/>
        </p:nvSpPr>
        <p:spPr bwMode="auto">
          <a:xfrm>
            <a:off x="1624255" y="4547306"/>
            <a:ext cx="2376488" cy="1044575"/>
          </a:xfrm>
          <a:prstGeom prst="rect">
            <a:avLst/>
          </a:prstGeom>
          <a:solidFill>
            <a:srgbClr val="66CCFF"/>
          </a:solidFill>
          <a:ln w="38100">
            <a:solidFill>
              <a:schemeClr val="tx1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pPr algn="ctr"/>
            <a:r>
              <a:rPr lang="en-GB" sz="6600" dirty="0"/>
              <a:t>2:00</a:t>
            </a:r>
          </a:p>
        </p:txBody>
      </p:sp>
    </p:spTree>
    <p:extLst>
      <p:ext uri="{BB962C8B-B14F-4D97-AF65-F5344CB8AC3E}">
        <p14:creationId xmlns:p14="http://schemas.microsoft.com/office/powerpoint/2010/main" val="36571609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3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2000"/>
                            </p:stCondLst>
                            <p:childTnLst>
                              <p:par>
                                <p:cTn id="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3000"/>
                            </p:stCondLst>
                            <p:childTnLst>
                              <p:par>
                                <p:cTn id="1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5000"/>
                            </p:stCondLst>
                            <p:childTnLst>
                              <p:par>
                                <p:cTn id="2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6000"/>
                            </p:stCondLst>
                            <p:childTnLst>
                              <p:par>
                                <p:cTn id="2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" fill="hold">
                            <p:stCondLst>
                              <p:cond delay="7000"/>
                            </p:stCondLst>
                            <p:childTnLst>
                              <p:par>
                                <p:cTn id="3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8000"/>
                            </p:stCondLst>
                            <p:childTnLst>
                              <p:par>
                                <p:cTn id="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9000"/>
                            </p:stCondLst>
                            <p:childTnLst>
                              <p:par>
                                <p:cTn id="3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9" fill="hold">
                            <p:stCondLst>
                              <p:cond delay="10000"/>
                            </p:stCondLst>
                            <p:childTnLst>
                              <p:par>
                                <p:cTn id="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2" fill="hold">
                            <p:stCondLst>
                              <p:cond delay="11000"/>
                            </p:stCondLst>
                            <p:childTnLst>
                              <p:par>
                                <p:cTn id="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5" fill="hold">
                            <p:stCondLst>
                              <p:cond delay="12000"/>
                            </p:stCondLst>
                            <p:childTnLst>
                              <p:par>
                                <p:cTn id="4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8" fill="hold">
                            <p:stCondLst>
                              <p:cond delay="13000"/>
                            </p:stCondLst>
                            <p:childTnLst>
                              <p:par>
                                <p:cTn id="4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1" fill="hold">
                            <p:stCondLst>
                              <p:cond delay="14000"/>
                            </p:stCondLst>
                            <p:childTnLst>
                              <p:par>
                                <p:cTn id="5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4" fill="hold">
                            <p:stCondLst>
                              <p:cond delay="15000"/>
                            </p:stCondLst>
                            <p:childTnLst>
                              <p:par>
                                <p:cTn id="5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57" fill="hold">
                            <p:stCondLst>
                              <p:cond delay="16000"/>
                            </p:stCondLst>
                            <p:childTnLst>
                              <p:par>
                                <p:cTn id="5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0" fill="hold">
                            <p:stCondLst>
                              <p:cond delay="17000"/>
                            </p:stCondLst>
                            <p:childTnLst>
                              <p:par>
                                <p:cTn id="6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3" fill="hold">
                            <p:stCondLst>
                              <p:cond delay="18000"/>
                            </p:stCondLst>
                            <p:childTnLst>
                              <p:par>
                                <p:cTn id="6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6" fill="hold">
                            <p:stCondLst>
                              <p:cond delay="19000"/>
                            </p:stCondLst>
                            <p:childTnLst>
                              <p:par>
                                <p:cTn id="6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9" fill="hold">
                            <p:stCondLst>
                              <p:cond delay="20000"/>
                            </p:stCondLst>
                            <p:childTnLst>
                              <p:par>
                                <p:cTn id="7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2" fill="hold">
                            <p:stCondLst>
                              <p:cond delay="21000"/>
                            </p:stCondLst>
                            <p:childTnLst>
                              <p:par>
                                <p:cTn id="7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22000"/>
                            </p:stCondLst>
                            <p:childTnLst>
                              <p:par>
                                <p:cTn id="7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8" fill="hold">
                            <p:stCondLst>
                              <p:cond delay="23000"/>
                            </p:stCondLst>
                            <p:childTnLst>
                              <p:par>
                                <p:cTn id="7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1" fill="hold">
                            <p:stCondLst>
                              <p:cond delay="24000"/>
                            </p:stCondLst>
                            <p:childTnLst>
                              <p:par>
                                <p:cTn id="8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4" fill="hold">
                            <p:stCondLst>
                              <p:cond delay="25000"/>
                            </p:stCondLst>
                            <p:childTnLst>
                              <p:par>
                                <p:cTn id="8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7" fill="hold">
                            <p:stCondLst>
                              <p:cond delay="26000"/>
                            </p:stCondLst>
                            <p:childTnLst>
                              <p:par>
                                <p:cTn id="8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0" fill="hold">
                            <p:stCondLst>
                              <p:cond delay="27000"/>
                            </p:stCondLst>
                            <p:childTnLst>
                              <p:par>
                                <p:cTn id="9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3" fill="hold">
                            <p:stCondLst>
                              <p:cond delay="28000"/>
                            </p:stCondLst>
                            <p:childTnLst>
                              <p:par>
                                <p:cTn id="9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6" fill="hold">
                            <p:stCondLst>
                              <p:cond delay="29000"/>
                            </p:stCondLst>
                            <p:childTnLst>
                              <p:par>
                                <p:cTn id="9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9" fill="hold">
                            <p:stCondLst>
                              <p:cond delay="30000"/>
                            </p:stCondLst>
                            <p:childTnLst>
                              <p:par>
                                <p:cTn id="10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2" fill="hold">
                            <p:stCondLst>
                              <p:cond delay="31000"/>
                            </p:stCondLst>
                            <p:childTnLst>
                              <p:par>
                                <p:cTn id="10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5" fill="hold">
                            <p:stCondLst>
                              <p:cond delay="32000"/>
                            </p:stCondLst>
                            <p:childTnLst>
                              <p:par>
                                <p:cTn id="10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8" fill="hold">
                            <p:stCondLst>
                              <p:cond delay="33000"/>
                            </p:stCondLst>
                            <p:childTnLst>
                              <p:par>
                                <p:cTn id="10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1" fill="hold">
                            <p:stCondLst>
                              <p:cond delay="34000"/>
                            </p:stCondLst>
                            <p:childTnLst>
                              <p:par>
                                <p:cTn id="11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35000"/>
                            </p:stCondLst>
                            <p:childTnLst>
                              <p:par>
                                <p:cTn id="11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7" fill="hold">
                            <p:stCondLst>
                              <p:cond delay="36000"/>
                            </p:stCondLst>
                            <p:childTnLst>
                              <p:par>
                                <p:cTn id="11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0" fill="hold">
                            <p:stCondLst>
                              <p:cond delay="37000"/>
                            </p:stCondLst>
                            <p:childTnLst>
                              <p:par>
                                <p:cTn id="12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3" fill="hold">
                            <p:stCondLst>
                              <p:cond delay="38000"/>
                            </p:stCondLst>
                            <p:childTnLst>
                              <p:par>
                                <p:cTn id="12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6" fill="hold">
                            <p:stCondLst>
                              <p:cond delay="39000"/>
                            </p:stCondLst>
                            <p:childTnLst>
                              <p:par>
                                <p:cTn id="12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9" fill="hold">
                            <p:stCondLst>
                              <p:cond delay="40000"/>
                            </p:stCondLst>
                            <p:childTnLst>
                              <p:par>
                                <p:cTn id="13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2" fill="hold">
                            <p:stCondLst>
                              <p:cond delay="41000"/>
                            </p:stCondLst>
                            <p:childTnLst>
                              <p:par>
                                <p:cTn id="13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5" fill="hold">
                            <p:stCondLst>
                              <p:cond delay="42000"/>
                            </p:stCondLst>
                            <p:childTnLst>
                              <p:par>
                                <p:cTn id="13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8" fill="hold">
                            <p:stCondLst>
                              <p:cond delay="43000"/>
                            </p:stCondLst>
                            <p:childTnLst>
                              <p:par>
                                <p:cTn id="13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1" fill="hold">
                            <p:stCondLst>
                              <p:cond delay="44000"/>
                            </p:stCondLst>
                            <p:childTnLst>
                              <p:par>
                                <p:cTn id="14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4" fill="hold">
                            <p:stCondLst>
                              <p:cond delay="45000"/>
                            </p:stCondLst>
                            <p:childTnLst>
                              <p:par>
                                <p:cTn id="14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7" fill="hold">
                            <p:stCondLst>
                              <p:cond delay="46000"/>
                            </p:stCondLst>
                            <p:childTnLst>
                              <p:par>
                                <p:cTn id="14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0" fill="hold">
                            <p:stCondLst>
                              <p:cond delay="47000"/>
                            </p:stCondLst>
                            <p:childTnLst>
                              <p:par>
                                <p:cTn id="15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3" fill="hold">
                            <p:stCondLst>
                              <p:cond delay="48000"/>
                            </p:stCondLst>
                            <p:childTnLst>
                              <p:par>
                                <p:cTn id="15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6" fill="hold">
                            <p:stCondLst>
                              <p:cond delay="49000"/>
                            </p:stCondLst>
                            <p:childTnLst>
                              <p:par>
                                <p:cTn id="15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9" fill="hold">
                            <p:stCondLst>
                              <p:cond delay="50000"/>
                            </p:stCondLst>
                            <p:childTnLst>
                              <p:par>
                                <p:cTn id="16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2" fill="hold">
                            <p:stCondLst>
                              <p:cond delay="51000"/>
                            </p:stCondLst>
                            <p:childTnLst>
                              <p:par>
                                <p:cTn id="16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5" fill="hold">
                            <p:stCondLst>
                              <p:cond delay="52000"/>
                            </p:stCondLst>
                            <p:childTnLst>
                              <p:par>
                                <p:cTn id="16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8" fill="hold">
                            <p:stCondLst>
                              <p:cond delay="53000"/>
                            </p:stCondLst>
                            <p:childTnLst>
                              <p:par>
                                <p:cTn id="16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1" fill="hold">
                            <p:stCondLst>
                              <p:cond delay="54000"/>
                            </p:stCondLst>
                            <p:childTnLst>
                              <p:par>
                                <p:cTn id="17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4" fill="hold">
                            <p:stCondLst>
                              <p:cond delay="55000"/>
                            </p:stCondLst>
                            <p:childTnLst>
                              <p:par>
                                <p:cTn id="17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7" fill="hold">
                            <p:stCondLst>
                              <p:cond delay="56000"/>
                            </p:stCondLst>
                            <p:childTnLst>
                              <p:par>
                                <p:cTn id="17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0" fill="hold">
                            <p:stCondLst>
                              <p:cond delay="57000"/>
                            </p:stCondLst>
                            <p:childTnLst>
                              <p:par>
                                <p:cTn id="18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3" fill="hold">
                            <p:stCondLst>
                              <p:cond delay="58000"/>
                            </p:stCondLst>
                            <p:childTnLst>
                              <p:par>
                                <p:cTn id="18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6" fill="hold">
                            <p:stCondLst>
                              <p:cond delay="59000"/>
                            </p:stCondLst>
                            <p:childTnLst>
                              <p:par>
                                <p:cTn id="18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9" fill="hold">
                            <p:stCondLst>
                              <p:cond delay="60000"/>
                            </p:stCondLst>
                            <p:childTnLst>
                              <p:par>
                                <p:cTn id="19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2" fill="hold">
                            <p:stCondLst>
                              <p:cond delay="61000"/>
                            </p:stCondLst>
                            <p:childTnLst>
                              <p:par>
                                <p:cTn id="19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5" fill="hold">
                            <p:stCondLst>
                              <p:cond delay="62000"/>
                            </p:stCondLst>
                            <p:childTnLst>
                              <p:par>
                                <p:cTn id="19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1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98" fill="hold">
                            <p:stCondLst>
                              <p:cond delay="63000"/>
                            </p:stCondLst>
                            <p:childTnLst>
                              <p:par>
                                <p:cTn id="19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1" fill="hold">
                            <p:stCondLst>
                              <p:cond delay="64000"/>
                            </p:stCondLst>
                            <p:childTnLst>
                              <p:par>
                                <p:cTn id="20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4" fill="hold">
                            <p:stCondLst>
                              <p:cond delay="65000"/>
                            </p:stCondLst>
                            <p:childTnLst>
                              <p:par>
                                <p:cTn id="20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7" fill="hold">
                            <p:stCondLst>
                              <p:cond delay="66000"/>
                            </p:stCondLst>
                            <p:childTnLst>
                              <p:par>
                                <p:cTn id="20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0" fill="hold">
                            <p:stCondLst>
                              <p:cond delay="67000"/>
                            </p:stCondLst>
                            <p:childTnLst>
                              <p:par>
                                <p:cTn id="21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3" fill="hold">
                            <p:stCondLst>
                              <p:cond delay="68000"/>
                            </p:stCondLst>
                            <p:childTnLst>
                              <p:par>
                                <p:cTn id="21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6" fill="hold">
                            <p:stCondLst>
                              <p:cond delay="69000"/>
                            </p:stCondLst>
                            <p:childTnLst>
                              <p:par>
                                <p:cTn id="21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9" fill="hold">
                            <p:stCondLst>
                              <p:cond delay="70000"/>
                            </p:stCondLst>
                            <p:childTnLst>
                              <p:par>
                                <p:cTn id="22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2" fill="hold">
                            <p:stCondLst>
                              <p:cond delay="71000"/>
                            </p:stCondLst>
                            <p:childTnLst>
                              <p:par>
                                <p:cTn id="22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5" fill="hold">
                            <p:stCondLst>
                              <p:cond delay="72000"/>
                            </p:stCondLst>
                            <p:childTnLst>
                              <p:par>
                                <p:cTn id="22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8" fill="hold">
                            <p:stCondLst>
                              <p:cond delay="73000"/>
                            </p:stCondLst>
                            <p:childTnLst>
                              <p:par>
                                <p:cTn id="22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1" fill="hold">
                            <p:stCondLst>
                              <p:cond delay="74000"/>
                            </p:stCondLst>
                            <p:childTnLst>
                              <p:par>
                                <p:cTn id="23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4" fill="hold">
                            <p:stCondLst>
                              <p:cond delay="75000"/>
                            </p:stCondLst>
                            <p:childTnLst>
                              <p:par>
                                <p:cTn id="23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7" fill="hold">
                            <p:stCondLst>
                              <p:cond delay="76000"/>
                            </p:stCondLst>
                            <p:childTnLst>
                              <p:par>
                                <p:cTn id="23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0" fill="hold">
                            <p:stCondLst>
                              <p:cond delay="77000"/>
                            </p:stCondLst>
                            <p:childTnLst>
                              <p:par>
                                <p:cTn id="24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3" fill="hold">
                            <p:stCondLst>
                              <p:cond delay="78000"/>
                            </p:stCondLst>
                            <p:childTnLst>
                              <p:par>
                                <p:cTn id="24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6" fill="hold">
                            <p:stCondLst>
                              <p:cond delay="79000"/>
                            </p:stCondLst>
                            <p:childTnLst>
                              <p:par>
                                <p:cTn id="24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9" fill="hold">
                            <p:stCondLst>
                              <p:cond delay="80000"/>
                            </p:stCondLst>
                            <p:childTnLst>
                              <p:par>
                                <p:cTn id="25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2" fill="hold">
                            <p:stCondLst>
                              <p:cond delay="81000"/>
                            </p:stCondLst>
                            <p:childTnLst>
                              <p:par>
                                <p:cTn id="25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5" fill="hold">
                            <p:stCondLst>
                              <p:cond delay="82000"/>
                            </p:stCondLst>
                            <p:childTnLst>
                              <p:par>
                                <p:cTn id="25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8" fill="hold">
                            <p:stCondLst>
                              <p:cond delay="83000"/>
                            </p:stCondLst>
                            <p:childTnLst>
                              <p:par>
                                <p:cTn id="25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1" fill="hold">
                            <p:stCondLst>
                              <p:cond delay="84000"/>
                            </p:stCondLst>
                            <p:childTnLst>
                              <p:par>
                                <p:cTn id="26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4" fill="hold">
                            <p:stCondLst>
                              <p:cond delay="85000"/>
                            </p:stCondLst>
                            <p:childTnLst>
                              <p:par>
                                <p:cTn id="26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7" fill="hold">
                            <p:stCondLst>
                              <p:cond delay="86000"/>
                            </p:stCondLst>
                            <p:childTnLst>
                              <p:par>
                                <p:cTn id="26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0" fill="hold">
                            <p:stCondLst>
                              <p:cond delay="87000"/>
                            </p:stCondLst>
                            <p:childTnLst>
                              <p:par>
                                <p:cTn id="27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3" fill="hold">
                            <p:stCondLst>
                              <p:cond delay="88000"/>
                            </p:stCondLst>
                            <p:childTnLst>
                              <p:par>
                                <p:cTn id="27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6" fill="hold">
                            <p:stCondLst>
                              <p:cond delay="89000"/>
                            </p:stCondLst>
                            <p:childTnLst>
                              <p:par>
                                <p:cTn id="27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9" fill="hold">
                            <p:stCondLst>
                              <p:cond delay="90000"/>
                            </p:stCondLst>
                            <p:childTnLst>
                              <p:par>
                                <p:cTn id="28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2" fill="hold">
                            <p:stCondLst>
                              <p:cond delay="91000"/>
                            </p:stCondLst>
                            <p:childTnLst>
                              <p:par>
                                <p:cTn id="28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5" fill="hold">
                            <p:stCondLst>
                              <p:cond delay="92000"/>
                            </p:stCondLst>
                            <p:childTnLst>
                              <p:par>
                                <p:cTn id="28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8" fill="hold">
                            <p:stCondLst>
                              <p:cond delay="93000"/>
                            </p:stCondLst>
                            <p:childTnLst>
                              <p:par>
                                <p:cTn id="28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1" fill="hold">
                            <p:stCondLst>
                              <p:cond delay="94000"/>
                            </p:stCondLst>
                            <p:childTnLst>
                              <p:par>
                                <p:cTn id="29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4" fill="hold">
                            <p:stCondLst>
                              <p:cond delay="95000"/>
                            </p:stCondLst>
                            <p:childTnLst>
                              <p:par>
                                <p:cTn id="29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7" fill="hold">
                            <p:stCondLst>
                              <p:cond delay="96000"/>
                            </p:stCondLst>
                            <p:childTnLst>
                              <p:par>
                                <p:cTn id="29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2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0" fill="hold">
                            <p:stCondLst>
                              <p:cond delay="97000"/>
                            </p:stCondLst>
                            <p:childTnLst>
                              <p:par>
                                <p:cTn id="30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3" fill="hold">
                            <p:stCondLst>
                              <p:cond delay="98000"/>
                            </p:stCondLst>
                            <p:childTnLst>
                              <p:par>
                                <p:cTn id="30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6" fill="hold">
                            <p:stCondLst>
                              <p:cond delay="99000"/>
                            </p:stCondLst>
                            <p:childTnLst>
                              <p:par>
                                <p:cTn id="30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09" fill="hold">
                            <p:stCondLst>
                              <p:cond delay="100000"/>
                            </p:stCondLst>
                            <p:childTnLst>
                              <p:par>
                                <p:cTn id="31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2" fill="hold">
                            <p:stCondLst>
                              <p:cond delay="101000"/>
                            </p:stCondLst>
                            <p:childTnLst>
                              <p:par>
                                <p:cTn id="31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5" fill="hold">
                            <p:stCondLst>
                              <p:cond delay="102000"/>
                            </p:stCondLst>
                            <p:childTnLst>
                              <p:par>
                                <p:cTn id="31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8" fill="hold">
                            <p:stCondLst>
                              <p:cond delay="103000"/>
                            </p:stCondLst>
                            <p:childTnLst>
                              <p:par>
                                <p:cTn id="31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1" fill="hold">
                            <p:stCondLst>
                              <p:cond delay="104000"/>
                            </p:stCondLst>
                            <p:childTnLst>
                              <p:par>
                                <p:cTn id="32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4" fill="hold">
                            <p:stCondLst>
                              <p:cond delay="105000"/>
                            </p:stCondLst>
                            <p:childTnLst>
                              <p:par>
                                <p:cTn id="32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7" fill="hold">
                            <p:stCondLst>
                              <p:cond delay="106000"/>
                            </p:stCondLst>
                            <p:childTnLst>
                              <p:par>
                                <p:cTn id="32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0" fill="hold">
                            <p:stCondLst>
                              <p:cond delay="107000"/>
                            </p:stCondLst>
                            <p:childTnLst>
                              <p:par>
                                <p:cTn id="33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3" fill="hold">
                            <p:stCondLst>
                              <p:cond delay="108000"/>
                            </p:stCondLst>
                            <p:childTnLst>
                              <p:par>
                                <p:cTn id="33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6" fill="hold">
                            <p:stCondLst>
                              <p:cond delay="109000"/>
                            </p:stCondLst>
                            <p:childTnLst>
                              <p:par>
                                <p:cTn id="33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9" fill="hold">
                            <p:stCondLst>
                              <p:cond delay="110000"/>
                            </p:stCondLst>
                            <p:childTnLst>
                              <p:par>
                                <p:cTn id="340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2" fill="hold">
                            <p:stCondLst>
                              <p:cond delay="111000"/>
                            </p:stCondLst>
                            <p:childTnLst>
                              <p:par>
                                <p:cTn id="343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5" fill="hold">
                            <p:stCondLst>
                              <p:cond delay="112000"/>
                            </p:stCondLst>
                            <p:childTnLst>
                              <p:par>
                                <p:cTn id="346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48" fill="hold">
                            <p:stCondLst>
                              <p:cond delay="113000"/>
                            </p:stCondLst>
                            <p:childTnLst>
                              <p:par>
                                <p:cTn id="349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1" fill="hold">
                            <p:stCondLst>
                              <p:cond delay="114000"/>
                            </p:stCondLst>
                            <p:childTnLst>
                              <p:par>
                                <p:cTn id="352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4" fill="hold">
                            <p:stCondLst>
                              <p:cond delay="115000"/>
                            </p:stCondLst>
                            <p:childTnLst>
                              <p:par>
                                <p:cTn id="355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57" fill="hold">
                            <p:stCondLst>
                              <p:cond delay="116000"/>
                            </p:stCondLst>
                            <p:childTnLst>
                              <p:par>
                                <p:cTn id="358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0" fill="hold">
                            <p:stCondLst>
                              <p:cond delay="117000"/>
                            </p:stCondLst>
                            <p:childTnLst>
                              <p:par>
                                <p:cTn id="361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3" fill="hold">
                            <p:stCondLst>
                              <p:cond delay="118000"/>
                            </p:stCondLst>
                            <p:childTnLst>
                              <p:par>
                                <p:cTn id="364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6" fill="hold">
                            <p:stCondLst>
                              <p:cond delay="119000"/>
                            </p:stCondLst>
                            <p:childTnLst>
                              <p:par>
                                <p:cTn id="367" presetID="1" presetClass="entr" presetSubtype="0" fill="hold" grpId="0" nodeType="afterEffect">
                                  <p:stCondLst>
                                    <p:cond delay="1000"/>
                                  </p:stCondLst>
                                  <p:childTnLst>
                                    <p:set>
                                      <p:cBhvr>
                                        <p:cTn id="3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  <p:subTnLst>
                                    <p:audio>
                                      <p:cMediaNode vol="100000">
                                        <p:cTn display="0" masterRel="sameClick">
                                          <p:stCondLst>
                                            <p:cond evt="begin" delay="0">
                                              <p:tn val="367"/>
                                            </p:cond>
                                          </p:stCondLst>
                                          <p:endCondLst>
                                            <p:cond evt="onStopAudio" delay="0">
                                              <p:tgtEl>
                                                <p:sldTgt/>
                                              </p:tgtEl>
                                            </p:cond>
                                          </p:endCondLst>
                                        </p:cTn>
                                        <p:tgtEl>
                                          <p:sndTgt r:embed="rId5" name="laser.wav"/>
                                        </p:tgtEl>
                                      </p:cMediaNode>
                                    </p:audio>
                                  </p:subTnLst>
                                </p:cTn>
                              </p:par>
                              <p:par>
                                <p:cTn id="369" presetID="1" presetClass="mediacall" presetSubtype="0" fill="hold" nodeType="withEffect">
                                  <p:stCondLst>
                                    <p:cond delay="1000"/>
                                  </p:stCondLst>
                                  <p:childTnLst>
                                    <p:cmd type="call" cmd="playFrom(0.0)">
                                      <p:cBhvr>
                                        <p:cTn id="370" dur="9428" fill="hold"/>
                                        <p:tgtEl>
                                          <p:spTgt spid="9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31"/>
                  </p:tgtEl>
                </p:cond>
              </p:nextCondLst>
            </p:seq>
            <p:audio>
              <p:cMediaNode showWhenStopped="0">
                <p:cTn id="371" fill="hold" display="0">
                  <p:stCondLst>
                    <p:cond delay="indefinite"/>
                  </p:stCondLst>
                  <p:endCondLst>
                    <p:cond evt="onNext" delay="0">
                      <p:tgtEl>
                        <p:sldTgt/>
                      </p:tgtEl>
                    </p:cond>
                    <p:cond evt="onPrev" delay="0">
                      <p:tgtEl>
                        <p:sldTgt/>
                      </p:tgtEl>
                    </p:cond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9"/>
                </p:tgtEl>
              </p:cMediaNode>
            </p:audio>
          </p:childTnLst>
        </p:cTn>
      </p:par>
    </p:tnLst>
    <p:bldLst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3" grpId="0" animBg="1"/>
      <p:bldP spid="24" grpId="0" animBg="1"/>
      <p:bldP spid="25" grpId="0" animBg="1"/>
      <p:bldP spid="26" grpId="0" animBg="1"/>
      <p:bldP spid="27" grpId="0" animBg="1"/>
      <p:bldP spid="28" grpId="0" animBg="1"/>
      <p:bldP spid="29" grpId="0" animBg="1"/>
      <p:bldP spid="30" grpId="0" animBg="1"/>
      <p:bldP spid="31" grpId="0" animBg="1"/>
      <p:bldP spid="32" grpId="0" animBg="1"/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  <p:bldP spid="39" grpId="0" animBg="1"/>
      <p:bldP spid="40" grpId="0" animBg="1"/>
      <p:bldP spid="41" grpId="0" animBg="1"/>
      <p:bldP spid="42" grpId="0" animBg="1"/>
      <p:bldP spid="43" grpId="0" animBg="1"/>
      <p:bldP spid="44" grpId="0" animBg="1"/>
      <p:bldP spid="45" grpId="0" animBg="1"/>
      <p:bldP spid="46" grpId="0" animBg="1"/>
      <p:bldP spid="47" grpId="0" animBg="1"/>
      <p:bldP spid="48" grpId="0" animBg="1"/>
      <p:bldP spid="49" grpId="0" animBg="1"/>
      <p:bldP spid="50" grpId="0" animBg="1"/>
      <p:bldP spid="51" grpId="0" animBg="1"/>
      <p:bldP spid="52" grpId="0" animBg="1"/>
      <p:bldP spid="53" grpId="0" animBg="1"/>
      <p:bldP spid="54" grpId="0" animBg="1"/>
      <p:bldP spid="55" grpId="0" animBg="1"/>
      <p:bldP spid="56" grpId="0" animBg="1"/>
      <p:bldP spid="57" grpId="0" animBg="1"/>
      <p:bldP spid="58" grpId="0" animBg="1"/>
      <p:bldP spid="59" grpId="0" animBg="1"/>
      <p:bldP spid="60" grpId="0" animBg="1"/>
      <p:bldP spid="61" grpId="0" animBg="1"/>
      <p:bldP spid="62" grpId="0" animBg="1"/>
      <p:bldP spid="63" grpId="0" animBg="1"/>
      <p:bldP spid="64" grpId="0" animBg="1"/>
      <p:bldP spid="65" grpId="0" animBg="1"/>
      <p:bldP spid="66" grpId="0" animBg="1"/>
      <p:bldP spid="67" grpId="0" animBg="1"/>
      <p:bldP spid="68" grpId="0" animBg="1"/>
      <p:bldP spid="69" grpId="0" animBg="1"/>
      <p:bldP spid="70" grpId="0" animBg="1"/>
      <p:bldP spid="71" grpId="0" animBg="1"/>
      <p:bldP spid="72" grpId="0" animBg="1"/>
      <p:bldP spid="73" grpId="0" animBg="1"/>
      <p:bldP spid="74" grpId="0" animBg="1"/>
      <p:bldP spid="75" grpId="0" animBg="1"/>
      <p:bldP spid="76" grpId="0" animBg="1"/>
      <p:bldP spid="77" grpId="0" animBg="1"/>
      <p:bldP spid="78" grpId="0" animBg="1"/>
      <p:bldP spid="79" grpId="0" animBg="1"/>
      <p:bldP spid="80" grpId="0" animBg="1"/>
      <p:bldP spid="81" grpId="0" animBg="1"/>
      <p:bldP spid="82" grpId="0" animBg="1"/>
      <p:bldP spid="83" grpId="0" animBg="1"/>
      <p:bldP spid="84" grpId="0" animBg="1"/>
      <p:bldP spid="85" grpId="0" animBg="1"/>
      <p:bldP spid="86" grpId="0" animBg="1"/>
      <p:bldP spid="87" grpId="0" animBg="1"/>
      <p:bldP spid="88" grpId="0" animBg="1"/>
      <p:bldP spid="89" grpId="0" animBg="1"/>
      <p:bldP spid="90" grpId="0" animBg="1"/>
      <p:bldP spid="91" grpId="0" animBg="1"/>
      <p:bldP spid="92" grpId="0" animBg="1"/>
      <p:bldP spid="93" grpId="0" animBg="1"/>
      <p:bldP spid="94" grpId="0" animBg="1"/>
      <p:bldP spid="95" grpId="0" animBg="1"/>
      <p:bldP spid="96" grpId="0" animBg="1"/>
      <p:bldP spid="97" grpId="0" animBg="1"/>
      <p:bldP spid="98" grpId="0" animBg="1"/>
      <p:bldP spid="99" grpId="0" animBg="1"/>
      <p:bldP spid="100" grpId="0" animBg="1"/>
      <p:bldP spid="101" grpId="0" animBg="1"/>
      <p:bldP spid="102" grpId="0" animBg="1"/>
      <p:bldP spid="103" grpId="0" animBg="1"/>
      <p:bldP spid="104" grpId="0" animBg="1"/>
      <p:bldP spid="105" grpId="0" animBg="1"/>
      <p:bldP spid="106" grpId="0" animBg="1"/>
      <p:bldP spid="107" grpId="0" animBg="1"/>
      <p:bldP spid="108" grpId="0" animBg="1"/>
      <p:bldP spid="109" grpId="0" animBg="1"/>
      <p:bldP spid="110" grpId="0" animBg="1"/>
      <p:bldP spid="111" grpId="0" animBg="1"/>
      <p:bldP spid="112" grpId="0" animBg="1"/>
      <p:bldP spid="113" grpId="0" animBg="1"/>
      <p:bldP spid="114" grpId="0" animBg="1"/>
      <p:bldP spid="115" grpId="0" animBg="1"/>
      <p:bldP spid="116" grpId="0" animBg="1"/>
      <p:bldP spid="117" grpId="0" animBg="1"/>
      <p:bldP spid="118" grpId="0" animBg="1"/>
      <p:bldP spid="119" grpId="0" animBg="1"/>
      <p:bldP spid="120" grpId="0" animBg="1"/>
      <p:bldP spid="121" grpId="0" animBg="1"/>
      <p:bldP spid="122" grpId="0" animBg="1"/>
      <p:bldP spid="123" grpId="0" animBg="1"/>
      <p:bldP spid="124" grpId="0" animBg="1"/>
      <p:bldP spid="125" grpId="0" animBg="1"/>
      <p:bldP spid="126" grpId="0" animBg="1"/>
      <p:bldP spid="127" grpId="0" animBg="1"/>
      <p:bldP spid="128" grpId="0" animBg="1"/>
      <p:bldP spid="129" grpId="0" animBg="1"/>
      <p:bldP spid="130" grpId="0" animBg="1"/>
      <p:bldP spid="131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907585" y="237844"/>
            <a:ext cx="6219488" cy="1190401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pPr algn="ctr"/>
            <a:r>
              <a:rPr lang="en-GB" b="1" dirty="0" err="1"/>
              <a:t>Tywydd</a:t>
            </a:r>
            <a:r>
              <a:rPr lang="en-GB" b="1" dirty="0"/>
              <a:t> - Mae </a:t>
            </a:r>
            <a:r>
              <a:rPr lang="en-GB" b="1" dirty="0" err="1"/>
              <a:t>hi’n</a:t>
            </a:r>
            <a:r>
              <a:rPr lang="en-GB" b="1" dirty="0"/>
              <a:t> ……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5A691F2-85A2-44BA-92BC-AA986B6EE4A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38199" y="4374138"/>
            <a:ext cx="2768030" cy="1882432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9921AB1C-7F10-48D2-96CE-9F41494F20B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38199" y="1771194"/>
            <a:ext cx="2583095" cy="1882432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6CE31933-3F4A-45C6-8BF5-09A7C9E3F219}"/>
              </a:ext>
            </a:extLst>
          </p:cNvPr>
          <p:cNvPicPr>
            <a:picLocks noChangeAspect="1"/>
          </p:cNvPicPr>
          <p:nvPr/>
        </p:nvPicPr>
        <p:blipFill rotWithShape="1">
          <a:blip r:embed="rId5"/>
          <a:srcRect b="6659"/>
          <a:stretch/>
        </p:blipFill>
        <p:spPr>
          <a:xfrm>
            <a:off x="9127073" y="4374138"/>
            <a:ext cx="2760127" cy="1823605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ECB190E3-B101-41EA-826B-270178E645AC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66756" y="4374138"/>
            <a:ext cx="2583095" cy="1823606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DF547E34-3A6F-4A24-AA63-FED2B0A73E0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42063" y="1855636"/>
            <a:ext cx="2583095" cy="1713548"/>
          </a:xfrm>
          <a:prstGeom prst="rect">
            <a:avLst/>
          </a:prstGeom>
        </p:spPr>
      </p:pic>
      <p:pic>
        <p:nvPicPr>
          <p:cNvPr id="134" name="Picture 133">
            <a:extLst>
              <a:ext uri="{FF2B5EF4-FFF2-40B4-BE49-F238E27FC236}">
                <a16:creationId xmlns:a16="http://schemas.microsoft.com/office/drawing/2014/main" id="{C3F32699-8934-4308-A4E4-8977451F29E3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041258" y="1905464"/>
            <a:ext cx="2760127" cy="1613892"/>
          </a:xfrm>
          <a:prstGeom prst="rect">
            <a:avLst/>
          </a:prstGeom>
        </p:spPr>
      </p:pic>
      <p:sp>
        <p:nvSpPr>
          <p:cNvPr id="135" name="TextBox 134">
            <a:extLst>
              <a:ext uri="{FF2B5EF4-FFF2-40B4-BE49-F238E27FC236}">
                <a16:creationId xmlns:a16="http://schemas.microsoft.com/office/drawing/2014/main" id="{C09FEE83-E2F6-4A00-BB31-0E40B7B58635}"/>
              </a:ext>
            </a:extLst>
          </p:cNvPr>
          <p:cNvSpPr txBox="1"/>
          <p:nvPr/>
        </p:nvSpPr>
        <p:spPr>
          <a:xfrm>
            <a:off x="756007" y="3653626"/>
            <a:ext cx="2760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bwrw</a:t>
            </a:r>
            <a:r>
              <a:rPr lang="en-GB" sz="3600" b="1" dirty="0">
                <a:solidFill>
                  <a:schemeClr val="accent5">
                    <a:lumMod val="50000"/>
                  </a:schemeClr>
                </a:solidFill>
              </a:rPr>
              <a:t> </a:t>
            </a:r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glaw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7" name="TextBox 136">
            <a:extLst>
              <a:ext uri="{FF2B5EF4-FFF2-40B4-BE49-F238E27FC236}">
                <a16:creationId xmlns:a16="http://schemas.microsoft.com/office/drawing/2014/main" id="{1CCADD0D-C106-42C5-9080-0F9E9F3AF234}"/>
              </a:ext>
            </a:extLst>
          </p:cNvPr>
          <p:cNvSpPr txBox="1"/>
          <p:nvPr/>
        </p:nvSpPr>
        <p:spPr>
          <a:xfrm>
            <a:off x="4742064" y="3519356"/>
            <a:ext cx="258309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heulog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8" name="TextBox 137">
            <a:extLst>
              <a:ext uri="{FF2B5EF4-FFF2-40B4-BE49-F238E27FC236}">
                <a16:creationId xmlns:a16="http://schemas.microsoft.com/office/drawing/2014/main" id="{1FC7B430-2816-40AF-A40F-C22F37E9B967}"/>
              </a:ext>
            </a:extLst>
          </p:cNvPr>
          <p:cNvSpPr txBox="1"/>
          <p:nvPr/>
        </p:nvSpPr>
        <p:spPr>
          <a:xfrm>
            <a:off x="9041258" y="3566239"/>
            <a:ext cx="276012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gymylog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39" name="TextBox 138">
            <a:extLst>
              <a:ext uri="{FF2B5EF4-FFF2-40B4-BE49-F238E27FC236}">
                <a16:creationId xmlns:a16="http://schemas.microsoft.com/office/drawing/2014/main" id="{183C3E48-0C5A-46B0-90A8-9C9575665017}"/>
              </a:ext>
            </a:extLst>
          </p:cNvPr>
          <p:cNvSpPr txBox="1"/>
          <p:nvPr/>
        </p:nvSpPr>
        <p:spPr>
          <a:xfrm>
            <a:off x="9403501" y="6041182"/>
            <a:ext cx="203563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wyntog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0" name="TextBox 139">
            <a:extLst>
              <a:ext uri="{FF2B5EF4-FFF2-40B4-BE49-F238E27FC236}">
                <a16:creationId xmlns:a16="http://schemas.microsoft.com/office/drawing/2014/main" id="{5A84100D-B923-46D4-AECA-04BA5E3A75C8}"/>
              </a:ext>
            </a:extLst>
          </p:cNvPr>
          <p:cNvSpPr txBox="1"/>
          <p:nvPr/>
        </p:nvSpPr>
        <p:spPr>
          <a:xfrm>
            <a:off x="4790153" y="6197744"/>
            <a:ext cx="265969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oer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  <p:sp>
        <p:nvSpPr>
          <p:cNvPr id="141" name="TextBox 140">
            <a:extLst>
              <a:ext uri="{FF2B5EF4-FFF2-40B4-BE49-F238E27FC236}">
                <a16:creationId xmlns:a16="http://schemas.microsoft.com/office/drawing/2014/main" id="{91138419-2442-47C5-9A1D-6DB2CBD2FD83}"/>
              </a:ext>
            </a:extLst>
          </p:cNvPr>
          <p:cNvSpPr txBox="1"/>
          <p:nvPr/>
        </p:nvSpPr>
        <p:spPr>
          <a:xfrm>
            <a:off x="838199" y="6276777"/>
            <a:ext cx="276803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dirty="0" err="1">
                <a:solidFill>
                  <a:schemeClr val="accent5">
                    <a:lumMod val="50000"/>
                  </a:schemeClr>
                </a:solidFill>
              </a:rPr>
              <a:t>stormus</a:t>
            </a:r>
            <a:endParaRPr lang="en-GB" sz="3600" b="1" dirty="0">
              <a:solidFill>
                <a:schemeClr val="accent5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33602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5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6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1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2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3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4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1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4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5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5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5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5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5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40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6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61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67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68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69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70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1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72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73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74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39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5" grpId="0"/>
      <p:bldP spid="137" grpId="0"/>
      <p:bldP spid="138" grpId="0"/>
      <p:bldP spid="139" grpId="0"/>
      <p:bldP spid="140" grpId="0"/>
      <p:bldP spid="14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noFill/>
          </a:ln>
        </p:spPr>
        <p:txBody>
          <a:bodyPr/>
          <a:lstStyle/>
          <a:p>
            <a:pPr algn="ctr"/>
            <a:r>
              <a:rPr lang="en-GB" b="1" dirty="0"/>
              <a:t>Beth </a:t>
            </a:r>
            <a:r>
              <a:rPr lang="en-GB" b="1" dirty="0" err="1"/>
              <a:t>yw</a:t>
            </a:r>
            <a:r>
              <a:rPr lang="en-GB" b="1" dirty="0"/>
              <a:t> </a:t>
            </a:r>
            <a:r>
              <a:rPr lang="en-GB" b="1" dirty="0" err="1"/>
              <a:t>tywydd</a:t>
            </a:r>
            <a:r>
              <a:rPr lang="en-GB" b="1" dirty="0"/>
              <a:t>?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473725" y="2192952"/>
            <a:ext cx="4681599" cy="2062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On your mini-whiteboards brainstorm as many different types of weather as you can think of.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63961" y="2192952"/>
            <a:ext cx="4557138" cy="2062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On the other side of your mini whiteboard, decide what the word ‘weather’ actually means.</a:t>
            </a:r>
          </a:p>
        </p:txBody>
      </p:sp>
      <p:cxnSp>
        <p:nvCxnSpPr>
          <p:cNvPr id="8" name="Straight Arrow Connector 7"/>
          <p:cNvCxnSpPr>
            <a:cxnSpLocks/>
          </p:cNvCxnSpPr>
          <p:nvPr/>
        </p:nvCxnSpPr>
        <p:spPr>
          <a:xfrm>
            <a:off x="5155324" y="3279228"/>
            <a:ext cx="2108637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11757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solidFill>
            <a:schemeClr val="bg1"/>
          </a:solidFill>
          <a:ln>
            <a:noFill/>
          </a:ln>
        </p:spPr>
        <p:txBody>
          <a:bodyPr/>
          <a:lstStyle/>
          <a:p>
            <a:pPr algn="ctr"/>
            <a:r>
              <a:rPr lang="en-GB" b="1" dirty="0"/>
              <a:t>What is weather?</a:t>
            </a:r>
            <a:br>
              <a:rPr lang="en-GB" b="1" dirty="0"/>
            </a:br>
            <a:r>
              <a:rPr lang="en-GB" b="1" dirty="0"/>
              <a:t>TASK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396986" y="4661750"/>
            <a:ext cx="9458885" cy="2053790"/>
          </a:xfrm>
          <a:solidFill>
            <a:schemeClr val="bg1"/>
          </a:solidFill>
          <a:ln w="76200">
            <a:solidFill>
              <a:schemeClr val="tx1"/>
            </a:solidFill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br>
              <a:rPr lang="en-US" dirty="0"/>
            </a:br>
            <a:r>
              <a:rPr lang="en-US" b="1" dirty="0"/>
              <a:t>Weather is the day-to-day conditions of the atmosphere.</a:t>
            </a:r>
          </a:p>
          <a:p>
            <a:pPr marL="0" indent="0" algn="ctr">
              <a:buNone/>
            </a:pPr>
            <a:r>
              <a:rPr lang="en-US" dirty="0"/>
              <a:t> Weather can change quickly – </a:t>
            </a:r>
            <a:br>
              <a:rPr lang="en-US" dirty="0"/>
            </a:br>
            <a:r>
              <a:rPr lang="en-US" dirty="0"/>
              <a:t>one day it can be dry and sunny and the next day it may rain.</a:t>
            </a:r>
            <a:endParaRPr lang="en-GB" dirty="0"/>
          </a:p>
        </p:txBody>
      </p:sp>
      <p:sp>
        <p:nvSpPr>
          <p:cNvPr id="4" name="TextBox 3"/>
          <p:cNvSpPr txBox="1"/>
          <p:nvPr/>
        </p:nvSpPr>
        <p:spPr>
          <a:xfrm>
            <a:off x="473725" y="2192952"/>
            <a:ext cx="4681599" cy="2062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On your mini-whiteboards brainstorm as many different types of weather as you can think of. 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7263961" y="2192952"/>
            <a:ext cx="4557138" cy="206210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200" dirty="0"/>
              <a:t>On the other side of your mini whiteboard, decide what the word ‘weather’ actually means.</a:t>
            </a:r>
          </a:p>
        </p:txBody>
      </p:sp>
      <p:cxnSp>
        <p:nvCxnSpPr>
          <p:cNvPr id="8" name="Straight Arrow Connector 7"/>
          <p:cNvCxnSpPr>
            <a:cxnSpLocks/>
          </p:cNvCxnSpPr>
          <p:nvPr/>
        </p:nvCxnSpPr>
        <p:spPr>
          <a:xfrm>
            <a:off x="5155324" y="3279228"/>
            <a:ext cx="2108637" cy="0"/>
          </a:xfrm>
          <a:prstGeom prst="straightConnector1">
            <a:avLst/>
          </a:prstGeom>
          <a:ln w="76200">
            <a:solidFill>
              <a:schemeClr val="tx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78184321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 animBg="1"/>
      <p:bldP spid="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151742" y="254573"/>
            <a:ext cx="6410899" cy="1325563"/>
          </a:xfrm>
          <a:solidFill>
            <a:schemeClr val="bg1"/>
          </a:solidFill>
          <a:ln>
            <a:noFill/>
          </a:ln>
        </p:spPr>
        <p:txBody>
          <a:bodyPr/>
          <a:lstStyle/>
          <a:p>
            <a:r>
              <a:rPr lang="en-GB" dirty="0"/>
              <a:t>What is a Weather Hazard?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00280" y="2771454"/>
            <a:ext cx="11391440" cy="2542039"/>
          </a:xfrm>
          <a:solidFill>
            <a:schemeClr val="bg1"/>
          </a:solidFill>
          <a:ln>
            <a:noFill/>
          </a:ln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3600" dirty="0"/>
              <a:t>Use your knowledge of natural hazards </a:t>
            </a:r>
            <a:br>
              <a:rPr lang="en-GB" sz="3600" dirty="0"/>
            </a:br>
            <a:r>
              <a:rPr lang="en-GB" sz="3600" dirty="0"/>
              <a:t>(when you studied volcanic activity) to </a:t>
            </a:r>
            <a:r>
              <a:rPr lang="en-GB" sz="3600" b="1" dirty="0"/>
              <a:t>think</a:t>
            </a:r>
            <a:r>
              <a:rPr lang="en-GB" sz="3600" dirty="0"/>
              <a:t> of </a:t>
            </a:r>
            <a:br>
              <a:rPr lang="en-GB" sz="3600" dirty="0"/>
            </a:br>
            <a:r>
              <a:rPr lang="en-GB" sz="3600" dirty="0"/>
              <a:t>a definition for ‘</a:t>
            </a:r>
            <a:r>
              <a:rPr lang="en-GB" sz="3600" b="1" dirty="0"/>
              <a:t>Weather Hazards</a:t>
            </a:r>
            <a:r>
              <a:rPr lang="en-GB" sz="3600" dirty="0"/>
              <a:t>’.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3151741" y="1293697"/>
            <a:ext cx="6410899" cy="70788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000" dirty="0"/>
              <a:t>Meddwl, </a:t>
            </a:r>
            <a:r>
              <a:rPr lang="en-GB" sz="4000" dirty="0" err="1"/>
              <a:t>paru</a:t>
            </a:r>
            <a:r>
              <a:rPr lang="en-GB" sz="4000" dirty="0"/>
              <a:t>, </a:t>
            </a:r>
            <a:r>
              <a:rPr lang="en-GB" sz="4000" dirty="0" err="1"/>
              <a:t>rhannu</a:t>
            </a:r>
            <a:r>
              <a:rPr lang="en-GB" sz="4000" dirty="0"/>
              <a:t>:</a:t>
            </a:r>
          </a:p>
        </p:txBody>
      </p:sp>
    </p:spTree>
    <p:extLst>
      <p:ext uri="{BB962C8B-B14F-4D97-AF65-F5344CB8AC3E}">
        <p14:creationId xmlns:p14="http://schemas.microsoft.com/office/powerpoint/2010/main" val="133622174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7862" y="627961"/>
            <a:ext cx="11126118" cy="5761822"/>
          </a:xfrm>
          <a:solidFill>
            <a:schemeClr val="bg1"/>
          </a:solidFill>
          <a:ln>
            <a:noFill/>
          </a:ln>
        </p:spPr>
        <p:txBody>
          <a:bodyPr>
            <a:normAutofit/>
          </a:bodyPr>
          <a:lstStyle/>
          <a:p>
            <a:pPr marL="0" indent="0" algn="ctr">
              <a:lnSpc>
                <a:spcPct val="150000"/>
              </a:lnSpc>
              <a:buNone/>
            </a:pPr>
            <a:r>
              <a:rPr lang="en-GB" sz="6000" dirty="0"/>
              <a:t>A weather hazard is a </a:t>
            </a:r>
            <a:br>
              <a:rPr lang="en-GB" sz="6000" dirty="0"/>
            </a:br>
            <a:r>
              <a:rPr lang="en-GB" sz="6000" dirty="0"/>
              <a:t>dangerous weather event </a:t>
            </a:r>
            <a:br>
              <a:rPr lang="en-GB" sz="6000" dirty="0"/>
            </a:br>
            <a:r>
              <a:rPr lang="en-GB" sz="6000" dirty="0"/>
              <a:t>that threatens life and property. </a:t>
            </a:r>
            <a:br>
              <a:rPr lang="en-GB" sz="6000" dirty="0"/>
            </a:br>
            <a:r>
              <a:rPr lang="en-GB" sz="6000" dirty="0"/>
              <a:t>They are a type of natural hazard. </a:t>
            </a:r>
          </a:p>
        </p:txBody>
      </p:sp>
    </p:spTree>
    <p:extLst>
      <p:ext uri="{BB962C8B-B14F-4D97-AF65-F5344CB8AC3E}">
        <p14:creationId xmlns:p14="http://schemas.microsoft.com/office/powerpoint/2010/main" val="277113774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5572" y="238057"/>
            <a:ext cx="10515600" cy="912650"/>
          </a:xfrm>
          <a:solidFill>
            <a:schemeClr val="bg1"/>
          </a:solidFill>
          <a:ln>
            <a:noFill/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4000" dirty="0"/>
              <a:t>Draw this mind map into your books.</a:t>
            </a:r>
          </a:p>
        </p:txBody>
      </p:sp>
      <p:sp>
        <p:nvSpPr>
          <p:cNvPr id="4" name="Cloud 3"/>
          <p:cNvSpPr/>
          <p:nvPr/>
        </p:nvSpPr>
        <p:spPr>
          <a:xfrm>
            <a:off x="3638425" y="2445746"/>
            <a:ext cx="5924142" cy="3889862"/>
          </a:xfrm>
          <a:prstGeom prst="cloud">
            <a:avLst/>
          </a:prstGeom>
          <a:solidFill>
            <a:schemeClr val="bg1"/>
          </a:solidFill>
          <a:ln w="5715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ysClr val="windowText" lastClr="000000"/>
                </a:solidFill>
              </a:rPr>
              <a:t>Different types of weather hazard</a:t>
            </a:r>
          </a:p>
        </p:txBody>
      </p:sp>
      <p:cxnSp>
        <p:nvCxnSpPr>
          <p:cNvPr id="6" name="Straight Arrow Connector 5"/>
          <p:cNvCxnSpPr>
            <a:cxnSpLocks/>
          </p:cNvCxnSpPr>
          <p:nvPr/>
        </p:nvCxnSpPr>
        <p:spPr>
          <a:xfrm flipV="1">
            <a:off x="9329966" y="2666082"/>
            <a:ext cx="1241593" cy="699284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8735474" y="5289827"/>
            <a:ext cx="1188983" cy="717878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3068895" y="2783654"/>
            <a:ext cx="1139059" cy="645346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2731726" y="5515800"/>
            <a:ext cx="1213944" cy="491905"/>
          </a:xfrm>
          <a:prstGeom prst="straightConnector1">
            <a:avLst/>
          </a:prstGeom>
          <a:ln w="76200">
            <a:solidFill>
              <a:srgbClr val="0070C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Rounded Rectangle 7"/>
          <p:cNvSpPr/>
          <p:nvPr/>
        </p:nvSpPr>
        <p:spPr>
          <a:xfrm>
            <a:off x="271849" y="2996588"/>
            <a:ext cx="2862080" cy="2520347"/>
          </a:xfrm>
          <a:prstGeom prst="round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dirty="0">
                <a:solidFill>
                  <a:schemeClr val="tx1"/>
                </a:solidFill>
              </a:rPr>
              <a:t>In pairs, add any weather hazards you already know</a:t>
            </a:r>
          </a:p>
        </p:txBody>
      </p:sp>
    </p:spTree>
    <p:extLst>
      <p:ext uri="{BB962C8B-B14F-4D97-AF65-F5344CB8AC3E}">
        <p14:creationId xmlns:p14="http://schemas.microsoft.com/office/powerpoint/2010/main" val="153466214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357258"/>
            <a:ext cx="12191998" cy="851338"/>
          </a:xfrm>
          <a:solidFill>
            <a:schemeClr val="bg1"/>
          </a:solidFill>
          <a:ln>
            <a:noFill/>
          </a:ln>
        </p:spPr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sz="3200" b="1" dirty="0"/>
              <a:t>Add any weather hazards you see in the video to your mind map.</a:t>
            </a:r>
          </a:p>
        </p:txBody>
      </p:sp>
      <p:sp>
        <p:nvSpPr>
          <p:cNvPr id="4" name="Cloud 3"/>
          <p:cNvSpPr/>
          <p:nvPr/>
        </p:nvSpPr>
        <p:spPr>
          <a:xfrm>
            <a:off x="3539571" y="1930637"/>
            <a:ext cx="5517932" cy="3342289"/>
          </a:xfrm>
          <a:prstGeom prst="cloud">
            <a:avLst/>
          </a:prstGeom>
          <a:solidFill>
            <a:schemeClr val="bg1"/>
          </a:solidFill>
          <a:ln w="5715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00" dirty="0">
                <a:solidFill>
                  <a:sysClr val="windowText" lastClr="000000"/>
                </a:solidFill>
              </a:rPr>
              <a:t>Different types of weather hazard</a:t>
            </a:r>
          </a:p>
        </p:txBody>
      </p:sp>
      <p:cxnSp>
        <p:nvCxnSpPr>
          <p:cNvPr id="6" name="Straight Arrow Connector 5"/>
          <p:cNvCxnSpPr/>
          <p:nvPr/>
        </p:nvCxnSpPr>
        <p:spPr>
          <a:xfrm flipV="1">
            <a:off x="8426881" y="1536498"/>
            <a:ext cx="1135118" cy="851338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8373016" y="4227146"/>
            <a:ext cx="1188983" cy="717878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Arrow Connector 8"/>
          <p:cNvCxnSpPr/>
          <p:nvPr/>
        </p:nvCxnSpPr>
        <p:spPr>
          <a:xfrm flipH="1" flipV="1">
            <a:off x="3035075" y="1877016"/>
            <a:ext cx="1139059" cy="645346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Arrow Connector 10"/>
          <p:cNvCxnSpPr/>
          <p:nvPr/>
        </p:nvCxnSpPr>
        <p:spPr>
          <a:xfrm flipH="1">
            <a:off x="2530579" y="4453119"/>
            <a:ext cx="1213944" cy="491905"/>
          </a:xfrm>
          <a:prstGeom prst="straightConnector1">
            <a:avLst/>
          </a:prstGeom>
          <a:ln w="76200">
            <a:solidFill>
              <a:schemeClr val="accent1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Rectangle 14"/>
          <p:cNvSpPr/>
          <p:nvPr/>
        </p:nvSpPr>
        <p:spPr>
          <a:xfrm>
            <a:off x="0" y="5772562"/>
            <a:ext cx="12191999" cy="1103219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3200" u="sng" dirty="0">
                <a:solidFill>
                  <a:sysClr val="windowText" lastClr="000000"/>
                </a:solidFill>
              </a:rPr>
              <a:t>Underline </a:t>
            </a:r>
            <a:r>
              <a:rPr lang="en-GB" sz="3200" dirty="0">
                <a:solidFill>
                  <a:sysClr val="windowText" lastClr="000000"/>
                </a:solidFill>
              </a:rPr>
              <a:t>or </a:t>
            </a:r>
            <a:r>
              <a:rPr lang="en-GB" sz="3200" dirty="0">
                <a:solidFill>
                  <a:sysClr val="windowText" lastClr="000000"/>
                </a:solidFill>
                <a:highlight>
                  <a:srgbClr val="FFFF00"/>
                </a:highlight>
              </a:rPr>
              <a:t>highlight</a:t>
            </a:r>
            <a:r>
              <a:rPr lang="en-GB" sz="3200" dirty="0">
                <a:solidFill>
                  <a:sysClr val="windowText" lastClr="000000"/>
                </a:solidFill>
              </a:rPr>
              <a:t> any weather hazards that the UK experiences.</a:t>
            </a:r>
          </a:p>
          <a:p>
            <a:pPr algn="ctr"/>
            <a:r>
              <a:rPr lang="en-GB" sz="3200" dirty="0">
                <a:solidFill>
                  <a:sysClr val="windowText" lastClr="000000"/>
                </a:solidFill>
              </a:rPr>
              <a:t>Add a key to show what the underline or highlight stands for. </a:t>
            </a:r>
          </a:p>
        </p:txBody>
      </p:sp>
      <p:sp>
        <p:nvSpPr>
          <p:cNvPr id="8" name="TextBox 7">
            <a:hlinkClick r:id="rId3"/>
          </p:cNvPr>
          <p:cNvSpPr txBox="1"/>
          <p:nvPr/>
        </p:nvSpPr>
        <p:spPr>
          <a:xfrm>
            <a:off x="4562264" y="1271902"/>
            <a:ext cx="3472545" cy="461665"/>
          </a:xfrm>
          <a:prstGeom prst="rect">
            <a:avLst/>
          </a:prstGeom>
          <a:solidFill>
            <a:srgbClr val="FF0000"/>
          </a:solidFill>
          <a:ln w="57150">
            <a:solidFill>
              <a:schemeClr val="bg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chemeClr val="bg1"/>
                </a:solidFill>
              </a:rPr>
              <a:t>Video: Weather Hazards</a:t>
            </a:r>
          </a:p>
        </p:txBody>
      </p:sp>
    </p:spTree>
    <p:extLst>
      <p:ext uri="{BB962C8B-B14F-4D97-AF65-F5344CB8AC3E}">
        <p14:creationId xmlns:p14="http://schemas.microsoft.com/office/powerpoint/2010/main" val="315934692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AutoShape 2" descr="Image result for bbc news logo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21" name="Group 20"/>
          <p:cNvGrpSpPr/>
          <p:nvPr/>
        </p:nvGrpSpPr>
        <p:grpSpPr>
          <a:xfrm>
            <a:off x="3116913" y="113040"/>
            <a:ext cx="5958174" cy="6552493"/>
            <a:chOff x="2810912" y="113040"/>
            <a:chExt cx="5958174" cy="6552493"/>
          </a:xfrm>
        </p:grpSpPr>
        <p:pic>
          <p:nvPicPr>
            <p:cNvPr id="4" name="Picture 3"/>
            <p:cNvPicPr>
              <a:picLocks noChangeAspect="1"/>
            </p:cNvPicPr>
            <p:nvPr/>
          </p:nvPicPr>
          <p:blipFill rotWithShape="1">
            <a:blip r:embed="rId2"/>
            <a:srcRect t="13469" r="34752" b="8083"/>
            <a:stretch/>
          </p:blipFill>
          <p:spPr>
            <a:xfrm>
              <a:off x="2810912" y="1292843"/>
              <a:ext cx="5958174" cy="5372690"/>
            </a:xfrm>
            <a:prstGeom prst="rect">
              <a:avLst/>
            </a:prstGeom>
          </p:spPr>
        </p:pic>
        <p:pic>
          <p:nvPicPr>
            <p:cNvPr id="6" name="Picture 5"/>
            <p:cNvPicPr>
              <a:picLocks noChangeAspect="1"/>
            </p:cNvPicPr>
            <p:nvPr/>
          </p:nvPicPr>
          <p:blipFill rotWithShape="1">
            <a:blip r:embed="rId3"/>
            <a:srcRect l="9959" t="26849" r="3441" b="29766"/>
            <a:stretch/>
          </p:blipFill>
          <p:spPr>
            <a:xfrm>
              <a:off x="4609910" y="113040"/>
              <a:ext cx="2360178" cy="1132505"/>
            </a:xfrm>
            <a:prstGeom prst="rect">
              <a:avLst/>
            </a:prstGeom>
          </p:spPr>
        </p:pic>
      </p:grpSp>
      <p:grpSp>
        <p:nvGrpSpPr>
          <p:cNvPr id="12" name="Group 11"/>
          <p:cNvGrpSpPr/>
          <p:nvPr/>
        </p:nvGrpSpPr>
        <p:grpSpPr>
          <a:xfrm>
            <a:off x="3053255" y="12431"/>
            <a:ext cx="6085490" cy="6823834"/>
            <a:chOff x="2747254" y="34166"/>
            <a:chExt cx="6085490" cy="6823834"/>
          </a:xfrm>
        </p:grpSpPr>
        <p:pic>
          <p:nvPicPr>
            <p:cNvPr id="7" name="Picture 6"/>
            <p:cNvPicPr>
              <a:picLocks noChangeAspect="1"/>
            </p:cNvPicPr>
            <p:nvPr/>
          </p:nvPicPr>
          <p:blipFill rotWithShape="1">
            <a:blip r:embed="rId4"/>
            <a:srcRect l="3502" t="21660" r="36368" b="8082"/>
            <a:stretch/>
          </p:blipFill>
          <p:spPr>
            <a:xfrm>
              <a:off x="2747254" y="1525017"/>
              <a:ext cx="6085490" cy="5332983"/>
            </a:xfrm>
            <a:prstGeom prst="rect">
              <a:avLst/>
            </a:prstGeom>
          </p:spPr>
        </p:pic>
        <p:sp>
          <p:nvSpPr>
            <p:cNvPr id="10" name="TextBox 9"/>
            <p:cNvSpPr txBox="1"/>
            <p:nvPr/>
          </p:nvSpPr>
          <p:spPr>
            <a:xfrm>
              <a:off x="2747254" y="993432"/>
              <a:ext cx="6085490" cy="830997"/>
            </a:xfrm>
            <a:prstGeom prst="rect">
              <a:avLst/>
            </a:prstGeom>
            <a:solidFill>
              <a:schemeClr val="bg1"/>
            </a:solidFill>
            <a:ln>
              <a:solidFill>
                <a:schemeClr val="tx1"/>
              </a:solidFill>
            </a:ln>
          </p:spPr>
          <p:txBody>
            <a:bodyPr wrap="square" rtlCol="0">
              <a:spAutoFit/>
            </a:bodyPr>
            <a:lstStyle/>
            <a:p>
              <a:r>
                <a:rPr lang="en-US" sz="2400" dirty="0">
                  <a:latin typeface="Times New Roman" panose="02020603050405020304" pitchFamily="18" charset="0"/>
                  <a:cs typeface="Times New Roman" panose="02020603050405020304" pitchFamily="18" charset="0"/>
                </a:rPr>
                <a:t>Weather: parts of Britain under water as torrential rain causes flash floods</a:t>
              </a:r>
              <a:endParaRPr lang="en-GB" sz="1400" dirty="0"/>
            </a:p>
          </p:txBody>
        </p:sp>
        <p:pic>
          <p:nvPicPr>
            <p:cNvPr id="11" name="Picture 10"/>
            <p:cNvPicPr>
              <a:picLocks noChangeAspect="1"/>
            </p:cNvPicPr>
            <p:nvPr/>
          </p:nvPicPr>
          <p:blipFill rotWithShape="1">
            <a:blip r:embed="rId5"/>
            <a:srcRect l="4118" t="31579" r="4412" b="33158"/>
            <a:stretch/>
          </p:blipFill>
          <p:spPr>
            <a:xfrm>
              <a:off x="3574040" y="34166"/>
              <a:ext cx="4431917" cy="954786"/>
            </a:xfrm>
            <a:prstGeom prst="rect">
              <a:avLst/>
            </a:prstGeom>
          </p:spPr>
        </p:pic>
      </p:grpSp>
      <p:sp>
        <p:nvSpPr>
          <p:cNvPr id="14" name="AutoShape 4" descr="Image result for the guardian logo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6" name="Group 15"/>
          <p:cNvGrpSpPr/>
          <p:nvPr/>
        </p:nvGrpSpPr>
        <p:grpSpPr>
          <a:xfrm>
            <a:off x="2983523" y="45927"/>
            <a:ext cx="6224954" cy="6619606"/>
            <a:chOff x="2677521" y="50537"/>
            <a:chExt cx="6224954" cy="6619606"/>
          </a:xfrm>
        </p:grpSpPr>
        <p:pic>
          <p:nvPicPr>
            <p:cNvPr id="13" name="Picture 12"/>
            <p:cNvPicPr>
              <a:picLocks noChangeAspect="1"/>
            </p:cNvPicPr>
            <p:nvPr/>
          </p:nvPicPr>
          <p:blipFill rotWithShape="1">
            <a:blip r:embed="rId6"/>
            <a:srcRect l="1924" t="14423" r="34254" b="12500"/>
            <a:stretch/>
          </p:blipFill>
          <p:spPr>
            <a:xfrm>
              <a:off x="2677521" y="1324419"/>
              <a:ext cx="6224954" cy="5345724"/>
            </a:xfrm>
            <a:prstGeom prst="rect">
              <a:avLst/>
            </a:prstGeom>
          </p:spPr>
        </p:pic>
        <p:pic>
          <p:nvPicPr>
            <p:cNvPr id="15" name="Picture 14"/>
            <p:cNvPicPr>
              <a:picLocks noChangeAspect="1"/>
            </p:cNvPicPr>
            <p:nvPr/>
          </p:nvPicPr>
          <p:blipFill rotWithShape="1">
            <a:blip r:embed="rId7"/>
            <a:srcRect t="33509" b="29851"/>
            <a:stretch/>
          </p:blipFill>
          <p:spPr>
            <a:xfrm>
              <a:off x="3149920" y="50537"/>
              <a:ext cx="5280156" cy="1257509"/>
            </a:xfrm>
            <a:prstGeom prst="rect">
              <a:avLst/>
            </a:prstGeom>
          </p:spPr>
        </p:pic>
      </p:grpSp>
      <p:grpSp>
        <p:nvGrpSpPr>
          <p:cNvPr id="20" name="Group 19"/>
          <p:cNvGrpSpPr/>
          <p:nvPr/>
        </p:nvGrpSpPr>
        <p:grpSpPr>
          <a:xfrm>
            <a:off x="424958" y="227451"/>
            <a:ext cx="11342085" cy="6473347"/>
            <a:chOff x="720962" y="346654"/>
            <a:chExt cx="11342085" cy="6473347"/>
          </a:xfrm>
        </p:grpSpPr>
        <p:pic>
          <p:nvPicPr>
            <p:cNvPr id="17" name="Picture 16"/>
            <p:cNvPicPr>
              <a:picLocks noChangeAspect="1"/>
            </p:cNvPicPr>
            <p:nvPr/>
          </p:nvPicPr>
          <p:blipFill rotWithShape="1">
            <a:blip r:embed="rId8"/>
            <a:srcRect l="1563" t="19470" r="35156" b="5770"/>
            <a:stretch/>
          </p:blipFill>
          <p:spPr>
            <a:xfrm>
              <a:off x="720962" y="1370549"/>
              <a:ext cx="5306843" cy="4702074"/>
            </a:xfrm>
            <a:prstGeom prst="rect">
              <a:avLst/>
            </a:prstGeom>
          </p:spPr>
        </p:pic>
        <p:pic>
          <p:nvPicPr>
            <p:cNvPr id="18" name="Picture 17"/>
            <p:cNvPicPr>
              <a:picLocks noChangeAspect="1"/>
            </p:cNvPicPr>
            <p:nvPr/>
          </p:nvPicPr>
          <p:blipFill>
            <a:blip r:embed="rId9"/>
            <a:stretch>
              <a:fillRect/>
            </a:stretch>
          </p:blipFill>
          <p:spPr>
            <a:xfrm>
              <a:off x="3589342" y="346654"/>
              <a:ext cx="5279594" cy="1261981"/>
            </a:xfrm>
            <a:prstGeom prst="rect">
              <a:avLst/>
            </a:prstGeom>
          </p:spPr>
        </p:pic>
        <p:pic>
          <p:nvPicPr>
            <p:cNvPr id="19" name="Picture 18"/>
            <p:cNvPicPr>
              <a:picLocks noChangeAspect="1"/>
            </p:cNvPicPr>
            <p:nvPr/>
          </p:nvPicPr>
          <p:blipFill rotWithShape="1">
            <a:blip r:embed="rId10"/>
            <a:srcRect l="1923" t="35818" r="35156" b="35577"/>
            <a:stretch/>
          </p:blipFill>
          <p:spPr>
            <a:xfrm>
              <a:off x="5113390" y="4450347"/>
              <a:ext cx="6949657" cy="2369654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12716169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>
                            <p:stCondLst>
                              <p:cond delay="0"/>
                            </p:stCondLst>
                            <p:childTnLst>
                              <p:par>
                                <p:cTn id="8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k from spac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55575" y="94531"/>
            <a:ext cx="11940945" cy="37856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 recent years, the UK has experience several weather hazards: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Heatwaves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Rainfall and Flooding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Extreme storms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Snowfall and cold periods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algn="ctr"/>
            <a:r>
              <a:rPr lang="en-GB" sz="2400" b="1" u="sng" dirty="0"/>
              <a:t>Task</a:t>
            </a:r>
          </a:p>
          <a:p>
            <a:pPr algn="ctr"/>
            <a:r>
              <a:rPr lang="en-GB" sz="2400" b="1" dirty="0"/>
              <a:t>Pick one of the above weather hazards the UK has experienced </a:t>
            </a:r>
            <a:br>
              <a:rPr lang="en-GB" sz="2400" b="1" dirty="0"/>
            </a:br>
            <a:r>
              <a:rPr lang="en-GB" sz="2400" b="1" dirty="0"/>
              <a:t>and describe the weather hazard </a:t>
            </a:r>
            <a:r>
              <a:rPr lang="en-GB" sz="2400" b="1"/>
              <a:t>in your books.</a:t>
            </a:r>
            <a:endParaRPr lang="en-GB" sz="2400" b="1" dirty="0"/>
          </a:p>
          <a:p>
            <a:endParaRPr lang="en-GB" sz="2400" dirty="0"/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80051C2-A0A8-44F1-890F-CA6A3FDF21E1}"/>
              </a:ext>
            </a:extLst>
          </p:cNvPr>
          <p:cNvSpPr/>
          <p:nvPr/>
        </p:nvSpPr>
        <p:spPr>
          <a:xfrm>
            <a:off x="30047" y="4303455"/>
            <a:ext cx="6096000" cy="255454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>
            <a:spAutoFit/>
          </a:bodyPr>
          <a:lstStyle/>
          <a:p>
            <a:r>
              <a:rPr lang="en-GB" sz="2000" b="1" dirty="0"/>
              <a:t>Sentence Starters: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UK experienced the weather hazard of…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This brought weather conditions of….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consequence of this was that….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/>
              <a:t>Useful connectives to use: </a:t>
            </a:r>
            <a:br>
              <a:rPr lang="en-GB" sz="2000" dirty="0"/>
            </a:br>
            <a:r>
              <a:rPr lang="en-GB" sz="2000" dirty="0"/>
              <a:t>on the other hand, compared to, whereas, however, this is different/similar to….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C6F807-B815-4991-9C1E-CA89A1712A4E}"/>
              </a:ext>
            </a:extLst>
          </p:cNvPr>
          <p:cNvSpPr/>
          <p:nvPr/>
        </p:nvSpPr>
        <p:spPr>
          <a:xfrm>
            <a:off x="1718631" y="2264570"/>
            <a:ext cx="8769427" cy="1382014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5225426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k from space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155575" y="94531"/>
            <a:ext cx="11940945" cy="3785652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2400" dirty="0"/>
              <a:t>In recent years, the UK has experience several weather hazards: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Heatwaves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Rainfall and Flooding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Extreme storms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400" dirty="0"/>
              <a:t>Snowfall and cold periods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400" dirty="0"/>
          </a:p>
          <a:p>
            <a:pPr algn="ctr"/>
            <a:r>
              <a:rPr lang="en-GB" sz="2400" b="1" u="sng" dirty="0"/>
              <a:t>Task</a:t>
            </a:r>
          </a:p>
          <a:p>
            <a:pPr algn="ctr"/>
            <a:r>
              <a:rPr lang="en-GB" sz="2400" b="1" dirty="0"/>
              <a:t>Pick one of the above weather hazards the UK has experienced </a:t>
            </a:r>
            <a:br>
              <a:rPr lang="en-GB" sz="2400" b="1" dirty="0"/>
            </a:br>
            <a:r>
              <a:rPr lang="en-GB" sz="2400" b="1" dirty="0"/>
              <a:t>and describe the weather hazard </a:t>
            </a:r>
            <a:r>
              <a:rPr lang="en-GB" sz="2400" b="1"/>
              <a:t>in your books.</a:t>
            </a:r>
            <a:endParaRPr lang="en-GB" sz="2400" b="1" dirty="0"/>
          </a:p>
          <a:p>
            <a:endParaRPr lang="en-GB" sz="2400" dirty="0"/>
          </a:p>
        </p:txBody>
      </p:sp>
      <p:sp>
        <p:nvSpPr>
          <p:cNvPr id="10" name="TextBox 9"/>
          <p:cNvSpPr txBox="1"/>
          <p:nvPr/>
        </p:nvSpPr>
        <p:spPr>
          <a:xfrm>
            <a:off x="6654189" y="4208924"/>
            <a:ext cx="5442331" cy="255454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000" b="1" u="sng" dirty="0"/>
              <a:t>Stretch </a:t>
            </a:r>
          </a:p>
          <a:p>
            <a:r>
              <a:rPr lang="en-GB" sz="2000" dirty="0"/>
              <a:t>Pick a </a:t>
            </a:r>
            <a:r>
              <a:rPr lang="en-GB" sz="2000" b="1" u="sng" dirty="0"/>
              <a:t>contrasting</a:t>
            </a:r>
            <a:r>
              <a:rPr lang="en-GB" sz="2000" dirty="0"/>
              <a:t> weather hazard that the UK has experienced, and describe it using full sentences. </a:t>
            </a:r>
          </a:p>
          <a:p>
            <a:endParaRPr lang="en-GB" sz="2000" dirty="0"/>
          </a:p>
          <a:p>
            <a:pPr algn="ctr"/>
            <a:r>
              <a:rPr lang="en-GB" sz="2000" b="1" u="sng" dirty="0"/>
              <a:t>Challenge</a:t>
            </a:r>
          </a:p>
          <a:p>
            <a:r>
              <a:rPr lang="en-GB" sz="2000" dirty="0"/>
              <a:t>Compare the 2 weather hazards you have written about. </a:t>
            </a:r>
            <a:br>
              <a:rPr lang="en-GB" sz="2000" dirty="0"/>
            </a:br>
            <a:r>
              <a:rPr lang="en-GB" sz="2000" dirty="0"/>
              <a:t>How are they similar? How are they different?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680051C2-A0A8-44F1-890F-CA6A3FDF21E1}"/>
              </a:ext>
            </a:extLst>
          </p:cNvPr>
          <p:cNvSpPr/>
          <p:nvPr/>
        </p:nvSpPr>
        <p:spPr>
          <a:xfrm>
            <a:off x="30047" y="4303455"/>
            <a:ext cx="6096000" cy="2554545"/>
          </a:xfrm>
          <a:prstGeom prst="rect">
            <a:avLst/>
          </a:prstGeom>
          <a:solidFill>
            <a:schemeClr val="bg1"/>
          </a:solidFill>
          <a:ln w="28575">
            <a:solidFill>
              <a:schemeClr val="accent1"/>
            </a:solidFill>
          </a:ln>
        </p:spPr>
        <p:txBody>
          <a:bodyPr>
            <a:spAutoFit/>
          </a:bodyPr>
          <a:lstStyle/>
          <a:p>
            <a:r>
              <a:rPr lang="en-GB" sz="2000" b="1" dirty="0"/>
              <a:t>Sentence Starters: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The UK experienced the weather hazard of…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This brought weather conditions of….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en-GB" sz="2000" dirty="0"/>
              <a:t>A consequence of this was that….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endParaRPr lang="en-GB" sz="2000" dirty="0"/>
          </a:p>
          <a:p>
            <a:r>
              <a:rPr lang="en-GB" sz="2000" b="1" dirty="0"/>
              <a:t>Useful connectives to use: </a:t>
            </a:r>
            <a:br>
              <a:rPr lang="en-GB" sz="2000" dirty="0"/>
            </a:br>
            <a:r>
              <a:rPr lang="en-GB" sz="2000" dirty="0"/>
              <a:t>on the other hand, compared to, whereas, however, this is different/similar to….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DFC6F807-B815-4991-9C1E-CA89A1712A4E}"/>
              </a:ext>
            </a:extLst>
          </p:cNvPr>
          <p:cNvSpPr/>
          <p:nvPr/>
        </p:nvSpPr>
        <p:spPr>
          <a:xfrm>
            <a:off x="1718631" y="2264570"/>
            <a:ext cx="8769427" cy="1382014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4240218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AutoShape 2" descr="Image result for uk snowfall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sp>
        <p:nvSpPr>
          <p:cNvPr id="6" name="AutoShape 4" descr="Image result for uk floods and rain"/>
          <p:cNvSpPr>
            <a:spLocks noChangeAspect="1" noChangeArrowheads="1"/>
          </p:cNvSpPr>
          <p:nvPr/>
        </p:nvSpPr>
        <p:spPr bwMode="auto">
          <a:xfrm>
            <a:off x="307975" y="7937"/>
            <a:ext cx="304800" cy="304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GB"/>
          </a:p>
        </p:txBody>
      </p:sp>
      <p:grpSp>
        <p:nvGrpSpPr>
          <p:cNvPr id="11" name="Group 10"/>
          <p:cNvGrpSpPr/>
          <p:nvPr/>
        </p:nvGrpSpPr>
        <p:grpSpPr>
          <a:xfrm>
            <a:off x="4562474" y="7937"/>
            <a:ext cx="7629526" cy="6850063"/>
            <a:chOff x="4505324" y="1099761"/>
            <a:chExt cx="7153275" cy="4776063"/>
          </a:xfrm>
        </p:grpSpPr>
        <p:pic>
          <p:nvPicPr>
            <p:cNvPr id="5" name="Picture 4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8162924" y="1099761"/>
              <a:ext cx="3495675" cy="232847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7" name="Picture 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4505324" y="1099761"/>
              <a:ext cx="3495675" cy="2329239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8" name="Picture 7"/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4505324" y="3561639"/>
              <a:ext cx="3495675" cy="231418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  <p:pic>
          <p:nvPicPr>
            <p:cNvPr id="9" name="Picture 8"/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8162924" y="3561639"/>
              <a:ext cx="3495675" cy="2314185"/>
            </a:xfrm>
            <a:prstGeom prst="rect">
              <a:avLst/>
            </a:prstGeom>
            <a:ln>
              <a:solidFill>
                <a:schemeClr val="tx1"/>
              </a:solidFill>
            </a:ln>
          </p:spPr>
        </p:pic>
      </p:grpSp>
      <p:sp>
        <p:nvSpPr>
          <p:cNvPr id="10" name="TextBox 9"/>
          <p:cNvSpPr txBox="1"/>
          <p:nvPr/>
        </p:nvSpPr>
        <p:spPr>
          <a:xfrm>
            <a:off x="155575" y="1362391"/>
            <a:ext cx="4111624" cy="353943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800" u="sng" dirty="0" err="1"/>
              <a:t>Gweithgaredd</a:t>
            </a:r>
            <a:endParaRPr lang="en-GB" sz="2800" u="sng" dirty="0"/>
          </a:p>
          <a:p>
            <a:pPr algn="ctr"/>
            <a:r>
              <a:rPr lang="en-GB" sz="2800" dirty="0"/>
              <a:t> </a:t>
            </a:r>
          </a:p>
          <a:p>
            <a:pPr algn="ctr"/>
            <a:r>
              <a:rPr lang="en-GB" sz="2800" dirty="0"/>
              <a:t>In your opinion, which is the most dangerous weather hazard the UK experiences?</a:t>
            </a:r>
          </a:p>
          <a:p>
            <a:pPr algn="ctr"/>
            <a:endParaRPr lang="en-GB" sz="2800" dirty="0"/>
          </a:p>
          <a:p>
            <a:pPr algn="ctr"/>
            <a:r>
              <a:rPr lang="en-GB" sz="2800" dirty="0"/>
              <a:t>Why do you think this? </a:t>
            </a:r>
          </a:p>
        </p:txBody>
      </p:sp>
      <p:sp>
        <p:nvSpPr>
          <p:cNvPr id="2" name="Rectangle 1">
            <a:extLst>
              <a:ext uri="{FF2B5EF4-FFF2-40B4-BE49-F238E27FC236}">
                <a16:creationId xmlns:a16="http://schemas.microsoft.com/office/drawing/2014/main" id="{C625CB5C-EFED-445A-BA6A-DEB50DDE3CB8}"/>
              </a:ext>
            </a:extLst>
          </p:cNvPr>
          <p:cNvSpPr/>
          <p:nvPr/>
        </p:nvSpPr>
        <p:spPr>
          <a:xfrm>
            <a:off x="155575" y="888141"/>
            <a:ext cx="4244974" cy="5111827"/>
          </a:xfrm>
          <a:prstGeom prst="rect">
            <a:avLst/>
          </a:prstGeom>
          <a:noFill/>
          <a:ln w="76200">
            <a:solidFill>
              <a:srgbClr val="0070C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56173777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21AEE3-1A2A-453E-AE6F-A79C5D5A0E95}"/>
              </a:ext>
            </a:extLst>
          </p:cNvPr>
          <p:cNvSpPr txBox="1">
            <a:spLocks/>
          </p:cNvSpPr>
          <p:nvPr/>
        </p:nvSpPr>
        <p:spPr>
          <a:xfrm>
            <a:off x="948369" y="739698"/>
            <a:ext cx="10515600" cy="3914495"/>
          </a:xfrm>
          <a:prstGeom prst="rect">
            <a:avLst/>
          </a:prstGeom>
        </p:spPr>
        <p:txBody>
          <a:bodyPr>
            <a:normAutofit fontScale="92500" lnSpcReduction="20000"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>
              <a:lnSpc>
                <a:spcPct val="170000"/>
              </a:lnSpc>
            </a:pPr>
            <a:r>
              <a:rPr lang="en-GB" b="1" dirty="0" err="1"/>
              <a:t>Tacluswch</a:t>
            </a:r>
            <a:r>
              <a:rPr lang="en-GB" b="1" dirty="0"/>
              <a:t>, </a:t>
            </a:r>
            <a:br>
              <a:rPr lang="en-GB" b="1" dirty="0"/>
            </a:br>
            <a:r>
              <a:rPr lang="en-GB" b="1" dirty="0"/>
              <a:t>a </a:t>
            </a:r>
            <a:r>
              <a:rPr lang="en-GB" b="1" dirty="0" err="1"/>
              <a:t>sefwch</a:t>
            </a:r>
            <a:r>
              <a:rPr lang="en-GB" b="1" dirty="0"/>
              <a:t> </a:t>
            </a:r>
            <a:r>
              <a:rPr lang="en-GB" b="1" dirty="0" err="1"/>
              <a:t>tu</a:t>
            </a:r>
            <a:r>
              <a:rPr lang="en-GB" b="1" dirty="0"/>
              <a:t> </a:t>
            </a:r>
            <a:r>
              <a:rPr lang="en-GB" b="1" dirty="0" err="1"/>
              <a:t>ol</a:t>
            </a:r>
            <a:r>
              <a:rPr lang="en-GB" b="1" dirty="0"/>
              <a:t> </a:t>
            </a:r>
            <a:r>
              <a:rPr lang="en-GB" b="1" dirty="0" err="1"/>
              <a:t>eich</a:t>
            </a:r>
            <a:r>
              <a:rPr lang="en-GB" b="1" dirty="0"/>
              <a:t> </a:t>
            </a:r>
            <a:r>
              <a:rPr lang="en-GB" b="1" dirty="0" err="1"/>
              <a:t>cadeiriau</a:t>
            </a:r>
            <a:r>
              <a:rPr lang="en-GB" b="1" dirty="0"/>
              <a:t>.</a:t>
            </a:r>
            <a:br>
              <a:rPr lang="en-GB" b="1" dirty="0"/>
            </a:br>
            <a:br>
              <a:rPr lang="en-GB" b="1" dirty="0"/>
            </a:br>
            <a:r>
              <a:rPr lang="en-GB" b="1" dirty="0" err="1"/>
              <a:t>Diolch</a:t>
            </a:r>
            <a:r>
              <a:rPr lang="en-GB" b="1" dirty="0"/>
              <a:t> 7.4!</a:t>
            </a:r>
            <a:endParaRPr lang="en-GB" sz="3200" b="1" dirty="0"/>
          </a:p>
        </p:txBody>
      </p:sp>
    </p:spTree>
    <p:extLst>
      <p:ext uri="{BB962C8B-B14F-4D97-AF65-F5344CB8AC3E}">
        <p14:creationId xmlns:p14="http://schemas.microsoft.com/office/powerpoint/2010/main" val="2701518767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266</TotalTime>
  <Words>805</Words>
  <Application>Microsoft Office PowerPoint</Application>
  <PresentationFormat>Widescreen</PresentationFormat>
  <Paragraphs>214</Paragraphs>
  <Slides>17</Slides>
  <Notes>7</Notes>
  <HiddenSlides>0</HiddenSlides>
  <MMClips>1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2" baseType="lpstr">
      <vt:lpstr>Arial</vt:lpstr>
      <vt:lpstr>Calibri</vt:lpstr>
      <vt:lpstr>Calibri Light</vt:lpstr>
      <vt:lpstr>Times New Roman</vt:lpstr>
      <vt:lpstr>Office Theme</vt:lpstr>
      <vt:lpstr>PowerPoint Presentation</vt:lpstr>
      <vt:lpstr>PowerPoint Presentation</vt:lpstr>
      <vt:lpstr>PowerPoint Presentation</vt:lpstr>
      <vt:lpstr>PowerPoint Presentation</vt:lpstr>
      <vt:lpstr>Beth yw tywydd?</vt:lpstr>
      <vt:lpstr>Tywydd - Mae hi’n ……</vt:lpstr>
      <vt:lpstr>Beth yw tywydd?</vt:lpstr>
      <vt:lpstr>What is weather? TASK</vt:lpstr>
      <vt:lpstr>What is a Weather Hazard?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Angharad David</dc:creator>
  <cp:lastModifiedBy>Angharad David</cp:lastModifiedBy>
  <cp:revision>1</cp:revision>
  <dcterms:created xsi:type="dcterms:W3CDTF">2019-12-18T16:28:38Z</dcterms:created>
  <dcterms:modified xsi:type="dcterms:W3CDTF">2020-04-22T09:54:54Z</dcterms:modified>
</cp:coreProperties>
</file>