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Use of Technology in a GP Surgery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Digital skills &amp; Research methods</a:t>
            </a:r>
          </a:p>
          <a:p>
            <a:r>
              <a:rPr lang="en-GB" dirty="0"/>
              <a:t>Module code – LCHS4007</a:t>
            </a:r>
          </a:p>
          <a:p>
            <a:r>
              <a:rPr lang="en-GB" dirty="0"/>
              <a:t>Student name – </a:t>
            </a:r>
            <a:r>
              <a:rPr lang="en-GB" dirty="0" err="1"/>
              <a:t>Hania</a:t>
            </a:r>
            <a:r>
              <a:rPr lang="en-GB" dirty="0"/>
              <a:t> Amani </a:t>
            </a:r>
            <a:r>
              <a:rPr lang="en-GB" dirty="0" err="1"/>
              <a:t>Ashraf</a:t>
            </a:r>
            <a:endParaRPr lang="en-GB" dirty="0"/>
          </a:p>
          <a:p>
            <a:r>
              <a:rPr lang="en-GB" dirty="0"/>
              <a:t>Student Number – 2420735</a:t>
            </a:r>
          </a:p>
          <a:p>
            <a:r>
              <a:rPr lang="en-GB" dirty="0"/>
              <a:t>Lecturer - </a:t>
            </a:r>
            <a:r>
              <a:rPr lang="en-GB" dirty="0" err="1"/>
              <a:t>Hajra</a:t>
            </a:r>
            <a:r>
              <a:rPr lang="en-GB" dirty="0"/>
              <a:t> </a:t>
            </a:r>
            <a:r>
              <a:rPr lang="en-GB" dirty="0" err="1"/>
              <a:t>Mustasim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Use of MS Excel in a GP Surgery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66333"/>
            <a:ext cx="8229600" cy="4525963"/>
          </a:xfrm>
        </p:spPr>
        <p:txBody>
          <a:bodyPr>
            <a:noAutofit/>
          </a:bodyPr>
          <a:lstStyle/>
          <a:p>
            <a:r>
              <a:rPr sz="2200" dirty="0"/>
              <a:t>Advantages:</a:t>
            </a:r>
          </a:p>
          <a:p>
            <a:r>
              <a:rPr sz="2200" dirty="0"/>
              <a:t>- Helps track appointments and staff </a:t>
            </a:r>
            <a:r>
              <a:rPr sz="2200" dirty="0" err="1"/>
              <a:t>rotas</a:t>
            </a:r>
            <a:r>
              <a:rPr sz="2200" dirty="0"/>
              <a:t> (NHS Digital, 2023)</a:t>
            </a:r>
          </a:p>
          <a:p>
            <a:r>
              <a:rPr sz="2200" dirty="0"/>
              <a:t>- Useful for </a:t>
            </a:r>
            <a:r>
              <a:rPr sz="2200" dirty="0" err="1"/>
              <a:t>analysing</a:t>
            </a:r>
            <a:r>
              <a:rPr sz="2200" dirty="0"/>
              <a:t> service trends (BMA, 2022)</a:t>
            </a:r>
          </a:p>
          <a:p>
            <a:r>
              <a:rPr sz="2200" dirty="0"/>
              <a:t>- Supports budgeting and resource planning</a:t>
            </a:r>
          </a:p>
          <a:p>
            <a:endParaRPr sz="2200" dirty="0"/>
          </a:p>
          <a:p>
            <a:r>
              <a:rPr sz="2200" dirty="0"/>
              <a:t>Disadvantages:</a:t>
            </a:r>
          </a:p>
          <a:p>
            <a:r>
              <a:rPr sz="2200" dirty="0"/>
              <a:t>- Human error risk when entering data (BMA, 2022)</a:t>
            </a:r>
          </a:p>
          <a:p>
            <a:r>
              <a:rPr sz="2200" dirty="0"/>
              <a:t>- Not suitable for clinical records (NHS Digital, 2023)</a:t>
            </a:r>
          </a:p>
          <a:p>
            <a:r>
              <a:rPr sz="2200" dirty="0"/>
              <a:t>- Requires digital skills training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Digital Communication: MS Teams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sz="2300" dirty="0"/>
              <a:t>Advantages:</a:t>
            </a:r>
          </a:p>
          <a:p>
            <a:r>
              <a:rPr sz="2300" dirty="0"/>
              <a:t>- Supports fast communication between staff (NHS England, 2023)</a:t>
            </a:r>
          </a:p>
          <a:p>
            <a:r>
              <a:rPr sz="2300" dirty="0"/>
              <a:t>- Enables remote meetings and consultations (Kings Fund, 2021)</a:t>
            </a:r>
          </a:p>
          <a:p>
            <a:r>
              <a:rPr sz="2300" dirty="0"/>
              <a:t>- Allows secure file sharing (Microsoft, 2023)</a:t>
            </a:r>
          </a:p>
          <a:p>
            <a:endParaRPr sz="2300" dirty="0"/>
          </a:p>
          <a:p>
            <a:r>
              <a:rPr sz="2300" dirty="0"/>
              <a:t>Disadvantages:</a:t>
            </a:r>
          </a:p>
          <a:p>
            <a:r>
              <a:rPr sz="2300" dirty="0"/>
              <a:t>- Requires reliable internet</a:t>
            </a:r>
          </a:p>
          <a:p>
            <a:r>
              <a:rPr sz="2300" dirty="0"/>
              <a:t>- Some staff may struggle with digital tools</a:t>
            </a:r>
          </a:p>
          <a:p>
            <a:r>
              <a:rPr sz="2300" dirty="0"/>
              <a:t>- Missed notifications can delay responses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971"/>
            <a:ext cx="8229600" cy="1143000"/>
          </a:xfrm>
        </p:spPr>
        <p:txBody>
          <a:bodyPr>
            <a:normAutofit fontScale="90000"/>
          </a:bodyPr>
          <a:lstStyle/>
          <a:p>
            <a:r>
              <a:t>Importance of Digital Literacy in GP Surgeries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96533"/>
            <a:ext cx="8229600" cy="4229630"/>
          </a:xfrm>
        </p:spPr>
        <p:txBody>
          <a:bodyPr>
            <a:normAutofit/>
          </a:bodyPr>
          <a:lstStyle/>
          <a:p>
            <a:r>
              <a:rPr sz="2200" dirty="0"/>
              <a:t>- Ensures safe use of digital patient record systems (NHS Digital, 2023)</a:t>
            </a:r>
          </a:p>
          <a:p>
            <a:r>
              <a:rPr sz="2200" dirty="0"/>
              <a:t>- Reduces errors and supports patient safety (WHO, 2022)</a:t>
            </a:r>
          </a:p>
          <a:p>
            <a:r>
              <a:rPr sz="2200" dirty="0"/>
              <a:t>- Improves communication between staff</a:t>
            </a:r>
          </a:p>
          <a:p>
            <a:r>
              <a:rPr sz="2200" dirty="0"/>
              <a:t>- Helps adapt to new healthcare technologies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Digital Safety in a GP Surgery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- </a:t>
            </a:r>
            <a:r>
              <a:rPr sz="2200" dirty="0"/>
              <a:t>Protects patient confidentiality (Data Protection Act, 2018)</a:t>
            </a:r>
          </a:p>
          <a:p>
            <a:r>
              <a:rPr sz="2200" dirty="0"/>
              <a:t>- Prevents cyberattacks and data breaches (NCSC, 2023)</a:t>
            </a:r>
          </a:p>
          <a:p>
            <a:r>
              <a:rPr sz="2200" dirty="0"/>
              <a:t>- Requires strong passwords and secure logins</a:t>
            </a:r>
          </a:p>
          <a:p>
            <a:r>
              <a:rPr sz="2200" dirty="0"/>
              <a:t>- Staff must follow GDPR policies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 (Harvard Style)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BMA (2022) *Using data in general practice*. British Medical Association.</a:t>
            </a:r>
          </a:p>
          <a:p>
            <a:r>
              <a:rPr lang="en-GB" sz="2200" dirty="0"/>
              <a:t>Data Protection Act (2018) *UK Legislation*.</a:t>
            </a:r>
          </a:p>
          <a:p>
            <a:r>
              <a:rPr lang="en-GB" sz="2200" dirty="0"/>
              <a:t>Kings Fund (2021) *Digital </a:t>
            </a:r>
            <a:r>
              <a:rPr lang="en-GB" sz="2200" dirty="0" err="1"/>
              <a:t>telehealth</a:t>
            </a:r>
            <a:r>
              <a:rPr lang="en-GB" sz="2200" dirty="0"/>
              <a:t> in primary care*.</a:t>
            </a:r>
          </a:p>
          <a:p>
            <a:r>
              <a:rPr lang="en-GB" sz="2200" dirty="0"/>
              <a:t>Microsoft (2023) *MS Teams for Healthcare*.</a:t>
            </a:r>
          </a:p>
          <a:p>
            <a:r>
              <a:rPr lang="en-GB" sz="2200" dirty="0"/>
              <a:t>NCSC (2023) *Cyber security in healthcare*.</a:t>
            </a:r>
          </a:p>
          <a:p>
            <a:r>
              <a:rPr lang="en-GB" sz="2200" dirty="0"/>
              <a:t>NHS Digital (2023) *Digital systems in primary care*.</a:t>
            </a:r>
          </a:p>
          <a:p>
            <a:r>
              <a:rPr lang="en-GB" sz="2200" dirty="0"/>
              <a:t>NHS England (2023) *Digital communication in GP practices*.</a:t>
            </a:r>
          </a:p>
          <a:p>
            <a:r>
              <a:rPr lang="en-GB" sz="2200" dirty="0"/>
              <a:t>WHO (2022) *Digital literacy in health*.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Use of Technology in a GP Surgery</vt:lpstr>
      <vt:lpstr>Use of MS Excel in a GP Surgery</vt:lpstr>
      <vt:lpstr>Digital Communication: MS Teams</vt:lpstr>
      <vt:lpstr>Importance of Digital Literacy in GP Surgeries</vt:lpstr>
      <vt:lpstr>Digital Safety in a GP Surgery</vt:lpstr>
      <vt:lpstr>References (Harvard Style)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 of Technology in a GP Surgery</dc:title>
  <dc:subject/>
  <dc:creator/>
  <cp:keywords/>
  <dc:description>generated using python-pptx</dc:description>
  <cp:lastModifiedBy>Hania Ashraf (2420735)</cp:lastModifiedBy>
  <cp:revision>3</cp:revision>
  <dcterms:created xsi:type="dcterms:W3CDTF">2013-01-27T09:14:16Z</dcterms:created>
  <dcterms:modified xsi:type="dcterms:W3CDTF">2025-11-17T21:25:52Z</dcterms:modified>
  <cp:category/>
</cp:coreProperties>
</file>