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7" r:id="rId1"/>
  </p:sldMasterIdLst>
  <p:sldIdLst>
    <p:sldId id="256" r:id="rId2"/>
    <p:sldId id="270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2" r:id="rId15"/>
    <p:sldId id="271" r:id="rId16"/>
    <p:sldId id="259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B5C0FE-BF39-2F78-28C2-9F9CBB7B439E}" v="1" dt="2026-02-01T19:36:24.6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am Naz (2245084)" userId="S::2245084@student.uwtsd.ac.uk::85ac82cb-56b1-451b-89b7-5c55dd852de2" providerId="AD" clId="Web-{D5B5C0FE-BF39-2F78-28C2-9F9CBB7B439E}"/>
    <pc:docChg chg="sldOrd">
      <pc:chgData name="Iram Naz (2245084)" userId="S::2245084@student.uwtsd.ac.uk::85ac82cb-56b1-451b-89b7-5c55dd852de2" providerId="AD" clId="Web-{D5B5C0FE-BF39-2F78-28C2-9F9CBB7B439E}" dt="2026-02-01T19:36:24.698" v="0"/>
      <pc:docMkLst>
        <pc:docMk/>
      </pc:docMkLst>
      <pc:sldChg chg="ord">
        <pc:chgData name="Iram Naz (2245084)" userId="S::2245084@student.uwtsd.ac.uk::85ac82cb-56b1-451b-89b7-5c55dd852de2" providerId="AD" clId="Web-{D5B5C0FE-BF39-2F78-28C2-9F9CBB7B439E}" dt="2026-02-01T19:36:24.698" v="0"/>
        <pc:sldMkLst>
          <pc:docMk/>
          <pc:sldMk cId="0" sldId="259"/>
        </pc:sldMkLst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6FFB93-5BB9-4C8C-A17A-6DA3B96D5E5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A15747B-B599-4F19-8F32-5A73A86A6E9E}">
      <dgm:prSet/>
      <dgm:spPr/>
      <dgm:t>
        <a:bodyPr/>
        <a:lstStyle/>
        <a:p>
          <a:r>
            <a:rPr lang="en-US" b="0" i="0"/>
            <a:t>• Digital interventions improve self-efficacy [5]</a:t>
          </a:r>
          <a:endParaRPr lang="en-US"/>
        </a:p>
      </dgm:t>
    </dgm:pt>
    <dgm:pt modelId="{4C229000-5908-4334-B2A5-C10B1B5E0376}" type="parTrans" cxnId="{46AC1D13-96D9-435D-95FD-A9EBEFF3161F}">
      <dgm:prSet/>
      <dgm:spPr/>
      <dgm:t>
        <a:bodyPr/>
        <a:lstStyle/>
        <a:p>
          <a:endParaRPr lang="en-US"/>
        </a:p>
      </dgm:t>
    </dgm:pt>
    <dgm:pt modelId="{0321139F-3F86-4F76-95B8-C45EBE9F25B2}" type="sibTrans" cxnId="{46AC1D13-96D9-435D-95FD-A9EBEFF3161F}">
      <dgm:prSet/>
      <dgm:spPr/>
      <dgm:t>
        <a:bodyPr/>
        <a:lstStyle/>
        <a:p>
          <a:endParaRPr lang="en-US"/>
        </a:p>
      </dgm:t>
    </dgm:pt>
    <dgm:pt modelId="{F7D46620-CDFB-43C7-B380-EED669B30EF3}">
      <dgm:prSet/>
      <dgm:spPr/>
      <dgm:t>
        <a:bodyPr/>
        <a:lstStyle/>
        <a:p>
          <a:r>
            <a:rPr lang="en-US" b="0" i="0"/>
            <a:t>• Poor navigation reduces effectiveness [2]</a:t>
          </a:r>
          <a:endParaRPr lang="en-US"/>
        </a:p>
      </dgm:t>
    </dgm:pt>
    <dgm:pt modelId="{AD8E431C-EC97-4FE8-AE66-7C6A845C3ED8}" type="parTrans" cxnId="{E5FE84DC-EF60-44F4-B06D-A9D3184D6A20}">
      <dgm:prSet/>
      <dgm:spPr/>
      <dgm:t>
        <a:bodyPr/>
        <a:lstStyle/>
        <a:p>
          <a:endParaRPr lang="en-US"/>
        </a:p>
      </dgm:t>
    </dgm:pt>
    <dgm:pt modelId="{2AF5C9B4-BD62-41D2-A587-3642E4B51A0F}" type="sibTrans" cxnId="{E5FE84DC-EF60-44F4-B06D-A9D3184D6A20}">
      <dgm:prSet/>
      <dgm:spPr/>
      <dgm:t>
        <a:bodyPr/>
        <a:lstStyle/>
        <a:p>
          <a:endParaRPr lang="en-US"/>
        </a:p>
      </dgm:t>
    </dgm:pt>
    <dgm:pt modelId="{0A973BA6-A7AF-4166-811B-5B856716E902}">
      <dgm:prSet/>
      <dgm:spPr/>
      <dgm:t>
        <a:bodyPr/>
        <a:lstStyle/>
        <a:p>
          <a:r>
            <a:rPr lang="en-US" b="0" i="0"/>
            <a:t>• Limited participatory design approaches [4]</a:t>
          </a:r>
          <a:endParaRPr lang="en-US"/>
        </a:p>
      </dgm:t>
    </dgm:pt>
    <dgm:pt modelId="{D91911DE-1405-4B4A-A2C1-51FD58AAEFE4}" type="parTrans" cxnId="{AD92518B-A2CC-4BCE-8C7E-0E543E3F1E51}">
      <dgm:prSet/>
      <dgm:spPr/>
      <dgm:t>
        <a:bodyPr/>
        <a:lstStyle/>
        <a:p>
          <a:endParaRPr lang="en-US"/>
        </a:p>
      </dgm:t>
    </dgm:pt>
    <dgm:pt modelId="{C098201E-510C-4890-92B0-B175747E6DEB}" type="sibTrans" cxnId="{AD92518B-A2CC-4BCE-8C7E-0E543E3F1E51}">
      <dgm:prSet/>
      <dgm:spPr/>
      <dgm:t>
        <a:bodyPr/>
        <a:lstStyle/>
        <a:p>
          <a:endParaRPr lang="en-US"/>
        </a:p>
      </dgm:t>
    </dgm:pt>
    <dgm:pt modelId="{6543D87E-4406-417F-BEB7-A951B58F1B4C}">
      <dgm:prSet/>
      <dgm:spPr/>
      <dgm:t>
        <a:bodyPr/>
        <a:lstStyle/>
        <a:p>
          <a:r>
            <a:rPr lang="en-US" b="0" i="0"/>
            <a:t>• Ethical issues often under-addressed [5]</a:t>
          </a:r>
          <a:endParaRPr lang="en-US"/>
        </a:p>
      </dgm:t>
    </dgm:pt>
    <dgm:pt modelId="{6EAD0342-DCBF-4540-B58E-E7ABCFD68516}" type="parTrans" cxnId="{E85B3E6A-7AEA-4495-B011-C25E5399F9BF}">
      <dgm:prSet/>
      <dgm:spPr/>
      <dgm:t>
        <a:bodyPr/>
        <a:lstStyle/>
        <a:p>
          <a:endParaRPr lang="en-US"/>
        </a:p>
      </dgm:t>
    </dgm:pt>
    <dgm:pt modelId="{922E5052-2769-4DD7-8252-A8279C6F73D3}" type="sibTrans" cxnId="{E85B3E6A-7AEA-4495-B011-C25E5399F9BF}">
      <dgm:prSet/>
      <dgm:spPr/>
      <dgm:t>
        <a:bodyPr/>
        <a:lstStyle/>
        <a:p>
          <a:endParaRPr lang="en-US"/>
        </a:p>
      </dgm:t>
    </dgm:pt>
    <dgm:pt modelId="{DAF86B4B-C145-4FBB-BC9E-D5E94DE70C42}" type="pres">
      <dgm:prSet presAssocID="{E26FFB93-5BB9-4C8C-A17A-6DA3B96D5E5E}" presName="linear" presStyleCnt="0">
        <dgm:presLayoutVars>
          <dgm:animLvl val="lvl"/>
          <dgm:resizeHandles val="exact"/>
        </dgm:presLayoutVars>
      </dgm:prSet>
      <dgm:spPr/>
    </dgm:pt>
    <dgm:pt modelId="{DFF2C0C8-6A34-4147-B0FF-AA46E39132CD}" type="pres">
      <dgm:prSet presAssocID="{AA15747B-B599-4F19-8F32-5A73A86A6E9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52A58B-96BF-4EBD-84A9-0480D0601256}" type="pres">
      <dgm:prSet presAssocID="{0321139F-3F86-4F76-95B8-C45EBE9F25B2}" presName="spacer" presStyleCnt="0"/>
      <dgm:spPr/>
    </dgm:pt>
    <dgm:pt modelId="{A360A9F6-AA77-4AD9-A877-D7B57D1A1F57}" type="pres">
      <dgm:prSet presAssocID="{F7D46620-CDFB-43C7-B380-EED669B30EF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F61BE9-CD4F-4A50-BD58-5AFAFD6BE059}" type="pres">
      <dgm:prSet presAssocID="{2AF5C9B4-BD62-41D2-A587-3642E4B51A0F}" presName="spacer" presStyleCnt="0"/>
      <dgm:spPr/>
    </dgm:pt>
    <dgm:pt modelId="{850671AF-1F79-4AED-94CF-E37E63D6FA57}" type="pres">
      <dgm:prSet presAssocID="{0A973BA6-A7AF-4166-811B-5B856716E90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F475639-32CE-45EE-857E-8D5035D4837E}" type="pres">
      <dgm:prSet presAssocID="{C098201E-510C-4890-92B0-B175747E6DEB}" presName="spacer" presStyleCnt="0"/>
      <dgm:spPr/>
    </dgm:pt>
    <dgm:pt modelId="{C4DDF334-285A-4F50-A80F-C6EC4CC67045}" type="pres">
      <dgm:prSet presAssocID="{6543D87E-4406-417F-BEB7-A951B58F1B4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6AC1D13-96D9-435D-95FD-A9EBEFF3161F}" srcId="{E26FFB93-5BB9-4C8C-A17A-6DA3B96D5E5E}" destId="{AA15747B-B599-4F19-8F32-5A73A86A6E9E}" srcOrd="0" destOrd="0" parTransId="{4C229000-5908-4334-B2A5-C10B1B5E0376}" sibTransId="{0321139F-3F86-4F76-95B8-C45EBE9F25B2}"/>
    <dgm:cxn modelId="{5641E21B-5FA8-4E32-AA17-27EA0591F7BF}" type="presOf" srcId="{F7D46620-CDFB-43C7-B380-EED669B30EF3}" destId="{A360A9F6-AA77-4AD9-A877-D7B57D1A1F57}" srcOrd="0" destOrd="0" presId="urn:microsoft.com/office/officeart/2005/8/layout/vList2"/>
    <dgm:cxn modelId="{EBD5DC31-3B9F-4495-8BF3-3CA202854415}" type="presOf" srcId="{AA15747B-B599-4F19-8F32-5A73A86A6E9E}" destId="{DFF2C0C8-6A34-4147-B0FF-AA46E39132CD}" srcOrd="0" destOrd="0" presId="urn:microsoft.com/office/officeart/2005/8/layout/vList2"/>
    <dgm:cxn modelId="{E5E0AA41-0189-417C-B64E-205C73552764}" type="presOf" srcId="{E26FFB93-5BB9-4C8C-A17A-6DA3B96D5E5E}" destId="{DAF86B4B-C145-4FBB-BC9E-D5E94DE70C42}" srcOrd="0" destOrd="0" presId="urn:microsoft.com/office/officeart/2005/8/layout/vList2"/>
    <dgm:cxn modelId="{E85B3E6A-7AEA-4495-B011-C25E5399F9BF}" srcId="{E26FFB93-5BB9-4C8C-A17A-6DA3B96D5E5E}" destId="{6543D87E-4406-417F-BEB7-A951B58F1B4C}" srcOrd="3" destOrd="0" parTransId="{6EAD0342-DCBF-4540-B58E-E7ABCFD68516}" sibTransId="{922E5052-2769-4DD7-8252-A8279C6F73D3}"/>
    <dgm:cxn modelId="{AD92518B-A2CC-4BCE-8C7E-0E543E3F1E51}" srcId="{E26FFB93-5BB9-4C8C-A17A-6DA3B96D5E5E}" destId="{0A973BA6-A7AF-4166-811B-5B856716E902}" srcOrd="2" destOrd="0" parTransId="{D91911DE-1405-4B4A-A2C1-51FD58AAEFE4}" sibTransId="{C098201E-510C-4890-92B0-B175747E6DEB}"/>
    <dgm:cxn modelId="{1E861F98-D4B1-4A91-8605-77B2AC0F0860}" type="presOf" srcId="{0A973BA6-A7AF-4166-811B-5B856716E902}" destId="{850671AF-1F79-4AED-94CF-E37E63D6FA57}" srcOrd="0" destOrd="0" presId="urn:microsoft.com/office/officeart/2005/8/layout/vList2"/>
    <dgm:cxn modelId="{5C2AB2C7-4571-48D5-B1A0-F62A3AD6048A}" type="presOf" srcId="{6543D87E-4406-417F-BEB7-A951B58F1B4C}" destId="{C4DDF334-285A-4F50-A80F-C6EC4CC67045}" srcOrd="0" destOrd="0" presId="urn:microsoft.com/office/officeart/2005/8/layout/vList2"/>
    <dgm:cxn modelId="{E5FE84DC-EF60-44F4-B06D-A9D3184D6A20}" srcId="{E26FFB93-5BB9-4C8C-A17A-6DA3B96D5E5E}" destId="{F7D46620-CDFB-43C7-B380-EED669B30EF3}" srcOrd="1" destOrd="0" parTransId="{AD8E431C-EC97-4FE8-AE66-7C6A845C3ED8}" sibTransId="{2AF5C9B4-BD62-41D2-A587-3642E4B51A0F}"/>
    <dgm:cxn modelId="{D90A0530-B770-46DB-97D8-7029ECAC5479}" type="presParOf" srcId="{DAF86B4B-C145-4FBB-BC9E-D5E94DE70C42}" destId="{DFF2C0C8-6A34-4147-B0FF-AA46E39132CD}" srcOrd="0" destOrd="0" presId="urn:microsoft.com/office/officeart/2005/8/layout/vList2"/>
    <dgm:cxn modelId="{1969343C-2EF9-40F3-9A5C-18C27371E643}" type="presParOf" srcId="{DAF86B4B-C145-4FBB-BC9E-D5E94DE70C42}" destId="{8C52A58B-96BF-4EBD-84A9-0480D0601256}" srcOrd="1" destOrd="0" presId="urn:microsoft.com/office/officeart/2005/8/layout/vList2"/>
    <dgm:cxn modelId="{E32399BF-022F-406C-AC6B-D591A47746D8}" type="presParOf" srcId="{DAF86B4B-C145-4FBB-BC9E-D5E94DE70C42}" destId="{A360A9F6-AA77-4AD9-A877-D7B57D1A1F57}" srcOrd="2" destOrd="0" presId="urn:microsoft.com/office/officeart/2005/8/layout/vList2"/>
    <dgm:cxn modelId="{DCE66B70-A1CF-4C59-97CC-B0B7FE6973C9}" type="presParOf" srcId="{DAF86B4B-C145-4FBB-BC9E-D5E94DE70C42}" destId="{F6F61BE9-CD4F-4A50-BD58-5AFAFD6BE059}" srcOrd="3" destOrd="0" presId="urn:microsoft.com/office/officeart/2005/8/layout/vList2"/>
    <dgm:cxn modelId="{3BFFD91F-F798-45AC-A5D3-9F1BB87F77D6}" type="presParOf" srcId="{DAF86B4B-C145-4FBB-BC9E-D5E94DE70C42}" destId="{850671AF-1F79-4AED-94CF-E37E63D6FA57}" srcOrd="4" destOrd="0" presId="urn:microsoft.com/office/officeart/2005/8/layout/vList2"/>
    <dgm:cxn modelId="{189C1D26-E9AC-419C-9770-91C002B45169}" type="presParOf" srcId="{DAF86B4B-C145-4FBB-BC9E-D5E94DE70C42}" destId="{FF475639-32CE-45EE-857E-8D5035D4837E}" srcOrd="5" destOrd="0" presId="urn:microsoft.com/office/officeart/2005/8/layout/vList2"/>
    <dgm:cxn modelId="{27001E99-47DA-48B2-B989-EB53724BE8E3}" type="presParOf" srcId="{DAF86B4B-C145-4FBB-BC9E-D5E94DE70C42}" destId="{C4DDF334-285A-4F50-A80F-C6EC4CC6704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5AE4F6-0906-4DB3-A82E-C2DE6FC88D77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65E2A91-547B-49E4-A203-E2BA6B7B55DB}">
      <dgm:prSet/>
      <dgm:spPr/>
      <dgm:t>
        <a:bodyPr/>
        <a:lstStyle/>
        <a:p>
          <a:r>
            <a:rPr lang="en-US" b="0" i="0"/>
            <a:t>• Fragmented and inaccessible platforms [2], [4]</a:t>
          </a:r>
          <a:endParaRPr lang="en-US"/>
        </a:p>
      </dgm:t>
    </dgm:pt>
    <dgm:pt modelId="{0CC3CAC2-8072-4753-ACF4-77EBC92207AF}" type="parTrans" cxnId="{7A214A8C-1CBC-46BE-BCA4-E2E5219E50C0}">
      <dgm:prSet/>
      <dgm:spPr/>
      <dgm:t>
        <a:bodyPr/>
        <a:lstStyle/>
        <a:p>
          <a:endParaRPr lang="en-US"/>
        </a:p>
      </dgm:t>
    </dgm:pt>
    <dgm:pt modelId="{58C62107-A234-4906-8A55-10EE6DE27BFE}" type="sibTrans" cxnId="{7A214A8C-1CBC-46BE-BCA4-E2E5219E50C0}">
      <dgm:prSet/>
      <dgm:spPr/>
      <dgm:t>
        <a:bodyPr/>
        <a:lstStyle/>
        <a:p>
          <a:endParaRPr lang="en-US"/>
        </a:p>
      </dgm:t>
    </dgm:pt>
    <dgm:pt modelId="{D90B63EC-2468-48F1-8CEB-AA66F5DEE553}">
      <dgm:prSet/>
      <dgm:spPr/>
      <dgm:t>
        <a:bodyPr/>
        <a:lstStyle/>
        <a:p>
          <a:r>
            <a:rPr lang="en-US" b="0" i="0"/>
            <a:t>• Limited interactive peer-support features [3]</a:t>
          </a:r>
          <a:endParaRPr lang="en-US"/>
        </a:p>
      </dgm:t>
    </dgm:pt>
    <dgm:pt modelId="{7FED0014-3D37-4864-81DA-251C554BD096}" type="parTrans" cxnId="{9EB5E29D-D815-45F9-9709-B092ACEA2709}">
      <dgm:prSet/>
      <dgm:spPr/>
      <dgm:t>
        <a:bodyPr/>
        <a:lstStyle/>
        <a:p>
          <a:endParaRPr lang="en-US"/>
        </a:p>
      </dgm:t>
    </dgm:pt>
    <dgm:pt modelId="{7BC009D1-0A8A-4059-80CC-92DD093F4250}" type="sibTrans" cxnId="{9EB5E29D-D815-45F9-9709-B092ACEA2709}">
      <dgm:prSet/>
      <dgm:spPr/>
      <dgm:t>
        <a:bodyPr/>
        <a:lstStyle/>
        <a:p>
          <a:endParaRPr lang="en-US"/>
        </a:p>
      </dgm:t>
    </dgm:pt>
    <dgm:pt modelId="{D606689A-4C4A-42F1-BA16-7E4C88492A28}">
      <dgm:prSet/>
      <dgm:spPr/>
      <dgm:t>
        <a:bodyPr/>
        <a:lstStyle/>
        <a:p>
          <a:r>
            <a:rPr lang="en-US" b="0" i="0"/>
            <a:t>• Lack of </a:t>
          </a:r>
          <a:r>
            <a:rPr lang="en-US" b="1" i="0"/>
            <a:t>WCAG</a:t>
          </a:r>
          <a:r>
            <a:rPr lang="en-US" b="0" i="0"/>
            <a:t> compliance [6]</a:t>
          </a:r>
          <a:endParaRPr lang="en-US"/>
        </a:p>
      </dgm:t>
    </dgm:pt>
    <dgm:pt modelId="{746213BF-8803-43FE-9E81-D4D0F04A9313}" type="parTrans" cxnId="{AE646B40-CF0B-4C43-9E29-FCA12DE026A7}">
      <dgm:prSet/>
      <dgm:spPr/>
      <dgm:t>
        <a:bodyPr/>
        <a:lstStyle/>
        <a:p>
          <a:endParaRPr lang="en-US"/>
        </a:p>
      </dgm:t>
    </dgm:pt>
    <dgm:pt modelId="{165F04FE-39A8-4CF9-B262-BBE54EFF8050}" type="sibTrans" cxnId="{AE646B40-CF0B-4C43-9E29-FCA12DE026A7}">
      <dgm:prSet/>
      <dgm:spPr/>
      <dgm:t>
        <a:bodyPr/>
        <a:lstStyle/>
        <a:p>
          <a:endParaRPr lang="en-US"/>
        </a:p>
      </dgm:t>
    </dgm:pt>
    <dgm:pt modelId="{FE065804-95B0-475B-9ECB-6C6F8F0976D5}">
      <dgm:prSet/>
      <dgm:spPr/>
      <dgm:t>
        <a:bodyPr/>
        <a:lstStyle/>
        <a:p>
          <a:r>
            <a:rPr lang="en-US" b="0" i="0"/>
            <a:t>• Insufficient long-term evaluation [5]</a:t>
          </a:r>
          <a:endParaRPr lang="en-US"/>
        </a:p>
      </dgm:t>
    </dgm:pt>
    <dgm:pt modelId="{28287202-E24B-41EC-AC6C-8B5583C09FDA}" type="parTrans" cxnId="{16B7324C-14CC-4BED-BB5C-77BFF32A44CC}">
      <dgm:prSet/>
      <dgm:spPr/>
      <dgm:t>
        <a:bodyPr/>
        <a:lstStyle/>
        <a:p>
          <a:endParaRPr lang="en-US"/>
        </a:p>
      </dgm:t>
    </dgm:pt>
    <dgm:pt modelId="{6AA97016-3021-4FB8-8069-DD9D46BFFE7C}" type="sibTrans" cxnId="{16B7324C-14CC-4BED-BB5C-77BFF32A44CC}">
      <dgm:prSet/>
      <dgm:spPr/>
      <dgm:t>
        <a:bodyPr/>
        <a:lstStyle/>
        <a:p>
          <a:endParaRPr lang="en-US"/>
        </a:p>
      </dgm:t>
    </dgm:pt>
    <dgm:pt modelId="{C8EB827B-6E9E-4C43-B7A7-344820084F0F}" type="pres">
      <dgm:prSet presAssocID="{965AE4F6-0906-4DB3-A82E-C2DE6FC88D77}" presName="Name0" presStyleCnt="0">
        <dgm:presLayoutVars>
          <dgm:dir/>
          <dgm:animLvl val="lvl"/>
          <dgm:resizeHandles val="exact"/>
        </dgm:presLayoutVars>
      </dgm:prSet>
      <dgm:spPr/>
    </dgm:pt>
    <dgm:pt modelId="{12F4233A-7AED-4850-B0C2-034A87E74D86}" type="pres">
      <dgm:prSet presAssocID="{665E2A91-547B-49E4-A203-E2BA6B7B55DB}" presName="linNode" presStyleCnt="0"/>
      <dgm:spPr/>
    </dgm:pt>
    <dgm:pt modelId="{B71FADB2-9FE7-42FB-9DCF-17B21A2BB413}" type="pres">
      <dgm:prSet presAssocID="{665E2A91-547B-49E4-A203-E2BA6B7B55DB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FAD326F0-4BBF-43F7-8BC9-9D0A02A5F03D}" type="pres">
      <dgm:prSet presAssocID="{58C62107-A234-4906-8A55-10EE6DE27BFE}" presName="sp" presStyleCnt="0"/>
      <dgm:spPr/>
    </dgm:pt>
    <dgm:pt modelId="{4A2881B6-1912-4BC8-AE6C-FFE1AD5E3D1B}" type="pres">
      <dgm:prSet presAssocID="{D90B63EC-2468-48F1-8CEB-AA66F5DEE553}" presName="linNode" presStyleCnt="0"/>
      <dgm:spPr/>
    </dgm:pt>
    <dgm:pt modelId="{4CB09361-5207-4B2B-84FB-B227EFAC438A}" type="pres">
      <dgm:prSet presAssocID="{D90B63EC-2468-48F1-8CEB-AA66F5DEE553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4262F7FB-7DF6-4192-9634-27DEF781D25E}" type="pres">
      <dgm:prSet presAssocID="{7BC009D1-0A8A-4059-80CC-92DD093F4250}" presName="sp" presStyleCnt="0"/>
      <dgm:spPr/>
    </dgm:pt>
    <dgm:pt modelId="{3BC39B38-8024-497E-A11D-06979F780554}" type="pres">
      <dgm:prSet presAssocID="{D606689A-4C4A-42F1-BA16-7E4C88492A28}" presName="linNode" presStyleCnt="0"/>
      <dgm:spPr/>
    </dgm:pt>
    <dgm:pt modelId="{A90646EB-3848-4BAA-84F1-8420EC441A19}" type="pres">
      <dgm:prSet presAssocID="{D606689A-4C4A-42F1-BA16-7E4C88492A28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F6407E7F-CF56-41DD-A369-7F7738F808ED}" type="pres">
      <dgm:prSet presAssocID="{165F04FE-39A8-4CF9-B262-BBE54EFF8050}" presName="sp" presStyleCnt="0"/>
      <dgm:spPr/>
    </dgm:pt>
    <dgm:pt modelId="{8CDD77CE-6676-4B65-A9B7-7FAEC15D7C71}" type="pres">
      <dgm:prSet presAssocID="{FE065804-95B0-475B-9ECB-6C6F8F0976D5}" presName="linNode" presStyleCnt="0"/>
      <dgm:spPr/>
    </dgm:pt>
    <dgm:pt modelId="{3C08C3BA-F449-4B50-B5C2-FC85902B8A3B}" type="pres">
      <dgm:prSet presAssocID="{FE065804-95B0-475B-9ECB-6C6F8F0976D5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AE646B40-CF0B-4C43-9E29-FCA12DE026A7}" srcId="{965AE4F6-0906-4DB3-A82E-C2DE6FC88D77}" destId="{D606689A-4C4A-42F1-BA16-7E4C88492A28}" srcOrd="2" destOrd="0" parTransId="{746213BF-8803-43FE-9E81-D4D0F04A9313}" sibTransId="{165F04FE-39A8-4CF9-B262-BBE54EFF8050}"/>
    <dgm:cxn modelId="{B999B260-14EC-4A35-9E0C-D866CBAF3074}" type="presOf" srcId="{965AE4F6-0906-4DB3-A82E-C2DE6FC88D77}" destId="{C8EB827B-6E9E-4C43-B7A7-344820084F0F}" srcOrd="0" destOrd="0" presId="urn:microsoft.com/office/officeart/2005/8/layout/vList5"/>
    <dgm:cxn modelId="{02BFFF4A-91B9-4F0E-BEC6-5EB5C24E2324}" type="presOf" srcId="{665E2A91-547B-49E4-A203-E2BA6B7B55DB}" destId="{B71FADB2-9FE7-42FB-9DCF-17B21A2BB413}" srcOrd="0" destOrd="0" presId="urn:microsoft.com/office/officeart/2005/8/layout/vList5"/>
    <dgm:cxn modelId="{16B7324C-14CC-4BED-BB5C-77BFF32A44CC}" srcId="{965AE4F6-0906-4DB3-A82E-C2DE6FC88D77}" destId="{FE065804-95B0-475B-9ECB-6C6F8F0976D5}" srcOrd="3" destOrd="0" parTransId="{28287202-E24B-41EC-AC6C-8B5583C09FDA}" sibTransId="{6AA97016-3021-4FB8-8069-DD9D46BFFE7C}"/>
    <dgm:cxn modelId="{D54C8576-6A49-4340-AB20-6D7F70340F10}" type="presOf" srcId="{D90B63EC-2468-48F1-8CEB-AA66F5DEE553}" destId="{4CB09361-5207-4B2B-84FB-B227EFAC438A}" srcOrd="0" destOrd="0" presId="urn:microsoft.com/office/officeart/2005/8/layout/vList5"/>
    <dgm:cxn modelId="{7A214A8C-1CBC-46BE-BCA4-E2E5219E50C0}" srcId="{965AE4F6-0906-4DB3-A82E-C2DE6FC88D77}" destId="{665E2A91-547B-49E4-A203-E2BA6B7B55DB}" srcOrd="0" destOrd="0" parTransId="{0CC3CAC2-8072-4753-ACF4-77EBC92207AF}" sibTransId="{58C62107-A234-4906-8A55-10EE6DE27BFE}"/>
    <dgm:cxn modelId="{9EB5E29D-D815-45F9-9709-B092ACEA2709}" srcId="{965AE4F6-0906-4DB3-A82E-C2DE6FC88D77}" destId="{D90B63EC-2468-48F1-8CEB-AA66F5DEE553}" srcOrd="1" destOrd="0" parTransId="{7FED0014-3D37-4864-81DA-251C554BD096}" sibTransId="{7BC009D1-0A8A-4059-80CC-92DD093F4250}"/>
    <dgm:cxn modelId="{491990BE-DA4E-41EB-8244-CCD78C7716F0}" type="presOf" srcId="{D606689A-4C4A-42F1-BA16-7E4C88492A28}" destId="{A90646EB-3848-4BAA-84F1-8420EC441A19}" srcOrd="0" destOrd="0" presId="urn:microsoft.com/office/officeart/2005/8/layout/vList5"/>
    <dgm:cxn modelId="{D64E63C0-9D02-4EE0-9B30-A2BA3E2C10C9}" type="presOf" srcId="{FE065804-95B0-475B-9ECB-6C6F8F0976D5}" destId="{3C08C3BA-F449-4B50-B5C2-FC85902B8A3B}" srcOrd="0" destOrd="0" presId="urn:microsoft.com/office/officeart/2005/8/layout/vList5"/>
    <dgm:cxn modelId="{86B33A2C-4BF0-4C51-86FE-FEBE449B9D72}" type="presParOf" srcId="{C8EB827B-6E9E-4C43-B7A7-344820084F0F}" destId="{12F4233A-7AED-4850-B0C2-034A87E74D86}" srcOrd="0" destOrd="0" presId="urn:microsoft.com/office/officeart/2005/8/layout/vList5"/>
    <dgm:cxn modelId="{348B34B4-1A70-4EE9-8E09-B36DFE070B69}" type="presParOf" srcId="{12F4233A-7AED-4850-B0C2-034A87E74D86}" destId="{B71FADB2-9FE7-42FB-9DCF-17B21A2BB413}" srcOrd="0" destOrd="0" presId="urn:microsoft.com/office/officeart/2005/8/layout/vList5"/>
    <dgm:cxn modelId="{ED636CB8-77E6-4CD0-B893-29F5D7583F4F}" type="presParOf" srcId="{C8EB827B-6E9E-4C43-B7A7-344820084F0F}" destId="{FAD326F0-4BBF-43F7-8BC9-9D0A02A5F03D}" srcOrd="1" destOrd="0" presId="urn:microsoft.com/office/officeart/2005/8/layout/vList5"/>
    <dgm:cxn modelId="{E1A6ED86-517C-4CB5-A31F-51B99D744E27}" type="presParOf" srcId="{C8EB827B-6E9E-4C43-B7A7-344820084F0F}" destId="{4A2881B6-1912-4BC8-AE6C-FFE1AD5E3D1B}" srcOrd="2" destOrd="0" presId="urn:microsoft.com/office/officeart/2005/8/layout/vList5"/>
    <dgm:cxn modelId="{D552130A-3465-4D49-9959-81AE4BF4F1EC}" type="presParOf" srcId="{4A2881B6-1912-4BC8-AE6C-FFE1AD5E3D1B}" destId="{4CB09361-5207-4B2B-84FB-B227EFAC438A}" srcOrd="0" destOrd="0" presId="urn:microsoft.com/office/officeart/2005/8/layout/vList5"/>
    <dgm:cxn modelId="{CB91ABCD-E151-4292-A944-831AC42B44AD}" type="presParOf" srcId="{C8EB827B-6E9E-4C43-B7A7-344820084F0F}" destId="{4262F7FB-7DF6-4192-9634-27DEF781D25E}" srcOrd="3" destOrd="0" presId="urn:microsoft.com/office/officeart/2005/8/layout/vList5"/>
    <dgm:cxn modelId="{2164C816-E66D-490A-B047-D1E1B7C69CE9}" type="presParOf" srcId="{C8EB827B-6E9E-4C43-B7A7-344820084F0F}" destId="{3BC39B38-8024-497E-A11D-06979F780554}" srcOrd="4" destOrd="0" presId="urn:microsoft.com/office/officeart/2005/8/layout/vList5"/>
    <dgm:cxn modelId="{C9B17215-AE08-4EF9-9D0B-2FF512F2EBDD}" type="presParOf" srcId="{3BC39B38-8024-497E-A11D-06979F780554}" destId="{A90646EB-3848-4BAA-84F1-8420EC441A19}" srcOrd="0" destOrd="0" presId="urn:microsoft.com/office/officeart/2005/8/layout/vList5"/>
    <dgm:cxn modelId="{6F1D70B8-80CD-4B8F-990E-B65309710701}" type="presParOf" srcId="{C8EB827B-6E9E-4C43-B7A7-344820084F0F}" destId="{F6407E7F-CF56-41DD-A369-7F7738F808ED}" srcOrd="5" destOrd="0" presId="urn:microsoft.com/office/officeart/2005/8/layout/vList5"/>
    <dgm:cxn modelId="{42182DAD-4E0F-4B23-AE2D-6BDE7364DAE8}" type="presParOf" srcId="{C8EB827B-6E9E-4C43-B7A7-344820084F0F}" destId="{8CDD77CE-6676-4B65-A9B7-7FAEC15D7C71}" srcOrd="6" destOrd="0" presId="urn:microsoft.com/office/officeart/2005/8/layout/vList5"/>
    <dgm:cxn modelId="{FCC28308-4BCB-48DE-B0E8-18D6D3C878E8}" type="presParOf" srcId="{8CDD77CE-6676-4B65-A9B7-7FAEC15D7C71}" destId="{3C08C3BA-F449-4B50-B5C2-FC85902B8A3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E77243-1E5B-4621-AA3D-1C53CC98AA9F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5E05A73-0447-4123-8734-E60F70ADFB43}">
      <dgm:prSet/>
      <dgm:spPr/>
      <dgm:t>
        <a:bodyPr/>
        <a:lstStyle/>
        <a:p>
          <a:r>
            <a:rPr lang="en-US" b="0" i="0"/>
            <a:t>To design and prototype Memory Care Hub:</a:t>
          </a:r>
          <a:endParaRPr lang="en-US"/>
        </a:p>
      </dgm:t>
    </dgm:pt>
    <dgm:pt modelId="{64D9820A-39F9-4BC9-9B5E-43A08FED27E9}" type="parTrans" cxnId="{EB179BBC-C121-45E2-BF19-9385F29F3265}">
      <dgm:prSet/>
      <dgm:spPr/>
      <dgm:t>
        <a:bodyPr/>
        <a:lstStyle/>
        <a:p>
          <a:endParaRPr lang="en-US"/>
        </a:p>
      </dgm:t>
    </dgm:pt>
    <dgm:pt modelId="{2F3FE91A-B63E-4ED7-8293-2FD1B7080535}" type="sibTrans" cxnId="{EB179BBC-C121-45E2-BF19-9385F29F3265}">
      <dgm:prSet/>
      <dgm:spPr/>
      <dgm:t>
        <a:bodyPr/>
        <a:lstStyle/>
        <a:p>
          <a:endParaRPr lang="en-US"/>
        </a:p>
      </dgm:t>
    </dgm:pt>
    <dgm:pt modelId="{0E160C38-40B0-4905-AA17-B89D4722DA01}">
      <dgm:prSet/>
      <dgm:spPr/>
      <dgm:t>
        <a:bodyPr/>
        <a:lstStyle/>
        <a:p>
          <a:r>
            <a:rPr lang="en-US" b="0" i="0"/>
            <a:t>• Inclusive and accessible platform</a:t>
          </a:r>
          <a:endParaRPr lang="en-US"/>
        </a:p>
      </dgm:t>
    </dgm:pt>
    <dgm:pt modelId="{E9E19AAA-0628-4A48-ADBD-FC7711D97518}" type="parTrans" cxnId="{21905768-8690-4C7A-B31F-6ABCF3BCF71E}">
      <dgm:prSet/>
      <dgm:spPr/>
      <dgm:t>
        <a:bodyPr/>
        <a:lstStyle/>
        <a:p>
          <a:endParaRPr lang="en-US"/>
        </a:p>
      </dgm:t>
    </dgm:pt>
    <dgm:pt modelId="{26DCF381-E653-4F55-9E5B-ED2EBB22642B}" type="sibTrans" cxnId="{21905768-8690-4C7A-B31F-6ABCF3BCF71E}">
      <dgm:prSet/>
      <dgm:spPr/>
      <dgm:t>
        <a:bodyPr/>
        <a:lstStyle/>
        <a:p>
          <a:endParaRPr lang="en-US"/>
        </a:p>
      </dgm:t>
    </dgm:pt>
    <dgm:pt modelId="{412444DC-5587-469E-B86E-29AAB7688B09}">
      <dgm:prSet/>
      <dgm:spPr/>
      <dgm:t>
        <a:bodyPr/>
        <a:lstStyle/>
        <a:p>
          <a:r>
            <a:rPr lang="en-US" b="0" i="0"/>
            <a:t>• Evidence-based information [5]</a:t>
          </a:r>
          <a:endParaRPr lang="en-US"/>
        </a:p>
      </dgm:t>
    </dgm:pt>
    <dgm:pt modelId="{5531B258-341C-4A01-909B-9505A7D21B13}" type="parTrans" cxnId="{42521E7D-90E2-4138-A0CF-BEC9AE27A581}">
      <dgm:prSet/>
      <dgm:spPr/>
      <dgm:t>
        <a:bodyPr/>
        <a:lstStyle/>
        <a:p>
          <a:endParaRPr lang="en-US"/>
        </a:p>
      </dgm:t>
    </dgm:pt>
    <dgm:pt modelId="{73D637C8-2AF7-4B8B-B0ED-C717B67F424C}" type="sibTrans" cxnId="{42521E7D-90E2-4138-A0CF-BEC9AE27A581}">
      <dgm:prSet/>
      <dgm:spPr/>
      <dgm:t>
        <a:bodyPr/>
        <a:lstStyle/>
        <a:p>
          <a:endParaRPr lang="en-US"/>
        </a:p>
      </dgm:t>
    </dgm:pt>
    <dgm:pt modelId="{6E62AEBF-A0D3-4981-AC00-10838548A83D}">
      <dgm:prSet/>
      <dgm:spPr/>
      <dgm:t>
        <a:bodyPr/>
        <a:lstStyle/>
        <a:p>
          <a:r>
            <a:rPr lang="en-US" b="0" i="0"/>
            <a:t>• Interactive tools and peer support [3]</a:t>
          </a:r>
          <a:endParaRPr lang="en-US"/>
        </a:p>
      </dgm:t>
    </dgm:pt>
    <dgm:pt modelId="{5EA5F383-7D12-4EA7-9657-B610CD10CF52}" type="parTrans" cxnId="{9F55BFDC-0F5B-464E-ABF2-D6A75E458189}">
      <dgm:prSet/>
      <dgm:spPr/>
      <dgm:t>
        <a:bodyPr/>
        <a:lstStyle/>
        <a:p>
          <a:endParaRPr lang="en-US"/>
        </a:p>
      </dgm:t>
    </dgm:pt>
    <dgm:pt modelId="{2AF0C2D7-24C7-415B-9DB1-7FA139D673CC}" type="sibTrans" cxnId="{9F55BFDC-0F5B-464E-ABF2-D6A75E458189}">
      <dgm:prSet/>
      <dgm:spPr/>
      <dgm:t>
        <a:bodyPr/>
        <a:lstStyle/>
        <a:p>
          <a:endParaRPr lang="en-US"/>
        </a:p>
      </dgm:t>
    </dgm:pt>
    <dgm:pt modelId="{5F485D16-BC57-46DC-BB17-52B0862485D6}">
      <dgm:prSet/>
      <dgm:spPr/>
      <dgm:t>
        <a:bodyPr/>
        <a:lstStyle/>
        <a:p>
          <a:r>
            <a:rPr lang="en-US" b="0" i="0"/>
            <a:t>•</a:t>
          </a:r>
          <a:r>
            <a:rPr lang="en-US" b="1" i="0"/>
            <a:t> WCAG </a:t>
          </a:r>
          <a:r>
            <a:rPr lang="en-US" b="0" i="0"/>
            <a:t>2.2 compliant [6]</a:t>
          </a:r>
          <a:endParaRPr lang="en-US"/>
        </a:p>
      </dgm:t>
    </dgm:pt>
    <dgm:pt modelId="{1017A4BA-4664-42F2-8456-E9A18913DB59}" type="parTrans" cxnId="{A271CF40-B6CB-477A-B2F6-C5AAF84E7848}">
      <dgm:prSet/>
      <dgm:spPr/>
      <dgm:t>
        <a:bodyPr/>
        <a:lstStyle/>
        <a:p>
          <a:endParaRPr lang="en-US"/>
        </a:p>
      </dgm:t>
    </dgm:pt>
    <dgm:pt modelId="{7349D0ED-3E9D-4567-B14E-AEC0639A5F5B}" type="sibTrans" cxnId="{A271CF40-B6CB-477A-B2F6-C5AAF84E7848}">
      <dgm:prSet/>
      <dgm:spPr/>
      <dgm:t>
        <a:bodyPr/>
        <a:lstStyle/>
        <a:p>
          <a:endParaRPr lang="en-US"/>
        </a:p>
      </dgm:t>
    </dgm:pt>
    <dgm:pt modelId="{5400A372-42DF-4A0E-8338-F363C426067D}" type="pres">
      <dgm:prSet presAssocID="{31E77243-1E5B-4621-AA3D-1C53CC98AA9F}" presName="diagram" presStyleCnt="0">
        <dgm:presLayoutVars>
          <dgm:dir/>
          <dgm:resizeHandles val="exact"/>
        </dgm:presLayoutVars>
      </dgm:prSet>
      <dgm:spPr/>
    </dgm:pt>
    <dgm:pt modelId="{9865C459-F4CB-4445-BE39-E883945500CF}" type="pres">
      <dgm:prSet presAssocID="{A5E05A73-0447-4123-8734-E60F70ADFB43}" presName="node" presStyleLbl="node1" presStyleIdx="0" presStyleCnt="5">
        <dgm:presLayoutVars>
          <dgm:bulletEnabled val="1"/>
        </dgm:presLayoutVars>
      </dgm:prSet>
      <dgm:spPr/>
    </dgm:pt>
    <dgm:pt modelId="{4CD9D79D-AB6A-4C4D-95B7-C82465BEDBA8}" type="pres">
      <dgm:prSet presAssocID="{2F3FE91A-B63E-4ED7-8293-2FD1B7080535}" presName="sibTrans" presStyleCnt="0"/>
      <dgm:spPr/>
    </dgm:pt>
    <dgm:pt modelId="{D4626BB7-8DDD-4F9F-8D25-BC791EE307CB}" type="pres">
      <dgm:prSet presAssocID="{0E160C38-40B0-4905-AA17-B89D4722DA01}" presName="node" presStyleLbl="node1" presStyleIdx="1" presStyleCnt="5">
        <dgm:presLayoutVars>
          <dgm:bulletEnabled val="1"/>
        </dgm:presLayoutVars>
      </dgm:prSet>
      <dgm:spPr/>
    </dgm:pt>
    <dgm:pt modelId="{FFC76F98-3BD9-41B1-9699-9EA4AE7E9609}" type="pres">
      <dgm:prSet presAssocID="{26DCF381-E653-4F55-9E5B-ED2EBB22642B}" presName="sibTrans" presStyleCnt="0"/>
      <dgm:spPr/>
    </dgm:pt>
    <dgm:pt modelId="{0795003C-6E94-4910-9986-CD028A86EC44}" type="pres">
      <dgm:prSet presAssocID="{412444DC-5587-469E-B86E-29AAB7688B09}" presName="node" presStyleLbl="node1" presStyleIdx="2" presStyleCnt="5">
        <dgm:presLayoutVars>
          <dgm:bulletEnabled val="1"/>
        </dgm:presLayoutVars>
      </dgm:prSet>
      <dgm:spPr/>
    </dgm:pt>
    <dgm:pt modelId="{37CD7462-7F1B-4756-BA66-6086134EE669}" type="pres">
      <dgm:prSet presAssocID="{73D637C8-2AF7-4B8B-B0ED-C717B67F424C}" presName="sibTrans" presStyleCnt="0"/>
      <dgm:spPr/>
    </dgm:pt>
    <dgm:pt modelId="{39306720-FAB5-49B5-A3AD-0C257E2D0088}" type="pres">
      <dgm:prSet presAssocID="{6E62AEBF-A0D3-4981-AC00-10838548A83D}" presName="node" presStyleLbl="node1" presStyleIdx="3" presStyleCnt="5">
        <dgm:presLayoutVars>
          <dgm:bulletEnabled val="1"/>
        </dgm:presLayoutVars>
      </dgm:prSet>
      <dgm:spPr/>
    </dgm:pt>
    <dgm:pt modelId="{8AF8A6F5-5764-4E3A-AFC6-6DEC36FE02AD}" type="pres">
      <dgm:prSet presAssocID="{2AF0C2D7-24C7-415B-9DB1-7FA139D673CC}" presName="sibTrans" presStyleCnt="0"/>
      <dgm:spPr/>
    </dgm:pt>
    <dgm:pt modelId="{23C930BA-6401-4F13-AC7D-ABD03C5E0819}" type="pres">
      <dgm:prSet presAssocID="{5F485D16-BC57-46DC-BB17-52B0862485D6}" presName="node" presStyleLbl="node1" presStyleIdx="4" presStyleCnt="5">
        <dgm:presLayoutVars>
          <dgm:bulletEnabled val="1"/>
        </dgm:presLayoutVars>
      </dgm:prSet>
      <dgm:spPr/>
    </dgm:pt>
  </dgm:ptLst>
  <dgm:cxnLst>
    <dgm:cxn modelId="{A271CF40-B6CB-477A-B2F6-C5AAF84E7848}" srcId="{31E77243-1E5B-4621-AA3D-1C53CC98AA9F}" destId="{5F485D16-BC57-46DC-BB17-52B0862485D6}" srcOrd="4" destOrd="0" parTransId="{1017A4BA-4664-42F2-8456-E9A18913DB59}" sibTransId="{7349D0ED-3E9D-4567-B14E-AEC0639A5F5B}"/>
    <dgm:cxn modelId="{F24B3F5C-3479-4B4B-8E76-10B23E10EAC7}" type="presOf" srcId="{31E77243-1E5B-4621-AA3D-1C53CC98AA9F}" destId="{5400A372-42DF-4A0E-8338-F363C426067D}" srcOrd="0" destOrd="0" presId="urn:microsoft.com/office/officeart/2005/8/layout/default"/>
    <dgm:cxn modelId="{21905768-8690-4C7A-B31F-6ABCF3BCF71E}" srcId="{31E77243-1E5B-4621-AA3D-1C53CC98AA9F}" destId="{0E160C38-40B0-4905-AA17-B89D4722DA01}" srcOrd="1" destOrd="0" parTransId="{E9E19AAA-0628-4A48-ADBD-FC7711D97518}" sibTransId="{26DCF381-E653-4F55-9E5B-ED2EBB22642B}"/>
    <dgm:cxn modelId="{AAEB5677-794B-4E00-A620-311EE898B927}" type="presOf" srcId="{0E160C38-40B0-4905-AA17-B89D4722DA01}" destId="{D4626BB7-8DDD-4F9F-8D25-BC791EE307CB}" srcOrd="0" destOrd="0" presId="urn:microsoft.com/office/officeart/2005/8/layout/default"/>
    <dgm:cxn modelId="{EDA8E077-55A3-4EC2-BB7F-90E4AE0409E9}" type="presOf" srcId="{6E62AEBF-A0D3-4981-AC00-10838548A83D}" destId="{39306720-FAB5-49B5-A3AD-0C257E2D0088}" srcOrd="0" destOrd="0" presId="urn:microsoft.com/office/officeart/2005/8/layout/default"/>
    <dgm:cxn modelId="{42521E7D-90E2-4138-A0CF-BEC9AE27A581}" srcId="{31E77243-1E5B-4621-AA3D-1C53CC98AA9F}" destId="{412444DC-5587-469E-B86E-29AAB7688B09}" srcOrd="2" destOrd="0" parTransId="{5531B258-341C-4A01-909B-9505A7D21B13}" sibTransId="{73D637C8-2AF7-4B8B-B0ED-C717B67F424C}"/>
    <dgm:cxn modelId="{D5E88D89-107A-4D90-96AD-AC10BC0F53D5}" type="presOf" srcId="{412444DC-5587-469E-B86E-29AAB7688B09}" destId="{0795003C-6E94-4910-9986-CD028A86EC44}" srcOrd="0" destOrd="0" presId="urn:microsoft.com/office/officeart/2005/8/layout/default"/>
    <dgm:cxn modelId="{EB179BBC-C121-45E2-BF19-9385F29F3265}" srcId="{31E77243-1E5B-4621-AA3D-1C53CC98AA9F}" destId="{A5E05A73-0447-4123-8734-E60F70ADFB43}" srcOrd="0" destOrd="0" parTransId="{64D9820A-39F9-4BC9-9B5E-43A08FED27E9}" sibTransId="{2F3FE91A-B63E-4ED7-8293-2FD1B7080535}"/>
    <dgm:cxn modelId="{520867C4-B13B-42BC-B80A-7E27A22A1DAB}" type="presOf" srcId="{A5E05A73-0447-4123-8734-E60F70ADFB43}" destId="{9865C459-F4CB-4445-BE39-E883945500CF}" srcOrd="0" destOrd="0" presId="urn:microsoft.com/office/officeart/2005/8/layout/default"/>
    <dgm:cxn modelId="{66781EDB-68F1-4743-A122-AB0873C95A28}" type="presOf" srcId="{5F485D16-BC57-46DC-BB17-52B0862485D6}" destId="{23C930BA-6401-4F13-AC7D-ABD03C5E0819}" srcOrd="0" destOrd="0" presId="urn:microsoft.com/office/officeart/2005/8/layout/default"/>
    <dgm:cxn modelId="{9F55BFDC-0F5B-464E-ABF2-D6A75E458189}" srcId="{31E77243-1E5B-4621-AA3D-1C53CC98AA9F}" destId="{6E62AEBF-A0D3-4981-AC00-10838548A83D}" srcOrd="3" destOrd="0" parTransId="{5EA5F383-7D12-4EA7-9657-B610CD10CF52}" sibTransId="{2AF0C2D7-24C7-415B-9DB1-7FA139D673CC}"/>
    <dgm:cxn modelId="{3C5DF6F6-3482-4936-A745-86EA95EE4C0B}" type="presParOf" srcId="{5400A372-42DF-4A0E-8338-F363C426067D}" destId="{9865C459-F4CB-4445-BE39-E883945500CF}" srcOrd="0" destOrd="0" presId="urn:microsoft.com/office/officeart/2005/8/layout/default"/>
    <dgm:cxn modelId="{7B17DD88-B616-4B45-8C68-F60176A9B0A9}" type="presParOf" srcId="{5400A372-42DF-4A0E-8338-F363C426067D}" destId="{4CD9D79D-AB6A-4C4D-95B7-C82465BEDBA8}" srcOrd="1" destOrd="0" presId="urn:microsoft.com/office/officeart/2005/8/layout/default"/>
    <dgm:cxn modelId="{AE2A2104-9CCC-4C11-88D8-DBF25B0B0C21}" type="presParOf" srcId="{5400A372-42DF-4A0E-8338-F363C426067D}" destId="{D4626BB7-8DDD-4F9F-8D25-BC791EE307CB}" srcOrd="2" destOrd="0" presId="urn:microsoft.com/office/officeart/2005/8/layout/default"/>
    <dgm:cxn modelId="{0BC3B2DB-89D2-4F63-9FE0-4A1DD8CD2F17}" type="presParOf" srcId="{5400A372-42DF-4A0E-8338-F363C426067D}" destId="{FFC76F98-3BD9-41B1-9699-9EA4AE7E9609}" srcOrd="3" destOrd="0" presId="urn:microsoft.com/office/officeart/2005/8/layout/default"/>
    <dgm:cxn modelId="{91BBA6F9-E8C9-47FD-8952-CD59D3F31612}" type="presParOf" srcId="{5400A372-42DF-4A0E-8338-F363C426067D}" destId="{0795003C-6E94-4910-9986-CD028A86EC44}" srcOrd="4" destOrd="0" presId="urn:microsoft.com/office/officeart/2005/8/layout/default"/>
    <dgm:cxn modelId="{139BD71B-D950-4588-A63F-AC907C96F9DE}" type="presParOf" srcId="{5400A372-42DF-4A0E-8338-F363C426067D}" destId="{37CD7462-7F1B-4756-BA66-6086134EE669}" srcOrd="5" destOrd="0" presId="urn:microsoft.com/office/officeart/2005/8/layout/default"/>
    <dgm:cxn modelId="{FB2E8FA8-1FEC-4F0F-B805-F3E14F506E63}" type="presParOf" srcId="{5400A372-42DF-4A0E-8338-F363C426067D}" destId="{39306720-FAB5-49B5-A3AD-0C257E2D0088}" srcOrd="6" destOrd="0" presId="urn:microsoft.com/office/officeart/2005/8/layout/default"/>
    <dgm:cxn modelId="{BD54DE58-8120-49C6-8BD4-C20FB77FB386}" type="presParOf" srcId="{5400A372-42DF-4A0E-8338-F363C426067D}" destId="{8AF8A6F5-5764-4E3A-AFC6-6DEC36FE02AD}" srcOrd="7" destOrd="0" presId="urn:microsoft.com/office/officeart/2005/8/layout/default"/>
    <dgm:cxn modelId="{F04260D5-39D2-48A5-8676-80C3FCBB5097}" type="presParOf" srcId="{5400A372-42DF-4A0E-8338-F363C426067D}" destId="{23C930BA-6401-4F13-AC7D-ABD03C5E081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ACD953-6441-4557-B47D-11217CC5487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0B8DF3E-ADB8-4D41-BC8D-B7F705409B4E}">
      <dgm:prSet/>
      <dgm:spPr/>
      <dgm:t>
        <a:bodyPr/>
        <a:lstStyle/>
        <a:p>
          <a:r>
            <a:rPr lang="en-US" b="0" i="0"/>
            <a:t>• Gather caregiver requirements [2]</a:t>
          </a:r>
          <a:endParaRPr lang="en-US"/>
        </a:p>
      </dgm:t>
    </dgm:pt>
    <dgm:pt modelId="{12DD2F8C-3C71-443F-92DA-9A7B8BB5E108}" type="parTrans" cxnId="{B80F46B5-452F-407C-8972-E391B1F78755}">
      <dgm:prSet/>
      <dgm:spPr/>
      <dgm:t>
        <a:bodyPr/>
        <a:lstStyle/>
        <a:p>
          <a:endParaRPr lang="en-US"/>
        </a:p>
      </dgm:t>
    </dgm:pt>
    <dgm:pt modelId="{B5B517B5-E6A8-44E7-9B37-D84CF47A9DE0}" type="sibTrans" cxnId="{B80F46B5-452F-407C-8972-E391B1F78755}">
      <dgm:prSet/>
      <dgm:spPr/>
      <dgm:t>
        <a:bodyPr/>
        <a:lstStyle/>
        <a:p>
          <a:endParaRPr lang="en-US"/>
        </a:p>
      </dgm:t>
    </dgm:pt>
    <dgm:pt modelId="{35C66039-48AA-4B17-8E52-DDD8016D398C}">
      <dgm:prSet/>
      <dgm:spPr/>
      <dgm:t>
        <a:bodyPr/>
        <a:lstStyle/>
        <a:p>
          <a:r>
            <a:rPr lang="en-US" b="0" i="0"/>
            <a:t>• Review literature and best practices [4]</a:t>
          </a:r>
          <a:endParaRPr lang="en-US"/>
        </a:p>
      </dgm:t>
    </dgm:pt>
    <dgm:pt modelId="{23FD0C2E-29AA-4981-B03B-589569068060}" type="parTrans" cxnId="{A4DE33F5-F103-4FA0-9351-169908217F3B}">
      <dgm:prSet/>
      <dgm:spPr/>
      <dgm:t>
        <a:bodyPr/>
        <a:lstStyle/>
        <a:p>
          <a:endParaRPr lang="en-US"/>
        </a:p>
      </dgm:t>
    </dgm:pt>
    <dgm:pt modelId="{9E4900DE-DC42-4411-8007-E902F507282C}" type="sibTrans" cxnId="{A4DE33F5-F103-4FA0-9351-169908217F3B}">
      <dgm:prSet/>
      <dgm:spPr/>
      <dgm:t>
        <a:bodyPr/>
        <a:lstStyle/>
        <a:p>
          <a:endParaRPr lang="en-US"/>
        </a:p>
      </dgm:t>
    </dgm:pt>
    <dgm:pt modelId="{897AB899-AE83-4159-9EB8-5EBB3EE136D7}">
      <dgm:prSet/>
      <dgm:spPr/>
      <dgm:t>
        <a:bodyPr/>
        <a:lstStyle/>
        <a:p>
          <a:r>
            <a:rPr lang="en-US" b="0" i="0"/>
            <a:t>• Design inclusive architecture [6]</a:t>
          </a:r>
          <a:endParaRPr lang="en-US"/>
        </a:p>
      </dgm:t>
    </dgm:pt>
    <dgm:pt modelId="{0961549C-CAC7-4933-BC74-9ACFF526FE88}" type="parTrans" cxnId="{1A402F5A-E6E7-4914-93F2-B6157B2AD624}">
      <dgm:prSet/>
      <dgm:spPr/>
      <dgm:t>
        <a:bodyPr/>
        <a:lstStyle/>
        <a:p>
          <a:endParaRPr lang="en-US"/>
        </a:p>
      </dgm:t>
    </dgm:pt>
    <dgm:pt modelId="{320153C5-AD05-4933-A480-5DC683C17E48}" type="sibTrans" cxnId="{1A402F5A-E6E7-4914-93F2-B6157B2AD624}">
      <dgm:prSet/>
      <dgm:spPr/>
      <dgm:t>
        <a:bodyPr/>
        <a:lstStyle/>
        <a:p>
          <a:endParaRPr lang="en-US"/>
        </a:p>
      </dgm:t>
    </dgm:pt>
    <dgm:pt modelId="{6A84D243-6470-4683-A823-2EF9B4103D9F}">
      <dgm:prSet/>
      <dgm:spPr/>
      <dgm:t>
        <a:bodyPr/>
        <a:lstStyle/>
        <a:p>
          <a:r>
            <a:rPr lang="en-US" b="0" i="0"/>
            <a:t>• Develop and prototype platform [5]</a:t>
          </a:r>
          <a:endParaRPr lang="en-US"/>
        </a:p>
      </dgm:t>
    </dgm:pt>
    <dgm:pt modelId="{D42DC03A-DAC5-4E03-9F30-375091307AF6}" type="parTrans" cxnId="{9F56D06A-7055-4250-A004-3B683C4088C9}">
      <dgm:prSet/>
      <dgm:spPr/>
      <dgm:t>
        <a:bodyPr/>
        <a:lstStyle/>
        <a:p>
          <a:endParaRPr lang="en-US"/>
        </a:p>
      </dgm:t>
    </dgm:pt>
    <dgm:pt modelId="{01E27CD0-0EE9-41A0-9FA7-AB8E84B0F6C3}" type="sibTrans" cxnId="{9F56D06A-7055-4250-A004-3B683C4088C9}">
      <dgm:prSet/>
      <dgm:spPr/>
      <dgm:t>
        <a:bodyPr/>
        <a:lstStyle/>
        <a:p>
          <a:endParaRPr lang="en-US"/>
        </a:p>
      </dgm:t>
    </dgm:pt>
    <dgm:pt modelId="{93C66853-5882-4B62-AAC7-707702D8B3E5}">
      <dgm:prSet/>
      <dgm:spPr/>
      <dgm:t>
        <a:bodyPr/>
        <a:lstStyle/>
        <a:p>
          <a:r>
            <a:rPr lang="en-US" b="0" i="0"/>
            <a:t>• Evaluate usability and caregiver outcomes [2], [3]</a:t>
          </a:r>
          <a:endParaRPr lang="en-US"/>
        </a:p>
      </dgm:t>
    </dgm:pt>
    <dgm:pt modelId="{B9A43633-BB19-48D9-925B-158B40862535}" type="parTrans" cxnId="{3F89FE4A-8AB3-4C74-BC9F-B7CA97E427F3}">
      <dgm:prSet/>
      <dgm:spPr/>
      <dgm:t>
        <a:bodyPr/>
        <a:lstStyle/>
        <a:p>
          <a:endParaRPr lang="en-US"/>
        </a:p>
      </dgm:t>
    </dgm:pt>
    <dgm:pt modelId="{6175ADAE-A5FC-4089-965D-271CB0F4043D}" type="sibTrans" cxnId="{3F89FE4A-8AB3-4C74-BC9F-B7CA97E427F3}">
      <dgm:prSet/>
      <dgm:spPr/>
      <dgm:t>
        <a:bodyPr/>
        <a:lstStyle/>
        <a:p>
          <a:endParaRPr lang="en-US"/>
        </a:p>
      </dgm:t>
    </dgm:pt>
    <dgm:pt modelId="{1C1479B9-30B2-4C60-A5CE-B059BE66DE8D}" type="pres">
      <dgm:prSet presAssocID="{C3ACD953-6441-4557-B47D-11217CC5487E}" presName="diagram" presStyleCnt="0">
        <dgm:presLayoutVars>
          <dgm:dir/>
          <dgm:resizeHandles val="exact"/>
        </dgm:presLayoutVars>
      </dgm:prSet>
      <dgm:spPr/>
    </dgm:pt>
    <dgm:pt modelId="{988F96B2-7B41-4817-B463-C89B4187D788}" type="pres">
      <dgm:prSet presAssocID="{A0B8DF3E-ADB8-4D41-BC8D-B7F705409B4E}" presName="node" presStyleLbl="node1" presStyleIdx="0" presStyleCnt="5">
        <dgm:presLayoutVars>
          <dgm:bulletEnabled val="1"/>
        </dgm:presLayoutVars>
      </dgm:prSet>
      <dgm:spPr/>
    </dgm:pt>
    <dgm:pt modelId="{C42B8262-54E3-45A8-8E06-D3288E647391}" type="pres">
      <dgm:prSet presAssocID="{B5B517B5-E6A8-44E7-9B37-D84CF47A9DE0}" presName="sibTrans" presStyleCnt="0"/>
      <dgm:spPr/>
    </dgm:pt>
    <dgm:pt modelId="{16CE0282-DA61-470E-8105-8FF02120427C}" type="pres">
      <dgm:prSet presAssocID="{35C66039-48AA-4B17-8E52-DDD8016D398C}" presName="node" presStyleLbl="node1" presStyleIdx="1" presStyleCnt="5">
        <dgm:presLayoutVars>
          <dgm:bulletEnabled val="1"/>
        </dgm:presLayoutVars>
      </dgm:prSet>
      <dgm:spPr/>
    </dgm:pt>
    <dgm:pt modelId="{592A13F3-55FB-422D-A1AC-FAD9B9EE978A}" type="pres">
      <dgm:prSet presAssocID="{9E4900DE-DC42-4411-8007-E902F507282C}" presName="sibTrans" presStyleCnt="0"/>
      <dgm:spPr/>
    </dgm:pt>
    <dgm:pt modelId="{824EF19A-FF22-4633-9ECD-A6E10672209D}" type="pres">
      <dgm:prSet presAssocID="{897AB899-AE83-4159-9EB8-5EBB3EE136D7}" presName="node" presStyleLbl="node1" presStyleIdx="2" presStyleCnt="5">
        <dgm:presLayoutVars>
          <dgm:bulletEnabled val="1"/>
        </dgm:presLayoutVars>
      </dgm:prSet>
      <dgm:spPr/>
    </dgm:pt>
    <dgm:pt modelId="{D71B183A-1319-4FEB-8FE6-24CCB6B4B0BA}" type="pres">
      <dgm:prSet presAssocID="{320153C5-AD05-4933-A480-5DC683C17E48}" presName="sibTrans" presStyleCnt="0"/>
      <dgm:spPr/>
    </dgm:pt>
    <dgm:pt modelId="{FF4370A5-67BE-4BE5-8AF2-837EFCF35F9E}" type="pres">
      <dgm:prSet presAssocID="{6A84D243-6470-4683-A823-2EF9B4103D9F}" presName="node" presStyleLbl="node1" presStyleIdx="3" presStyleCnt="5">
        <dgm:presLayoutVars>
          <dgm:bulletEnabled val="1"/>
        </dgm:presLayoutVars>
      </dgm:prSet>
      <dgm:spPr/>
    </dgm:pt>
    <dgm:pt modelId="{41AAE6E8-28E4-4ACC-82E5-9E7234639F87}" type="pres">
      <dgm:prSet presAssocID="{01E27CD0-0EE9-41A0-9FA7-AB8E84B0F6C3}" presName="sibTrans" presStyleCnt="0"/>
      <dgm:spPr/>
    </dgm:pt>
    <dgm:pt modelId="{784B2E3A-9039-453A-A045-8CE8F000F580}" type="pres">
      <dgm:prSet presAssocID="{93C66853-5882-4B62-AAC7-707702D8B3E5}" presName="node" presStyleLbl="node1" presStyleIdx="4" presStyleCnt="5">
        <dgm:presLayoutVars>
          <dgm:bulletEnabled val="1"/>
        </dgm:presLayoutVars>
      </dgm:prSet>
      <dgm:spPr/>
    </dgm:pt>
  </dgm:ptLst>
  <dgm:cxnLst>
    <dgm:cxn modelId="{F9704B65-6F47-4C46-A977-90CC0C19F6C3}" type="presOf" srcId="{6A84D243-6470-4683-A823-2EF9B4103D9F}" destId="{FF4370A5-67BE-4BE5-8AF2-837EFCF35F9E}" srcOrd="0" destOrd="0" presId="urn:microsoft.com/office/officeart/2005/8/layout/default"/>
    <dgm:cxn modelId="{9F56D06A-7055-4250-A004-3B683C4088C9}" srcId="{C3ACD953-6441-4557-B47D-11217CC5487E}" destId="{6A84D243-6470-4683-A823-2EF9B4103D9F}" srcOrd="3" destOrd="0" parTransId="{D42DC03A-DAC5-4E03-9F30-375091307AF6}" sibTransId="{01E27CD0-0EE9-41A0-9FA7-AB8E84B0F6C3}"/>
    <dgm:cxn modelId="{3F89FE4A-8AB3-4C74-BC9F-B7CA97E427F3}" srcId="{C3ACD953-6441-4557-B47D-11217CC5487E}" destId="{93C66853-5882-4B62-AAC7-707702D8B3E5}" srcOrd="4" destOrd="0" parTransId="{B9A43633-BB19-48D9-925B-158B40862535}" sibTransId="{6175ADAE-A5FC-4089-965D-271CB0F4043D}"/>
    <dgm:cxn modelId="{1A402F5A-E6E7-4914-93F2-B6157B2AD624}" srcId="{C3ACD953-6441-4557-B47D-11217CC5487E}" destId="{897AB899-AE83-4159-9EB8-5EBB3EE136D7}" srcOrd="2" destOrd="0" parTransId="{0961549C-CAC7-4933-BC74-9ACFF526FE88}" sibTransId="{320153C5-AD05-4933-A480-5DC683C17E48}"/>
    <dgm:cxn modelId="{7C4E0585-A949-4B5F-9B0F-7257222CC662}" type="presOf" srcId="{897AB899-AE83-4159-9EB8-5EBB3EE136D7}" destId="{824EF19A-FF22-4633-9ECD-A6E10672209D}" srcOrd="0" destOrd="0" presId="urn:microsoft.com/office/officeart/2005/8/layout/default"/>
    <dgm:cxn modelId="{1B776194-BE95-42E5-8D7C-4D7264557365}" type="presOf" srcId="{93C66853-5882-4B62-AAC7-707702D8B3E5}" destId="{784B2E3A-9039-453A-A045-8CE8F000F580}" srcOrd="0" destOrd="0" presId="urn:microsoft.com/office/officeart/2005/8/layout/default"/>
    <dgm:cxn modelId="{77F6F9A5-348E-4FC7-9D98-09A7A4B55E07}" type="presOf" srcId="{C3ACD953-6441-4557-B47D-11217CC5487E}" destId="{1C1479B9-30B2-4C60-A5CE-B059BE66DE8D}" srcOrd="0" destOrd="0" presId="urn:microsoft.com/office/officeart/2005/8/layout/default"/>
    <dgm:cxn modelId="{7DC2A3AA-A493-4FEA-9906-C5EEFEE71A16}" type="presOf" srcId="{35C66039-48AA-4B17-8E52-DDD8016D398C}" destId="{16CE0282-DA61-470E-8105-8FF02120427C}" srcOrd="0" destOrd="0" presId="urn:microsoft.com/office/officeart/2005/8/layout/default"/>
    <dgm:cxn modelId="{B80F46B5-452F-407C-8972-E391B1F78755}" srcId="{C3ACD953-6441-4557-B47D-11217CC5487E}" destId="{A0B8DF3E-ADB8-4D41-BC8D-B7F705409B4E}" srcOrd="0" destOrd="0" parTransId="{12DD2F8C-3C71-443F-92DA-9A7B8BB5E108}" sibTransId="{B5B517B5-E6A8-44E7-9B37-D84CF47A9DE0}"/>
    <dgm:cxn modelId="{90E40FD1-FF2F-4A78-8003-E86C6DF05DFB}" type="presOf" srcId="{A0B8DF3E-ADB8-4D41-BC8D-B7F705409B4E}" destId="{988F96B2-7B41-4817-B463-C89B4187D788}" srcOrd="0" destOrd="0" presId="urn:microsoft.com/office/officeart/2005/8/layout/default"/>
    <dgm:cxn modelId="{A4DE33F5-F103-4FA0-9351-169908217F3B}" srcId="{C3ACD953-6441-4557-B47D-11217CC5487E}" destId="{35C66039-48AA-4B17-8E52-DDD8016D398C}" srcOrd="1" destOrd="0" parTransId="{23FD0C2E-29AA-4981-B03B-589569068060}" sibTransId="{9E4900DE-DC42-4411-8007-E902F507282C}"/>
    <dgm:cxn modelId="{0B855057-5D44-43E6-A9B0-7C92844E6A37}" type="presParOf" srcId="{1C1479B9-30B2-4C60-A5CE-B059BE66DE8D}" destId="{988F96B2-7B41-4817-B463-C89B4187D788}" srcOrd="0" destOrd="0" presId="urn:microsoft.com/office/officeart/2005/8/layout/default"/>
    <dgm:cxn modelId="{DE0AE567-C3E9-4922-BA82-969849EEE5C1}" type="presParOf" srcId="{1C1479B9-30B2-4C60-A5CE-B059BE66DE8D}" destId="{C42B8262-54E3-45A8-8E06-D3288E647391}" srcOrd="1" destOrd="0" presId="urn:microsoft.com/office/officeart/2005/8/layout/default"/>
    <dgm:cxn modelId="{3975E62D-EA5B-46DD-8B83-54878FB5F45D}" type="presParOf" srcId="{1C1479B9-30B2-4C60-A5CE-B059BE66DE8D}" destId="{16CE0282-DA61-470E-8105-8FF02120427C}" srcOrd="2" destOrd="0" presId="urn:microsoft.com/office/officeart/2005/8/layout/default"/>
    <dgm:cxn modelId="{4356DE64-4148-4579-94AC-6F8A06AFC794}" type="presParOf" srcId="{1C1479B9-30B2-4C60-A5CE-B059BE66DE8D}" destId="{592A13F3-55FB-422D-A1AC-FAD9B9EE978A}" srcOrd="3" destOrd="0" presId="urn:microsoft.com/office/officeart/2005/8/layout/default"/>
    <dgm:cxn modelId="{3102E6F7-B4D8-4BE4-806F-225D57538A00}" type="presParOf" srcId="{1C1479B9-30B2-4C60-A5CE-B059BE66DE8D}" destId="{824EF19A-FF22-4633-9ECD-A6E10672209D}" srcOrd="4" destOrd="0" presId="urn:microsoft.com/office/officeart/2005/8/layout/default"/>
    <dgm:cxn modelId="{F536FC88-3463-404C-917B-D623C3450FA0}" type="presParOf" srcId="{1C1479B9-30B2-4C60-A5CE-B059BE66DE8D}" destId="{D71B183A-1319-4FEB-8FE6-24CCB6B4B0BA}" srcOrd="5" destOrd="0" presId="urn:microsoft.com/office/officeart/2005/8/layout/default"/>
    <dgm:cxn modelId="{5696F0A2-2936-4732-8601-59C6A0E11FE7}" type="presParOf" srcId="{1C1479B9-30B2-4C60-A5CE-B059BE66DE8D}" destId="{FF4370A5-67BE-4BE5-8AF2-837EFCF35F9E}" srcOrd="6" destOrd="0" presId="urn:microsoft.com/office/officeart/2005/8/layout/default"/>
    <dgm:cxn modelId="{88C8441A-71D2-430C-85B0-F2C831E58856}" type="presParOf" srcId="{1C1479B9-30B2-4C60-A5CE-B059BE66DE8D}" destId="{41AAE6E8-28E4-4ACC-82E5-9E7234639F87}" srcOrd="7" destOrd="0" presId="urn:microsoft.com/office/officeart/2005/8/layout/default"/>
    <dgm:cxn modelId="{EFD38224-384C-4A24-B5A9-56DCE18885C9}" type="presParOf" srcId="{1C1479B9-30B2-4C60-A5CE-B059BE66DE8D}" destId="{784B2E3A-9039-453A-A045-8CE8F000F58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E24EEDA-36FD-444E-B467-2BA21EF3405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40AE0B4-E0EB-44E0-8E77-AE6D4AE406F1}">
      <dgm:prSet/>
      <dgm:spPr/>
      <dgm:t>
        <a:bodyPr/>
        <a:lstStyle/>
        <a:p>
          <a:pPr>
            <a:defRPr cap="all"/>
          </a:pPr>
          <a:r>
            <a:rPr lang="en-US" b="0" i="0"/>
            <a:t>• Mixed-methods approach [2], [3]</a:t>
          </a:r>
          <a:endParaRPr lang="en-US"/>
        </a:p>
      </dgm:t>
    </dgm:pt>
    <dgm:pt modelId="{D89B9090-DCFD-416A-9074-9D6946CE9D15}" type="parTrans" cxnId="{08490C41-5C2B-4D68-82DF-FE08E2C7CD36}">
      <dgm:prSet/>
      <dgm:spPr/>
      <dgm:t>
        <a:bodyPr/>
        <a:lstStyle/>
        <a:p>
          <a:endParaRPr lang="en-US"/>
        </a:p>
      </dgm:t>
    </dgm:pt>
    <dgm:pt modelId="{110012CA-33D9-4205-902F-57A273059872}" type="sibTrans" cxnId="{08490C41-5C2B-4D68-82DF-FE08E2C7CD36}">
      <dgm:prSet/>
      <dgm:spPr/>
      <dgm:t>
        <a:bodyPr/>
        <a:lstStyle/>
        <a:p>
          <a:endParaRPr lang="en-US"/>
        </a:p>
      </dgm:t>
    </dgm:pt>
    <dgm:pt modelId="{B3FBD097-4E8C-4BA8-9DB9-2CB313D98F54}">
      <dgm:prSet/>
      <dgm:spPr/>
      <dgm:t>
        <a:bodyPr/>
        <a:lstStyle/>
        <a:p>
          <a:pPr>
            <a:defRPr cap="all"/>
          </a:pPr>
          <a:r>
            <a:rPr lang="en-US" b="0" i="0"/>
            <a:t>• Surveys and semi-structured interviews [3]</a:t>
          </a:r>
          <a:endParaRPr lang="en-US"/>
        </a:p>
      </dgm:t>
    </dgm:pt>
    <dgm:pt modelId="{76A69DBA-F53C-4D52-8B65-A140C17AE890}" type="parTrans" cxnId="{33C2DC36-671E-41E7-AFEA-83D9744A2C72}">
      <dgm:prSet/>
      <dgm:spPr/>
      <dgm:t>
        <a:bodyPr/>
        <a:lstStyle/>
        <a:p>
          <a:endParaRPr lang="en-US"/>
        </a:p>
      </dgm:t>
    </dgm:pt>
    <dgm:pt modelId="{37AA51B1-BABA-4E23-BABA-0FF68FE35DB2}" type="sibTrans" cxnId="{33C2DC36-671E-41E7-AFEA-83D9744A2C72}">
      <dgm:prSet/>
      <dgm:spPr/>
      <dgm:t>
        <a:bodyPr/>
        <a:lstStyle/>
        <a:p>
          <a:endParaRPr lang="en-US"/>
        </a:p>
      </dgm:t>
    </dgm:pt>
    <dgm:pt modelId="{6B846AC3-CE0C-4D65-B886-16E6AB08BB2F}">
      <dgm:prSet/>
      <dgm:spPr/>
      <dgm:t>
        <a:bodyPr/>
        <a:lstStyle/>
        <a:p>
          <a:pPr>
            <a:defRPr cap="all"/>
          </a:pPr>
          <a:r>
            <a:rPr lang="en-US" b="0" i="0"/>
            <a:t>• Quantitative usability evaluation [2]</a:t>
          </a:r>
          <a:endParaRPr lang="en-US"/>
        </a:p>
      </dgm:t>
    </dgm:pt>
    <dgm:pt modelId="{4CB4998E-E0F4-45CD-A883-24B54FC3A548}" type="parTrans" cxnId="{C7C62AE7-74C2-40DA-A384-54205B25BE2D}">
      <dgm:prSet/>
      <dgm:spPr/>
      <dgm:t>
        <a:bodyPr/>
        <a:lstStyle/>
        <a:p>
          <a:endParaRPr lang="en-US"/>
        </a:p>
      </dgm:t>
    </dgm:pt>
    <dgm:pt modelId="{16323481-DD86-4D78-A9B3-6FA9DF2EB928}" type="sibTrans" cxnId="{C7C62AE7-74C2-40DA-A384-54205B25BE2D}">
      <dgm:prSet/>
      <dgm:spPr/>
      <dgm:t>
        <a:bodyPr/>
        <a:lstStyle/>
        <a:p>
          <a:endParaRPr lang="en-US"/>
        </a:p>
      </dgm:t>
    </dgm:pt>
    <dgm:pt modelId="{476B39E2-2800-4E24-B63F-78473B466657}">
      <dgm:prSet/>
      <dgm:spPr/>
      <dgm:t>
        <a:bodyPr/>
        <a:lstStyle/>
        <a:p>
          <a:pPr>
            <a:defRPr cap="all"/>
          </a:pPr>
          <a:r>
            <a:rPr lang="en-US" b="0" i="0"/>
            <a:t>• Ethical research standards [5]</a:t>
          </a:r>
          <a:endParaRPr lang="en-US"/>
        </a:p>
      </dgm:t>
    </dgm:pt>
    <dgm:pt modelId="{AA8D2E9B-6876-4EA8-A1F0-40FFF2231DD7}" type="parTrans" cxnId="{90FAF78D-5404-44E6-AC6B-8EED2AF43A25}">
      <dgm:prSet/>
      <dgm:spPr/>
      <dgm:t>
        <a:bodyPr/>
        <a:lstStyle/>
        <a:p>
          <a:endParaRPr lang="en-US"/>
        </a:p>
      </dgm:t>
    </dgm:pt>
    <dgm:pt modelId="{C6641AA0-4C21-4549-ACB2-C6497BC3D760}" type="sibTrans" cxnId="{90FAF78D-5404-44E6-AC6B-8EED2AF43A25}">
      <dgm:prSet/>
      <dgm:spPr/>
      <dgm:t>
        <a:bodyPr/>
        <a:lstStyle/>
        <a:p>
          <a:endParaRPr lang="en-US"/>
        </a:p>
      </dgm:t>
    </dgm:pt>
    <dgm:pt modelId="{540754AB-5375-4DC3-B595-CA40CF42AA59}" type="pres">
      <dgm:prSet presAssocID="{5E24EEDA-36FD-444E-B467-2BA21EF34054}" presName="root" presStyleCnt="0">
        <dgm:presLayoutVars>
          <dgm:dir/>
          <dgm:resizeHandles val="exact"/>
        </dgm:presLayoutVars>
      </dgm:prSet>
      <dgm:spPr/>
    </dgm:pt>
    <dgm:pt modelId="{0380A5B3-CFAC-472C-80A1-81AFD251FB11}" type="pres">
      <dgm:prSet presAssocID="{A40AE0B4-E0EB-44E0-8E77-AE6D4AE406F1}" presName="compNode" presStyleCnt="0"/>
      <dgm:spPr/>
    </dgm:pt>
    <dgm:pt modelId="{62FB73A1-E0F3-4F33-B996-2D89F820C7CE}" type="pres">
      <dgm:prSet presAssocID="{A40AE0B4-E0EB-44E0-8E77-AE6D4AE406F1}" presName="iconBgRect" presStyleLbl="bgShp" presStyleIdx="0" presStyleCnt="4"/>
      <dgm:spPr/>
    </dgm:pt>
    <dgm:pt modelId="{63354612-07DA-44AA-BCD9-5846D5B83A84}" type="pres">
      <dgm:prSet presAssocID="{A40AE0B4-E0EB-44E0-8E77-AE6D4AE406F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01B0CC2B-A28F-4AA2-9BBD-97585A1DD1EF}" type="pres">
      <dgm:prSet presAssocID="{A40AE0B4-E0EB-44E0-8E77-AE6D4AE406F1}" presName="spaceRect" presStyleCnt="0"/>
      <dgm:spPr/>
    </dgm:pt>
    <dgm:pt modelId="{6264FB23-23B2-4514-8EC5-2C069614841A}" type="pres">
      <dgm:prSet presAssocID="{A40AE0B4-E0EB-44E0-8E77-AE6D4AE406F1}" presName="textRect" presStyleLbl="revTx" presStyleIdx="0" presStyleCnt="4">
        <dgm:presLayoutVars>
          <dgm:chMax val="1"/>
          <dgm:chPref val="1"/>
        </dgm:presLayoutVars>
      </dgm:prSet>
      <dgm:spPr/>
    </dgm:pt>
    <dgm:pt modelId="{E9BF3292-9146-4A92-81A7-D27536F207D1}" type="pres">
      <dgm:prSet presAssocID="{110012CA-33D9-4205-902F-57A273059872}" presName="sibTrans" presStyleCnt="0"/>
      <dgm:spPr/>
    </dgm:pt>
    <dgm:pt modelId="{E2A934AD-E961-4CB4-9AD6-658C3E687D42}" type="pres">
      <dgm:prSet presAssocID="{B3FBD097-4E8C-4BA8-9DB9-2CB313D98F54}" presName="compNode" presStyleCnt="0"/>
      <dgm:spPr/>
    </dgm:pt>
    <dgm:pt modelId="{471D4686-7981-494E-B0CB-C0F9EE91B586}" type="pres">
      <dgm:prSet presAssocID="{B3FBD097-4E8C-4BA8-9DB9-2CB313D98F54}" presName="iconBgRect" presStyleLbl="bgShp" presStyleIdx="1" presStyleCnt="4"/>
      <dgm:spPr/>
    </dgm:pt>
    <dgm:pt modelId="{06730C80-671F-4AD0-A3F9-3D82E827DEE7}" type="pres">
      <dgm:prSet presAssocID="{B3FBD097-4E8C-4BA8-9DB9-2CB313D98F5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42C160C8-D2F4-4E06-8667-B12ECC0B729D}" type="pres">
      <dgm:prSet presAssocID="{B3FBD097-4E8C-4BA8-9DB9-2CB313D98F54}" presName="spaceRect" presStyleCnt="0"/>
      <dgm:spPr/>
    </dgm:pt>
    <dgm:pt modelId="{4A9352FC-E039-42AE-9666-7FBA08B46CAE}" type="pres">
      <dgm:prSet presAssocID="{B3FBD097-4E8C-4BA8-9DB9-2CB313D98F54}" presName="textRect" presStyleLbl="revTx" presStyleIdx="1" presStyleCnt="4">
        <dgm:presLayoutVars>
          <dgm:chMax val="1"/>
          <dgm:chPref val="1"/>
        </dgm:presLayoutVars>
      </dgm:prSet>
      <dgm:spPr/>
    </dgm:pt>
    <dgm:pt modelId="{A8FFA168-4D60-4DB5-9B53-56D317DE4C0A}" type="pres">
      <dgm:prSet presAssocID="{37AA51B1-BABA-4E23-BABA-0FF68FE35DB2}" presName="sibTrans" presStyleCnt="0"/>
      <dgm:spPr/>
    </dgm:pt>
    <dgm:pt modelId="{8FF96794-4565-4E7A-947C-3046768917CB}" type="pres">
      <dgm:prSet presAssocID="{6B846AC3-CE0C-4D65-B886-16E6AB08BB2F}" presName="compNode" presStyleCnt="0"/>
      <dgm:spPr/>
    </dgm:pt>
    <dgm:pt modelId="{025945A5-0711-44E6-B991-C2677E3F79A3}" type="pres">
      <dgm:prSet presAssocID="{6B846AC3-CE0C-4D65-B886-16E6AB08BB2F}" presName="iconBgRect" presStyleLbl="bgShp" presStyleIdx="2" presStyleCnt="4"/>
      <dgm:spPr/>
    </dgm:pt>
    <dgm:pt modelId="{A3C9B235-5709-49AB-9E29-82B1A78C6783}" type="pres">
      <dgm:prSet presAssocID="{6B846AC3-CE0C-4D65-B886-16E6AB08BB2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9328709-954E-40D3-8197-9CCA41032C00}" type="pres">
      <dgm:prSet presAssocID="{6B846AC3-CE0C-4D65-B886-16E6AB08BB2F}" presName="spaceRect" presStyleCnt="0"/>
      <dgm:spPr/>
    </dgm:pt>
    <dgm:pt modelId="{BF0B8BA1-28BD-4465-ACE9-4CC136F5A24A}" type="pres">
      <dgm:prSet presAssocID="{6B846AC3-CE0C-4D65-B886-16E6AB08BB2F}" presName="textRect" presStyleLbl="revTx" presStyleIdx="2" presStyleCnt="4">
        <dgm:presLayoutVars>
          <dgm:chMax val="1"/>
          <dgm:chPref val="1"/>
        </dgm:presLayoutVars>
      </dgm:prSet>
      <dgm:spPr/>
    </dgm:pt>
    <dgm:pt modelId="{CB231AF9-BB8D-4E55-8F60-F1EC3CDAE87F}" type="pres">
      <dgm:prSet presAssocID="{16323481-DD86-4D78-A9B3-6FA9DF2EB928}" presName="sibTrans" presStyleCnt="0"/>
      <dgm:spPr/>
    </dgm:pt>
    <dgm:pt modelId="{7638459C-F5BA-4FCC-B48F-C9A1F8ABBAAD}" type="pres">
      <dgm:prSet presAssocID="{476B39E2-2800-4E24-B63F-78473B466657}" presName="compNode" presStyleCnt="0"/>
      <dgm:spPr/>
    </dgm:pt>
    <dgm:pt modelId="{7CB11A92-74FB-4580-8D84-C3BA148CA696}" type="pres">
      <dgm:prSet presAssocID="{476B39E2-2800-4E24-B63F-78473B466657}" presName="iconBgRect" presStyleLbl="bgShp" presStyleIdx="3" presStyleCnt="4"/>
      <dgm:spPr/>
    </dgm:pt>
    <dgm:pt modelId="{DE07978D-0036-4EDE-A918-163712CA443C}" type="pres">
      <dgm:prSet presAssocID="{476B39E2-2800-4E24-B63F-78473B46665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893C7A9-5D8F-4AE1-82C3-CCE81D8EA5BB}" type="pres">
      <dgm:prSet presAssocID="{476B39E2-2800-4E24-B63F-78473B466657}" presName="spaceRect" presStyleCnt="0"/>
      <dgm:spPr/>
    </dgm:pt>
    <dgm:pt modelId="{63568174-660C-4EED-9981-FDF7F068125C}" type="pres">
      <dgm:prSet presAssocID="{476B39E2-2800-4E24-B63F-78473B46665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2192126-5160-456E-998F-8367EEB67F69}" type="presOf" srcId="{476B39E2-2800-4E24-B63F-78473B466657}" destId="{63568174-660C-4EED-9981-FDF7F068125C}" srcOrd="0" destOrd="0" presId="urn:microsoft.com/office/officeart/2018/5/layout/IconCircleLabelList"/>
    <dgm:cxn modelId="{B498D22B-E33D-40B1-A509-2267B4851BCD}" type="presOf" srcId="{A40AE0B4-E0EB-44E0-8E77-AE6D4AE406F1}" destId="{6264FB23-23B2-4514-8EC5-2C069614841A}" srcOrd="0" destOrd="0" presId="urn:microsoft.com/office/officeart/2018/5/layout/IconCircleLabelList"/>
    <dgm:cxn modelId="{33C2DC36-671E-41E7-AFEA-83D9744A2C72}" srcId="{5E24EEDA-36FD-444E-B467-2BA21EF34054}" destId="{B3FBD097-4E8C-4BA8-9DB9-2CB313D98F54}" srcOrd="1" destOrd="0" parTransId="{76A69DBA-F53C-4D52-8B65-A140C17AE890}" sibTransId="{37AA51B1-BABA-4E23-BABA-0FF68FE35DB2}"/>
    <dgm:cxn modelId="{08490C41-5C2B-4D68-82DF-FE08E2C7CD36}" srcId="{5E24EEDA-36FD-444E-B467-2BA21EF34054}" destId="{A40AE0B4-E0EB-44E0-8E77-AE6D4AE406F1}" srcOrd="0" destOrd="0" parTransId="{D89B9090-DCFD-416A-9074-9D6946CE9D15}" sibTransId="{110012CA-33D9-4205-902F-57A273059872}"/>
    <dgm:cxn modelId="{B0F7F48C-CA67-4B20-9925-C419DA3CD385}" type="presOf" srcId="{6B846AC3-CE0C-4D65-B886-16E6AB08BB2F}" destId="{BF0B8BA1-28BD-4465-ACE9-4CC136F5A24A}" srcOrd="0" destOrd="0" presId="urn:microsoft.com/office/officeart/2018/5/layout/IconCircleLabelList"/>
    <dgm:cxn modelId="{90FAF78D-5404-44E6-AC6B-8EED2AF43A25}" srcId="{5E24EEDA-36FD-444E-B467-2BA21EF34054}" destId="{476B39E2-2800-4E24-B63F-78473B466657}" srcOrd="3" destOrd="0" parTransId="{AA8D2E9B-6876-4EA8-A1F0-40FFF2231DD7}" sibTransId="{C6641AA0-4C21-4549-ACB2-C6497BC3D760}"/>
    <dgm:cxn modelId="{36E2EFA5-0164-4080-8508-FEB6482CBD71}" type="presOf" srcId="{B3FBD097-4E8C-4BA8-9DB9-2CB313D98F54}" destId="{4A9352FC-E039-42AE-9666-7FBA08B46CAE}" srcOrd="0" destOrd="0" presId="urn:microsoft.com/office/officeart/2018/5/layout/IconCircleLabelList"/>
    <dgm:cxn modelId="{3C3642E0-4BD1-4337-B02B-1B01F2689238}" type="presOf" srcId="{5E24EEDA-36FD-444E-B467-2BA21EF34054}" destId="{540754AB-5375-4DC3-B595-CA40CF42AA59}" srcOrd="0" destOrd="0" presId="urn:microsoft.com/office/officeart/2018/5/layout/IconCircleLabelList"/>
    <dgm:cxn modelId="{C7C62AE7-74C2-40DA-A384-54205B25BE2D}" srcId="{5E24EEDA-36FD-444E-B467-2BA21EF34054}" destId="{6B846AC3-CE0C-4D65-B886-16E6AB08BB2F}" srcOrd="2" destOrd="0" parTransId="{4CB4998E-E0F4-45CD-A883-24B54FC3A548}" sibTransId="{16323481-DD86-4D78-A9B3-6FA9DF2EB928}"/>
    <dgm:cxn modelId="{250F47CC-88B4-4394-9E59-F182169D565E}" type="presParOf" srcId="{540754AB-5375-4DC3-B595-CA40CF42AA59}" destId="{0380A5B3-CFAC-472C-80A1-81AFD251FB11}" srcOrd="0" destOrd="0" presId="urn:microsoft.com/office/officeart/2018/5/layout/IconCircleLabelList"/>
    <dgm:cxn modelId="{BF423C0A-F6FE-465F-9D17-A455B2F06C07}" type="presParOf" srcId="{0380A5B3-CFAC-472C-80A1-81AFD251FB11}" destId="{62FB73A1-E0F3-4F33-B996-2D89F820C7CE}" srcOrd="0" destOrd="0" presId="urn:microsoft.com/office/officeart/2018/5/layout/IconCircleLabelList"/>
    <dgm:cxn modelId="{00A72A25-01CC-4AB5-962D-93BA79E434BE}" type="presParOf" srcId="{0380A5B3-CFAC-472C-80A1-81AFD251FB11}" destId="{63354612-07DA-44AA-BCD9-5846D5B83A84}" srcOrd="1" destOrd="0" presId="urn:microsoft.com/office/officeart/2018/5/layout/IconCircleLabelList"/>
    <dgm:cxn modelId="{E7536980-B4A6-41AF-BD51-7C5B8C4CE688}" type="presParOf" srcId="{0380A5B3-CFAC-472C-80A1-81AFD251FB11}" destId="{01B0CC2B-A28F-4AA2-9BBD-97585A1DD1EF}" srcOrd="2" destOrd="0" presId="urn:microsoft.com/office/officeart/2018/5/layout/IconCircleLabelList"/>
    <dgm:cxn modelId="{4C87A237-C4BE-44AA-910E-1974B369A7F8}" type="presParOf" srcId="{0380A5B3-CFAC-472C-80A1-81AFD251FB11}" destId="{6264FB23-23B2-4514-8EC5-2C069614841A}" srcOrd="3" destOrd="0" presId="urn:microsoft.com/office/officeart/2018/5/layout/IconCircleLabelList"/>
    <dgm:cxn modelId="{4F29029D-298A-4F3F-8C39-518249250E0C}" type="presParOf" srcId="{540754AB-5375-4DC3-B595-CA40CF42AA59}" destId="{E9BF3292-9146-4A92-81A7-D27536F207D1}" srcOrd="1" destOrd="0" presId="urn:microsoft.com/office/officeart/2018/5/layout/IconCircleLabelList"/>
    <dgm:cxn modelId="{58B3DAD2-9DE7-4982-A302-F5B74F288B1E}" type="presParOf" srcId="{540754AB-5375-4DC3-B595-CA40CF42AA59}" destId="{E2A934AD-E961-4CB4-9AD6-658C3E687D42}" srcOrd="2" destOrd="0" presId="urn:microsoft.com/office/officeart/2018/5/layout/IconCircleLabelList"/>
    <dgm:cxn modelId="{E65D7AC3-E805-4448-81D7-46FAC6FB72E4}" type="presParOf" srcId="{E2A934AD-E961-4CB4-9AD6-658C3E687D42}" destId="{471D4686-7981-494E-B0CB-C0F9EE91B586}" srcOrd="0" destOrd="0" presId="urn:microsoft.com/office/officeart/2018/5/layout/IconCircleLabelList"/>
    <dgm:cxn modelId="{1B742954-9BA0-4FCB-A72E-0C8C3E48FCC8}" type="presParOf" srcId="{E2A934AD-E961-4CB4-9AD6-658C3E687D42}" destId="{06730C80-671F-4AD0-A3F9-3D82E827DEE7}" srcOrd="1" destOrd="0" presId="urn:microsoft.com/office/officeart/2018/5/layout/IconCircleLabelList"/>
    <dgm:cxn modelId="{CFF131CB-F309-4CA1-BB27-0BC846E6E5C6}" type="presParOf" srcId="{E2A934AD-E961-4CB4-9AD6-658C3E687D42}" destId="{42C160C8-D2F4-4E06-8667-B12ECC0B729D}" srcOrd="2" destOrd="0" presId="urn:microsoft.com/office/officeart/2018/5/layout/IconCircleLabelList"/>
    <dgm:cxn modelId="{D11C8909-89A6-495A-96C3-4A5F582707E3}" type="presParOf" srcId="{E2A934AD-E961-4CB4-9AD6-658C3E687D42}" destId="{4A9352FC-E039-42AE-9666-7FBA08B46CAE}" srcOrd="3" destOrd="0" presId="urn:microsoft.com/office/officeart/2018/5/layout/IconCircleLabelList"/>
    <dgm:cxn modelId="{85594C75-E79A-46A5-89B4-20CDB1710304}" type="presParOf" srcId="{540754AB-5375-4DC3-B595-CA40CF42AA59}" destId="{A8FFA168-4D60-4DB5-9B53-56D317DE4C0A}" srcOrd="3" destOrd="0" presId="urn:microsoft.com/office/officeart/2018/5/layout/IconCircleLabelList"/>
    <dgm:cxn modelId="{801AE8E1-A346-4452-B312-C97F56B1F2D0}" type="presParOf" srcId="{540754AB-5375-4DC3-B595-CA40CF42AA59}" destId="{8FF96794-4565-4E7A-947C-3046768917CB}" srcOrd="4" destOrd="0" presId="urn:microsoft.com/office/officeart/2018/5/layout/IconCircleLabelList"/>
    <dgm:cxn modelId="{115221A7-8018-45C5-8A91-5254658D545A}" type="presParOf" srcId="{8FF96794-4565-4E7A-947C-3046768917CB}" destId="{025945A5-0711-44E6-B991-C2677E3F79A3}" srcOrd="0" destOrd="0" presId="urn:microsoft.com/office/officeart/2018/5/layout/IconCircleLabelList"/>
    <dgm:cxn modelId="{3C62766F-A1DB-4E27-81BB-97108D0BED24}" type="presParOf" srcId="{8FF96794-4565-4E7A-947C-3046768917CB}" destId="{A3C9B235-5709-49AB-9E29-82B1A78C6783}" srcOrd="1" destOrd="0" presId="urn:microsoft.com/office/officeart/2018/5/layout/IconCircleLabelList"/>
    <dgm:cxn modelId="{9BD88AF2-001C-441D-96FE-A3BAB6084F28}" type="presParOf" srcId="{8FF96794-4565-4E7A-947C-3046768917CB}" destId="{F9328709-954E-40D3-8197-9CCA41032C00}" srcOrd="2" destOrd="0" presId="urn:microsoft.com/office/officeart/2018/5/layout/IconCircleLabelList"/>
    <dgm:cxn modelId="{308E0E6A-EC38-453E-95BF-0D97CEED0696}" type="presParOf" srcId="{8FF96794-4565-4E7A-947C-3046768917CB}" destId="{BF0B8BA1-28BD-4465-ACE9-4CC136F5A24A}" srcOrd="3" destOrd="0" presId="urn:microsoft.com/office/officeart/2018/5/layout/IconCircleLabelList"/>
    <dgm:cxn modelId="{D8ED00E9-655B-408D-9FE6-A6DA928A5C10}" type="presParOf" srcId="{540754AB-5375-4DC3-B595-CA40CF42AA59}" destId="{CB231AF9-BB8D-4E55-8F60-F1EC3CDAE87F}" srcOrd="5" destOrd="0" presId="urn:microsoft.com/office/officeart/2018/5/layout/IconCircleLabelList"/>
    <dgm:cxn modelId="{1F40D76D-659F-44E6-AE9E-37659FC2458D}" type="presParOf" srcId="{540754AB-5375-4DC3-B595-CA40CF42AA59}" destId="{7638459C-F5BA-4FCC-B48F-C9A1F8ABBAAD}" srcOrd="6" destOrd="0" presId="urn:microsoft.com/office/officeart/2018/5/layout/IconCircleLabelList"/>
    <dgm:cxn modelId="{7F696463-BBD4-43CB-BDCC-4F9D413094BC}" type="presParOf" srcId="{7638459C-F5BA-4FCC-B48F-C9A1F8ABBAAD}" destId="{7CB11A92-74FB-4580-8D84-C3BA148CA696}" srcOrd="0" destOrd="0" presId="urn:microsoft.com/office/officeart/2018/5/layout/IconCircleLabelList"/>
    <dgm:cxn modelId="{BFC6A7BE-8C4E-4872-AB39-C54F9ED3D31D}" type="presParOf" srcId="{7638459C-F5BA-4FCC-B48F-C9A1F8ABBAAD}" destId="{DE07978D-0036-4EDE-A918-163712CA443C}" srcOrd="1" destOrd="0" presId="urn:microsoft.com/office/officeart/2018/5/layout/IconCircleLabelList"/>
    <dgm:cxn modelId="{1F28E555-8DFB-4077-AFD0-8E1776074A44}" type="presParOf" srcId="{7638459C-F5BA-4FCC-B48F-C9A1F8ABBAAD}" destId="{5893C7A9-5D8F-4AE1-82C3-CCE81D8EA5BB}" srcOrd="2" destOrd="0" presId="urn:microsoft.com/office/officeart/2018/5/layout/IconCircleLabelList"/>
    <dgm:cxn modelId="{F4587E95-4D49-4B4C-8438-5B2F12F1D4CD}" type="presParOf" srcId="{7638459C-F5BA-4FCC-B48F-C9A1F8ABBAAD}" destId="{63568174-660C-4EED-9981-FDF7F068125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44EE249-5DDD-4769-A7B6-FA5CA7539E4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78D9366-802F-4474-9FDC-6A3F6479AD91}">
      <dgm:prSet/>
      <dgm:spPr/>
      <dgm:t>
        <a:bodyPr/>
        <a:lstStyle/>
        <a:p>
          <a:r>
            <a:rPr lang="en-US" b="0" i="0"/>
            <a:t>• Iterative-Incremental Life Cycle Model [7]</a:t>
          </a:r>
          <a:endParaRPr lang="en-US"/>
        </a:p>
      </dgm:t>
    </dgm:pt>
    <dgm:pt modelId="{D4DE2166-4459-4CF8-9B75-97BD22A60C67}" type="parTrans" cxnId="{1FA3EC60-9D31-43E5-A7F4-340BB3D3D4FB}">
      <dgm:prSet/>
      <dgm:spPr/>
      <dgm:t>
        <a:bodyPr/>
        <a:lstStyle/>
        <a:p>
          <a:endParaRPr lang="en-US"/>
        </a:p>
      </dgm:t>
    </dgm:pt>
    <dgm:pt modelId="{5047C2BB-13B6-4966-8993-9B3582BAEAD6}" type="sibTrans" cxnId="{1FA3EC60-9D31-43E5-A7F4-340BB3D3D4FB}">
      <dgm:prSet/>
      <dgm:spPr/>
      <dgm:t>
        <a:bodyPr/>
        <a:lstStyle/>
        <a:p>
          <a:endParaRPr lang="en-US"/>
        </a:p>
      </dgm:t>
    </dgm:pt>
    <dgm:pt modelId="{08874258-2C72-4C5A-B311-E94E859BFBE5}">
      <dgm:prSet/>
      <dgm:spPr/>
      <dgm:t>
        <a:bodyPr/>
        <a:lstStyle/>
        <a:p>
          <a:r>
            <a:rPr lang="en-US" b="0" i="0"/>
            <a:t>• Agile and Spiral principles</a:t>
          </a:r>
          <a:endParaRPr lang="en-US"/>
        </a:p>
      </dgm:t>
    </dgm:pt>
    <dgm:pt modelId="{32A5D8D4-5212-4B93-80EB-8867AB27F589}" type="parTrans" cxnId="{7A549056-89A7-4629-8970-B62A1C407A87}">
      <dgm:prSet/>
      <dgm:spPr/>
      <dgm:t>
        <a:bodyPr/>
        <a:lstStyle/>
        <a:p>
          <a:endParaRPr lang="en-US"/>
        </a:p>
      </dgm:t>
    </dgm:pt>
    <dgm:pt modelId="{B3652C15-FA7E-4B03-A149-3C9FA6EB8AB0}" type="sibTrans" cxnId="{7A549056-89A7-4629-8970-B62A1C407A87}">
      <dgm:prSet/>
      <dgm:spPr/>
      <dgm:t>
        <a:bodyPr/>
        <a:lstStyle/>
        <a:p>
          <a:endParaRPr lang="en-US"/>
        </a:p>
      </dgm:t>
    </dgm:pt>
    <dgm:pt modelId="{92327375-62D2-4264-B002-839CEF56BDA3}">
      <dgm:prSet/>
      <dgm:spPr/>
      <dgm:t>
        <a:bodyPr/>
        <a:lstStyle/>
        <a:p>
          <a:r>
            <a:rPr lang="en-US" b="0" i="0"/>
            <a:t>• Continuous caregiver feedback [4]</a:t>
          </a:r>
          <a:endParaRPr lang="en-US"/>
        </a:p>
      </dgm:t>
    </dgm:pt>
    <dgm:pt modelId="{3E023D6B-5104-4DA8-9E5A-AA914D5BE6BF}" type="parTrans" cxnId="{BB9F174A-D33A-4966-81C2-BA8C0A0BC025}">
      <dgm:prSet/>
      <dgm:spPr/>
      <dgm:t>
        <a:bodyPr/>
        <a:lstStyle/>
        <a:p>
          <a:endParaRPr lang="en-US"/>
        </a:p>
      </dgm:t>
    </dgm:pt>
    <dgm:pt modelId="{6F2AB2B5-A0E5-48C0-B542-B403094DB6B7}" type="sibTrans" cxnId="{BB9F174A-D33A-4966-81C2-BA8C0A0BC025}">
      <dgm:prSet/>
      <dgm:spPr/>
      <dgm:t>
        <a:bodyPr/>
        <a:lstStyle/>
        <a:p>
          <a:endParaRPr lang="en-US"/>
        </a:p>
      </dgm:t>
    </dgm:pt>
    <dgm:pt modelId="{F7435134-D691-4C66-A872-3186983B7BEA}">
      <dgm:prSet/>
      <dgm:spPr/>
      <dgm:t>
        <a:bodyPr/>
        <a:lstStyle/>
        <a:p>
          <a:r>
            <a:rPr lang="en-US" b="0" i="0"/>
            <a:t>• Progressive prototype refinement</a:t>
          </a:r>
          <a:endParaRPr lang="en-US"/>
        </a:p>
      </dgm:t>
    </dgm:pt>
    <dgm:pt modelId="{1AB3F86D-F53B-404E-A86A-825EA7D550BE}" type="parTrans" cxnId="{B7A7BF89-5291-4F42-BF06-52909C2ED375}">
      <dgm:prSet/>
      <dgm:spPr/>
      <dgm:t>
        <a:bodyPr/>
        <a:lstStyle/>
        <a:p>
          <a:endParaRPr lang="en-US"/>
        </a:p>
      </dgm:t>
    </dgm:pt>
    <dgm:pt modelId="{A23C5FE6-1997-402B-8883-6E3BB8867F53}" type="sibTrans" cxnId="{B7A7BF89-5291-4F42-BF06-52909C2ED375}">
      <dgm:prSet/>
      <dgm:spPr/>
      <dgm:t>
        <a:bodyPr/>
        <a:lstStyle/>
        <a:p>
          <a:endParaRPr lang="en-US"/>
        </a:p>
      </dgm:t>
    </dgm:pt>
    <dgm:pt modelId="{24968950-DA7F-4212-AB12-254833EA631B}" type="pres">
      <dgm:prSet presAssocID="{444EE249-5DDD-4769-A7B6-FA5CA7539E4D}" presName="root" presStyleCnt="0">
        <dgm:presLayoutVars>
          <dgm:dir/>
          <dgm:resizeHandles val="exact"/>
        </dgm:presLayoutVars>
      </dgm:prSet>
      <dgm:spPr/>
    </dgm:pt>
    <dgm:pt modelId="{2304F5D3-8BDE-4405-B5D9-35D0372371B0}" type="pres">
      <dgm:prSet presAssocID="{444EE249-5DDD-4769-A7B6-FA5CA7539E4D}" presName="container" presStyleCnt="0">
        <dgm:presLayoutVars>
          <dgm:dir/>
          <dgm:resizeHandles val="exact"/>
        </dgm:presLayoutVars>
      </dgm:prSet>
      <dgm:spPr/>
    </dgm:pt>
    <dgm:pt modelId="{DF68F433-37F9-4288-99F6-DC913DA14702}" type="pres">
      <dgm:prSet presAssocID="{C78D9366-802F-4474-9FDC-6A3F6479AD91}" presName="compNode" presStyleCnt="0"/>
      <dgm:spPr/>
    </dgm:pt>
    <dgm:pt modelId="{41DC593C-30C1-4611-A33E-45C8469F4C09}" type="pres">
      <dgm:prSet presAssocID="{C78D9366-802F-4474-9FDC-6A3F6479AD91}" presName="iconBgRect" presStyleLbl="bgShp" presStyleIdx="0" presStyleCnt="4"/>
      <dgm:spPr/>
    </dgm:pt>
    <dgm:pt modelId="{E85AC176-6C46-48E0-9413-0ACB47226CB8}" type="pres">
      <dgm:prSet presAssocID="{C78D9366-802F-4474-9FDC-6A3F6479AD9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057498FC-D738-4BF1-BFCE-64AD35436D07}" type="pres">
      <dgm:prSet presAssocID="{C78D9366-802F-4474-9FDC-6A3F6479AD91}" presName="spaceRect" presStyleCnt="0"/>
      <dgm:spPr/>
    </dgm:pt>
    <dgm:pt modelId="{497E6022-ED18-4FE0-9230-429224E27525}" type="pres">
      <dgm:prSet presAssocID="{C78D9366-802F-4474-9FDC-6A3F6479AD91}" presName="textRect" presStyleLbl="revTx" presStyleIdx="0" presStyleCnt="4">
        <dgm:presLayoutVars>
          <dgm:chMax val="1"/>
          <dgm:chPref val="1"/>
        </dgm:presLayoutVars>
      </dgm:prSet>
      <dgm:spPr/>
    </dgm:pt>
    <dgm:pt modelId="{1043D8D0-577F-4C45-B6F0-4C25A9D6BDE8}" type="pres">
      <dgm:prSet presAssocID="{5047C2BB-13B6-4966-8993-9B3582BAEAD6}" presName="sibTrans" presStyleLbl="sibTrans2D1" presStyleIdx="0" presStyleCnt="0"/>
      <dgm:spPr/>
    </dgm:pt>
    <dgm:pt modelId="{34F84D2A-71FA-4FCA-B6A4-7C30B78177B6}" type="pres">
      <dgm:prSet presAssocID="{08874258-2C72-4C5A-B311-E94E859BFBE5}" presName="compNode" presStyleCnt="0"/>
      <dgm:spPr/>
    </dgm:pt>
    <dgm:pt modelId="{74EF78A9-3297-46E9-A81D-80ED73EEBCDB}" type="pres">
      <dgm:prSet presAssocID="{08874258-2C72-4C5A-B311-E94E859BFBE5}" presName="iconBgRect" presStyleLbl="bgShp" presStyleIdx="1" presStyleCnt="4"/>
      <dgm:spPr/>
    </dgm:pt>
    <dgm:pt modelId="{3D89F47F-619F-41C5-BD58-774AAD2E7BB8}" type="pres">
      <dgm:prSet presAssocID="{08874258-2C72-4C5A-B311-E94E859BFBE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97705A8D-9CF2-417C-93E6-7DA969EA2B92}" type="pres">
      <dgm:prSet presAssocID="{08874258-2C72-4C5A-B311-E94E859BFBE5}" presName="spaceRect" presStyleCnt="0"/>
      <dgm:spPr/>
    </dgm:pt>
    <dgm:pt modelId="{BFD52C19-5A0D-4A5D-B5FF-FE10A9E1CC13}" type="pres">
      <dgm:prSet presAssocID="{08874258-2C72-4C5A-B311-E94E859BFBE5}" presName="textRect" presStyleLbl="revTx" presStyleIdx="1" presStyleCnt="4">
        <dgm:presLayoutVars>
          <dgm:chMax val="1"/>
          <dgm:chPref val="1"/>
        </dgm:presLayoutVars>
      </dgm:prSet>
      <dgm:spPr/>
    </dgm:pt>
    <dgm:pt modelId="{ACE24057-DF4C-4391-83BC-19028513DB8D}" type="pres">
      <dgm:prSet presAssocID="{B3652C15-FA7E-4B03-A149-3C9FA6EB8AB0}" presName="sibTrans" presStyleLbl="sibTrans2D1" presStyleIdx="0" presStyleCnt="0"/>
      <dgm:spPr/>
    </dgm:pt>
    <dgm:pt modelId="{C99F9EC4-D5D9-4813-B128-E49166F6CC5A}" type="pres">
      <dgm:prSet presAssocID="{92327375-62D2-4264-B002-839CEF56BDA3}" presName="compNode" presStyleCnt="0"/>
      <dgm:spPr/>
    </dgm:pt>
    <dgm:pt modelId="{8364E0E7-796D-4072-8FBD-D65E533C0B3F}" type="pres">
      <dgm:prSet presAssocID="{92327375-62D2-4264-B002-839CEF56BDA3}" presName="iconBgRect" presStyleLbl="bgShp" presStyleIdx="2" presStyleCnt="4"/>
      <dgm:spPr/>
    </dgm:pt>
    <dgm:pt modelId="{910B49A5-32F8-4D76-9904-1BC199DD344D}" type="pres">
      <dgm:prSet presAssocID="{92327375-62D2-4264-B002-839CEF56BD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999385BD-27E0-4374-85EE-95E2D006FBA4}" type="pres">
      <dgm:prSet presAssocID="{92327375-62D2-4264-B002-839CEF56BDA3}" presName="spaceRect" presStyleCnt="0"/>
      <dgm:spPr/>
    </dgm:pt>
    <dgm:pt modelId="{85AE581C-0A96-4FF5-A561-D8C21459C6EC}" type="pres">
      <dgm:prSet presAssocID="{92327375-62D2-4264-B002-839CEF56BDA3}" presName="textRect" presStyleLbl="revTx" presStyleIdx="2" presStyleCnt="4">
        <dgm:presLayoutVars>
          <dgm:chMax val="1"/>
          <dgm:chPref val="1"/>
        </dgm:presLayoutVars>
      </dgm:prSet>
      <dgm:spPr/>
    </dgm:pt>
    <dgm:pt modelId="{077E74D3-D13C-4532-B058-7C13F4D3544C}" type="pres">
      <dgm:prSet presAssocID="{6F2AB2B5-A0E5-48C0-B542-B403094DB6B7}" presName="sibTrans" presStyleLbl="sibTrans2D1" presStyleIdx="0" presStyleCnt="0"/>
      <dgm:spPr/>
    </dgm:pt>
    <dgm:pt modelId="{3AEACBA3-5693-4BA3-9BF0-2F565AEB12B6}" type="pres">
      <dgm:prSet presAssocID="{F7435134-D691-4C66-A872-3186983B7BEA}" presName="compNode" presStyleCnt="0"/>
      <dgm:spPr/>
    </dgm:pt>
    <dgm:pt modelId="{D5BB8F00-59B4-437F-8AA8-E755D9F0DFC6}" type="pres">
      <dgm:prSet presAssocID="{F7435134-D691-4C66-A872-3186983B7BEA}" presName="iconBgRect" presStyleLbl="bgShp" presStyleIdx="3" presStyleCnt="4"/>
      <dgm:spPr/>
    </dgm:pt>
    <dgm:pt modelId="{AC0D908F-F713-4508-8603-A5C7F5DCF86C}" type="pres">
      <dgm:prSet presAssocID="{F7435134-D691-4C66-A872-3186983B7BE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4C698A55-67EF-4383-869A-66261B50E74A}" type="pres">
      <dgm:prSet presAssocID="{F7435134-D691-4C66-A872-3186983B7BEA}" presName="spaceRect" presStyleCnt="0"/>
      <dgm:spPr/>
    </dgm:pt>
    <dgm:pt modelId="{C899575A-B8AD-498D-9897-5206C0C4B02F}" type="pres">
      <dgm:prSet presAssocID="{F7435134-D691-4C66-A872-3186983B7BE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8B8781C-D0BC-46CC-B146-3E5538482725}" type="presOf" srcId="{B3652C15-FA7E-4B03-A149-3C9FA6EB8AB0}" destId="{ACE24057-DF4C-4391-83BC-19028513DB8D}" srcOrd="0" destOrd="0" presId="urn:microsoft.com/office/officeart/2018/2/layout/IconCircleList"/>
    <dgm:cxn modelId="{89F5442C-1382-4B2E-AA42-22E47D1F095C}" type="presOf" srcId="{08874258-2C72-4C5A-B311-E94E859BFBE5}" destId="{BFD52C19-5A0D-4A5D-B5FF-FE10A9E1CC13}" srcOrd="0" destOrd="0" presId="urn:microsoft.com/office/officeart/2018/2/layout/IconCircleList"/>
    <dgm:cxn modelId="{1FA3EC60-9D31-43E5-A7F4-340BB3D3D4FB}" srcId="{444EE249-5DDD-4769-A7B6-FA5CA7539E4D}" destId="{C78D9366-802F-4474-9FDC-6A3F6479AD91}" srcOrd="0" destOrd="0" parTransId="{D4DE2166-4459-4CF8-9B75-97BD22A60C67}" sibTransId="{5047C2BB-13B6-4966-8993-9B3582BAEAD6}"/>
    <dgm:cxn modelId="{BB9F174A-D33A-4966-81C2-BA8C0A0BC025}" srcId="{444EE249-5DDD-4769-A7B6-FA5CA7539E4D}" destId="{92327375-62D2-4264-B002-839CEF56BDA3}" srcOrd="2" destOrd="0" parTransId="{3E023D6B-5104-4DA8-9E5A-AA914D5BE6BF}" sibTransId="{6F2AB2B5-A0E5-48C0-B542-B403094DB6B7}"/>
    <dgm:cxn modelId="{45639E50-E0E5-45B0-B338-BF95628C74A3}" type="presOf" srcId="{6F2AB2B5-A0E5-48C0-B542-B403094DB6B7}" destId="{077E74D3-D13C-4532-B058-7C13F4D3544C}" srcOrd="0" destOrd="0" presId="urn:microsoft.com/office/officeart/2018/2/layout/IconCircleList"/>
    <dgm:cxn modelId="{C2B12E73-CDF0-4928-8896-68D54BC273FD}" type="presOf" srcId="{92327375-62D2-4264-B002-839CEF56BDA3}" destId="{85AE581C-0A96-4FF5-A561-D8C21459C6EC}" srcOrd="0" destOrd="0" presId="urn:microsoft.com/office/officeart/2018/2/layout/IconCircleList"/>
    <dgm:cxn modelId="{F4D55A56-E368-4895-BDD0-8E6C6AF24C05}" type="presOf" srcId="{F7435134-D691-4C66-A872-3186983B7BEA}" destId="{C899575A-B8AD-498D-9897-5206C0C4B02F}" srcOrd="0" destOrd="0" presId="urn:microsoft.com/office/officeart/2018/2/layout/IconCircleList"/>
    <dgm:cxn modelId="{7A549056-89A7-4629-8970-B62A1C407A87}" srcId="{444EE249-5DDD-4769-A7B6-FA5CA7539E4D}" destId="{08874258-2C72-4C5A-B311-E94E859BFBE5}" srcOrd="1" destOrd="0" parTransId="{32A5D8D4-5212-4B93-80EB-8867AB27F589}" sibTransId="{B3652C15-FA7E-4B03-A149-3C9FA6EB8AB0}"/>
    <dgm:cxn modelId="{FE328184-1F9E-4868-B447-A60271F3DF27}" type="presOf" srcId="{444EE249-5DDD-4769-A7B6-FA5CA7539E4D}" destId="{24968950-DA7F-4212-AB12-254833EA631B}" srcOrd="0" destOrd="0" presId="urn:microsoft.com/office/officeart/2018/2/layout/IconCircleList"/>
    <dgm:cxn modelId="{B7A7BF89-5291-4F42-BF06-52909C2ED375}" srcId="{444EE249-5DDD-4769-A7B6-FA5CA7539E4D}" destId="{F7435134-D691-4C66-A872-3186983B7BEA}" srcOrd="3" destOrd="0" parTransId="{1AB3F86D-F53B-404E-A86A-825EA7D550BE}" sibTransId="{A23C5FE6-1997-402B-8883-6E3BB8867F53}"/>
    <dgm:cxn modelId="{6C78F7E7-3341-4CA1-A556-E054056C83AC}" type="presOf" srcId="{C78D9366-802F-4474-9FDC-6A3F6479AD91}" destId="{497E6022-ED18-4FE0-9230-429224E27525}" srcOrd="0" destOrd="0" presId="urn:microsoft.com/office/officeart/2018/2/layout/IconCircleList"/>
    <dgm:cxn modelId="{24A021F9-805C-4F10-9D50-4552564F8B16}" type="presOf" srcId="{5047C2BB-13B6-4966-8993-9B3582BAEAD6}" destId="{1043D8D0-577F-4C45-B6F0-4C25A9D6BDE8}" srcOrd="0" destOrd="0" presId="urn:microsoft.com/office/officeart/2018/2/layout/IconCircleList"/>
    <dgm:cxn modelId="{E614C5FA-D25C-4855-AB44-65DAB89C8F0E}" type="presParOf" srcId="{24968950-DA7F-4212-AB12-254833EA631B}" destId="{2304F5D3-8BDE-4405-B5D9-35D0372371B0}" srcOrd="0" destOrd="0" presId="urn:microsoft.com/office/officeart/2018/2/layout/IconCircleList"/>
    <dgm:cxn modelId="{D125BAA9-FE83-4B01-BC42-8DD01B91C951}" type="presParOf" srcId="{2304F5D3-8BDE-4405-B5D9-35D0372371B0}" destId="{DF68F433-37F9-4288-99F6-DC913DA14702}" srcOrd="0" destOrd="0" presId="urn:microsoft.com/office/officeart/2018/2/layout/IconCircleList"/>
    <dgm:cxn modelId="{CC9D6DA1-3F3E-47D7-B71A-8E3E6E4FDEB0}" type="presParOf" srcId="{DF68F433-37F9-4288-99F6-DC913DA14702}" destId="{41DC593C-30C1-4611-A33E-45C8469F4C09}" srcOrd="0" destOrd="0" presId="urn:microsoft.com/office/officeart/2018/2/layout/IconCircleList"/>
    <dgm:cxn modelId="{165AB40E-DD6A-4200-B646-56CDCE491262}" type="presParOf" srcId="{DF68F433-37F9-4288-99F6-DC913DA14702}" destId="{E85AC176-6C46-48E0-9413-0ACB47226CB8}" srcOrd="1" destOrd="0" presId="urn:microsoft.com/office/officeart/2018/2/layout/IconCircleList"/>
    <dgm:cxn modelId="{44283E0A-FB69-43C8-B201-68F08CF89C41}" type="presParOf" srcId="{DF68F433-37F9-4288-99F6-DC913DA14702}" destId="{057498FC-D738-4BF1-BFCE-64AD35436D07}" srcOrd="2" destOrd="0" presId="urn:microsoft.com/office/officeart/2018/2/layout/IconCircleList"/>
    <dgm:cxn modelId="{164A2839-689E-47B1-B7D3-58547775B243}" type="presParOf" srcId="{DF68F433-37F9-4288-99F6-DC913DA14702}" destId="{497E6022-ED18-4FE0-9230-429224E27525}" srcOrd="3" destOrd="0" presId="urn:microsoft.com/office/officeart/2018/2/layout/IconCircleList"/>
    <dgm:cxn modelId="{249D4992-0887-4F83-9B19-F873B91A28D5}" type="presParOf" srcId="{2304F5D3-8BDE-4405-B5D9-35D0372371B0}" destId="{1043D8D0-577F-4C45-B6F0-4C25A9D6BDE8}" srcOrd="1" destOrd="0" presId="urn:microsoft.com/office/officeart/2018/2/layout/IconCircleList"/>
    <dgm:cxn modelId="{C38C1EE8-4F90-4487-BD76-A853518EF0D7}" type="presParOf" srcId="{2304F5D3-8BDE-4405-B5D9-35D0372371B0}" destId="{34F84D2A-71FA-4FCA-B6A4-7C30B78177B6}" srcOrd="2" destOrd="0" presId="urn:microsoft.com/office/officeart/2018/2/layout/IconCircleList"/>
    <dgm:cxn modelId="{0C07487D-C7B1-4719-A2C8-FF444656F647}" type="presParOf" srcId="{34F84D2A-71FA-4FCA-B6A4-7C30B78177B6}" destId="{74EF78A9-3297-46E9-A81D-80ED73EEBCDB}" srcOrd="0" destOrd="0" presId="urn:microsoft.com/office/officeart/2018/2/layout/IconCircleList"/>
    <dgm:cxn modelId="{27C4825D-2F11-4EF7-92E9-85B7498CCEC2}" type="presParOf" srcId="{34F84D2A-71FA-4FCA-B6A4-7C30B78177B6}" destId="{3D89F47F-619F-41C5-BD58-774AAD2E7BB8}" srcOrd="1" destOrd="0" presId="urn:microsoft.com/office/officeart/2018/2/layout/IconCircleList"/>
    <dgm:cxn modelId="{2BEEB30C-FFA4-465C-8C73-71ECC94D7DC8}" type="presParOf" srcId="{34F84D2A-71FA-4FCA-B6A4-7C30B78177B6}" destId="{97705A8D-9CF2-417C-93E6-7DA969EA2B92}" srcOrd="2" destOrd="0" presId="urn:microsoft.com/office/officeart/2018/2/layout/IconCircleList"/>
    <dgm:cxn modelId="{DDFBCB7B-E372-4421-A560-DD612F08706E}" type="presParOf" srcId="{34F84D2A-71FA-4FCA-B6A4-7C30B78177B6}" destId="{BFD52C19-5A0D-4A5D-B5FF-FE10A9E1CC13}" srcOrd="3" destOrd="0" presId="urn:microsoft.com/office/officeart/2018/2/layout/IconCircleList"/>
    <dgm:cxn modelId="{91BEBC0E-5FD0-4489-87AB-2E5F14E91E3C}" type="presParOf" srcId="{2304F5D3-8BDE-4405-B5D9-35D0372371B0}" destId="{ACE24057-DF4C-4391-83BC-19028513DB8D}" srcOrd="3" destOrd="0" presId="urn:microsoft.com/office/officeart/2018/2/layout/IconCircleList"/>
    <dgm:cxn modelId="{826657E2-AA65-4793-9261-5C1FBAF6B2C3}" type="presParOf" srcId="{2304F5D3-8BDE-4405-B5D9-35D0372371B0}" destId="{C99F9EC4-D5D9-4813-B128-E49166F6CC5A}" srcOrd="4" destOrd="0" presId="urn:microsoft.com/office/officeart/2018/2/layout/IconCircleList"/>
    <dgm:cxn modelId="{B6F2B634-4E86-4508-9D73-A4D1568EEA21}" type="presParOf" srcId="{C99F9EC4-D5D9-4813-B128-E49166F6CC5A}" destId="{8364E0E7-796D-4072-8FBD-D65E533C0B3F}" srcOrd="0" destOrd="0" presId="urn:microsoft.com/office/officeart/2018/2/layout/IconCircleList"/>
    <dgm:cxn modelId="{5FEE1747-82F4-4BEF-B7ED-8F181556B4BF}" type="presParOf" srcId="{C99F9EC4-D5D9-4813-B128-E49166F6CC5A}" destId="{910B49A5-32F8-4D76-9904-1BC199DD344D}" srcOrd="1" destOrd="0" presId="urn:microsoft.com/office/officeart/2018/2/layout/IconCircleList"/>
    <dgm:cxn modelId="{20449B08-6F25-4435-90AB-2681D5F57182}" type="presParOf" srcId="{C99F9EC4-D5D9-4813-B128-E49166F6CC5A}" destId="{999385BD-27E0-4374-85EE-95E2D006FBA4}" srcOrd="2" destOrd="0" presId="urn:microsoft.com/office/officeart/2018/2/layout/IconCircleList"/>
    <dgm:cxn modelId="{E81231DE-D7D5-46CF-A972-112E19102063}" type="presParOf" srcId="{C99F9EC4-D5D9-4813-B128-E49166F6CC5A}" destId="{85AE581C-0A96-4FF5-A561-D8C21459C6EC}" srcOrd="3" destOrd="0" presId="urn:microsoft.com/office/officeart/2018/2/layout/IconCircleList"/>
    <dgm:cxn modelId="{7BF98C28-F142-48F3-A291-C09A631C7ADF}" type="presParOf" srcId="{2304F5D3-8BDE-4405-B5D9-35D0372371B0}" destId="{077E74D3-D13C-4532-B058-7C13F4D3544C}" srcOrd="5" destOrd="0" presId="urn:microsoft.com/office/officeart/2018/2/layout/IconCircleList"/>
    <dgm:cxn modelId="{3AB97A72-B9F3-4BA7-B6E5-A8C48FB4EA10}" type="presParOf" srcId="{2304F5D3-8BDE-4405-B5D9-35D0372371B0}" destId="{3AEACBA3-5693-4BA3-9BF0-2F565AEB12B6}" srcOrd="6" destOrd="0" presId="urn:microsoft.com/office/officeart/2018/2/layout/IconCircleList"/>
    <dgm:cxn modelId="{0F5E2E95-AE46-4749-9AAC-06E9BA0E0841}" type="presParOf" srcId="{3AEACBA3-5693-4BA3-9BF0-2F565AEB12B6}" destId="{D5BB8F00-59B4-437F-8AA8-E755D9F0DFC6}" srcOrd="0" destOrd="0" presId="urn:microsoft.com/office/officeart/2018/2/layout/IconCircleList"/>
    <dgm:cxn modelId="{C61C40B3-F034-4ACF-A3A9-FAA0CA90EA6D}" type="presParOf" srcId="{3AEACBA3-5693-4BA3-9BF0-2F565AEB12B6}" destId="{AC0D908F-F713-4508-8603-A5C7F5DCF86C}" srcOrd="1" destOrd="0" presId="urn:microsoft.com/office/officeart/2018/2/layout/IconCircleList"/>
    <dgm:cxn modelId="{6FAD1797-7275-4F7B-95D8-AEE568D2E7C5}" type="presParOf" srcId="{3AEACBA3-5693-4BA3-9BF0-2F565AEB12B6}" destId="{4C698A55-67EF-4383-869A-66261B50E74A}" srcOrd="2" destOrd="0" presId="urn:microsoft.com/office/officeart/2018/2/layout/IconCircleList"/>
    <dgm:cxn modelId="{8DA6A00C-DCD5-4722-982C-4E9CC977BA1F}" type="presParOf" srcId="{3AEACBA3-5693-4BA3-9BF0-2F565AEB12B6}" destId="{C899575A-B8AD-498D-9897-5206C0C4B02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EDE69E2-AC26-4ACF-AAC2-6C5B0884088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CB679BD-CD59-4466-8F1A-D28094959E23}">
      <dgm:prSet/>
      <dgm:spPr/>
      <dgm:t>
        <a:bodyPr/>
        <a:lstStyle/>
        <a:p>
          <a:r>
            <a:rPr lang="en-US" b="0" i="0"/>
            <a:t>• Structured guidance and peer support improve outcomes [3]</a:t>
          </a:r>
          <a:endParaRPr lang="en-US"/>
        </a:p>
      </dgm:t>
    </dgm:pt>
    <dgm:pt modelId="{4FE06E66-A0A1-4AA5-AEBB-27094D708EC4}" type="parTrans" cxnId="{CCCB875E-F8EC-4A7B-BC43-0387C3D9DEB4}">
      <dgm:prSet/>
      <dgm:spPr/>
      <dgm:t>
        <a:bodyPr/>
        <a:lstStyle/>
        <a:p>
          <a:endParaRPr lang="en-US"/>
        </a:p>
      </dgm:t>
    </dgm:pt>
    <dgm:pt modelId="{C4C7D2C5-A392-4A19-B6C6-F9C867197970}" type="sibTrans" cxnId="{CCCB875E-F8EC-4A7B-BC43-0387C3D9DEB4}">
      <dgm:prSet/>
      <dgm:spPr/>
      <dgm:t>
        <a:bodyPr/>
        <a:lstStyle/>
        <a:p>
          <a:endParaRPr lang="en-US"/>
        </a:p>
      </dgm:t>
    </dgm:pt>
    <dgm:pt modelId="{44A8AC1B-F14C-4DDA-BB07-713FDE64807A}">
      <dgm:prSet/>
      <dgm:spPr/>
      <dgm:t>
        <a:bodyPr/>
        <a:lstStyle/>
        <a:p>
          <a:r>
            <a:rPr lang="en-US" b="0" i="0"/>
            <a:t>• Accessibility and digital literacy often overlooked [4]</a:t>
          </a:r>
          <a:endParaRPr lang="en-US"/>
        </a:p>
      </dgm:t>
    </dgm:pt>
    <dgm:pt modelId="{391F8784-31EA-4819-A4ED-7CFB02207634}" type="parTrans" cxnId="{DDCA1F5C-9484-4BB8-BF59-9A1917D4298C}">
      <dgm:prSet/>
      <dgm:spPr/>
      <dgm:t>
        <a:bodyPr/>
        <a:lstStyle/>
        <a:p>
          <a:endParaRPr lang="en-US"/>
        </a:p>
      </dgm:t>
    </dgm:pt>
    <dgm:pt modelId="{5B6977FE-2FC3-40E2-9649-D28C94B15CA3}" type="sibTrans" cxnId="{DDCA1F5C-9484-4BB8-BF59-9A1917D4298C}">
      <dgm:prSet/>
      <dgm:spPr/>
      <dgm:t>
        <a:bodyPr/>
        <a:lstStyle/>
        <a:p>
          <a:endParaRPr lang="en-US"/>
        </a:p>
      </dgm:t>
    </dgm:pt>
    <dgm:pt modelId="{003B98EE-8FE0-40AC-9ABB-CD4A2CC9A918}">
      <dgm:prSet/>
      <dgm:spPr/>
      <dgm:t>
        <a:bodyPr/>
        <a:lstStyle/>
        <a:p>
          <a:r>
            <a:rPr lang="en-US" b="0" i="0"/>
            <a:t>• Cultural diversity rarely addressed [4]</a:t>
          </a:r>
          <a:endParaRPr lang="en-US"/>
        </a:p>
      </dgm:t>
    </dgm:pt>
    <dgm:pt modelId="{8579F03A-BC78-44E5-B826-75C0C6BE0D4D}" type="parTrans" cxnId="{EB7C194E-CCA6-4666-ACA8-D25009FDB6C9}">
      <dgm:prSet/>
      <dgm:spPr/>
      <dgm:t>
        <a:bodyPr/>
        <a:lstStyle/>
        <a:p>
          <a:endParaRPr lang="en-US"/>
        </a:p>
      </dgm:t>
    </dgm:pt>
    <dgm:pt modelId="{EAE4E842-5BAC-4284-8E56-8A84640766C6}" type="sibTrans" cxnId="{EB7C194E-CCA6-4666-ACA8-D25009FDB6C9}">
      <dgm:prSet/>
      <dgm:spPr/>
      <dgm:t>
        <a:bodyPr/>
        <a:lstStyle/>
        <a:p>
          <a:endParaRPr lang="en-US"/>
        </a:p>
      </dgm:t>
    </dgm:pt>
    <dgm:pt modelId="{86FD73B0-E1AE-4912-9CCE-1D9D3FE91270}">
      <dgm:prSet/>
      <dgm:spPr/>
      <dgm:t>
        <a:bodyPr/>
        <a:lstStyle/>
        <a:p>
          <a:r>
            <a:rPr lang="en-US" b="0" i="0"/>
            <a:t>• Need for inclusive, user-centred support [2], [6]</a:t>
          </a:r>
          <a:endParaRPr lang="en-US"/>
        </a:p>
      </dgm:t>
    </dgm:pt>
    <dgm:pt modelId="{C2A922EB-3EE4-4C3A-950C-091085360908}" type="parTrans" cxnId="{37040499-C264-499A-9E27-C130D635F413}">
      <dgm:prSet/>
      <dgm:spPr/>
      <dgm:t>
        <a:bodyPr/>
        <a:lstStyle/>
        <a:p>
          <a:endParaRPr lang="en-US"/>
        </a:p>
      </dgm:t>
    </dgm:pt>
    <dgm:pt modelId="{8C5A04B6-7F42-44AC-A2D7-4553EF1ED808}" type="sibTrans" cxnId="{37040499-C264-499A-9E27-C130D635F413}">
      <dgm:prSet/>
      <dgm:spPr/>
      <dgm:t>
        <a:bodyPr/>
        <a:lstStyle/>
        <a:p>
          <a:endParaRPr lang="en-US"/>
        </a:p>
      </dgm:t>
    </dgm:pt>
    <dgm:pt modelId="{BC0F9D76-2963-4EE4-977E-097530C41914}" type="pres">
      <dgm:prSet presAssocID="{5EDE69E2-AC26-4ACF-AAC2-6C5B08840885}" presName="linear" presStyleCnt="0">
        <dgm:presLayoutVars>
          <dgm:animLvl val="lvl"/>
          <dgm:resizeHandles val="exact"/>
        </dgm:presLayoutVars>
      </dgm:prSet>
      <dgm:spPr/>
    </dgm:pt>
    <dgm:pt modelId="{7716D78F-AEB6-4B92-83EC-13B68585A652}" type="pres">
      <dgm:prSet presAssocID="{6CB679BD-CD59-4466-8F1A-D28094959E2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C0A12C9-C3DA-4675-AF6E-451DDD179A12}" type="pres">
      <dgm:prSet presAssocID="{C4C7D2C5-A392-4A19-B6C6-F9C867197970}" presName="spacer" presStyleCnt="0"/>
      <dgm:spPr/>
    </dgm:pt>
    <dgm:pt modelId="{FD963476-52EA-4A89-86B6-3043B9907030}" type="pres">
      <dgm:prSet presAssocID="{44A8AC1B-F14C-4DDA-BB07-713FDE64807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2B2641E-0E3F-44DC-859C-CD55B3535E81}" type="pres">
      <dgm:prSet presAssocID="{5B6977FE-2FC3-40E2-9649-D28C94B15CA3}" presName="spacer" presStyleCnt="0"/>
      <dgm:spPr/>
    </dgm:pt>
    <dgm:pt modelId="{801BD9E4-9EC7-464C-9503-5242225306B9}" type="pres">
      <dgm:prSet presAssocID="{003B98EE-8FE0-40AC-9ABB-CD4A2CC9A91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8868B63-DC74-4D3E-8023-0B2024687B16}" type="pres">
      <dgm:prSet presAssocID="{EAE4E842-5BAC-4284-8E56-8A84640766C6}" presName="spacer" presStyleCnt="0"/>
      <dgm:spPr/>
    </dgm:pt>
    <dgm:pt modelId="{8BE3154B-74F0-40B4-8A22-9EBD89EA54BB}" type="pres">
      <dgm:prSet presAssocID="{86FD73B0-E1AE-4912-9CCE-1D9D3FE9127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7A10214-B200-4356-B89A-C58479260636}" type="presOf" srcId="{003B98EE-8FE0-40AC-9ABB-CD4A2CC9A918}" destId="{801BD9E4-9EC7-464C-9503-5242225306B9}" srcOrd="0" destOrd="0" presId="urn:microsoft.com/office/officeart/2005/8/layout/vList2"/>
    <dgm:cxn modelId="{DDCA1F5C-9484-4BB8-BF59-9A1917D4298C}" srcId="{5EDE69E2-AC26-4ACF-AAC2-6C5B08840885}" destId="{44A8AC1B-F14C-4DDA-BB07-713FDE64807A}" srcOrd="1" destOrd="0" parTransId="{391F8784-31EA-4819-A4ED-7CFB02207634}" sibTransId="{5B6977FE-2FC3-40E2-9649-D28C94B15CA3}"/>
    <dgm:cxn modelId="{CCCB875E-F8EC-4A7B-BC43-0387C3D9DEB4}" srcId="{5EDE69E2-AC26-4ACF-AAC2-6C5B08840885}" destId="{6CB679BD-CD59-4466-8F1A-D28094959E23}" srcOrd="0" destOrd="0" parTransId="{4FE06E66-A0A1-4AA5-AEBB-27094D708EC4}" sibTransId="{C4C7D2C5-A392-4A19-B6C6-F9C867197970}"/>
    <dgm:cxn modelId="{0FED0F6C-96EC-41C3-A77F-BC22AC0C61C6}" type="presOf" srcId="{6CB679BD-CD59-4466-8F1A-D28094959E23}" destId="{7716D78F-AEB6-4B92-83EC-13B68585A652}" srcOrd="0" destOrd="0" presId="urn:microsoft.com/office/officeart/2005/8/layout/vList2"/>
    <dgm:cxn modelId="{EB7C194E-CCA6-4666-ACA8-D25009FDB6C9}" srcId="{5EDE69E2-AC26-4ACF-AAC2-6C5B08840885}" destId="{003B98EE-8FE0-40AC-9ABB-CD4A2CC9A918}" srcOrd="2" destOrd="0" parTransId="{8579F03A-BC78-44E5-B826-75C0C6BE0D4D}" sibTransId="{EAE4E842-5BAC-4284-8E56-8A84640766C6}"/>
    <dgm:cxn modelId="{291F478D-B04F-4ED2-AA97-FBAA2B208885}" type="presOf" srcId="{86FD73B0-E1AE-4912-9CCE-1D9D3FE91270}" destId="{8BE3154B-74F0-40B4-8A22-9EBD89EA54BB}" srcOrd="0" destOrd="0" presId="urn:microsoft.com/office/officeart/2005/8/layout/vList2"/>
    <dgm:cxn modelId="{37040499-C264-499A-9E27-C130D635F413}" srcId="{5EDE69E2-AC26-4ACF-AAC2-6C5B08840885}" destId="{86FD73B0-E1AE-4912-9CCE-1D9D3FE91270}" srcOrd="3" destOrd="0" parTransId="{C2A922EB-3EE4-4C3A-950C-091085360908}" sibTransId="{8C5A04B6-7F42-44AC-A2D7-4553EF1ED808}"/>
    <dgm:cxn modelId="{86ED4FA2-A5DE-43C3-B214-D799D7D923C6}" type="presOf" srcId="{44A8AC1B-F14C-4DDA-BB07-713FDE64807A}" destId="{FD963476-52EA-4A89-86B6-3043B9907030}" srcOrd="0" destOrd="0" presId="urn:microsoft.com/office/officeart/2005/8/layout/vList2"/>
    <dgm:cxn modelId="{0338CBCC-F53F-442F-8EFF-393E1F3DCE8F}" type="presOf" srcId="{5EDE69E2-AC26-4ACF-AAC2-6C5B08840885}" destId="{BC0F9D76-2963-4EE4-977E-097530C41914}" srcOrd="0" destOrd="0" presId="urn:microsoft.com/office/officeart/2005/8/layout/vList2"/>
    <dgm:cxn modelId="{4DD482B8-E210-4D5E-A9E0-41F89B5BDD81}" type="presParOf" srcId="{BC0F9D76-2963-4EE4-977E-097530C41914}" destId="{7716D78F-AEB6-4B92-83EC-13B68585A652}" srcOrd="0" destOrd="0" presId="urn:microsoft.com/office/officeart/2005/8/layout/vList2"/>
    <dgm:cxn modelId="{32D89132-EB3C-48D2-9E2F-30732ECB9584}" type="presParOf" srcId="{BC0F9D76-2963-4EE4-977E-097530C41914}" destId="{CC0A12C9-C3DA-4675-AF6E-451DDD179A12}" srcOrd="1" destOrd="0" presId="urn:microsoft.com/office/officeart/2005/8/layout/vList2"/>
    <dgm:cxn modelId="{46E287C6-C3F2-484A-BC8D-AC3E4580E05D}" type="presParOf" srcId="{BC0F9D76-2963-4EE4-977E-097530C41914}" destId="{FD963476-52EA-4A89-86B6-3043B9907030}" srcOrd="2" destOrd="0" presId="urn:microsoft.com/office/officeart/2005/8/layout/vList2"/>
    <dgm:cxn modelId="{9E6A02CE-30C4-4654-ACE6-1B5CA7E537BF}" type="presParOf" srcId="{BC0F9D76-2963-4EE4-977E-097530C41914}" destId="{E2B2641E-0E3F-44DC-859C-CD55B3535E81}" srcOrd="3" destOrd="0" presId="urn:microsoft.com/office/officeart/2005/8/layout/vList2"/>
    <dgm:cxn modelId="{CCCA9283-817E-4059-A965-0FA861F9B4A5}" type="presParOf" srcId="{BC0F9D76-2963-4EE4-977E-097530C41914}" destId="{801BD9E4-9EC7-464C-9503-5242225306B9}" srcOrd="4" destOrd="0" presId="urn:microsoft.com/office/officeart/2005/8/layout/vList2"/>
    <dgm:cxn modelId="{AE809D4F-889A-466A-9280-88269016AF7C}" type="presParOf" srcId="{BC0F9D76-2963-4EE4-977E-097530C41914}" destId="{D8868B63-DC74-4D3E-8023-0B2024687B16}" srcOrd="5" destOrd="0" presId="urn:microsoft.com/office/officeart/2005/8/layout/vList2"/>
    <dgm:cxn modelId="{6F1FB1E8-016E-4A68-B25F-C0C2DF0E86BA}" type="presParOf" srcId="{BC0F9D76-2963-4EE4-977E-097530C41914}" destId="{8BE3154B-74F0-40B4-8A22-9EBD89EA54B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F2C0C8-6A34-4147-B0FF-AA46E39132CD}">
      <dsp:nvSpPr>
        <dsp:cNvPr id="0" name=""/>
        <dsp:cNvSpPr/>
      </dsp:nvSpPr>
      <dsp:spPr>
        <a:xfrm>
          <a:off x="0" y="21240"/>
          <a:ext cx="4872038" cy="10740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/>
            <a:t>• Digital interventions improve self-efficacy [5]</a:t>
          </a:r>
          <a:endParaRPr lang="en-US" sz="2700" kern="1200"/>
        </a:p>
      </dsp:txBody>
      <dsp:txXfrm>
        <a:off x="52431" y="73671"/>
        <a:ext cx="4767176" cy="969198"/>
      </dsp:txXfrm>
    </dsp:sp>
    <dsp:sp modelId="{A360A9F6-AA77-4AD9-A877-D7B57D1A1F57}">
      <dsp:nvSpPr>
        <dsp:cNvPr id="0" name=""/>
        <dsp:cNvSpPr/>
      </dsp:nvSpPr>
      <dsp:spPr>
        <a:xfrm>
          <a:off x="0" y="1173060"/>
          <a:ext cx="4872038" cy="1074060"/>
        </a:xfrm>
        <a:prstGeom prst="roundRect">
          <a:avLst/>
        </a:prstGeom>
        <a:gradFill rotWithShape="0">
          <a:gsLst>
            <a:gs pos="0">
              <a:schemeClr val="accent2">
                <a:hueOff val="-443578"/>
                <a:satOff val="2739"/>
                <a:lumOff val="-392"/>
                <a:alphaOff val="0"/>
                <a:tint val="98000"/>
                <a:lumMod val="114000"/>
              </a:schemeClr>
            </a:gs>
            <a:gs pos="100000">
              <a:schemeClr val="accent2">
                <a:hueOff val="-443578"/>
                <a:satOff val="2739"/>
                <a:lumOff val="-39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/>
            <a:t>• Poor navigation reduces effectiveness [2]</a:t>
          </a:r>
          <a:endParaRPr lang="en-US" sz="2700" kern="1200"/>
        </a:p>
      </dsp:txBody>
      <dsp:txXfrm>
        <a:off x="52431" y="1225491"/>
        <a:ext cx="4767176" cy="969198"/>
      </dsp:txXfrm>
    </dsp:sp>
    <dsp:sp modelId="{850671AF-1F79-4AED-94CF-E37E63D6FA57}">
      <dsp:nvSpPr>
        <dsp:cNvPr id="0" name=""/>
        <dsp:cNvSpPr/>
      </dsp:nvSpPr>
      <dsp:spPr>
        <a:xfrm>
          <a:off x="0" y="2324880"/>
          <a:ext cx="4872038" cy="1074060"/>
        </a:xfrm>
        <a:prstGeom prst="roundRect">
          <a:avLst/>
        </a:prstGeom>
        <a:gradFill rotWithShape="0">
          <a:gsLst>
            <a:gs pos="0">
              <a:schemeClr val="accent2">
                <a:hueOff val="-887157"/>
                <a:satOff val="5477"/>
                <a:lumOff val="-784"/>
                <a:alphaOff val="0"/>
                <a:tint val="98000"/>
                <a:lumMod val="114000"/>
              </a:schemeClr>
            </a:gs>
            <a:gs pos="100000">
              <a:schemeClr val="accent2">
                <a:hueOff val="-887157"/>
                <a:satOff val="5477"/>
                <a:lumOff val="-78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/>
            <a:t>• Limited participatory design approaches [4]</a:t>
          </a:r>
          <a:endParaRPr lang="en-US" sz="2700" kern="1200"/>
        </a:p>
      </dsp:txBody>
      <dsp:txXfrm>
        <a:off x="52431" y="2377311"/>
        <a:ext cx="4767176" cy="969198"/>
      </dsp:txXfrm>
    </dsp:sp>
    <dsp:sp modelId="{C4DDF334-285A-4F50-A80F-C6EC4CC67045}">
      <dsp:nvSpPr>
        <dsp:cNvPr id="0" name=""/>
        <dsp:cNvSpPr/>
      </dsp:nvSpPr>
      <dsp:spPr>
        <a:xfrm>
          <a:off x="0" y="3476700"/>
          <a:ext cx="4872038" cy="1074060"/>
        </a:xfrm>
        <a:prstGeom prst="roundRect">
          <a:avLst/>
        </a:prstGeom>
        <a:gradFill rotWithShape="0">
          <a:gsLst>
            <a:gs pos="0">
              <a:schemeClr val="accent2">
                <a:hueOff val="-1330735"/>
                <a:satOff val="8216"/>
                <a:lumOff val="-1176"/>
                <a:alphaOff val="0"/>
                <a:tint val="98000"/>
                <a:lumMod val="114000"/>
              </a:schemeClr>
            </a:gs>
            <a:gs pos="100000">
              <a:schemeClr val="accent2">
                <a:hueOff val="-1330735"/>
                <a:satOff val="8216"/>
                <a:lumOff val="-117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/>
            <a:t>• Ethical issues often under-addressed [5]</a:t>
          </a:r>
          <a:endParaRPr lang="en-US" sz="2700" kern="1200"/>
        </a:p>
      </dsp:txBody>
      <dsp:txXfrm>
        <a:off x="52431" y="3529131"/>
        <a:ext cx="4767176" cy="9691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FADB2-9FE7-42FB-9DCF-17B21A2BB413}">
      <dsp:nvSpPr>
        <dsp:cNvPr id="0" name=""/>
        <dsp:cNvSpPr/>
      </dsp:nvSpPr>
      <dsp:spPr>
        <a:xfrm>
          <a:off x="2257044" y="2025"/>
          <a:ext cx="2539175" cy="97413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• Fragmented and inaccessible platforms [2], [4]</a:t>
          </a:r>
          <a:endParaRPr lang="en-US" sz="1900" kern="1200"/>
        </a:p>
      </dsp:txBody>
      <dsp:txXfrm>
        <a:off x="2304597" y="49578"/>
        <a:ext cx="2444069" cy="879027"/>
      </dsp:txXfrm>
    </dsp:sp>
    <dsp:sp modelId="{4CB09361-5207-4B2B-84FB-B227EFAC438A}">
      <dsp:nvSpPr>
        <dsp:cNvPr id="0" name=""/>
        <dsp:cNvSpPr/>
      </dsp:nvSpPr>
      <dsp:spPr>
        <a:xfrm>
          <a:off x="2257044" y="1024865"/>
          <a:ext cx="2539175" cy="974133"/>
        </a:xfrm>
        <a:prstGeom prst="roundRect">
          <a:avLst/>
        </a:prstGeom>
        <a:solidFill>
          <a:schemeClr val="accent5">
            <a:hueOff val="-875979"/>
            <a:satOff val="-5949"/>
            <a:lumOff val="-248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• Limited interactive peer-support features [3]</a:t>
          </a:r>
          <a:endParaRPr lang="en-US" sz="1900" kern="1200"/>
        </a:p>
      </dsp:txBody>
      <dsp:txXfrm>
        <a:off x="2304597" y="1072418"/>
        <a:ext cx="2444069" cy="879027"/>
      </dsp:txXfrm>
    </dsp:sp>
    <dsp:sp modelId="{A90646EB-3848-4BAA-84F1-8420EC441A19}">
      <dsp:nvSpPr>
        <dsp:cNvPr id="0" name=""/>
        <dsp:cNvSpPr/>
      </dsp:nvSpPr>
      <dsp:spPr>
        <a:xfrm>
          <a:off x="2257044" y="2047706"/>
          <a:ext cx="2539175" cy="974133"/>
        </a:xfrm>
        <a:prstGeom prst="roundRect">
          <a:avLst/>
        </a:prstGeom>
        <a:solidFill>
          <a:schemeClr val="accent5">
            <a:hueOff val="-1751958"/>
            <a:satOff val="-11899"/>
            <a:lumOff val="-496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• Lack of </a:t>
          </a:r>
          <a:r>
            <a:rPr lang="en-US" sz="1900" b="1" i="0" kern="1200"/>
            <a:t>WCAG</a:t>
          </a:r>
          <a:r>
            <a:rPr lang="en-US" sz="1900" b="0" i="0" kern="1200"/>
            <a:t> compliance [6]</a:t>
          </a:r>
          <a:endParaRPr lang="en-US" sz="1900" kern="1200"/>
        </a:p>
      </dsp:txBody>
      <dsp:txXfrm>
        <a:off x="2304597" y="2095259"/>
        <a:ext cx="2444069" cy="879027"/>
      </dsp:txXfrm>
    </dsp:sp>
    <dsp:sp modelId="{3C08C3BA-F449-4B50-B5C2-FC85902B8A3B}">
      <dsp:nvSpPr>
        <dsp:cNvPr id="0" name=""/>
        <dsp:cNvSpPr/>
      </dsp:nvSpPr>
      <dsp:spPr>
        <a:xfrm>
          <a:off x="2257044" y="3070546"/>
          <a:ext cx="2539175" cy="974133"/>
        </a:xfrm>
        <a:prstGeom prst="roundRect">
          <a:avLst/>
        </a:prstGeom>
        <a:solidFill>
          <a:schemeClr val="accent5">
            <a:hueOff val="-2627937"/>
            <a:satOff val="-17848"/>
            <a:lumOff val="-745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• Insufficient long-term evaluation [5]</a:t>
          </a:r>
          <a:endParaRPr lang="en-US" sz="1900" kern="1200"/>
        </a:p>
      </dsp:txBody>
      <dsp:txXfrm>
        <a:off x="2304597" y="3118099"/>
        <a:ext cx="2444069" cy="8790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65C459-F4CB-4445-BE39-E883945500CF}">
      <dsp:nvSpPr>
        <dsp:cNvPr id="0" name=""/>
        <dsp:cNvSpPr/>
      </dsp:nvSpPr>
      <dsp:spPr>
        <a:xfrm>
          <a:off x="0" y="595522"/>
          <a:ext cx="2204145" cy="13224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To design and prototype Memory Care Hub:</a:t>
          </a:r>
          <a:endParaRPr lang="en-US" sz="2100" kern="1200"/>
        </a:p>
      </dsp:txBody>
      <dsp:txXfrm>
        <a:off x="0" y="595522"/>
        <a:ext cx="2204145" cy="1322487"/>
      </dsp:txXfrm>
    </dsp:sp>
    <dsp:sp modelId="{D4626BB7-8DDD-4F9F-8D25-BC791EE307CB}">
      <dsp:nvSpPr>
        <dsp:cNvPr id="0" name=""/>
        <dsp:cNvSpPr/>
      </dsp:nvSpPr>
      <dsp:spPr>
        <a:xfrm>
          <a:off x="2424559" y="595522"/>
          <a:ext cx="2204145" cy="1322487"/>
        </a:xfrm>
        <a:prstGeom prst="rect">
          <a:avLst/>
        </a:prstGeom>
        <a:solidFill>
          <a:schemeClr val="accent5">
            <a:hueOff val="-656984"/>
            <a:satOff val="-4462"/>
            <a:lumOff val="-186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• Inclusive and accessible platform</a:t>
          </a:r>
          <a:endParaRPr lang="en-US" sz="2100" kern="1200"/>
        </a:p>
      </dsp:txBody>
      <dsp:txXfrm>
        <a:off x="2424559" y="595522"/>
        <a:ext cx="2204145" cy="1322487"/>
      </dsp:txXfrm>
    </dsp:sp>
    <dsp:sp modelId="{0795003C-6E94-4910-9986-CD028A86EC44}">
      <dsp:nvSpPr>
        <dsp:cNvPr id="0" name=""/>
        <dsp:cNvSpPr/>
      </dsp:nvSpPr>
      <dsp:spPr>
        <a:xfrm>
          <a:off x="4849118" y="595522"/>
          <a:ext cx="2204145" cy="1322487"/>
        </a:xfrm>
        <a:prstGeom prst="rect">
          <a:avLst/>
        </a:prstGeom>
        <a:solidFill>
          <a:schemeClr val="accent5">
            <a:hueOff val="-1313969"/>
            <a:satOff val="-8924"/>
            <a:lumOff val="-372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• Evidence-based information [5]</a:t>
          </a:r>
          <a:endParaRPr lang="en-US" sz="2100" kern="1200"/>
        </a:p>
      </dsp:txBody>
      <dsp:txXfrm>
        <a:off x="4849118" y="595522"/>
        <a:ext cx="2204145" cy="1322487"/>
      </dsp:txXfrm>
    </dsp:sp>
    <dsp:sp modelId="{39306720-FAB5-49B5-A3AD-0C257E2D0088}">
      <dsp:nvSpPr>
        <dsp:cNvPr id="0" name=""/>
        <dsp:cNvSpPr/>
      </dsp:nvSpPr>
      <dsp:spPr>
        <a:xfrm>
          <a:off x="1212279" y="2138424"/>
          <a:ext cx="2204145" cy="1322487"/>
        </a:xfrm>
        <a:prstGeom prst="rect">
          <a:avLst/>
        </a:prstGeom>
        <a:solidFill>
          <a:schemeClr val="accent5">
            <a:hueOff val="-1970953"/>
            <a:satOff val="-13386"/>
            <a:lumOff val="-558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• Interactive tools and peer support [3]</a:t>
          </a:r>
          <a:endParaRPr lang="en-US" sz="2100" kern="1200"/>
        </a:p>
      </dsp:txBody>
      <dsp:txXfrm>
        <a:off x="1212279" y="2138424"/>
        <a:ext cx="2204145" cy="1322487"/>
      </dsp:txXfrm>
    </dsp:sp>
    <dsp:sp modelId="{23C930BA-6401-4F13-AC7D-ABD03C5E0819}">
      <dsp:nvSpPr>
        <dsp:cNvPr id="0" name=""/>
        <dsp:cNvSpPr/>
      </dsp:nvSpPr>
      <dsp:spPr>
        <a:xfrm>
          <a:off x="3636839" y="2138424"/>
          <a:ext cx="2204145" cy="1322487"/>
        </a:xfrm>
        <a:prstGeom prst="rect">
          <a:avLst/>
        </a:prstGeom>
        <a:solidFill>
          <a:schemeClr val="accent5">
            <a:hueOff val="-2627937"/>
            <a:satOff val="-17848"/>
            <a:lumOff val="-745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•</a:t>
          </a:r>
          <a:r>
            <a:rPr lang="en-US" sz="2100" b="1" i="0" kern="1200"/>
            <a:t> WCAG </a:t>
          </a:r>
          <a:r>
            <a:rPr lang="en-US" sz="2100" b="0" i="0" kern="1200"/>
            <a:t>2.2 compliant [6]</a:t>
          </a:r>
          <a:endParaRPr lang="en-US" sz="2100" kern="1200"/>
        </a:p>
      </dsp:txBody>
      <dsp:txXfrm>
        <a:off x="3636839" y="2138424"/>
        <a:ext cx="2204145" cy="13224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8F96B2-7B41-4817-B463-C89B4187D788}">
      <dsp:nvSpPr>
        <dsp:cNvPr id="0" name=""/>
        <dsp:cNvSpPr/>
      </dsp:nvSpPr>
      <dsp:spPr>
        <a:xfrm>
          <a:off x="0" y="595522"/>
          <a:ext cx="2204145" cy="13224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• Gather caregiver requirements [2]</a:t>
          </a:r>
          <a:endParaRPr lang="en-US" sz="1900" kern="1200"/>
        </a:p>
      </dsp:txBody>
      <dsp:txXfrm>
        <a:off x="0" y="595522"/>
        <a:ext cx="2204145" cy="1322487"/>
      </dsp:txXfrm>
    </dsp:sp>
    <dsp:sp modelId="{16CE0282-DA61-470E-8105-8FF02120427C}">
      <dsp:nvSpPr>
        <dsp:cNvPr id="0" name=""/>
        <dsp:cNvSpPr/>
      </dsp:nvSpPr>
      <dsp:spPr>
        <a:xfrm>
          <a:off x="2424559" y="595522"/>
          <a:ext cx="2204145" cy="1322487"/>
        </a:xfrm>
        <a:prstGeom prst="rect">
          <a:avLst/>
        </a:prstGeom>
        <a:solidFill>
          <a:schemeClr val="accent5">
            <a:hueOff val="-656984"/>
            <a:satOff val="-4462"/>
            <a:lumOff val="-186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• Review literature and best practices [4]</a:t>
          </a:r>
          <a:endParaRPr lang="en-US" sz="1900" kern="1200"/>
        </a:p>
      </dsp:txBody>
      <dsp:txXfrm>
        <a:off x="2424559" y="595522"/>
        <a:ext cx="2204145" cy="1322487"/>
      </dsp:txXfrm>
    </dsp:sp>
    <dsp:sp modelId="{824EF19A-FF22-4633-9ECD-A6E10672209D}">
      <dsp:nvSpPr>
        <dsp:cNvPr id="0" name=""/>
        <dsp:cNvSpPr/>
      </dsp:nvSpPr>
      <dsp:spPr>
        <a:xfrm>
          <a:off x="4849118" y="595522"/>
          <a:ext cx="2204145" cy="1322487"/>
        </a:xfrm>
        <a:prstGeom prst="rect">
          <a:avLst/>
        </a:prstGeom>
        <a:solidFill>
          <a:schemeClr val="accent5">
            <a:hueOff val="-1313969"/>
            <a:satOff val="-8924"/>
            <a:lumOff val="-372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• Design inclusive architecture [6]</a:t>
          </a:r>
          <a:endParaRPr lang="en-US" sz="1900" kern="1200"/>
        </a:p>
      </dsp:txBody>
      <dsp:txXfrm>
        <a:off x="4849118" y="595522"/>
        <a:ext cx="2204145" cy="1322487"/>
      </dsp:txXfrm>
    </dsp:sp>
    <dsp:sp modelId="{FF4370A5-67BE-4BE5-8AF2-837EFCF35F9E}">
      <dsp:nvSpPr>
        <dsp:cNvPr id="0" name=""/>
        <dsp:cNvSpPr/>
      </dsp:nvSpPr>
      <dsp:spPr>
        <a:xfrm>
          <a:off x="1212279" y="2138424"/>
          <a:ext cx="2204145" cy="1322487"/>
        </a:xfrm>
        <a:prstGeom prst="rect">
          <a:avLst/>
        </a:prstGeom>
        <a:solidFill>
          <a:schemeClr val="accent5">
            <a:hueOff val="-1970953"/>
            <a:satOff val="-13386"/>
            <a:lumOff val="-558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• Develop and prototype platform [5]</a:t>
          </a:r>
          <a:endParaRPr lang="en-US" sz="1900" kern="1200"/>
        </a:p>
      </dsp:txBody>
      <dsp:txXfrm>
        <a:off x="1212279" y="2138424"/>
        <a:ext cx="2204145" cy="1322487"/>
      </dsp:txXfrm>
    </dsp:sp>
    <dsp:sp modelId="{784B2E3A-9039-453A-A045-8CE8F000F580}">
      <dsp:nvSpPr>
        <dsp:cNvPr id="0" name=""/>
        <dsp:cNvSpPr/>
      </dsp:nvSpPr>
      <dsp:spPr>
        <a:xfrm>
          <a:off x="3636839" y="2138424"/>
          <a:ext cx="2204145" cy="1322487"/>
        </a:xfrm>
        <a:prstGeom prst="rect">
          <a:avLst/>
        </a:prstGeom>
        <a:solidFill>
          <a:schemeClr val="accent5">
            <a:hueOff val="-2627937"/>
            <a:satOff val="-17848"/>
            <a:lumOff val="-745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• Evaluate usability and caregiver outcomes [2], [3]</a:t>
          </a:r>
          <a:endParaRPr lang="en-US" sz="1900" kern="1200"/>
        </a:p>
      </dsp:txBody>
      <dsp:txXfrm>
        <a:off x="3636839" y="2138424"/>
        <a:ext cx="2204145" cy="13224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B73A1-E0F3-4F33-B996-2D89F820C7CE}">
      <dsp:nvSpPr>
        <dsp:cNvPr id="0" name=""/>
        <dsp:cNvSpPr/>
      </dsp:nvSpPr>
      <dsp:spPr>
        <a:xfrm>
          <a:off x="306662" y="1093763"/>
          <a:ext cx="950027" cy="9500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354612-07DA-44AA-BCD9-5846D5B83A84}">
      <dsp:nvSpPr>
        <dsp:cNvPr id="0" name=""/>
        <dsp:cNvSpPr/>
      </dsp:nvSpPr>
      <dsp:spPr>
        <a:xfrm>
          <a:off x="509127" y="1296228"/>
          <a:ext cx="545097" cy="5450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64FB23-23B2-4514-8EC5-2C069614841A}">
      <dsp:nvSpPr>
        <dsp:cNvPr id="0" name=""/>
        <dsp:cNvSpPr/>
      </dsp:nvSpPr>
      <dsp:spPr>
        <a:xfrm>
          <a:off x="2965" y="2339701"/>
          <a:ext cx="1557421" cy="62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/>
            <a:t>• Mixed-methods approach [2], [3]</a:t>
          </a:r>
          <a:endParaRPr lang="en-US" sz="1300" kern="1200"/>
        </a:p>
      </dsp:txBody>
      <dsp:txXfrm>
        <a:off x="2965" y="2339701"/>
        <a:ext cx="1557421" cy="622968"/>
      </dsp:txXfrm>
    </dsp:sp>
    <dsp:sp modelId="{471D4686-7981-494E-B0CB-C0F9EE91B586}">
      <dsp:nvSpPr>
        <dsp:cNvPr id="0" name=""/>
        <dsp:cNvSpPr/>
      </dsp:nvSpPr>
      <dsp:spPr>
        <a:xfrm>
          <a:off x="2136632" y="1093763"/>
          <a:ext cx="950027" cy="95002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730C80-671F-4AD0-A3F9-3D82E827DEE7}">
      <dsp:nvSpPr>
        <dsp:cNvPr id="0" name=""/>
        <dsp:cNvSpPr/>
      </dsp:nvSpPr>
      <dsp:spPr>
        <a:xfrm>
          <a:off x="2339097" y="1296228"/>
          <a:ext cx="545097" cy="5450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352FC-E039-42AE-9666-7FBA08B46CAE}">
      <dsp:nvSpPr>
        <dsp:cNvPr id="0" name=""/>
        <dsp:cNvSpPr/>
      </dsp:nvSpPr>
      <dsp:spPr>
        <a:xfrm>
          <a:off x="1832935" y="2339701"/>
          <a:ext cx="1557421" cy="62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/>
            <a:t>• Surveys and semi-structured interviews [3]</a:t>
          </a:r>
          <a:endParaRPr lang="en-US" sz="1300" kern="1200"/>
        </a:p>
      </dsp:txBody>
      <dsp:txXfrm>
        <a:off x="1832935" y="2339701"/>
        <a:ext cx="1557421" cy="622968"/>
      </dsp:txXfrm>
    </dsp:sp>
    <dsp:sp modelId="{025945A5-0711-44E6-B991-C2677E3F79A3}">
      <dsp:nvSpPr>
        <dsp:cNvPr id="0" name=""/>
        <dsp:cNvSpPr/>
      </dsp:nvSpPr>
      <dsp:spPr>
        <a:xfrm>
          <a:off x="3966603" y="1093763"/>
          <a:ext cx="950027" cy="9500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C9B235-5709-49AB-9E29-82B1A78C6783}">
      <dsp:nvSpPr>
        <dsp:cNvPr id="0" name=""/>
        <dsp:cNvSpPr/>
      </dsp:nvSpPr>
      <dsp:spPr>
        <a:xfrm>
          <a:off x="4169068" y="1296228"/>
          <a:ext cx="545097" cy="5450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B8BA1-28BD-4465-ACE9-4CC136F5A24A}">
      <dsp:nvSpPr>
        <dsp:cNvPr id="0" name=""/>
        <dsp:cNvSpPr/>
      </dsp:nvSpPr>
      <dsp:spPr>
        <a:xfrm>
          <a:off x="3662906" y="2339701"/>
          <a:ext cx="1557421" cy="62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/>
            <a:t>• Quantitative usability evaluation [2]</a:t>
          </a:r>
          <a:endParaRPr lang="en-US" sz="1300" kern="1200"/>
        </a:p>
      </dsp:txBody>
      <dsp:txXfrm>
        <a:off x="3662906" y="2339701"/>
        <a:ext cx="1557421" cy="622968"/>
      </dsp:txXfrm>
    </dsp:sp>
    <dsp:sp modelId="{7CB11A92-74FB-4580-8D84-C3BA148CA696}">
      <dsp:nvSpPr>
        <dsp:cNvPr id="0" name=""/>
        <dsp:cNvSpPr/>
      </dsp:nvSpPr>
      <dsp:spPr>
        <a:xfrm>
          <a:off x="5796574" y="1093763"/>
          <a:ext cx="950027" cy="95002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7978D-0036-4EDE-A918-163712CA443C}">
      <dsp:nvSpPr>
        <dsp:cNvPr id="0" name=""/>
        <dsp:cNvSpPr/>
      </dsp:nvSpPr>
      <dsp:spPr>
        <a:xfrm>
          <a:off x="5999039" y="1296228"/>
          <a:ext cx="545097" cy="5450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68174-660C-4EED-9981-FDF7F068125C}">
      <dsp:nvSpPr>
        <dsp:cNvPr id="0" name=""/>
        <dsp:cNvSpPr/>
      </dsp:nvSpPr>
      <dsp:spPr>
        <a:xfrm>
          <a:off x="5492877" y="2339701"/>
          <a:ext cx="1557421" cy="622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/>
            <a:t>• Ethical research standards [5]</a:t>
          </a:r>
          <a:endParaRPr lang="en-US" sz="1300" kern="1200"/>
        </a:p>
      </dsp:txBody>
      <dsp:txXfrm>
        <a:off x="5492877" y="2339701"/>
        <a:ext cx="1557421" cy="6229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DC593C-30C1-4611-A33E-45C8469F4C09}">
      <dsp:nvSpPr>
        <dsp:cNvPr id="0" name=""/>
        <dsp:cNvSpPr/>
      </dsp:nvSpPr>
      <dsp:spPr>
        <a:xfrm>
          <a:off x="110482" y="778907"/>
          <a:ext cx="904512" cy="9045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5AC176-6C46-48E0-9413-0ACB47226CB8}">
      <dsp:nvSpPr>
        <dsp:cNvPr id="0" name=""/>
        <dsp:cNvSpPr/>
      </dsp:nvSpPr>
      <dsp:spPr>
        <a:xfrm>
          <a:off x="300430" y="968855"/>
          <a:ext cx="524617" cy="5246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E6022-ED18-4FE0-9230-429224E27525}">
      <dsp:nvSpPr>
        <dsp:cNvPr id="0" name=""/>
        <dsp:cNvSpPr/>
      </dsp:nvSpPr>
      <dsp:spPr>
        <a:xfrm>
          <a:off x="1208818" y="778907"/>
          <a:ext cx="2132064" cy="904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• Iterative-Incremental Life Cycle Model [7]</a:t>
          </a:r>
          <a:endParaRPr lang="en-US" sz="2100" kern="1200"/>
        </a:p>
      </dsp:txBody>
      <dsp:txXfrm>
        <a:off x="1208818" y="778907"/>
        <a:ext cx="2132064" cy="904512"/>
      </dsp:txXfrm>
    </dsp:sp>
    <dsp:sp modelId="{74EF78A9-3297-46E9-A81D-80ED73EEBCDB}">
      <dsp:nvSpPr>
        <dsp:cNvPr id="0" name=""/>
        <dsp:cNvSpPr/>
      </dsp:nvSpPr>
      <dsp:spPr>
        <a:xfrm>
          <a:off x="3712380" y="778907"/>
          <a:ext cx="904512" cy="9045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9F47F-619F-41C5-BD58-774AAD2E7BB8}">
      <dsp:nvSpPr>
        <dsp:cNvPr id="0" name=""/>
        <dsp:cNvSpPr/>
      </dsp:nvSpPr>
      <dsp:spPr>
        <a:xfrm>
          <a:off x="3902327" y="968855"/>
          <a:ext cx="524617" cy="5246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52C19-5A0D-4A5D-B5FF-FE10A9E1CC13}">
      <dsp:nvSpPr>
        <dsp:cNvPr id="0" name=""/>
        <dsp:cNvSpPr/>
      </dsp:nvSpPr>
      <dsp:spPr>
        <a:xfrm>
          <a:off x="4810716" y="778907"/>
          <a:ext cx="2132064" cy="904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• Agile and Spiral principles</a:t>
          </a:r>
          <a:endParaRPr lang="en-US" sz="2100" kern="1200"/>
        </a:p>
      </dsp:txBody>
      <dsp:txXfrm>
        <a:off x="4810716" y="778907"/>
        <a:ext cx="2132064" cy="904512"/>
      </dsp:txXfrm>
    </dsp:sp>
    <dsp:sp modelId="{8364E0E7-796D-4072-8FBD-D65E533C0B3F}">
      <dsp:nvSpPr>
        <dsp:cNvPr id="0" name=""/>
        <dsp:cNvSpPr/>
      </dsp:nvSpPr>
      <dsp:spPr>
        <a:xfrm>
          <a:off x="110482" y="2373013"/>
          <a:ext cx="904512" cy="9045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0B49A5-32F8-4D76-9904-1BC199DD344D}">
      <dsp:nvSpPr>
        <dsp:cNvPr id="0" name=""/>
        <dsp:cNvSpPr/>
      </dsp:nvSpPr>
      <dsp:spPr>
        <a:xfrm>
          <a:off x="300430" y="2562961"/>
          <a:ext cx="524617" cy="5246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E581C-0A96-4FF5-A561-D8C21459C6EC}">
      <dsp:nvSpPr>
        <dsp:cNvPr id="0" name=""/>
        <dsp:cNvSpPr/>
      </dsp:nvSpPr>
      <dsp:spPr>
        <a:xfrm>
          <a:off x="1208818" y="2373013"/>
          <a:ext cx="2132064" cy="904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• Continuous caregiver feedback [4]</a:t>
          </a:r>
          <a:endParaRPr lang="en-US" sz="2100" kern="1200"/>
        </a:p>
      </dsp:txBody>
      <dsp:txXfrm>
        <a:off x="1208818" y="2373013"/>
        <a:ext cx="2132064" cy="904512"/>
      </dsp:txXfrm>
    </dsp:sp>
    <dsp:sp modelId="{D5BB8F00-59B4-437F-8AA8-E755D9F0DFC6}">
      <dsp:nvSpPr>
        <dsp:cNvPr id="0" name=""/>
        <dsp:cNvSpPr/>
      </dsp:nvSpPr>
      <dsp:spPr>
        <a:xfrm>
          <a:off x="3712380" y="2373013"/>
          <a:ext cx="904512" cy="90451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0D908F-F713-4508-8603-A5C7F5DCF86C}">
      <dsp:nvSpPr>
        <dsp:cNvPr id="0" name=""/>
        <dsp:cNvSpPr/>
      </dsp:nvSpPr>
      <dsp:spPr>
        <a:xfrm>
          <a:off x="3902327" y="2562961"/>
          <a:ext cx="524617" cy="5246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99575A-B8AD-498D-9897-5206C0C4B02F}">
      <dsp:nvSpPr>
        <dsp:cNvPr id="0" name=""/>
        <dsp:cNvSpPr/>
      </dsp:nvSpPr>
      <dsp:spPr>
        <a:xfrm>
          <a:off x="4810716" y="2373013"/>
          <a:ext cx="2132064" cy="904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• Progressive prototype refinement</a:t>
          </a:r>
          <a:endParaRPr lang="en-US" sz="2100" kern="1200"/>
        </a:p>
      </dsp:txBody>
      <dsp:txXfrm>
        <a:off x="4810716" y="2373013"/>
        <a:ext cx="2132064" cy="9045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6D78F-AEB6-4B92-83EC-13B68585A652}">
      <dsp:nvSpPr>
        <dsp:cNvPr id="0" name=""/>
        <dsp:cNvSpPr/>
      </dsp:nvSpPr>
      <dsp:spPr>
        <a:xfrm>
          <a:off x="0" y="356759"/>
          <a:ext cx="4872038" cy="9149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• Structured guidance and peer support improve outcomes [3]</a:t>
          </a:r>
          <a:endParaRPr lang="en-US" sz="2300" kern="1200"/>
        </a:p>
      </dsp:txBody>
      <dsp:txXfrm>
        <a:off x="44664" y="401423"/>
        <a:ext cx="4782710" cy="825612"/>
      </dsp:txXfrm>
    </dsp:sp>
    <dsp:sp modelId="{FD963476-52EA-4A89-86B6-3043B9907030}">
      <dsp:nvSpPr>
        <dsp:cNvPr id="0" name=""/>
        <dsp:cNvSpPr/>
      </dsp:nvSpPr>
      <dsp:spPr>
        <a:xfrm>
          <a:off x="0" y="1337939"/>
          <a:ext cx="4872038" cy="914940"/>
        </a:xfrm>
        <a:prstGeom prst="roundRect">
          <a:avLst/>
        </a:prstGeom>
        <a:gradFill rotWithShape="0">
          <a:gsLst>
            <a:gs pos="0">
              <a:schemeClr val="accent2">
                <a:hueOff val="-443578"/>
                <a:satOff val="2739"/>
                <a:lumOff val="-392"/>
                <a:alphaOff val="0"/>
                <a:tint val="98000"/>
                <a:lumMod val="114000"/>
              </a:schemeClr>
            </a:gs>
            <a:gs pos="100000">
              <a:schemeClr val="accent2">
                <a:hueOff val="-443578"/>
                <a:satOff val="2739"/>
                <a:lumOff val="-39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• Accessibility and digital literacy often overlooked [4]</a:t>
          </a:r>
          <a:endParaRPr lang="en-US" sz="2300" kern="1200"/>
        </a:p>
      </dsp:txBody>
      <dsp:txXfrm>
        <a:off x="44664" y="1382603"/>
        <a:ext cx="4782710" cy="825612"/>
      </dsp:txXfrm>
    </dsp:sp>
    <dsp:sp modelId="{801BD9E4-9EC7-464C-9503-5242225306B9}">
      <dsp:nvSpPr>
        <dsp:cNvPr id="0" name=""/>
        <dsp:cNvSpPr/>
      </dsp:nvSpPr>
      <dsp:spPr>
        <a:xfrm>
          <a:off x="0" y="2319119"/>
          <a:ext cx="4872038" cy="914940"/>
        </a:xfrm>
        <a:prstGeom prst="roundRect">
          <a:avLst/>
        </a:prstGeom>
        <a:gradFill rotWithShape="0">
          <a:gsLst>
            <a:gs pos="0">
              <a:schemeClr val="accent2">
                <a:hueOff val="-887157"/>
                <a:satOff val="5477"/>
                <a:lumOff val="-784"/>
                <a:alphaOff val="0"/>
                <a:tint val="98000"/>
                <a:lumMod val="114000"/>
              </a:schemeClr>
            </a:gs>
            <a:gs pos="100000">
              <a:schemeClr val="accent2">
                <a:hueOff val="-887157"/>
                <a:satOff val="5477"/>
                <a:lumOff val="-78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• Cultural diversity rarely addressed [4]</a:t>
          </a:r>
          <a:endParaRPr lang="en-US" sz="2300" kern="1200"/>
        </a:p>
      </dsp:txBody>
      <dsp:txXfrm>
        <a:off x="44664" y="2363783"/>
        <a:ext cx="4782710" cy="825612"/>
      </dsp:txXfrm>
    </dsp:sp>
    <dsp:sp modelId="{8BE3154B-74F0-40B4-8A22-9EBD89EA54BB}">
      <dsp:nvSpPr>
        <dsp:cNvPr id="0" name=""/>
        <dsp:cNvSpPr/>
      </dsp:nvSpPr>
      <dsp:spPr>
        <a:xfrm>
          <a:off x="0" y="3300300"/>
          <a:ext cx="4872038" cy="914940"/>
        </a:xfrm>
        <a:prstGeom prst="roundRect">
          <a:avLst/>
        </a:prstGeom>
        <a:gradFill rotWithShape="0">
          <a:gsLst>
            <a:gs pos="0">
              <a:schemeClr val="accent2">
                <a:hueOff val="-1330735"/>
                <a:satOff val="8216"/>
                <a:lumOff val="-1176"/>
                <a:alphaOff val="0"/>
                <a:tint val="98000"/>
                <a:lumMod val="114000"/>
              </a:schemeClr>
            </a:gs>
            <a:gs pos="100000">
              <a:schemeClr val="accent2">
                <a:hueOff val="-1330735"/>
                <a:satOff val="8216"/>
                <a:lumOff val="-117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• Need for inclusive, user-centred support [2], [6]</a:t>
          </a:r>
          <a:endParaRPr lang="en-US" sz="2300" kern="1200"/>
        </a:p>
      </dsp:txBody>
      <dsp:txXfrm>
        <a:off x="44664" y="3344964"/>
        <a:ext cx="4782710" cy="825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383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166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835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989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351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466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993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569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30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912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333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123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2507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024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338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1940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156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1296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93" r:id="rId6"/>
    <p:sldLayoutId id="2147483894" r:id="rId7"/>
    <p:sldLayoutId id="2147483895" r:id="rId8"/>
    <p:sldLayoutId id="2147483896" r:id="rId9"/>
    <p:sldLayoutId id="2147483897" r:id="rId10"/>
    <p:sldLayoutId id="2147483898" r:id="rId11"/>
    <p:sldLayoutId id="2147483899" r:id="rId12"/>
    <p:sldLayoutId id="2147483900" r:id="rId13"/>
    <p:sldLayoutId id="2147483901" r:id="rId14"/>
    <p:sldLayoutId id="2147483902" r:id="rId15"/>
    <p:sldLayoutId id="2147483903" r:id="rId16"/>
    <p:sldLayoutId id="214748390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706718"/>
            <a:ext cx="7055380" cy="878242"/>
          </a:xfrm>
        </p:spPr>
        <p:txBody>
          <a:bodyPr/>
          <a:lstStyle/>
          <a:p>
            <a:pPr algn="ctr"/>
            <a:r>
              <a:rPr dirty="0"/>
              <a:t>Memory Care Hub</a:t>
            </a:r>
          </a:p>
          <a:p>
            <a:pPr algn="ctr"/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52925"/>
            <a:ext cx="7539354" cy="4195481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sz="2400" dirty="0"/>
              <a:t>An Inclusive Digital Platform for Dementia Caregivers</a:t>
            </a:r>
            <a:endParaRPr lang="en-GB" sz="2400" dirty="0"/>
          </a:p>
          <a:p>
            <a:pPr marL="0" indent="0">
              <a:buNone/>
            </a:pPr>
            <a:endParaRPr sz="2400" dirty="0"/>
          </a:p>
          <a:p>
            <a:endParaRPr dirty="0"/>
          </a:p>
          <a:p>
            <a:endParaRPr lang="en-GB" dirty="0"/>
          </a:p>
          <a:p>
            <a:pPr algn="r"/>
            <a:r>
              <a:rPr lang="en-GB" dirty="0"/>
              <a:t>Student Name: Iram Naz</a:t>
            </a:r>
          </a:p>
          <a:p>
            <a:pPr algn="r"/>
            <a:r>
              <a:rPr lang="en-GB" dirty="0"/>
              <a:t>Student ID: 2245084</a:t>
            </a:r>
            <a:endParaRPr dirty="0"/>
          </a:p>
          <a:p>
            <a:pPr algn="r"/>
            <a:r>
              <a:rPr dirty="0"/>
              <a:t>Date</a:t>
            </a:r>
            <a:r>
              <a:rPr lang="en-GB" dirty="0"/>
              <a:t>:2</a:t>
            </a:r>
            <a:r>
              <a:rPr lang="en-GB" baseline="30000" dirty="0"/>
              <a:t>nd</a:t>
            </a:r>
            <a:r>
              <a:rPr lang="en-GB" dirty="0"/>
              <a:t> February 2026</a:t>
            </a:r>
            <a:endParaRPr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538FA0DE-04FB-7444-77C8-A9C88E70A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64" y="3505200"/>
            <a:ext cx="3737113" cy="2354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3244A-9B35-D10F-97D3-130D5ABED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88EF9-2E4F-9090-9D59-4BDEA3C1B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108857"/>
            <a:ext cx="7055380" cy="729343"/>
          </a:xfrm>
        </p:spPr>
        <p:txBody>
          <a:bodyPr/>
          <a:lstStyle/>
          <a:p>
            <a:pPr algn="ctr"/>
            <a:r>
              <a:rPr lang="en-AU" dirty="0"/>
              <a:t>Content</a:t>
            </a:r>
            <a:endParaRPr dirty="0"/>
          </a:p>
          <a:p>
            <a:pPr algn="ctr"/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661D9-ECCC-66FA-9843-F516FD6CA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700" y="838200"/>
            <a:ext cx="6711654" cy="5769429"/>
          </a:xfrm>
        </p:spPr>
        <p:txBody>
          <a:bodyPr>
            <a:normAutofit fontScale="92500" lnSpcReduction="20000"/>
          </a:bodyPr>
          <a:lstStyle/>
          <a:p>
            <a:r>
              <a:rPr lang="en-AU" dirty="0"/>
              <a:t>Introduction</a:t>
            </a:r>
          </a:p>
          <a:p>
            <a:r>
              <a:rPr lang="en-AU" dirty="0"/>
              <a:t>Background</a:t>
            </a:r>
          </a:p>
          <a:p>
            <a:r>
              <a:rPr lang="en-AU" dirty="0"/>
              <a:t>Problem Statement</a:t>
            </a:r>
          </a:p>
          <a:p>
            <a:r>
              <a:rPr lang="en-GB" dirty="0">
                <a:solidFill>
                  <a:srgbClr val="EBEBEB"/>
                </a:solidFill>
              </a:rPr>
              <a:t>Literature Review – Key Findings</a:t>
            </a:r>
          </a:p>
          <a:p>
            <a:r>
              <a:rPr lang="en-GB" dirty="0"/>
              <a:t>Identified Project Gap</a:t>
            </a:r>
          </a:p>
          <a:p>
            <a:r>
              <a:rPr lang="en-GB" dirty="0"/>
              <a:t>Project Aim</a:t>
            </a:r>
          </a:p>
          <a:p>
            <a:r>
              <a:rPr lang="en-GB" dirty="0"/>
              <a:t>Project Objectives</a:t>
            </a:r>
          </a:p>
          <a:p>
            <a:r>
              <a:rPr lang="en-GB" dirty="0"/>
              <a:t>Research Design</a:t>
            </a:r>
          </a:p>
          <a:p>
            <a:r>
              <a:rPr lang="en-GB" dirty="0"/>
              <a:t>Development Methodology</a:t>
            </a:r>
          </a:p>
          <a:p>
            <a:r>
              <a:rPr lang="en-GB" dirty="0"/>
              <a:t>Tools and Technologies</a:t>
            </a:r>
          </a:p>
          <a:p>
            <a:r>
              <a:rPr lang="en-GB" dirty="0"/>
              <a:t>Usability &amp; Accessibility Testing</a:t>
            </a:r>
          </a:p>
          <a:p>
            <a:r>
              <a:rPr lang="en-GB" dirty="0"/>
              <a:t>Ethical Considerations</a:t>
            </a:r>
          </a:p>
          <a:p>
            <a:r>
              <a:rPr lang="en-AU" dirty="0"/>
              <a:t>Timeline of Project</a:t>
            </a:r>
            <a:endParaRPr lang="en-GB" dirty="0"/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AU" dirty="0"/>
          </a:p>
          <a:p>
            <a:endParaRPr lang="en-AU" dirty="0"/>
          </a:p>
          <a:p>
            <a:endParaRPr lang="en-AU" dirty="0"/>
          </a:p>
          <a:p>
            <a:endParaRPr lang="en-AU" dirty="0"/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02496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1223983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4435" y="2052214"/>
            <a:ext cx="4142435" cy="41961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• Dementia affects ~50 million people globally [1]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• Family caregivers provide most daily care [2]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• Caregivers face emotional strain and limited resources [3]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• Digital tools exist but are fragmented and hard to use [4]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Older carers and rural users face additional barriers such as low digital literacy and poor usability</a:t>
            </a:r>
          </a:p>
        </p:txBody>
      </p:sp>
      <p:pic>
        <p:nvPicPr>
          <p:cNvPr id="5" name="Picture 10">
            <a:extLst>
              <a:ext uri="{FF2B5EF4-FFF2-40B4-BE49-F238E27FC236}">
                <a16:creationId xmlns:a16="http://schemas.microsoft.com/office/drawing/2014/main" id="{60630D55-5C7B-0AFC-6EB4-A17913CDA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14" y="2194560"/>
            <a:ext cx="3590771" cy="3670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Problem Statement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F6CC7B8F-EC03-6889-4648-83FA800AA7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27088" y="2462997"/>
            <a:ext cx="6263253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Dementia carers frequently experience [2],[4]: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Stress and burnout [5]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isolation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Reduced confidence in caregiving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barriers include: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Low digital literacy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device access [3]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Poor usability and accessibility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Existing platforms are fragmented and non-interactive[2]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Absence of co-design reduces relevance and adoption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3100" dirty="0">
                <a:solidFill>
                  <a:srgbClr val="EBEBEB"/>
                </a:solidFill>
              </a:rPr>
              <a:t>Literature Review – Key Findings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2CADC1-546B-9997-D5E9-4FBB2D973D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2751876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dirty="0"/>
              <a:t>Identified Project Gap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B77707-47AD-CA2A-16DE-381ECDEE3D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3457772"/>
              </p:ext>
            </p:extLst>
          </p:nvPr>
        </p:nvGraphicFramePr>
        <p:xfrm>
          <a:off x="484583" y="2237362"/>
          <a:ext cx="7053264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dirty="0"/>
              <a:t>Project Aim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B3B99D-A529-1D4E-55AE-1CCADFE037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8239636"/>
              </p:ext>
            </p:extLst>
          </p:nvPr>
        </p:nvGraphicFramePr>
        <p:xfrm>
          <a:off x="484583" y="2140085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dirty="0"/>
              <a:t>Project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F8F38F-1A12-3DA9-9749-B41720F136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289015"/>
              </p:ext>
            </p:extLst>
          </p:nvPr>
        </p:nvGraphicFramePr>
        <p:xfrm>
          <a:off x="484583" y="2140085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dirty="0"/>
              <a:t>Research Design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870C2F-D2B2-29A6-2F06-BF35BCAD4B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030678"/>
              </p:ext>
            </p:extLst>
          </p:nvPr>
        </p:nvGraphicFramePr>
        <p:xfrm>
          <a:off x="484583" y="2140085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dirty="0"/>
              <a:t>Development Methodology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5FB098-5C8B-BAC5-F9FD-4072A4F033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496178"/>
              </p:ext>
            </p:extLst>
          </p:nvPr>
        </p:nvGraphicFramePr>
        <p:xfrm>
          <a:off x="484583" y="2140085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Tools and Technologies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Design: Figma, Adobe XD [6]</a:t>
            </a:r>
          </a:p>
          <a:p>
            <a:r>
              <a:t>• Frontend: HTML, CSS, JavaScript (React)</a:t>
            </a:r>
          </a:p>
          <a:p>
            <a:r>
              <a:t>• Backend: Node.js / Django</a:t>
            </a:r>
          </a:p>
          <a:p>
            <a:r>
              <a:t>• Database: MongoDB / PostgreSQL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Usability &amp; Accessibility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dirty="0"/>
              <a:t>• WCAG 2.2 compliance checks [6]</a:t>
            </a:r>
          </a:p>
          <a:p>
            <a:r>
              <a:rPr dirty="0"/>
              <a:t>• System Usability Scale (SUS) [2]</a:t>
            </a:r>
          </a:p>
          <a:p>
            <a:r>
              <a:rPr dirty="0"/>
              <a:t>• Task completion metrics</a:t>
            </a:r>
          </a:p>
          <a:p>
            <a:r>
              <a:rPr dirty="0"/>
              <a:t>• Two rounds of caregiver testing [2], [3]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Informed and dynamic consent [5]</a:t>
            </a:r>
          </a:p>
          <a:p>
            <a:r>
              <a:t>• Anonymity and secure data storage [5]</a:t>
            </a:r>
          </a:p>
          <a:p>
            <a:r>
              <a:t>• Emotional well-being safeguards [3]</a:t>
            </a:r>
          </a:p>
          <a:p>
            <a:r>
              <a:t>• Inclusive recruitment strategies [4]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37962D-CA7F-7999-16B7-B21175FBE3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C03D-C095-1BB1-4C9D-1253B2B7E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/>
              <a:t>Timeline of Project</a:t>
            </a:r>
            <a:endParaRPr dirty="0"/>
          </a:p>
        </p:txBody>
      </p:sp>
      <p:pic>
        <p:nvPicPr>
          <p:cNvPr id="5" name="Content Placeholder 4" descr="A chart with multiple colored boxes">
            <a:extLst>
              <a:ext uri="{FF2B5EF4-FFF2-40B4-BE49-F238E27FC236}">
                <a16:creationId xmlns:a16="http://schemas.microsoft.com/office/drawing/2014/main" id="{AFB07C38-6CA2-3C9C-E606-40327280E9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3772" y="1586520"/>
            <a:ext cx="7641772" cy="49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718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B808FA-2937-67D8-7260-B9E735E61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37BA4-A82D-7759-E563-35AC7C456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527F05C-3403-E0F7-545D-EF705325C4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5063" y="2084134"/>
            <a:ext cx="7446334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Memory Care Hub addresses critical gaps in dementia carer support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Integrates education, community, and accessibility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Offers a scalable, inclusive digital solution to improve carers’ wellbeing</a:t>
            </a:r>
          </a:p>
        </p:txBody>
      </p:sp>
    </p:spTree>
    <p:extLst>
      <p:ext uri="{BB962C8B-B14F-4D97-AF65-F5344CB8AC3E}">
        <p14:creationId xmlns:p14="http://schemas.microsoft.com/office/powerpoint/2010/main" val="15474545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rgbClr val="EBEBEB"/>
                </a:solidFill>
              </a:rPr>
              <a:t>Background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77F463-05FD-3B0F-0B3D-F6C24578E7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780864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[1] WHO. Dementia Fact Sheet.</a:t>
            </a:r>
          </a:p>
          <a:p>
            <a:r>
              <a:rPr dirty="0"/>
              <a:t>[2] Ottaviani et al., Aging &amp; Mental Health, 2022.</a:t>
            </a:r>
          </a:p>
          <a:p>
            <a:r>
              <a:rPr dirty="0"/>
              <a:t>[3] Wallace et al., Brain Impairment, 2021.</a:t>
            </a:r>
          </a:p>
          <a:p>
            <a:r>
              <a:rPr dirty="0"/>
              <a:t>[4] Soares et al., JMIR Aging, 2024.</a:t>
            </a:r>
          </a:p>
          <a:p>
            <a:r>
              <a:rPr dirty="0"/>
              <a:t>[5] Zhai et al., Digital Health, 2023.</a:t>
            </a:r>
          </a:p>
          <a:p>
            <a:r>
              <a:rPr dirty="0"/>
              <a:t>[6] W3C. WCAG 2.2, 2024.</a:t>
            </a:r>
          </a:p>
          <a:p>
            <a:r>
              <a:rPr dirty="0"/>
              <a:t>[7] Pressman &amp; Maxim. Software Engineering, 2020.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158</TotalTime>
  <Words>660</Words>
  <Application>Microsoft Office PowerPoint</Application>
  <PresentationFormat>On-screen Show (4:3)</PresentationFormat>
  <Paragraphs>118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Ion</vt:lpstr>
      <vt:lpstr>Memory Care Hub </vt:lpstr>
      <vt:lpstr>Content </vt:lpstr>
      <vt:lpstr>Introduction</vt:lpstr>
      <vt:lpstr>Problem Statement</vt:lpstr>
      <vt:lpstr>Literature Review – Key Findings</vt:lpstr>
      <vt:lpstr>Identified Project Gap</vt:lpstr>
      <vt:lpstr>Project Aim</vt:lpstr>
      <vt:lpstr>Project Objectives</vt:lpstr>
      <vt:lpstr>Research Design</vt:lpstr>
      <vt:lpstr>Development Methodology</vt:lpstr>
      <vt:lpstr>Tools and Technologies</vt:lpstr>
      <vt:lpstr>Usability &amp; Accessibility Testing</vt:lpstr>
      <vt:lpstr>Ethical Considerations</vt:lpstr>
      <vt:lpstr>Timeline of Project</vt:lpstr>
      <vt:lpstr>Conclusion</vt:lpstr>
      <vt:lpstr>Background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Umme Noor</dc:creator>
  <cp:keywords/>
  <dc:description>generated using python-pptx</dc:description>
  <cp:lastModifiedBy>Umme Noor</cp:lastModifiedBy>
  <cp:revision>20</cp:revision>
  <dcterms:created xsi:type="dcterms:W3CDTF">2013-01-27T09:14:16Z</dcterms:created>
  <dcterms:modified xsi:type="dcterms:W3CDTF">2026-02-01T19:36:25Z</dcterms:modified>
  <cp:category/>
</cp:coreProperties>
</file>