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77"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Lst>
  <p:sldSz cy="5143500" cx="9144000"/>
  <p:notesSz cx="6858000" cy="9144000"/>
  <p:embeddedFontLst>
    <p:embeddedFont>
      <p:font typeface="Manrope SemiBold"/>
      <p:regular r:id="rId27"/>
      <p:bold r:id="rId28"/>
    </p:embeddedFont>
    <p:embeddedFont>
      <p:font typeface="Kulim Park"/>
      <p:regular r:id="rId29"/>
      <p:bold r:id="rId30"/>
      <p:italic r:id="rId31"/>
      <p:boldItalic r:id="rId32"/>
    </p:embeddedFont>
    <p:embeddedFont>
      <p:font typeface="Manrope"/>
      <p:regular r:id="rId33"/>
      <p:bold r:id="rId34"/>
    </p:embeddedFont>
    <p:embeddedFont>
      <p:font typeface="Manrope Medium"/>
      <p:regular r:id="rId35"/>
      <p:bold r:id="rId36"/>
    </p:embeddedFont>
    <p:embeddedFont>
      <p:font typeface="PT Sans"/>
      <p:regular r:id="rId37"/>
      <p:bold r:id="rId38"/>
      <p:italic r:id="rId39"/>
      <p:boldItalic r:id="rId40"/>
    </p:embeddedFont>
    <p:embeddedFont>
      <p:font typeface="Kulim Park SemiBold"/>
      <p:regular r:id="rId41"/>
      <p:bold r:id="rId42"/>
      <p:italic r:id="rId43"/>
      <p:boldItalic r:id="rId4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font" Target="fonts/PTSans-boldItalic.fntdata"/><Relationship Id="rId20" Type="http://schemas.openxmlformats.org/officeDocument/2006/relationships/slide" Target="slides/slide16.xml"/><Relationship Id="rId42" Type="http://schemas.openxmlformats.org/officeDocument/2006/relationships/font" Target="fonts/KulimParkSemiBold-bold.fntdata"/><Relationship Id="rId41" Type="http://schemas.openxmlformats.org/officeDocument/2006/relationships/font" Target="fonts/KulimParkSemiBold-regular.fntdata"/><Relationship Id="rId22" Type="http://schemas.openxmlformats.org/officeDocument/2006/relationships/slide" Target="slides/slide18.xml"/><Relationship Id="rId44" Type="http://schemas.openxmlformats.org/officeDocument/2006/relationships/font" Target="fonts/KulimParkSemiBold-boldItalic.fntdata"/><Relationship Id="rId21" Type="http://schemas.openxmlformats.org/officeDocument/2006/relationships/slide" Target="slides/slide17.xml"/><Relationship Id="rId43" Type="http://schemas.openxmlformats.org/officeDocument/2006/relationships/font" Target="fonts/KulimParkSemiBold-italic.fntdata"/><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font" Target="fonts/ManropeSemiBold-bold.fntdata"/><Relationship Id="rId27" Type="http://schemas.openxmlformats.org/officeDocument/2006/relationships/font" Target="fonts/ManropeSemiBold-regular.fntdata"/><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font" Target="fonts/KulimPark-regular.fntdata"/><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font" Target="fonts/KulimPark-italic.fntdata"/><Relationship Id="rId30" Type="http://schemas.openxmlformats.org/officeDocument/2006/relationships/font" Target="fonts/KulimPark-bold.fntdata"/><Relationship Id="rId11" Type="http://schemas.openxmlformats.org/officeDocument/2006/relationships/slide" Target="slides/slide7.xml"/><Relationship Id="rId33" Type="http://schemas.openxmlformats.org/officeDocument/2006/relationships/font" Target="fonts/Manrope-regular.fntdata"/><Relationship Id="rId10" Type="http://schemas.openxmlformats.org/officeDocument/2006/relationships/slide" Target="slides/slide6.xml"/><Relationship Id="rId32" Type="http://schemas.openxmlformats.org/officeDocument/2006/relationships/font" Target="fonts/KulimPark-boldItalic.fntdata"/><Relationship Id="rId13" Type="http://schemas.openxmlformats.org/officeDocument/2006/relationships/slide" Target="slides/slide9.xml"/><Relationship Id="rId35" Type="http://schemas.openxmlformats.org/officeDocument/2006/relationships/font" Target="fonts/ManropeMedium-regular.fntdata"/><Relationship Id="rId12" Type="http://schemas.openxmlformats.org/officeDocument/2006/relationships/slide" Target="slides/slide8.xml"/><Relationship Id="rId34" Type="http://schemas.openxmlformats.org/officeDocument/2006/relationships/font" Target="fonts/Manrope-bold.fntdata"/><Relationship Id="rId15" Type="http://schemas.openxmlformats.org/officeDocument/2006/relationships/slide" Target="slides/slide11.xml"/><Relationship Id="rId37" Type="http://schemas.openxmlformats.org/officeDocument/2006/relationships/font" Target="fonts/PTSans-regular.fntdata"/><Relationship Id="rId14" Type="http://schemas.openxmlformats.org/officeDocument/2006/relationships/slide" Target="slides/slide10.xml"/><Relationship Id="rId36" Type="http://schemas.openxmlformats.org/officeDocument/2006/relationships/font" Target="fonts/ManropeMedium-bold.fntdata"/><Relationship Id="rId17" Type="http://schemas.openxmlformats.org/officeDocument/2006/relationships/slide" Target="slides/slide13.xml"/><Relationship Id="rId39" Type="http://schemas.openxmlformats.org/officeDocument/2006/relationships/font" Target="fonts/PTSans-italic.fntdata"/><Relationship Id="rId16" Type="http://schemas.openxmlformats.org/officeDocument/2006/relationships/slide" Target="slides/slide12.xml"/><Relationship Id="rId38" Type="http://schemas.openxmlformats.org/officeDocument/2006/relationships/font" Target="fonts/PTSans-bold.fntdata"/><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2" name="Shape 312"/>
        <p:cNvGrpSpPr/>
        <p:nvPr/>
      </p:nvGrpSpPr>
      <p:grpSpPr>
        <a:xfrm>
          <a:off x="0" y="0"/>
          <a:ext cx="0" cy="0"/>
          <a:chOff x="0" y="0"/>
          <a:chExt cx="0" cy="0"/>
        </a:xfrm>
      </p:grpSpPr>
      <p:sp>
        <p:nvSpPr>
          <p:cNvPr id="313" name="Google Shape;313;g4dfce81f19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4" name="Google Shape;314;g4dfce81f19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8" name="Shape 318"/>
        <p:cNvGrpSpPr/>
        <p:nvPr/>
      </p:nvGrpSpPr>
      <p:grpSpPr>
        <a:xfrm>
          <a:off x="0" y="0"/>
          <a:ext cx="0" cy="0"/>
          <a:chOff x="0" y="0"/>
          <a:chExt cx="0" cy="0"/>
        </a:xfrm>
      </p:grpSpPr>
      <p:sp>
        <p:nvSpPr>
          <p:cNvPr id="319" name="Google Shape;319;gead6129809_1_217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0" name="Google Shape;320;gead6129809_1_217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5" name="Shape 335"/>
        <p:cNvGrpSpPr/>
        <p:nvPr/>
      </p:nvGrpSpPr>
      <p:grpSpPr>
        <a:xfrm>
          <a:off x="0" y="0"/>
          <a:ext cx="0" cy="0"/>
          <a:chOff x="0" y="0"/>
          <a:chExt cx="0" cy="0"/>
        </a:xfrm>
      </p:grpSpPr>
      <p:sp>
        <p:nvSpPr>
          <p:cNvPr id="336" name="Google Shape;336;gead6129809_0_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7" name="Google Shape;337;gead6129809_0_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
              <a:t>I want to take a look at the word intervention to begin with</a:t>
            </a:r>
            <a:endParaRPr/>
          </a:p>
          <a:p>
            <a:pPr indent="-298450" lvl="0" marL="457200" rtl="0" algn="l">
              <a:spcBef>
                <a:spcPts val="0"/>
              </a:spcBef>
              <a:spcAft>
                <a:spcPts val="0"/>
              </a:spcAft>
              <a:buSzPts val="1100"/>
              <a:buChar char="●"/>
            </a:pPr>
            <a:r>
              <a:rPr lang="en"/>
              <a:t>After reading the specific types of interventions specify that we will focus on Team Building </a:t>
            </a:r>
            <a:r>
              <a:rPr lang="en"/>
              <a:t>Activities</a:t>
            </a:r>
            <a:r>
              <a:rPr lang="en"/>
              <a:t>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8" name="Shape 348"/>
        <p:cNvGrpSpPr/>
        <p:nvPr/>
      </p:nvGrpSpPr>
      <p:grpSpPr>
        <a:xfrm>
          <a:off x="0" y="0"/>
          <a:ext cx="0" cy="0"/>
          <a:chOff x="0" y="0"/>
          <a:chExt cx="0" cy="0"/>
        </a:xfrm>
      </p:grpSpPr>
      <p:sp>
        <p:nvSpPr>
          <p:cNvPr id="349" name="Google Shape;349;gead6129809_0_1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0" name="Google Shape;350;gead6129809_0_1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8" name="Shape 358"/>
        <p:cNvGrpSpPr/>
        <p:nvPr/>
      </p:nvGrpSpPr>
      <p:grpSpPr>
        <a:xfrm>
          <a:off x="0" y="0"/>
          <a:ext cx="0" cy="0"/>
          <a:chOff x="0" y="0"/>
          <a:chExt cx="0" cy="0"/>
        </a:xfrm>
      </p:grpSpPr>
      <p:sp>
        <p:nvSpPr>
          <p:cNvPr id="359" name="Google Shape;359;gead6129809_0_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0" name="Google Shape;360;gead6129809_0_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
              <a:t>“With the right game the group can begin working as a whole and gain all those benefits listed above and more”</a:t>
            </a:r>
            <a:endParaRPr/>
          </a:p>
          <a:p>
            <a:pPr indent="-298450" lvl="0" marL="457200" rtl="0" algn="l">
              <a:spcBef>
                <a:spcPts val="0"/>
              </a:spcBef>
              <a:spcAft>
                <a:spcPts val="0"/>
              </a:spcAft>
              <a:buSzPts val="1100"/>
              <a:buChar char="●"/>
            </a:pPr>
            <a:r>
              <a:rPr lang="en"/>
              <a:t>“Certain </a:t>
            </a:r>
            <a:r>
              <a:rPr lang="en"/>
              <a:t>activities</a:t>
            </a:r>
            <a:r>
              <a:rPr lang="en"/>
              <a:t> will </a:t>
            </a:r>
            <a:r>
              <a:rPr lang="en"/>
              <a:t>determine</a:t>
            </a:r>
            <a:r>
              <a:rPr lang="en"/>
              <a:t> what benefits the group will achieve for example the name game we played allowed to group to have better communication, </a:t>
            </a:r>
            <a:r>
              <a:rPr lang="en"/>
              <a:t>improved</a:t>
            </a:r>
            <a:r>
              <a:rPr lang="en"/>
              <a:t> our moral and increased confidence. It also allowed me to ask open questions to people which encouraged them to talk more about their answer. But picking the right activity is where we as Youth Workers and facilitators step”</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9" name="Shape 369"/>
        <p:cNvGrpSpPr/>
        <p:nvPr/>
      </p:nvGrpSpPr>
      <p:grpSpPr>
        <a:xfrm>
          <a:off x="0" y="0"/>
          <a:ext cx="0" cy="0"/>
          <a:chOff x="0" y="0"/>
          <a:chExt cx="0" cy="0"/>
        </a:xfrm>
      </p:grpSpPr>
      <p:sp>
        <p:nvSpPr>
          <p:cNvPr id="370" name="Google Shape;370;gead6129809_0_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1" name="Google Shape;371;gead6129809_0_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
              <a:t>Herons models and talk about how specific team building games (go back to the first quote) specifically designed for the group can help them to become more </a:t>
            </a:r>
            <a:r>
              <a:rPr lang="en"/>
              <a:t>autonomous </a:t>
            </a:r>
            <a:endParaRPr/>
          </a:p>
          <a:p>
            <a:pPr indent="-298450" lvl="0" marL="457200" rtl="0" algn="l">
              <a:spcBef>
                <a:spcPts val="0"/>
              </a:spcBef>
              <a:spcAft>
                <a:spcPts val="0"/>
              </a:spcAft>
              <a:buSzPts val="1100"/>
              <a:buChar char="●"/>
            </a:pPr>
            <a:r>
              <a:rPr lang="en"/>
              <a:t>Then move on to how they can also help on a 121 level</a:t>
            </a:r>
            <a:endParaRPr/>
          </a:p>
          <a:p>
            <a:pPr indent="-298450" lvl="0" marL="457200" rtl="0" algn="l">
              <a:spcBef>
                <a:spcPts val="0"/>
              </a:spcBef>
              <a:spcAft>
                <a:spcPts val="0"/>
              </a:spcAft>
              <a:buSzPts val="1100"/>
              <a:buChar char="●"/>
            </a:pPr>
            <a:r>
              <a:rPr lang="en"/>
              <a:t>“I want to introduce you John Heron…”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6" name="Shape 376"/>
        <p:cNvGrpSpPr/>
        <p:nvPr/>
      </p:nvGrpSpPr>
      <p:grpSpPr>
        <a:xfrm>
          <a:off x="0" y="0"/>
          <a:ext cx="0" cy="0"/>
          <a:chOff x="0" y="0"/>
          <a:chExt cx="0" cy="0"/>
        </a:xfrm>
      </p:grpSpPr>
      <p:sp>
        <p:nvSpPr>
          <p:cNvPr id="377" name="Google Shape;377;gead6129809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8" name="Google Shape;378;gead6129809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Google def </a:t>
            </a:r>
            <a:endParaRPr/>
          </a:p>
          <a:p>
            <a:pPr indent="0" lvl="0" marL="0" rtl="0" algn="l">
              <a:spcBef>
                <a:spcPts val="0"/>
              </a:spcBef>
              <a:spcAft>
                <a:spcPts val="0"/>
              </a:spcAft>
              <a:buNone/>
            </a:pPr>
            <a:r>
              <a:rPr lang="en"/>
              <a:t>Go into detail and provide suggestions for the three modules </a:t>
            </a:r>
            <a:endParaRPr/>
          </a:p>
          <a:p>
            <a:pPr indent="0" lvl="0" marL="0" rtl="0" algn="l">
              <a:spcBef>
                <a:spcPts val="0"/>
              </a:spcBef>
              <a:spcAft>
                <a:spcPts val="0"/>
              </a:spcAft>
              <a:buNone/>
            </a:pPr>
            <a:r>
              <a:rPr lang="en"/>
              <a:t>Move onto how team building can work in a 121 setting maybe have another game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3" name="Shape 383"/>
        <p:cNvGrpSpPr/>
        <p:nvPr/>
      </p:nvGrpSpPr>
      <p:grpSpPr>
        <a:xfrm>
          <a:off x="0" y="0"/>
          <a:ext cx="0" cy="0"/>
          <a:chOff x="0" y="0"/>
          <a:chExt cx="0" cy="0"/>
        </a:xfrm>
      </p:grpSpPr>
      <p:sp>
        <p:nvSpPr>
          <p:cNvPr id="384" name="Google Shape;384;gead6129809_0_3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5" name="Google Shape;385;gead6129809_0_3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1" name="Shape 401"/>
        <p:cNvGrpSpPr/>
        <p:nvPr/>
      </p:nvGrpSpPr>
      <p:grpSpPr>
        <a:xfrm>
          <a:off x="0" y="0"/>
          <a:ext cx="0" cy="0"/>
          <a:chOff x="0" y="0"/>
          <a:chExt cx="0" cy="0"/>
        </a:xfrm>
      </p:grpSpPr>
      <p:sp>
        <p:nvSpPr>
          <p:cNvPr id="402" name="Google Shape;402;g1293d47523b_0_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3" name="Google Shape;403;g1293d47523b_0_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“But not only does this method work in group dynamics but also on a 121 level”</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8" name="Shape 408"/>
        <p:cNvGrpSpPr/>
        <p:nvPr/>
      </p:nvGrpSpPr>
      <p:grpSpPr>
        <a:xfrm>
          <a:off x="0" y="0"/>
          <a:ext cx="0" cy="0"/>
          <a:chOff x="0" y="0"/>
          <a:chExt cx="0" cy="0"/>
        </a:xfrm>
      </p:grpSpPr>
      <p:sp>
        <p:nvSpPr>
          <p:cNvPr id="409" name="Google Shape;409;gead6129809_0_1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0" name="Google Shape;410;gead6129809_0_1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How to use team </a:t>
            </a:r>
            <a:r>
              <a:rPr lang="en"/>
              <a:t>activities</a:t>
            </a:r>
            <a:r>
              <a:rPr lang="en"/>
              <a:t> on a 121 level </a:t>
            </a:r>
            <a:endParaRPr/>
          </a:p>
          <a:p>
            <a:pPr indent="0" lvl="0" marL="0" rtl="0" algn="l">
              <a:spcBef>
                <a:spcPts val="0"/>
              </a:spcBef>
              <a:spcAft>
                <a:spcPts val="0"/>
              </a:spcAft>
              <a:buNone/>
            </a:pPr>
            <a:r>
              <a:rPr lang="en"/>
              <a:t>Find studies to prove the effects of them </a:t>
            </a:r>
            <a:endParaRPr/>
          </a:p>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8" name="Shape 418"/>
        <p:cNvGrpSpPr/>
        <p:nvPr/>
      </p:nvGrpSpPr>
      <p:grpSpPr>
        <a:xfrm>
          <a:off x="0" y="0"/>
          <a:ext cx="0" cy="0"/>
          <a:chOff x="0" y="0"/>
          <a:chExt cx="0" cy="0"/>
        </a:xfrm>
      </p:grpSpPr>
      <p:sp>
        <p:nvSpPr>
          <p:cNvPr id="419" name="Google Shape;419;gead6129809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0" name="Google Shape;420;gead6129809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3" name="Shape 423"/>
        <p:cNvGrpSpPr/>
        <p:nvPr/>
      </p:nvGrpSpPr>
      <p:grpSpPr>
        <a:xfrm>
          <a:off x="0" y="0"/>
          <a:ext cx="0" cy="0"/>
          <a:chOff x="0" y="0"/>
          <a:chExt cx="0" cy="0"/>
        </a:xfrm>
      </p:grpSpPr>
      <p:sp>
        <p:nvSpPr>
          <p:cNvPr id="424" name="Google Shape;424;gead6129809_0_3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5" name="Google Shape;425;gead6129809_0_3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1" name="Shape 431"/>
        <p:cNvGrpSpPr/>
        <p:nvPr/>
      </p:nvGrpSpPr>
      <p:grpSpPr>
        <a:xfrm>
          <a:off x="0" y="0"/>
          <a:ext cx="0" cy="0"/>
          <a:chOff x="0" y="0"/>
          <a:chExt cx="0" cy="0"/>
        </a:xfrm>
      </p:grpSpPr>
      <p:sp>
        <p:nvSpPr>
          <p:cNvPr id="432" name="Google Shape;432;gead6129809_1_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3" name="Google Shape;433;gead6129809_1_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Find some info on how yw can use these </a:t>
            </a:r>
            <a:r>
              <a:rPr lang="en"/>
              <a:t>effectively</a:t>
            </a:r>
            <a:r>
              <a:rPr lang="en"/>
              <a:t> and to deliver certain topics (maybe include some resources from placement) </a:t>
            </a:r>
            <a:endParaRPr/>
          </a:p>
          <a:p>
            <a:pPr indent="0" lvl="0" marL="0" rtl="0" algn="l">
              <a:spcBef>
                <a:spcPts val="0"/>
              </a:spcBef>
              <a:spcAft>
                <a:spcPts val="0"/>
              </a:spcAft>
              <a:buNone/>
            </a:pPr>
            <a:r>
              <a:rPr lang="en"/>
              <a:t>Give story and resources of the power points you made in placement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9" name="Shape 439"/>
        <p:cNvGrpSpPr/>
        <p:nvPr/>
      </p:nvGrpSpPr>
      <p:grpSpPr>
        <a:xfrm>
          <a:off x="0" y="0"/>
          <a:ext cx="0" cy="0"/>
          <a:chOff x="0" y="0"/>
          <a:chExt cx="0" cy="0"/>
        </a:xfrm>
      </p:grpSpPr>
      <p:sp>
        <p:nvSpPr>
          <p:cNvPr id="440" name="Google Shape;440;g11bc5a9ba11_0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1" name="Google Shape;441;g11bc5a9ba11_0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Include presentation slides made from placement and give a </a:t>
            </a:r>
            <a:r>
              <a:rPr lang="en"/>
              <a:t>brief</a:t>
            </a:r>
            <a:r>
              <a:rPr lang="en"/>
              <a:t> discussion about it.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6" name="Shape 446"/>
        <p:cNvGrpSpPr/>
        <p:nvPr/>
      </p:nvGrpSpPr>
      <p:grpSpPr>
        <a:xfrm>
          <a:off x="0" y="0"/>
          <a:ext cx="0" cy="0"/>
          <a:chOff x="0" y="0"/>
          <a:chExt cx="0" cy="0"/>
        </a:xfrm>
      </p:grpSpPr>
      <p:sp>
        <p:nvSpPr>
          <p:cNvPr id="447" name="Google Shape;447;g1293d47523b_0_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8" name="Google Shape;448;g1293d47523b_0_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2" name="Shape 452"/>
        <p:cNvGrpSpPr/>
        <p:nvPr/>
      </p:nvGrpSpPr>
      <p:grpSpPr>
        <a:xfrm>
          <a:off x="0" y="0"/>
          <a:ext cx="0" cy="0"/>
          <a:chOff x="0" y="0"/>
          <a:chExt cx="0" cy="0"/>
        </a:xfrm>
      </p:grpSpPr>
      <p:sp>
        <p:nvSpPr>
          <p:cNvPr id="453" name="Google Shape;453;g1293d47523b_0_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4" name="Google Shape;454;g1293d47523b_0_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8" name="Shape 458"/>
        <p:cNvGrpSpPr/>
        <p:nvPr/>
      </p:nvGrpSpPr>
      <p:grpSpPr>
        <a:xfrm>
          <a:off x="0" y="0"/>
          <a:ext cx="0" cy="0"/>
          <a:chOff x="0" y="0"/>
          <a:chExt cx="0" cy="0"/>
        </a:xfrm>
      </p:grpSpPr>
      <p:sp>
        <p:nvSpPr>
          <p:cNvPr id="459" name="Google Shape;459;g1293d47523b_0_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0" name="Google Shape;460;g1293d47523b_0_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4" name="Shape 464"/>
        <p:cNvGrpSpPr/>
        <p:nvPr/>
      </p:nvGrpSpPr>
      <p:grpSpPr>
        <a:xfrm>
          <a:off x="0" y="0"/>
          <a:ext cx="0" cy="0"/>
          <a:chOff x="0" y="0"/>
          <a:chExt cx="0" cy="0"/>
        </a:xfrm>
      </p:grpSpPr>
      <p:sp>
        <p:nvSpPr>
          <p:cNvPr id="465" name="Google Shape;465;gead6129809_1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6" name="Google Shape;466;gead6129809_1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Move onto how it links with NOS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1" name="Shape 471"/>
        <p:cNvGrpSpPr/>
        <p:nvPr/>
      </p:nvGrpSpPr>
      <p:grpSpPr>
        <a:xfrm>
          <a:off x="0" y="0"/>
          <a:ext cx="0" cy="0"/>
          <a:chOff x="0" y="0"/>
          <a:chExt cx="0" cy="0"/>
        </a:xfrm>
      </p:grpSpPr>
      <p:sp>
        <p:nvSpPr>
          <p:cNvPr id="472" name="Google Shape;472;gead6129809_0_3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3" name="Google Shape;473;gead6129809_0_3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9" name="Shape 479"/>
        <p:cNvGrpSpPr/>
        <p:nvPr/>
      </p:nvGrpSpPr>
      <p:grpSpPr>
        <a:xfrm>
          <a:off x="0" y="0"/>
          <a:ext cx="0" cy="0"/>
          <a:chOff x="0" y="0"/>
          <a:chExt cx="0" cy="0"/>
        </a:xfrm>
      </p:grpSpPr>
      <p:sp>
        <p:nvSpPr>
          <p:cNvPr id="480" name="Google Shape;480;g1293d47523b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1" name="Google Shape;481;g1293d47523b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4" name="Shape 484"/>
        <p:cNvGrpSpPr/>
        <p:nvPr/>
      </p:nvGrpSpPr>
      <p:grpSpPr>
        <a:xfrm>
          <a:off x="0" y="0"/>
          <a:ext cx="0" cy="0"/>
          <a:chOff x="0" y="0"/>
          <a:chExt cx="0" cy="0"/>
        </a:xfrm>
      </p:grpSpPr>
      <p:sp>
        <p:nvSpPr>
          <p:cNvPr id="485" name="Google Shape;485;g1293d47523b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6" name="Google Shape;486;g1293d47523b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9" name="Shape 489"/>
        <p:cNvGrpSpPr/>
        <p:nvPr/>
      </p:nvGrpSpPr>
      <p:grpSpPr>
        <a:xfrm>
          <a:off x="0" y="0"/>
          <a:ext cx="0" cy="0"/>
          <a:chOff x="0" y="0"/>
          <a:chExt cx="0" cy="0"/>
        </a:xfrm>
      </p:grpSpPr>
      <p:sp>
        <p:nvSpPr>
          <p:cNvPr id="490" name="Google Shape;490;g1293d47523b_0_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1" name="Google Shape;491;g1293d47523b_0_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bit.ly/2Tynxth" TargetMode="External"/><Relationship Id="rId3" Type="http://schemas.openxmlformats.org/officeDocument/2006/relationships/hyperlink" Target="http://bit.ly/2TyoMsr" TargetMode="External"/><Relationship Id="rId4" Type="http://schemas.openxmlformats.org/officeDocument/2006/relationships/hyperlink" Target="http://bit.ly/2TtBDfr" TargetMode="Externa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sp>
        <p:nvSpPr>
          <p:cNvPr id="9" name="Google Shape;9;p2"/>
          <p:cNvSpPr/>
          <p:nvPr/>
        </p:nvSpPr>
        <p:spPr>
          <a:xfrm rot="813319">
            <a:off x="-1616877" y="-342427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 name="Google Shape;10;p2"/>
          <p:cNvSpPr/>
          <p:nvPr/>
        </p:nvSpPr>
        <p:spPr>
          <a:xfrm flipH="1" rot="-649785">
            <a:off x="6475477" y="-738425"/>
            <a:ext cx="4558897" cy="1365861"/>
          </a:xfrm>
          <a:custGeom>
            <a:rect b="b" l="l" r="r" t="t"/>
            <a:pathLst>
              <a:path extrusionOk="0" h="14730" w="49165">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a:off x="1125387" y="2238100"/>
            <a:ext cx="7471673" cy="477180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rot="8823147">
            <a:off x="-2265377" y="2808773"/>
            <a:ext cx="5990392" cy="5613180"/>
          </a:xfrm>
          <a:custGeom>
            <a:rect b="b" l="l" r="r" t="t"/>
            <a:pathLst>
              <a:path extrusionOk="0" h="87424" w="93299">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rgbClr val="E6B8AF">
              <a:alpha val="335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6536238" y="-142500"/>
            <a:ext cx="4935815" cy="3769836"/>
          </a:xfrm>
          <a:custGeom>
            <a:rect b="b" l="l" r="r" t="t"/>
            <a:pathLst>
              <a:path extrusionOk="0" h="29633" w="38799">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rgbClr val="E6B8AF">
              <a:alpha val="258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649785">
            <a:off x="716152" y="4401125"/>
            <a:ext cx="4558897" cy="1365861"/>
          </a:xfrm>
          <a:custGeom>
            <a:rect b="b" l="l" r="r" t="t"/>
            <a:pathLst>
              <a:path extrusionOk="0" h="14730" w="49165">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AC9078">
              <a:alpha val="12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rot="1244193">
            <a:off x="4086917" y="-777268"/>
            <a:ext cx="7826096" cy="2877857"/>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rot="-9555807">
            <a:off x="-6119383" y="2297294"/>
            <a:ext cx="7826096" cy="2877857"/>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txBox="1"/>
          <p:nvPr>
            <p:ph type="ctrTitle"/>
          </p:nvPr>
        </p:nvSpPr>
        <p:spPr>
          <a:xfrm>
            <a:off x="723150" y="1494200"/>
            <a:ext cx="7697700" cy="1598100"/>
          </a:xfrm>
          <a:prstGeom prst="rect">
            <a:avLst/>
          </a:prstGeom>
        </p:spPr>
        <p:txBody>
          <a:bodyPr anchorCtr="0" anchor="ctr" bIns="91425" lIns="91425" spcFirstLastPara="1" rIns="91425" wrap="square" tIns="91425">
            <a:noAutofit/>
          </a:bodyPr>
          <a:lstStyle>
            <a:lvl1pPr lvl="0" rtl="0">
              <a:lnSpc>
                <a:spcPct val="90000"/>
              </a:lnSpc>
              <a:spcBef>
                <a:spcPts val="0"/>
              </a:spcBef>
              <a:spcAft>
                <a:spcPts val="0"/>
              </a:spcAft>
              <a:buSzPts val="5200"/>
              <a:buNone/>
              <a:defRPr sz="6600">
                <a:latin typeface="Kulim Park SemiBold"/>
                <a:ea typeface="Kulim Park SemiBold"/>
                <a:cs typeface="Kulim Park SemiBold"/>
                <a:sym typeface="Kulim Park SemiBold"/>
              </a:defRPr>
            </a:lvl1pPr>
            <a:lvl2pPr lvl="1" rtl="0" algn="ctr">
              <a:spcBef>
                <a:spcPts val="0"/>
              </a:spcBef>
              <a:spcAft>
                <a:spcPts val="0"/>
              </a:spcAft>
              <a:buClr>
                <a:srgbClr val="191919"/>
              </a:buClr>
              <a:buSzPts val="5200"/>
              <a:buNone/>
              <a:defRPr sz="5200">
                <a:solidFill>
                  <a:srgbClr val="191919"/>
                </a:solidFill>
              </a:defRPr>
            </a:lvl2pPr>
            <a:lvl3pPr lvl="2" rtl="0" algn="ctr">
              <a:spcBef>
                <a:spcPts val="0"/>
              </a:spcBef>
              <a:spcAft>
                <a:spcPts val="0"/>
              </a:spcAft>
              <a:buClr>
                <a:srgbClr val="191919"/>
              </a:buClr>
              <a:buSzPts val="5200"/>
              <a:buNone/>
              <a:defRPr sz="5200">
                <a:solidFill>
                  <a:srgbClr val="191919"/>
                </a:solidFill>
              </a:defRPr>
            </a:lvl3pPr>
            <a:lvl4pPr lvl="3" rtl="0" algn="ctr">
              <a:spcBef>
                <a:spcPts val="0"/>
              </a:spcBef>
              <a:spcAft>
                <a:spcPts val="0"/>
              </a:spcAft>
              <a:buClr>
                <a:srgbClr val="191919"/>
              </a:buClr>
              <a:buSzPts val="5200"/>
              <a:buNone/>
              <a:defRPr sz="5200">
                <a:solidFill>
                  <a:srgbClr val="191919"/>
                </a:solidFill>
              </a:defRPr>
            </a:lvl4pPr>
            <a:lvl5pPr lvl="4" rtl="0" algn="ctr">
              <a:spcBef>
                <a:spcPts val="0"/>
              </a:spcBef>
              <a:spcAft>
                <a:spcPts val="0"/>
              </a:spcAft>
              <a:buClr>
                <a:srgbClr val="191919"/>
              </a:buClr>
              <a:buSzPts val="5200"/>
              <a:buNone/>
              <a:defRPr sz="5200">
                <a:solidFill>
                  <a:srgbClr val="191919"/>
                </a:solidFill>
              </a:defRPr>
            </a:lvl5pPr>
            <a:lvl6pPr lvl="5" rtl="0" algn="ctr">
              <a:spcBef>
                <a:spcPts val="0"/>
              </a:spcBef>
              <a:spcAft>
                <a:spcPts val="0"/>
              </a:spcAft>
              <a:buClr>
                <a:srgbClr val="191919"/>
              </a:buClr>
              <a:buSzPts val="5200"/>
              <a:buNone/>
              <a:defRPr sz="5200">
                <a:solidFill>
                  <a:srgbClr val="191919"/>
                </a:solidFill>
              </a:defRPr>
            </a:lvl6pPr>
            <a:lvl7pPr lvl="6" rtl="0" algn="ctr">
              <a:spcBef>
                <a:spcPts val="0"/>
              </a:spcBef>
              <a:spcAft>
                <a:spcPts val="0"/>
              </a:spcAft>
              <a:buClr>
                <a:srgbClr val="191919"/>
              </a:buClr>
              <a:buSzPts val="5200"/>
              <a:buNone/>
              <a:defRPr sz="5200">
                <a:solidFill>
                  <a:srgbClr val="191919"/>
                </a:solidFill>
              </a:defRPr>
            </a:lvl7pPr>
            <a:lvl8pPr lvl="7" rtl="0" algn="ctr">
              <a:spcBef>
                <a:spcPts val="0"/>
              </a:spcBef>
              <a:spcAft>
                <a:spcPts val="0"/>
              </a:spcAft>
              <a:buClr>
                <a:srgbClr val="191919"/>
              </a:buClr>
              <a:buSzPts val="5200"/>
              <a:buNone/>
              <a:defRPr sz="5200">
                <a:solidFill>
                  <a:srgbClr val="191919"/>
                </a:solidFill>
              </a:defRPr>
            </a:lvl8pPr>
            <a:lvl9pPr lvl="8" rtl="0" algn="ctr">
              <a:spcBef>
                <a:spcPts val="0"/>
              </a:spcBef>
              <a:spcAft>
                <a:spcPts val="0"/>
              </a:spcAft>
              <a:buClr>
                <a:srgbClr val="191919"/>
              </a:buClr>
              <a:buSzPts val="5200"/>
              <a:buNone/>
              <a:defRPr sz="5200">
                <a:solidFill>
                  <a:srgbClr val="191919"/>
                </a:solidFill>
              </a:defRPr>
            </a:lvl9pPr>
          </a:lstStyle>
          <a:p/>
        </p:txBody>
      </p:sp>
      <p:sp>
        <p:nvSpPr>
          <p:cNvPr id="18" name="Google Shape;18;p2"/>
          <p:cNvSpPr txBox="1"/>
          <p:nvPr>
            <p:ph idx="1" type="subTitle"/>
          </p:nvPr>
        </p:nvSpPr>
        <p:spPr>
          <a:xfrm>
            <a:off x="1962550" y="3100575"/>
            <a:ext cx="5218500" cy="548700"/>
          </a:xfrm>
          <a:prstGeom prst="rect">
            <a:avLst/>
          </a:prstGeom>
          <a:noFill/>
          <a:ln>
            <a:noFill/>
          </a:ln>
        </p:spPr>
        <p:txBody>
          <a:bodyPr anchorCtr="0" anchor="ctr" bIns="91425" lIns="91425" spcFirstLastPara="1" rIns="91425" wrap="square" tIns="91425">
            <a:noAutofit/>
          </a:bodyPr>
          <a:lstStyle>
            <a:lvl1pPr lvl="0" rtl="0" algn="ctr">
              <a:lnSpc>
                <a:spcPct val="100000"/>
              </a:lnSpc>
              <a:spcBef>
                <a:spcPts val="0"/>
              </a:spcBef>
              <a:spcAft>
                <a:spcPts val="0"/>
              </a:spcAft>
              <a:buSzPts val="1600"/>
              <a:buNone/>
              <a:defRPr>
                <a:latin typeface="Manrope"/>
                <a:ea typeface="Manrope"/>
                <a:cs typeface="Manrope"/>
                <a:sym typeface="Manrope"/>
              </a:defRPr>
            </a:lvl1pPr>
            <a:lvl2pPr lvl="1" rtl="0" algn="ctr">
              <a:lnSpc>
                <a:spcPct val="100000"/>
              </a:lnSpc>
              <a:spcBef>
                <a:spcPts val="0"/>
              </a:spcBef>
              <a:spcAft>
                <a:spcPts val="0"/>
              </a:spcAft>
              <a:buSzPts val="1800"/>
              <a:buNone/>
              <a:defRPr sz="1800"/>
            </a:lvl2pPr>
            <a:lvl3pPr lvl="2" rtl="0" algn="ctr">
              <a:lnSpc>
                <a:spcPct val="100000"/>
              </a:lnSpc>
              <a:spcBef>
                <a:spcPts val="0"/>
              </a:spcBef>
              <a:spcAft>
                <a:spcPts val="0"/>
              </a:spcAft>
              <a:buSzPts val="1800"/>
              <a:buNone/>
              <a:defRPr sz="1800"/>
            </a:lvl3pPr>
            <a:lvl4pPr lvl="3" rtl="0" algn="ctr">
              <a:lnSpc>
                <a:spcPct val="100000"/>
              </a:lnSpc>
              <a:spcBef>
                <a:spcPts val="0"/>
              </a:spcBef>
              <a:spcAft>
                <a:spcPts val="0"/>
              </a:spcAft>
              <a:buSzPts val="1800"/>
              <a:buNone/>
              <a:defRPr sz="1800"/>
            </a:lvl4pPr>
            <a:lvl5pPr lvl="4" rtl="0" algn="ctr">
              <a:lnSpc>
                <a:spcPct val="100000"/>
              </a:lnSpc>
              <a:spcBef>
                <a:spcPts val="0"/>
              </a:spcBef>
              <a:spcAft>
                <a:spcPts val="0"/>
              </a:spcAft>
              <a:buSzPts val="1800"/>
              <a:buNone/>
              <a:defRPr sz="1800"/>
            </a:lvl5pPr>
            <a:lvl6pPr lvl="5" rtl="0" algn="ctr">
              <a:lnSpc>
                <a:spcPct val="100000"/>
              </a:lnSpc>
              <a:spcBef>
                <a:spcPts val="0"/>
              </a:spcBef>
              <a:spcAft>
                <a:spcPts val="0"/>
              </a:spcAft>
              <a:buSzPts val="1800"/>
              <a:buNone/>
              <a:defRPr sz="1800"/>
            </a:lvl6pPr>
            <a:lvl7pPr lvl="6" rtl="0" algn="ctr">
              <a:lnSpc>
                <a:spcPct val="100000"/>
              </a:lnSpc>
              <a:spcBef>
                <a:spcPts val="0"/>
              </a:spcBef>
              <a:spcAft>
                <a:spcPts val="0"/>
              </a:spcAft>
              <a:buSzPts val="1800"/>
              <a:buNone/>
              <a:defRPr sz="1800"/>
            </a:lvl7pPr>
            <a:lvl8pPr lvl="7" rtl="0" algn="ctr">
              <a:lnSpc>
                <a:spcPct val="100000"/>
              </a:lnSpc>
              <a:spcBef>
                <a:spcPts val="0"/>
              </a:spcBef>
              <a:spcAft>
                <a:spcPts val="0"/>
              </a:spcAft>
              <a:buSzPts val="1800"/>
              <a:buNone/>
              <a:defRPr sz="1800"/>
            </a:lvl8pPr>
            <a:lvl9pPr lvl="8" rtl="0" algn="ctr">
              <a:lnSpc>
                <a:spcPct val="100000"/>
              </a:lnSpc>
              <a:spcBef>
                <a:spcPts val="0"/>
              </a:spcBef>
              <a:spcAft>
                <a:spcPts val="0"/>
              </a:spcAft>
              <a:buSzPts val="1800"/>
              <a:buNone/>
              <a:defRPr sz="1800"/>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9" name="Shape 19"/>
        <p:cNvGrpSpPr/>
        <p:nvPr/>
      </p:nvGrpSpPr>
      <p:grpSpPr>
        <a:xfrm>
          <a:off x="0" y="0"/>
          <a:ext cx="0" cy="0"/>
          <a:chOff x="0" y="0"/>
          <a:chExt cx="0" cy="0"/>
        </a:xfrm>
      </p:grpSpPr>
      <p:sp>
        <p:nvSpPr>
          <p:cNvPr id="20" name="Google Shape;20;p3"/>
          <p:cNvSpPr/>
          <p:nvPr/>
        </p:nvSpPr>
        <p:spPr>
          <a:xfrm rot="-10285629">
            <a:off x="4140874" y="-2015123"/>
            <a:ext cx="9471588" cy="6049060"/>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3"/>
          <p:cNvSpPr/>
          <p:nvPr/>
        </p:nvSpPr>
        <p:spPr>
          <a:xfrm flipH="1">
            <a:off x="6818628" y="2586663"/>
            <a:ext cx="5766771" cy="368296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887C62">
              <a:alpha val="12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flipH="1" rot="9748587">
            <a:off x="5601527" y="2021265"/>
            <a:ext cx="8200944" cy="3015698"/>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flipH="1" rot="4102346">
            <a:off x="-2270967" y="3805847"/>
            <a:ext cx="9416338" cy="6013774"/>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rot="813319">
            <a:off x="-3580677" y="-142572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txBox="1"/>
          <p:nvPr>
            <p:ph type="title"/>
          </p:nvPr>
        </p:nvSpPr>
        <p:spPr>
          <a:xfrm>
            <a:off x="716550" y="1929275"/>
            <a:ext cx="3855600" cy="1610100"/>
          </a:xfrm>
          <a:prstGeom prst="rect">
            <a:avLst/>
          </a:prstGeom>
          <a:noFill/>
          <a:ln>
            <a:noFill/>
          </a:ln>
        </p:spPr>
        <p:txBody>
          <a:bodyPr anchorCtr="0" anchor="b" bIns="91425" lIns="91425" spcFirstLastPara="1" rIns="91425" wrap="square" tIns="91425">
            <a:noAutofit/>
          </a:bodyPr>
          <a:lstStyle>
            <a:lvl1pPr lvl="0" algn="l">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26" name="Google Shape;26;p3"/>
          <p:cNvSpPr txBox="1"/>
          <p:nvPr>
            <p:ph hasCustomPrompt="1" idx="2" type="title"/>
          </p:nvPr>
        </p:nvSpPr>
        <p:spPr>
          <a:xfrm>
            <a:off x="723300" y="845239"/>
            <a:ext cx="1498200" cy="112350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SzPts val="6000"/>
              <a:buNone/>
              <a:defRPr sz="70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27" name="Google Shape;27;p3"/>
          <p:cNvSpPr txBox="1"/>
          <p:nvPr>
            <p:ph idx="1" type="subTitle"/>
          </p:nvPr>
        </p:nvSpPr>
        <p:spPr>
          <a:xfrm>
            <a:off x="716550" y="3578839"/>
            <a:ext cx="2752500" cy="719400"/>
          </a:xfrm>
          <a:prstGeom prst="rect">
            <a:avLst/>
          </a:prstGeom>
          <a:noFill/>
          <a:ln>
            <a:noFill/>
          </a:ln>
        </p:spPr>
        <p:txBody>
          <a:bodyPr anchorCtr="0" anchor="t" bIns="91425" lIns="91425" spcFirstLastPara="1" rIns="91425" wrap="square" tIns="91425">
            <a:noAutofit/>
          </a:bodyPr>
          <a:lstStyle>
            <a:lvl1pPr lvl="0" rtl="0">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8" name="Google Shape;28;p3"/>
          <p:cNvSpPr/>
          <p:nvPr/>
        </p:nvSpPr>
        <p:spPr>
          <a:xfrm>
            <a:off x="3065327" y="-4200997"/>
            <a:ext cx="7065492" cy="5396392"/>
          </a:xfrm>
          <a:custGeom>
            <a:rect b="b" l="l" r="r" t="t"/>
            <a:pathLst>
              <a:path extrusionOk="0" h="29633" w="38799">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rgbClr val="E6B8AF">
              <a:alpha val="254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9" name="Shape 29"/>
        <p:cNvGrpSpPr/>
        <p:nvPr/>
      </p:nvGrpSpPr>
      <p:grpSpPr>
        <a:xfrm>
          <a:off x="0" y="0"/>
          <a:ext cx="0" cy="0"/>
          <a:chOff x="0" y="0"/>
          <a:chExt cx="0" cy="0"/>
        </a:xfrm>
      </p:grpSpPr>
      <p:sp>
        <p:nvSpPr>
          <p:cNvPr id="30" name="Google Shape;30;p4"/>
          <p:cNvSpPr/>
          <p:nvPr/>
        </p:nvSpPr>
        <p:spPr>
          <a:xfrm rot="813319">
            <a:off x="-704002" y="2342077"/>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4"/>
          <p:cNvSpPr/>
          <p:nvPr/>
        </p:nvSpPr>
        <p:spPr>
          <a:xfrm rot="-5553048">
            <a:off x="-3421688" y="1600648"/>
            <a:ext cx="5990367" cy="5613156"/>
          </a:xfrm>
          <a:custGeom>
            <a:rect b="b" l="l" r="r" t="t"/>
            <a:pathLst>
              <a:path extrusionOk="0" h="87424" w="93299">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rgbClr val="AC9078">
              <a:alpha val="72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4"/>
          <p:cNvSpPr/>
          <p:nvPr/>
        </p:nvSpPr>
        <p:spPr>
          <a:xfrm flipH="1" rot="-1460553">
            <a:off x="6702382" y="-661835"/>
            <a:ext cx="7471555" cy="4771732"/>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4"/>
          <p:cNvSpPr/>
          <p:nvPr/>
        </p:nvSpPr>
        <p:spPr>
          <a:xfrm rot="3657786">
            <a:off x="7243056" y="893138"/>
            <a:ext cx="4558957" cy="1365879"/>
          </a:xfrm>
          <a:custGeom>
            <a:rect b="b" l="l" r="r" t="t"/>
            <a:pathLst>
              <a:path extrusionOk="0" h="14730" w="49165">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E6B8AF">
              <a:alpha val="335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4"/>
          <p:cNvSpPr/>
          <p:nvPr/>
        </p:nvSpPr>
        <p:spPr>
          <a:xfrm rot="3624623">
            <a:off x="5761668" y="608449"/>
            <a:ext cx="7826028" cy="2877832"/>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4"/>
          <p:cNvSpPr txBox="1"/>
          <p:nvPr>
            <p:ph type="title"/>
          </p:nvPr>
        </p:nvSpPr>
        <p:spPr>
          <a:xfrm>
            <a:off x="720000" y="437700"/>
            <a:ext cx="7702800" cy="6579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36" name="Google Shape;36;p4"/>
          <p:cNvSpPr txBox="1"/>
          <p:nvPr>
            <p:ph idx="1" type="body"/>
          </p:nvPr>
        </p:nvSpPr>
        <p:spPr>
          <a:xfrm>
            <a:off x="720000" y="1095450"/>
            <a:ext cx="7702800" cy="3610800"/>
          </a:xfrm>
          <a:prstGeom prst="rect">
            <a:avLst/>
          </a:prstGeom>
          <a:noFill/>
          <a:ln>
            <a:noFill/>
          </a:ln>
        </p:spPr>
        <p:txBody>
          <a:bodyPr anchorCtr="0" anchor="b" bIns="91425" lIns="91425" spcFirstLastPara="1" rIns="91425" wrap="square" tIns="91425">
            <a:noAutofit/>
          </a:bodyPr>
          <a:lstStyle>
            <a:lvl1pPr indent="-330200" lvl="0" marL="457200" rtl="0">
              <a:lnSpc>
                <a:spcPct val="100000"/>
              </a:lnSpc>
              <a:spcBef>
                <a:spcPts val="0"/>
              </a:spcBef>
              <a:spcAft>
                <a:spcPts val="0"/>
              </a:spcAft>
              <a:buSzPts val="1600"/>
              <a:buChar char="●"/>
              <a:defRPr sz="1250">
                <a:latin typeface="Manrope"/>
                <a:ea typeface="Manrope"/>
                <a:cs typeface="Manrope"/>
                <a:sym typeface="Manrope"/>
              </a:defRPr>
            </a:lvl1pPr>
            <a:lvl2pPr indent="-330200" lvl="1" marL="914400" rtl="0">
              <a:lnSpc>
                <a:spcPct val="100000"/>
              </a:lnSpc>
              <a:spcBef>
                <a:spcPts val="0"/>
              </a:spcBef>
              <a:spcAft>
                <a:spcPts val="0"/>
              </a:spcAft>
              <a:buSzPts val="1600"/>
              <a:buChar char="○"/>
              <a:defRPr/>
            </a:lvl2pPr>
            <a:lvl3pPr indent="-330200" lvl="2" marL="1371600" rtl="0">
              <a:lnSpc>
                <a:spcPct val="100000"/>
              </a:lnSpc>
              <a:spcBef>
                <a:spcPts val="0"/>
              </a:spcBef>
              <a:spcAft>
                <a:spcPts val="0"/>
              </a:spcAft>
              <a:buSzPts val="1600"/>
              <a:buChar char="■"/>
              <a:defRPr/>
            </a:lvl3pPr>
            <a:lvl4pPr indent="-330200" lvl="3" marL="1828800" rtl="0">
              <a:lnSpc>
                <a:spcPct val="100000"/>
              </a:lnSpc>
              <a:spcBef>
                <a:spcPts val="0"/>
              </a:spcBef>
              <a:spcAft>
                <a:spcPts val="0"/>
              </a:spcAft>
              <a:buSzPts val="1600"/>
              <a:buChar char="●"/>
              <a:defRPr/>
            </a:lvl4pPr>
            <a:lvl5pPr indent="-330200" lvl="4" marL="2286000" rtl="0">
              <a:lnSpc>
                <a:spcPct val="100000"/>
              </a:lnSpc>
              <a:spcBef>
                <a:spcPts val="0"/>
              </a:spcBef>
              <a:spcAft>
                <a:spcPts val="0"/>
              </a:spcAft>
              <a:buSzPts val="1600"/>
              <a:buChar char="○"/>
              <a:defRPr/>
            </a:lvl5pPr>
            <a:lvl6pPr indent="-330200" lvl="5" marL="2743200" rtl="0">
              <a:lnSpc>
                <a:spcPct val="100000"/>
              </a:lnSpc>
              <a:spcBef>
                <a:spcPts val="0"/>
              </a:spcBef>
              <a:spcAft>
                <a:spcPts val="0"/>
              </a:spcAft>
              <a:buSzPts val="1600"/>
              <a:buChar char="■"/>
              <a:defRPr/>
            </a:lvl6pPr>
            <a:lvl7pPr indent="-330200" lvl="6" marL="3200400" rtl="0">
              <a:lnSpc>
                <a:spcPct val="100000"/>
              </a:lnSpc>
              <a:spcBef>
                <a:spcPts val="0"/>
              </a:spcBef>
              <a:spcAft>
                <a:spcPts val="0"/>
              </a:spcAft>
              <a:buSzPts val="1600"/>
              <a:buChar char="●"/>
              <a:defRPr/>
            </a:lvl7pPr>
            <a:lvl8pPr indent="-330200" lvl="7" marL="3657600" rtl="0">
              <a:lnSpc>
                <a:spcPct val="100000"/>
              </a:lnSpc>
              <a:spcBef>
                <a:spcPts val="0"/>
              </a:spcBef>
              <a:spcAft>
                <a:spcPts val="0"/>
              </a:spcAft>
              <a:buSzPts val="1600"/>
              <a:buChar char="○"/>
              <a:defRPr/>
            </a:lvl8pPr>
            <a:lvl9pPr indent="-330200" lvl="8" marL="4114800" rtl="0">
              <a:lnSpc>
                <a:spcPct val="100000"/>
              </a:lnSpc>
              <a:spcBef>
                <a:spcPts val="0"/>
              </a:spcBef>
              <a:spcAft>
                <a:spcPts val="0"/>
              </a:spcAft>
              <a:buSzPts val="1600"/>
              <a:buChar char="■"/>
              <a:defRPr/>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7" name="Shape 37"/>
        <p:cNvGrpSpPr/>
        <p:nvPr/>
      </p:nvGrpSpPr>
      <p:grpSpPr>
        <a:xfrm>
          <a:off x="0" y="0"/>
          <a:ext cx="0" cy="0"/>
          <a:chOff x="0" y="0"/>
          <a:chExt cx="0" cy="0"/>
        </a:xfrm>
      </p:grpSpPr>
      <p:sp>
        <p:nvSpPr>
          <p:cNvPr id="38" name="Google Shape;38;p5"/>
          <p:cNvSpPr/>
          <p:nvPr/>
        </p:nvSpPr>
        <p:spPr>
          <a:xfrm>
            <a:off x="-4528356" y="1004988"/>
            <a:ext cx="5766771" cy="368296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887C62">
              <a:alpha val="12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 name="Google Shape;39;p5"/>
          <p:cNvSpPr/>
          <p:nvPr/>
        </p:nvSpPr>
        <p:spPr>
          <a:xfrm flipH="1" rot="-9405665">
            <a:off x="6846081" y="1281156"/>
            <a:ext cx="7310152" cy="6849835"/>
          </a:xfrm>
          <a:custGeom>
            <a:rect b="b" l="l" r="r" t="t"/>
            <a:pathLst>
              <a:path extrusionOk="0" h="87424" w="93299">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rgbClr val="E6B8AF">
              <a:alpha val="335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 name="Google Shape;40;p5"/>
          <p:cNvSpPr/>
          <p:nvPr/>
        </p:nvSpPr>
        <p:spPr>
          <a:xfrm flipH="1" rot="1478505">
            <a:off x="3709533" y="-1000036"/>
            <a:ext cx="7826136" cy="2877871"/>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5"/>
          <p:cNvSpPr txBox="1"/>
          <p:nvPr>
            <p:ph type="title"/>
          </p:nvPr>
        </p:nvSpPr>
        <p:spPr>
          <a:xfrm flipH="1">
            <a:off x="720000" y="438912"/>
            <a:ext cx="7704000" cy="572700"/>
          </a:xfrm>
          <a:prstGeom prst="rect">
            <a:avLst/>
          </a:prstGeom>
        </p:spPr>
        <p:txBody>
          <a:bodyPr anchorCtr="0" anchor="ctr"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42" name="Google Shape;42;p5"/>
          <p:cNvSpPr txBox="1"/>
          <p:nvPr>
            <p:ph idx="2" type="title"/>
          </p:nvPr>
        </p:nvSpPr>
        <p:spPr>
          <a:xfrm>
            <a:off x="4789925" y="3371526"/>
            <a:ext cx="2325300" cy="4875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43" name="Google Shape;43;p5"/>
          <p:cNvSpPr txBox="1"/>
          <p:nvPr>
            <p:ph idx="1" type="subTitle"/>
          </p:nvPr>
        </p:nvSpPr>
        <p:spPr>
          <a:xfrm>
            <a:off x="4789950" y="3879601"/>
            <a:ext cx="2325300" cy="623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44" name="Google Shape;44;p5"/>
          <p:cNvSpPr txBox="1"/>
          <p:nvPr>
            <p:ph idx="3" type="title"/>
          </p:nvPr>
        </p:nvSpPr>
        <p:spPr>
          <a:xfrm>
            <a:off x="2028750" y="3371526"/>
            <a:ext cx="2325300" cy="4875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45" name="Google Shape;45;p5"/>
          <p:cNvSpPr txBox="1"/>
          <p:nvPr>
            <p:ph idx="4" type="subTitle"/>
          </p:nvPr>
        </p:nvSpPr>
        <p:spPr>
          <a:xfrm>
            <a:off x="2028775" y="3879601"/>
            <a:ext cx="2325300" cy="623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46" name="Google Shape;46;p5"/>
          <p:cNvSpPr/>
          <p:nvPr/>
        </p:nvSpPr>
        <p:spPr>
          <a:xfrm flipH="1" rot="9524149">
            <a:off x="-6659422" y="-2925302"/>
            <a:ext cx="9471569" cy="604904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 name="Google Shape;47;p5"/>
          <p:cNvSpPr/>
          <p:nvPr/>
        </p:nvSpPr>
        <p:spPr>
          <a:xfrm rot="-9555841">
            <a:off x="-6785773" y="1808506"/>
            <a:ext cx="8200942" cy="3015697"/>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8" name="Shape 48"/>
        <p:cNvGrpSpPr/>
        <p:nvPr/>
      </p:nvGrpSpPr>
      <p:grpSpPr>
        <a:xfrm>
          <a:off x="0" y="0"/>
          <a:ext cx="0" cy="0"/>
          <a:chOff x="0" y="0"/>
          <a:chExt cx="0" cy="0"/>
        </a:xfrm>
      </p:grpSpPr>
      <p:sp>
        <p:nvSpPr>
          <p:cNvPr id="49" name="Google Shape;49;p6"/>
          <p:cNvSpPr/>
          <p:nvPr/>
        </p:nvSpPr>
        <p:spPr>
          <a:xfrm flipH="1" rot="3394465">
            <a:off x="3077084" y="3433218"/>
            <a:ext cx="8703343" cy="5558223"/>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 name="Google Shape;50;p6"/>
          <p:cNvSpPr/>
          <p:nvPr/>
        </p:nvSpPr>
        <p:spPr>
          <a:xfrm>
            <a:off x="5867027" y="-1243497"/>
            <a:ext cx="7065492" cy="5396392"/>
          </a:xfrm>
          <a:custGeom>
            <a:rect b="b" l="l" r="r" t="t"/>
            <a:pathLst>
              <a:path extrusionOk="0" h="29633" w="38799">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rgbClr val="E6B8AF">
              <a:alpha val="258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6"/>
          <p:cNvSpPr/>
          <p:nvPr/>
        </p:nvSpPr>
        <p:spPr>
          <a:xfrm rot="3952094">
            <a:off x="4978836" y="-32116"/>
            <a:ext cx="7826127" cy="2877868"/>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6"/>
          <p:cNvSpPr/>
          <p:nvPr/>
        </p:nvSpPr>
        <p:spPr>
          <a:xfrm flipH="1" rot="-649760">
            <a:off x="7075142" y="-713258"/>
            <a:ext cx="4974484" cy="1490372"/>
          </a:xfrm>
          <a:custGeom>
            <a:rect b="b" l="l" r="r" t="t"/>
            <a:pathLst>
              <a:path extrusionOk="0" h="14730" w="49165">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E6B8AF">
              <a:alpha val="346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6"/>
          <p:cNvSpPr/>
          <p:nvPr/>
        </p:nvSpPr>
        <p:spPr>
          <a:xfrm rot="813319">
            <a:off x="-2477752" y="-307432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 name="Google Shape;54;p6"/>
          <p:cNvSpPr/>
          <p:nvPr/>
        </p:nvSpPr>
        <p:spPr>
          <a:xfrm rot="-10285603">
            <a:off x="-4701904" y="3752842"/>
            <a:ext cx="7471761" cy="4771864"/>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 name="Google Shape;55;p6"/>
          <p:cNvSpPr/>
          <p:nvPr/>
        </p:nvSpPr>
        <p:spPr>
          <a:xfrm rot="-7426355">
            <a:off x="-5557542" y="1132830"/>
            <a:ext cx="7826046" cy="2877838"/>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 name="Google Shape;56;p6"/>
          <p:cNvSpPr txBox="1"/>
          <p:nvPr>
            <p:ph type="title"/>
          </p:nvPr>
        </p:nvSpPr>
        <p:spPr>
          <a:xfrm flipH="1">
            <a:off x="719925" y="437700"/>
            <a:ext cx="7704000" cy="6579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57" name="Shape 57"/>
        <p:cNvGrpSpPr/>
        <p:nvPr/>
      </p:nvGrpSpPr>
      <p:grpSpPr>
        <a:xfrm>
          <a:off x="0" y="0"/>
          <a:ext cx="0" cy="0"/>
          <a:chOff x="0" y="0"/>
          <a:chExt cx="0" cy="0"/>
        </a:xfrm>
      </p:grpSpPr>
      <p:sp>
        <p:nvSpPr>
          <p:cNvPr id="58" name="Google Shape;58;p7"/>
          <p:cNvSpPr/>
          <p:nvPr/>
        </p:nvSpPr>
        <p:spPr>
          <a:xfrm flipH="1" rot="3394465">
            <a:off x="5041484" y="2286018"/>
            <a:ext cx="8703343" cy="5558223"/>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7"/>
          <p:cNvSpPr/>
          <p:nvPr/>
        </p:nvSpPr>
        <p:spPr>
          <a:xfrm rot="-10285603">
            <a:off x="7150321" y="-2266383"/>
            <a:ext cx="7471761" cy="4771864"/>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6B8AF">
              <a:alpha val="254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7"/>
          <p:cNvSpPr/>
          <p:nvPr/>
        </p:nvSpPr>
        <p:spPr>
          <a:xfrm flipH="1" rot="955394">
            <a:off x="1460861" y="-2197712"/>
            <a:ext cx="7826028" cy="2877832"/>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 name="Google Shape;61;p7"/>
          <p:cNvSpPr txBox="1"/>
          <p:nvPr>
            <p:ph idx="1" type="body"/>
          </p:nvPr>
        </p:nvSpPr>
        <p:spPr>
          <a:xfrm>
            <a:off x="4572000" y="1369325"/>
            <a:ext cx="3850500" cy="3332700"/>
          </a:xfrm>
          <a:prstGeom prst="rect">
            <a:avLst/>
          </a:prstGeom>
        </p:spPr>
        <p:txBody>
          <a:bodyPr anchorCtr="0" anchor="ctr" bIns="91425" lIns="91425" spcFirstLastPara="1" rIns="91425" wrap="square" tIns="91425">
            <a:noAutofit/>
          </a:bodyPr>
          <a:lstStyle>
            <a:lvl1pPr indent="-330200" lvl="0" marL="457200" rtl="0">
              <a:lnSpc>
                <a:spcPct val="100000"/>
              </a:lnSpc>
              <a:spcBef>
                <a:spcPts val="0"/>
              </a:spcBef>
              <a:spcAft>
                <a:spcPts val="0"/>
              </a:spcAft>
              <a:buSzPts val="1600"/>
              <a:buFont typeface="Nunito Light"/>
              <a:buChar char="●"/>
              <a:defRPr sz="1400"/>
            </a:lvl1pPr>
            <a:lvl2pPr indent="-330200" lvl="1" marL="914400" rtl="0">
              <a:lnSpc>
                <a:spcPct val="100000"/>
              </a:lnSpc>
              <a:spcBef>
                <a:spcPts val="0"/>
              </a:spcBef>
              <a:spcAft>
                <a:spcPts val="0"/>
              </a:spcAft>
              <a:buSzPts val="1600"/>
              <a:buFont typeface="Nunito Light"/>
              <a:buChar char="○"/>
              <a:defRPr/>
            </a:lvl2pPr>
            <a:lvl3pPr indent="-323850" lvl="2" marL="1371600" rtl="0">
              <a:lnSpc>
                <a:spcPct val="100000"/>
              </a:lnSpc>
              <a:spcBef>
                <a:spcPts val="1600"/>
              </a:spcBef>
              <a:spcAft>
                <a:spcPts val="0"/>
              </a:spcAft>
              <a:buSzPts val="1500"/>
              <a:buFont typeface="Nunito Light"/>
              <a:buChar char="■"/>
              <a:defRPr/>
            </a:lvl3pPr>
            <a:lvl4pPr indent="-323850" lvl="3" marL="1828800" rtl="0">
              <a:lnSpc>
                <a:spcPct val="100000"/>
              </a:lnSpc>
              <a:spcBef>
                <a:spcPts val="1600"/>
              </a:spcBef>
              <a:spcAft>
                <a:spcPts val="0"/>
              </a:spcAft>
              <a:buSzPts val="1500"/>
              <a:buFont typeface="Nunito Light"/>
              <a:buChar char="●"/>
              <a:defRPr/>
            </a:lvl4pPr>
            <a:lvl5pPr indent="-330200" lvl="4" marL="2286000" rtl="0">
              <a:lnSpc>
                <a:spcPct val="100000"/>
              </a:lnSpc>
              <a:spcBef>
                <a:spcPts val="1600"/>
              </a:spcBef>
              <a:spcAft>
                <a:spcPts val="0"/>
              </a:spcAft>
              <a:buSzPts val="1600"/>
              <a:buFont typeface="Nunito Light"/>
              <a:buChar char="○"/>
              <a:defRPr/>
            </a:lvl5pPr>
            <a:lvl6pPr indent="-330200" lvl="5" marL="2743200" rtl="0">
              <a:lnSpc>
                <a:spcPct val="100000"/>
              </a:lnSpc>
              <a:spcBef>
                <a:spcPts val="1600"/>
              </a:spcBef>
              <a:spcAft>
                <a:spcPts val="0"/>
              </a:spcAft>
              <a:buSzPts val="1600"/>
              <a:buFont typeface="Nunito Light"/>
              <a:buChar char="■"/>
              <a:defRPr/>
            </a:lvl6pPr>
            <a:lvl7pPr indent="-311150" lvl="6" marL="3200400" rtl="0">
              <a:lnSpc>
                <a:spcPct val="100000"/>
              </a:lnSpc>
              <a:spcBef>
                <a:spcPts val="1600"/>
              </a:spcBef>
              <a:spcAft>
                <a:spcPts val="0"/>
              </a:spcAft>
              <a:buSzPts val="1300"/>
              <a:buFont typeface="Nunito Light"/>
              <a:buChar char="●"/>
              <a:defRPr/>
            </a:lvl7pPr>
            <a:lvl8pPr indent="-311150" lvl="7" marL="3657600" rtl="0">
              <a:lnSpc>
                <a:spcPct val="100000"/>
              </a:lnSpc>
              <a:spcBef>
                <a:spcPts val="1600"/>
              </a:spcBef>
              <a:spcAft>
                <a:spcPts val="0"/>
              </a:spcAft>
              <a:buSzPts val="1300"/>
              <a:buFont typeface="Nunito Light"/>
              <a:buChar char="○"/>
              <a:defRPr/>
            </a:lvl8pPr>
            <a:lvl9pPr indent="-330200" lvl="8" marL="4114800" rtl="0">
              <a:lnSpc>
                <a:spcPct val="100000"/>
              </a:lnSpc>
              <a:spcBef>
                <a:spcPts val="1600"/>
              </a:spcBef>
              <a:spcAft>
                <a:spcPts val="1600"/>
              </a:spcAft>
              <a:buSzPts val="1600"/>
              <a:buFont typeface="Nunito Light"/>
              <a:buChar char="■"/>
              <a:defRPr/>
            </a:lvl9pPr>
          </a:lstStyle>
          <a:p/>
        </p:txBody>
      </p:sp>
      <p:sp>
        <p:nvSpPr>
          <p:cNvPr id="62" name="Google Shape;62;p7"/>
          <p:cNvSpPr txBox="1"/>
          <p:nvPr>
            <p:ph type="title"/>
          </p:nvPr>
        </p:nvSpPr>
        <p:spPr>
          <a:xfrm>
            <a:off x="719925" y="437700"/>
            <a:ext cx="7704000" cy="6579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63" name="Shape 63"/>
        <p:cNvGrpSpPr/>
        <p:nvPr/>
      </p:nvGrpSpPr>
      <p:grpSpPr>
        <a:xfrm>
          <a:off x="0" y="0"/>
          <a:ext cx="0" cy="0"/>
          <a:chOff x="0" y="0"/>
          <a:chExt cx="0" cy="0"/>
        </a:xfrm>
      </p:grpSpPr>
      <p:sp>
        <p:nvSpPr>
          <p:cNvPr id="64" name="Google Shape;64;p8"/>
          <p:cNvSpPr/>
          <p:nvPr/>
        </p:nvSpPr>
        <p:spPr>
          <a:xfrm flipH="1" rot="-813319">
            <a:off x="4432698" y="-342427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8"/>
          <p:cNvSpPr/>
          <p:nvPr/>
        </p:nvSpPr>
        <p:spPr>
          <a:xfrm rot="649785">
            <a:off x="-1816445" y="-738425"/>
            <a:ext cx="4558897" cy="1365861"/>
          </a:xfrm>
          <a:custGeom>
            <a:rect b="b" l="l" r="r" t="t"/>
            <a:pathLst>
              <a:path extrusionOk="0" h="14730" w="49165">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 name="Google Shape;66;p8"/>
          <p:cNvSpPr/>
          <p:nvPr/>
        </p:nvSpPr>
        <p:spPr>
          <a:xfrm flipH="1">
            <a:off x="620870" y="2238100"/>
            <a:ext cx="7471673" cy="477180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p8"/>
          <p:cNvSpPr/>
          <p:nvPr/>
        </p:nvSpPr>
        <p:spPr>
          <a:xfrm flipH="1" rot="-8823147">
            <a:off x="5492915" y="2808773"/>
            <a:ext cx="5990392" cy="5613180"/>
          </a:xfrm>
          <a:custGeom>
            <a:rect b="b" l="l" r="r" t="t"/>
            <a:pathLst>
              <a:path extrusionOk="0" h="87424" w="93299">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rgbClr val="E6B8AF">
              <a:alpha val="335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8"/>
          <p:cNvSpPr/>
          <p:nvPr/>
        </p:nvSpPr>
        <p:spPr>
          <a:xfrm flipH="1">
            <a:off x="-2254122" y="-142500"/>
            <a:ext cx="4935815" cy="3769836"/>
          </a:xfrm>
          <a:custGeom>
            <a:rect b="b" l="l" r="r" t="t"/>
            <a:pathLst>
              <a:path extrusionOk="0" h="29633" w="38799">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rgbClr val="E6B8AF">
              <a:alpha val="258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8"/>
          <p:cNvSpPr/>
          <p:nvPr/>
        </p:nvSpPr>
        <p:spPr>
          <a:xfrm flipH="1" rot="-649785">
            <a:off x="3942880" y="4401125"/>
            <a:ext cx="4558897" cy="1365861"/>
          </a:xfrm>
          <a:custGeom>
            <a:rect b="b" l="l" r="r" t="t"/>
            <a:pathLst>
              <a:path extrusionOk="0" h="14730" w="49165">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AC9078">
              <a:alpha val="12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8"/>
          <p:cNvSpPr/>
          <p:nvPr/>
        </p:nvSpPr>
        <p:spPr>
          <a:xfrm flipH="1" rot="-1244193">
            <a:off x="-2695083" y="-777268"/>
            <a:ext cx="7826096" cy="2877857"/>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 name="Google Shape;71;p8"/>
          <p:cNvSpPr/>
          <p:nvPr/>
        </p:nvSpPr>
        <p:spPr>
          <a:xfrm flipH="1" rot="9555807">
            <a:off x="7511217" y="2297294"/>
            <a:ext cx="7826096" cy="2877857"/>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8"/>
          <p:cNvSpPr txBox="1"/>
          <p:nvPr>
            <p:ph type="title"/>
          </p:nvPr>
        </p:nvSpPr>
        <p:spPr>
          <a:xfrm>
            <a:off x="1796850" y="1301800"/>
            <a:ext cx="5550300" cy="2539800"/>
          </a:xfrm>
          <a:prstGeom prst="rect">
            <a:avLst/>
          </a:prstGeom>
        </p:spPr>
        <p:txBody>
          <a:bodyPr anchorCtr="0" anchor="ctr" bIns="91425" lIns="91425" spcFirstLastPara="1" rIns="91425" wrap="square" tIns="91425">
            <a:noAutofit/>
          </a:bodyPr>
          <a:lstStyle>
            <a:lvl1pPr lvl="0" rtl="0" algn="ctr">
              <a:lnSpc>
                <a:spcPct val="80000"/>
              </a:lnSpc>
              <a:spcBef>
                <a:spcPts val="0"/>
              </a:spcBef>
              <a:spcAft>
                <a:spcPts val="0"/>
              </a:spcAft>
              <a:buSzPts val="4800"/>
              <a:buNone/>
              <a:defRPr sz="80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73" name="Shape 73"/>
        <p:cNvGrpSpPr/>
        <p:nvPr/>
      </p:nvGrpSpPr>
      <p:grpSpPr>
        <a:xfrm>
          <a:off x="0" y="0"/>
          <a:ext cx="0" cy="0"/>
          <a:chOff x="0" y="0"/>
          <a:chExt cx="0" cy="0"/>
        </a:xfrm>
      </p:grpSpPr>
      <p:sp>
        <p:nvSpPr>
          <p:cNvPr id="74" name="Google Shape;74;p9"/>
          <p:cNvSpPr/>
          <p:nvPr/>
        </p:nvSpPr>
        <p:spPr>
          <a:xfrm rot="813319">
            <a:off x="-2477752" y="-307432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9"/>
          <p:cNvSpPr/>
          <p:nvPr/>
        </p:nvSpPr>
        <p:spPr>
          <a:xfrm flipH="1" rot="3394465">
            <a:off x="3077084" y="3433218"/>
            <a:ext cx="8703343" cy="5558223"/>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9"/>
          <p:cNvSpPr/>
          <p:nvPr/>
        </p:nvSpPr>
        <p:spPr>
          <a:xfrm>
            <a:off x="5867027" y="-1243497"/>
            <a:ext cx="7065492" cy="5396392"/>
          </a:xfrm>
          <a:custGeom>
            <a:rect b="b" l="l" r="r" t="t"/>
            <a:pathLst>
              <a:path extrusionOk="0" h="29633" w="38799">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rgbClr val="E6B8AF">
              <a:alpha val="254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9"/>
          <p:cNvSpPr/>
          <p:nvPr/>
        </p:nvSpPr>
        <p:spPr>
          <a:xfrm rot="3406877">
            <a:off x="3098060" y="-32126"/>
            <a:ext cx="7826090" cy="2877855"/>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9"/>
          <p:cNvSpPr/>
          <p:nvPr/>
        </p:nvSpPr>
        <p:spPr>
          <a:xfrm flipH="1" rot="-649760">
            <a:off x="7075142" y="-713258"/>
            <a:ext cx="4974484" cy="1490372"/>
          </a:xfrm>
          <a:custGeom>
            <a:rect b="b" l="l" r="r" t="t"/>
            <a:pathLst>
              <a:path extrusionOk="0" h="14730" w="49165">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E6B8AF">
              <a:alpha val="346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9"/>
          <p:cNvSpPr/>
          <p:nvPr/>
        </p:nvSpPr>
        <p:spPr>
          <a:xfrm rot="-10285603">
            <a:off x="-4701904" y="3752842"/>
            <a:ext cx="7471761" cy="4771864"/>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9"/>
          <p:cNvSpPr/>
          <p:nvPr/>
        </p:nvSpPr>
        <p:spPr>
          <a:xfrm rot="-7426355">
            <a:off x="-5557542" y="1132830"/>
            <a:ext cx="7826046" cy="2877838"/>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9"/>
          <p:cNvSpPr txBox="1"/>
          <p:nvPr>
            <p:ph type="title"/>
          </p:nvPr>
        </p:nvSpPr>
        <p:spPr>
          <a:xfrm>
            <a:off x="723300" y="1383125"/>
            <a:ext cx="4510500" cy="921900"/>
          </a:xfrm>
          <a:prstGeom prst="rect">
            <a:avLst/>
          </a:prstGeom>
        </p:spPr>
        <p:txBody>
          <a:bodyPr anchorCtr="0" anchor="b" bIns="91425" lIns="91425" spcFirstLastPara="1" rIns="91425" wrap="square" tIns="91425">
            <a:noAutofit/>
          </a:bodyPr>
          <a:lstStyle>
            <a:lvl1pPr lvl="0" rtl="0" algn="l">
              <a:spcBef>
                <a:spcPts val="0"/>
              </a:spcBef>
              <a:spcAft>
                <a:spcPts val="0"/>
              </a:spcAft>
              <a:buSzPts val="2800"/>
              <a:buNone/>
              <a:defRPr sz="5000">
                <a:solidFill>
                  <a:schemeClr val="lt1"/>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82" name="Google Shape;82;p9"/>
          <p:cNvSpPr txBox="1"/>
          <p:nvPr>
            <p:ph idx="1" type="subTitle"/>
          </p:nvPr>
        </p:nvSpPr>
        <p:spPr>
          <a:xfrm>
            <a:off x="723300" y="2328475"/>
            <a:ext cx="4359900" cy="14319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600"/>
              <a:buNone/>
              <a:defRPr>
                <a:latin typeface="Manrope"/>
                <a:ea typeface="Manrope"/>
                <a:cs typeface="Manrope"/>
                <a:sym typeface="Manrop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83" name="Shape 83"/>
        <p:cNvGrpSpPr/>
        <p:nvPr/>
      </p:nvGrpSpPr>
      <p:grpSpPr>
        <a:xfrm>
          <a:off x="0" y="0"/>
          <a:ext cx="0" cy="0"/>
          <a:chOff x="0" y="0"/>
          <a:chExt cx="0" cy="0"/>
        </a:xfrm>
      </p:grpSpPr>
      <p:sp>
        <p:nvSpPr>
          <p:cNvPr id="84" name="Google Shape;84;p10"/>
          <p:cNvSpPr/>
          <p:nvPr/>
        </p:nvSpPr>
        <p:spPr>
          <a:xfrm rot="2839443">
            <a:off x="-336718" y="2752984"/>
            <a:ext cx="6402141" cy="5689181"/>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E7E2D6">
              <a:alpha val="305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10"/>
          <p:cNvSpPr/>
          <p:nvPr/>
        </p:nvSpPr>
        <p:spPr>
          <a:xfrm rot="-10285629">
            <a:off x="4072449" y="-3742073"/>
            <a:ext cx="9471588" cy="6049060"/>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305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10"/>
          <p:cNvSpPr/>
          <p:nvPr/>
        </p:nvSpPr>
        <p:spPr>
          <a:xfrm flipH="1">
            <a:off x="7484803" y="1004988"/>
            <a:ext cx="5766771" cy="368296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887C62">
              <a:alpha val="12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10"/>
          <p:cNvSpPr/>
          <p:nvPr/>
        </p:nvSpPr>
        <p:spPr>
          <a:xfrm flipH="1" rot="9555841">
            <a:off x="6141752" y="1808506"/>
            <a:ext cx="8200942" cy="3015697"/>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10"/>
          <p:cNvSpPr/>
          <p:nvPr/>
        </p:nvSpPr>
        <p:spPr>
          <a:xfrm rot="-1478505">
            <a:off x="-4010126" y="-558136"/>
            <a:ext cx="7826136" cy="2877871"/>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 name="Google Shape;89;p10"/>
          <p:cNvSpPr txBox="1"/>
          <p:nvPr>
            <p:ph type="title"/>
          </p:nvPr>
        </p:nvSpPr>
        <p:spPr>
          <a:xfrm>
            <a:off x="723300" y="1315950"/>
            <a:ext cx="2771700" cy="2511600"/>
          </a:xfrm>
          <a:prstGeom prst="rect">
            <a:avLst/>
          </a:prstGeom>
        </p:spPr>
        <p:txBody>
          <a:bodyPr anchorCtr="0" anchor="ctr" bIns="91425" lIns="91425" spcFirstLastPara="1" rIns="91425" wrap="square" tIns="91425">
            <a:noAutofit/>
          </a:bodyPr>
          <a:lstStyle>
            <a:lvl1pPr lvl="0" rtl="0" algn="l">
              <a:spcBef>
                <a:spcPts val="0"/>
              </a:spcBef>
              <a:spcAft>
                <a:spcPts val="0"/>
              </a:spcAft>
              <a:buSzPts val="2800"/>
              <a:buNone/>
              <a:defRPr sz="3600"/>
            </a:lvl1pPr>
            <a:lvl2pPr lvl="1" rtl="0" algn="ctr">
              <a:spcBef>
                <a:spcPts val="0"/>
              </a:spcBef>
              <a:spcAft>
                <a:spcPts val="0"/>
              </a:spcAft>
              <a:buSzPts val="3500"/>
              <a:buNone/>
              <a:defRPr/>
            </a:lvl2pPr>
            <a:lvl3pPr lvl="2" rtl="0" algn="ctr">
              <a:spcBef>
                <a:spcPts val="0"/>
              </a:spcBef>
              <a:spcAft>
                <a:spcPts val="0"/>
              </a:spcAft>
              <a:buSzPts val="3500"/>
              <a:buNone/>
              <a:defRPr/>
            </a:lvl3pPr>
            <a:lvl4pPr lvl="3" rtl="0" algn="ctr">
              <a:spcBef>
                <a:spcPts val="0"/>
              </a:spcBef>
              <a:spcAft>
                <a:spcPts val="0"/>
              </a:spcAft>
              <a:buSzPts val="3500"/>
              <a:buNone/>
              <a:defRPr/>
            </a:lvl4pPr>
            <a:lvl5pPr lvl="4" rtl="0" algn="ctr">
              <a:spcBef>
                <a:spcPts val="0"/>
              </a:spcBef>
              <a:spcAft>
                <a:spcPts val="0"/>
              </a:spcAft>
              <a:buSzPts val="3500"/>
              <a:buNone/>
              <a:defRPr/>
            </a:lvl5pPr>
            <a:lvl6pPr lvl="5" rtl="0" algn="ctr">
              <a:spcBef>
                <a:spcPts val="0"/>
              </a:spcBef>
              <a:spcAft>
                <a:spcPts val="0"/>
              </a:spcAft>
              <a:buSzPts val="3500"/>
              <a:buNone/>
              <a:defRPr/>
            </a:lvl6pPr>
            <a:lvl7pPr lvl="6" rtl="0" algn="ctr">
              <a:spcBef>
                <a:spcPts val="0"/>
              </a:spcBef>
              <a:spcAft>
                <a:spcPts val="0"/>
              </a:spcAft>
              <a:buSzPts val="3500"/>
              <a:buNone/>
              <a:defRPr/>
            </a:lvl7pPr>
            <a:lvl8pPr lvl="7" rtl="0" algn="ctr">
              <a:spcBef>
                <a:spcPts val="0"/>
              </a:spcBef>
              <a:spcAft>
                <a:spcPts val="0"/>
              </a:spcAft>
              <a:buSzPts val="3500"/>
              <a:buNone/>
              <a:defRPr/>
            </a:lvl8pPr>
            <a:lvl9pPr lvl="8" rtl="0" algn="ctr">
              <a:spcBef>
                <a:spcPts val="0"/>
              </a:spcBef>
              <a:spcAft>
                <a:spcPts val="0"/>
              </a:spcAft>
              <a:buSzPts val="3500"/>
              <a:buNone/>
              <a:defRPr/>
            </a:lvl9pPr>
          </a:lstStyle>
          <a:p/>
        </p:txBody>
      </p:sp>
      <p:sp>
        <p:nvSpPr>
          <p:cNvPr id="90" name="Google Shape;90;p10"/>
          <p:cNvSpPr/>
          <p:nvPr/>
        </p:nvSpPr>
        <p:spPr>
          <a:xfrm rot="9405665">
            <a:off x="-4305365" y="1281181"/>
            <a:ext cx="7310152" cy="6849835"/>
          </a:xfrm>
          <a:custGeom>
            <a:rect b="b" l="l" r="r" t="t"/>
            <a:pathLst>
              <a:path extrusionOk="0" h="87424" w="93299">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rgbClr val="E6B8AF">
              <a:alpha val="2123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91" name="Shape 91"/>
        <p:cNvGrpSpPr/>
        <p:nvPr/>
      </p:nvGrpSpPr>
      <p:grpSpPr>
        <a:xfrm>
          <a:off x="0" y="0"/>
          <a:ext cx="0" cy="0"/>
          <a:chOff x="0" y="0"/>
          <a:chExt cx="0" cy="0"/>
        </a:xfrm>
      </p:grpSpPr>
      <p:sp>
        <p:nvSpPr>
          <p:cNvPr id="92" name="Google Shape;92;p11"/>
          <p:cNvSpPr/>
          <p:nvPr/>
        </p:nvSpPr>
        <p:spPr>
          <a:xfrm rot="-10285629">
            <a:off x="5066449" y="-2124373"/>
            <a:ext cx="9471588" cy="6049060"/>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11"/>
          <p:cNvSpPr/>
          <p:nvPr/>
        </p:nvSpPr>
        <p:spPr>
          <a:xfrm flipH="1">
            <a:off x="7942003" y="1004988"/>
            <a:ext cx="5766771" cy="368296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887C62">
              <a:alpha val="12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11"/>
          <p:cNvSpPr/>
          <p:nvPr/>
        </p:nvSpPr>
        <p:spPr>
          <a:xfrm rot="2839443">
            <a:off x="-308418" y="2442034"/>
            <a:ext cx="6402141" cy="5689181"/>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11"/>
          <p:cNvSpPr/>
          <p:nvPr/>
        </p:nvSpPr>
        <p:spPr>
          <a:xfrm rot="9405665">
            <a:off x="-4305365" y="1281181"/>
            <a:ext cx="7310152" cy="6849835"/>
          </a:xfrm>
          <a:custGeom>
            <a:rect b="b" l="l" r="r" t="t"/>
            <a:pathLst>
              <a:path extrusionOk="0" h="87424" w="93299">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rgbClr val="E6B8AF">
              <a:alpha val="335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11"/>
          <p:cNvSpPr/>
          <p:nvPr/>
        </p:nvSpPr>
        <p:spPr>
          <a:xfrm rot="-1478505">
            <a:off x="-2334601" y="-1000036"/>
            <a:ext cx="7826136" cy="2877871"/>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11"/>
          <p:cNvSpPr/>
          <p:nvPr/>
        </p:nvSpPr>
        <p:spPr>
          <a:xfrm flipH="1" rot="9555841">
            <a:off x="7023452" y="1808506"/>
            <a:ext cx="8200942" cy="3015697"/>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11"/>
          <p:cNvSpPr txBox="1"/>
          <p:nvPr>
            <p:ph hasCustomPrompt="1" type="title"/>
          </p:nvPr>
        </p:nvSpPr>
        <p:spPr>
          <a:xfrm>
            <a:off x="1248600" y="1528200"/>
            <a:ext cx="6646800" cy="15360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9600"/>
              <a:buNone/>
              <a:defRPr sz="11000"/>
            </a:lvl1pPr>
            <a:lvl2pPr lvl="1" rtl="0" algn="ctr">
              <a:spcBef>
                <a:spcPts val="0"/>
              </a:spcBef>
              <a:spcAft>
                <a:spcPts val="0"/>
              </a:spcAft>
              <a:buSzPts val="9600"/>
              <a:buNone/>
              <a:defRPr sz="9600"/>
            </a:lvl2pPr>
            <a:lvl3pPr lvl="2" rtl="0" algn="ctr">
              <a:spcBef>
                <a:spcPts val="0"/>
              </a:spcBef>
              <a:spcAft>
                <a:spcPts val="0"/>
              </a:spcAft>
              <a:buSzPts val="9600"/>
              <a:buNone/>
              <a:defRPr sz="9600"/>
            </a:lvl3pPr>
            <a:lvl4pPr lvl="3" rtl="0" algn="ctr">
              <a:spcBef>
                <a:spcPts val="0"/>
              </a:spcBef>
              <a:spcAft>
                <a:spcPts val="0"/>
              </a:spcAft>
              <a:buSzPts val="9600"/>
              <a:buNone/>
              <a:defRPr sz="9600"/>
            </a:lvl4pPr>
            <a:lvl5pPr lvl="4" rtl="0" algn="ctr">
              <a:spcBef>
                <a:spcPts val="0"/>
              </a:spcBef>
              <a:spcAft>
                <a:spcPts val="0"/>
              </a:spcAft>
              <a:buSzPts val="9600"/>
              <a:buNone/>
              <a:defRPr sz="9600"/>
            </a:lvl5pPr>
            <a:lvl6pPr lvl="5" rtl="0" algn="ctr">
              <a:spcBef>
                <a:spcPts val="0"/>
              </a:spcBef>
              <a:spcAft>
                <a:spcPts val="0"/>
              </a:spcAft>
              <a:buSzPts val="9600"/>
              <a:buNone/>
              <a:defRPr sz="9600"/>
            </a:lvl6pPr>
            <a:lvl7pPr lvl="6" rtl="0" algn="ctr">
              <a:spcBef>
                <a:spcPts val="0"/>
              </a:spcBef>
              <a:spcAft>
                <a:spcPts val="0"/>
              </a:spcAft>
              <a:buSzPts val="9600"/>
              <a:buNone/>
              <a:defRPr sz="9600"/>
            </a:lvl7pPr>
            <a:lvl8pPr lvl="7" rtl="0" algn="ctr">
              <a:spcBef>
                <a:spcPts val="0"/>
              </a:spcBef>
              <a:spcAft>
                <a:spcPts val="0"/>
              </a:spcAft>
              <a:buSzPts val="9600"/>
              <a:buNone/>
              <a:defRPr sz="9600"/>
            </a:lvl8pPr>
            <a:lvl9pPr lvl="8" rtl="0" algn="ctr">
              <a:spcBef>
                <a:spcPts val="0"/>
              </a:spcBef>
              <a:spcAft>
                <a:spcPts val="0"/>
              </a:spcAft>
              <a:buSzPts val="9600"/>
              <a:buNone/>
              <a:defRPr sz="9600"/>
            </a:lvl9pPr>
          </a:lstStyle>
          <a:p>
            <a:r>
              <a:t>xx%</a:t>
            </a:r>
          </a:p>
        </p:txBody>
      </p:sp>
      <p:sp>
        <p:nvSpPr>
          <p:cNvPr id="99" name="Google Shape;99;p11"/>
          <p:cNvSpPr txBox="1"/>
          <p:nvPr>
            <p:ph idx="1" type="subTitle"/>
          </p:nvPr>
        </p:nvSpPr>
        <p:spPr>
          <a:xfrm>
            <a:off x="1248450" y="3114175"/>
            <a:ext cx="6646800" cy="497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600"/>
              <a:buNone/>
              <a:defRPr/>
            </a:lvl1pPr>
            <a:lvl2pPr lvl="1" rtl="0" algn="ctr">
              <a:lnSpc>
                <a:spcPct val="100000"/>
              </a:lnSpc>
              <a:spcBef>
                <a:spcPts val="0"/>
              </a:spcBef>
              <a:spcAft>
                <a:spcPts val="0"/>
              </a:spcAft>
              <a:buSzPts val="1600"/>
              <a:buNone/>
              <a:defRPr sz="1600"/>
            </a:lvl2pPr>
            <a:lvl3pPr lvl="2" rtl="0" algn="ctr">
              <a:lnSpc>
                <a:spcPct val="100000"/>
              </a:lnSpc>
              <a:spcBef>
                <a:spcPts val="0"/>
              </a:spcBef>
              <a:spcAft>
                <a:spcPts val="0"/>
              </a:spcAft>
              <a:buSzPts val="1600"/>
              <a:buNone/>
              <a:defRPr sz="1600"/>
            </a:lvl3pPr>
            <a:lvl4pPr lvl="3" rtl="0" algn="ctr">
              <a:lnSpc>
                <a:spcPct val="100000"/>
              </a:lnSpc>
              <a:spcBef>
                <a:spcPts val="0"/>
              </a:spcBef>
              <a:spcAft>
                <a:spcPts val="0"/>
              </a:spcAft>
              <a:buSzPts val="1600"/>
              <a:buNone/>
              <a:defRPr sz="1600"/>
            </a:lvl4pPr>
            <a:lvl5pPr lvl="4" rtl="0" algn="ctr">
              <a:lnSpc>
                <a:spcPct val="100000"/>
              </a:lnSpc>
              <a:spcBef>
                <a:spcPts val="0"/>
              </a:spcBef>
              <a:spcAft>
                <a:spcPts val="0"/>
              </a:spcAft>
              <a:buSzPts val="1600"/>
              <a:buNone/>
              <a:defRPr sz="1600"/>
            </a:lvl5pPr>
            <a:lvl6pPr lvl="5" rtl="0" algn="ctr">
              <a:lnSpc>
                <a:spcPct val="100000"/>
              </a:lnSpc>
              <a:spcBef>
                <a:spcPts val="0"/>
              </a:spcBef>
              <a:spcAft>
                <a:spcPts val="0"/>
              </a:spcAft>
              <a:buSzPts val="1600"/>
              <a:buNone/>
              <a:defRPr sz="1600"/>
            </a:lvl6pPr>
            <a:lvl7pPr lvl="6" rtl="0" algn="ctr">
              <a:lnSpc>
                <a:spcPct val="100000"/>
              </a:lnSpc>
              <a:spcBef>
                <a:spcPts val="0"/>
              </a:spcBef>
              <a:spcAft>
                <a:spcPts val="0"/>
              </a:spcAft>
              <a:buSzPts val="1600"/>
              <a:buNone/>
              <a:defRPr sz="1600"/>
            </a:lvl7pPr>
            <a:lvl8pPr lvl="7" rtl="0" algn="ctr">
              <a:lnSpc>
                <a:spcPct val="100000"/>
              </a:lnSpc>
              <a:spcBef>
                <a:spcPts val="0"/>
              </a:spcBef>
              <a:spcAft>
                <a:spcPts val="0"/>
              </a:spcAft>
              <a:buSzPts val="1600"/>
              <a:buNone/>
              <a:defRPr sz="1600"/>
            </a:lvl8pPr>
            <a:lvl9pPr lvl="8" rtl="0" algn="ctr">
              <a:lnSpc>
                <a:spcPct val="100000"/>
              </a:lnSpc>
              <a:spcBef>
                <a:spcPts val="0"/>
              </a:spcBef>
              <a:spcAft>
                <a:spcPts val="0"/>
              </a:spcAft>
              <a:buSzPts val="1600"/>
              <a:buNone/>
              <a:defRPr sz="1600"/>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solidFill>
          <a:schemeClr val="accent6"/>
        </a:solidFill>
      </p:bgPr>
    </p:bg>
    <p:spTree>
      <p:nvGrpSpPr>
        <p:cNvPr id="100" name="Shape 100"/>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_1_1_1_1_1">
    <p:spTree>
      <p:nvGrpSpPr>
        <p:cNvPr id="101" name="Shape 101"/>
        <p:cNvGrpSpPr/>
        <p:nvPr/>
      </p:nvGrpSpPr>
      <p:grpSpPr>
        <a:xfrm>
          <a:off x="0" y="0"/>
          <a:ext cx="0" cy="0"/>
          <a:chOff x="0" y="0"/>
          <a:chExt cx="0" cy="0"/>
        </a:xfrm>
      </p:grpSpPr>
      <p:sp>
        <p:nvSpPr>
          <p:cNvPr id="102" name="Google Shape;102;p13"/>
          <p:cNvSpPr/>
          <p:nvPr/>
        </p:nvSpPr>
        <p:spPr>
          <a:xfrm flipH="1" rot="9339447">
            <a:off x="-5157706" y="2195120"/>
            <a:ext cx="7471555" cy="4771732"/>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13"/>
          <p:cNvSpPr/>
          <p:nvPr/>
        </p:nvSpPr>
        <p:spPr>
          <a:xfrm>
            <a:off x="1118566" y="1549193"/>
            <a:ext cx="1350837" cy="973145"/>
          </a:xfrm>
          <a:custGeom>
            <a:rect b="b" l="l" r="r" t="t"/>
            <a:pathLst>
              <a:path extrusionOk="0" h="13563" w="18827">
                <a:moveTo>
                  <a:pt x="7161" y="0"/>
                </a:moveTo>
                <a:cubicBezTo>
                  <a:pt x="6367" y="0"/>
                  <a:pt x="5745" y="97"/>
                  <a:pt x="5462" y="302"/>
                </a:cubicBezTo>
                <a:cubicBezTo>
                  <a:pt x="5439" y="302"/>
                  <a:pt x="5416" y="302"/>
                  <a:pt x="5393" y="302"/>
                </a:cubicBezTo>
                <a:cubicBezTo>
                  <a:pt x="1116" y="302"/>
                  <a:pt x="1" y="5785"/>
                  <a:pt x="370" y="9035"/>
                </a:cubicBezTo>
                <a:cubicBezTo>
                  <a:pt x="734" y="12239"/>
                  <a:pt x="5348" y="13486"/>
                  <a:pt x="7931" y="13560"/>
                </a:cubicBezTo>
                <a:cubicBezTo>
                  <a:pt x="7975" y="13562"/>
                  <a:pt x="8020" y="13562"/>
                  <a:pt x="8064" y="13562"/>
                </a:cubicBezTo>
                <a:cubicBezTo>
                  <a:pt x="13120" y="13562"/>
                  <a:pt x="18826" y="5169"/>
                  <a:pt x="13911" y="1714"/>
                </a:cubicBezTo>
                <a:cubicBezTo>
                  <a:pt x="12377" y="637"/>
                  <a:pt x="9200" y="0"/>
                  <a:pt x="7161" y="0"/>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13"/>
          <p:cNvSpPr/>
          <p:nvPr/>
        </p:nvSpPr>
        <p:spPr>
          <a:xfrm flipH="1">
            <a:off x="4816263" y="1549200"/>
            <a:ext cx="1350837" cy="973145"/>
          </a:xfrm>
          <a:custGeom>
            <a:rect b="b" l="l" r="r" t="t"/>
            <a:pathLst>
              <a:path extrusionOk="0" h="13563" w="18827">
                <a:moveTo>
                  <a:pt x="7161" y="0"/>
                </a:moveTo>
                <a:cubicBezTo>
                  <a:pt x="6367" y="0"/>
                  <a:pt x="5745" y="97"/>
                  <a:pt x="5462" y="302"/>
                </a:cubicBezTo>
                <a:cubicBezTo>
                  <a:pt x="5439" y="302"/>
                  <a:pt x="5416" y="302"/>
                  <a:pt x="5393" y="302"/>
                </a:cubicBezTo>
                <a:cubicBezTo>
                  <a:pt x="1116" y="302"/>
                  <a:pt x="1" y="5785"/>
                  <a:pt x="370" y="9035"/>
                </a:cubicBezTo>
                <a:cubicBezTo>
                  <a:pt x="734" y="12239"/>
                  <a:pt x="5348" y="13486"/>
                  <a:pt x="7931" y="13560"/>
                </a:cubicBezTo>
                <a:cubicBezTo>
                  <a:pt x="7975" y="13562"/>
                  <a:pt x="8020" y="13562"/>
                  <a:pt x="8064" y="13562"/>
                </a:cubicBezTo>
                <a:cubicBezTo>
                  <a:pt x="13120" y="13562"/>
                  <a:pt x="18826" y="5169"/>
                  <a:pt x="13911" y="1714"/>
                </a:cubicBezTo>
                <a:cubicBezTo>
                  <a:pt x="12377" y="637"/>
                  <a:pt x="9200" y="0"/>
                  <a:pt x="7161" y="0"/>
                </a:cubicBezTo>
                <a:close/>
              </a:path>
            </a:pathLst>
          </a:custGeom>
          <a:solidFill>
            <a:srgbClr val="887C62">
              <a:alpha val="12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13"/>
          <p:cNvSpPr/>
          <p:nvPr/>
        </p:nvSpPr>
        <p:spPr>
          <a:xfrm flipH="1">
            <a:off x="6912085" y="1489537"/>
            <a:ext cx="1162249" cy="1032817"/>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AC9078">
              <a:alpha val="72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13"/>
          <p:cNvSpPr/>
          <p:nvPr/>
        </p:nvSpPr>
        <p:spPr>
          <a:xfrm>
            <a:off x="3050700" y="1519363"/>
            <a:ext cx="1095097" cy="973144"/>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E6B8AF">
              <a:alpha val="258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13"/>
          <p:cNvSpPr/>
          <p:nvPr/>
        </p:nvSpPr>
        <p:spPr>
          <a:xfrm rot="-10285603">
            <a:off x="7150321" y="-2266383"/>
            <a:ext cx="7471761" cy="4771864"/>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3"/>
          <p:cNvSpPr/>
          <p:nvPr/>
        </p:nvSpPr>
        <p:spPr>
          <a:xfrm rot="649785">
            <a:off x="6848027" y="-244025"/>
            <a:ext cx="4558897" cy="1365861"/>
          </a:xfrm>
          <a:custGeom>
            <a:rect b="b" l="l" r="r" t="t"/>
            <a:pathLst>
              <a:path extrusionOk="0" h="14730" w="49165">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AC9078">
              <a:alpha val="12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3"/>
          <p:cNvSpPr/>
          <p:nvPr/>
        </p:nvSpPr>
        <p:spPr>
          <a:xfrm rot="813319">
            <a:off x="-4299402" y="-471752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13"/>
          <p:cNvSpPr/>
          <p:nvPr/>
        </p:nvSpPr>
        <p:spPr>
          <a:xfrm rot="9089871">
            <a:off x="7049951" y="1893780"/>
            <a:ext cx="7826200" cy="2877895"/>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13"/>
          <p:cNvSpPr/>
          <p:nvPr/>
        </p:nvSpPr>
        <p:spPr>
          <a:xfrm rot="-576017">
            <a:off x="-4825529" y="-672274"/>
            <a:ext cx="7826074" cy="2877848"/>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13"/>
          <p:cNvSpPr txBox="1"/>
          <p:nvPr>
            <p:ph type="title"/>
          </p:nvPr>
        </p:nvSpPr>
        <p:spPr>
          <a:xfrm>
            <a:off x="732775" y="2632300"/>
            <a:ext cx="1836000" cy="8373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13" name="Google Shape;113;p13"/>
          <p:cNvSpPr txBox="1"/>
          <p:nvPr>
            <p:ph idx="1" type="subTitle"/>
          </p:nvPr>
        </p:nvSpPr>
        <p:spPr>
          <a:xfrm>
            <a:off x="732787" y="3511716"/>
            <a:ext cx="1836000" cy="837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114" name="Google Shape;114;p13"/>
          <p:cNvSpPr txBox="1"/>
          <p:nvPr>
            <p:ph hasCustomPrompt="1" idx="2" type="title"/>
          </p:nvPr>
        </p:nvSpPr>
        <p:spPr>
          <a:xfrm>
            <a:off x="732776" y="1811839"/>
            <a:ext cx="1836000" cy="447600"/>
          </a:xfrm>
          <a:prstGeom prst="rect">
            <a:avLst/>
          </a:prstGeom>
          <a:noFill/>
        </p:spPr>
        <p:txBody>
          <a:bodyPr anchorCtr="0" anchor="ctr" bIns="91425" lIns="91425" spcFirstLastPara="1" rIns="91425" wrap="square" tIns="91425">
            <a:noAutofit/>
          </a:bodyPr>
          <a:lstStyle>
            <a:lvl1pPr lvl="0" rtl="0">
              <a:spcBef>
                <a:spcPts val="0"/>
              </a:spcBef>
              <a:spcAft>
                <a:spcPts val="0"/>
              </a:spcAft>
              <a:buSzPts val="3000"/>
              <a:buNone/>
              <a:defRPr sz="36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5" name="Google Shape;115;p13"/>
          <p:cNvSpPr txBox="1"/>
          <p:nvPr>
            <p:ph idx="3" type="title"/>
          </p:nvPr>
        </p:nvSpPr>
        <p:spPr>
          <a:xfrm>
            <a:off x="719925" y="437700"/>
            <a:ext cx="7704000" cy="6579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16" name="Google Shape;116;p13"/>
          <p:cNvSpPr txBox="1"/>
          <p:nvPr>
            <p:ph idx="4" type="title"/>
          </p:nvPr>
        </p:nvSpPr>
        <p:spPr>
          <a:xfrm>
            <a:off x="2680250" y="2632300"/>
            <a:ext cx="1836000" cy="8373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17" name="Google Shape;117;p13"/>
          <p:cNvSpPr txBox="1"/>
          <p:nvPr>
            <p:ph idx="5" type="subTitle"/>
          </p:nvPr>
        </p:nvSpPr>
        <p:spPr>
          <a:xfrm>
            <a:off x="2680262" y="3511716"/>
            <a:ext cx="1836000" cy="837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118" name="Google Shape;118;p13"/>
          <p:cNvSpPr txBox="1"/>
          <p:nvPr>
            <p:ph idx="6" type="title"/>
          </p:nvPr>
        </p:nvSpPr>
        <p:spPr>
          <a:xfrm>
            <a:off x="4627725" y="2632300"/>
            <a:ext cx="1836000" cy="8373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19" name="Google Shape;119;p13"/>
          <p:cNvSpPr txBox="1"/>
          <p:nvPr>
            <p:ph idx="7" type="subTitle"/>
          </p:nvPr>
        </p:nvSpPr>
        <p:spPr>
          <a:xfrm>
            <a:off x="4627737" y="3511716"/>
            <a:ext cx="1836000" cy="837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120" name="Google Shape;120;p13"/>
          <p:cNvSpPr txBox="1"/>
          <p:nvPr>
            <p:ph idx="8" type="title"/>
          </p:nvPr>
        </p:nvSpPr>
        <p:spPr>
          <a:xfrm>
            <a:off x="6575200" y="2632300"/>
            <a:ext cx="1836000" cy="8373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21" name="Google Shape;121;p13"/>
          <p:cNvSpPr txBox="1"/>
          <p:nvPr>
            <p:ph idx="9" type="subTitle"/>
          </p:nvPr>
        </p:nvSpPr>
        <p:spPr>
          <a:xfrm>
            <a:off x="6575212" y="3511716"/>
            <a:ext cx="1836000" cy="837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122" name="Google Shape;122;p13"/>
          <p:cNvSpPr txBox="1"/>
          <p:nvPr>
            <p:ph hasCustomPrompt="1" idx="13" type="title"/>
          </p:nvPr>
        </p:nvSpPr>
        <p:spPr>
          <a:xfrm>
            <a:off x="2680246" y="1811839"/>
            <a:ext cx="1836000" cy="447600"/>
          </a:xfrm>
          <a:prstGeom prst="rect">
            <a:avLst/>
          </a:prstGeom>
          <a:noFill/>
        </p:spPr>
        <p:txBody>
          <a:bodyPr anchorCtr="0" anchor="ctr" bIns="91425" lIns="91425" spcFirstLastPara="1" rIns="91425" wrap="square" tIns="91425">
            <a:noAutofit/>
          </a:bodyPr>
          <a:lstStyle>
            <a:lvl1pPr lvl="0" rtl="0">
              <a:spcBef>
                <a:spcPts val="0"/>
              </a:spcBef>
              <a:spcAft>
                <a:spcPts val="0"/>
              </a:spcAft>
              <a:buSzPts val="3000"/>
              <a:buNone/>
              <a:defRPr sz="36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23" name="Google Shape;123;p13"/>
          <p:cNvSpPr txBox="1"/>
          <p:nvPr>
            <p:ph hasCustomPrompt="1" idx="14" type="title"/>
          </p:nvPr>
        </p:nvSpPr>
        <p:spPr>
          <a:xfrm>
            <a:off x="4627721" y="1811839"/>
            <a:ext cx="1836000" cy="447600"/>
          </a:xfrm>
          <a:prstGeom prst="rect">
            <a:avLst/>
          </a:prstGeom>
          <a:noFill/>
        </p:spPr>
        <p:txBody>
          <a:bodyPr anchorCtr="0" anchor="ctr" bIns="91425" lIns="91425" spcFirstLastPara="1" rIns="91425" wrap="square" tIns="91425">
            <a:noAutofit/>
          </a:bodyPr>
          <a:lstStyle>
            <a:lvl1pPr lvl="0" rtl="0">
              <a:spcBef>
                <a:spcPts val="0"/>
              </a:spcBef>
              <a:spcAft>
                <a:spcPts val="0"/>
              </a:spcAft>
              <a:buSzPts val="3000"/>
              <a:buNone/>
              <a:defRPr sz="36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24" name="Google Shape;124;p13"/>
          <p:cNvSpPr txBox="1"/>
          <p:nvPr>
            <p:ph hasCustomPrompt="1" idx="15" type="title"/>
          </p:nvPr>
        </p:nvSpPr>
        <p:spPr>
          <a:xfrm>
            <a:off x="6575196" y="1811839"/>
            <a:ext cx="1836000" cy="447600"/>
          </a:xfrm>
          <a:prstGeom prst="rect">
            <a:avLst/>
          </a:prstGeom>
          <a:noFill/>
        </p:spPr>
        <p:txBody>
          <a:bodyPr anchorCtr="0" anchor="ctr" bIns="91425" lIns="91425" spcFirstLastPara="1" rIns="91425" wrap="square" tIns="91425">
            <a:noAutofit/>
          </a:bodyPr>
          <a:lstStyle>
            <a:lvl1pPr lvl="0" rtl="0">
              <a:spcBef>
                <a:spcPts val="0"/>
              </a:spcBef>
              <a:spcAft>
                <a:spcPts val="0"/>
              </a:spcAft>
              <a:buSzPts val="3000"/>
              <a:buNone/>
              <a:defRPr sz="36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BLANK_1_1">
    <p:spTree>
      <p:nvGrpSpPr>
        <p:cNvPr id="125" name="Shape 125"/>
        <p:cNvGrpSpPr/>
        <p:nvPr/>
      </p:nvGrpSpPr>
      <p:grpSpPr>
        <a:xfrm>
          <a:off x="0" y="0"/>
          <a:ext cx="0" cy="0"/>
          <a:chOff x="0" y="0"/>
          <a:chExt cx="0" cy="0"/>
        </a:xfrm>
      </p:grpSpPr>
      <p:sp>
        <p:nvSpPr>
          <p:cNvPr id="126" name="Google Shape;126;p14"/>
          <p:cNvSpPr txBox="1"/>
          <p:nvPr>
            <p:ph type="title"/>
          </p:nvPr>
        </p:nvSpPr>
        <p:spPr>
          <a:xfrm>
            <a:off x="723300" y="3402013"/>
            <a:ext cx="3848700" cy="531900"/>
          </a:xfrm>
          <a:prstGeom prst="rect">
            <a:avLst/>
          </a:prstGeom>
        </p:spPr>
        <p:txBody>
          <a:bodyPr anchorCtr="0" anchor="t" bIns="91425" lIns="91425" spcFirstLastPara="1" rIns="91425" wrap="square" tIns="91425">
            <a:noAutofit/>
          </a:bodyPr>
          <a:lstStyle>
            <a:lvl1pPr lvl="0" rtl="0" algn="l">
              <a:spcBef>
                <a:spcPts val="0"/>
              </a:spcBef>
              <a:spcAft>
                <a:spcPts val="0"/>
              </a:spcAft>
              <a:buSzPts val="3000"/>
              <a:buNone/>
              <a:defRPr sz="2500"/>
            </a:lvl1pPr>
            <a:lvl2pPr lvl="1" rtl="0" algn="ctr">
              <a:spcBef>
                <a:spcPts val="0"/>
              </a:spcBef>
              <a:spcAft>
                <a:spcPts val="0"/>
              </a:spcAft>
              <a:buSzPts val="3000"/>
              <a:buNone/>
              <a:defRPr sz="3000"/>
            </a:lvl2pPr>
            <a:lvl3pPr lvl="2" rtl="0" algn="ctr">
              <a:spcBef>
                <a:spcPts val="0"/>
              </a:spcBef>
              <a:spcAft>
                <a:spcPts val="0"/>
              </a:spcAft>
              <a:buSzPts val="3000"/>
              <a:buNone/>
              <a:defRPr sz="3000"/>
            </a:lvl3pPr>
            <a:lvl4pPr lvl="3" rtl="0" algn="ctr">
              <a:spcBef>
                <a:spcPts val="0"/>
              </a:spcBef>
              <a:spcAft>
                <a:spcPts val="0"/>
              </a:spcAft>
              <a:buSzPts val="3000"/>
              <a:buNone/>
              <a:defRPr sz="3000"/>
            </a:lvl4pPr>
            <a:lvl5pPr lvl="4" rtl="0" algn="ctr">
              <a:spcBef>
                <a:spcPts val="0"/>
              </a:spcBef>
              <a:spcAft>
                <a:spcPts val="0"/>
              </a:spcAft>
              <a:buSzPts val="3000"/>
              <a:buNone/>
              <a:defRPr sz="3000"/>
            </a:lvl5pPr>
            <a:lvl6pPr lvl="5" rtl="0" algn="ctr">
              <a:spcBef>
                <a:spcPts val="0"/>
              </a:spcBef>
              <a:spcAft>
                <a:spcPts val="0"/>
              </a:spcAft>
              <a:buSzPts val="3000"/>
              <a:buNone/>
              <a:defRPr sz="3000"/>
            </a:lvl6pPr>
            <a:lvl7pPr lvl="6" rtl="0" algn="ctr">
              <a:spcBef>
                <a:spcPts val="0"/>
              </a:spcBef>
              <a:spcAft>
                <a:spcPts val="0"/>
              </a:spcAft>
              <a:buSzPts val="3000"/>
              <a:buNone/>
              <a:defRPr sz="3000"/>
            </a:lvl7pPr>
            <a:lvl8pPr lvl="7" rtl="0" algn="ctr">
              <a:spcBef>
                <a:spcPts val="0"/>
              </a:spcBef>
              <a:spcAft>
                <a:spcPts val="0"/>
              </a:spcAft>
              <a:buSzPts val="3000"/>
              <a:buNone/>
              <a:defRPr sz="3000"/>
            </a:lvl8pPr>
            <a:lvl9pPr lvl="8" rtl="0" algn="ctr">
              <a:spcBef>
                <a:spcPts val="0"/>
              </a:spcBef>
              <a:spcAft>
                <a:spcPts val="0"/>
              </a:spcAft>
              <a:buSzPts val="3000"/>
              <a:buNone/>
              <a:defRPr sz="3000"/>
            </a:lvl9pPr>
          </a:lstStyle>
          <a:p/>
        </p:txBody>
      </p:sp>
      <p:sp>
        <p:nvSpPr>
          <p:cNvPr id="127" name="Google Shape;127;p14"/>
          <p:cNvSpPr txBox="1"/>
          <p:nvPr>
            <p:ph idx="1" type="subTitle"/>
          </p:nvPr>
        </p:nvSpPr>
        <p:spPr>
          <a:xfrm>
            <a:off x="723350" y="822500"/>
            <a:ext cx="4902000" cy="20781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3000"/>
              <a:buNone/>
              <a:defRPr sz="2500"/>
            </a:lvl1pPr>
            <a:lvl2pPr lvl="1" rtl="0" algn="ctr">
              <a:lnSpc>
                <a:spcPct val="100000"/>
              </a:lnSpc>
              <a:spcBef>
                <a:spcPts val="0"/>
              </a:spcBef>
              <a:spcAft>
                <a:spcPts val="0"/>
              </a:spcAft>
              <a:buSzPts val="3000"/>
              <a:buNone/>
              <a:defRPr sz="3000"/>
            </a:lvl2pPr>
            <a:lvl3pPr lvl="2" rtl="0" algn="ctr">
              <a:lnSpc>
                <a:spcPct val="100000"/>
              </a:lnSpc>
              <a:spcBef>
                <a:spcPts val="0"/>
              </a:spcBef>
              <a:spcAft>
                <a:spcPts val="0"/>
              </a:spcAft>
              <a:buSzPts val="3000"/>
              <a:buNone/>
              <a:defRPr sz="3000"/>
            </a:lvl3pPr>
            <a:lvl4pPr lvl="3" rtl="0" algn="ctr">
              <a:lnSpc>
                <a:spcPct val="100000"/>
              </a:lnSpc>
              <a:spcBef>
                <a:spcPts val="0"/>
              </a:spcBef>
              <a:spcAft>
                <a:spcPts val="0"/>
              </a:spcAft>
              <a:buSzPts val="3000"/>
              <a:buNone/>
              <a:defRPr sz="3000"/>
            </a:lvl4pPr>
            <a:lvl5pPr lvl="4" rtl="0" algn="ctr">
              <a:lnSpc>
                <a:spcPct val="100000"/>
              </a:lnSpc>
              <a:spcBef>
                <a:spcPts val="0"/>
              </a:spcBef>
              <a:spcAft>
                <a:spcPts val="0"/>
              </a:spcAft>
              <a:buSzPts val="3000"/>
              <a:buNone/>
              <a:defRPr sz="3000"/>
            </a:lvl5pPr>
            <a:lvl6pPr lvl="5" rtl="0" algn="ctr">
              <a:lnSpc>
                <a:spcPct val="100000"/>
              </a:lnSpc>
              <a:spcBef>
                <a:spcPts val="0"/>
              </a:spcBef>
              <a:spcAft>
                <a:spcPts val="0"/>
              </a:spcAft>
              <a:buSzPts val="3000"/>
              <a:buNone/>
              <a:defRPr sz="3000"/>
            </a:lvl6pPr>
            <a:lvl7pPr lvl="6" rtl="0" algn="ctr">
              <a:lnSpc>
                <a:spcPct val="100000"/>
              </a:lnSpc>
              <a:spcBef>
                <a:spcPts val="0"/>
              </a:spcBef>
              <a:spcAft>
                <a:spcPts val="0"/>
              </a:spcAft>
              <a:buSzPts val="3000"/>
              <a:buNone/>
              <a:defRPr sz="3000"/>
            </a:lvl7pPr>
            <a:lvl8pPr lvl="7" rtl="0" algn="ctr">
              <a:lnSpc>
                <a:spcPct val="100000"/>
              </a:lnSpc>
              <a:spcBef>
                <a:spcPts val="0"/>
              </a:spcBef>
              <a:spcAft>
                <a:spcPts val="0"/>
              </a:spcAft>
              <a:buSzPts val="3000"/>
              <a:buNone/>
              <a:defRPr sz="3000"/>
            </a:lvl8pPr>
            <a:lvl9pPr lvl="8" rtl="0" algn="ctr">
              <a:lnSpc>
                <a:spcPct val="100000"/>
              </a:lnSpc>
              <a:spcBef>
                <a:spcPts val="0"/>
              </a:spcBef>
              <a:spcAft>
                <a:spcPts val="0"/>
              </a:spcAft>
              <a:buSzPts val="3000"/>
              <a:buNone/>
              <a:defRPr sz="3000"/>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CUSTOM_16">
    <p:spTree>
      <p:nvGrpSpPr>
        <p:cNvPr id="128" name="Shape 128"/>
        <p:cNvGrpSpPr/>
        <p:nvPr/>
      </p:nvGrpSpPr>
      <p:grpSpPr>
        <a:xfrm>
          <a:off x="0" y="0"/>
          <a:ext cx="0" cy="0"/>
          <a:chOff x="0" y="0"/>
          <a:chExt cx="0" cy="0"/>
        </a:xfrm>
      </p:grpSpPr>
      <p:sp>
        <p:nvSpPr>
          <p:cNvPr id="129" name="Google Shape;129;p15"/>
          <p:cNvSpPr/>
          <p:nvPr/>
        </p:nvSpPr>
        <p:spPr>
          <a:xfrm rot="-3394465">
            <a:off x="-2929870" y="3433218"/>
            <a:ext cx="8703343" cy="5558223"/>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15"/>
          <p:cNvSpPr/>
          <p:nvPr/>
        </p:nvSpPr>
        <p:spPr>
          <a:xfrm flipH="1">
            <a:off x="-4081962" y="-1243497"/>
            <a:ext cx="7065492" cy="5396392"/>
          </a:xfrm>
          <a:custGeom>
            <a:rect b="b" l="l" r="r" t="t"/>
            <a:pathLst>
              <a:path extrusionOk="0" h="29633" w="38799">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rgbClr val="E6B8AF">
              <a:alpha val="258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15"/>
          <p:cNvSpPr/>
          <p:nvPr/>
        </p:nvSpPr>
        <p:spPr>
          <a:xfrm flipH="1" rot="-3952094">
            <a:off x="-3954406" y="-32116"/>
            <a:ext cx="7826127" cy="2877868"/>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15"/>
          <p:cNvSpPr/>
          <p:nvPr/>
        </p:nvSpPr>
        <p:spPr>
          <a:xfrm rot="649760">
            <a:off x="-3199069" y="-713258"/>
            <a:ext cx="4974484" cy="1490372"/>
          </a:xfrm>
          <a:custGeom>
            <a:rect b="b" l="l" r="r" t="t"/>
            <a:pathLst>
              <a:path extrusionOk="0" h="14730" w="49165">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E6B8AF">
              <a:alpha val="346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15"/>
          <p:cNvSpPr/>
          <p:nvPr/>
        </p:nvSpPr>
        <p:spPr>
          <a:xfrm flipH="1" rot="-813319">
            <a:off x="4926200" y="-307432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 name="Google Shape;134;p15"/>
          <p:cNvSpPr/>
          <p:nvPr/>
        </p:nvSpPr>
        <p:spPr>
          <a:xfrm flipH="1" rot="10285603">
            <a:off x="6080701" y="3752842"/>
            <a:ext cx="7471761" cy="4771864"/>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15"/>
          <p:cNvSpPr/>
          <p:nvPr/>
        </p:nvSpPr>
        <p:spPr>
          <a:xfrm flipH="1" rot="7426355">
            <a:off x="6582052" y="1132830"/>
            <a:ext cx="7826046" cy="2877838"/>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 name="Google Shape;136;p15"/>
          <p:cNvSpPr txBox="1"/>
          <p:nvPr>
            <p:ph type="title"/>
          </p:nvPr>
        </p:nvSpPr>
        <p:spPr>
          <a:xfrm flipH="1">
            <a:off x="719925" y="437700"/>
            <a:ext cx="7704000" cy="6579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CUSTOM_15">
    <p:spTree>
      <p:nvGrpSpPr>
        <p:cNvPr id="137" name="Shape 137"/>
        <p:cNvGrpSpPr/>
        <p:nvPr/>
      </p:nvGrpSpPr>
      <p:grpSpPr>
        <a:xfrm>
          <a:off x="0" y="0"/>
          <a:ext cx="0" cy="0"/>
          <a:chOff x="0" y="0"/>
          <a:chExt cx="0" cy="0"/>
        </a:xfrm>
      </p:grpSpPr>
      <p:sp>
        <p:nvSpPr>
          <p:cNvPr id="138" name="Google Shape;138;p16"/>
          <p:cNvSpPr/>
          <p:nvPr/>
        </p:nvSpPr>
        <p:spPr>
          <a:xfrm rot="-10285629">
            <a:off x="5066449" y="-2124373"/>
            <a:ext cx="9471588" cy="6049060"/>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16"/>
          <p:cNvSpPr/>
          <p:nvPr/>
        </p:nvSpPr>
        <p:spPr>
          <a:xfrm flipH="1">
            <a:off x="7942003" y="1004988"/>
            <a:ext cx="5766771" cy="368296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887C62">
              <a:alpha val="12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 name="Google Shape;140;p16"/>
          <p:cNvSpPr/>
          <p:nvPr/>
        </p:nvSpPr>
        <p:spPr>
          <a:xfrm rot="2839443">
            <a:off x="-308418" y="2442034"/>
            <a:ext cx="6402141" cy="5689181"/>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16"/>
          <p:cNvSpPr/>
          <p:nvPr/>
        </p:nvSpPr>
        <p:spPr>
          <a:xfrm rot="9405665">
            <a:off x="-4305365" y="1281181"/>
            <a:ext cx="7310152" cy="6849835"/>
          </a:xfrm>
          <a:custGeom>
            <a:rect b="b" l="l" r="r" t="t"/>
            <a:pathLst>
              <a:path extrusionOk="0" h="87424" w="93299">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rgbClr val="E6B8AF">
              <a:alpha val="335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 name="Google Shape;142;p16"/>
          <p:cNvSpPr/>
          <p:nvPr/>
        </p:nvSpPr>
        <p:spPr>
          <a:xfrm rot="-1478505">
            <a:off x="-2334601" y="-1000036"/>
            <a:ext cx="7826136" cy="2877871"/>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16"/>
          <p:cNvSpPr/>
          <p:nvPr/>
        </p:nvSpPr>
        <p:spPr>
          <a:xfrm flipH="1" rot="9555841">
            <a:off x="7023452" y="1808506"/>
            <a:ext cx="8200942" cy="3015697"/>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16"/>
          <p:cNvSpPr txBox="1"/>
          <p:nvPr>
            <p:ph type="title"/>
          </p:nvPr>
        </p:nvSpPr>
        <p:spPr>
          <a:xfrm>
            <a:off x="1749775" y="1339400"/>
            <a:ext cx="5644500" cy="15351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2800"/>
              <a:buNone/>
              <a:defRPr sz="11200"/>
            </a:lvl1pPr>
            <a:lvl2pPr lvl="1" rtl="0" algn="ctr">
              <a:spcBef>
                <a:spcPts val="0"/>
              </a:spcBef>
              <a:spcAft>
                <a:spcPts val="0"/>
              </a:spcAft>
              <a:buSzPts val="3500"/>
              <a:buNone/>
              <a:defRPr/>
            </a:lvl2pPr>
            <a:lvl3pPr lvl="2" rtl="0" algn="ctr">
              <a:spcBef>
                <a:spcPts val="0"/>
              </a:spcBef>
              <a:spcAft>
                <a:spcPts val="0"/>
              </a:spcAft>
              <a:buSzPts val="3500"/>
              <a:buNone/>
              <a:defRPr/>
            </a:lvl3pPr>
            <a:lvl4pPr lvl="3" rtl="0" algn="ctr">
              <a:spcBef>
                <a:spcPts val="0"/>
              </a:spcBef>
              <a:spcAft>
                <a:spcPts val="0"/>
              </a:spcAft>
              <a:buSzPts val="3500"/>
              <a:buNone/>
              <a:defRPr/>
            </a:lvl4pPr>
            <a:lvl5pPr lvl="4" rtl="0" algn="ctr">
              <a:spcBef>
                <a:spcPts val="0"/>
              </a:spcBef>
              <a:spcAft>
                <a:spcPts val="0"/>
              </a:spcAft>
              <a:buSzPts val="3500"/>
              <a:buNone/>
              <a:defRPr/>
            </a:lvl5pPr>
            <a:lvl6pPr lvl="5" rtl="0" algn="ctr">
              <a:spcBef>
                <a:spcPts val="0"/>
              </a:spcBef>
              <a:spcAft>
                <a:spcPts val="0"/>
              </a:spcAft>
              <a:buSzPts val="3500"/>
              <a:buNone/>
              <a:defRPr/>
            </a:lvl6pPr>
            <a:lvl7pPr lvl="6" rtl="0" algn="ctr">
              <a:spcBef>
                <a:spcPts val="0"/>
              </a:spcBef>
              <a:spcAft>
                <a:spcPts val="0"/>
              </a:spcAft>
              <a:buSzPts val="3500"/>
              <a:buNone/>
              <a:defRPr/>
            </a:lvl7pPr>
            <a:lvl8pPr lvl="7" rtl="0" algn="ctr">
              <a:spcBef>
                <a:spcPts val="0"/>
              </a:spcBef>
              <a:spcAft>
                <a:spcPts val="0"/>
              </a:spcAft>
              <a:buSzPts val="3500"/>
              <a:buNone/>
              <a:defRPr/>
            </a:lvl8pPr>
            <a:lvl9pPr lvl="8" rtl="0" algn="ctr">
              <a:spcBef>
                <a:spcPts val="0"/>
              </a:spcBef>
              <a:spcAft>
                <a:spcPts val="0"/>
              </a:spcAft>
              <a:buSzPts val="3500"/>
              <a:buNone/>
              <a:defRPr/>
            </a:lvl9pPr>
          </a:lstStyle>
          <a:p/>
        </p:txBody>
      </p:sp>
      <p:sp>
        <p:nvSpPr>
          <p:cNvPr id="145" name="Google Shape;145;p16"/>
          <p:cNvSpPr txBox="1"/>
          <p:nvPr>
            <p:ph idx="1" type="subTitle"/>
          </p:nvPr>
        </p:nvSpPr>
        <p:spPr>
          <a:xfrm>
            <a:off x="2153800" y="2874400"/>
            <a:ext cx="4836900" cy="929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600"/>
              <a:buNone/>
              <a:defRPr>
                <a:latin typeface="Manrope"/>
                <a:ea typeface="Manrope"/>
                <a:cs typeface="Manrope"/>
                <a:sym typeface="Manrop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CUSTOM_13">
    <p:spTree>
      <p:nvGrpSpPr>
        <p:cNvPr id="146" name="Shape 146"/>
        <p:cNvGrpSpPr/>
        <p:nvPr/>
      </p:nvGrpSpPr>
      <p:grpSpPr>
        <a:xfrm>
          <a:off x="0" y="0"/>
          <a:ext cx="0" cy="0"/>
          <a:chOff x="0" y="0"/>
          <a:chExt cx="0" cy="0"/>
        </a:xfrm>
      </p:grpSpPr>
      <p:sp>
        <p:nvSpPr>
          <p:cNvPr id="147" name="Google Shape;147;p17"/>
          <p:cNvSpPr/>
          <p:nvPr/>
        </p:nvSpPr>
        <p:spPr>
          <a:xfrm flipH="1" rot="4102360">
            <a:off x="-2758583" y="4129685"/>
            <a:ext cx="7471578" cy="477174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17"/>
          <p:cNvSpPr/>
          <p:nvPr/>
        </p:nvSpPr>
        <p:spPr>
          <a:xfrm rot="813319">
            <a:off x="-4313552" y="-173702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17"/>
          <p:cNvSpPr txBox="1"/>
          <p:nvPr>
            <p:ph idx="1" type="subTitle"/>
          </p:nvPr>
        </p:nvSpPr>
        <p:spPr>
          <a:xfrm>
            <a:off x="723300" y="3021075"/>
            <a:ext cx="3394200" cy="1135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600"/>
              <a:buNone/>
              <a:defRPr sz="1600"/>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150" name="Google Shape;150;p17"/>
          <p:cNvSpPr txBox="1"/>
          <p:nvPr>
            <p:ph type="title"/>
          </p:nvPr>
        </p:nvSpPr>
        <p:spPr>
          <a:xfrm flipH="1">
            <a:off x="719825" y="986925"/>
            <a:ext cx="2888400" cy="191730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2">
  <p:cSld name="CUSTOM_4">
    <p:spTree>
      <p:nvGrpSpPr>
        <p:cNvPr id="151" name="Shape 151"/>
        <p:cNvGrpSpPr/>
        <p:nvPr/>
      </p:nvGrpSpPr>
      <p:grpSpPr>
        <a:xfrm>
          <a:off x="0" y="0"/>
          <a:ext cx="0" cy="0"/>
          <a:chOff x="0" y="0"/>
          <a:chExt cx="0" cy="0"/>
        </a:xfrm>
      </p:grpSpPr>
      <p:sp>
        <p:nvSpPr>
          <p:cNvPr id="152" name="Google Shape;152;p18"/>
          <p:cNvSpPr/>
          <p:nvPr/>
        </p:nvSpPr>
        <p:spPr>
          <a:xfrm rot="-10285629">
            <a:off x="4140874" y="-2015123"/>
            <a:ext cx="9471588" cy="6049060"/>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18"/>
          <p:cNvSpPr/>
          <p:nvPr/>
        </p:nvSpPr>
        <p:spPr>
          <a:xfrm flipH="1" rot="4102346">
            <a:off x="-2270967" y="3805847"/>
            <a:ext cx="9416338" cy="6013774"/>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 name="Google Shape;154;p18"/>
          <p:cNvSpPr/>
          <p:nvPr/>
        </p:nvSpPr>
        <p:spPr>
          <a:xfrm rot="813319">
            <a:off x="-3580677" y="-142572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18"/>
          <p:cNvSpPr/>
          <p:nvPr/>
        </p:nvSpPr>
        <p:spPr>
          <a:xfrm>
            <a:off x="3065327" y="-4200997"/>
            <a:ext cx="7065492" cy="5396392"/>
          </a:xfrm>
          <a:custGeom>
            <a:rect b="b" l="l" r="r" t="t"/>
            <a:pathLst>
              <a:path extrusionOk="0" h="29633" w="38799">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rgbClr val="E6B8AF">
              <a:alpha val="254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18"/>
          <p:cNvSpPr txBox="1"/>
          <p:nvPr>
            <p:ph idx="1" type="subTitle"/>
          </p:nvPr>
        </p:nvSpPr>
        <p:spPr>
          <a:xfrm>
            <a:off x="723300" y="2291463"/>
            <a:ext cx="3035100" cy="13884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600"/>
              <a:buNone/>
              <a:defRPr sz="1600"/>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157" name="Google Shape;157;p18"/>
          <p:cNvSpPr txBox="1"/>
          <p:nvPr>
            <p:ph type="title"/>
          </p:nvPr>
        </p:nvSpPr>
        <p:spPr>
          <a:xfrm flipH="1">
            <a:off x="719825" y="1463638"/>
            <a:ext cx="3035100" cy="71100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58" name="Google Shape;158;p18"/>
          <p:cNvSpPr/>
          <p:nvPr/>
        </p:nvSpPr>
        <p:spPr>
          <a:xfrm flipH="1" rot="-649760">
            <a:off x="-3395808" y="4514617"/>
            <a:ext cx="4974484" cy="1490372"/>
          </a:xfrm>
          <a:custGeom>
            <a:rect b="b" l="l" r="r" t="t"/>
            <a:pathLst>
              <a:path extrusionOk="0" h="14730" w="49165">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E6B8AF">
              <a:alpha val="346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1">
  <p:cSld name="TITLE_AND_TWO_COLUMNS_1">
    <p:spTree>
      <p:nvGrpSpPr>
        <p:cNvPr id="159" name="Shape 159"/>
        <p:cNvGrpSpPr/>
        <p:nvPr/>
      </p:nvGrpSpPr>
      <p:grpSpPr>
        <a:xfrm>
          <a:off x="0" y="0"/>
          <a:ext cx="0" cy="0"/>
          <a:chOff x="0" y="0"/>
          <a:chExt cx="0" cy="0"/>
        </a:xfrm>
      </p:grpSpPr>
      <p:sp>
        <p:nvSpPr>
          <p:cNvPr id="160" name="Google Shape;160;p19"/>
          <p:cNvSpPr/>
          <p:nvPr/>
        </p:nvSpPr>
        <p:spPr>
          <a:xfrm flipH="1" rot="-859945">
            <a:off x="5665328" y="3096461"/>
            <a:ext cx="4772748" cy="4241345"/>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19"/>
          <p:cNvSpPr/>
          <p:nvPr/>
        </p:nvSpPr>
        <p:spPr>
          <a:xfrm>
            <a:off x="-4528356" y="1004988"/>
            <a:ext cx="5766771" cy="368296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887C62">
              <a:alpha val="12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19"/>
          <p:cNvSpPr/>
          <p:nvPr/>
        </p:nvSpPr>
        <p:spPr>
          <a:xfrm flipH="1" rot="-9405665">
            <a:off x="6846081" y="1281156"/>
            <a:ext cx="7310152" cy="6849835"/>
          </a:xfrm>
          <a:custGeom>
            <a:rect b="b" l="l" r="r" t="t"/>
            <a:pathLst>
              <a:path extrusionOk="0" h="87424" w="93299">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rgbClr val="E6B8AF">
              <a:alpha val="335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19"/>
          <p:cNvSpPr/>
          <p:nvPr/>
        </p:nvSpPr>
        <p:spPr>
          <a:xfrm flipH="1" rot="1478505">
            <a:off x="1794833" y="-2111786"/>
            <a:ext cx="7826136" cy="2877871"/>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19"/>
          <p:cNvSpPr/>
          <p:nvPr/>
        </p:nvSpPr>
        <p:spPr>
          <a:xfrm flipH="1" rot="9524149">
            <a:off x="-6659422" y="-2925302"/>
            <a:ext cx="9471569" cy="604904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19"/>
          <p:cNvSpPr/>
          <p:nvPr/>
        </p:nvSpPr>
        <p:spPr>
          <a:xfrm rot="-9555841">
            <a:off x="-6785773" y="1808506"/>
            <a:ext cx="8200942" cy="3015697"/>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19"/>
          <p:cNvSpPr txBox="1"/>
          <p:nvPr>
            <p:ph type="title"/>
          </p:nvPr>
        </p:nvSpPr>
        <p:spPr>
          <a:xfrm>
            <a:off x="1699900" y="2520537"/>
            <a:ext cx="2736900" cy="4875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67" name="Google Shape;167;p19"/>
          <p:cNvSpPr txBox="1"/>
          <p:nvPr>
            <p:ph idx="1" type="subTitle"/>
          </p:nvPr>
        </p:nvSpPr>
        <p:spPr>
          <a:xfrm>
            <a:off x="1699975" y="3065348"/>
            <a:ext cx="2736900" cy="1038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168" name="Google Shape;168;p19"/>
          <p:cNvSpPr txBox="1"/>
          <p:nvPr>
            <p:ph idx="2" type="title"/>
          </p:nvPr>
        </p:nvSpPr>
        <p:spPr>
          <a:xfrm>
            <a:off x="4707338" y="2520537"/>
            <a:ext cx="2736600" cy="4875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69" name="Google Shape;169;p19"/>
          <p:cNvSpPr txBox="1"/>
          <p:nvPr>
            <p:ph idx="3" type="subTitle"/>
          </p:nvPr>
        </p:nvSpPr>
        <p:spPr>
          <a:xfrm>
            <a:off x="4707501" y="3065348"/>
            <a:ext cx="2736600" cy="1038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170" name="Google Shape;170;p19"/>
          <p:cNvSpPr txBox="1"/>
          <p:nvPr>
            <p:ph idx="4" type="title"/>
          </p:nvPr>
        </p:nvSpPr>
        <p:spPr>
          <a:xfrm>
            <a:off x="719925" y="437700"/>
            <a:ext cx="7704000" cy="6579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2">
  <p:cSld name="CUSTOM_14">
    <p:spTree>
      <p:nvGrpSpPr>
        <p:cNvPr id="171" name="Shape 171"/>
        <p:cNvGrpSpPr/>
        <p:nvPr/>
      </p:nvGrpSpPr>
      <p:grpSpPr>
        <a:xfrm>
          <a:off x="0" y="0"/>
          <a:ext cx="0" cy="0"/>
          <a:chOff x="0" y="0"/>
          <a:chExt cx="0" cy="0"/>
        </a:xfrm>
      </p:grpSpPr>
      <p:sp>
        <p:nvSpPr>
          <p:cNvPr id="172" name="Google Shape;172;p20"/>
          <p:cNvSpPr/>
          <p:nvPr/>
        </p:nvSpPr>
        <p:spPr>
          <a:xfrm flipH="1" rot="3394465">
            <a:off x="3077084" y="3433218"/>
            <a:ext cx="8703343" cy="5558223"/>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20"/>
          <p:cNvSpPr/>
          <p:nvPr/>
        </p:nvSpPr>
        <p:spPr>
          <a:xfrm>
            <a:off x="5867027" y="-1243497"/>
            <a:ext cx="7065492" cy="5396392"/>
          </a:xfrm>
          <a:custGeom>
            <a:rect b="b" l="l" r="r" t="t"/>
            <a:pathLst>
              <a:path extrusionOk="0" h="29633" w="38799">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rgbClr val="E6B8AF">
              <a:alpha val="258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20"/>
          <p:cNvSpPr/>
          <p:nvPr/>
        </p:nvSpPr>
        <p:spPr>
          <a:xfrm rot="3952094">
            <a:off x="4681686" y="-32116"/>
            <a:ext cx="7826127" cy="2877868"/>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20"/>
          <p:cNvSpPr/>
          <p:nvPr/>
        </p:nvSpPr>
        <p:spPr>
          <a:xfrm flipH="1" rot="-649760">
            <a:off x="7075142" y="-713258"/>
            <a:ext cx="4974484" cy="1490372"/>
          </a:xfrm>
          <a:custGeom>
            <a:rect b="b" l="l" r="r" t="t"/>
            <a:pathLst>
              <a:path extrusionOk="0" h="14730" w="49165">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E6B8AF">
              <a:alpha val="346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20"/>
          <p:cNvSpPr/>
          <p:nvPr/>
        </p:nvSpPr>
        <p:spPr>
          <a:xfrm rot="813319">
            <a:off x="-2477752" y="-307432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20"/>
          <p:cNvSpPr/>
          <p:nvPr/>
        </p:nvSpPr>
        <p:spPr>
          <a:xfrm rot="-10285603">
            <a:off x="-4701904" y="3752842"/>
            <a:ext cx="7471761" cy="4771864"/>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 name="Google Shape;178;p20"/>
          <p:cNvSpPr/>
          <p:nvPr/>
        </p:nvSpPr>
        <p:spPr>
          <a:xfrm rot="-7426355">
            <a:off x="-4666092" y="1132830"/>
            <a:ext cx="7826046" cy="2877838"/>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20"/>
          <p:cNvSpPr txBox="1"/>
          <p:nvPr>
            <p:ph type="title"/>
          </p:nvPr>
        </p:nvSpPr>
        <p:spPr>
          <a:xfrm flipH="1">
            <a:off x="719925" y="437700"/>
            <a:ext cx="7704000" cy="6579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80" name="Google Shape;180;p20"/>
          <p:cNvSpPr txBox="1"/>
          <p:nvPr>
            <p:ph idx="1" type="body"/>
          </p:nvPr>
        </p:nvSpPr>
        <p:spPr>
          <a:xfrm>
            <a:off x="1545450" y="1330100"/>
            <a:ext cx="6053100" cy="3375900"/>
          </a:xfrm>
          <a:prstGeom prst="rect">
            <a:avLst/>
          </a:prstGeom>
        </p:spPr>
        <p:txBody>
          <a:bodyPr anchorCtr="0" anchor="t" bIns="91425" lIns="91425" spcFirstLastPara="1" rIns="91425" wrap="square" tIns="91425">
            <a:noAutofit/>
          </a:bodyPr>
          <a:lstStyle>
            <a:lvl1pPr indent="-330200" lvl="0" marL="457200" rtl="0" algn="ctr">
              <a:lnSpc>
                <a:spcPct val="100000"/>
              </a:lnSpc>
              <a:spcBef>
                <a:spcPts val="300"/>
              </a:spcBef>
              <a:spcAft>
                <a:spcPts val="0"/>
              </a:spcAft>
              <a:buSzPts val="1600"/>
              <a:buChar char="●"/>
              <a:defRPr/>
            </a:lvl1pPr>
            <a:lvl2pPr indent="-330200" lvl="1" marL="914400" rtl="0" algn="ctr">
              <a:lnSpc>
                <a:spcPct val="100000"/>
              </a:lnSpc>
              <a:spcBef>
                <a:spcPts val="0"/>
              </a:spcBef>
              <a:spcAft>
                <a:spcPts val="0"/>
              </a:spcAft>
              <a:buSzPts val="1600"/>
              <a:buFont typeface="Nunito Light"/>
              <a:buChar char="○"/>
              <a:defRPr/>
            </a:lvl2pPr>
            <a:lvl3pPr indent="-330200" lvl="2" marL="1371600" rtl="0" algn="ctr">
              <a:lnSpc>
                <a:spcPct val="100000"/>
              </a:lnSpc>
              <a:spcBef>
                <a:spcPts val="1600"/>
              </a:spcBef>
              <a:spcAft>
                <a:spcPts val="0"/>
              </a:spcAft>
              <a:buSzPts val="1600"/>
              <a:buFont typeface="Nunito Light"/>
              <a:buChar char="■"/>
              <a:defRPr/>
            </a:lvl3pPr>
            <a:lvl4pPr indent="-330200" lvl="3" marL="1828800" rtl="0" algn="ctr">
              <a:lnSpc>
                <a:spcPct val="100000"/>
              </a:lnSpc>
              <a:spcBef>
                <a:spcPts val="1600"/>
              </a:spcBef>
              <a:spcAft>
                <a:spcPts val="0"/>
              </a:spcAft>
              <a:buSzPts val="1600"/>
              <a:buFont typeface="Nunito Light"/>
              <a:buChar char="●"/>
              <a:defRPr/>
            </a:lvl4pPr>
            <a:lvl5pPr indent="-330200" lvl="4" marL="2286000" rtl="0" algn="ctr">
              <a:lnSpc>
                <a:spcPct val="100000"/>
              </a:lnSpc>
              <a:spcBef>
                <a:spcPts val="1600"/>
              </a:spcBef>
              <a:spcAft>
                <a:spcPts val="0"/>
              </a:spcAft>
              <a:buSzPts val="1600"/>
              <a:buFont typeface="Nunito Light"/>
              <a:buChar char="○"/>
              <a:defRPr/>
            </a:lvl5pPr>
            <a:lvl6pPr indent="-330200" lvl="5" marL="2743200" rtl="0" algn="ctr">
              <a:lnSpc>
                <a:spcPct val="100000"/>
              </a:lnSpc>
              <a:spcBef>
                <a:spcPts val="1600"/>
              </a:spcBef>
              <a:spcAft>
                <a:spcPts val="0"/>
              </a:spcAft>
              <a:buSzPts val="1600"/>
              <a:buFont typeface="Nunito Light"/>
              <a:buChar char="■"/>
              <a:defRPr/>
            </a:lvl6pPr>
            <a:lvl7pPr indent="-330200" lvl="6" marL="3200400" rtl="0" algn="ctr">
              <a:lnSpc>
                <a:spcPct val="100000"/>
              </a:lnSpc>
              <a:spcBef>
                <a:spcPts val="1600"/>
              </a:spcBef>
              <a:spcAft>
                <a:spcPts val="0"/>
              </a:spcAft>
              <a:buSzPts val="1600"/>
              <a:buFont typeface="Nunito Light"/>
              <a:buChar char="●"/>
              <a:defRPr/>
            </a:lvl7pPr>
            <a:lvl8pPr indent="-330200" lvl="7" marL="3657600" rtl="0" algn="ctr">
              <a:lnSpc>
                <a:spcPct val="100000"/>
              </a:lnSpc>
              <a:spcBef>
                <a:spcPts val="1600"/>
              </a:spcBef>
              <a:spcAft>
                <a:spcPts val="0"/>
              </a:spcAft>
              <a:buSzPts val="1600"/>
              <a:buFont typeface="Nunito Light"/>
              <a:buChar char="○"/>
              <a:defRPr/>
            </a:lvl8pPr>
            <a:lvl9pPr indent="-330200" lvl="8" marL="4114800" rtl="0" algn="ctr">
              <a:lnSpc>
                <a:spcPct val="100000"/>
              </a:lnSpc>
              <a:spcBef>
                <a:spcPts val="1600"/>
              </a:spcBef>
              <a:spcAft>
                <a:spcPts val="1600"/>
              </a:spcAft>
              <a:buSzPts val="1600"/>
              <a:buFont typeface="Nunito Light"/>
              <a:buChar char="■"/>
              <a:defRPr/>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CUSTOM_6">
    <p:spTree>
      <p:nvGrpSpPr>
        <p:cNvPr id="181" name="Shape 181"/>
        <p:cNvGrpSpPr/>
        <p:nvPr/>
      </p:nvGrpSpPr>
      <p:grpSpPr>
        <a:xfrm>
          <a:off x="0" y="0"/>
          <a:ext cx="0" cy="0"/>
          <a:chOff x="0" y="0"/>
          <a:chExt cx="0" cy="0"/>
        </a:xfrm>
      </p:grpSpPr>
      <p:sp>
        <p:nvSpPr>
          <p:cNvPr id="182" name="Google Shape;182;p21"/>
          <p:cNvSpPr/>
          <p:nvPr/>
        </p:nvSpPr>
        <p:spPr>
          <a:xfrm rot="-10285629">
            <a:off x="6057524" y="-2124373"/>
            <a:ext cx="9471588" cy="6049060"/>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21"/>
          <p:cNvSpPr/>
          <p:nvPr/>
        </p:nvSpPr>
        <p:spPr>
          <a:xfrm flipH="1">
            <a:off x="7942003" y="1004988"/>
            <a:ext cx="5766771" cy="368296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887C62">
              <a:alpha val="12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 name="Google Shape;184;p21"/>
          <p:cNvSpPr/>
          <p:nvPr/>
        </p:nvSpPr>
        <p:spPr>
          <a:xfrm rot="2839443">
            <a:off x="-308418" y="2442034"/>
            <a:ext cx="6402141" cy="5689181"/>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p21"/>
          <p:cNvSpPr/>
          <p:nvPr/>
        </p:nvSpPr>
        <p:spPr>
          <a:xfrm rot="9405665">
            <a:off x="-4880740" y="1281181"/>
            <a:ext cx="7310152" cy="6849835"/>
          </a:xfrm>
          <a:custGeom>
            <a:rect b="b" l="l" r="r" t="t"/>
            <a:pathLst>
              <a:path extrusionOk="0" h="87424" w="93299">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rgbClr val="E6B8AF">
              <a:alpha val="335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21"/>
          <p:cNvSpPr/>
          <p:nvPr/>
        </p:nvSpPr>
        <p:spPr>
          <a:xfrm rot="-1478505">
            <a:off x="-2334601" y="-1000036"/>
            <a:ext cx="7826136" cy="2877871"/>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21"/>
          <p:cNvSpPr/>
          <p:nvPr/>
        </p:nvSpPr>
        <p:spPr>
          <a:xfrm flipH="1" rot="9555841">
            <a:off x="7801702" y="1808506"/>
            <a:ext cx="8200942" cy="3015697"/>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21"/>
          <p:cNvSpPr txBox="1"/>
          <p:nvPr>
            <p:ph type="title"/>
          </p:nvPr>
        </p:nvSpPr>
        <p:spPr>
          <a:xfrm>
            <a:off x="719925" y="437700"/>
            <a:ext cx="7704000" cy="6579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89" name="Google Shape;189;p21"/>
          <p:cNvSpPr txBox="1"/>
          <p:nvPr>
            <p:ph idx="2" type="title"/>
          </p:nvPr>
        </p:nvSpPr>
        <p:spPr>
          <a:xfrm>
            <a:off x="1164025" y="1617575"/>
            <a:ext cx="2045700" cy="4875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90" name="Google Shape;190;p21"/>
          <p:cNvSpPr txBox="1"/>
          <p:nvPr>
            <p:ph idx="1" type="subTitle"/>
          </p:nvPr>
        </p:nvSpPr>
        <p:spPr>
          <a:xfrm>
            <a:off x="1164075" y="2151959"/>
            <a:ext cx="2045700" cy="999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191" name="Google Shape;191;p21"/>
          <p:cNvSpPr txBox="1"/>
          <p:nvPr>
            <p:ph idx="3" type="title"/>
          </p:nvPr>
        </p:nvSpPr>
        <p:spPr>
          <a:xfrm>
            <a:off x="3549063" y="1617575"/>
            <a:ext cx="2045700" cy="4875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92" name="Google Shape;192;p21"/>
          <p:cNvSpPr txBox="1"/>
          <p:nvPr>
            <p:ph idx="4" type="subTitle"/>
          </p:nvPr>
        </p:nvSpPr>
        <p:spPr>
          <a:xfrm>
            <a:off x="3549150" y="2151959"/>
            <a:ext cx="2045700" cy="999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193" name="Google Shape;193;p21"/>
          <p:cNvSpPr txBox="1"/>
          <p:nvPr>
            <p:ph idx="5" type="title"/>
          </p:nvPr>
        </p:nvSpPr>
        <p:spPr>
          <a:xfrm>
            <a:off x="5934100" y="1617575"/>
            <a:ext cx="2045700" cy="4875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94" name="Google Shape;194;p21"/>
          <p:cNvSpPr txBox="1"/>
          <p:nvPr>
            <p:ph idx="6" type="subTitle"/>
          </p:nvPr>
        </p:nvSpPr>
        <p:spPr>
          <a:xfrm>
            <a:off x="5934225" y="2151959"/>
            <a:ext cx="2045700" cy="999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p:cSld name="CUSTOM_5">
    <p:spTree>
      <p:nvGrpSpPr>
        <p:cNvPr id="195" name="Shape 195"/>
        <p:cNvGrpSpPr/>
        <p:nvPr/>
      </p:nvGrpSpPr>
      <p:grpSpPr>
        <a:xfrm>
          <a:off x="0" y="0"/>
          <a:ext cx="0" cy="0"/>
          <a:chOff x="0" y="0"/>
          <a:chExt cx="0" cy="0"/>
        </a:xfrm>
      </p:grpSpPr>
      <p:sp>
        <p:nvSpPr>
          <p:cNvPr id="196" name="Google Shape;196;p22"/>
          <p:cNvSpPr/>
          <p:nvPr/>
        </p:nvSpPr>
        <p:spPr>
          <a:xfrm flipH="1" rot="4102360">
            <a:off x="-2512533" y="4030635"/>
            <a:ext cx="7471578" cy="477174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22"/>
          <p:cNvSpPr/>
          <p:nvPr/>
        </p:nvSpPr>
        <p:spPr>
          <a:xfrm rot="813319">
            <a:off x="-4129602" y="-173702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66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 name="Google Shape;198;p22"/>
          <p:cNvSpPr/>
          <p:nvPr/>
        </p:nvSpPr>
        <p:spPr>
          <a:xfrm flipH="1" rot="3394465">
            <a:off x="5593334" y="2171418"/>
            <a:ext cx="8703343" cy="5558223"/>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2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 name="Google Shape;199;p22"/>
          <p:cNvSpPr/>
          <p:nvPr/>
        </p:nvSpPr>
        <p:spPr>
          <a:xfrm rot="-10285603">
            <a:off x="6336471" y="-2917283"/>
            <a:ext cx="7471761" cy="4771864"/>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6B8AF">
              <a:alpha val="254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22"/>
          <p:cNvSpPr/>
          <p:nvPr/>
        </p:nvSpPr>
        <p:spPr>
          <a:xfrm rot="-2238616">
            <a:off x="-4635728" y="470344"/>
            <a:ext cx="7826078" cy="2877850"/>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22"/>
          <p:cNvSpPr txBox="1"/>
          <p:nvPr>
            <p:ph type="title"/>
          </p:nvPr>
        </p:nvSpPr>
        <p:spPr>
          <a:xfrm>
            <a:off x="5664001" y="1703625"/>
            <a:ext cx="2227200" cy="487500"/>
          </a:xfrm>
          <a:prstGeom prst="rect">
            <a:avLst/>
          </a:prstGeom>
        </p:spPr>
        <p:txBody>
          <a:bodyPr anchorCtr="0" anchor="b" bIns="91425" lIns="91425" spcFirstLastPara="1" rIns="91425" wrap="square" tIns="91425">
            <a:noAutofit/>
          </a:bodyPr>
          <a:lstStyle>
            <a:lvl1pPr lvl="0" rtl="0" algn="l">
              <a:spcBef>
                <a:spcPts val="0"/>
              </a:spcBef>
              <a:spcAft>
                <a:spcPts val="0"/>
              </a:spcAft>
              <a:buSzPts val="2500"/>
              <a:buNone/>
              <a:defRPr sz="2000">
                <a:latin typeface="Kulim Park"/>
                <a:ea typeface="Kulim Park"/>
                <a:cs typeface="Kulim Park"/>
                <a:sym typeface="Kulim Park"/>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202" name="Google Shape;202;p22"/>
          <p:cNvSpPr txBox="1"/>
          <p:nvPr>
            <p:ph idx="1" type="subTitle"/>
          </p:nvPr>
        </p:nvSpPr>
        <p:spPr>
          <a:xfrm>
            <a:off x="5664053" y="2135500"/>
            <a:ext cx="2508600" cy="661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atin typeface="Manrope"/>
                <a:ea typeface="Manrope"/>
                <a:cs typeface="Manrope"/>
                <a:sym typeface="Manrop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
        <p:nvSpPr>
          <p:cNvPr id="203" name="Google Shape;203;p22"/>
          <p:cNvSpPr txBox="1"/>
          <p:nvPr>
            <p:ph idx="2" type="title"/>
          </p:nvPr>
        </p:nvSpPr>
        <p:spPr>
          <a:xfrm>
            <a:off x="5664001" y="3198000"/>
            <a:ext cx="2227200" cy="487500"/>
          </a:xfrm>
          <a:prstGeom prst="rect">
            <a:avLst/>
          </a:prstGeom>
        </p:spPr>
        <p:txBody>
          <a:bodyPr anchorCtr="0" anchor="b" bIns="91425" lIns="91425" spcFirstLastPara="1" rIns="91425" wrap="square" tIns="91425">
            <a:noAutofit/>
          </a:bodyPr>
          <a:lstStyle>
            <a:lvl1pPr lvl="0" rtl="0" algn="l">
              <a:spcBef>
                <a:spcPts val="0"/>
              </a:spcBef>
              <a:spcAft>
                <a:spcPts val="0"/>
              </a:spcAft>
              <a:buSzPts val="2500"/>
              <a:buNone/>
              <a:defRPr sz="2000">
                <a:latin typeface="Kulim Park"/>
                <a:ea typeface="Kulim Park"/>
                <a:cs typeface="Kulim Park"/>
                <a:sym typeface="Kulim Park"/>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204" name="Google Shape;204;p22"/>
          <p:cNvSpPr txBox="1"/>
          <p:nvPr>
            <p:ph idx="3" type="subTitle"/>
          </p:nvPr>
        </p:nvSpPr>
        <p:spPr>
          <a:xfrm>
            <a:off x="5664025" y="3629875"/>
            <a:ext cx="2508600" cy="661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atin typeface="Manrope"/>
                <a:ea typeface="Manrope"/>
                <a:cs typeface="Manrope"/>
                <a:sym typeface="Manrop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
        <p:nvSpPr>
          <p:cNvPr id="205" name="Google Shape;205;p22"/>
          <p:cNvSpPr txBox="1"/>
          <p:nvPr>
            <p:ph idx="4" type="title"/>
          </p:nvPr>
        </p:nvSpPr>
        <p:spPr>
          <a:xfrm>
            <a:off x="1252726" y="1703625"/>
            <a:ext cx="2227200" cy="487500"/>
          </a:xfrm>
          <a:prstGeom prst="rect">
            <a:avLst/>
          </a:prstGeom>
        </p:spPr>
        <p:txBody>
          <a:bodyPr anchorCtr="0" anchor="b" bIns="91425" lIns="91425" spcFirstLastPara="1" rIns="91425" wrap="square" tIns="91425">
            <a:noAutofit/>
          </a:bodyPr>
          <a:lstStyle>
            <a:lvl1pPr lvl="0" rtl="0" algn="r">
              <a:spcBef>
                <a:spcPts val="0"/>
              </a:spcBef>
              <a:spcAft>
                <a:spcPts val="0"/>
              </a:spcAft>
              <a:buSzPts val="2500"/>
              <a:buNone/>
              <a:defRPr sz="2000">
                <a:latin typeface="Kulim Park"/>
                <a:ea typeface="Kulim Park"/>
                <a:cs typeface="Kulim Park"/>
                <a:sym typeface="Kulim Park"/>
              </a:defRPr>
            </a:lvl1pPr>
            <a:lvl2pPr lvl="1" rtl="0" algn="r">
              <a:spcBef>
                <a:spcPts val="0"/>
              </a:spcBef>
              <a:spcAft>
                <a:spcPts val="0"/>
              </a:spcAft>
              <a:buSzPts val="2500"/>
              <a:buNone/>
              <a:defRPr sz="2500"/>
            </a:lvl2pPr>
            <a:lvl3pPr lvl="2" rtl="0" algn="r">
              <a:spcBef>
                <a:spcPts val="0"/>
              </a:spcBef>
              <a:spcAft>
                <a:spcPts val="0"/>
              </a:spcAft>
              <a:buSzPts val="2500"/>
              <a:buNone/>
              <a:defRPr sz="2500"/>
            </a:lvl3pPr>
            <a:lvl4pPr lvl="3" rtl="0" algn="r">
              <a:spcBef>
                <a:spcPts val="0"/>
              </a:spcBef>
              <a:spcAft>
                <a:spcPts val="0"/>
              </a:spcAft>
              <a:buSzPts val="2500"/>
              <a:buNone/>
              <a:defRPr sz="2500"/>
            </a:lvl4pPr>
            <a:lvl5pPr lvl="4" rtl="0" algn="r">
              <a:spcBef>
                <a:spcPts val="0"/>
              </a:spcBef>
              <a:spcAft>
                <a:spcPts val="0"/>
              </a:spcAft>
              <a:buSzPts val="2500"/>
              <a:buNone/>
              <a:defRPr sz="2500"/>
            </a:lvl5pPr>
            <a:lvl6pPr lvl="5" rtl="0" algn="r">
              <a:spcBef>
                <a:spcPts val="0"/>
              </a:spcBef>
              <a:spcAft>
                <a:spcPts val="0"/>
              </a:spcAft>
              <a:buSzPts val="2500"/>
              <a:buNone/>
              <a:defRPr sz="2500"/>
            </a:lvl6pPr>
            <a:lvl7pPr lvl="6" rtl="0" algn="r">
              <a:spcBef>
                <a:spcPts val="0"/>
              </a:spcBef>
              <a:spcAft>
                <a:spcPts val="0"/>
              </a:spcAft>
              <a:buSzPts val="2500"/>
              <a:buNone/>
              <a:defRPr sz="2500"/>
            </a:lvl7pPr>
            <a:lvl8pPr lvl="7" rtl="0" algn="r">
              <a:spcBef>
                <a:spcPts val="0"/>
              </a:spcBef>
              <a:spcAft>
                <a:spcPts val="0"/>
              </a:spcAft>
              <a:buSzPts val="2500"/>
              <a:buNone/>
              <a:defRPr sz="2500"/>
            </a:lvl8pPr>
            <a:lvl9pPr lvl="8" rtl="0" algn="r">
              <a:spcBef>
                <a:spcPts val="0"/>
              </a:spcBef>
              <a:spcAft>
                <a:spcPts val="0"/>
              </a:spcAft>
              <a:buSzPts val="2500"/>
              <a:buNone/>
              <a:defRPr sz="2500"/>
            </a:lvl9pPr>
          </a:lstStyle>
          <a:p/>
        </p:txBody>
      </p:sp>
      <p:sp>
        <p:nvSpPr>
          <p:cNvPr id="206" name="Google Shape;206;p22"/>
          <p:cNvSpPr txBox="1"/>
          <p:nvPr>
            <p:ph idx="5" type="subTitle"/>
          </p:nvPr>
        </p:nvSpPr>
        <p:spPr>
          <a:xfrm>
            <a:off x="971503" y="2135500"/>
            <a:ext cx="2508600" cy="6618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latin typeface="Manrope"/>
                <a:ea typeface="Manrope"/>
                <a:cs typeface="Manrope"/>
                <a:sym typeface="Manrope"/>
              </a:defRPr>
            </a:lvl1pPr>
            <a:lvl2pPr lvl="1" rtl="0" algn="r">
              <a:lnSpc>
                <a:spcPct val="100000"/>
              </a:lnSpc>
              <a:spcBef>
                <a:spcPts val="0"/>
              </a:spcBef>
              <a:spcAft>
                <a:spcPts val="0"/>
              </a:spcAft>
              <a:buSzPts val="1600"/>
              <a:buNone/>
              <a:defRPr/>
            </a:lvl2pPr>
            <a:lvl3pPr lvl="2" rtl="0" algn="r">
              <a:lnSpc>
                <a:spcPct val="100000"/>
              </a:lnSpc>
              <a:spcBef>
                <a:spcPts val="0"/>
              </a:spcBef>
              <a:spcAft>
                <a:spcPts val="0"/>
              </a:spcAft>
              <a:buSzPts val="1600"/>
              <a:buNone/>
              <a:defRPr/>
            </a:lvl3pPr>
            <a:lvl4pPr lvl="3" rtl="0" algn="r">
              <a:lnSpc>
                <a:spcPct val="100000"/>
              </a:lnSpc>
              <a:spcBef>
                <a:spcPts val="0"/>
              </a:spcBef>
              <a:spcAft>
                <a:spcPts val="0"/>
              </a:spcAft>
              <a:buSzPts val="1600"/>
              <a:buNone/>
              <a:defRPr/>
            </a:lvl4pPr>
            <a:lvl5pPr lvl="4" rtl="0" algn="r">
              <a:lnSpc>
                <a:spcPct val="100000"/>
              </a:lnSpc>
              <a:spcBef>
                <a:spcPts val="0"/>
              </a:spcBef>
              <a:spcAft>
                <a:spcPts val="0"/>
              </a:spcAft>
              <a:buSzPts val="1600"/>
              <a:buNone/>
              <a:defRPr/>
            </a:lvl5pPr>
            <a:lvl6pPr lvl="5" rtl="0" algn="r">
              <a:lnSpc>
                <a:spcPct val="100000"/>
              </a:lnSpc>
              <a:spcBef>
                <a:spcPts val="0"/>
              </a:spcBef>
              <a:spcAft>
                <a:spcPts val="0"/>
              </a:spcAft>
              <a:buSzPts val="1600"/>
              <a:buNone/>
              <a:defRPr/>
            </a:lvl6pPr>
            <a:lvl7pPr lvl="6" rtl="0" algn="r">
              <a:lnSpc>
                <a:spcPct val="100000"/>
              </a:lnSpc>
              <a:spcBef>
                <a:spcPts val="0"/>
              </a:spcBef>
              <a:spcAft>
                <a:spcPts val="0"/>
              </a:spcAft>
              <a:buSzPts val="1600"/>
              <a:buNone/>
              <a:defRPr/>
            </a:lvl7pPr>
            <a:lvl8pPr lvl="7" rtl="0" algn="r">
              <a:lnSpc>
                <a:spcPct val="100000"/>
              </a:lnSpc>
              <a:spcBef>
                <a:spcPts val="0"/>
              </a:spcBef>
              <a:spcAft>
                <a:spcPts val="0"/>
              </a:spcAft>
              <a:buSzPts val="1600"/>
              <a:buNone/>
              <a:defRPr/>
            </a:lvl8pPr>
            <a:lvl9pPr lvl="8" rtl="0" algn="r">
              <a:lnSpc>
                <a:spcPct val="100000"/>
              </a:lnSpc>
              <a:spcBef>
                <a:spcPts val="0"/>
              </a:spcBef>
              <a:spcAft>
                <a:spcPts val="0"/>
              </a:spcAft>
              <a:buSzPts val="1600"/>
              <a:buNone/>
              <a:defRPr/>
            </a:lvl9pPr>
          </a:lstStyle>
          <a:p/>
        </p:txBody>
      </p:sp>
      <p:sp>
        <p:nvSpPr>
          <p:cNvPr id="207" name="Google Shape;207;p22"/>
          <p:cNvSpPr txBox="1"/>
          <p:nvPr>
            <p:ph idx="6" type="title"/>
          </p:nvPr>
        </p:nvSpPr>
        <p:spPr>
          <a:xfrm>
            <a:off x="1252726" y="3198000"/>
            <a:ext cx="2227200" cy="487500"/>
          </a:xfrm>
          <a:prstGeom prst="rect">
            <a:avLst/>
          </a:prstGeom>
        </p:spPr>
        <p:txBody>
          <a:bodyPr anchorCtr="0" anchor="b" bIns="91425" lIns="91425" spcFirstLastPara="1" rIns="91425" wrap="square" tIns="91425">
            <a:noAutofit/>
          </a:bodyPr>
          <a:lstStyle>
            <a:lvl1pPr lvl="0" rtl="0" algn="r">
              <a:spcBef>
                <a:spcPts val="0"/>
              </a:spcBef>
              <a:spcAft>
                <a:spcPts val="0"/>
              </a:spcAft>
              <a:buSzPts val="2500"/>
              <a:buNone/>
              <a:defRPr sz="2000">
                <a:latin typeface="Kulim Park"/>
                <a:ea typeface="Kulim Park"/>
                <a:cs typeface="Kulim Park"/>
                <a:sym typeface="Kulim Park"/>
              </a:defRPr>
            </a:lvl1pPr>
            <a:lvl2pPr lvl="1" rtl="0" algn="r">
              <a:spcBef>
                <a:spcPts val="0"/>
              </a:spcBef>
              <a:spcAft>
                <a:spcPts val="0"/>
              </a:spcAft>
              <a:buSzPts val="2500"/>
              <a:buNone/>
              <a:defRPr sz="2500"/>
            </a:lvl2pPr>
            <a:lvl3pPr lvl="2" rtl="0" algn="r">
              <a:spcBef>
                <a:spcPts val="0"/>
              </a:spcBef>
              <a:spcAft>
                <a:spcPts val="0"/>
              </a:spcAft>
              <a:buSzPts val="2500"/>
              <a:buNone/>
              <a:defRPr sz="2500"/>
            </a:lvl3pPr>
            <a:lvl4pPr lvl="3" rtl="0" algn="r">
              <a:spcBef>
                <a:spcPts val="0"/>
              </a:spcBef>
              <a:spcAft>
                <a:spcPts val="0"/>
              </a:spcAft>
              <a:buSzPts val="2500"/>
              <a:buNone/>
              <a:defRPr sz="2500"/>
            </a:lvl4pPr>
            <a:lvl5pPr lvl="4" rtl="0" algn="r">
              <a:spcBef>
                <a:spcPts val="0"/>
              </a:spcBef>
              <a:spcAft>
                <a:spcPts val="0"/>
              </a:spcAft>
              <a:buSzPts val="2500"/>
              <a:buNone/>
              <a:defRPr sz="2500"/>
            </a:lvl5pPr>
            <a:lvl6pPr lvl="5" rtl="0" algn="r">
              <a:spcBef>
                <a:spcPts val="0"/>
              </a:spcBef>
              <a:spcAft>
                <a:spcPts val="0"/>
              </a:spcAft>
              <a:buSzPts val="2500"/>
              <a:buNone/>
              <a:defRPr sz="2500"/>
            </a:lvl6pPr>
            <a:lvl7pPr lvl="6" rtl="0" algn="r">
              <a:spcBef>
                <a:spcPts val="0"/>
              </a:spcBef>
              <a:spcAft>
                <a:spcPts val="0"/>
              </a:spcAft>
              <a:buSzPts val="2500"/>
              <a:buNone/>
              <a:defRPr sz="2500"/>
            </a:lvl7pPr>
            <a:lvl8pPr lvl="7" rtl="0" algn="r">
              <a:spcBef>
                <a:spcPts val="0"/>
              </a:spcBef>
              <a:spcAft>
                <a:spcPts val="0"/>
              </a:spcAft>
              <a:buSzPts val="2500"/>
              <a:buNone/>
              <a:defRPr sz="2500"/>
            </a:lvl8pPr>
            <a:lvl9pPr lvl="8" rtl="0" algn="r">
              <a:spcBef>
                <a:spcPts val="0"/>
              </a:spcBef>
              <a:spcAft>
                <a:spcPts val="0"/>
              </a:spcAft>
              <a:buSzPts val="2500"/>
              <a:buNone/>
              <a:defRPr sz="2500"/>
            </a:lvl9pPr>
          </a:lstStyle>
          <a:p/>
        </p:txBody>
      </p:sp>
      <p:sp>
        <p:nvSpPr>
          <p:cNvPr id="208" name="Google Shape;208;p22"/>
          <p:cNvSpPr txBox="1"/>
          <p:nvPr>
            <p:ph idx="7" type="subTitle"/>
          </p:nvPr>
        </p:nvSpPr>
        <p:spPr>
          <a:xfrm>
            <a:off x="971475" y="3629875"/>
            <a:ext cx="2508600" cy="6618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latin typeface="Manrope"/>
                <a:ea typeface="Manrope"/>
                <a:cs typeface="Manrope"/>
                <a:sym typeface="Manrope"/>
              </a:defRPr>
            </a:lvl1pPr>
            <a:lvl2pPr lvl="1" rtl="0" algn="r">
              <a:lnSpc>
                <a:spcPct val="100000"/>
              </a:lnSpc>
              <a:spcBef>
                <a:spcPts val="0"/>
              </a:spcBef>
              <a:spcAft>
                <a:spcPts val="0"/>
              </a:spcAft>
              <a:buSzPts val="1600"/>
              <a:buNone/>
              <a:defRPr/>
            </a:lvl2pPr>
            <a:lvl3pPr lvl="2" rtl="0" algn="r">
              <a:lnSpc>
                <a:spcPct val="100000"/>
              </a:lnSpc>
              <a:spcBef>
                <a:spcPts val="0"/>
              </a:spcBef>
              <a:spcAft>
                <a:spcPts val="0"/>
              </a:spcAft>
              <a:buSzPts val="1600"/>
              <a:buNone/>
              <a:defRPr/>
            </a:lvl3pPr>
            <a:lvl4pPr lvl="3" rtl="0" algn="r">
              <a:lnSpc>
                <a:spcPct val="100000"/>
              </a:lnSpc>
              <a:spcBef>
                <a:spcPts val="0"/>
              </a:spcBef>
              <a:spcAft>
                <a:spcPts val="0"/>
              </a:spcAft>
              <a:buSzPts val="1600"/>
              <a:buNone/>
              <a:defRPr/>
            </a:lvl4pPr>
            <a:lvl5pPr lvl="4" rtl="0" algn="r">
              <a:lnSpc>
                <a:spcPct val="100000"/>
              </a:lnSpc>
              <a:spcBef>
                <a:spcPts val="0"/>
              </a:spcBef>
              <a:spcAft>
                <a:spcPts val="0"/>
              </a:spcAft>
              <a:buSzPts val="1600"/>
              <a:buNone/>
              <a:defRPr/>
            </a:lvl5pPr>
            <a:lvl6pPr lvl="5" rtl="0" algn="r">
              <a:lnSpc>
                <a:spcPct val="100000"/>
              </a:lnSpc>
              <a:spcBef>
                <a:spcPts val="0"/>
              </a:spcBef>
              <a:spcAft>
                <a:spcPts val="0"/>
              </a:spcAft>
              <a:buSzPts val="1600"/>
              <a:buNone/>
              <a:defRPr/>
            </a:lvl6pPr>
            <a:lvl7pPr lvl="6" rtl="0" algn="r">
              <a:lnSpc>
                <a:spcPct val="100000"/>
              </a:lnSpc>
              <a:spcBef>
                <a:spcPts val="0"/>
              </a:spcBef>
              <a:spcAft>
                <a:spcPts val="0"/>
              </a:spcAft>
              <a:buSzPts val="1600"/>
              <a:buNone/>
              <a:defRPr/>
            </a:lvl7pPr>
            <a:lvl8pPr lvl="7" rtl="0" algn="r">
              <a:lnSpc>
                <a:spcPct val="100000"/>
              </a:lnSpc>
              <a:spcBef>
                <a:spcPts val="0"/>
              </a:spcBef>
              <a:spcAft>
                <a:spcPts val="0"/>
              </a:spcAft>
              <a:buSzPts val="1600"/>
              <a:buNone/>
              <a:defRPr/>
            </a:lvl8pPr>
            <a:lvl9pPr lvl="8" rtl="0" algn="r">
              <a:lnSpc>
                <a:spcPct val="100000"/>
              </a:lnSpc>
              <a:spcBef>
                <a:spcPts val="0"/>
              </a:spcBef>
              <a:spcAft>
                <a:spcPts val="0"/>
              </a:spcAft>
              <a:buSzPts val="1600"/>
              <a:buNone/>
              <a:defRPr/>
            </a:lvl9pPr>
          </a:lstStyle>
          <a:p/>
        </p:txBody>
      </p:sp>
      <p:sp>
        <p:nvSpPr>
          <p:cNvPr id="209" name="Google Shape;209;p22"/>
          <p:cNvSpPr txBox="1"/>
          <p:nvPr>
            <p:ph idx="8" type="title"/>
          </p:nvPr>
        </p:nvSpPr>
        <p:spPr>
          <a:xfrm flipH="1">
            <a:off x="719925" y="437700"/>
            <a:ext cx="7704000" cy="6579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1">
  <p:cSld name="CUSTOM_5_1">
    <p:spTree>
      <p:nvGrpSpPr>
        <p:cNvPr id="210" name="Shape 210"/>
        <p:cNvGrpSpPr/>
        <p:nvPr/>
      </p:nvGrpSpPr>
      <p:grpSpPr>
        <a:xfrm>
          <a:off x="0" y="0"/>
          <a:ext cx="0" cy="0"/>
          <a:chOff x="0" y="0"/>
          <a:chExt cx="0" cy="0"/>
        </a:xfrm>
      </p:grpSpPr>
      <p:sp>
        <p:nvSpPr>
          <p:cNvPr id="211" name="Google Shape;211;p23"/>
          <p:cNvSpPr/>
          <p:nvPr/>
        </p:nvSpPr>
        <p:spPr>
          <a:xfrm flipH="1" rot="3394465">
            <a:off x="5593334" y="2171418"/>
            <a:ext cx="8703343" cy="5558223"/>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2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23"/>
          <p:cNvSpPr/>
          <p:nvPr/>
        </p:nvSpPr>
        <p:spPr>
          <a:xfrm rot="-10285603">
            <a:off x="5869521" y="-2917283"/>
            <a:ext cx="7471761" cy="4771864"/>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6B8AF">
              <a:alpha val="254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23"/>
          <p:cNvSpPr txBox="1"/>
          <p:nvPr>
            <p:ph type="title"/>
          </p:nvPr>
        </p:nvSpPr>
        <p:spPr>
          <a:xfrm flipH="1">
            <a:off x="3993600" y="437700"/>
            <a:ext cx="4410900" cy="657900"/>
          </a:xfrm>
          <a:prstGeom prst="rect">
            <a:avLst/>
          </a:prstGeom>
          <a:noFill/>
          <a:ln>
            <a:noFill/>
          </a:ln>
        </p:spPr>
        <p:txBody>
          <a:bodyPr anchorCtr="0" anchor="ctr" bIns="91425" lIns="91425" spcFirstLastPara="1" rIns="91425" wrap="square" tIns="91425">
            <a:noAutofit/>
          </a:bodyPr>
          <a:lstStyle>
            <a:lvl1pPr lvl="0" rtl="0" algn="l">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214" name="Google Shape;214;p23"/>
          <p:cNvSpPr txBox="1"/>
          <p:nvPr>
            <p:ph idx="2" type="title"/>
          </p:nvPr>
        </p:nvSpPr>
        <p:spPr>
          <a:xfrm>
            <a:off x="3993450" y="2211700"/>
            <a:ext cx="1241400" cy="929700"/>
          </a:xfrm>
          <a:prstGeom prst="rect">
            <a:avLst/>
          </a:prstGeom>
        </p:spPr>
        <p:txBody>
          <a:bodyPr anchorCtr="0" anchor="t" bIns="91425" lIns="91425" spcFirstLastPara="1" rIns="91425" wrap="square" tIns="91425">
            <a:noAutofit/>
          </a:bodyPr>
          <a:lstStyle>
            <a:lvl1pPr lvl="0" rtl="0" algn="l">
              <a:spcBef>
                <a:spcPts val="0"/>
              </a:spcBef>
              <a:spcAft>
                <a:spcPts val="0"/>
              </a:spcAft>
              <a:buSzPts val="2500"/>
              <a:buNone/>
              <a:defRPr sz="2000">
                <a:latin typeface="Kulim Park"/>
                <a:ea typeface="Kulim Park"/>
                <a:cs typeface="Kulim Park"/>
                <a:sym typeface="Kulim Park"/>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215" name="Google Shape;215;p23"/>
          <p:cNvSpPr txBox="1"/>
          <p:nvPr>
            <p:ph idx="1" type="subTitle"/>
          </p:nvPr>
        </p:nvSpPr>
        <p:spPr>
          <a:xfrm>
            <a:off x="5645825" y="2211700"/>
            <a:ext cx="2758800" cy="9297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atin typeface="Manrope"/>
                <a:ea typeface="Manrope"/>
                <a:cs typeface="Manrope"/>
                <a:sym typeface="Manrop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
        <p:nvSpPr>
          <p:cNvPr id="216" name="Google Shape;216;p23"/>
          <p:cNvSpPr txBox="1"/>
          <p:nvPr>
            <p:ph idx="3" type="title"/>
          </p:nvPr>
        </p:nvSpPr>
        <p:spPr>
          <a:xfrm>
            <a:off x="3993450" y="3465525"/>
            <a:ext cx="1241400" cy="929700"/>
          </a:xfrm>
          <a:prstGeom prst="rect">
            <a:avLst/>
          </a:prstGeom>
        </p:spPr>
        <p:txBody>
          <a:bodyPr anchorCtr="0" anchor="t" bIns="91425" lIns="91425" spcFirstLastPara="1" rIns="91425" wrap="square" tIns="91425">
            <a:noAutofit/>
          </a:bodyPr>
          <a:lstStyle>
            <a:lvl1pPr lvl="0" rtl="0" algn="l">
              <a:spcBef>
                <a:spcPts val="0"/>
              </a:spcBef>
              <a:spcAft>
                <a:spcPts val="0"/>
              </a:spcAft>
              <a:buSzPts val="2500"/>
              <a:buNone/>
              <a:defRPr sz="2000">
                <a:latin typeface="Kulim Park"/>
                <a:ea typeface="Kulim Park"/>
                <a:cs typeface="Kulim Park"/>
                <a:sym typeface="Kulim Park"/>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217" name="Google Shape;217;p23"/>
          <p:cNvSpPr txBox="1"/>
          <p:nvPr>
            <p:ph idx="4" type="subTitle"/>
          </p:nvPr>
        </p:nvSpPr>
        <p:spPr>
          <a:xfrm>
            <a:off x="5645825" y="3465525"/>
            <a:ext cx="2758800" cy="9297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atin typeface="Manrope"/>
                <a:ea typeface="Manrope"/>
                <a:cs typeface="Manrope"/>
                <a:sym typeface="Manrop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CUSTOM_7">
    <p:spTree>
      <p:nvGrpSpPr>
        <p:cNvPr id="218" name="Shape 218"/>
        <p:cNvGrpSpPr/>
        <p:nvPr/>
      </p:nvGrpSpPr>
      <p:grpSpPr>
        <a:xfrm>
          <a:off x="0" y="0"/>
          <a:ext cx="0" cy="0"/>
          <a:chOff x="0" y="0"/>
          <a:chExt cx="0" cy="0"/>
        </a:xfrm>
      </p:grpSpPr>
      <p:sp>
        <p:nvSpPr>
          <p:cNvPr id="219" name="Google Shape;219;p24"/>
          <p:cNvSpPr/>
          <p:nvPr/>
        </p:nvSpPr>
        <p:spPr>
          <a:xfrm rot="-10285629">
            <a:off x="6057524" y="-2124373"/>
            <a:ext cx="9471588" cy="6049060"/>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p24"/>
          <p:cNvSpPr/>
          <p:nvPr/>
        </p:nvSpPr>
        <p:spPr>
          <a:xfrm flipH="1">
            <a:off x="7942003" y="1004988"/>
            <a:ext cx="5766771" cy="368296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887C62">
              <a:alpha val="12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24"/>
          <p:cNvSpPr/>
          <p:nvPr/>
        </p:nvSpPr>
        <p:spPr>
          <a:xfrm rot="2839443">
            <a:off x="-308418" y="2442034"/>
            <a:ext cx="6402141" cy="5689181"/>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24"/>
          <p:cNvSpPr/>
          <p:nvPr/>
        </p:nvSpPr>
        <p:spPr>
          <a:xfrm rot="9405665">
            <a:off x="-5036390" y="1932081"/>
            <a:ext cx="7310152" cy="6849835"/>
          </a:xfrm>
          <a:custGeom>
            <a:rect b="b" l="l" r="r" t="t"/>
            <a:pathLst>
              <a:path extrusionOk="0" h="87424" w="93299">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rgbClr val="E6B8AF">
              <a:alpha val="335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24"/>
          <p:cNvSpPr/>
          <p:nvPr/>
        </p:nvSpPr>
        <p:spPr>
          <a:xfrm rot="-1478505">
            <a:off x="-435239" y="-2304911"/>
            <a:ext cx="7826136" cy="2877871"/>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24"/>
          <p:cNvSpPr/>
          <p:nvPr/>
        </p:nvSpPr>
        <p:spPr>
          <a:xfrm flipH="1" rot="9555841">
            <a:off x="8042252" y="1808506"/>
            <a:ext cx="8200942" cy="3015697"/>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24"/>
          <p:cNvSpPr txBox="1"/>
          <p:nvPr>
            <p:ph type="title"/>
          </p:nvPr>
        </p:nvSpPr>
        <p:spPr>
          <a:xfrm>
            <a:off x="1465613" y="1627425"/>
            <a:ext cx="2746500" cy="487500"/>
          </a:xfrm>
          <a:prstGeom prst="rect">
            <a:avLst/>
          </a:prstGeom>
        </p:spPr>
        <p:txBody>
          <a:bodyPr anchorCtr="0" anchor="b" bIns="91425" lIns="91425" spcFirstLastPara="1" rIns="91425" wrap="square" tIns="91425">
            <a:noAutofit/>
          </a:bodyPr>
          <a:lstStyle>
            <a:lvl1pPr lvl="0" rtl="0" algn="l">
              <a:spcBef>
                <a:spcPts val="0"/>
              </a:spcBef>
              <a:spcAft>
                <a:spcPts val="0"/>
              </a:spcAft>
              <a:buSzPts val="2500"/>
              <a:buNone/>
              <a:defRPr sz="2000">
                <a:latin typeface="Kulim Park"/>
                <a:ea typeface="Kulim Park"/>
                <a:cs typeface="Kulim Park"/>
                <a:sym typeface="Kulim Park"/>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226" name="Google Shape;226;p24"/>
          <p:cNvSpPr txBox="1"/>
          <p:nvPr>
            <p:ph idx="1" type="subTitle"/>
          </p:nvPr>
        </p:nvSpPr>
        <p:spPr>
          <a:xfrm>
            <a:off x="1465679" y="2087600"/>
            <a:ext cx="2746500" cy="487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atin typeface="Manrope"/>
                <a:ea typeface="Manrope"/>
                <a:cs typeface="Manrope"/>
                <a:sym typeface="Manrop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
        <p:nvSpPr>
          <p:cNvPr id="227" name="Google Shape;227;p24"/>
          <p:cNvSpPr txBox="1"/>
          <p:nvPr>
            <p:ph idx="2" type="title"/>
          </p:nvPr>
        </p:nvSpPr>
        <p:spPr>
          <a:xfrm>
            <a:off x="1465613" y="2665450"/>
            <a:ext cx="2746500" cy="487500"/>
          </a:xfrm>
          <a:prstGeom prst="rect">
            <a:avLst/>
          </a:prstGeom>
        </p:spPr>
        <p:txBody>
          <a:bodyPr anchorCtr="0" anchor="b" bIns="91425" lIns="91425" spcFirstLastPara="1" rIns="91425" wrap="square" tIns="91425">
            <a:noAutofit/>
          </a:bodyPr>
          <a:lstStyle>
            <a:lvl1pPr lvl="0" rtl="0" algn="l">
              <a:spcBef>
                <a:spcPts val="0"/>
              </a:spcBef>
              <a:spcAft>
                <a:spcPts val="0"/>
              </a:spcAft>
              <a:buSzPts val="2500"/>
              <a:buNone/>
              <a:defRPr sz="2000">
                <a:latin typeface="Kulim Park"/>
                <a:ea typeface="Kulim Park"/>
                <a:cs typeface="Kulim Park"/>
                <a:sym typeface="Kulim Park"/>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228" name="Google Shape;228;p24"/>
          <p:cNvSpPr txBox="1"/>
          <p:nvPr>
            <p:ph idx="3" type="subTitle"/>
          </p:nvPr>
        </p:nvSpPr>
        <p:spPr>
          <a:xfrm>
            <a:off x="1465679" y="3097325"/>
            <a:ext cx="2746500" cy="487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atin typeface="Manrope"/>
                <a:ea typeface="Manrope"/>
                <a:cs typeface="Manrope"/>
                <a:sym typeface="Manrop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
        <p:nvSpPr>
          <p:cNvPr id="229" name="Google Shape;229;p24"/>
          <p:cNvSpPr txBox="1"/>
          <p:nvPr>
            <p:ph idx="4" type="title"/>
          </p:nvPr>
        </p:nvSpPr>
        <p:spPr>
          <a:xfrm>
            <a:off x="1465613" y="3703475"/>
            <a:ext cx="2746500" cy="487500"/>
          </a:xfrm>
          <a:prstGeom prst="rect">
            <a:avLst/>
          </a:prstGeom>
        </p:spPr>
        <p:txBody>
          <a:bodyPr anchorCtr="0" anchor="b" bIns="91425" lIns="91425" spcFirstLastPara="1" rIns="91425" wrap="square" tIns="91425">
            <a:noAutofit/>
          </a:bodyPr>
          <a:lstStyle>
            <a:lvl1pPr lvl="0" rtl="0" algn="l">
              <a:spcBef>
                <a:spcPts val="0"/>
              </a:spcBef>
              <a:spcAft>
                <a:spcPts val="0"/>
              </a:spcAft>
              <a:buSzPts val="2500"/>
              <a:buNone/>
              <a:defRPr sz="2000">
                <a:latin typeface="Kulim Park"/>
                <a:ea typeface="Kulim Park"/>
                <a:cs typeface="Kulim Park"/>
                <a:sym typeface="Kulim Park"/>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230" name="Google Shape;230;p24"/>
          <p:cNvSpPr txBox="1"/>
          <p:nvPr>
            <p:ph idx="5" type="subTitle"/>
          </p:nvPr>
        </p:nvSpPr>
        <p:spPr>
          <a:xfrm>
            <a:off x="1465679" y="4135350"/>
            <a:ext cx="2746500" cy="487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atin typeface="Manrope"/>
                <a:ea typeface="Manrope"/>
                <a:cs typeface="Manrope"/>
                <a:sym typeface="Manrop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
        <p:nvSpPr>
          <p:cNvPr id="231" name="Google Shape;231;p24"/>
          <p:cNvSpPr txBox="1"/>
          <p:nvPr>
            <p:ph idx="6" type="title"/>
          </p:nvPr>
        </p:nvSpPr>
        <p:spPr>
          <a:xfrm>
            <a:off x="5348838" y="1627425"/>
            <a:ext cx="2746500" cy="487500"/>
          </a:xfrm>
          <a:prstGeom prst="rect">
            <a:avLst/>
          </a:prstGeom>
        </p:spPr>
        <p:txBody>
          <a:bodyPr anchorCtr="0" anchor="b" bIns="91425" lIns="91425" spcFirstLastPara="1" rIns="91425" wrap="square" tIns="91425">
            <a:noAutofit/>
          </a:bodyPr>
          <a:lstStyle>
            <a:lvl1pPr lvl="0" rtl="0" algn="l">
              <a:spcBef>
                <a:spcPts val="0"/>
              </a:spcBef>
              <a:spcAft>
                <a:spcPts val="0"/>
              </a:spcAft>
              <a:buSzPts val="2500"/>
              <a:buNone/>
              <a:defRPr sz="2000">
                <a:latin typeface="Kulim Park"/>
                <a:ea typeface="Kulim Park"/>
                <a:cs typeface="Kulim Park"/>
                <a:sym typeface="Kulim Park"/>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232" name="Google Shape;232;p24"/>
          <p:cNvSpPr txBox="1"/>
          <p:nvPr>
            <p:ph idx="7" type="subTitle"/>
          </p:nvPr>
        </p:nvSpPr>
        <p:spPr>
          <a:xfrm>
            <a:off x="5348904" y="2087600"/>
            <a:ext cx="2746500" cy="487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atin typeface="Manrope"/>
                <a:ea typeface="Manrope"/>
                <a:cs typeface="Manrope"/>
                <a:sym typeface="Manrop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
        <p:nvSpPr>
          <p:cNvPr id="233" name="Google Shape;233;p24"/>
          <p:cNvSpPr txBox="1"/>
          <p:nvPr>
            <p:ph idx="8" type="title"/>
          </p:nvPr>
        </p:nvSpPr>
        <p:spPr>
          <a:xfrm>
            <a:off x="5348838" y="2665450"/>
            <a:ext cx="2746500" cy="487500"/>
          </a:xfrm>
          <a:prstGeom prst="rect">
            <a:avLst/>
          </a:prstGeom>
        </p:spPr>
        <p:txBody>
          <a:bodyPr anchorCtr="0" anchor="b" bIns="91425" lIns="91425" spcFirstLastPara="1" rIns="91425" wrap="square" tIns="91425">
            <a:noAutofit/>
          </a:bodyPr>
          <a:lstStyle>
            <a:lvl1pPr lvl="0" rtl="0" algn="l">
              <a:spcBef>
                <a:spcPts val="0"/>
              </a:spcBef>
              <a:spcAft>
                <a:spcPts val="0"/>
              </a:spcAft>
              <a:buSzPts val="2500"/>
              <a:buNone/>
              <a:defRPr sz="2000">
                <a:latin typeface="Kulim Park"/>
                <a:ea typeface="Kulim Park"/>
                <a:cs typeface="Kulim Park"/>
                <a:sym typeface="Kulim Park"/>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234" name="Google Shape;234;p24"/>
          <p:cNvSpPr txBox="1"/>
          <p:nvPr>
            <p:ph idx="9" type="subTitle"/>
          </p:nvPr>
        </p:nvSpPr>
        <p:spPr>
          <a:xfrm>
            <a:off x="5348904" y="3097325"/>
            <a:ext cx="2746500" cy="487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atin typeface="Manrope"/>
                <a:ea typeface="Manrope"/>
                <a:cs typeface="Manrope"/>
                <a:sym typeface="Manrop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
        <p:nvSpPr>
          <p:cNvPr id="235" name="Google Shape;235;p24"/>
          <p:cNvSpPr txBox="1"/>
          <p:nvPr>
            <p:ph idx="13" type="title"/>
          </p:nvPr>
        </p:nvSpPr>
        <p:spPr>
          <a:xfrm>
            <a:off x="5348838" y="3703475"/>
            <a:ext cx="2746500" cy="487500"/>
          </a:xfrm>
          <a:prstGeom prst="rect">
            <a:avLst/>
          </a:prstGeom>
        </p:spPr>
        <p:txBody>
          <a:bodyPr anchorCtr="0" anchor="b" bIns="91425" lIns="91425" spcFirstLastPara="1" rIns="91425" wrap="square" tIns="91425">
            <a:noAutofit/>
          </a:bodyPr>
          <a:lstStyle>
            <a:lvl1pPr lvl="0" rtl="0" algn="l">
              <a:spcBef>
                <a:spcPts val="0"/>
              </a:spcBef>
              <a:spcAft>
                <a:spcPts val="0"/>
              </a:spcAft>
              <a:buSzPts val="2500"/>
              <a:buNone/>
              <a:defRPr sz="2000">
                <a:latin typeface="Kulim Park"/>
                <a:ea typeface="Kulim Park"/>
                <a:cs typeface="Kulim Park"/>
                <a:sym typeface="Kulim Park"/>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236" name="Google Shape;236;p24"/>
          <p:cNvSpPr txBox="1"/>
          <p:nvPr>
            <p:ph idx="14" type="subTitle"/>
          </p:nvPr>
        </p:nvSpPr>
        <p:spPr>
          <a:xfrm>
            <a:off x="5348904" y="4135350"/>
            <a:ext cx="2746500" cy="487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atin typeface="Manrope"/>
                <a:ea typeface="Manrope"/>
                <a:cs typeface="Manrope"/>
                <a:sym typeface="Manrop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
        <p:nvSpPr>
          <p:cNvPr id="237" name="Google Shape;237;p24"/>
          <p:cNvSpPr txBox="1"/>
          <p:nvPr>
            <p:ph idx="15" type="title"/>
          </p:nvPr>
        </p:nvSpPr>
        <p:spPr>
          <a:xfrm>
            <a:off x="719925" y="437700"/>
            <a:ext cx="7704000" cy="6579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1">
  <p:cSld name="CUSTOM_7_1">
    <p:spTree>
      <p:nvGrpSpPr>
        <p:cNvPr id="238" name="Shape 238"/>
        <p:cNvGrpSpPr/>
        <p:nvPr/>
      </p:nvGrpSpPr>
      <p:grpSpPr>
        <a:xfrm>
          <a:off x="0" y="0"/>
          <a:ext cx="0" cy="0"/>
          <a:chOff x="0" y="0"/>
          <a:chExt cx="0" cy="0"/>
        </a:xfrm>
      </p:grpSpPr>
      <p:sp>
        <p:nvSpPr>
          <p:cNvPr id="239" name="Google Shape;239;p25"/>
          <p:cNvSpPr/>
          <p:nvPr/>
        </p:nvSpPr>
        <p:spPr>
          <a:xfrm flipH="1" rot="9339447">
            <a:off x="-5157706" y="2195120"/>
            <a:ext cx="7471555" cy="4771732"/>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25"/>
          <p:cNvSpPr/>
          <p:nvPr/>
        </p:nvSpPr>
        <p:spPr>
          <a:xfrm rot="-10285603">
            <a:off x="7150321" y="-2266383"/>
            <a:ext cx="7471761" cy="4771864"/>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25"/>
          <p:cNvSpPr/>
          <p:nvPr/>
        </p:nvSpPr>
        <p:spPr>
          <a:xfrm rot="649785">
            <a:off x="6848027" y="-244025"/>
            <a:ext cx="4558897" cy="1365861"/>
          </a:xfrm>
          <a:custGeom>
            <a:rect b="b" l="l" r="r" t="t"/>
            <a:pathLst>
              <a:path extrusionOk="0" h="14730" w="49165">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AC9078">
              <a:alpha val="12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25"/>
          <p:cNvSpPr/>
          <p:nvPr/>
        </p:nvSpPr>
        <p:spPr>
          <a:xfrm rot="813319">
            <a:off x="-4299402" y="-471752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 name="Google Shape;243;p25"/>
          <p:cNvSpPr/>
          <p:nvPr/>
        </p:nvSpPr>
        <p:spPr>
          <a:xfrm rot="9089871">
            <a:off x="7049951" y="1893780"/>
            <a:ext cx="7826200" cy="2877895"/>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 name="Google Shape;244;p25"/>
          <p:cNvSpPr/>
          <p:nvPr/>
        </p:nvSpPr>
        <p:spPr>
          <a:xfrm rot="-576017">
            <a:off x="-4825529" y="-672274"/>
            <a:ext cx="7826074" cy="2877848"/>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 name="Google Shape;245;p25"/>
          <p:cNvSpPr txBox="1"/>
          <p:nvPr>
            <p:ph type="title"/>
          </p:nvPr>
        </p:nvSpPr>
        <p:spPr>
          <a:xfrm>
            <a:off x="721076" y="1932225"/>
            <a:ext cx="2227200" cy="4875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246" name="Google Shape;246;p25"/>
          <p:cNvSpPr txBox="1"/>
          <p:nvPr>
            <p:ph idx="1" type="subTitle"/>
          </p:nvPr>
        </p:nvSpPr>
        <p:spPr>
          <a:xfrm>
            <a:off x="721125" y="2287900"/>
            <a:ext cx="2227200" cy="6618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
        <p:nvSpPr>
          <p:cNvPr id="247" name="Google Shape;247;p25"/>
          <p:cNvSpPr txBox="1"/>
          <p:nvPr>
            <p:ph idx="2" type="title"/>
          </p:nvPr>
        </p:nvSpPr>
        <p:spPr>
          <a:xfrm>
            <a:off x="721076" y="3841025"/>
            <a:ext cx="2227200" cy="4875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248" name="Google Shape;248;p25"/>
          <p:cNvSpPr txBox="1"/>
          <p:nvPr>
            <p:ph idx="3" type="subTitle"/>
          </p:nvPr>
        </p:nvSpPr>
        <p:spPr>
          <a:xfrm>
            <a:off x="721100" y="4196700"/>
            <a:ext cx="2227200" cy="6618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
        <p:nvSpPr>
          <p:cNvPr id="249" name="Google Shape;249;p25"/>
          <p:cNvSpPr txBox="1"/>
          <p:nvPr>
            <p:ph idx="4" type="title"/>
          </p:nvPr>
        </p:nvSpPr>
        <p:spPr>
          <a:xfrm>
            <a:off x="3458376" y="1932225"/>
            <a:ext cx="2227200" cy="4875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250" name="Google Shape;250;p25"/>
          <p:cNvSpPr txBox="1"/>
          <p:nvPr>
            <p:ph idx="5" type="subTitle"/>
          </p:nvPr>
        </p:nvSpPr>
        <p:spPr>
          <a:xfrm>
            <a:off x="3458425" y="2287900"/>
            <a:ext cx="2227200" cy="6618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
        <p:nvSpPr>
          <p:cNvPr id="251" name="Google Shape;251;p25"/>
          <p:cNvSpPr txBox="1"/>
          <p:nvPr>
            <p:ph idx="6" type="title"/>
          </p:nvPr>
        </p:nvSpPr>
        <p:spPr>
          <a:xfrm>
            <a:off x="3458376" y="3841025"/>
            <a:ext cx="2227200" cy="4875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252" name="Google Shape;252;p25"/>
          <p:cNvSpPr txBox="1"/>
          <p:nvPr>
            <p:ph idx="7" type="subTitle"/>
          </p:nvPr>
        </p:nvSpPr>
        <p:spPr>
          <a:xfrm>
            <a:off x="3458400" y="4196700"/>
            <a:ext cx="2227200" cy="6618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
        <p:nvSpPr>
          <p:cNvPr id="253" name="Google Shape;253;p25"/>
          <p:cNvSpPr txBox="1"/>
          <p:nvPr>
            <p:ph idx="8" type="title"/>
          </p:nvPr>
        </p:nvSpPr>
        <p:spPr>
          <a:xfrm>
            <a:off x="6195726" y="1932225"/>
            <a:ext cx="2227200" cy="4875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254" name="Google Shape;254;p25"/>
          <p:cNvSpPr txBox="1"/>
          <p:nvPr>
            <p:ph idx="9" type="subTitle"/>
          </p:nvPr>
        </p:nvSpPr>
        <p:spPr>
          <a:xfrm>
            <a:off x="6195775" y="2287900"/>
            <a:ext cx="2227200" cy="6618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
        <p:nvSpPr>
          <p:cNvPr id="255" name="Google Shape;255;p25"/>
          <p:cNvSpPr txBox="1"/>
          <p:nvPr>
            <p:ph idx="13" type="title"/>
          </p:nvPr>
        </p:nvSpPr>
        <p:spPr>
          <a:xfrm>
            <a:off x="6195726" y="3841025"/>
            <a:ext cx="2227200" cy="487500"/>
          </a:xfrm>
          <a:prstGeom prst="rect">
            <a:avLst/>
          </a:prstGeom>
        </p:spPr>
        <p:txBody>
          <a:bodyPr anchorCtr="0" anchor="b" bIns="91425" lIns="91425" spcFirstLastPara="1" rIns="91425" wrap="square" tIns="91425">
            <a:noAutofit/>
          </a:bodyPr>
          <a:lstStyle>
            <a:lvl1pPr lvl="0" rtl="0">
              <a:spcBef>
                <a:spcPts val="0"/>
              </a:spcBef>
              <a:spcAft>
                <a:spcPts val="0"/>
              </a:spcAft>
              <a:buSzPts val="2500"/>
              <a:buNone/>
              <a:defRPr sz="2000">
                <a:latin typeface="Kulim Park"/>
                <a:ea typeface="Kulim Park"/>
                <a:cs typeface="Kulim Park"/>
                <a:sym typeface="Kulim Park"/>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256" name="Google Shape;256;p25"/>
          <p:cNvSpPr txBox="1"/>
          <p:nvPr>
            <p:ph idx="14" type="subTitle"/>
          </p:nvPr>
        </p:nvSpPr>
        <p:spPr>
          <a:xfrm>
            <a:off x="6195750" y="4196700"/>
            <a:ext cx="2227200" cy="6618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atin typeface="Manrope"/>
                <a:ea typeface="Manrope"/>
                <a:cs typeface="Manrope"/>
                <a:sym typeface="Manrop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p:txBody>
      </p:sp>
      <p:sp>
        <p:nvSpPr>
          <p:cNvPr id="257" name="Google Shape;257;p25"/>
          <p:cNvSpPr txBox="1"/>
          <p:nvPr>
            <p:ph idx="15" type="title"/>
          </p:nvPr>
        </p:nvSpPr>
        <p:spPr>
          <a:xfrm flipH="1">
            <a:off x="719925" y="437700"/>
            <a:ext cx="7704000" cy="6579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p:cSld name="CUSTOM_8">
    <p:spTree>
      <p:nvGrpSpPr>
        <p:cNvPr id="258" name="Shape 258"/>
        <p:cNvGrpSpPr/>
        <p:nvPr/>
      </p:nvGrpSpPr>
      <p:grpSpPr>
        <a:xfrm>
          <a:off x="0" y="0"/>
          <a:ext cx="0" cy="0"/>
          <a:chOff x="0" y="0"/>
          <a:chExt cx="0" cy="0"/>
        </a:xfrm>
      </p:grpSpPr>
      <p:sp>
        <p:nvSpPr>
          <p:cNvPr id="259" name="Google Shape;259;p26"/>
          <p:cNvSpPr/>
          <p:nvPr/>
        </p:nvSpPr>
        <p:spPr>
          <a:xfrm rot="813319">
            <a:off x="-2477752" y="-307432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 name="Google Shape;260;p26"/>
          <p:cNvSpPr/>
          <p:nvPr/>
        </p:nvSpPr>
        <p:spPr>
          <a:xfrm flipH="1" rot="3394465">
            <a:off x="3077084" y="3433218"/>
            <a:ext cx="8703343" cy="5558223"/>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26"/>
          <p:cNvSpPr/>
          <p:nvPr/>
        </p:nvSpPr>
        <p:spPr>
          <a:xfrm>
            <a:off x="5315177" y="-1243497"/>
            <a:ext cx="7065492" cy="5396392"/>
          </a:xfrm>
          <a:custGeom>
            <a:rect b="b" l="l" r="r" t="t"/>
            <a:pathLst>
              <a:path extrusionOk="0" h="29633" w="38799">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rgbClr val="E6B8AF">
              <a:alpha val="254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26"/>
          <p:cNvSpPr/>
          <p:nvPr/>
        </p:nvSpPr>
        <p:spPr>
          <a:xfrm rot="3406877">
            <a:off x="3098060" y="-32126"/>
            <a:ext cx="7826090" cy="2877855"/>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 name="Google Shape;263;p26"/>
          <p:cNvSpPr/>
          <p:nvPr/>
        </p:nvSpPr>
        <p:spPr>
          <a:xfrm flipH="1" rot="-649760">
            <a:off x="7075142" y="-713258"/>
            <a:ext cx="4974484" cy="1490372"/>
          </a:xfrm>
          <a:custGeom>
            <a:rect b="b" l="l" r="r" t="t"/>
            <a:pathLst>
              <a:path extrusionOk="0" h="14730" w="49165">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E6B8AF">
              <a:alpha val="346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 name="Google Shape;264;p26"/>
          <p:cNvSpPr/>
          <p:nvPr/>
        </p:nvSpPr>
        <p:spPr>
          <a:xfrm rot="-10285603">
            <a:off x="-4701904" y="2889692"/>
            <a:ext cx="7471761" cy="4771864"/>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26"/>
          <p:cNvSpPr txBox="1"/>
          <p:nvPr>
            <p:ph hasCustomPrompt="1" type="title"/>
          </p:nvPr>
        </p:nvSpPr>
        <p:spPr>
          <a:xfrm>
            <a:off x="723300" y="751975"/>
            <a:ext cx="4696800" cy="1323000"/>
          </a:xfrm>
          <a:prstGeom prst="rect">
            <a:avLst/>
          </a:prstGeom>
        </p:spPr>
        <p:txBody>
          <a:bodyPr anchorCtr="0" anchor="b" bIns="91425" lIns="91425" spcFirstLastPara="1" rIns="91425" wrap="square" tIns="91425">
            <a:noAutofit/>
          </a:bodyPr>
          <a:lstStyle>
            <a:lvl1pPr lvl="0" rtl="0" algn="l">
              <a:spcBef>
                <a:spcPts val="0"/>
              </a:spcBef>
              <a:spcAft>
                <a:spcPts val="0"/>
              </a:spcAft>
              <a:buSzPts val="6000"/>
              <a:buNone/>
              <a:defRPr sz="7300"/>
            </a:lvl1pPr>
            <a:lvl2pPr lvl="1" rtl="0">
              <a:spcBef>
                <a:spcPts val="0"/>
              </a:spcBef>
              <a:spcAft>
                <a:spcPts val="0"/>
              </a:spcAft>
              <a:buSzPts val="6000"/>
              <a:buNone/>
              <a:defRPr sz="6000"/>
            </a:lvl2pPr>
            <a:lvl3pPr lvl="2" rtl="0">
              <a:spcBef>
                <a:spcPts val="0"/>
              </a:spcBef>
              <a:spcAft>
                <a:spcPts val="0"/>
              </a:spcAft>
              <a:buSzPts val="6000"/>
              <a:buNone/>
              <a:defRPr sz="6000"/>
            </a:lvl3pPr>
            <a:lvl4pPr lvl="3" rtl="0">
              <a:spcBef>
                <a:spcPts val="0"/>
              </a:spcBef>
              <a:spcAft>
                <a:spcPts val="0"/>
              </a:spcAft>
              <a:buSzPts val="6000"/>
              <a:buNone/>
              <a:defRPr sz="6000"/>
            </a:lvl4pPr>
            <a:lvl5pPr lvl="4" rtl="0">
              <a:spcBef>
                <a:spcPts val="0"/>
              </a:spcBef>
              <a:spcAft>
                <a:spcPts val="0"/>
              </a:spcAft>
              <a:buSzPts val="6000"/>
              <a:buNone/>
              <a:defRPr sz="6000"/>
            </a:lvl5pPr>
            <a:lvl6pPr lvl="5" rtl="0">
              <a:spcBef>
                <a:spcPts val="0"/>
              </a:spcBef>
              <a:spcAft>
                <a:spcPts val="0"/>
              </a:spcAft>
              <a:buSzPts val="6000"/>
              <a:buNone/>
              <a:defRPr sz="6000"/>
            </a:lvl6pPr>
            <a:lvl7pPr lvl="6" rtl="0">
              <a:spcBef>
                <a:spcPts val="0"/>
              </a:spcBef>
              <a:spcAft>
                <a:spcPts val="0"/>
              </a:spcAft>
              <a:buSzPts val="6000"/>
              <a:buNone/>
              <a:defRPr sz="6000"/>
            </a:lvl7pPr>
            <a:lvl8pPr lvl="7" rtl="0">
              <a:spcBef>
                <a:spcPts val="0"/>
              </a:spcBef>
              <a:spcAft>
                <a:spcPts val="0"/>
              </a:spcAft>
              <a:buSzPts val="6000"/>
              <a:buNone/>
              <a:defRPr sz="6000"/>
            </a:lvl8pPr>
            <a:lvl9pPr lvl="8" rtl="0">
              <a:spcBef>
                <a:spcPts val="0"/>
              </a:spcBef>
              <a:spcAft>
                <a:spcPts val="0"/>
              </a:spcAft>
              <a:buSzPts val="6000"/>
              <a:buNone/>
              <a:defRPr sz="6000"/>
            </a:lvl9pPr>
          </a:lstStyle>
          <a:p>
            <a:r>
              <a:t>xx%</a:t>
            </a:r>
          </a:p>
        </p:txBody>
      </p:sp>
      <p:sp>
        <p:nvSpPr>
          <p:cNvPr id="266" name="Google Shape;266;p26"/>
          <p:cNvSpPr txBox="1"/>
          <p:nvPr>
            <p:ph idx="1" type="subTitle"/>
          </p:nvPr>
        </p:nvSpPr>
        <p:spPr>
          <a:xfrm>
            <a:off x="723300" y="2038177"/>
            <a:ext cx="4696800" cy="501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600"/>
              <a:buFont typeface="PT Sans"/>
              <a:buNon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Font typeface="PT Sans"/>
              <a:buNone/>
              <a:defRPr>
                <a:latin typeface="PT Sans"/>
                <a:ea typeface="PT Sans"/>
                <a:cs typeface="PT Sans"/>
                <a:sym typeface="PT Sans"/>
              </a:defRPr>
            </a:lvl4pPr>
            <a:lvl5pPr lvl="4" rtl="0">
              <a:lnSpc>
                <a:spcPct val="100000"/>
              </a:lnSpc>
              <a:spcBef>
                <a:spcPts val="0"/>
              </a:spcBef>
              <a:spcAft>
                <a:spcPts val="0"/>
              </a:spcAft>
              <a:buSzPts val="1600"/>
              <a:buFont typeface="PT Sans"/>
              <a:buNone/>
              <a:defRPr>
                <a:latin typeface="PT Sans"/>
                <a:ea typeface="PT Sans"/>
                <a:cs typeface="PT Sans"/>
                <a:sym typeface="PT Sans"/>
              </a:defRPr>
            </a:lvl5pPr>
            <a:lvl6pPr lvl="5" rtl="0">
              <a:lnSpc>
                <a:spcPct val="100000"/>
              </a:lnSpc>
              <a:spcBef>
                <a:spcPts val="0"/>
              </a:spcBef>
              <a:spcAft>
                <a:spcPts val="0"/>
              </a:spcAft>
              <a:buSzPts val="1600"/>
              <a:buFont typeface="PT Sans"/>
              <a:buNone/>
              <a:defRPr>
                <a:latin typeface="PT Sans"/>
                <a:ea typeface="PT Sans"/>
                <a:cs typeface="PT Sans"/>
                <a:sym typeface="PT Sans"/>
              </a:defRPr>
            </a:lvl6pPr>
            <a:lvl7pPr lvl="6" rtl="0">
              <a:lnSpc>
                <a:spcPct val="100000"/>
              </a:lnSpc>
              <a:spcBef>
                <a:spcPts val="0"/>
              </a:spcBef>
              <a:spcAft>
                <a:spcPts val="0"/>
              </a:spcAft>
              <a:buSzPts val="1600"/>
              <a:buFont typeface="PT Sans"/>
              <a:buNone/>
              <a:defRPr>
                <a:latin typeface="PT Sans"/>
                <a:ea typeface="PT Sans"/>
                <a:cs typeface="PT Sans"/>
                <a:sym typeface="PT Sans"/>
              </a:defRPr>
            </a:lvl7pPr>
            <a:lvl8pPr lvl="7" rtl="0">
              <a:lnSpc>
                <a:spcPct val="100000"/>
              </a:lnSpc>
              <a:spcBef>
                <a:spcPts val="0"/>
              </a:spcBef>
              <a:spcAft>
                <a:spcPts val="0"/>
              </a:spcAft>
              <a:buSzPts val="1600"/>
              <a:buFont typeface="PT Sans"/>
              <a:buNone/>
              <a:defRPr>
                <a:latin typeface="PT Sans"/>
                <a:ea typeface="PT Sans"/>
                <a:cs typeface="PT Sans"/>
                <a:sym typeface="PT Sans"/>
              </a:defRPr>
            </a:lvl8pPr>
            <a:lvl9pPr lvl="8" rtl="0">
              <a:lnSpc>
                <a:spcPct val="100000"/>
              </a:lnSpc>
              <a:spcBef>
                <a:spcPts val="0"/>
              </a:spcBef>
              <a:spcAft>
                <a:spcPts val="0"/>
              </a:spcAft>
              <a:buSzPts val="1600"/>
              <a:buFont typeface="PT Sans"/>
              <a:buNone/>
              <a:defRPr>
                <a:latin typeface="PT Sans"/>
                <a:ea typeface="PT Sans"/>
                <a:cs typeface="PT Sans"/>
                <a:sym typeface="PT Sans"/>
              </a:defRPr>
            </a:lvl9pPr>
          </a:lstStyle>
          <a:p/>
        </p:txBody>
      </p:sp>
      <p:sp>
        <p:nvSpPr>
          <p:cNvPr id="267" name="Google Shape;267;p26"/>
          <p:cNvSpPr txBox="1"/>
          <p:nvPr>
            <p:ph hasCustomPrompt="1" idx="2" type="title"/>
          </p:nvPr>
        </p:nvSpPr>
        <p:spPr>
          <a:xfrm>
            <a:off x="723300" y="2598825"/>
            <a:ext cx="4696800" cy="1323000"/>
          </a:xfrm>
          <a:prstGeom prst="rect">
            <a:avLst/>
          </a:prstGeom>
        </p:spPr>
        <p:txBody>
          <a:bodyPr anchorCtr="0" anchor="b" bIns="91425" lIns="91425" spcFirstLastPara="1" rIns="91425" wrap="square" tIns="91425">
            <a:noAutofit/>
          </a:bodyPr>
          <a:lstStyle>
            <a:lvl1pPr lvl="0" rtl="0" algn="l">
              <a:spcBef>
                <a:spcPts val="0"/>
              </a:spcBef>
              <a:spcAft>
                <a:spcPts val="0"/>
              </a:spcAft>
              <a:buSzPts val="6000"/>
              <a:buNone/>
              <a:defRPr sz="7300"/>
            </a:lvl1pPr>
            <a:lvl2pPr lvl="1" rtl="0">
              <a:spcBef>
                <a:spcPts val="0"/>
              </a:spcBef>
              <a:spcAft>
                <a:spcPts val="0"/>
              </a:spcAft>
              <a:buSzPts val="6000"/>
              <a:buNone/>
              <a:defRPr sz="6000"/>
            </a:lvl2pPr>
            <a:lvl3pPr lvl="2" rtl="0">
              <a:spcBef>
                <a:spcPts val="0"/>
              </a:spcBef>
              <a:spcAft>
                <a:spcPts val="0"/>
              </a:spcAft>
              <a:buSzPts val="6000"/>
              <a:buNone/>
              <a:defRPr sz="6000"/>
            </a:lvl3pPr>
            <a:lvl4pPr lvl="3" rtl="0">
              <a:spcBef>
                <a:spcPts val="0"/>
              </a:spcBef>
              <a:spcAft>
                <a:spcPts val="0"/>
              </a:spcAft>
              <a:buSzPts val="6000"/>
              <a:buNone/>
              <a:defRPr sz="6000"/>
            </a:lvl4pPr>
            <a:lvl5pPr lvl="4" rtl="0">
              <a:spcBef>
                <a:spcPts val="0"/>
              </a:spcBef>
              <a:spcAft>
                <a:spcPts val="0"/>
              </a:spcAft>
              <a:buSzPts val="6000"/>
              <a:buNone/>
              <a:defRPr sz="6000"/>
            </a:lvl5pPr>
            <a:lvl6pPr lvl="5" rtl="0">
              <a:spcBef>
                <a:spcPts val="0"/>
              </a:spcBef>
              <a:spcAft>
                <a:spcPts val="0"/>
              </a:spcAft>
              <a:buSzPts val="6000"/>
              <a:buNone/>
              <a:defRPr sz="6000"/>
            </a:lvl6pPr>
            <a:lvl7pPr lvl="6" rtl="0">
              <a:spcBef>
                <a:spcPts val="0"/>
              </a:spcBef>
              <a:spcAft>
                <a:spcPts val="0"/>
              </a:spcAft>
              <a:buSzPts val="6000"/>
              <a:buNone/>
              <a:defRPr sz="6000"/>
            </a:lvl7pPr>
            <a:lvl8pPr lvl="7" rtl="0">
              <a:spcBef>
                <a:spcPts val="0"/>
              </a:spcBef>
              <a:spcAft>
                <a:spcPts val="0"/>
              </a:spcAft>
              <a:buSzPts val="6000"/>
              <a:buNone/>
              <a:defRPr sz="6000"/>
            </a:lvl8pPr>
            <a:lvl9pPr lvl="8" rtl="0">
              <a:spcBef>
                <a:spcPts val="0"/>
              </a:spcBef>
              <a:spcAft>
                <a:spcPts val="0"/>
              </a:spcAft>
              <a:buSzPts val="6000"/>
              <a:buNone/>
              <a:defRPr sz="6000"/>
            </a:lvl9pPr>
          </a:lstStyle>
          <a:p>
            <a:r>
              <a:t>xx%</a:t>
            </a:r>
          </a:p>
        </p:txBody>
      </p:sp>
      <p:sp>
        <p:nvSpPr>
          <p:cNvPr id="268" name="Google Shape;268;p26"/>
          <p:cNvSpPr txBox="1"/>
          <p:nvPr>
            <p:ph idx="3" type="subTitle"/>
          </p:nvPr>
        </p:nvSpPr>
        <p:spPr>
          <a:xfrm>
            <a:off x="723300" y="3889928"/>
            <a:ext cx="4696800" cy="5016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600"/>
              <a:buFont typeface="PT Sans"/>
              <a:buNone/>
              <a:defRPr/>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Font typeface="PT Sans"/>
              <a:buNone/>
              <a:defRPr>
                <a:latin typeface="PT Sans"/>
                <a:ea typeface="PT Sans"/>
                <a:cs typeface="PT Sans"/>
                <a:sym typeface="PT Sans"/>
              </a:defRPr>
            </a:lvl4pPr>
            <a:lvl5pPr lvl="4" rtl="0">
              <a:lnSpc>
                <a:spcPct val="100000"/>
              </a:lnSpc>
              <a:spcBef>
                <a:spcPts val="0"/>
              </a:spcBef>
              <a:spcAft>
                <a:spcPts val="0"/>
              </a:spcAft>
              <a:buSzPts val="1600"/>
              <a:buFont typeface="PT Sans"/>
              <a:buNone/>
              <a:defRPr>
                <a:latin typeface="PT Sans"/>
                <a:ea typeface="PT Sans"/>
                <a:cs typeface="PT Sans"/>
                <a:sym typeface="PT Sans"/>
              </a:defRPr>
            </a:lvl5pPr>
            <a:lvl6pPr lvl="5" rtl="0">
              <a:lnSpc>
                <a:spcPct val="100000"/>
              </a:lnSpc>
              <a:spcBef>
                <a:spcPts val="0"/>
              </a:spcBef>
              <a:spcAft>
                <a:spcPts val="0"/>
              </a:spcAft>
              <a:buSzPts val="1600"/>
              <a:buFont typeface="PT Sans"/>
              <a:buNone/>
              <a:defRPr>
                <a:latin typeface="PT Sans"/>
                <a:ea typeface="PT Sans"/>
                <a:cs typeface="PT Sans"/>
                <a:sym typeface="PT Sans"/>
              </a:defRPr>
            </a:lvl6pPr>
            <a:lvl7pPr lvl="6" rtl="0">
              <a:lnSpc>
                <a:spcPct val="100000"/>
              </a:lnSpc>
              <a:spcBef>
                <a:spcPts val="0"/>
              </a:spcBef>
              <a:spcAft>
                <a:spcPts val="0"/>
              </a:spcAft>
              <a:buSzPts val="1600"/>
              <a:buFont typeface="PT Sans"/>
              <a:buNone/>
              <a:defRPr>
                <a:latin typeface="PT Sans"/>
                <a:ea typeface="PT Sans"/>
                <a:cs typeface="PT Sans"/>
                <a:sym typeface="PT Sans"/>
              </a:defRPr>
            </a:lvl7pPr>
            <a:lvl8pPr lvl="7" rtl="0">
              <a:lnSpc>
                <a:spcPct val="100000"/>
              </a:lnSpc>
              <a:spcBef>
                <a:spcPts val="0"/>
              </a:spcBef>
              <a:spcAft>
                <a:spcPts val="0"/>
              </a:spcAft>
              <a:buSzPts val="1600"/>
              <a:buFont typeface="PT Sans"/>
              <a:buNone/>
              <a:defRPr>
                <a:latin typeface="PT Sans"/>
                <a:ea typeface="PT Sans"/>
                <a:cs typeface="PT Sans"/>
                <a:sym typeface="PT Sans"/>
              </a:defRPr>
            </a:lvl8pPr>
            <a:lvl9pPr lvl="8" rtl="0">
              <a:lnSpc>
                <a:spcPct val="100000"/>
              </a:lnSpc>
              <a:spcBef>
                <a:spcPts val="0"/>
              </a:spcBef>
              <a:spcAft>
                <a:spcPts val="0"/>
              </a:spcAft>
              <a:buSzPts val="1600"/>
              <a:buFont typeface="PT Sans"/>
              <a:buNone/>
              <a:defRPr>
                <a:latin typeface="PT Sans"/>
                <a:ea typeface="PT Sans"/>
                <a:cs typeface="PT Sans"/>
                <a:sym typeface="PT Sans"/>
              </a:defRPr>
            </a:lvl9pPr>
          </a:lstStyle>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1">
  <p:cSld name="CUSTOM_8_1">
    <p:spTree>
      <p:nvGrpSpPr>
        <p:cNvPr id="269" name="Shape 269"/>
        <p:cNvGrpSpPr/>
        <p:nvPr/>
      </p:nvGrpSpPr>
      <p:grpSpPr>
        <a:xfrm>
          <a:off x="0" y="0"/>
          <a:ext cx="0" cy="0"/>
          <a:chOff x="0" y="0"/>
          <a:chExt cx="0" cy="0"/>
        </a:xfrm>
      </p:grpSpPr>
      <p:sp>
        <p:nvSpPr>
          <p:cNvPr id="270" name="Google Shape;270;p27"/>
          <p:cNvSpPr/>
          <p:nvPr/>
        </p:nvSpPr>
        <p:spPr>
          <a:xfrm rot="-3394465">
            <a:off x="-2929870" y="3433218"/>
            <a:ext cx="8703343" cy="5558223"/>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 name="Google Shape;271;p27"/>
          <p:cNvSpPr/>
          <p:nvPr/>
        </p:nvSpPr>
        <p:spPr>
          <a:xfrm flipH="1">
            <a:off x="-4081962" y="-1243497"/>
            <a:ext cx="7065492" cy="5396392"/>
          </a:xfrm>
          <a:custGeom>
            <a:rect b="b" l="l" r="r" t="t"/>
            <a:pathLst>
              <a:path extrusionOk="0" h="29633" w="38799">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rgbClr val="E6B8AF">
              <a:alpha val="258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 name="Google Shape;272;p27"/>
          <p:cNvSpPr/>
          <p:nvPr/>
        </p:nvSpPr>
        <p:spPr>
          <a:xfrm flipH="1" rot="-3952094">
            <a:off x="-3954406" y="-32116"/>
            <a:ext cx="7826127" cy="2877868"/>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 name="Google Shape;273;p27"/>
          <p:cNvSpPr/>
          <p:nvPr/>
        </p:nvSpPr>
        <p:spPr>
          <a:xfrm rot="649760">
            <a:off x="-3199069" y="-713258"/>
            <a:ext cx="4974484" cy="1490372"/>
          </a:xfrm>
          <a:custGeom>
            <a:rect b="b" l="l" r="r" t="t"/>
            <a:pathLst>
              <a:path extrusionOk="0" h="14730" w="49165">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E6B8AF">
              <a:alpha val="346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 name="Google Shape;274;p27"/>
          <p:cNvSpPr/>
          <p:nvPr/>
        </p:nvSpPr>
        <p:spPr>
          <a:xfrm flipH="1" rot="-813319">
            <a:off x="4926200" y="-307432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 name="Google Shape;275;p27"/>
          <p:cNvSpPr/>
          <p:nvPr/>
        </p:nvSpPr>
        <p:spPr>
          <a:xfrm flipH="1" rot="10285603">
            <a:off x="6080701" y="3752842"/>
            <a:ext cx="7471761" cy="4771864"/>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 name="Google Shape;276;p27"/>
          <p:cNvSpPr/>
          <p:nvPr/>
        </p:nvSpPr>
        <p:spPr>
          <a:xfrm flipH="1" rot="7426355">
            <a:off x="6582052" y="1132830"/>
            <a:ext cx="7826046" cy="2877838"/>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27"/>
          <p:cNvSpPr txBox="1"/>
          <p:nvPr>
            <p:ph type="title"/>
          </p:nvPr>
        </p:nvSpPr>
        <p:spPr>
          <a:xfrm flipH="1">
            <a:off x="719925" y="437700"/>
            <a:ext cx="7704000" cy="6579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SzPts val="2800"/>
              <a:buNone/>
              <a:defRPr sz="3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278" name="Google Shape;278;p27"/>
          <p:cNvSpPr txBox="1"/>
          <p:nvPr>
            <p:ph idx="2" type="title"/>
          </p:nvPr>
        </p:nvSpPr>
        <p:spPr>
          <a:xfrm>
            <a:off x="872476" y="1425413"/>
            <a:ext cx="2305200" cy="365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sz="2000"/>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279" name="Google Shape;279;p27"/>
          <p:cNvSpPr txBox="1"/>
          <p:nvPr>
            <p:ph idx="1" type="subTitle"/>
          </p:nvPr>
        </p:nvSpPr>
        <p:spPr>
          <a:xfrm>
            <a:off x="872475" y="3674675"/>
            <a:ext cx="2305200" cy="9351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80" name="Google Shape;280;p27"/>
          <p:cNvSpPr txBox="1"/>
          <p:nvPr>
            <p:ph idx="3" type="title"/>
          </p:nvPr>
        </p:nvSpPr>
        <p:spPr>
          <a:xfrm>
            <a:off x="3498100" y="1425413"/>
            <a:ext cx="2147700" cy="365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sz="2000"/>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281" name="Google Shape;281;p27"/>
          <p:cNvSpPr txBox="1"/>
          <p:nvPr>
            <p:ph idx="4" type="subTitle"/>
          </p:nvPr>
        </p:nvSpPr>
        <p:spPr>
          <a:xfrm>
            <a:off x="3498101" y="3674675"/>
            <a:ext cx="2147700" cy="9351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82" name="Google Shape;282;p27"/>
          <p:cNvSpPr txBox="1"/>
          <p:nvPr>
            <p:ph idx="5" type="title"/>
          </p:nvPr>
        </p:nvSpPr>
        <p:spPr>
          <a:xfrm>
            <a:off x="5966121" y="1425413"/>
            <a:ext cx="2305500" cy="365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sz="2000"/>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283" name="Google Shape;283;p27"/>
          <p:cNvSpPr txBox="1"/>
          <p:nvPr>
            <p:ph idx="6" type="subTitle"/>
          </p:nvPr>
        </p:nvSpPr>
        <p:spPr>
          <a:xfrm>
            <a:off x="5966125" y="3674675"/>
            <a:ext cx="2305500" cy="9351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84" name="Google Shape;284;p27"/>
          <p:cNvSpPr txBox="1"/>
          <p:nvPr>
            <p:ph hasCustomPrompt="1" idx="7" type="title"/>
          </p:nvPr>
        </p:nvSpPr>
        <p:spPr>
          <a:xfrm>
            <a:off x="1573073" y="2523644"/>
            <a:ext cx="898200" cy="435600"/>
          </a:xfrm>
          <a:prstGeom prst="rect">
            <a:avLst/>
          </a:prstGeom>
        </p:spPr>
        <p:txBody>
          <a:bodyPr anchorCtr="0" anchor="ctr" bIns="91425" lIns="91425" spcFirstLastPara="1" rIns="91425" wrap="square" tIns="91425">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85" name="Google Shape;285;p27"/>
          <p:cNvSpPr txBox="1"/>
          <p:nvPr>
            <p:ph hasCustomPrompt="1" idx="8" type="title"/>
          </p:nvPr>
        </p:nvSpPr>
        <p:spPr>
          <a:xfrm>
            <a:off x="4123139" y="2518934"/>
            <a:ext cx="898200" cy="435600"/>
          </a:xfrm>
          <a:prstGeom prst="rect">
            <a:avLst/>
          </a:prstGeom>
        </p:spPr>
        <p:txBody>
          <a:bodyPr anchorCtr="0" anchor="ctr" bIns="91425" lIns="91425" spcFirstLastPara="1" rIns="91425" wrap="square" tIns="91425">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86" name="Google Shape;286;p27"/>
          <p:cNvSpPr txBox="1"/>
          <p:nvPr>
            <p:ph hasCustomPrompt="1" idx="9" type="title"/>
          </p:nvPr>
        </p:nvSpPr>
        <p:spPr>
          <a:xfrm>
            <a:off x="6672769" y="2523644"/>
            <a:ext cx="898200" cy="435600"/>
          </a:xfrm>
          <a:prstGeom prst="rect">
            <a:avLst/>
          </a:prstGeom>
        </p:spPr>
        <p:txBody>
          <a:bodyPr anchorCtr="0" anchor="ctr" bIns="91425" lIns="91425" spcFirstLastPara="1" rIns="91425" wrap="square" tIns="91425">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CUSTOM_3">
    <p:spTree>
      <p:nvGrpSpPr>
        <p:cNvPr id="287" name="Shape 287"/>
        <p:cNvGrpSpPr/>
        <p:nvPr/>
      </p:nvGrpSpPr>
      <p:grpSpPr>
        <a:xfrm>
          <a:off x="0" y="0"/>
          <a:ext cx="0" cy="0"/>
          <a:chOff x="0" y="0"/>
          <a:chExt cx="0" cy="0"/>
        </a:xfrm>
      </p:grpSpPr>
      <p:sp>
        <p:nvSpPr>
          <p:cNvPr id="288" name="Google Shape;288;p28"/>
          <p:cNvSpPr/>
          <p:nvPr/>
        </p:nvSpPr>
        <p:spPr>
          <a:xfrm flipH="1" rot="-813319">
            <a:off x="4432698" y="-342427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 name="Google Shape;289;p28"/>
          <p:cNvSpPr/>
          <p:nvPr/>
        </p:nvSpPr>
        <p:spPr>
          <a:xfrm rot="649785">
            <a:off x="-1816445" y="-738425"/>
            <a:ext cx="4558897" cy="1365861"/>
          </a:xfrm>
          <a:custGeom>
            <a:rect b="b" l="l" r="r" t="t"/>
            <a:pathLst>
              <a:path extrusionOk="0" h="14730" w="49165">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p28"/>
          <p:cNvSpPr/>
          <p:nvPr/>
        </p:nvSpPr>
        <p:spPr>
          <a:xfrm flipH="1">
            <a:off x="620870" y="2238100"/>
            <a:ext cx="7471673" cy="477180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p28"/>
          <p:cNvSpPr/>
          <p:nvPr/>
        </p:nvSpPr>
        <p:spPr>
          <a:xfrm flipH="1" rot="-8823147">
            <a:off x="5804215" y="2808773"/>
            <a:ext cx="5990392" cy="5613180"/>
          </a:xfrm>
          <a:custGeom>
            <a:rect b="b" l="l" r="r" t="t"/>
            <a:pathLst>
              <a:path extrusionOk="0" h="87424" w="93299">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rgbClr val="E6B8AF">
              <a:alpha val="335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28"/>
          <p:cNvSpPr/>
          <p:nvPr/>
        </p:nvSpPr>
        <p:spPr>
          <a:xfrm flipH="1" rot="8100000">
            <a:off x="-2522993" y="494176"/>
            <a:ext cx="4935837" cy="3769884"/>
          </a:xfrm>
          <a:custGeom>
            <a:rect b="b" l="l" r="r" t="t"/>
            <a:pathLst>
              <a:path extrusionOk="0" h="29633" w="38799">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rgbClr val="E6B8AF">
              <a:alpha val="258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 name="Google Shape;293;p28"/>
          <p:cNvSpPr/>
          <p:nvPr/>
        </p:nvSpPr>
        <p:spPr>
          <a:xfrm flipH="1" rot="-649785">
            <a:off x="3942880" y="4401125"/>
            <a:ext cx="4558897" cy="1365861"/>
          </a:xfrm>
          <a:custGeom>
            <a:rect b="b" l="l" r="r" t="t"/>
            <a:pathLst>
              <a:path extrusionOk="0" h="14730" w="49165">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AC9078">
              <a:alpha val="12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 name="Google Shape;294;p28"/>
          <p:cNvSpPr/>
          <p:nvPr/>
        </p:nvSpPr>
        <p:spPr>
          <a:xfrm flipH="1" rot="-2128845">
            <a:off x="-1704639" y="-1767729"/>
            <a:ext cx="7826192" cy="2877892"/>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 name="Google Shape;295;p28"/>
          <p:cNvSpPr txBox="1"/>
          <p:nvPr>
            <p:ph type="title"/>
          </p:nvPr>
        </p:nvSpPr>
        <p:spPr>
          <a:xfrm>
            <a:off x="1276650" y="438900"/>
            <a:ext cx="6590700" cy="1000200"/>
          </a:xfrm>
          <a:prstGeom prst="rect">
            <a:avLst/>
          </a:prstGeom>
        </p:spPr>
        <p:txBody>
          <a:bodyPr anchorCtr="0" anchor="ctr" bIns="91425" lIns="91425" spcFirstLastPara="1" rIns="91425" wrap="square" tIns="91425">
            <a:noAutofit/>
          </a:bodyPr>
          <a:lstStyle>
            <a:lvl1pPr lvl="0" rtl="0">
              <a:spcBef>
                <a:spcPts val="0"/>
              </a:spcBef>
              <a:spcAft>
                <a:spcPts val="0"/>
              </a:spcAft>
              <a:buSzPts val="2800"/>
              <a:buNone/>
              <a:defRPr sz="70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296" name="Google Shape;296;p28"/>
          <p:cNvSpPr txBox="1"/>
          <p:nvPr>
            <p:ph idx="1" type="subTitle"/>
          </p:nvPr>
        </p:nvSpPr>
        <p:spPr>
          <a:xfrm>
            <a:off x="2854650" y="1652972"/>
            <a:ext cx="3434700" cy="10002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600"/>
              <a:buNone/>
              <a:defRPr sz="1600"/>
            </a:lvl1pPr>
            <a:lvl2pPr lvl="1" rtl="0" algn="ctr">
              <a:lnSpc>
                <a:spcPct val="100000"/>
              </a:lnSpc>
              <a:spcBef>
                <a:spcPts val="0"/>
              </a:spcBef>
              <a:spcAft>
                <a:spcPts val="0"/>
              </a:spcAft>
              <a:buSzPts val="1600"/>
              <a:buNone/>
              <a:defRPr/>
            </a:lvl2pPr>
            <a:lvl3pPr lvl="2" rtl="0" algn="ctr">
              <a:lnSpc>
                <a:spcPct val="100000"/>
              </a:lnSpc>
              <a:spcBef>
                <a:spcPts val="0"/>
              </a:spcBef>
              <a:spcAft>
                <a:spcPts val="0"/>
              </a:spcAft>
              <a:buSzPts val="1600"/>
              <a:buNone/>
              <a:defRPr/>
            </a:lvl3pPr>
            <a:lvl4pPr lvl="3" rtl="0" algn="ctr">
              <a:lnSpc>
                <a:spcPct val="100000"/>
              </a:lnSpc>
              <a:spcBef>
                <a:spcPts val="0"/>
              </a:spcBef>
              <a:spcAft>
                <a:spcPts val="0"/>
              </a:spcAft>
              <a:buSzPts val="1600"/>
              <a:buNone/>
              <a:defRPr/>
            </a:lvl4pPr>
            <a:lvl5pPr lvl="4" rtl="0" algn="ctr">
              <a:lnSpc>
                <a:spcPct val="100000"/>
              </a:lnSpc>
              <a:spcBef>
                <a:spcPts val="0"/>
              </a:spcBef>
              <a:spcAft>
                <a:spcPts val="0"/>
              </a:spcAft>
              <a:buSzPts val="1600"/>
              <a:buNone/>
              <a:defRPr/>
            </a:lvl5pPr>
            <a:lvl6pPr lvl="5" rtl="0" algn="ctr">
              <a:lnSpc>
                <a:spcPct val="100000"/>
              </a:lnSpc>
              <a:spcBef>
                <a:spcPts val="0"/>
              </a:spcBef>
              <a:spcAft>
                <a:spcPts val="0"/>
              </a:spcAft>
              <a:buSzPts val="1600"/>
              <a:buNone/>
              <a:defRPr/>
            </a:lvl6pPr>
            <a:lvl7pPr lvl="6" rtl="0" algn="ctr">
              <a:lnSpc>
                <a:spcPct val="100000"/>
              </a:lnSpc>
              <a:spcBef>
                <a:spcPts val="0"/>
              </a:spcBef>
              <a:spcAft>
                <a:spcPts val="0"/>
              </a:spcAft>
              <a:buSzPts val="1600"/>
              <a:buNone/>
              <a:defRPr/>
            </a:lvl7pPr>
            <a:lvl8pPr lvl="7" rtl="0" algn="ctr">
              <a:lnSpc>
                <a:spcPct val="100000"/>
              </a:lnSpc>
              <a:spcBef>
                <a:spcPts val="0"/>
              </a:spcBef>
              <a:spcAft>
                <a:spcPts val="0"/>
              </a:spcAft>
              <a:buSzPts val="1600"/>
              <a:buNone/>
              <a:defRPr/>
            </a:lvl8pPr>
            <a:lvl9pPr lvl="8" rtl="0" algn="ctr">
              <a:lnSpc>
                <a:spcPct val="100000"/>
              </a:lnSpc>
              <a:spcBef>
                <a:spcPts val="0"/>
              </a:spcBef>
              <a:spcAft>
                <a:spcPts val="0"/>
              </a:spcAft>
              <a:buSzPts val="1600"/>
              <a:buNone/>
              <a:defRPr/>
            </a:lvl9pPr>
          </a:lstStyle>
          <a:p/>
        </p:txBody>
      </p:sp>
      <p:sp>
        <p:nvSpPr>
          <p:cNvPr id="297" name="Google Shape;297;p28"/>
          <p:cNvSpPr/>
          <p:nvPr/>
        </p:nvSpPr>
        <p:spPr>
          <a:xfrm flipH="1" rot="9555807">
            <a:off x="7660042" y="2297294"/>
            <a:ext cx="7826096" cy="2877857"/>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 name="Google Shape;298;p28"/>
          <p:cNvSpPr txBox="1"/>
          <p:nvPr/>
        </p:nvSpPr>
        <p:spPr>
          <a:xfrm>
            <a:off x="1814475" y="3967300"/>
            <a:ext cx="5515200" cy="3699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None/>
            </a:pPr>
            <a:r>
              <a:rPr lang="en">
                <a:solidFill>
                  <a:schemeClr val="dk1"/>
                </a:solidFill>
                <a:latin typeface="Manrope"/>
                <a:ea typeface="Manrope"/>
                <a:cs typeface="Manrope"/>
                <a:sym typeface="Manrope"/>
              </a:rPr>
              <a:t>CREDITS: This presentation template was created by </a:t>
            </a:r>
            <a:r>
              <a:rPr b="1" lang="en">
                <a:solidFill>
                  <a:schemeClr val="dk1"/>
                </a:solidFill>
                <a:uFill>
                  <a:noFill/>
                </a:uFill>
                <a:latin typeface="Manrope"/>
                <a:ea typeface="Manrope"/>
                <a:cs typeface="Manrope"/>
                <a:sym typeface="Manrope"/>
                <a:hlinkClick r:id="rId2">
                  <a:extLst>
                    <a:ext uri="{A12FA001-AC4F-418D-AE19-62706E023703}">
                      <ahyp:hlinkClr val="tx"/>
                    </a:ext>
                  </a:extLst>
                </a:hlinkClick>
              </a:rPr>
              <a:t>Slidesgo</a:t>
            </a:r>
            <a:r>
              <a:rPr lang="en">
                <a:solidFill>
                  <a:schemeClr val="dk1"/>
                </a:solidFill>
                <a:latin typeface="Manrope"/>
                <a:ea typeface="Manrope"/>
                <a:cs typeface="Manrope"/>
                <a:sym typeface="Manrope"/>
              </a:rPr>
              <a:t>, including icons by</a:t>
            </a:r>
            <a:r>
              <a:rPr b="1" lang="en">
                <a:solidFill>
                  <a:schemeClr val="dk1"/>
                </a:solidFill>
                <a:latin typeface="Manrope"/>
                <a:ea typeface="Manrope"/>
                <a:cs typeface="Manrope"/>
                <a:sym typeface="Manrope"/>
              </a:rPr>
              <a:t> </a:t>
            </a:r>
            <a:r>
              <a:rPr b="1" lang="en">
                <a:solidFill>
                  <a:schemeClr val="dk1"/>
                </a:solidFill>
                <a:uFill>
                  <a:noFill/>
                </a:uFill>
                <a:latin typeface="Manrope"/>
                <a:ea typeface="Manrope"/>
                <a:cs typeface="Manrope"/>
                <a:sym typeface="Manrope"/>
                <a:hlinkClick r:id="rId3">
                  <a:extLst>
                    <a:ext uri="{A12FA001-AC4F-418D-AE19-62706E023703}">
                      <ahyp:hlinkClr val="tx"/>
                    </a:ext>
                  </a:extLst>
                </a:hlinkClick>
              </a:rPr>
              <a:t>Flaticon</a:t>
            </a:r>
            <a:r>
              <a:rPr lang="en">
                <a:solidFill>
                  <a:schemeClr val="dk1"/>
                </a:solidFill>
                <a:latin typeface="Manrope"/>
                <a:ea typeface="Manrope"/>
                <a:cs typeface="Manrope"/>
                <a:sym typeface="Manrope"/>
              </a:rPr>
              <a:t>, infographics &amp; images by</a:t>
            </a:r>
            <a:r>
              <a:rPr b="1" lang="en">
                <a:solidFill>
                  <a:schemeClr val="dk1"/>
                </a:solidFill>
                <a:latin typeface="Manrope"/>
                <a:ea typeface="Manrope"/>
                <a:cs typeface="Manrope"/>
                <a:sym typeface="Manrope"/>
              </a:rPr>
              <a:t> </a:t>
            </a:r>
            <a:r>
              <a:rPr b="1" lang="en">
                <a:solidFill>
                  <a:schemeClr val="dk1"/>
                </a:solidFill>
                <a:uFill>
                  <a:noFill/>
                </a:uFill>
                <a:latin typeface="Manrope"/>
                <a:ea typeface="Manrope"/>
                <a:cs typeface="Manrope"/>
                <a:sym typeface="Manrope"/>
                <a:hlinkClick r:id="rId4">
                  <a:extLst>
                    <a:ext uri="{A12FA001-AC4F-418D-AE19-62706E023703}">
                      <ahyp:hlinkClr val="tx"/>
                    </a:ext>
                  </a:extLst>
                </a:hlinkClick>
              </a:rPr>
              <a:t>Freepik</a:t>
            </a:r>
            <a:endParaRPr b="1">
              <a:solidFill>
                <a:schemeClr val="dk1"/>
              </a:solidFill>
              <a:latin typeface="Manrope"/>
              <a:ea typeface="Manrope"/>
              <a:cs typeface="Manrope"/>
              <a:sym typeface="Manrope"/>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CUSTOM_9">
    <p:spTree>
      <p:nvGrpSpPr>
        <p:cNvPr id="299" name="Shape 299"/>
        <p:cNvGrpSpPr/>
        <p:nvPr/>
      </p:nvGrpSpPr>
      <p:grpSpPr>
        <a:xfrm>
          <a:off x="0" y="0"/>
          <a:ext cx="0" cy="0"/>
          <a:chOff x="0" y="0"/>
          <a:chExt cx="0" cy="0"/>
        </a:xfrm>
      </p:grpSpPr>
      <p:sp>
        <p:nvSpPr>
          <p:cNvPr id="300" name="Google Shape;300;p29"/>
          <p:cNvSpPr/>
          <p:nvPr/>
        </p:nvSpPr>
        <p:spPr>
          <a:xfrm rot="-10285629">
            <a:off x="4140874" y="-2015123"/>
            <a:ext cx="9471588" cy="6049060"/>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 name="Google Shape;301;p29"/>
          <p:cNvSpPr/>
          <p:nvPr/>
        </p:nvSpPr>
        <p:spPr>
          <a:xfrm flipH="1">
            <a:off x="6818628" y="2586663"/>
            <a:ext cx="5766771" cy="368296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887C62">
              <a:alpha val="12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 name="Google Shape;302;p29"/>
          <p:cNvSpPr/>
          <p:nvPr/>
        </p:nvSpPr>
        <p:spPr>
          <a:xfrm flipH="1" rot="9748587">
            <a:off x="5601527" y="2021265"/>
            <a:ext cx="8200944" cy="3015698"/>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 name="Google Shape;303;p29"/>
          <p:cNvSpPr/>
          <p:nvPr/>
        </p:nvSpPr>
        <p:spPr>
          <a:xfrm flipH="1" rot="4102346">
            <a:off x="-2270967" y="3805847"/>
            <a:ext cx="9416338" cy="6013774"/>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 name="Google Shape;304;p29"/>
          <p:cNvSpPr/>
          <p:nvPr/>
        </p:nvSpPr>
        <p:spPr>
          <a:xfrm rot="813319">
            <a:off x="-3580677" y="-142572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 name="Google Shape;305;p29"/>
          <p:cNvSpPr/>
          <p:nvPr/>
        </p:nvSpPr>
        <p:spPr>
          <a:xfrm>
            <a:off x="3065327" y="-4200997"/>
            <a:ext cx="7065492" cy="5396392"/>
          </a:xfrm>
          <a:custGeom>
            <a:rect b="b" l="l" r="r" t="t"/>
            <a:pathLst>
              <a:path extrusionOk="0" h="29633" w="38799">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rgbClr val="E6B8AF">
              <a:alpha val="254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CUSTOM_9_1">
    <p:spTree>
      <p:nvGrpSpPr>
        <p:cNvPr id="306" name="Shape 306"/>
        <p:cNvGrpSpPr/>
        <p:nvPr/>
      </p:nvGrpSpPr>
      <p:grpSpPr>
        <a:xfrm>
          <a:off x="0" y="0"/>
          <a:ext cx="0" cy="0"/>
          <a:chOff x="0" y="0"/>
          <a:chExt cx="0" cy="0"/>
        </a:xfrm>
      </p:grpSpPr>
      <p:sp>
        <p:nvSpPr>
          <p:cNvPr id="307" name="Google Shape;307;p30"/>
          <p:cNvSpPr/>
          <p:nvPr/>
        </p:nvSpPr>
        <p:spPr>
          <a:xfrm flipH="1" rot="4102360">
            <a:off x="-2512533" y="4030635"/>
            <a:ext cx="7471578" cy="477174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 name="Google Shape;308;p30"/>
          <p:cNvSpPr/>
          <p:nvPr/>
        </p:nvSpPr>
        <p:spPr>
          <a:xfrm rot="813319">
            <a:off x="-4129602" y="-1737023"/>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66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 name="Google Shape;309;p30"/>
          <p:cNvSpPr/>
          <p:nvPr/>
        </p:nvSpPr>
        <p:spPr>
          <a:xfrm flipH="1" rot="3394465">
            <a:off x="5593334" y="2171418"/>
            <a:ext cx="8703343" cy="5558223"/>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2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 name="Google Shape;310;p30"/>
          <p:cNvSpPr/>
          <p:nvPr/>
        </p:nvSpPr>
        <p:spPr>
          <a:xfrm rot="-10285603">
            <a:off x="6336471" y="-2917283"/>
            <a:ext cx="7471761" cy="4771864"/>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6B8AF">
              <a:alpha val="254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 name="Google Shape;311;p30"/>
          <p:cNvSpPr/>
          <p:nvPr/>
        </p:nvSpPr>
        <p:spPr>
          <a:xfrm rot="-2238616">
            <a:off x="-4635728" y="470344"/>
            <a:ext cx="7826078" cy="2877850"/>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5" Type="http://schemas.openxmlformats.org/officeDocument/2006/relationships/slideLayout" Target="../slideLayouts/slideLayout5.xml"/><Relationship Id="rId6" Type="http://schemas.openxmlformats.org/officeDocument/2006/relationships/slideLayout" Target="../slideLayouts/slideLayout6.xml"/><Relationship Id="rId29" Type="http://schemas.openxmlformats.org/officeDocument/2006/relationships/slideLayout" Target="../slideLayouts/slideLayout29.xml"/><Relationship Id="rId7" Type="http://schemas.openxmlformats.org/officeDocument/2006/relationships/slideLayout" Target="../slideLayouts/slideLayout7.xml"/><Relationship Id="rId8" Type="http://schemas.openxmlformats.org/officeDocument/2006/relationships/slideLayout" Target="../slideLayouts/slideLayout8.xml"/><Relationship Id="rId30"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accent2"/>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721075" y="438900"/>
            <a:ext cx="7698600" cy="572700"/>
          </a:xfrm>
          <a:prstGeom prst="rect">
            <a:avLst/>
          </a:prstGeom>
          <a:noFill/>
          <a:ln>
            <a:noFill/>
          </a:ln>
        </p:spPr>
        <p:txBody>
          <a:bodyPr anchorCtr="0" anchor="ctr" bIns="91425" lIns="91425" spcFirstLastPara="1" rIns="91425" wrap="square" tIns="91425">
            <a:noAutofit/>
          </a:bodyPr>
          <a:lstStyle>
            <a:lvl1pPr lvl="0" rtl="0" algn="ctr">
              <a:spcBef>
                <a:spcPts val="0"/>
              </a:spcBef>
              <a:spcAft>
                <a:spcPts val="0"/>
              </a:spcAft>
              <a:buClr>
                <a:schemeClr val="dk1"/>
              </a:buClr>
              <a:buSzPts val="2800"/>
              <a:buFont typeface="Kulim Park"/>
              <a:buNone/>
              <a:defRPr sz="2800">
                <a:solidFill>
                  <a:schemeClr val="dk1"/>
                </a:solidFill>
                <a:latin typeface="Kulim Park"/>
                <a:ea typeface="Kulim Park"/>
                <a:cs typeface="Kulim Park"/>
                <a:sym typeface="Kulim Park"/>
              </a:defRPr>
            </a:lvl1pPr>
            <a:lvl2pPr lvl="1"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2pPr>
            <a:lvl3pPr lvl="2"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3pPr>
            <a:lvl4pPr lvl="3"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4pPr>
            <a:lvl5pPr lvl="4"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5pPr>
            <a:lvl6pPr lvl="5"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6pPr>
            <a:lvl7pPr lvl="6"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7pPr>
            <a:lvl8pPr lvl="7"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8pPr>
            <a:lvl9pPr lvl="8" rtl="0">
              <a:spcBef>
                <a:spcPts val="0"/>
              </a:spcBef>
              <a:spcAft>
                <a:spcPts val="0"/>
              </a:spcAft>
              <a:buClr>
                <a:schemeClr val="dk1"/>
              </a:buClr>
              <a:buSzPts val="3500"/>
              <a:buFont typeface="Kulim Park"/>
              <a:buNone/>
              <a:defRPr sz="3500">
                <a:solidFill>
                  <a:schemeClr val="dk1"/>
                </a:solidFill>
                <a:latin typeface="Kulim Park"/>
                <a:ea typeface="Kulim Park"/>
                <a:cs typeface="Kulim Park"/>
                <a:sym typeface="Kulim Park"/>
              </a:defRPr>
            </a:lvl9pPr>
          </a:lstStyle>
          <a:p/>
        </p:txBody>
      </p:sp>
      <p:sp>
        <p:nvSpPr>
          <p:cNvPr id="7" name="Google Shape;7;p1"/>
          <p:cNvSpPr txBox="1"/>
          <p:nvPr>
            <p:ph idx="1" type="body"/>
          </p:nvPr>
        </p:nvSpPr>
        <p:spPr>
          <a:xfrm>
            <a:off x="721075" y="1351868"/>
            <a:ext cx="7701900" cy="3247500"/>
          </a:xfrm>
          <a:prstGeom prst="rect">
            <a:avLst/>
          </a:prstGeom>
          <a:noFill/>
          <a:ln>
            <a:noFill/>
          </a:ln>
        </p:spPr>
        <p:txBody>
          <a:bodyPr anchorCtr="0" anchor="t" bIns="91425" lIns="91425" spcFirstLastPara="1" rIns="91425" wrap="square" tIns="91425">
            <a:noAutofit/>
          </a:bodyPr>
          <a:lstStyle>
            <a:lvl1pPr indent="-330200" lvl="0" marL="457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1pPr>
            <a:lvl2pPr indent="-330200" lvl="1" marL="9144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2pPr>
            <a:lvl3pPr indent="-330200" lvl="2" marL="13716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3pPr>
            <a:lvl4pPr indent="-330200" lvl="3" marL="18288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4pPr>
            <a:lvl5pPr indent="-330200" lvl="4" marL="22860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5pPr>
            <a:lvl6pPr indent="-330200" lvl="5" marL="27432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6pPr>
            <a:lvl7pPr indent="-330200" lvl="6" marL="32004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7pPr>
            <a:lvl8pPr indent="-330200" lvl="7" marL="36576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8pPr>
            <a:lvl9pPr indent="-330200" lvl="8" marL="4114800">
              <a:lnSpc>
                <a:spcPct val="100000"/>
              </a:lnSpc>
              <a:spcBef>
                <a:spcPts val="0"/>
              </a:spcBef>
              <a:spcAft>
                <a:spcPts val="0"/>
              </a:spcAft>
              <a:buClr>
                <a:schemeClr val="dk1"/>
              </a:buClr>
              <a:buSzPts val="1600"/>
              <a:buFont typeface="Manrope"/>
              <a:buChar char="■"/>
              <a:defRPr sz="1600">
                <a:solidFill>
                  <a:schemeClr val="dk1"/>
                </a:solidFill>
                <a:latin typeface="Manrope"/>
                <a:ea typeface="Manrope"/>
                <a:cs typeface="Manrope"/>
                <a:sym typeface="Manrope"/>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5.xml"/><Relationship Id="rId3" Type="http://schemas.openxmlformats.org/officeDocument/2006/relationships/image" Target="../media/image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6.xml"/><Relationship Id="rId3" Type="http://schemas.openxmlformats.org/officeDocument/2006/relationships/image" Target="../media/image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7.xml"/><Relationship Id="rId3" Type="http://schemas.openxmlformats.org/officeDocument/2006/relationships/image" Target="../media/image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0.xml"/><Relationship Id="rId3" Type="http://schemas.openxmlformats.org/officeDocument/2006/relationships/hyperlink" Target="https://www.123helpme.com/essay/The-Importance-of-Informal-Education-40965" TargetMode="External"/><Relationship Id="rId4" Type="http://schemas.openxmlformats.org/officeDocument/2006/relationships/hyperlink" Target="https://www.123helpme.com/essay/The-Importance-of-Informal-Education-40965" TargetMode="External"/><Relationship Id="rId9" Type="http://schemas.openxmlformats.org/officeDocument/2006/relationships/hyperlink" Target="https://moodle.uwtsd.ac.uk/pluginfile.php/435133/mod_resource/content/1/CombinedYouthWorkNOS.pdf" TargetMode="External"/><Relationship Id="rId5" Type="http://schemas.openxmlformats.org/officeDocument/2006/relationships/hyperlink" Target="http://unchildrights.blogspot.com/2009/03/summary-childrens-rights-convention.html" TargetMode="External"/><Relationship Id="rId6" Type="http://schemas.openxmlformats.org/officeDocument/2006/relationships/hyperlink" Target="http://unchildrights.blogspot.com/2009/03/summary-childrens-rights-convention.html" TargetMode="External"/><Relationship Id="rId7" Type="http://schemas.openxmlformats.org/officeDocument/2006/relationships/hyperlink" Target="https://reallyusefulstuff.me/2016/05/24/ten-habits-for-getting-the-best-from-your-121s-at-work-to-improve-fulfilment-and-productivity/" TargetMode="External"/><Relationship Id="rId8" Type="http://schemas.openxmlformats.org/officeDocument/2006/relationships/hyperlink" Target="https://reallyusefulstuff.me/2016/05/24/ten-habits-for-getting-the-best-from-your-121s-at-work-to-improve-fulfilment-and-productivity/" TargetMode="External"/><Relationship Id="rId11" Type="http://schemas.openxmlformats.org/officeDocument/2006/relationships/hyperlink" Target="https://moodle.uwtsd.ac.uk/pluginfile.php/449215/mod_resource/content/1/YOUTH-WORK-IN-WALES-PRINCIPLES-AND-PURPOSES.pdf" TargetMode="External"/><Relationship Id="rId10" Type="http://schemas.openxmlformats.org/officeDocument/2006/relationships/hyperlink" Target="https://moodle.uwtsd.ac.uk/pluginfile.php/435133/mod_resource/content/1/CombinedYouthWorkNOS.pdf" TargetMode="External"/><Relationship Id="rId12" Type="http://schemas.openxmlformats.org/officeDocument/2006/relationships/hyperlink" Target="https://moodle.uwtsd.ac.uk/pluginfile.php/449215/mod_resource/content/1/YOUTH-WORK-IN-WALES-PRINCIPLES-AND-PURPOSES.pdf"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1.xml"/><Relationship Id="rId3" Type="http://schemas.openxmlformats.org/officeDocument/2006/relationships/hyperlink" Target="https://johnheron-archive.co.uk/wp-content/uploads/2020/03/cfh.pdf" TargetMode="External"/><Relationship Id="rId4" Type="http://schemas.openxmlformats.org/officeDocument/2006/relationships/hyperlink" Target="https://johnheron-archive.co.uk/wp-content/uploads/2020/03/cfh.pdf" TargetMode="External"/><Relationship Id="rId9" Type="http://schemas.openxmlformats.org/officeDocument/2006/relationships/hyperlink" Target="https://www.mindtools.com/pages/article/RoleofAFacilitator.htm" TargetMode="External"/><Relationship Id="rId5" Type="http://schemas.openxmlformats.org/officeDocument/2006/relationships/hyperlink" Target="http://credni.open.wp-dev.web.tibus.net/wp-content/uploads/2014/08/Youth-Work-Model-for-Effective-Practise.pdf" TargetMode="External"/><Relationship Id="rId6" Type="http://schemas.openxmlformats.org/officeDocument/2006/relationships/hyperlink" Target="http://credni.open.wp-dev.web.tibus.net/wp-content/uploads/2014/08/Youth-Work-Model-for-Effective-Practise.pdf" TargetMode="External"/><Relationship Id="rId7" Type="http://schemas.openxmlformats.org/officeDocument/2006/relationships/hyperlink" Target="https://www.learningeverest.com/advantages-of-informal-learning-at-the-workplace/#4_Learning_as_a_Team" TargetMode="External"/><Relationship Id="rId8" Type="http://schemas.openxmlformats.org/officeDocument/2006/relationships/hyperlink" Target="https://www.learningeverest.com/advantages-of-informal-learning-at-the-workplace/#4_Learning_as_a_Team" TargetMode="External"/><Relationship Id="rId11" Type="http://schemas.openxmlformats.org/officeDocument/2006/relationships/hyperlink" Target="https://www.mindtools.com/pages/article/newTMM_52.htm#:~:text=The%20purpose%20of%20team%20building,your%20workplace%20routines%20and%20practices" TargetMode="External"/><Relationship Id="rId10" Type="http://schemas.openxmlformats.org/officeDocument/2006/relationships/hyperlink" Target="https://www.mindtools.com/pages/article/RoleofAFacilitator.htm" TargetMode="External"/><Relationship Id="rId13" Type="http://schemas.openxmlformats.org/officeDocument/2006/relationships/hyperlink" Target="https://www.edapp.com/blog/10-informal-learning-examples/" TargetMode="External"/><Relationship Id="rId12" Type="http://schemas.openxmlformats.org/officeDocument/2006/relationships/hyperlink" Target="https://www.mindtools.com/pages/article/newTMM_52.htm#:~:text=The%20purpose%20of%20team%20building,your%20workplace%20routines%20and%20practices" TargetMode="External"/><Relationship Id="rId15" Type="http://schemas.openxmlformats.org/officeDocument/2006/relationships/hyperlink" Target="https://www.sharevillage.org/benefits-of-team-building-activities" TargetMode="External"/><Relationship Id="rId14" Type="http://schemas.openxmlformats.org/officeDocument/2006/relationships/hyperlink" Target="https://www.edapp.com/blog/10-informal-learning-examples/" TargetMode="External"/><Relationship Id="rId16" Type="http://schemas.openxmlformats.org/officeDocument/2006/relationships/hyperlink" Target="https://www.sharevillage.org/benefits-of-team-building-activities"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2.xml"/><Relationship Id="rId3" Type="http://schemas.openxmlformats.org/officeDocument/2006/relationships/hyperlink" Target="https://www.bmj.com/content/365/bmj.l2239" TargetMode="External"/><Relationship Id="rId4" Type="http://schemas.openxmlformats.org/officeDocument/2006/relationships/hyperlink" Target="https://www.bmj.com/content/365/bmj.l2239" TargetMode="External"/><Relationship Id="rId9" Type="http://schemas.openxmlformats.org/officeDocument/2006/relationships/hyperlink" Target="https://www.unicef.org.uk/what-we-do/un-convention-child-rights/?sisearchengine=284&amp;siproduct=Campaign_G_02_Our_Work&amp;gclid=Cj0KCQjwsdiTBhD5ARIsAIpW8CIaPkzBIOW2ukeqMkI3sfgr_m6c7Xx-gyDOLMQPd0OmlQEXQCreW3kaAiDoEALw_wcB" TargetMode="External"/><Relationship Id="rId5" Type="http://schemas.openxmlformats.org/officeDocument/2006/relationships/hyperlink" Target="https://trainingindustry.com/glossary/informal-learning/" TargetMode="External"/><Relationship Id="rId6" Type="http://schemas.openxmlformats.org/officeDocument/2006/relationships/hyperlink" Target="https://trainingindustry.com/glossary/informal-learning/" TargetMode="External"/><Relationship Id="rId7" Type="http://schemas.openxmlformats.org/officeDocument/2006/relationships/hyperlink" Target="https://www.un.org/esa/socdev/documents/youth/fact-sheets/youth-participation.pdf" TargetMode="External"/><Relationship Id="rId8" Type="http://schemas.openxmlformats.org/officeDocument/2006/relationships/hyperlink" Target="https://www.un.org/esa/socdev/documents/youth/fact-sheets/youth-participation.pdf" TargetMode="External"/><Relationship Id="rId11" Type="http://schemas.openxmlformats.org/officeDocument/2006/relationships/hyperlink" Target="https://www.cypnow.co.uk/other/article/opinion-howard-williamson-the-pool-table-is-still-a-relevant-resource" TargetMode="External"/><Relationship Id="rId10" Type="http://schemas.openxmlformats.org/officeDocument/2006/relationships/hyperlink" Target="https://www.unicef.org.uk/what-we-do/un-convention-child-rights/?sisearchengine=284&amp;siproduct=Campaign_G_02_Our_Work&amp;gclid=Cj0KCQjwsdiTBhD5ARIsAIpW8CIaPkzBIOW2ukeqMkI3sfgr_m6c7Xx-gyDOLMQPd0OmlQEXQCreW3kaAiDoEALw_wcB" TargetMode="External"/><Relationship Id="rId12" Type="http://schemas.openxmlformats.org/officeDocument/2006/relationships/hyperlink" Target="https://www.cypnow.co.uk/other/article/opinion-howard-williamson-the-pool-table-is-still-a-relevant-resource"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5" name="Shape 315"/>
        <p:cNvGrpSpPr/>
        <p:nvPr/>
      </p:nvGrpSpPr>
      <p:grpSpPr>
        <a:xfrm>
          <a:off x="0" y="0"/>
          <a:ext cx="0" cy="0"/>
          <a:chOff x="0" y="0"/>
          <a:chExt cx="0" cy="0"/>
        </a:xfrm>
      </p:grpSpPr>
      <p:sp>
        <p:nvSpPr>
          <p:cNvPr id="316" name="Google Shape;316;p31"/>
          <p:cNvSpPr txBox="1"/>
          <p:nvPr>
            <p:ph type="ctrTitle"/>
          </p:nvPr>
        </p:nvSpPr>
        <p:spPr>
          <a:xfrm>
            <a:off x="723150" y="1494200"/>
            <a:ext cx="7697700" cy="22881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6000">
                <a:latin typeface="Kulim Park"/>
                <a:ea typeface="Kulim Park"/>
                <a:cs typeface="Kulim Park"/>
                <a:sym typeface="Kulim Park"/>
              </a:rPr>
              <a:t>Interventions </a:t>
            </a:r>
            <a:endParaRPr sz="6000">
              <a:latin typeface="Kulim Park"/>
              <a:ea typeface="Kulim Park"/>
              <a:cs typeface="Kulim Park"/>
              <a:sym typeface="Kulim Park"/>
            </a:endParaRPr>
          </a:p>
          <a:p>
            <a:pPr indent="0" lvl="0" marL="0" rtl="0" algn="ctr">
              <a:spcBef>
                <a:spcPts val="0"/>
              </a:spcBef>
              <a:spcAft>
                <a:spcPts val="0"/>
              </a:spcAft>
              <a:buNone/>
            </a:pPr>
            <a:r>
              <a:rPr lang="en"/>
              <a:t> </a:t>
            </a:r>
            <a:r>
              <a:rPr lang="en" sz="3600">
                <a:solidFill>
                  <a:schemeClr val="lt1"/>
                </a:solidFill>
                <a:latin typeface="Kulim Park"/>
                <a:ea typeface="Kulim Park"/>
                <a:cs typeface="Kulim Park"/>
                <a:sym typeface="Kulim Park"/>
              </a:rPr>
              <a:t>And how we as </a:t>
            </a:r>
            <a:r>
              <a:rPr lang="en" sz="3600">
                <a:solidFill>
                  <a:schemeClr val="dk2"/>
                </a:solidFill>
                <a:latin typeface="Kulim Park"/>
                <a:ea typeface="Kulim Park"/>
                <a:cs typeface="Kulim Park"/>
                <a:sym typeface="Kulim Park"/>
              </a:rPr>
              <a:t>Youth Workers can </a:t>
            </a:r>
            <a:r>
              <a:rPr lang="en" sz="3600">
                <a:solidFill>
                  <a:schemeClr val="dk2"/>
                </a:solidFill>
                <a:latin typeface="Kulim Park"/>
                <a:ea typeface="Kulim Park"/>
                <a:cs typeface="Kulim Park"/>
                <a:sym typeface="Kulim Park"/>
              </a:rPr>
              <a:t>utilize</a:t>
            </a:r>
            <a:r>
              <a:rPr lang="en" sz="3600">
                <a:solidFill>
                  <a:schemeClr val="dk2"/>
                </a:solidFill>
                <a:latin typeface="Kulim Park"/>
                <a:ea typeface="Kulim Park"/>
                <a:cs typeface="Kulim Park"/>
                <a:sym typeface="Kulim Park"/>
              </a:rPr>
              <a:t> them </a:t>
            </a:r>
            <a:endParaRPr sz="3600">
              <a:solidFill>
                <a:schemeClr val="dk2"/>
              </a:solidFill>
              <a:latin typeface="Kulim Park"/>
              <a:ea typeface="Kulim Park"/>
              <a:cs typeface="Kulim Park"/>
              <a:sym typeface="Kulim Park"/>
            </a:endParaRPr>
          </a:p>
        </p:txBody>
      </p:sp>
      <p:sp>
        <p:nvSpPr>
          <p:cNvPr id="317" name="Google Shape;317;p31"/>
          <p:cNvSpPr txBox="1"/>
          <p:nvPr/>
        </p:nvSpPr>
        <p:spPr>
          <a:xfrm>
            <a:off x="2609100" y="4384150"/>
            <a:ext cx="3925800" cy="6156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a:solidFill>
                  <a:schemeClr val="dk2"/>
                </a:solidFill>
                <a:latin typeface="Manrope SemiBold"/>
                <a:ea typeface="Manrope SemiBold"/>
                <a:cs typeface="Manrope SemiBold"/>
                <a:sym typeface="Manrope SemiBold"/>
              </a:rPr>
              <a:t>Morgan Limmage</a:t>
            </a:r>
            <a:endParaRPr>
              <a:solidFill>
                <a:schemeClr val="dk2"/>
              </a:solidFill>
              <a:latin typeface="Manrope SemiBold"/>
              <a:ea typeface="Manrope SemiBold"/>
              <a:cs typeface="Manrope SemiBold"/>
              <a:sym typeface="Manrope SemiBold"/>
            </a:endParaRPr>
          </a:p>
          <a:p>
            <a:pPr indent="0" lvl="0" marL="0" rtl="0" algn="ctr">
              <a:spcBef>
                <a:spcPts val="0"/>
              </a:spcBef>
              <a:spcAft>
                <a:spcPts val="0"/>
              </a:spcAft>
              <a:buNone/>
            </a:pPr>
            <a:r>
              <a:rPr lang="en">
                <a:solidFill>
                  <a:schemeClr val="dk2"/>
                </a:solidFill>
                <a:latin typeface="Manrope SemiBold"/>
                <a:ea typeface="Manrope SemiBold"/>
                <a:cs typeface="Manrope SemiBold"/>
                <a:sym typeface="Manrope SemiBold"/>
              </a:rPr>
              <a:t>2108309</a:t>
            </a:r>
            <a:endParaRPr>
              <a:solidFill>
                <a:schemeClr val="dk2"/>
              </a:solidFill>
              <a:latin typeface="Manrope SemiBold"/>
              <a:ea typeface="Manrope SemiBold"/>
              <a:cs typeface="Manrope SemiBold"/>
              <a:sym typeface="Manrope SemiBold"/>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1" name="Shape 321"/>
        <p:cNvGrpSpPr/>
        <p:nvPr/>
      </p:nvGrpSpPr>
      <p:grpSpPr>
        <a:xfrm>
          <a:off x="0" y="0"/>
          <a:ext cx="0" cy="0"/>
          <a:chOff x="0" y="0"/>
          <a:chExt cx="0" cy="0"/>
        </a:xfrm>
      </p:grpSpPr>
      <p:sp>
        <p:nvSpPr>
          <p:cNvPr id="322" name="Google Shape;322;p32"/>
          <p:cNvSpPr txBox="1"/>
          <p:nvPr>
            <p:ph idx="3" type="title"/>
          </p:nvPr>
        </p:nvSpPr>
        <p:spPr>
          <a:xfrm>
            <a:off x="719925" y="437700"/>
            <a:ext cx="7704000" cy="6579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TOPICS</a:t>
            </a:r>
            <a:r>
              <a:rPr lang="en"/>
              <a:t> </a:t>
            </a:r>
            <a:r>
              <a:rPr lang="en"/>
              <a:t>OF </a:t>
            </a:r>
            <a:r>
              <a:rPr lang="en">
                <a:solidFill>
                  <a:schemeClr val="lt1"/>
                </a:solidFill>
              </a:rPr>
              <a:t>DISCUSSION</a:t>
            </a:r>
            <a:endParaRPr>
              <a:solidFill>
                <a:schemeClr val="lt1"/>
              </a:solidFill>
            </a:endParaRPr>
          </a:p>
        </p:txBody>
      </p:sp>
      <p:sp>
        <p:nvSpPr>
          <p:cNvPr id="323" name="Google Shape;323;p32"/>
          <p:cNvSpPr txBox="1"/>
          <p:nvPr>
            <p:ph type="title"/>
          </p:nvPr>
        </p:nvSpPr>
        <p:spPr>
          <a:xfrm>
            <a:off x="6463725" y="2590150"/>
            <a:ext cx="2282100" cy="447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solidFill>
                  <a:schemeClr val="lt1"/>
                </a:solidFill>
              </a:rPr>
              <a:t>Conclusion</a:t>
            </a:r>
            <a:endParaRPr/>
          </a:p>
        </p:txBody>
      </p:sp>
      <p:sp>
        <p:nvSpPr>
          <p:cNvPr id="324" name="Google Shape;324;p32"/>
          <p:cNvSpPr txBox="1"/>
          <p:nvPr>
            <p:ph idx="1" type="subTitle"/>
          </p:nvPr>
        </p:nvSpPr>
        <p:spPr>
          <a:xfrm>
            <a:off x="732775" y="3511728"/>
            <a:ext cx="1836000" cy="11448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Here the </a:t>
            </a:r>
            <a:r>
              <a:rPr lang="en"/>
              <a:t>discussion</a:t>
            </a:r>
            <a:r>
              <a:rPr lang="en"/>
              <a:t> will focus on the </a:t>
            </a:r>
            <a:r>
              <a:rPr lang="en"/>
              <a:t>relevance</a:t>
            </a:r>
            <a:r>
              <a:rPr lang="en"/>
              <a:t>, purpose and benefits of Team Building skills.</a:t>
            </a:r>
            <a:endParaRPr/>
          </a:p>
        </p:txBody>
      </p:sp>
      <p:sp>
        <p:nvSpPr>
          <p:cNvPr id="325" name="Google Shape;325;p32"/>
          <p:cNvSpPr txBox="1"/>
          <p:nvPr>
            <p:ph idx="8" type="title"/>
          </p:nvPr>
        </p:nvSpPr>
        <p:spPr>
          <a:xfrm>
            <a:off x="4516250" y="2674425"/>
            <a:ext cx="2179800" cy="837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solidFill>
                  <a:schemeClr val="lt1"/>
                </a:solidFill>
              </a:rPr>
              <a:t>Linking team building </a:t>
            </a:r>
            <a:r>
              <a:rPr lang="en">
                <a:solidFill>
                  <a:schemeClr val="lt1"/>
                </a:solidFill>
              </a:rPr>
              <a:t>activities</a:t>
            </a:r>
            <a:r>
              <a:rPr lang="en">
                <a:solidFill>
                  <a:schemeClr val="lt1"/>
                </a:solidFill>
              </a:rPr>
              <a:t> to theory</a:t>
            </a:r>
            <a:endParaRPr/>
          </a:p>
        </p:txBody>
      </p:sp>
      <p:sp>
        <p:nvSpPr>
          <p:cNvPr id="326" name="Google Shape;326;p32"/>
          <p:cNvSpPr txBox="1"/>
          <p:nvPr>
            <p:ph idx="9" type="subTitle"/>
          </p:nvPr>
        </p:nvSpPr>
        <p:spPr>
          <a:xfrm>
            <a:off x="6575212" y="3511716"/>
            <a:ext cx="1836000" cy="8373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Here we will conclude the presentation and open the </a:t>
            </a:r>
            <a:r>
              <a:rPr lang="en"/>
              <a:t>discussion</a:t>
            </a:r>
            <a:r>
              <a:rPr lang="en"/>
              <a:t> for any questions.</a:t>
            </a:r>
            <a:endParaRPr/>
          </a:p>
        </p:txBody>
      </p:sp>
      <p:sp>
        <p:nvSpPr>
          <p:cNvPr id="327" name="Google Shape;327;p32"/>
          <p:cNvSpPr txBox="1"/>
          <p:nvPr>
            <p:ph idx="5" type="subTitle"/>
          </p:nvPr>
        </p:nvSpPr>
        <p:spPr>
          <a:xfrm>
            <a:off x="2680262" y="3511716"/>
            <a:ext cx="1836000" cy="8373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Here the discussion will </a:t>
            </a:r>
            <a:r>
              <a:rPr lang="en"/>
              <a:t>focus upon group dynamics and how team building activities can work on a one-to-one level.</a:t>
            </a:r>
            <a:endParaRPr/>
          </a:p>
        </p:txBody>
      </p:sp>
      <p:sp>
        <p:nvSpPr>
          <p:cNvPr id="328" name="Google Shape;328;p32"/>
          <p:cNvSpPr txBox="1"/>
          <p:nvPr>
            <p:ph idx="4" type="title"/>
          </p:nvPr>
        </p:nvSpPr>
        <p:spPr>
          <a:xfrm>
            <a:off x="732775" y="2674425"/>
            <a:ext cx="1947600" cy="837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Why are interventions important? </a:t>
            </a:r>
            <a:endParaRPr>
              <a:solidFill>
                <a:schemeClr val="lt1"/>
              </a:solidFill>
            </a:endParaRPr>
          </a:p>
        </p:txBody>
      </p:sp>
      <p:sp>
        <p:nvSpPr>
          <p:cNvPr id="329" name="Google Shape;329;p32"/>
          <p:cNvSpPr txBox="1"/>
          <p:nvPr>
            <p:ph idx="2" type="title"/>
          </p:nvPr>
        </p:nvSpPr>
        <p:spPr>
          <a:xfrm>
            <a:off x="732776" y="1811839"/>
            <a:ext cx="1836000" cy="4476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01</a:t>
            </a:r>
            <a:endParaRPr/>
          </a:p>
        </p:txBody>
      </p:sp>
      <p:sp>
        <p:nvSpPr>
          <p:cNvPr id="330" name="Google Shape;330;p32"/>
          <p:cNvSpPr txBox="1"/>
          <p:nvPr>
            <p:ph idx="15" type="title"/>
          </p:nvPr>
        </p:nvSpPr>
        <p:spPr>
          <a:xfrm>
            <a:off x="6575196" y="1811839"/>
            <a:ext cx="1836000" cy="4476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04</a:t>
            </a:r>
            <a:endParaRPr/>
          </a:p>
        </p:txBody>
      </p:sp>
      <p:sp>
        <p:nvSpPr>
          <p:cNvPr id="331" name="Google Shape;331;p32"/>
          <p:cNvSpPr txBox="1"/>
          <p:nvPr>
            <p:ph idx="6" type="title"/>
          </p:nvPr>
        </p:nvSpPr>
        <p:spPr>
          <a:xfrm>
            <a:off x="2680250" y="2395288"/>
            <a:ext cx="1836000" cy="837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Group dynamics</a:t>
            </a:r>
            <a:endParaRPr/>
          </a:p>
        </p:txBody>
      </p:sp>
      <p:sp>
        <p:nvSpPr>
          <p:cNvPr id="332" name="Google Shape;332;p32"/>
          <p:cNvSpPr txBox="1"/>
          <p:nvPr>
            <p:ph idx="7" type="subTitle"/>
          </p:nvPr>
        </p:nvSpPr>
        <p:spPr>
          <a:xfrm>
            <a:off x="4627737" y="3511716"/>
            <a:ext cx="1836000" cy="8373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Here we will look at why and how team buildings can improve a youth workers practice.</a:t>
            </a:r>
            <a:endParaRPr/>
          </a:p>
        </p:txBody>
      </p:sp>
      <p:sp>
        <p:nvSpPr>
          <p:cNvPr id="333" name="Google Shape;333;p32"/>
          <p:cNvSpPr txBox="1"/>
          <p:nvPr>
            <p:ph idx="13" type="title"/>
          </p:nvPr>
        </p:nvSpPr>
        <p:spPr>
          <a:xfrm>
            <a:off x="2680246" y="1811839"/>
            <a:ext cx="1836000" cy="4476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02</a:t>
            </a:r>
            <a:endParaRPr/>
          </a:p>
        </p:txBody>
      </p:sp>
      <p:sp>
        <p:nvSpPr>
          <p:cNvPr id="334" name="Google Shape;334;p32"/>
          <p:cNvSpPr txBox="1"/>
          <p:nvPr>
            <p:ph idx="14" type="title"/>
          </p:nvPr>
        </p:nvSpPr>
        <p:spPr>
          <a:xfrm>
            <a:off x="4627721" y="1811839"/>
            <a:ext cx="1836000" cy="4476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03</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3F3"/>
        </a:solidFill>
      </p:bgPr>
    </p:bg>
    <p:spTree>
      <p:nvGrpSpPr>
        <p:cNvPr id="338" name="Shape 338"/>
        <p:cNvGrpSpPr/>
        <p:nvPr/>
      </p:nvGrpSpPr>
      <p:grpSpPr>
        <a:xfrm>
          <a:off x="0" y="0"/>
          <a:ext cx="0" cy="0"/>
          <a:chOff x="0" y="0"/>
          <a:chExt cx="0" cy="0"/>
        </a:xfrm>
      </p:grpSpPr>
      <p:sp>
        <p:nvSpPr>
          <p:cNvPr id="339" name="Google Shape;339;p33"/>
          <p:cNvSpPr/>
          <p:nvPr/>
        </p:nvSpPr>
        <p:spPr>
          <a:xfrm>
            <a:off x="133725" y="962860"/>
            <a:ext cx="4180934" cy="4180628"/>
          </a:xfrm>
          <a:custGeom>
            <a:rect b="b" l="l" r="r" t="t"/>
            <a:pathLst>
              <a:path extrusionOk="0" h="122671" w="122671">
                <a:moveTo>
                  <a:pt x="61288" y="15890"/>
                </a:moveTo>
                <a:cubicBezTo>
                  <a:pt x="74134" y="15890"/>
                  <a:pt x="87890" y="17837"/>
                  <a:pt x="98492" y="25582"/>
                </a:cubicBezTo>
                <a:cubicBezTo>
                  <a:pt x="106392" y="31355"/>
                  <a:pt x="107052" y="41356"/>
                  <a:pt x="105729" y="50292"/>
                </a:cubicBezTo>
                <a:cubicBezTo>
                  <a:pt x="104207" y="60560"/>
                  <a:pt x="103318" y="70931"/>
                  <a:pt x="101429" y="81148"/>
                </a:cubicBezTo>
                <a:cubicBezTo>
                  <a:pt x="99916" y="89314"/>
                  <a:pt x="96431" y="97128"/>
                  <a:pt x="88124" y="99955"/>
                </a:cubicBezTo>
                <a:cubicBezTo>
                  <a:pt x="84437" y="101209"/>
                  <a:pt x="80540" y="101601"/>
                  <a:pt x="76602" y="101601"/>
                </a:cubicBezTo>
                <a:cubicBezTo>
                  <a:pt x="71796" y="101601"/>
                  <a:pt x="66926" y="101018"/>
                  <a:pt x="62297" y="100710"/>
                </a:cubicBezTo>
                <a:cubicBezTo>
                  <a:pt x="51217" y="99976"/>
                  <a:pt x="40203" y="98506"/>
                  <a:pt x="29211" y="96964"/>
                </a:cubicBezTo>
                <a:cubicBezTo>
                  <a:pt x="16647" y="95202"/>
                  <a:pt x="10610" y="89119"/>
                  <a:pt x="11276" y="76081"/>
                </a:cubicBezTo>
                <a:cubicBezTo>
                  <a:pt x="11770" y="66433"/>
                  <a:pt x="13452" y="56900"/>
                  <a:pt x="15516" y="47476"/>
                </a:cubicBezTo>
                <a:cubicBezTo>
                  <a:pt x="17086" y="40308"/>
                  <a:pt x="17867" y="30029"/>
                  <a:pt x="23464" y="24632"/>
                </a:cubicBezTo>
                <a:cubicBezTo>
                  <a:pt x="31878" y="16520"/>
                  <a:pt x="46079" y="16024"/>
                  <a:pt x="57526" y="15914"/>
                </a:cubicBezTo>
                <a:cubicBezTo>
                  <a:pt x="58439" y="15906"/>
                  <a:pt x="59335" y="15900"/>
                  <a:pt x="60210" y="15894"/>
                </a:cubicBezTo>
                <a:cubicBezTo>
                  <a:pt x="60569" y="15891"/>
                  <a:pt x="60928" y="15890"/>
                  <a:pt x="61288" y="15890"/>
                </a:cubicBezTo>
                <a:close/>
                <a:moveTo>
                  <a:pt x="0" y="0"/>
                </a:moveTo>
                <a:lnTo>
                  <a:pt x="0" y="122670"/>
                </a:lnTo>
                <a:lnTo>
                  <a:pt x="122671" y="122670"/>
                </a:lnTo>
                <a:lnTo>
                  <a:pt x="122671" y="0"/>
                </a:lnTo>
                <a:close/>
              </a:path>
            </a:pathLst>
          </a:custGeom>
          <a:solidFill>
            <a:srgbClr val="F3F3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0" name="Google Shape;340;p33"/>
          <p:cNvSpPr/>
          <p:nvPr/>
        </p:nvSpPr>
        <p:spPr>
          <a:xfrm flipH="1" rot="4102360">
            <a:off x="-2512533" y="4016310"/>
            <a:ext cx="7471578" cy="477174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E7E2D6">
              <a:alpha val="4637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1" name="Google Shape;341;p33"/>
          <p:cNvSpPr txBox="1"/>
          <p:nvPr>
            <p:ph type="title"/>
          </p:nvPr>
        </p:nvSpPr>
        <p:spPr>
          <a:xfrm>
            <a:off x="720000" y="178775"/>
            <a:ext cx="7704000" cy="6579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What are </a:t>
            </a:r>
            <a:r>
              <a:rPr lang="en">
                <a:solidFill>
                  <a:schemeClr val="lt1"/>
                </a:solidFill>
              </a:rPr>
              <a:t>interventions </a:t>
            </a:r>
            <a:r>
              <a:rPr lang="en"/>
              <a:t>and why are they </a:t>
            </a:r>
            <a:r>
              <a:rPr lang="en"/>
              <a:t>important? </a:t>
            </a:r>
            <a:endParaRPr/>
          </a:p>
        </p:txBody>
      </p:sp>
      <p:sp>
        <p:nvSpPr>
          <p:cNvPr id="342" name="Google Shape;342;p33"/>
          <p:cNvSpPr/>
          <p:nvPr/>
        </p:nvSpPr>
        <p:spPr>
          <a:xfrm rot="813319">
            <a:off x="-4129602" y="-1651048"/>
            <a:ext cx="6402109" cy="5689153"/>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 name="Google Shape;343;p33"/>
          <p:cNvSpPr txBox="1"/>
          <p:nvPr/>
        </p:nvSpPr>
        <p:spPr>
          <a:xfrm>
            <a:off x="231663" y="836675"/>
            <a:ext cx="3066000" cy="1600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700">
                <a:solidFill>
                  <a:schemeClr val="lt1"/>
                </a:solidFill>
                <a:latin typeface="Kulim Park SemiBold"/>
                <a:ea typeface="Kulim Park SemiBold"/>
                <a:cs typeface="Kulim Park SemiBold"/>
                <a:sym typeface="Kulim Park SemiBold"/>
              </a:rPr>
              <a:t>INTERVENTION</a:t>
            </a:r>
            <a:endParaRPr sz="1700">
              <a:solidFill>
                <a:schemeClr val="lt1"/>
              </a:solidFill>
              <a:latin typeface="Kulim Park SemiBold"/>
              <a:ea typeface="Kulim Park SemiBold"/>
              <a:cs typeface="Kulim Park SemiBold"/>
              <a:sym typeface="Kulim Park SemiBold"/>
            </a:endParaRPr>
          </a:p>
          <a:p>
            <a:pPr indent="0" lvl="0" marL="0" rtl="0" algn="l">
              <a:spcBef>
                <a:spcPts val="0"/>
              </a:spcBef>
              <a:spcAft>
                <a:spcPts val="0"/>
              </a:spcAft>
              <a:buNone/>
            </a:pPr>
            <a:r>
              <a:rPr lang="en" sz="1500">
                <a:solidFill>
                  <a:schemeClr val="dk2"/>
                </a:solidFill>
                <a:latin typeface="Kulim Park SemiBold"/>
                <a:ea typeface="Kulim Park SemiBold"/>
                <a:cs typeface="Kulim Park SemiBold"/>
                <a:sym typeface="Kulim Park SemiBold"/>
              </a:rPr>
              <a:t>Thebmj (2019) defines intervention as “a combination of </a:t>
            </a:r>
            <a:r>
              <a:rPr lang="en" sz="1500">
                <a:solidFill>
                  <a:schemeClr val="dk2"/>
                </a:solidFill>
                <a:latin typeface="Kulim Park SemiBold"/>
                <a:ea typeface="Kulim Park SemiBold"/>
                <a:cs typeface="Kulim Park SemiBold"/>
                <a:sym typeface="Kulim Park SemiBold"/>
              </a:rPr>
              <a:t>activities</a:t>
            </a:r>
            <a:r>
              <a:rPr lang="en" sz="1500">
                <a:solidFill>
                  <a:schemeClr val="dk2"/>
                </a:solidFill>
                <a:latin typeface="Kulim Park SemiBold"/>
                <a:ea typeface="Kulim Park SemiBold"/>
                <a:cs typeface="Kulim Park SemiBold"/>
                <a:sym typeface="Kulim Park SemiBold"/>
              </a:rPr>
              <a:t> and </a:t>
            </a:r>
            <a:r>
              <a:rPr lang="en" sz="1500">
                <a:solidFill>
                  <a:schemeClr val="dk2"/>
                </a:solidFill>
                <a:latin typeface="Kulim Park SemiBold"/>
                <a:ea typeface="Kulim Park SemiBold"/>
                <a:cs typeface="Kulim Park SemiBold"/>
                <a:sym typeface="Kulim Park SemiBold"/>
              </a:rPr>
              <a:t>strategies designed to assess and or improve health among individuals”. </a:t>
            </a:r>
            <a:r>
              <a:rPr lang="en" sz="1500">
                <a:solidFill>
                  <a:schemeClr val="dk2"/>
                </a:solidFill>
                <a:latin typeface="Kulim Park SemiBold"/>
                <a:ea typeface="Kulim Park SemiBold"/>
                <a:cs typeface="Kulim Park SemiBold"/>
                <a:sym typeface="Kulim Park SemiBold"/>
              </a:rPr>
              <a:t> </a:t>
            </a:r>
            <a:endParaRPr sz="1500">
              <a:solidFill>
                <a:schemeClr val="dk2"/>
              </a:solidFill>
              <a:latin typeface="Kulim Park SemiBold"/>
              <a:ea typeface="Kulim Park SemiBold"/>
              <a:cs typeface="Kulim Park SemiBold"/>
              <a:sym typeface="Kulim Park SemiBold"/>
            </a:endParaRPr>
          </a:p>
        </p:txBody>
      </p:sp>
      <p:sp>
        <p:nvSpPr>
          <p:cNvPr id="344" name="Google Shape;344;p33"/>
          <p:cNvSpPr txBox="1"/>
          <p:nvPr/>
        </p:nvSpPr>
        <p:spPr>
          <a:xfrm>
            <a:off x="4529575" y="1126625"/>
            <a:ext cx="3323700" cy="9234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sz="1600">
                <a:solidFill>
                  <a:schemeClr val="lt1"/>
                </a:solidFill>
                <a:latin typeface="Manrope SemiBold"/>
                <a:ea typeface="Manrope SemiBold"/>
                <a:cs typeface="Manrope SemiBold"/>
                <a:sym typeface="Manrope SemiBold"/>
              </a:rPr>
              <a:t>These games we looked at and took part in all full under certain category. Interventions.</a:t>
            </a:r>
            <a:endParaRPr sz="1600">
              <a:solidFill>
                <a:schemeClr val="lt1"/>
              </a:solidFill>
              <a:latin typeface="Manrope SemiBold"/>
              <a:ea typeface="Manrope SemiBold"/>
              <a:cs typeface="Manrope SemiBold"/>
              <a:sym typeface="Manrope SemiBold"/>
            </a:endParaRPr>
          </a:p>
        </p:txBody>
      </p:sp>
      <p:sp>
        <p:nvSpPr>
          <p:cNvPr id="345" name="Google Shape;345;p33"/>
          <p:cNvSpPr txBox="1"/>
          <p:nvPr/>
        </p:nvSpPr>
        <p:spPr>
          <a:xfrm>
            <a:off x="4966825" y="2826975"/>
            <a:ext cx="3553200" cy="1908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lt1"/>
                </a:solidFill>
                <a:latin typeface="Kulim Park SemiBold"/>
                <a:ea typeface="Kulim Park SemiBold"/>
                <a:cs typeface="Kulim Park SemiBold"/>
                <a:sym typeface="Kulim Park SemiBold"/>
              </a:rPr>
              <a:t>Different Types Of Interventions:</a:t>
            </a:r>
            <a:endParaRPr>
              <a:solidFill>
                <a:schemeClr val="lt1"/>
              </a:solidFill>
              <a:latin typeface="Kulim Park SemiBold"/>
              <a:ea typeface="Kulim Park SemiBold"/>
              <a:cs typeface="Kulim Park SemiBold"/>
              <a:sym typeface="Kulim Park SemiBold"/>
            </a:endParaRPr>
          </a:p>
          <a:p>
            <a:pPr indent="-317500" lvl="0" marL="457200" rtl="0" algn="l">
              <a:spcBef>
                <a:spcPts val="0"/>
              </a:spcBef>
              <a:spcAft>
                <a:spcPts val="0"/>
              </a:spcAft>
              <a:buClr>
                <a:schemeClr val="dk2"/>
              </a:buClr>
              <a:buSzPts val="1400"/>
              <a:buFont typeface="Kulim Park SemiBold"/>
              <a:buChar char="●"/>
            </a:pPr>
            <a:r>
              <a:rPr lang="en">
                <a:solidFill>
                  <a:schemeClr val="dk2"/>
                </a:solidFill>
                <a:latin typeface="Kulim Park SemiBold"/>
                <a:ea typeface="Kulim Park SemiBold"/>
                <a:cs typeface="Kulim Park SemiBold"/>
                <a:sym typeface="Kulim Park SemiBold"/>
              </a:rPr>
              <a:t>Sports</a:t>
            </a:r>
            <a:endParaRPr>
              <a:solidFill>
                <a:schemeClr val="dk2"/>
              </a:solidFill>
              <a:latin typeface="Kulim Park SemiBold"/>
              <a:ea typeface="Kulim Park SemiBold"/>
              <a:cs typeface="Kulim Park SemiBold"/>
              <a:sym typeface="Kulim Park SemiBold"/>
            </a:endParaRPr>
          </a:p>
          <a:p>
            <a:pPr indent="-317500" lvl="0" marL="457200" rtl="0" algn="l">
              <a:spcBef>
                <a:spcPts val="0"/>
              </a:spcBef>
              <a:spcAft>
                <a:spcPts val="0"/>
              </a:spcAft>
              <a:buClr>
                <a:schemeClr val="dk2"/>
              </a:buClr>
              <a:buSzPts val="1400"/>
              <a:buFont typeface="Kulim Park SemiBold"/>
              <a:buChar char="●"/>
            </a:pPr>
            <a:r>
              <a:rPr lang="en">
                <a:solidFill>
                  <a:schemeClr val="dk2"/>
                </a:solidFill>
                <a:latin typeface="Kulim Park SemiBold"/>
                <a:ea typeface="Kulim Park SemiBold"/>
                <a:cs typeface="Kulim Park SemiBold"/>
                <a:sym typeface="Kulim Park SemiBold"/>
              </a:rPr>
              <a:t>Cooking </a:t>
            </a:r>
            <a:endParaRPr>
              <a:solidFill>
                <a:schemeClr val="dk2"/>
              </a:solidFill>
              <a:latin typeface="Kulim Park SemiBold"/>
              <a:ea typeface="Kulim Park SemiBold"/>
              <a:cs typeface="Kulim Park SemiBold"/>
              <a:sym typeface="Kulim Park SemiBold"/>
            </a:endParaRPr>
          </a:p>
          <a:p>
            <a:pPr indent="-317500" lvl="0" marL="457200" rtl="0" algn="l">
              <a:spcBef>
                <a:spcPts val="0"/>
              </a:spcBef>
              <a:spcAft>
                <a:spcPts val="0"/>
              </a:spcAft>
              <a:buClr>
                <a:schemeClr val="dk2"/>
              </a:buClr>
              <a:buSzPts val="1400"/>
              <a:buFont typeface="Kulim Park SemiBold"/>
              <a:buChar char="●"/>
            </a:pPr>
            <a:r>
              <a:rPr lang="en">
                <a:solidFill>
                  <a:schemeClr val="dk2"/>
                </a:solidFill>
                <a:latin typeface="Kulim Park SemiBold"/>
                <a:ea typeface="Kulim Park SemiBold"/>
                <a:cs typeface="Kulim Park SemiBold"/>
                <a:sym typeface="Kulim Park SemiBold"/>
              </a:rPr>
              <a:t>Drama </a:t>
            </a:r>
            <a:endParaRPr>
              <a:solidFill>
                <a:schemeClr val="dk2"/>
              </a:solidFill>
              <a:latin typeface="Kulim Park SemiBold"/>
              <a:ea typeface="Kulim Park SemiBold"/>
              <a:cs typeface="Kulim Park SemiBold"/>
              <a:sym typeface="Kulim Park SemiBold"/>
            </a:endParaRPr>
          </a:p>
          <a:p>
            <a:pPr indent="-317500" lvl="0" marL="457200" rtl="0" algn="l">
              <a:spcBef>
                <a:spcPts val="0"/>
              </a:spcBef>
              <a:spcAft>
                <a:spcPts val="0"/>
              </a:spcAft>
              <a:buClr>
                <a:schemeClr val="dk2"/>
              </a:buClr>
              <a:buSzPts val="1400"/>
              <a:buFont typeface="Kulim Park SemiBold"/>
              <a:buChar char="●"/>
            </a:pPr>
            <a:r>
              <a:rPr lang="en">
                <a:solidFill>
                  <a:schemeClr val="dk2"/>
                </a:solidFill>
                <a:latin typeface="Kulim Park SemiBold"/>
                <a:ea typeface="Kulim Park SemiBold"/>
                <a:cs typeface="Kulim Park SemiBold"/>
                <a:sym typeface="Kulim Park SemiBold"/>
              </a:rPr>
              <a:t>Outdoor </a:t>
            </a:r>
            <a:r>
              <a:rPr lang="en">
                <a:solidFill>
                  <a:schemeClr val="dk2"/>
                </a:solidFill>
                <a:latin typeface="Kulim Park SemiBold"/>
                <a:ea typeface="Kulim Park SemiBold"/>
                <a:cs typeface="Kulim Park SemiBold"/>
                <a:sym typeface="Kulim Park SemiBold"/>
              </a:rPr>
              <a:t>activities</a:t>
            </a:r>
            <a:r>
              <a:rPr lang="en">
                <a:solidFill>
                  <a:schemeClr val="dk2"/>
                </a:solidFill>
                <a:latin typeface="Kulim Park SemiBold"/>
                <a:ea typeface="Kulim Park SemiBold"/>
                <a:cs typeface="Kulim Park SemiBold"/>
                <a:sym typeface="Kulim Park SemiBold"/>
              </a:rPr>
              <a:t> </a:t>
            </a:r>
            <a:endParaRPr>
              <a:solidFill>
                <a:schemeClr val="dk2"/>
              </a:solidFill>
              <a:latin typeface="Kulim Park SemiBold"/>
              <a:ea typeface="Kulim Park SemiBold"/>
              <a:cs typeface="Kulim Park SemiBold"/>
              <a:sym typeface="Kulim Park SemiBold"/>
            </a:endParaRPr>
          </a:p>
          <a:p>
            <a:pPr indent="-317500" lvl="0" marL="457200" rtl="0" algn="l">
              <a:spcBef>
                <a:spcPts val="0"/>
              </a:spcBef>
              <a:spcAft>
                <a:spcPts val="0"/>
              </a:spcAft>
              <a:buClr>
                <a:schemeClr val="dk2"/>
              </a:buClr>
              <a:buSzPts val="1400"/>
              <a:buFont typeface="Kulim Park SemiBold"/>
              <a:buChar char="●"/>
            </a:pPr>
            <a:r>
              <a:rPr lang="en">
                <a:solidFill>
                  <a:schemeClr val="dk2"/>
                </a:solidFill>
                <a:latin typeface="Kulim Park SemiBold"/>
                <a:ea typeface="Kulim Park SemiBold"/>
                <a:cs typeface="Kulim Park SemiBold"/>
                <a:sym typeface="Kulim Park SemiBold"/>
              </a:rPr>
              <a:t>Team building </a:t>
            </a:r>
            <a:r>
              <a:rPr lang="en">
                <a:solidFill>
                  <a:schemeClr val="dk2"/>
                </a:solidFill>
                <a:latin typeface="Kulim Park SemiBold"/>
                <a:ea typeface="Kulim Park SemiBold"/>
                <a:cs typeface="Kulim Park SemiBold"/>
                <a:sym typeface="Kulim Park SemiBold"/>
              </a:rPr>
              <a:t>activities</a:t>
            </a:r>
            <a:r>
              <a:rPr lang="en">
                <a:solidFill>
                  <a:schemeClr val="dk2"/>
                </a:solidFill>
                <a:latin typeface="Kulim Park SemiBold"/>
                <a:ea typeface="Kulim Park SemiBold"/>
                <a:cs typeface="Kulim Park SemiBold"/>
                <a:sym typeface="Kulim Park SemiBold"/>
              </a:rPr>
              <a:t> and other games or </a:t>
            </a:r>
            <a:r>
              <a:rPr lang="en">
                <a:solidFill>
                  <a:schemeClr val="dk2"/>
                </a:solidFill>
                <a:latin typeface="Kulim Park SemiBold"/>
                <a:ea typeface="Kulim Park SemiBold"/>
                <a:cs typeface="Kulim Park SemiBold"/>
                <a:sym typeface="Kulim Park SemiBold"/>
              </a:rPr>
              <a:t>quizzes</a:t>
            </a:r>
            <a:r>
              <a:rPr lang="en">
                <a:solidFill>
                  <a:schemeClr val="dk2"/>
                </a:solidFill>
                <a:latin typeface="Kulim Park SemiBold"/>
                <a:ea typeface="Kulim Park SemiBold"/>
                <a:cs typeface="Kulim Park SemiBold"/>
                <a:sym typeface="Kulim Park SemiBold"/>
              </a:rPr>
              <a:t> </a:t>
            </a:r>
            <a:endParaRPr>
              <a:solidFill>
                <a:schemeClr val="dk2"/>
              </a:solidFill>
              <a:latin typeface="Kulim Park SemiBold"/>
              <a:ea typeface="Kulim Park SemiBold"/>
              <a:cs typeface="Kulim Park SemiBold"/>
              <a:sym typeface="Kulim Park SemiBold"/>
            </a:endParaRPr>
          </a:p>
          <a:p>
            <a:pPr indent="0" lvl="0" marL="0" rtl="0" algn="l">
              <a:spcBef>
                <a:spcPts val="0"/>
              </a:spcBef>
              <a:spcAft>
                <a:spcPts val="0"/>
              </a:spcAft>
              <a:buNone/>
            </a:pPr>
            <a:r>
              <a:rPr lang="en">
                <a:solidFill>
                  <a:schemeClr val="dk2"/>
                </a:solidFill>
                <a:latin typeface="Kulim Park SemiBold"/>
                <a:ea typeface="Kulim Park SemiBold"/>
                <a:cs typeface="Kulim Park SemiBold"/>
                <a:sym typeface="Kulim Park SemiBold"/>
              </a:rPr>
              <a:t>(mindtools, 2020)</a:t>
            </a:r>
            <a:endParaRPr>
              <a:solidFill>
                <a:schemeClr val="dk2"/>
              </a:solidFill>
              <a:latin typeface="Kulim Park SemiBold"/>
              <a:ea typeface="Kulim Park SemiBold"/>
              <a:cs typeface="Kulim Park SemiBold"/>
              <a:sym typeface="Kulim Park SemiBold"/>
            </a:endParaRPr>
          </a:p>
        </p:txBody>
      </p:sp>
      <p:sp>
        <p:nvSpPr>
          <p:cNvPr id="346" name="Google Shape;346;p33"/>
          <p:cNvSpPr txBox="1"/>
          <p:nvPr/>
        </p:nvSpPr>
        <p:spPr>
          <a:xfrm>
            <a:off x="1086775" y="2647175"/>
            <a:ext cx="3442800" cy="2739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600">
                <a:solidFill>
                  <a:schemeClr val="lt1"/>
                </a:solidFill>
                <a:latin typeface="Manrope SemiBold"/>
                <a:ea typeface="Manrope SemiBold"/>
                <a:cs typeface="Manrope SemiBold"/>
                <a:sym typeface="Manrope SemiBold"/>
              </a:rPr>
              <a:t>Why are </a:t>
            </a:r>
            <a:r>
              <a:rPr lang="en" sz="1600">
                <a:solidFill>
                  <a:schemeClr val="lt1"/>
                </a:solidFill>
                <a:latin typeface="Manrope SemiBold"/>
                <a:ea typeface="Manrope SemiBold"/>
                <a:cs typeface="Manrope SemiBold"/>
                <a:sym typeface="Manrope SemiBold"/>
              </a:rPr>
              <a:t>interventions</a:t>
            </a:r>
            <a:r>
              <a:rPr lang="en" sz="1600">
                <a:solidFill>
                  <a:schemeClr val="lt1"/>
                </a:solidFill>
                <a:latin typeface="Manrope SemiBold"/>
                <a:ea typeface="Manrope SemiBold"/>
                <a:cs typeface="Manrope SemiBold"/>
                <a:sym typeface="Manrope SemiBold"/>
              </a:rPr>
              <a:t> necessary for Youth Workers? </a:t>
            </a:r>
            <a:endParaRPr sz="1600">
              <a:solidFill>
                <a:schemeClr val="lt1"/>
              </a:solidFill>
              <a:latin typeface="Manrope SemiBold"/>
              <a:ea typeface="Manrope SemiBold"/>
              <a:cs typeface="Manrope SemiBold"/>
              <a:sym typeface="Manrope SemiBold"/>
            </a:endParaRPr>
          </a:p>
          <a:p>
            <a:pPr indent="0" lvl="0" marL="0" rtl="0" algn="l">
              <a:spcBef>
                <a:spcPts val="0"/>
              </a:spcBef>
              <a:spcAft>
                <a:spcPts val="0"/>
              </a:spcAft>
              <a:buNone/>
            </a:pPr>
            <a:r>
              <a:rPr lang="en" sz="1500">
                <a:solidFill>
                  <a:schemeClr val="dk2"/>
                </a:solidFill>
                <a:latin typeface="Manrope Medium"/>
                <a:ea typeface="Manrope Medium"/>
                <a:cs typeface="Manrope Medium"/>
                <a:sym typeface="Manrope Medium"/>
              </a:rPr>
              <a:t>According to Kennedy (2014) who wrote that skilled interventions can help a Youth Worker work wi</a:t>
            </a:r>
            <a:r>
              <a:rPr lang="en" sz="1500">
                <a:solidFill>
                  <a:schemeClr val="dk2"/>
                </a:solidFill>
                <a:latin typeface="Manrope Medium"/>
                <a:ea typeface="Manrope Medium"/>
                <a:cs typeface="Manrope Medium"/>
                <a:sym typeface="Manrope Medium"/>
              </a:rPr>
              <a:t>th the Young people to: </a:t>
            </a:r>
            <a:endParaRPr sz="1500">
              <a:solidFill>
                <a:schemeClr val="dk2"/>
              </a:solidFill>
              <a:latin typeface="Manrope Medium"/>
              <a:ea typeface="Manrope Medium"/>
              <a:cs typeface="Manrope Medium"/>
              <a:sym typeface="Manrope Medium"/>
            </a:endParaRPr>
          </a:p>
          <a:p>
            <a:pPr indent="-323850" lvl="0" marL="457200" rtl="0" algn="l">
              <a:spcBef>
                <a:spcPts val="0"/>
              </a:spcBef>
              <a:spcAft>
                <a:spcPts val="0"/>
              </a:spcAft>
              <a:buClr>
                <a:schemeClr val="dk2"/>
              </a:buClr>
              <a:buSzPts val="1500"/>
              <a:buFont typeface="Manrope Medium"/>
              <a:buChar char="●"/>
            </a:pPr>
            <a:r>
              <a:rPr lang="en" sz="1500">
                <a:solidFill>
                  <a:schemeClr val="dk2"/>
                </a:solidFill>
                <a:latin typeface="Manrope Medium"/>
                <a:ea typeface="Manrope Medium"/>
                <a:cs typeface="Manrope Medium"/>
                <a:sym typeface="Manrope Medium"/>
              </a:rPr>
              <a:t>Experience enjoyment and achievement </a:t>
            </a:r>
            <a:endParaRPr sz="1500">
              <a:solidFill>
                <a:schemeClr val="dk2"/>
              </a:solidFill>
              <a:latin typeface="Manrope Medium"/>
              <a:ea typeface="Manrope Medium"/>
              <a:cs typeface="Manrope Medium"/>
              <a:sym typeface="Manrope Medium"/>
            </a:endParaRPr>
          </a:p>
          <a:p>
            <a:pPr indent="-323850" lvl="0" marL="457200" rtl="0" algn="l">
              <a:spcBef>
                <a:spcPts val="0"/>
              </a:spcBef>
              <a:spcAft>
                <a:spcPts val="0"/>
              </a:spcAft>
              <a:buClr>
                <a:schemeClr val="dk2"/>
              </a:buClr>
              <a:buSzPts val="1500"/>
              <a:buFont typeface="Manrope Medium"/>
              <a:buChar char="●"/>
            </a:pPr>
            <a:r>
              <a:rPr lang="en" sz="1500">
                <a:solidFill>
                  <a:schemeClr val="dk2"/>
                </a:solidFill>
                <a:latin typeface="Manrope Medium"/>
                <a:ea typeface="Manrope Medium"/>
                <a:cs typeface="Manrope Medium"/>
                <a:sym typeface="Manrope Medium"/>
              </a:rPr>
              <a:t>Manage feelings and conflict </a:t>
            </a:r>
            <a:endParaRPr sz="1500">
              <a:solidFill>
                <a:schemeClr val="dk2"/>
              </a:solidFill>
              <a:latin typeface="Manrope Medium"/>
              <a:ea typeface="Manrope Medium"/>
              <a:cs typeface="Manrope Medium"/>
              <a:sym typeface="Manrope Medium"/>
            </a:endParaRPr>
          </a:p>
          <a:p>
            <a:pPr indent="-323850" lvl="0" marL="457200" rtl="0" algn="l">
              <a:spcBef>
                <a:spcPts val="0"/>
              </a:spcBef>
              <a:spcAft>
                <a:spcPts val="0"/>
              </a:spcAft>
              <a:buClr>
                <a:schemeClr val="dk2"/>
              </a:buClr>
              <a:buSzPts val="1500"/>
              <a:buFont typeface="Manrope Medium"/>
              <a:buChar char="●"/>
            </a:pPr>
            <a:r>
              <a:rPr lang="en" sz="1500">
                <a:solidFill>
                  <a:schemeClr val="dk2"/>
                </a:solidFill>
                <a:latin typeface="Manrope Medium"/>
                <a:ea typeface="Manrope Medium"/>
                <a:cs typeface="Manrope Medium"/>
                <a:sym typeface="Manrope Medium"/>
              </a:rPr>
              <a:t>Address inequalities </a:t>
            </a:r>
            <a:endParaRPr sz="1500">
              <a:solidFill>
                <a:schemeClr val="dk2"/>
              </a:solidFill>
              <a:latin typeface="Manrope Medium"/>
              <a:ea typeface="Manrope Medium"/>
              <a:cs typeface="Manrope Medium"/>
              <a:sym typeface="Manrope Medium"/>
            </a:endParaRPr>
          </a:p>
          <a:p>
            <a:pPr indent="0" lvl="0" marL="0" rtl="0" algn="l">
              <a:spcBef>
                <a:spcPts val="0"/>
              </a:spcBef>
              <a:spcAft>
                <a:spcPts val="0"/>
              </a:spcAft>
              <a:buNone/>
            </a:pPr>
            <a:r>
              <a:t/>
            </a:r>
            <a:endParaRPr>
              <a:latin typeface="Manrope"/>
              <a:ea typeface="Manrope"/>
              <a:cs typeface="Manrope"/>
              <a:sym typeface="Manrope"/>
            </a:endParaRPr>
          </a:p>
        </p:txBody>
      </p:sp>
      <p:sp>
        <p:nvSpPr>
          <p:cNvPr id="347" name="Google Shape;347;p33"/>
          <p:cNvSpPr/>
          <p:nvPr/>
        </p:nvSpPr>
        <p:spPr>
          <a:xfrm>
            <a:off x="8391025" y="3997325"/>
            <a:ext cx="329400" cy="186300"/>
          </a:xfrm>
          <a:prstGeom prst="left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43"/>
                                        </p:tgtEl>
                                        <p:attrNameLst>
                                          <p:attrName>style.visibility</p:attrName>
                                        </p:attrNameLst>
                                      </p:cBhvr>
                                      <p:to>
                                        <p:strVal val="visible"/>
                                      </p:to>
                                    </p:set>
                                    <p:animEffect filter="fade" transition="in">
                                      <p:cBhvr>
                                        <p:cTn dur="1"/>
                                        <p:tgtEl>
                                          <p:spTgt spid="34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44"/>
                                        </p:tgtEl>
                                        <p:attrNameLst>
                                          <p:attrName>style.visibility</p:attrName>
                                        </p:attrNameLst>
                                      </p:cBhvr>
                                      <p:to>
                                        <p:strVal val="visible"/>
                                      </p:to>
                                    </p:set>
                                    <p:animEffect filter="fade" transition="in">
                                      <p:cBhvr>
                                        <p:cTn dur="1"/>
                                        <p:tgtEl>
                                          <p:spTgt spid="34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46"/>
                                        </p:tgtEl>
                                        <p:attrNameLst>
                                          <p:attrName>style.visibility</p:attrName>
                                        </p:attrNameLst>
                                      </p:cBhvr>
                                      <p:to>
                                        <p:strVal val="visible"/>
                                      </p:to>
                                    </p:set>
                                    <p:animEffect filter="fade" transition="in">
                                      <p:cBhvr>
                                        <p:cTn dur="1"/>
                                        <p:tgtEl>
                                          <p:spTgt spid="34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45"/>
                                        </p:tgtEl>
                                        <p:attrNameLst>
                                          <p:attrName>style.visibility</p:attrName>
                                        </p:attrNameLst>
                                      </p:cBhvr>
                                      <p:to>
                                        <p:strVal val="visible"/>
                                      </p:to>
                                    </p:set>
                                    <p:animEffect filter="fade" transition="in">
                                      <p:cBhvr>
                                        <p:cTn dur="1"/>
                                        <p:tgtEl>
                                          <p:spTgt spid="34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47"/>
                                        </p:tgtEl>
                                        <p:attrNameLst>
                                          <p:attrName>style.visibility</p:attrName>
                                        </p:attrNameLst>
                                      </p:cBhvr>
                                      <p:to>
                                        <p:strVal val="visible"/>
                                      </p:to>
                                    </p:set>
                                    <p:animEffect filter="fade" transition="in">
                                      <p:cBhvr>
                                        <p:cTn dur="1"/>
                                        <p:tgtEl>
                                          <p:spTgt spid="34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43"/>
                                        </p:tgtEl>
                                        <p:attrNameLst>
                                          <p:attrName>style.visibility</p:attrName>
                                        </p:attrNameLst>
                                      </p:cBhvr>
                                      <p:to>
                                        <p:strVal val="visible"/>
                                      </p:to>
                                    </p:set>
                                    <p:animEffect filter="fade" transition="in">
                                      <p:cBhvr>
                                        <p:cTn dur="1000"/>
                                        <p:tgtEl>
                                          <p:spTgt spid="34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1" name="Shape 351"/>
        <p:cNvGrpSpPr/>
        <p:nvPr/>
      </p:nvGrpSpPr>
      <p:grpSpPr>
        <a:xfrm>
          <a:off x="0" y="0"/>
          <a:ext cx="0" cy="0"/>
          <a:chOff x="0" y="0"/>
          <a:chExt cx="0" cy="0"/>
        </a:xfrm>
      </p:grpSpPr>
      <p:sp>
        <p:nvSpPr>
          <p:cNvPr id="352" name="Google Shape;352;p34"/>
          <p:cNvSpPr/>
          <p:nvPr/>
        </p:nvSpPr>
        <p:spPr>
          <a:xfrm rot="10800000">
            <a:off x="4756162" y="976004"/>
            <a:ext cx="2449433" cy="2449433"/>
          </a:xfrm>
          <a:custGeom>
            <a:rect b="b" l="l" r="r" t="t"/>
            <a:pathLst>
              <a:path extrusionOk="0" h="122671" w="122671">
                <a:moveTo>
                  <a:pt x="61288" y="15890"/>
                </a:moveTo>
                <a:cubicBezTo>
                  <a:pt x="74134" y="15890"/>
                  <a:pt x="87890" y="17837"/>
                  <a:pt x="98492" y="25582"/>
                </a:cubicBezTo>
                <a:cubicBezTo>
                  <a:pt x="106392" y="31355"/>
                  <a:pt x="107052" y="41356"/>
                  <a:pt x="105729" y="50292"/>
                </a:cubicBezTo>
                <a:cubicBezTo>
                  <a:pt x="104207" y="60560"/>
                  <a:pt x="103318" y="70931"/>
                  <a:pt x="101429" y="81148"/>
                </a:cubicBezTo>
                <a:cubicBezTo>
                  <a:pt x="99916" y="89314"/>
                  <a:pt x="96431" y="97128"/>
                  <a:pt x="88124" y="99955"/>
                </a:cubicBezTo>
                <a:cubicBezTo>
                  <a:pt x="84437" y="101209"/>
                  <a:pt x="80540" y="101601"/>
                  <a:pt x="76602" y="101601"/>
                </a:cubicBezTo>
                <a:cubicBezTo>
                  <a:pt x="71796" y="101601"/>
                  <a:pt x="66926" y="101018"/>
                  <a:pt x="62297" y="100710"/>
                </a:cubicBezTo>
                <a:cubicBezTo>
                  <a:pt x="51217" y="99976"/>
                  <a:pt x="40203" y="98506"/>
                  <a:pt x="29211" y="96964"/>
                </a:cubicBezTo>
                <a:cubicBezTo>
                  <a:pt x="16647" y="95202"/>
                  <a:pt x="10610" y="89119"/>
                  <a:pt x="11276" y="76081"/>
                </a:cubicBezTo>
                <a:cubicBezTo>
                  <a:pt x="11770" y="66433"/>
                  <a:pt x="13452" y="56900"/>
                  <a:pt x="15516" y="47476"/>
                </a:cubicBezTo>
                <a:cubicBezTo>
                  <a:pt x="17086" y="40308"/>
                  <a:pt x="17867" y="30029"/>
                  <a:pt x="23464" y="24632"/>
                </a:cubicBezTo>
                <a:cubicBezTo>
                  <a:pt x="31878" y="16520"/>
                  <a:pt x="46079" y="16024"/>
                  <a:pt x="57526" y="15914"/>
                </a:cubicBezTo>
                <a:cubicBezTo>
                  <a:pt x="58439" y="15906"/>
                  <a:pt x="59335" y="15900"/>
                  <a:pt x="60210" y="15894"/>
                </a:cubicBezTo>
                <a:cubicBezTo>
                  <a:pt x="60569" y="15891"/>
                  <a:pt x="60928" y="15890"/>
                  <a:pt x="61288" y="15890"/>
                </a:cubicBezTo>
                <a:close/>
                <a:moveTo>
                  <a:pt x="0" y="0"/>
                </a:moveTo>
                <a:lnTo>
                  <a:pt x="0" y="122670"/>
                </a:lnTo>
                <a:lnTo>
                  <a:pt x="122671" y="122670"/>
                </a:lnTo>
                <a:lnTo>
                  <a:pt x="122671" y="0"/>
                </a:lnTo>
                <a:close/>
              </a:path>
            </a:pathLst>
          </a:custGeom>
          <a:solidFill>
            <a:srgbClr val="F3F3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3" name="Google Shape;353;p34"/>
          <p:cNvSpPr/>
          <p:nvPr/>
        </p:nvSpPr>
        <p:spPr>
          <a:xfrm flipH="1" rot="-4376525">
            <a:off x="5282853" y="2489944"/>
            <a:ext cx="4772728" cy="4241291"/>
          </a:xfrm>
          <a:custGeom>
            <a:rect b="b" l="l" r="r" t="t"/>
            <a:pathLst>
              <a:path extrusionOk="0" h="28248" w="31788">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887C62">
              <a:alpha val="67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 name="Google Shape;354;p34"/>
          <p:cNvSpPr txBox="1"/>
          <p:nvPr>
            <p:ph type="title"/>
          </p:nvPr>
        </p:nvSpPr>
        <p:spPr>
          <a:xfrm flipH="1">
            <a:off x="1255350" y="53850"/>
            <a:ext cx="6633300" cy="8220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900"/>
              <a:t>The Purpose </a:t>
            </a:r>
            <a:r>
              <a:rPr lang="en" sz="2900">
                <a:solidFill>
                  <a:schemeClr val="lt1"/>
                </a:solidFill>
              </a:rPr>
              <a:t>Team Building </a:t>
            </a:r>
            <a:r>
              <a:rPr lang="en" sz="2900"/>
              <a:t>Activities</a:t>
            </a:r>
            <a:endParaRPr sz="2900">
              <a:solidFill>
                <a:schemeClr val="lt1"/>
              </a:solidFill>
            </a:endParaRPr>
          </a:p>
        </p:txBody>
      </p:sp>
      <p:sp>
        <p:nvSpPr>
          <p:cNvPr id="355" name="Google Shape;355;p34"/>
          <p:cNvSpPr txBox="1"/>
          <p:nvPr/>
        </p:nvSpPr>
        <p:spPr>
          <a:xfrm>
            <a:off x="1017225" y="789900"/>
            <a:ext cx="7248300" cy="10467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a:solidFill>
                  <a:schemeClr val="lt1"/>
                </a:solidFill>
                <a:latin typeface="Kulim Park SemiBold"/>
                <a:ea typeface="Kulim Park SemiBold"/>
                <a:cs typeface="Kulim Park SemiBold"/>
                <a:sym typeface="Kulim Park SemiBold"/>
              </a:rPr>
              <a:t>Already after taking part in playing the name game, I and I’m sure all of you are already feeling more relaxed and at ease with each other’s presence. Although this isn’t considered a team building activity it encouraged us to communicate with one another and being to feel more comfortable within the group.</a:t>
            </a:r>
            <a:endParaRPr sz="1600">
              <a:solidFill>
                <a:schemeClr val="lt1"/>
              </a:solidFill>
              <a:latin typeface="Kulim Park SemiBold"/>
              <a:ea typeface="Kulim Park SemiBold"/>
              <a:cs typeface="Kulim Park SemiBold"/>
              <a:sym typeface="Kulim Park SemiBold"/>
            </a:endParaRPr>
          </a:p>
        </p:txBody>
      </p:sp>
      <p:sp>
        <p:nvSpPr>
          <p:cNvPr id="356" name="Google Shape;356;p34"/>
          <p:cNvSpPr txBox="1"/>
          <p:nvPr/>
        </p:nvSpPr>
        <p:spPr>
          <a:xfrm>
            <a:off x="1408500" y="2163425"/>
            <a:ext cx="2449500" cy="21240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a:solidFill>
                  <a:schemeClr val="dk1"/>
                </a:solidFill>
                <a:latin typeface="Manrope SemiBold"/>
                <a:ea typeface="Manrope SemiBold"/>
                <a:cs typeface="Manrope SemiBold"/>
                <a:sym typeface="Manrope SemiBold"/>
              </a:rPr>
              <a:t>Mind Tools (2020) wrote in an article </a:t>
            </a:r>
            <a:r>
              <a:rPr lang="en">
                <a:solidFill>
                  <a:schemeClr val="dk1"/>
                </a:solidFill>
                <a:latin typeface="Manrope SemiBold"/>
                <a:ea typeface="Manrope SemiBold"/>
                <a:cs typeface="Manrope SemiBold"/>
                <a:sym typeface="Manrope SemiBold"/>
              </a:rPr>
              <a:t>that</a:t>
            </a:r>
            <a:r>
              <a:rPr lang="en">
                <a:solidFill>
                  <a:schemeClr val="dk1"/>
                </a:solidFill>
                <a:latin typeface="Manrope SemiBold"/>
                <a:ea typeface="Manrope SemiBold"/>
                <a:cs typeface="Manrope SemiBold"/>
                <a:sym typeface="Manrope SemiBold"/>
              </a:rPr>
              <a:t> the purpose of team building activities is to </a:t>
            </a:r>
            <a:r>
              <a:rPr lang="en">
                <a:solidFill>
                  <a:schemeClr val="lt1"/>
                </a:solidFill>
                <a:latin typeface="Manrope SemiBold"/>
                <a:ea typeface="Manrope SemiBold"/>
                <a:cs typeface="Manrope SemiBold"/>
                <a:sym typeface="Manrope SemiBold"/>
              </a:rPr>
              <a:t>motivate </a:t>
            </a:r>
            <a:r>
              <a:rPr lang="en">
                <a:solidFill>
                  <a:schemeClr val="dk1"/>
                </a:solidFill>
                <a:latin typeface="Manrope SemiBold"/>
                <a:ea typeface="Manrope SemiBold"/>
                <a:cs typeface="Manrope SemiBold"/>
                <a:sym typeface="Manrope SemiBold"/>
              </a:rPr>
              <a:t>individuals</a:t>
            </a:r>
            <a:r>
              <a:rPr lang="en">
                <a:solidFill>
                  <a:schemeClr val="dk1"/>
                </a:solidFill>
                <a:latin typeface="Manrope SemiBold"/>
                <a:ea typeface="Manrope SemiBold"/>
                <a:cs typeface="Manrope SemiBold"/>
                <a:sym typeface="Manrope SemiBold"/>
              </a:rPr>
              <a:t> to work as group in order to develop their </a:t>
            </a:r>
            <a:r>
              <a:rPr lang="en">
                <a:solidFill>
                  <a:schemeClr val="lt1"/>
                </a:solidFill>
                <a:latin typeface="Manrope SemiBold"/>
                <a:ea typeface="Manrope SemiBold"/>
                <a:cs typeface="Manrope SemiBold"/>
                <a:sym typeface="Manrope SemiBold"/>
              </a:rPr>
              <a:t>skills, strengths </a:t>
            </a:r>
            <a:r>
              <a:rPr lang="en">
                <a:solidFill>
                  <a:schemeClr val="dk1"/>
                </a:solidFill>
                <a:latin typeface="Manrope SemiBold"/>
                <a:ea typeface="Manrope SemiBold"/>
                <a:cs typeface="Manrope SemiBold"/>
                <a:sym typeface="Manrope SemiBold"/>
              </a:rPr>
              <a:t>and to identify any weakness within the group. </a:t>
            </a:r>
            <a:endParaRPr>
              <a:solidFill>
                <a:schemeClr val="dk1"/>
              </a:solidFill>
              <a:latin typeface="Manrope SemiBold"/>
              <a:ea typeface="Manrope SemiBold"/>
              <a:cs typeface="Manrope SemiBold"/>
              <a:sym typeface="Manrope SemiBold"/>
            </a:endParaRPr>
          </a:p>
        </p:txBody>
      </p:sp>
      <p:sp>
        <p:nvSpPr>
          <p:cNvPr id="357" name="Google Shape;357;p34"/>
          <p:cNvSpPr txBox="1"/>
          <p:nvPr/>
        </p:nvSpPr>
        <p:spPr>
          <a:xfrm>
            <a:off x="4941850" y="2163425"/>
            <a:ext cx="2449500" cy="23397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a:latin typeface="Manrope SemiBold"/>
                <a:ea typeface="Manrope SemiBold"/>
                <a:cs typeface="Manrope SemiBold"/>
                <a:sym typeface="Manrope SemiBold"/>
              </a:rPr>
              <a:t>They also state that these </a:t>
            </a:r>
            <a:r>
              <a:rPr lang="en">
                <a:latin typeface="Manrope SemiBold"/>
                <a:ea typeface="Manrope SemiBold"/>
                <a:cs typeface="Manrope SemiBold"/>
                <a:sym typeface="Manrope SemiBold"/>
              </a:rPr>
              <a:t>activities</a:t>
            </a:r>
            <a:r>
              <a:rPr lang="en">
                <a:latin typeface="Manrope SemiBold"/>
                <a:ea typeface="Manrope SemiBold"/>
                <a:cs typeface="Manrope SemiBold"/>
                <a:sym typeface="Manrope SemiBold"/>
              </a:rPr>
              <a:t> should encourage the group to work together but with competitive games there will be the winners and “losers” so it is best to avoid </a:t>
            </a:r>
            <a:r>
              <a:rPr lang="en">
                <a:latin typeface="Manrope SemiBold"/>
                <a:ea typeface="Manrope SemiBold"/>
                <a:cs typeface="Manrope SemiBold"/>
                <a:sym typeface="Manrope SemiBold"/>
              </a:rPr>
              <a:t>activities</a:t>
            </a:r>
            <a:r>
              <a:rPr lang="en">
                <a:latin typeface="Manrope SemiBold"/>
                <a:ea typeface="Manrope SemiBold"/>
                <a:cs typeface="Manrope SemiBold"/>
                <a:sym typeface="Manrope SemiBold"/>
              </a:rPr>
              <a:t> the </a:t>
            </a:r>
            <a:r>
              <a:rPr lang="en">
                <a:latin typeface="Manrope SemiBold"/>
                <a:ea typeface="Manrope SemiBold"/>
                <a:cs typeface="Manrope SemiBold"/>
                <a:sym typeface="Manrope SemiBold"/>
              </a:rPr>
              <a:t>involve</a:t>
            </a:r>
            <a:r>
              <a:rPr lang="en">
                <a:latin typeface="Manrope SemiBold"/>
                <a:ea typeface="Manrope SemiBold"/>
                <a:cs typeface="Manrope SemiBold"/>
                <a:sym typeface="Manrope SemiBold"/>
              </a:rPr>
              <a:t> putting the members </a:t>
            </a:r>
            <a:r>
              <a:rPr lang="en">
                <a:latin typeface="Manrope SemiBold"/>
                <a:ea typeface="Manrope SemiBold"/>
                <a:cs typeface="Manrope SemiBold"/>
                <a:sym typeface="Manrope SemiBold"/>
              </a:rPr>
              <a:t>against</a:t>
            </a:r>
            <a:r>
              <a:rPr lang="en">
                <a:latin typeface="Manrope SemiBold"/>
                <a:ea typeface="Manrope SemiBold"/>
                <a:cs typeface="Manrope SemiBold"/>
                <a:sym typeface="Manrope SemiBold"/>
              </a:rPr>
              <a:t> one another. </a:t>
            </a:r>
            <a:endParaRPr>
              <a:latin typeface="Manrope SemiBold"/>
              <a:ea typeface="Manrope SemiBold"/>
              <a:cs typeface="Manrope SemiBold"/>
              <a:sym typeface="Manrope SemiBold"/>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1" name="Shape 361"/>
        <p:cNvGrpSpPr/>
        <p:nvPr/>
      </p:nvGrpSpPr>
      <p:grpSpPr>
        <a:xfrm>
          <a:off x="0" y="0"/>
          <a:ext cx="0" cy="0"/>
          <a:chOff x="0" y="0"/>
          <a:chExt cx="0" cy="0"/>
        </a:xfrm>
      </p:grpSpPr>
      <p:sp>
        <p:nvSpPr>
          <p:cNvPr id="362" name="Google Shape;362;p35"/>
          <p:cNvSpPr txBox="1"/>
          <p:nvPr>
            <p:ph type="title"/>
          </p:nvPr>
        </p:nvSpPr>
        <p:spPr>
          <a:xfrm flipH="1">
            <a:off x="942900" y="82500"/>
            <a:ext cx="7258200" cy="8220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2900"/>
              <a:t>The Benefits Of </a:t>
            </a:r>
            <a:r>
              <a:rPr lang="en" sz="2900">
                <a:solidFill>
                  <a:schemeClr val="lt1"/>
                </a:solidFill>
              </a:rPr>
              <a:t>Team Building </a:t>
            </a:r>
            <a:r>
              <a:rPr lang="en" sz="2900"/>
              <a:t>Activities</a:t>
            </a:r>
            <a:endParaRPr sz="2900">
              <a:solidFill>
                <a:schemeClr val="lt1"/>
              </a:solidFill>
            </a:endParaRPr>
          </a:p>
        </p:txBody>
      </p:sp>
      <p:sp>
        <p:nvSpPr>
          <p:cNvPr id="363" name="Google Shape;363;p35"/>
          <p:cNvSpPr txBox="1"/>
          <p:nvPr/>
        </p:nvSpPr>
        <p:spPr>
          <a:xfrm>
            <a:off x="1355550" y="904500"/>
            <a:ext cx="6432900" cy="6771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sz="1600">
                <a:solidFill>
                  <a:schemeClr val="lt1"/>
                </a:solidFill>
                <a:latin typeface="Kulim Park SemiBold"/>
                <a:ea typeface="Kulim Park SemiBold"/>
                <a:cs typeface="Kulim Park SemiBold"/>
                <a:sym typeface="Kulim Park SemiBold"/>
              </a:rPr>
              <a:t>Team building activities is a simple and fun method for your group to attain many benefits that are of core value for any group. </a:t>
            </a:r>
            <a:endParaRPr sz="1600">
              <a:solidFill>
                <a:schemeClr val="lt1"/>
              </a:solidFill>
              <a:latin typeface="Kulim Park SemiBold"/>
              <a:ea typeface="Kulim Park SemiBold"/>
              <a:cs typeface="Kulim Park SemiBold"/>
              <a:sym typeface="Kulim Park SemiBold"/>
            </a:endParaRPr>
          </a:p>
        </p:txBody>
      </p:sp>
      <p:sp>
        <p:nvSpPr>
          <p:cNvPr id="364" name="Google Shape;364;p35"/>
          <p:cNvSpPr txBox="1"/>
          <p:nvPr/>
        </p:nvSpPr>
        <p:spPr>
          <a:xfrm>
            <a:off x="2594850" y="3768100"/>
            <a:ext cx="3954300" cy="831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latin typeface="Manrope SemiBold"/>
                <a:ea typeface="Manrope SemiBold"/>
                <a:cs typeface="Manrope SemiBold"/>
                <a:sym typeface="Manrope SemiBold"/>
              </a:rPr>
              <a:t>These are just a few that I found from an article written by Share Village (2020)</a:t>
            </a:r>
            <a:endParaRPr>
              <a:latin typeface="Manrope SemiBold"/>
              <a:ea typeface="Manrope SemiBold"/>
              <a:cs typeface="Manrope SemiBold"/>
              <a:sym typeface="Manrope SemiBold"/>
            </a:endParaRPr>
          </a:p>
          <a:p>
            <a:pPr indent="0" lvl="0" marL="0" rtl="0" algn="l">
              <a:spcBef>
                <a:spcPts val="0"/>
              </a:spcBef>
              <a:spcAft>
                <a:spcPts val="0"/>
              </a:spcAft>
              <a:buNone/>
            </a:pPr>
            <a:r>
              <a:t/>
            </a:r>
            <a:endParaRPr>
              <a:latin typeface="Manrope"/>
              <a:ea typeface="Manrope"/>
              <a:cs typeface="Manrope"/>
              <a:sym typeface="Manrope"/>
            </a:endParaRPr>
          </a:p>
        </p:txBody>
      </p:sp>
      <p:sp>
        <p:nvSpPr>
          <p:cNvPr id="365" name="Google Shape;365;p35"/>
          <p:cNvSpPr txBox="1"/>
          <p:nvPr/>
        </p:nvSpPr>
        <p:spPr>
          <a:xfrm>
            <a:off x="3010350" y="1833900"/>
            <a:ext cx="3123300" cy="1847100"/>
          </a:xfrm>
          <a:prstGeom prst="rect">
            <a:avLst/>
          </a:prstGeom>
          <a:noFill/>
          <a:ln>
            <a:noFill/>
          </a:ln>
        </p:spPr>
        <p:txBody>
          <a:bodyPr anchorCtr="0" anchor="t" bIns="91425" lIns="91425" spcFirstLastPara="1" rIns="91425" wrap="square" tIns="91425">
            <a:spAutoFit/>
          </a:bodyPr>
          <a:lstStyle/>
          <a:p>
            <a:pPr indent="-342900" lvl="0" marL="457200" rtl="0" algn="just">
              <a:spcBef>
                <a:spcPts val="0"/>
              </a:spcBef>
              <a:spcAft>
                <a:spcPts val="0"/>
              </a:spcAft>
              <a:buClr>
                <a:schemeClr val="lt1"/>
              </a:buClr>
              <a:buSzPts val="1800"/>
              <a:buFont typeface="Manrope"/>
              <a:buAutoNum type="arabicPeriod"/>
            </a:pPr>
            <a:r>
              <a:rPr b="1" lang="en" sz="1800">
                <a:solidFill>
                  <a:schemeClr val="lt1"/>
                </a:solidFill>
                <a:latin typeface="Manrope"/>
                <a:ea typeface="Manrope"/>
                <a:cs typeface="Manrope"/>
                <a:sym typeface="Manrope"/>
              </a:rPr>
              <a:t>Better communication </a:t>
            </a:r>
            <a:endParaRPr b="1" sz="1800">
              <a:solidFill>
                <a:schemeClr val="lt1"/>
              </a:solidFill>
              <a:latin typeface="Manrope"/>
              <a:ea typeface="Manrope"/>
              <a:cs typeface="Manrope"/>
              <a:sym typeface="Manrope"/>
            </a:endParaRPr>
          </a:p>
          <a:p>
            <a:pPr indent="-342900" lvl="0" marL="457200" rtl="0" algn="just">
              <a:spcBef>
                <a:spcPts val="0"/>
              </a:spcBef>
              <a:spcAft>
                <a:spcPts val="0"/>
              </a:spcAft>
              <a:buClr>
                <a:schemeClr val="lt1"/>
              </a:buClr>
              <a:buSzPts val="1800"/>
              <a:buFont typeface="Manrope"/>
              <a:buAutoNum type="arabicPeriod"/>
            </a:pPr>
            <a:r>
              <a:rPr b="1" lang="en" sz="1800">
                <a:solidFill>
                  <a:schemeClr val="lt1"/>
                </a:solidFill>
                <a:latin typeface="Manrope"/>
                <a:ea typeface="Manrope"/>
                <a:cs typeface="Manrope"/>
                <a:sym typeface="Manrope"/>
              </a:rPr>
              <a:t>Improved moral </a:t>
            </a:r>
            <a:endParaRPr b="1" sz="1800">
              <a:solidFill>
                <a:schemeClr val="lt1"/>
              </a:solidFill>
              <a:latin typeface="Manrope"/>
              <a:ea typeface="Manrope"/>
              <a:cs typeface="Manrope"/>
              <a:sym typeface="Manrope"/>
            </a:endParaRPr>
          </a:p>
          <a:p>
            <a:pPr indent="-342900" lvl="0" marL="457200" rtl="0" algn="just">
              <a:spcBef>
                <a:spcPts val="0"/>
              </a:spcBef>
              <a:spcAft>
                <a:spcPts val="0"/>
              </a:spcAft>
              <a:buClr>
                <a:schemeClr val="lt1"/>
              </a:buClr>
              <a:buSzPts val="1800"/>
              <a:buFont typeface="Manrope"/>
              <a:buAutoNum type="arabicPeriod"/>
            </a:pPr>
            <a:r>
              <a:rPr b="1" lang="en" sz="1800">
                <a:solidFill>
                  <a:schemeClr val="lt1"/>
                </a:solidFill>
                <a:latin typeface="Manrope"/>
                <a:ea typeface="Manrope"/>
                <a:cs typeface="Manrope"/>
                <a:sym typeface="Manrope"/>
              </a:rPr>
              <a:t>Increased motivation </a:t>
            </a:r>
            <a:endParaRPr b="1" sz="1800">
              <a:solidFill>
                <a:schemeClr val="lt1"/>
              </a:solidFill>
              <a:latin typeface="Manrope"/>
              <a:ea typeface="Manrope"/>
              <a:cs typeface="Manrope"/>
              <a:sym typeface="Manrope"/>
            </a:endParaRPr>
          </a:p>
          <a:p>
            <a:pPr indent="-342900" lvl="0" marL="457200" rtl="0" algn="just">
              <a:spcBef>
                <a:spcPts val="0"/>
              </a:spcBef>
              <a:spcAft>
                <a:spcPts val="0"/>
              </a:spcAft>
              <a:buClr>
                <a:schemeClr val="lt1"/>
              </a:buClr>
              <a:buSzPts val="1800"/>
              <a:buFont typeface="Manrope"/>
              <a:buAutoNum type="arabicPeriod"/>
            </a:pPr>
            <a:r>
              <a:rPr b="1" lang="en" sz="1800">
                <a:solidFill>
                  <a:schemeClr val="lt1"/>
                </a:solidFill>
                <a:latin typeface="Manrope"/>
                <a:ea typeface="Manrope"/>
                <a:cs typeface="Manrope"/>
                <a:sym typeface="Manrope"/>
              </a:rPr>
              <a:t>Increased confidence </a:t>
            </a:r>
            <a:endParaRPr b="1" sz="1800">
              <a:solidFill>
                <a:schemeClr val="lt1"/>
              </a:solidFill>
              <a:latin typeface="Manrope"/>
              <a:ea typeface="Manrope"/>
              <a:cs typeface="Manrope"/>
              <a:sym typeface="Manrope"/>
            </a:endParaRPr>
          </a:p>
          <a:p>
            <a:pPr indent="-342900" lvl="0" marL="457200" rtl="0" algn="just">
              <a:spcBef>
                <a:spcPts val="0"/>
              </a:spcBef>
              <a:spcAft>
                <a:spcPts val="0"/>
              </a:spcAft>
              <a:buClr>
                <a:schemeClr val="lt1"/>
              </a:buClr>
              <a:buSzPts val="1800"/>
              <a:buFont typeface="Manrope"/>
              <a:buAutoNum type="arabicPeriod"/>
            </a:pPr>
            <a:r>
              <a:rPr b="1" lang="en" sz="1800">
                <a:solidFill>
                  <a:schemeClr val="lt1"/>
                </a:solidFill>
                <a:latin typeface="Manrope"/>
                <a:ea typeface="Manrope"/>
                <a:cs typeface="Manrope"/>
                <a:sym typeface="Manrope"/>
              </a:rPr>
              <a:t>Trust </a:t>
            </a:r>
            <a:endParaRPr b="1" sz="1800">
              <a:solidFill>
                <a:schemeClr val="lt1"/>
              </a:solidFill>
              <a:latin typeface="Manrope"/>
              <a:ea typeface="Manrope"/>
              <a:cs typeface="Manrope"/>
              <a:sym typeface="Manrope"/>
            </a:endParaRPr>
          </a:p>
          <a:p>
            <a:pPr indent="-342900" lvl="0" marL="457200" rtl="0" algn="just">
              <a:spcBef>
                <a:spcPts val="0"/>
              </a:spcBef>
              <a:spcAft>
                <a:spcPts val="0"/>
              </a:spcAft>
              <a:buClr>
                <a:schemeClr val="lt1"/>
              </a:buClr>
              <a:buSzPts val="1800"/>
              <a:buFont typeface="Manrope"/>
              <a:buAutoNum type="arabicPeriod"/>
            </a:pPr>
            <a:r>
              <a:rPr b="1" lang="en" sz="1800">
                <a:solidFill>
                  <a:schemeClr val="lt1"/>
                </a:solidFill>
                <a:latin typeface="Manrope"/>
                <a:ea typeface="Manrope"/>
                <a:cs typeface="Manrope"/>
                <a:sym typeface="Manrope"/>
              </a:rPr>
              <a:t>Respect</a:t>
            </a:r>
            <a:endParaRPr b="1" sz="1800">
              <a:solidFill>
                <a:schemeClr val="lt1"/>
              </a:solidFill>
              <a:latin typeface="Manrope"/>
              <a:ea typeface="Manrope"/>
              <a:cs typeface="Manrope"/>
              <a:sym typeface="Manrope"/>
            </a:endParaRPr>
          </a:p>
        </p:txBody>
      </p:sp>
      <p:sp>
        <p:nvSpPr>
          <p:cNvPr id="366" name="Google Shape;366;p35"/>
          <p:cNvSpPr/>
          <p:nvPr/>
        </p:nvSpPr>
        <p:spPr>
          <a:xfrm>
            <a:off x="6299250" y="1977175"/>
            <a:ext cx="329400" cy="186300"/>
          </a:xfrm>
          <a:prstGeom prst="left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 name="Google Shape;367;p35"/>
          <p:cNvSpPr/>
          <p:nvPr/>
        </p:nvSpPr>
        <p:spPr>
          <a:xfrm>
            <a:off x="6299250" y="2243150"/>
            <a:ext cx="329400" cy="186300"/>
          </a:xfrm>
          <a:prstGeom prst="left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 name="Google Shape;368;p35"/>
          <p:cNvSpPr/>
          <p:nvPr/>
        </p:nvSpPr>
        <p:spPr>
          <a:xfrm>
            <a:off x="6299250" y="2797775"/>
            <a:ext cx="329400" cy="186300"/>
          </a:xfrm>
          <a:prstGeom prst="left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65"/>
                                        </p:tgtEl>
                                        <p:attrNameLst>
                                          <p:attrName>style.visibility</p:attrName>
                                        </p:attrNameLst>
                                      </p:cBhvr>
                                      <p:to>
                                        <p:strVal val="visible"/>
                                      </p:to>
                                    </p:set>
                                    <p:animEffect filter="fade" transition="in">
                                      <p:cBhvr>
                                        <p:cTn dur="1"/>
                                        <p:tgtEl>
                                          <p:spTgt spid="365"/>
                                        </p:tgtEl>
                                      </p:cBhvr>
                                    </p:animEffect>
                                  </p:childTnLst>
                                </p:cTn>
                              </p:par>
                              <p:par>
                                <p:cTn fill="hold" nodeType="withEffect" presetClass="entr" presetID="10" presetSubtype="0">
                                  <p:stCondLst>
                                    <p:cond delay="0"/>
                                  </p:stCondLst>
                                  <p:childTnLst>
                                    <p:set>
                                      <p:cBhvr>
                                        <p:cTn dur="1" fill="hold">
                                          <p:stCondLst>
                                            <p:cond delay="0"/>
                                          </p:stCondLst>
                                        </p:cTn>
                                        <p:tgtEl>
                                          <p:spTgt spid="364"/>
                                        </p:tgtEl>
                                        <p:attrNameLst>
                                          <p:attrName>style.visibility</p:attrName>
                                        </p:attrNameLst>
                                      </p:cBhvr>
                                      <p:to>
                                        <p:strVal val="visible"/>
                                      </p:to>
                                    </p:set>
                                    <p:animEffect filter="fade" transition="in">
                                      <p:cBhvr>
                                        <p:cTn dur="1"/>
                                        <p:tgtEl>
                                          <p:spTgt spid="36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66"/>
                                        </p:tgtEl>
                                        <p:attrNameLst>
                                          <p:attrName>style.visibility</p:attrName>
                                        </p:attrNameLst>
                                      </p:cBhvr>
                                      <p:to>
                                        <p:strVal val="visible"/>
                                      </p:to>
                                    </p:set>
                                    <p:animEffect filter="fade" transition="in">
                                      <p:cBhvr>
                                        <p:cTn dur="1"/>
                                        <p:tgtEl>
                                          <p:spTgt spid="36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67"/>
                                        </p:tgtEl>
                                        <p:attrNameLst>
                                          <p:attrName>style.visibility</p:attrName>
                                        </p:attrNameLst>
                                      </p:cBhvr>
                                      <p:to>
                                        <p:strVal val="visible"/>
                                      </p:to>
                                    </p:set>
                                    <p:animEffect filter="fade" transition="in">
                                      <p:cBhvr>
                                        <p:cTn dur="1"/>
                                        <p:tgtEl>
                                          <p:spTgt spid="36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68"/>
                                        </p:tgtEl>
                                        <p:attrNameLst>
                                          <p:attrName>style.visibility</p:attrName>
                                        </p:attrNameLst>
                                      </p:cBhvr>
                                      <p:to>
                                        <p:strVal val="visible"/>
                                      </p:to>
                                    </p:set>
                                    <p:animEffect filter="fade" transition="in">
                                      <p:cBhvr>
                                        <p:cTn dur="1"/>
                                        <p:tgtEl>
                                          <p:spTgt spid="36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2" name="Shape 372"/>
        <p:cNvGrpSpPr/>
        <p:nvPr/>
      </p:nvGrpSpPr>
      <p:grpSpPr>
        <a:xfrm>
          <a:off x="0" y="0"/>
          <a:ext cx="0" cy="0"/>
          <a:chOff x="0" y="0"/>
          <a:chExt cx="0" cy="0"/>
        </a:xfrm>
      </p:grpSpPr>
      <p:sp>
        <p:nvSpPr>
          <p:cNvPr id="373" name="Google Shape;373;p36"/>
          <p:cNvSpPr txBox="1"/>
          <p:nvPr>
            <p:ph type="title"/>
          </p:nvPr>
        </p:nvSpPr>
        <p:spPr>
          <a:xfrm>
            <a:off x="143275" y="208300"/>
            <a:ext cx="2285400" cy="9219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latin typeface="Kulim Park SemiBold"/>
                <a:ea typeface="Kulim Park SemiBold"/>
                <a:cs typeface="Kulim Park SemiBold"/>
                <a:sym typeface="Kulim Park SemiBold"/>
              </a:rPr>
              <a:t>Heron </a:t>
            </a:r>
            <a:endParaRPr>
              <a:latin typeface="Kulim Park SemiBold"/>
              <a:ea typeface="Kulim Park SemiBold"/>
              <a:cs typeface="Kulim Park SemiBold"/>
              <a:sym typeface="Kulim Park SemiBold"/>
            </a:endParaRPr>
          </a:p>
        </p:txBody>
      </p:sp>
      <p:sp>
        <p:nvSpPr>
          <p:cNvPr id="374" name="Google Shape;374;p36"/>
          <p:cNvSpPr txBox="1"/>
          <p:nvPr>
            <p:ph idx="1" type="subTitle"/>
          </p:nvPr>
        </p:nvSpPr>
        <p:spPr>
          <a:xfrm>
            <a:off x="329250" y="1130200"/>
            <a:ext cx="2665200" cy="27048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None/>
            </a:pPr>
            <a:r>
              <a:rPr lang="en">
                <a:solidFill>
                  <a:schemeClr val="dk2"/>
                </a:solidFill>
                <a:latin typeface="Manrope SemiBold"/>
                <a:ea typeface="Manrope SemiBold"/>
                <a:cs typeface="Manrope SemiBold"/>
                <a:sym typeface="Manrope SemiBold"/>
              </a:rPr>
              <a:t>John Heron is a </a:t>
            </a:r>
            <a:r>
              <a:rPr lang="en">
                <a:solidFill>
                  <a:schemeClr val="dk2"/>
                </a:solidFill>
                <a:latin typeface="Manrope SemiBold"/>
                <a:ea typeface="Manrope SemiBold"/>
                <a:cs typeface="Manrope SemiBold"/>
                <a:sym typeface="Manrope SemiBold"/>
              </a:rPr>
              <a:t>social</a:t>
            </a:r>
            <a:r>
              <a:rPr lang="en">
                <a:solidFill>
                  <a:schemeClr val="dk2"/>
                </a:solidFill>
                <a:latin typeface="Manrope SemiBold"/>
                <a:ea typeface="Manrope SemiBold"/>
                <a:cs typeface="Manrope SemiBold"/>
                <a:sym typeface="Manrope SemiBold"/>
              </a:rPr>
              <a:t> scientist and author who published many books throughout his career. But the book I want to focus on is ‘the complete facilitator’s handbook’ which was first published in 1999..</a:t>
            </a:r>
            <a:endParaRPr>
              <a:solidFill>
                <a:schemeClr val="dk2"/>
              </a:solidFill>
              <a:latin typeface="Manrope SemiBold"/>
              <a:ea typeface="Manrope SemiBold"/>
              <a:cs typeface="Manrope SemiBold"/>
              <a:sym typeface="Manrope SemiBold"/>
            </a:endParaRPr>
          </a:p>
          <a:p>
            <a:pPr indent="0" lvl="0" marL="0" rtl="0" algn="just">
              <a:spcBef>
                <a:spcPts val="0"/>
              </a:spcBef>
              <a:spcAft>
                <a:spcPts val="0"/>
              </a:spcAft>
              <a:buNone/>
            </a:pPr>
            <a:r>
              <a:t/>
            </a:r>
            <a:endParaRPr>
              <a:solidFill>
                <a:schemeClr val="lt1"/>
              </a:solidFill>
              <a:latin typeface="Manrope Medium"/>
              <a:ea typeface="Manrope Medium"/>
              <a:cs typeface="Manrope Medium"/>
              <a:sym typeface="Manrope Medium"/>
            </a:endParaRPr>
          </a:p>
          <a:p>
            <a:pPr indent="0" lvl="0" marL="0" rtl="0" algn="just">
              <a:spcBef>
                <a:spcPts val="0"/>
              </a:spcBef>
              <a:spcAft>
                <a:spcPts val="0"/>
              </a:spcAft>
              <a:buNone/>
            </a:pPr>
            <a:r>
              <a:rPr lang="en" sz="1400">
                <a:solidFill>
                  <a:schemeClr val="dk2"/>
                </a:solidFill>
                <a:latin typeface="Manrope Medium"/>
                <a:ea typeface="Manrope Medium"/>
                <a:cs typeface="Manrope Medium"/>
                <a:sym typeface="Manrope Medium"/>
              </a:rPr>
              <a:t>(SAGE Publishing, n.d)</a:t>
            </a:r>
            <a:r>
              <a:rPr lang="en">
                <a:solidFill>
                  <a:schemeClr val="lt1"/>
                </a:solidFill>
                <a:latin typeface="Manrope Medium"/>
                <a:ea typeface="Manrope Medium"/>
                <a:cs typeface="Manrope Medium"/>
                <a:sym typeface="Manrope Medium"/>
              </a:rPr>
              <a:t>  </a:t>
            </a:r>
            <a:endParaRPr>
              <a:solidFill>
                <a:schemeClr val="lt1"/>
              </a:solidFill>
              <a:latin typeface="Manrope Medium"/>
              <a:ea typeface="Manrope Medium"/>
              <a:cs typeface="Manrope Medium"/>
              <a:sym typeface="Manrope Medium"/>
            </a:endParaRPr>
          </a:p>
        </p:txBody>
      </p:sp>
      <p:sp>
        <p:nvSpPr>
          <p:cNvPr id="375" name="Google Shape;375;p36"/>
          <p:cNvSpPr txBox="1"/>
          <p:nvPr/>
        </p:nvSpPr>
        <p:spPr>
          <a:xfrm>
            <a:off x="3345300" y="2433975"/>
            <a:ext cx="3574800" cy="16623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sz="1600">
                <a:solidFill>
                  <a:schemeClr val="dk2"/>
                </a:solidFill>
                <a:latin typeface="Manrope Medium"/>
                <a:ea typeface="Manrope Medium"/>
                <a:cs typeface="Manrope Medium"/>
                <a:sym typeface="Manrope Medium"/>
              </a:rPr>
              <a:t>In this book Heron outlines the a model of facilitation. </a:t>
            </a:r>
            <a:endParaRPr sz="1600">
              <a:solidFill>
                <a:schemeClr val="dk2"/>
              </a:solidFill>
              <a:latin typeface="Manrope Medium"/>
              <a:ea typeface="Manrope Medium"/>
              <a:cs typeface="Manrope Medium"/>
              <a:sym typeface="Manrope Medium"/>
            </a:endParaRPr>
          </a:p>
          <a:p>
            <a:pPr indent="0" lvl="0" marL="0" rtl="0" algn="just">
              <a:spcBef>
                <a:spcPts val="0"/>
              </a:spcBef>
              <a:spcAft>
                <a:spcPts val="0"/>
              </a:spcAft>
              <a:buNone/>
            </a:pPr>
            <a:r>
              <a:rPr lang="en" sz="1600">
                <a:solidFill>
                  <a:schemeClr val="dk2"/>
                </a:solidFill>
                <a:latin typeface="Manrope Medium"/>
                <a:ea typeface="Manrope Medium"/>
                <a:cs typeface="Manrope Medium"/>
                <a:sym typeface="Manrope Medium"/>
              </a:rPr>
              <a:t>The next slide shows the three stages and how we as youth workers can use those stages in our practices.</a:t>
            </a:r>
            <a:endParaRPr sz="1600">
              <a:solidFill>
                <a:schemeClr val="dk2"/>
              </a:solidFill>
              <a:latin typeface="Manrope SemiBold"/>
              <a:ea typeface="Manrope SemiBold"/>
              <a:cs typeface="Manrope SemiBold"/>
              <a:sym typeface="Manrope SemiBold"/>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9" name="Shape 379"/>
        <p:cNvGrpSpPr/>
        <p:nvPr/>
      </p:nvGrpSpPr>
      <p:grpSpPr>
        <a:xfrm>
          <a:off x="0" y="0"/>
          <a:ext cx="0" cy="0"/>
          <a:chOff x="0" y="0"/>
          <a:chExt cx="0" cy="0"/>
        </a:xfrm>
      </p:grpSpPr>
      <p:sp>
        <p:nvSpPr>
          <p:cNvPr id="380" name="Google Shape;380;p37"/>
          <p:cNvSpPr txBox="1"/>
          <p:nvPr>
            <p:ph type="title"/>
          </p:nvPr>
        </p:nvSpPr>
        <p:spPr>
          <a:xfrm>
            <a:off x="100300" y="85950"/>
            <a:ext cx="4599000" cy="6882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sz="3600">
                <a:solidFill>
                  <a:schemeClr val="lt1"/>
                </a:solidFill>
              </a:rPr>
              <a:t>What is a </a:t>
            </a:r>
            <a:r>
              <a:rPr lang="en" sz="3600"/>
              <a:t>facilitator?</a:t>
            </a:r>
            <a:endParaRPr sz="3600"/>
          </a:p>
        </p:txBody>
      </p:sp>
      <p:sp>
        <p:nvSpPr>
          <p:cNvPr id="381" name="Google Shape;381;p37"/>
          <p:cNvSpPr txBox="1"/>
          <p:nvPr/>
        </p:nvSpPr>
        <p:spPr>
          <a:xfrm>
            <a:off x="702050" y="1002900"/>
            <a:ext cx="26076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latin typeface="Manrope"/>
              <a:ea typeface="Manrope"/>
              <a:cs typeface="Manrope"/>
              <a:sym typeface="Manrope"/>
            </a:endParaRPr>
          </a:p>
        </p:txBody>
      </p:sp>
      <p:sp>
        <p:nvSpPr>
          <p:cNvPr id="382" name="Google Shape;382;p37"/>
          <p:cNvSpPr txBox="1"/>
          <p:nvPr/>
        </p:nvSpPr>
        <p:spPr>
          <a:xfrm>
            <a:off x="1398450" y="1131850"/>
            <a:ext cx="6347100" cy="21240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sz="1800">
                <a:solidFill>
                  <a:schemeClr val="lt1"/>
                </a:solidFill>
                <a:latin typeface="Manrope SemiBold"/>
                <a:ea typeface="Manrope SemiBold"/>
                <a:cs typeface="Manrope SemiBold"/>
                <a:sym typeface="Manrope SemiBold"/>
              </a:rPr>
              <a:t>Mind Tools (2020) state that a facilitator is someone who plans, guides and manages a group to meet the desired goals. </a:t>
            </a:r>
            <a:endParaRPr sz="1800">
              <a:solidFill>
                <a:schemeClr val="lt1"/>
              </a:solidFill>
              <a:latin typeface="Manrope SemiBold"/>
              <a:ea typeface="Manrope SemiBold"/>
              <a:cs typeface="Manrope SemiBold"/>
              <a:sym typeface="Manrope SemiBold"/>
            </a:endParaRPr>
          </a:p>
          <a:p>
            <a:pPr indent="0" lvl="0" marL="0" rtl="0" algn="just">
              <a:spcBef>
                <a:spcPts val="0"/>
              </a:spcBef>
              <a:spcAft>
                <a:spcPts val="0"/>
              </a:spcAft>
              <a:buNone/>
            </a:pPr>
            <a:r>
              <a:rPr lang="en" sz="1800">
                <a:solidFill>
                  <a:schemeClr val="lt1"/>
                </a:solidFill>
                <a:latin typeface="Manrope SemiBold"/>
                <a:ea typeface="Manrope SemiBold"/>
                <a:cs typeface="Manrope SemiBold"/>
                <a:sym typeface="Manrope SemiBold"/>
              </a:rPr>
              <a:t>They also say that in order to facilitate </a:t>
            </a:r>
            <a:r>
              <a:rPr lang="en" sz="1800">
                <a:solidFill>
                  <a:schemeClr val="lt1"/>
                </a:solidFill>
                <a:latin typeface="Manrope SemiBold"/>
                <a:ea typeface="Manrope SemiBold"/>
                <a:cs typeface="Manrope SemiBold"/>
                <a:sym typeface="Manrope SemiBold"/>
              </a:rPr>
              <a:t>effectively, you must focus on how the group works together to complete certain tasks, make decisions and problem solve. A good facilitator must also be impartial.</a:t>
            </a:r>
            <a:r>
              <a:rPr lang="en" sz="1800">
                <a:latin typeface="Manrope"/>
                <a:ea typeface="Manrope"/>
                <a:cs typeface="Manrope"/>
                <a:sym typeface="Manrope"/>
              </a:rPr>
              <a:t> </a:t>
            </a:r>
            <a:endParaRPr sz="1800">
              <a:latin typeface="Manrope"/>
              <a:ea typeface="Manrope"/>
              <a:cs typeface="Manrope"/>
              <a:sym typeface="Manrope"/>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6" name="Shape 386"/>
        <p:cNvGrpSpPr/>
        <p:nvPr/>
      </p:nvGrpSpPr>
      <p:grpSpPr>
        <a:xfrm>
          <a:off x="0" y="0"/>
          <a:ext cx="0" cy="0"/>
          <a:chOff x="0" y="0"/>
          <a:chExt cx="0" cy="0"/>
        </a:xfrm>
      </p:grpSpPr>
      <p:sp>
        <p:nvSpPr>
          <p:cNvPr id="387" name="Google Shape;387;p38"/>
          <p:cNvSpPr/>
          <p:nvPr/>
        </p:nvSpPr>
        <p:spPr>
          <a:xfrm flipH="1">
            <a:off x="7114203" y="3742938"/>
            <a:ext cx="5766771" cy="3682967"/>
          </a:xfrm>
          <a:custGeom>
            <a:rect b="b" l="l" r="r" t="t"/>
            <a:pathLst>
              <a:path extrusionOk="0" h="56068" w="87791">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rgbClr val="887C62">
              <a:alpha val="1285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 name="Google Shape;388;p38"/>
          <p:cNvSpPr/>
          <p:nvPr/>
        </p:nvSpPr>
        <p:spPr>
          <a:xfrm flipH="1" rot="8921821">
            <a:off x="2606401" y="4463369"/>
            <a:ext cx="8201049" cy="3015736"/>
          </a:xfrm>
          <a:custGeom>
            <a:rect b="b" l="l" r="r" t="t"/>
            <a:pathLst>
              <a:path extrusionOk="0" fill="none" h="28195" w="76674">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cap="flat" cmpd="sng" w="28575">
            <a:solidFill>
              <a:schemeClr val="accent3"/>
            </a:solidFill>
            <a:prstDash val="solid"/>
            <a:miter lim="3253"/>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 name="Google Shape;389;p38"/>
          <p:cNvSpPr txBox="1"/>
          <p:nvPr/>
        </p:nvSpPr>
        <p:spPr>
          <a:xfrm>
            <a:off x="343850" y="444150"/>
            <a:ext cx="2493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latin typeface="Manrope"/>
              <a:ea typeface="Manrope"/>
              <a:cs typeface="Manrope"/>
              <a:sym typeface="Manrope"/>
            </a:endParaRPr>
          </a:p>
        </p:txBody>
      </p:sp>
      <p:sp>
        <p:nvSpPr>
          <p:cNvPr id="390" name="Google Shape;390;p38"/>
          <p:cNvSpPr txBox="1"/>
          <p:nvPr/>
        </p:nvSpPr>
        <p:spPr>
          <a:xfrm>
            <a:off x="0" y="-114625"/>
            <a:ext cx="9144000" cy="8313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a:solidFill>
                  <a:srgbClr val="5B0F00"/>
                </a:solidFill>
                <a:latin typeface="Manrope SemiBold"/>
                <a:ea typeface="Manrope SemiBold"/>
                <a:cs typeface="Manrope SemiBold"/>
                <a:sym typeface="Manrope SemiBold"/>
              </a:rPr>
              <a:t>In the book </a:t>
            </a:r>
            <a:r>
              <a:rPr lang="en">
                <a:solidFill>
                  <a:srgbClr val="5B0F00"/>
                </a:solidFill>
                <a:latin typeface="Manrope SemiBold"/>
                <a:ea typeface="Manrope SemiBold"/>
                <a:cs typeface="Manrope SemiBold"/>
                <a:sym typeface="Manrope SemiBold"/>
              </a:rPr>
              <a:t>‘the complete facilitator’s handbook’, Heron refers to the facilitator as you and then provides a </a:t>
            </a:r>
            <a:r>
              <a:rPr lang="en">
                <a:solidFill>
                  <a:srgbClr val="5B0F00"/>
                </a:solidFill>
                <a:latin typeface="Manrope SemiBold"/>
                <a:ea typeface="Manrope SemiBold"/>
                <a:cs typeface="Manrope SemiBold"/>
                <a:sym typeface="Manrope SemiBold"/>
              </a:rPr>
              <a:t>model of three different subsections that you can follow to improve group dynamics. This can be applied when you’re considering delivering specific activities</a:t>
            </a:r>
            <a:r>
              <a:rPr lang="en">
                <a:solidFill>
                  <a:schemeClr val="lt1"/>
                </a:solidFill>
                <a:latin typeface="Manrope SemiBold"/>
                <a:ea typeface="Manrope SemiBold"/>
                <a:cs typeface="Manrope SemiBold"/>
                <a:sym typeface="Manrope SemiBold"/>
              </a:rPr>
              <a:t> </a:t>
            </a:r>
            <a:r>
              <a:rPr lang="en">
                <a:solidFill>
                  <a:srgbClr val="5B0F00"/>
                </a:solidFill>
                <a:latin typeface="Manrope SemiBold"/>
                <a:ea typeface="Manrope SemiBold"/>
                <a:cs typeface="Manrope SemiBold"/>
                <a:sym typeface="Manrope SemiBold"/>
              </a:rPr>
              <a:t>and when used correctly it can be very effective.</a:t>
            </a:r>
            <a:endParaRPr sz="1200">
              <a:solidFill>
                <a:srgbClr val="5B0F00"/>
              </a:solidFill>
            </a:endParaRPr>
          </a:p>
        </p:txBody>
      </p:sp>
      <p:sp>
        <p:nvSpPr>
          <p:cNvPr id="391" name="Google Shape;391;p38"/>
          <p:cNvSpPr txBox="1"/>
          <p:nvPr/>
        </p:nvSpPr>
        <p:spPr>
          <a:xfrm>
            <a:off x="70850" y="1106250"/>
            <a:ext cx="2851800" cy="3848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t/>
            </a:r>
            <a:endParaRPr sz="1600" u="sng">
              <a:solidFill>
                <a:schemeClr val="lt1"/>
              </a:solidFill>
              <a:latin typeface="Manrope Medium"/>
              <a:ea typeface="Manrope Medium"/>
              <a:cs typeface="Manrope Medium"/>
              <a:sym typeface="Manrope Medium"/>
            </a:endParaRPr>
          </a:p>
          <a:p>
            <a:pPr indent="-330200" lvl="0" marL="457200" rtl="0" algn="just">
              <a:spcBef>
                <a:spcPts val="0"/>
              </a:spcBef>
              <a:spcAft>
                <a:spcPts val="0"/>
              </a:spcAft>
              <a:buClr>
                <a:schemeClr val="lt1"/>
              </a:buClr>
              <a:buSzPts val="1600"/>
              <a:buFont typeface="Manrope SemiBold"/>
              <a:buChar char="●"/>
            </a:pPr>
            <a:r>
              <a:rPr lang="en" sz="1600">
                <a:solidFill>
                  <a:schemeClr val="lt1"/>
                </a:solidFill>
                <a:latin typeface="Manrope SemiBold"/>
                <a:ea typeface="Manrope SemiBold"/>
                <a:cs typeface="Manrope SemiBold"/>
                <a:sym typeface="Manrope SemiBold"/>
              </a:rPr>
              <a:t>The facilitator directs the learning process </a:t>
            </a:r>
            <a:endParaRPr sz="1600">
              <a:solidFill>
                <a:schemeClr val="lt1"/>
              </a:solidFill>
              <a:latin typeface="Manrope SemiBold"/>
              <a:ea typeface="Manrope SemiBold"/>
              <a:cs typeface="Manrope SemiBold"/>
              <a:sym typeface="Manrope SemiBold"/>
            </a:endParaRPr>
          </a:p>
          <a:p>
            <a:pPr indent="0" lvl="0" marL="457200" rtl="0" algn="just">
              <a:spcBef>
                <a:spcPts val="0"/>
              </a:spcBef>
              <a:spcAft>
                <a:spcPts val="0"/>
              </a:spcAft>
              <a:buNone/>
            </a:pPr>
            <a:r>
              <a:t/>
            </a:r>
            <a:endParaRPr sz="1600">
              <a:solidFill>
                <a:schemeClr val="lt1"/>
              </a:solidFill>
              <a:latin typeface="Manrope SemiBold"/>
              <a:ea typeface="Manrope SemiBold"/>
              <a:cs typeface="Manrope SemiBold"/>
              <a:sym typeface="Manrope SemiBold"/>
            </a:endParaRPr>
          </a:p>
          <a:p>
            <a:pPr indent="-330200" lvl="0" marL="457200" rtl="0" algn="just">
              <a:spcBef>
                <a:spcPts val="0"/>
              </a:spcBef>
              <a:spcAft>
                <a:spcPts val="0"/>
              </a:spcAft>
              <a:buClr>
                <a:schemeClr val="lt1"/>
              </a:buClr>
              <a:buSzPts val="1600"/>
              <a:buFont typeface="Manrope SemiBold"/>
              <a:buChar char="●"/>
            </a:pPr>
            <a:r>
              <a:rPr lang="en" sz="1600">
                <a:solidFill>
                  <a:schemeClr val="lt1"/>
                </a:solidFill>
                <a:latin typeface="Manrope SemiBold"/>
                <a:ea typeface="Manrope SemiBold"/>
                <a:cs typeface="Manrope SemiBold"/>
                <a:sym typeface="Manrope SemiBold"/>
              </a:rPr>
              <a:t>The facilitator decides on the </a:t>
            </a:r>
            <a:r>
              <a:rPr lang="en" sz="1600">
                <a:solidFill>
                  <a:schemeClr val="lt1"/>
                </a:solidFill>
                <a:latin typeface="Manrope SemiBold"/>
                <a:ea typeface="Manrope SemiBold"/>
                <a:cs typeface="Manrope SemiBold"/>
                <a:sym typeface="Manrope SemiBold"/>
              </a:rPr>
              <a:t>activities and other processes the group will go through </a:t>
            </a:r>
            <a:endParaRPr sz="1600">
              <a:solidFill>
                <a:schemeClr val="lt1"/>
              </a:solidFill>
              <a:latin typeface="Manrope SemiBold"/>
              <a:ea typeface="Manrope SemiBold"/>
              <a:cs typeface="Manrope SemiBold"/>
              <a:sym typeface="Manrope SemiBold"/>
            </a:endParaRPr>
          </a:p>
          <a:p>
            <a:pPr indent="0" lvl="0" marL="457200" rtl="0" algn="just">
              <a:spcBef>
                <a:spcPts val="0"/>
              </a:spcBef>
              <a:spcAft>
                <a:spcPts val="0"/>
              </a:spcAft>
              <a:buNone/>
            </a:pPr>
            <a:r>
              <a:t/>
            </a:r>
            <a:endParaRPr sz="1600">
              <a:solidFill>
                <a:schemeClr val="lt1"/>
              </a:solidFill>
              <a:latin typeface="Manrope SemiBold"/>
              <a:ea typeface="Manrope SemiBold"/>
              <a:cs typeface="Manrope SemiBold"/>
              <a:sym typeface="Manrope SemiBold"/>
            </a:endParaRPr>
          </a:p>
          <a:p>
            <a:pPr indent="-330200" lvl="0" marL="457200" rtl="0" algn="just">
              <a:spcBef>
                <a:spcPts val="0"/>
              </a:spcBef>
              <a:spcAft>
                <a:spcPts val="0"/>
              </a:spcAft>
              <a:buClr>
                <a:schemeClr val="lt1"/>
              </a:buClr>
              <a:buSzPts val="1600"/>
              <a:buFont typeface="Manrope SemiBold"/>
              <a:buChar char="●"/>
            </a:pPr>
            <a:r>
              <a:rPr lang="en" sz="1600">
                <a:solidFill>
                  <a:schemeClr val="lt1"/>
                </a:solidFill>
                <a:latin typeface="Manrope SemiBold"/>
                <a:ea typeface="Manrope SemiBold"/>
                <a:cs typeface="Manrope SemiBold"/>
                <a:sym typeface="Manrope SemiBold"/>
              </a:rPr>
              <a:t>The facilitator takes charge and full responsibility </a:t>
            </a:r>
            <a:r>
              <a:rPr lang="en" sz="1600">
                <a:solidFill>
                  <a:schemeClr val="lt1"/>
                </a:solidFill>
                <a:latin typeface="Manrope SemiBold"/>
                <a:ea typeface="Manrope SemiBold"/>
                <a:cs typeface="Manrope SemiBold"/>
                <a:sym typeface="Manrope SemiBold"/>
              </a:rPr>
              <a:t> for any major decisions of the learning process </a:t>
            </a:r>
            <a:endParaRPr sz="1600">
              <a:solidFill>
                <a:schemeClr val="lt1"/>
              </a:solidFill>
              <a:latin typeface="Manrope SemiBold"/>
              <a:ea typeface="Manrope SemiBold"/>
              <a:cs typeface="Manrope SemiBold"/>
              <a:sym typeface="Manrope SemiBold"/>
            </a:endParaRPr>
          </a:p>
          <a:p>
            <a:pPr indent="0" lvl="0" marL="0" rtl="0" algn="l">
              <a:spcBef>
                <a:spcPts val="0"/>
              </a:spcBef>
              <a:spcAft>
                <a:spcPts val="0"/>
              </a:spcAft>
              <a:buNone/>
            </a:pPr>
            <a:r>
              <a:t/>
            </a:r>
            <a:endParaRPr>
              <a:latin typeface="Manrope"/>
              <a:ea typeface="Manrope"/>
              <a:cs typeface="Manrope"/>
              <a:sym typeface="Manrope"/>
            </a:endParaRPr>
          </a:p>
        </p:txBody>
      </p:sp>
      <p:sp>
        <p:nvSpPr>
          <p:cNvPr id="392" name="Google Shape;392;p38"/>
          <p:cNvSpPr txBox="1"/>
          <p:nvPr/>
        </p:nvSpPr>
        <p:spPr>
          <a:xfrm>
            <a:off x="90350" y="844350"/>
            <a:ext cx="3000000" cy="431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600" u="sng">
                <a:solidFill>
                  <a:schemeClr val="lt1"/>
                </a:solidFill>
                <a:latin typeface="Manrope Medium"/>
                <a:ea typeface="Manrope Medium"/>
                <a:cs typeface="Manrope Medium"/>
                <a:sym typeface="Manrope Medium"/>
              </a:rPr>
              <a:t>The Hierarchical mode</a:t>
            </a:r>
            <a:endParaRPr/>
          </a:p>
        </p:txBody>
      </p:sp>
      <p:sp>
        <p:nvSpPr>
          <p:cNvPr id="393" name="Google Shape;393;p38"/>
          <p:cNvSpPr txBox="1"/>
          <p:nvPr/>
        </p:nvSpPr>
        <p:spPr>
          <a:xfrm>
            <a:off x="3108150" y="1403125"/>
            <a:ext cx="2927700" cy="2893800"/>
          </a:xfrm>
          <a:prstGeom prst="rect">
            <a:avLst/>
          </a:prstGeom>
          <a:noFill/>
          <a:ln>
            <a:noFill/>
          </a:ln>
        </p:spPr>
        <p:txBody>
          <a:bodyPr anchorCtr="0" anchor="t" bIns="91425" lIns="91425" spcFirstLastPara="1" rIns="91425" wrap="square" tIns="91425">
            <a:spAutoFit/>
          </a:bodyPr>
          <a:lstStyle/>
          <a:p>
            <a:pPr indent="-330200" lvl="0" marL="457200" rtl="0" algn="just">
              <a:spcBef>
                <a:spcPts val="0"/>
              </a:spcBef>
              <a:spcAft>
                <a:spcPts val="0"/>
              </a:spcAft>
              <a:buClr>
                <a:schemeClr val="lt1"/>
              </a:buClr>
              <a:buSzPts val="1600"/>
              <a:buFont typeface="Manrope Medium"/>
              <a:buChar char="●"/>
            </a:pPr>
            <a:r>
              <a:rPr lang="en" sz="1600">
                <a:solidFill>
                  <a:schemeClr val="lt1"/>
                </a:solidFill>
                <a:latin typeface="Manrope Medium"/>
                <a:ea typeface="Manrope Medium"/>
                <a:cs typeface="Manrope Medium"/>
                <a:sym typeface="Manrope Medium"/>
              </a:rPr>
              <a:t>The facilitator shares their responsibility with the group </a:t>
            </a:r>
            <a:endParaRPr sz="1600">
              <a:solidFill>
                <a:schemeClr val="lt1"/>
              </a:solidFill>
              <a:latin typeface="Manrope Medium"/>
              <a:ea typeface="Manrope Medium"/>
              <a:cs typeface="Manrope Medium"/>
              <a:sym typeface="Manrope Medium"/>
            </a:endParaRPr>
          </a:p>
          <a:p>
            <a:pPr indent="0" lvl="0" marL="457200" rtl="0" algn="just">
              <a:spcBef>
                <a:spcPts val="0"/>
              </a:spcBef>
              <a:spcAft>
                <a:spcPts val="0"/>
              </a:spcAft>
              <a:buNone/>
            </a:pPr>
            <a:r>
              <a:t/>
            </a:r>
            <a:endParaRPr sz="1600">
              <a:solidFill>
                <a:schemeClr val="lt1"/>
              </a:solidFill>
              <a:latin typeface="Manrope Medium"/>
              <a:ea typeface="Manrope Medium"/>
              <a:cs typeface="Manrope Medium"/>
              <a:sym typeface="Manrope Medium"/>
            </a:endParaRPr>
          </a:p>
          <a:p>
            <a:pPr indent="-330200" lvl="0" marL="457200" rtl="0" algn="just">
              <a:spcBef>
                <a:spcPts val="0"/>
              </a:spcBef>
              <a:spcAft>
                <a:spcPts val="0"/>
              </a:spcAft>
              <a:buClr>
                <a:schemeClr val="lt1"/>
              </a:buClr>
              <a:buSzPts val="1600"/>
              <a:buFont typeface="Manrope Medium"/>
              <a:buChar char="●"/>
            </a:pPr>
            <a:r>
              <a:rPr lang="en" sz="1600">
                <a:solidFill>
                  <a:schemeClr val="lt1"/>
                </a:solidFill>
                <a:latin typeface="Manrope Medium"/>
                <a:ea typeface="Manrope Medium"/>
                <a:cs typeface="Manrope Medium"/>
                <a:sym typeface="Manrope Medium"/>
              </a:rPr>
              <a:t>The facilitator shares their on view but it’s not a final decision</a:t>
            </a:r>
            <a:endParaRPr sz="1600">
              <a:solidFill>
                <a:schemeClr val="lt1"/>
              </a:solidFill>
              <a:latin typeface="Manrope Medium"/>
              <a:ea typeface="Manrope Medium"/>
              <a:cs typeface="Manrope Medium"/>
              <a:sym typeface="Manrope Medium"/>
            </a:endParaRPr>
          </a:p>
          <a:p>
            <a:pPr indent="0" lvl="0" marL="457200" rtl="0" algn="just">
              <a:spcBef>
                <a:spcPts val="0"/>
              </a:spcBef>
              <a:spcAft>
                <a:spcPts val="0"/>
              </a:spcAft>
              <a:buNone/>
            </a:pPr>
            <a:r>
              <a:t/>
            </a:r>
            <a:endParaRPr sz="1600">
              <a:solidFill>
                <a:schemeClr val="lt1"/>
              </a:solidFill>
              <a:latin typeface="Manrope Medium"/>
              <a:ea typeface="Manrope Medium"/>
              <a:cs typeface="Manrope Medium"/>
              <a:sym typeface="Manrope Medium"/>
            </a:endParaRPr>
          </a:p>
          <a:p>
            <a:pPr indent="-330200" lvl="0" marL="457200" rtl="0" algn="just">
              <a:spcBef>
                <a:spcPts val="0"/>
              </a:spcBef>
              <a:spcAft>
                <a:spcPts val="0"/>
              </a:spcAft>
              <a:buClr>
                <a:schemeClr val="lt1"/>
              </a:buClr>
              <a:buSzPts val="1600"/>
              <a:buFont typeface="Manrope Medium"/>
              <a:buChar char="●"/>
            </a:pPr>
            <a:r>
              <a:rPr lang="en" sz="1600">
                <a:solidFill>
                  <a:schemeClr val="lt1"/>
                </a:solidFill>
                <a:latin typeface="Manrope Medium"/>
                <a:ea typeface="Manrope Medium"/>
                <a:cs typeface="Manrope Medium"/>
                <a:sym typeface="Manrope Medium"/>
              </a:rPr>
              <a:t>The outcomes are negotiated and discussed as a group </a:t>
            </a:r>
            <a:endParaRPr/>
          </a:p>
        </p:txBody>
      </p:sp>
      <p:sp>
        <p:nvSpPr>
          <p:cNvPr id="394" name="Google Shape;394;p38"/>
          <p:cNvSpPr txBox="1"/>
          <p:nvPr/>
        </p:nvSpPr>
        <p:spPr>
          <a:xfrm>
            <a:off x="3469515" y="844350"/>
            <a:ext cx="2477700" cy="431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600" u="sng">
                <a:solidFill>
                  <a:schemeClr val="lt1"/>
                </a:solidFill>
                <a:latin typeface="Manrope Medium"/>
                <a:ea typeface="Manrope Medium"/>
                <a:cs typeface="Manrope Medium"/>
                <a:sym typeface="Manrope Medium"/>
              </a:rPr>
              <a:t>The co-operative mode</a:t>
            </a:r>
            <a:endParaRPr/>
          </a:p>
        </p:txBody>
      </p:sp>
      <p:sp>
        <p:nvSpPr>
          <p:cNvPr id="395" name="Google Shape;395;p38"/>
          <p:cNvSpPr txBox="1"/>
          <p:nvPr/>
        </p:nvSpPr>
        <p:spPr>
          <a:xfrm>
            <a:off x="3688649" y="4783500"/>
            <a:ext cx="17667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latin typeface="Manrope"/>
                <a:ea typeface="Manrope"/>
                <a:cs typeface="Manrope"/>
                <a:sym typeface="Manrope"/>
              </a:rPr>
              <a:t>(Heron, 1999, p.21)</a:t>
            </a:r>
            <a:endParaRPr/>
          </a:p>
        </p:txBody>
      </p:sp>
      <p:sp>
        <p:nvSpPr>
          <p:cNvPr id="396" name="Google Shape;396;p38"/>
          <p:cNvSpPr txBox="1"/>
          <p:nvPr/>
        </p:nvSpPr>
        <p:spPr>
          <a:xfrm>
            <a:off x="6221350" y="1397089"/>
            <a:ext cx="2535600" cy="3386400"/>
          </a:xfrm>
          <a:prstGeom prst="rect">
            <a:avLst/>
          </a:prstGeom>
          <a:noFill/>
          <a:ln>
            <a:noFill/>
          </a:ln>
        </p:spPr>
        <p:txBody>
          <a:bodyPr anchorCtr="0" anchor="t" bIns="91425" lIns="91425" spcFirstLastPara="1" rIns="91425" wrap="square" tIns="91425">
            <a:spAutoFit/>
          </a:bodyPr>
          <a:lstStyle/>
          <a:p>
            <a:pPr indent="-330200" lvl="0" marL="457200" rtl="0" algn="just">
              <a:spcBef>
                <a:spcPts val="0"/>
              </a:spcBef>
              <a:spcAft>
                <a:spcPts val="0"/>
              </a:spcAft>
              <a:buClr>
                <a:schemeClr val="lt1"/>
              </a:buClr>
              <a:buSzPts val="1600"/>
              <a:buFont typeface="Manrope Medium"/>
              <a:buChar char="●"/>
            </a:pPr>
            <a:r>
              <a:rPr lang="en" sz="1600">
                <a:solidFill>
                  <a:schemeClr val="lt1"/>
                </a:solidFill>
                <a:latin typeface="Manrope Medium"/>
                <a:ea typeface="Manrope Medium"/>
                <a:cs typeface="Manrope Medium"/>
                <a:sym typeface="Manrope Medium"/>
              </a:rPr>
              <a:t>The facilitator respects the group and takes a stand back </a:t>
            </a:r>
            <a:endParaRPr sz="1600">
              <a:solidFill>
                <a:schemeClr val="lt1"/>
              </a:solidFill>
              <a:latin typeface="Manrope Medium"/>
              <a:ea typeface="Manrope Medium"/>
              <a:cs typeface="Manrope Medium"/>
              <a:sym typeface="Manrope Medium"/>
            </a:endParaRPr>
          </a:p>
          <a:p>
            <a:pPr indent="0" lvl="0" marL="457200" rtl="0" algn="just">
              <a:spcBef>
                <a:spcPts val="0"/>
              </a:spcBef>
              <a:spcAft>
                <a:spcPts val="0"/>
              </a:spcAft>
              <a:buNone/>
            </a:pPr>
            <a:r>
              <a:t/>
            </a:r>
            <a:endParaRPr sz="1600">
              <a:solidFill>
                <a:schemeClr val="lt1"/>
              </a:solidFill>
              <a:latin typeface="Manrope Medium"/>
              <a:ea typeface="Manrope Medium"/>
              <a:cs typeface="Manrope Medium"/>
              <a:sym typeface="Manrope Medium"/>
            </a:endParaRPr>
          </a:p>
          <a:p>
            <a:pPr indent="-330200" lvl="0" marL="457200" rtl="0" algn="just">
              <a:spcBef>
                <a:spcPts val="0"/>
              </a:spcBef>
              <a:spcAft>
                <a:spcPts val="0"/>
              </a:spcAft>
              <a:buClr>
                <a:schemeClr val="lt1"/>
              </a:buClr>
              <a:buSzPts val="1600"/>
              <a:buFont typeface="Manrope Medium"/>
              <a:buChar char="●"/>
            </a:pPr>
            <a:r>
              <a:rPr lang="en" sz="1600">
                <a:solidFill>
                  <a:schemeClr val="lt1"/>
                </a:solidFill>
                <a:latin typeface="Manrope Medium"/>
                <a:ea typeface="Manrope Medium"/>
                <a:cs typeface="Manrope Medium"/>
                <a:sym typeface="Manrope Medium"/>
              </a:rPr>
              <a:t>The group now makes their own judgements and decisions</a:t>
            </a:r>
            <a:endParaRPr sz="1600">
              <a:solidFill>
                <a:schemeClr val="lt1"/>
              </a:solidFill>
              <a:latin typeface="Manrope Medium"/>
              <a:ea typeface="Manrope Medium"/>
              <a:cs typeface="Manrope Medium"/>
              <a:sym typeface="Manrope Medium"/>
            </a:endParaRPr>
          </a:p>
          <a:p>
            <a:pPr indent="0" lvl="0" marL="457200" rtl="0" algn="just">
              <a:spcBef>
                <a:spcPts val="0"/>
              </a:spcBef>
              <a:spcAft>
                <a:spcPts val="0"/>
              </a:spcAft>
              <a:buNone/>
            </a:pPr>
            <a:r>
              <a:t/>
            </a:r>
            <a:endParaRPr sz="1600">
              <a:solidFill>
                <a:schemeClr val="lt1"/>
              </a:solidFill>
              <a:latin typeface="Manrope Medium"/>
              <a:ea typeface="Manrope Medium"/>
              <a:cs typeface="Manrope Medium"/>
              <a:sym typeface="Manrope Medium"/>
            </a:endParaRPr>
          </a:p>
          <a:p>
            <a:pPr indent="-330200" lvl="0" marL="457200" rtl="0" algn="just">
              <a:spcBef>
                <a:spcPts val="0"/>
              </a:spcBef>
              <a:spcAft>
                <a:spcPts val="0"/>
              </a:spcAft>
              <a:buClr>
                <a:schemeClr val="lt1"/>
              </a:buClr>
              <a:buSzPts val="1600"/>
              <a:buFont typeface="Manrope Medium"/>
              <a:buChar char="●"/>
            </a:pPr>
            <a:r>
              <a:rPr lang="en" sz="1600">
                <a:solidFill>
                  <a:schemeClr val="lt1"/>
                </a:solidFill>
                <a:latin typeface="Manrope Medium"/>
                <a:ea typeface="Manrope Medium"/>
                <a:cs typeface="Manrope Medium"/>
                <a:sym typeface="Manrope Medium"/>
              </a:rPr>
              <a:t>The facilitator is still present and has some control </a:t>
            </a:r>
            <a:endParaRPr/>
          </a:p>
        </p:txBody>
      </p:sp>
      <p:sp>
        <p:nvSpPr>
          <p:cNvPr id="397" name="Google Shape;397;p38"/>
          <p:cNvSpPr txBox="1"/>
          <p:nvPr/>
        </p:nvSpPr>
        <p:spPr>
          <a:xfrm>
            <a:off x="6454776" y="844350"/>
            <a:ext cx="2689200" cy="431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600" u="sng">
                <a:solidFill>
                  <a:schemeClr val="lt1"/>
                </a:solidFill>
                <a:latin typeface="Manrope Medium"/>
                <a:ea typeface="Manrope Medium"/>
                <a:cs typeface="Manrope Medium"/>
                <a:sym typeface="Manrope Medium"/>
              </a:rPr>
              <a:t>The autonomous mode</a:t>
            </a:r>
            <a:endParaRPr/>
          </a:p>
        </p:txBody>
      </p:sp>
      <p:cxnSp>
        <p:nvCxnSpPr>
          <p:cNvPr id="398" name="Google Shape;398;p38"/>
          <p:cNvCxnSpPr>
            <a:endCxn id="395" idx="1"/>
          </p:cNvCxnSpPr>
          <p:nvPr/>
        </p:nvCxnSpPr>
        <p:spPr>
          <a:xfrm>
            <a:off x="2833649" y="4613100"/>
            <a:ext cx="855000" cy="370500"/>
          </a:xfrm>
          <a:prstGeom prst="bentConnector3">
            <a:avLst>
              <a:gd fmla="val 50000" name="adj1"/>
            </a:avLst>
          </a:prstGeom>
          <a:noFill/>
          <a:ln cap="flat" cmpd="sng" w="28575">
            <a:solidFill>
              <a:schemeClr val="accent3"/>
            </a:solidFill>
            <a:prstDash val="solid"/>
            <a:round/>
            <a:headEnd len="med" w="med" type="none"/>
            <a:tailEnd len="med" w="med" type="none"/>
          </a:ln>
        </p:spPr>
      </p:cxnSp>
      <p:cxnSp>
        <p:nvCxnSpPr>
          <p:cNvPr id="399" name="Google Shape;399;p38"/>
          <p:cNvCxnSpPr/>
          <p:nvPr/>
        </p:nvCxnSpPr>
        <p:spPr>
          <a:xfrm flipH="1" rot="10800000">
            <a:off x="5455349" y="4594200"/>
            <a:ext cx="991800" cy="389400"/>
          </a:xfrm>
          <a:prstGeom prst="bentConnector3">
            <a:avLst>
              <a:gd fmla="val 50000" name="adj1"/>
            </a:avLst>
          </a:prstGeom>
          <a:noFill/>
          <a:ln cap="flat" cmpd="sng" w="28575">
            <a:solidFill>
              <a:schemeClr val="accent3"/>
            </a:solidFill>
            <a:prstDash val="solid"/>
            <a:round/>
            <a:headEnd len="med" w="med" type="none"/>
            <a:tailEnd len="med" w="med" type="none"/>
          </a:ln>
        </p:spPr>
      </p:cxnSp>
      <p:cxnSp>
        <p:nvCxnSpPr>
          <p:cNvPr id="400" name="Google Shape;400;p38"/>
          <p:cNvCxnSpPr>
            <a:stCxn id="395" idx="0"/>
            <a:endCxn id="393" idx="2"/>
          </p:cNvCxnSpPr>
          <p:nvPr/>
        </p:nvCxnSpPr>
        <p:spPr>
          <a:xfrm rot="10800000">
            <a:off x="4571999" y="4296900"/>
            <a:ext cx="0" cy="486600"/>
          </a:xfrm>
          <a:prstGeom prst="straightConnector1">
            <a:avLst/>
          </a:prstGeom>
          <a:noFill/>
          <a:ln cap="flat" cmpd="sng" w="28575">
            <a:solidFill>
              <a:schemeClr val="accent3"/>
            </a:solidFill>
            <a:prstDash val="solid"/>
            <a:round/>
            <a:headEnd len="med" w="med" type="none"/>
            <a:tailEnd len="med" w="med" type="none"/>
          </a:ln>
        </p:spPr>
      </p:cxn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4" name="Shape 404"/>
        <p:cNvGrpSpPr/>
        <p:nvPr/>
      </p:nvGrpSpPr>
      <p:grpSpPr>
        <a:xfrm>
          <a:off x="0" y="0"/>
          <a:ext cx="0" cy="0"/>
          <a:chOff x="0" y="0"/>
          <a:chExt cx="0" cy="0"/>
        </a:xfrm>
      </p:grpSpPr>
      <p:sp>
        <p:nvSpPr>
          <p:cNvPr id="405" name="Google Shape;405;p39"/>
          <p:cNvSpPr txBox="1"/>
          <p:nvPr/>
        </p:nvSpPr>
        <p:spPr>
          <a:xfrm>
            <a:off x="904200" y="678450"/>
            <a:ext cx="7335600" cy="35094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800">
                <a:solidFill>
                  <a:schemeClr val="lt1"/>
                </a:solidFill>
                <a:latin typeface="Manrope"/>
                <a:ea typeface="Manrope"/>
                <a:cs typeface="Manrope"/>
                <a:sym typeface="Manrope"/>
              </a:rPr>
              <a:t>As mentioned previously the benefits of team building </a:t>
            </a:r>
            <a:r>
              <a:rPr lang="en" sz="1800">
                <a:solidFill>
                  <a:schemeClr val="lt1"/>
                </a:solidFill>
                <a:latin typeface="Manrope"/>
                <a:ea typeface="Manrope"/>
                <a:cs typeface="Manrope"/>
                <a:sym typeface="Manrope"/>
              </a:rPr>
              <a:t>activities are:</a:t>
            </a:r>
            <a:endParaRPr sz="1800">
              <a:solidFill>
                <a:schemeClr val="lt1"/>
              </a:solidFill>
              <a:latin typeface="Manrope"/>
              <a:ea typeface="Manrope"/>
              <a:cs typeface="Manrope"/>
              <a:sym typeface="Manrope"/>
            </a:endParaRPr>
          </a:p>
          <a:p>
            <a:pPr indent="-342900" lvl="0" marL="457200" rtl="0" algn="ctr">
              <a:spcBef>
                <a:spcPts val="0"/>
              </a:spcBef>
              <a:spcAft>
                <a:spcPts val="0"/>
              </a:spcAft>
              <a:buClr>
                <a:schemeClr val="lt1"/>
              </a:buClr>
              <a:buSzPts val="1800"/>
              <a:buFont typeface="Manrope"/>
              <a:buAutoNum type="arabicPeriod"/>
            </a:pPr>
            <a:r>
              <a:rPr lang="en" sz="1800">
                <a:solidFill>
                  <a:schemeClr val="lt1"/>
                </a:solidFill>
                <a:latin typeface="Manrope"/>
                <a:ea typeface="Manrope"/>
                <a:cs typeface="Manrope"/>
                <a:sym typeface="Manrope"/>
              </a:rPr>
              <a:t>Better communication</a:t>
            </a:r>
            <a:endParaRPr sz="1800">
              <a:solidFill>
                <a:schemeClr val="lt1"/>
              </a:solidFill>
              <a:latin typeface="Manrope"/>
              <a:ea typeface="Manrope"/>
              <a:cs typeface="Manrope"/>
              <a:sym typeface="Manrope"/>
            </a:endParaRPr>
          </a:p>
          <a:p>
            <a:pPr indent="-342900" lvl="0" marL="457200" rtl="0" algn="ctr">
              <a:spcBef>
                <a:spcPts val="0"/>
              </a:spcBef>
              <a:spcAft>
                <a:spcPts val="0"/>
              </a:spcAft>
              <a:buClr>
                <a:schemeClr val="lt1"/>
              </a:buClr>
              <a:buSzPts val="1800"/>
              <a:buFont typeface="Manrope"/>
              <a:buAutoNum type="arabicPeriod"/>
            </a:pPr>
            <a:r>
              <a:rPr lang="en" sz="1800">
                <a:solidFill>
                  <a:schemeClr val="lt1"/>
                </a:solidFill>
                <a:latin typeface="Manrope"/>
                <a:ea typeface="Manrope"/>
                <a:cs typeface="Manrope"/>
                <a:sym typeface="Manrope"/>
              </a:rPr>
              <a:t>Improves trust</a:t>
            </a:r>
            <a:endParaRPr sz="1800">
              <a:solidFill>
                <a:schemeClr val="lt1"/>
              </a:solidFill>
              <a:latin typeface="Manrope"/>
              <a:ea typeface="Manrope"/>
              <a:cs typeface="Manrope"/>
              <a:sym typeface="Manrope"/>
            </a:endParaRPr>
          </a:p>
          <a:p>
            <a:pPr indent="-342900" lvl="0" marL="457200" rtl="0" algn="ctr">
              <a:spcBef>
                <a:spcPts val="0"/>
              </a:spcBef>
              <a:spcAft>
                <a:spcPts val="0"/>
              </a:spcAft>
              <a:buClr>
                <a:schemeClr val="lt1"/>
              </a:buClr>
              <a:buSzPts val="1800"/>
              <a:buFont typeface="Manrope"/>
              <a:buAutoNum type="arabicPeriod"/>
            </a:pPr>
            <a:r>
              <a:rPr lang="en" sz="1800">
                <a:solidFill>
                  <a:schemeClr val="lt1"/>
                </a:solidFill>
                <a:latin typeface="Manrope"/>
                <a:ea typeface="Manrope"/>
                <a:cs typeface="Manrope"/>
                <a:sym typeface="Manrope"/>
              </a:rPr>
              <a:t>Boosts morale </a:t>
            </a:r>
            <a:endParaRPr sz="1800">
              <a:solidFill>
                <a:schemeClr val="lt1"/>
              </a:solidFill>
              <a:latin typeface="Manrope"/>
              <a:ea typeface="Manrope"/>
              <a:cs typeface="Manrope"/>
              <a:sym typeface="Manrope"/>
            </a:endParaRPr>
          </a:p>
          <a:p>
            <a:pPr indent="-342900" lvl="0" marL="457200" rtl="0" algn="ctr">
              <a:spcBef>
                <a:spcPts val="0"/>
              </a:spcBef>
              <a:spcAft>
                <a:spcPts val="0"/>
              </a:spcAft>
              <a:buClr>
                <a:schemeClr val="lt1"/>
              </a:buClr>
              <a:buSzPts val="1800"/>
              <a:buFont typeface="Manrope"/>
              <a:buAutoNum type="arabicPeriod"/>
            </a:pPr>
            <a:r>
              <a:rPr lang="en" sz="1800">
                <a:solidFill>
                  <a:schemeClr val="lt1"/>
                </a:solidFill>
                <a:latin typeface="Manrope"/>
                <a:ea typeface="Manrope"/>
                <a:cs typeface="Manrope"/>
                <a:sym typeface="Manrope"/>
              </a:rPr>
              <a:t>Builds respect </a:t>
            </a:r>
            <a:endParaRPr sz="1800">
              <a:solidFill>
                <a:schemeClr val="lt1"/>
              </a:solidFill>
              <a:latin typeface="Manrope"/>
              <a:ea typeface="Manrope"/>
              <a:cs typeface="Manrope"/>
              <a:sym typeface="Manrope"/>
            </a:endParaRPr>
          </a:p>
          <a:p>
            <a:pPr indent="0" lvl="0" marL="0" rtl="0" algn="ctr">
              <a:spcBef>
                <a:spcPts val="0"/>
              </a:spcBef>
              <a:spcAft>
                <a:spcPts val="0"/>
              </a:spcAft>
              <a:buNone/>
            </a:pPr>
            <a:r>
              <a:rPr lang="en" sz="1800">
                <a:solidFill>
                  <a:schemeClr val="lt1"/>
                </a:solidFill>
                <a:latin typeface="Manrope"/>
                <a:ea typeface="Manrope"/>
                <a:cs typeface="Manrope"/>
                <a:sym typeface="Manrope"/>
              </a:rPr>
              <a:t>(Share village 2020)</a:t>
            </a:r>
            <a:endParaRPr sz="1800">
              <a:solidFill>
                <a:schemeClr val="lt1"/>
              </a:solidFill>
              <a:latin typeface="Manrope"/>
              <a:ea typeface="Manrope"/>
              <a:cs typeface="Manrope"/>
              <a:sym typeface="Manrope"/>
            </a:endParaRPr>
          </a:p>
          <a:p>
            <a:pPr indent="0" lvl="0" marL="0" rtl="0" algn="l">
              <a:spcBef>
                <a:spcPts val="0"/>
              </a:spcBef>
              <a:spcAft>
                <a:spcPts val="0"/>
              </a:spcAft>
              <a:buNone/>
            </a:pPr>
            <a:r>
              <a:t/>
            </a:r>
            <a:endParaRPr sz="1800">
              <a:solidFill>
                <a:schemeClr val="lt1"/>
              </a:solidFill>
              <a:latin typeface="Manrope"/>
              <a:ea typeface="Manrope"/>
              <a:cs typeface="Manrope"/>
              <a:sym typeface="Manrope"/>
            </a:endParaRPr>
          </a:p>
          <a:p>
            <a:pPr indent="0" lvl="0" marL="0" rtl="0" algn="ctr">
              <a:spcBef>
                <a:spcPts val="0"/>
              </a:spcBef>
              <a:spcAft>
                <a:spcPts val="0"/>
              </a:spcAft>
              <a:buNone/>
            </a:pPr>
            <a:r>
              <a:t/>
            </a:r>
            <a:endParaRPr sz="1800">
              <a:solidFill>
                <a:schemeClr val="lt1"/>
              </a:solidFill>
              <a:latin typeface="Manrope"/>
              <a:ea typeface="Manrope"/>
              <a:cs typeface="Manrope"/>
              <a:sym typeface="Manrope"/>
            </a:endParaRPr>
          </a:p>
          <a:p>
            <a:pPr indent="0" lvl="0" marL="0" rtl="0" algn="ctr">
              <a:spcBef>
                <a:spcPts val="0"/>
              </a:spcBef>
              <a:spcAft>
                <a:spcPts val="0"/>
              </a:spcAft>
              <a:buNone/>
            </a:pPr>
            <a:r>
              <a:rPr lang="en" sz="1800">
                <a:solidFill>
                  <a:schemeClr val="lt1"/>
                </a:solidFill>
                <a:latin typeface="Manrope"/>
                <a:ea typeface="Manrope"/>
                <a:cs typeface="Manrope"/>
                <a:sym typeface="Manrope"/>
              </a:rPr>
              <a:t>By considering Herons model of facilitation when choosing and directing the activities, you as the Youth Worker will in turn encourage the group to meet the </a:t>
            </a:r>
            <a:r>
              <a:rPr lang="en" sz="1800">
                <a:solidFill>
                  <a:schemeClr val="dk2"/>
                </a:solidFill>
                <a:latin typeface="Manrope"/>
                <a:ea typeface="Manrope"/>
                <a:cs typeface="Manrope"/>
                <a:sym typeface="Manrope"/>
              </a:rPr>
              <a:t>autonomous </a:t>
            </a:r>
            <a:r>
              <a:rPr lang="en" sz="1800">
                <a:solidFill>
                  <a:schemeClr val="lt1"/>
                </a:solidFill>
                <a:latin typeface="Manrope"/>
                <a:ea typeface="Manrope"/>
                <a:cs typeface="Manrope"/>
                <a:sym typeface="Manrope"/>
              </a:rPr>
              <a:t>stage quickly and more effectively. </a:t>
            </a:r>
            <a:endParaRPr sz="1800">
              <a:solidFill>
                <a:schemeClr val="lt1"/>
              </a:solidFill>
              <a:latin typeface="Manrope"/>
              <a:ea typeface="Manrope"/>
              <a:cs typeface="Manrope"/>
              <a:sym typeface="Manrope"/>
            </a:endParaRPr>
          </a:p>
        </p:txBody>
      </p:sp>
      <p:sp>
        <p:nvSpPr>
          <p:cNvPr id="406" name="Google Shape;406;p39"/>
          <p:cNvSpPr/>
          <p:nvPr/>
        </p:nvSpPr>
        <p:spPr>
          <a:xfrm>
            <a:off x="-1418400" y="0"/>
            <a:ext cx="3610571" cy="3309625"/>
          </a:xfrm>
          <a:custGeom>
            <a:rect b="b" l="l" r="r" t="t"/>
            <a:pathLst>
              <a:path extrusionOk="0" h="132385" w="109461">
                <a:moveTo>
                  <a:pt x="109461" y="0"/>
                </a:moveTo>
                <a:cubicBezTo>
                  <a:pt x="100578" y="2484"/>
                  <a:pt x="62181" y="4012"/>
                  <a:pt x="56163" y="14901"/>
                </a:cubicBezTo>
                <a:cubicBezTo>
                  <a:pt x="50146" y="25790"/>
                  <a:pt x="82717" y="45752"/>
                  <a:pt x="73356" y="65333"/>
                </a:cubicBezTo>
                <a:cubicBezTo>
                  <a:pt x="63996" y="84914"/>
                  <a:pt x="12226" y="121210"/>
                  <a:pt x="0" y="132385"/>
                </a:cubicBezTo>
              </a:path>
            </a:pathLst>
          </a:custGeom>
          <a:noFill/>
          <a:ln cap="flat" cmpd="sng" w="38100">
            <a:solidFill>
              <a:schemeClr val="accent3"/>
            </a:solidFill>
            <a:prstDash val="solid"/>
            <a:round/>
            <a:headEnd len="med" w="med" type="none"/>
            <a:tailEnd len="med" w="med" type="none"/>
          </a:ln>
        </p:spPr>
      </p:sp>
      <p:sp>
        <p:nvSpPr>
          <p:cNvPr id="407" name="Google Shape;407;p39"/>
          <p:cNvSpPr/>
          <p:nvPr/>
        </p:nvSpPr>
        <p:spPr>
          <a:xfrm>
            <a:off x="3881656" y="358175"/>
            <a:ext cx="6118800" cy="4885625"/>
          </a:xfrm>
          <a:custGeom>
            <a:rect b="b" l="l" r="r" t="t"/>
            <a:pathLst>
              <a:path extrusionOk="0" h="195425" w="244752">
                <a:moveTo>
                  <a:pt x="615" y="195425"/>
                </a:moveTo>
                <a:cubicBezTo>
                  <a:pt x="2430" y="190172"/>
                  <a:pt x="-6071" y="169063"/>
                  <a:pt x="11504" y="163905"/>
                </a:cubicBezTo>
                <a:cubicBezTo>
                  <a:pt x="29079" y="158747"/>
                  <a:pt x="77123" y="169923"/>
                  <a:pt x="106064" y="164478"/>
                </a:cubicBezTo>
                <a:cubicBezTo>
                  <a:pt x="135005" y="159034"/>
                  <a:pt x="174453" y="146425"/>
                  <a:pt x="185151" y="131238"/>
                </a:cubicBezTo>
                <a:cubicBezTo>
                  <a:pt x="195849" y="116051"/>
                  <a:pt x="160317" y="95229"/>
                  <a:pt x="170250" y="73356"/>
                </a:cubicBezTo>
                <a:cubicBezTo>
                  <a:pt x="180184" y="51483"/>
                  <a:pt x="232335" y="12226"/>
                  <a:pt x="244752" y="0"/>
                </a:cubicBezTo>
              </a:path>
            </a:pathLst>
          </a:custGeom>
          <a:noFill/>
          <a:ln cap="flat" cmpd="sng" w="38100">
            <a:solidFill>
              <a:schemeClr val="accent3"/>
            </a:solidFill>
            <a:prstDash val="solid"/>
            <a:round/>
            <a:headEnd len="med" w="med" type="none"/>
            <a:tailEnd len="med" w="med" type="none"/>
          </a:ln>
        </p:spPr>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1" name="Shape 411"/>
        <p:cNvGrpSpPr/>
        <p:nvPr/>
      </p:nvGrpSpPr>
      <p:grpSpPr>
        <a:xfrm>
          <a:off x="0" y="0"/>
          <a:ext cx="0" cy="0"/>
          <a:chOff x="0" y="0"/>
          <a:chExt cx="0" cy="0"/>
        </a:xfrm>
      </p:grpSpPr>
      <p:sp>
        <p:nvSpPr>
          <p:cNvPr id="412" name="Google Shape;412;p40"/>
          <p:cNvSpPr/>
          <p:nvPr/>
        </p:nvSpPr>
        <p:spPr>
          <a:xfrm>
            <a:off x="1232150" y="303625"/>
            <a:ext cx="200700" cy="171900"/>
          </a:xfrm>
          <a:prstGeom prst="ellipse">
            <a:avLst/>
          </a:prstGeom>
          <a:solidFill>
            <a:schemeClr val="accent1"/>
          </a:solid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 name="Google Shape;413;p40"/>
          <p:cNvSpPr txBox="1"/>
          <p:nvPr/>
        </p:nvSpPr>
        <p:spPr>
          <a:xfrm>
            <a:off x="223800" y="112525"/>
            <a:ext cx="86964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2400">
                <a:solidFill>
                  <a:schemeClr val="dk2"/>
                </a:solidFill>
                <a:latin typeface="Manrope SemiBold"/>
                <a:ea typeface="Manrope SemiBold"/>
                <a:cs typeface="Manrope SemiBold"/>
                <a:sym typeface="Manrope SemiBold"/>
              </a:rPr>
              <a:t>USING TEAM BUILDING ACTIVITIES ON A</a:t>
            </a:r>
            <a:r>
              <a:rPr lang="en" sz="2400">
                <a:latin typeface="Manrope SemiBold"/>
                <a:ea typeface="Manrope SemiBold"/>
                <a:cs typeface="Manrope SemiBold"/>
                <a:sym typeface="Manrope SemiBold"/>
              </a:rPr>
              <a:t> </a:t>
            </a:r>
            <a:r>
              <a:rPr lang="en" sz="2400">
                <a:solidFill>
                  <a:schemeClr val="lt1"/>
                </a:solidFill>
                <a:latin typeface="Manrope SemiBold"/>
                <a:ea typeface="Manrope SemiBold"/>
                <a:cs typeface="Manrope SemiBold"/>
                <a:sym typeface="Manrope SemiBold"/>
              </a:rPr>
              <a:t>ONE TO ONE</a:t>
            </a:r>
            <a:r>
              <a:rPr lang="en" sz="2400">
                <a:latin typeface="Manrope SemiBold"/>
                <a:ea typeface="Manrope SemiBold"/>
                <a:cs typeface="Manrope SemiBold"/>
                <a:sym typeface="Manrope SemiBold"/>
              </a:rPr>
              <a:t> </a:t>
            </a:r>
            <a:r>
              <a:rPr lang="en" sz="2400">
                <a:solidFill>
                  <a:schemeClr val="dk2"/>
                </a:solidFill>
                <a:latin typeface="Manrope SemiBold"/>
                <a:ea typeface="Manrope SemiBold"/>
                <a:cs typeface="Manrope SemiBold"/>
                <a:sym typeface="Manrope SemiBold"/>
              </a:rPr>
              <a:t>LEVEL</a:t>
            </a:r>
            <a:endParaRPr sz="2400">
              <a:solidFill>
                <a:schemeClr val="dk2"/>
              </a:solidFill>
              <a:latin typeface="Manrope SemiBold"/>
              <a:ea typeface="Manrope SemiBold"/>
              <a:cs typeface="Manrope SemiBold"/>
              <a:sym typeface="Manrope SemiBold"/>
            </a:endParaRPr>
          </a:p>
        </p:txBody>
      </p:sp>
      <p:sp>
        <p:nvSpPr>
          <p:cNvPr id="414" name="Google Shape;414;p40"/>
          <p:cNvSpPr txBox="1"/>
          <p:nvPr/>
        </p:nvSpPr>
        <p:spPr>
          <a:xfrm>
            <a:off x="968700" y="666625"/>
            <a:ext cx="7206600" cy="11697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600">
                <a:solidFill>
                  <a:schemeClr val="dk2"/>
                </a:solidFill>
                <a:latin typeface="Manrope"/>
                <a:ea typeface="Manrope"/>
                <a:cs typeface="Manrope"/>
                <a:sym typeface="Manrope"/>
              </a:rPr>
              <a:t>Don’t let the words ‘team building’ </a:t>
            </a:r>
            <a:r>
              <a:rPr lang="en" sz="1600">
                <a:solidFill>
                  <a:schemeClr val="dk2"/>
                </a:solidFill>
                <a:latin typeface="Manrope"/>
                <a:ea typeface="Manrope"/>
                <a:cs typeface="Manrope"/>
                <a:sym typeface="Manrope"/>
              </a:rPr>
              <a:t>deceive</a:t>
            </a:r>
            <a:r>
              <a:rPr lang="en" sz="1600">
                <a:solidFill>
                  <a:schemeClr val="dk2"/>
                </a:solidFill>
                <a:latin typeface="Manrope"/>
                <a:ea typeface="Manrope"/>
                <a:cs typeface="Manrope"/>
                <a:sym typeface="Manrope"/>
              </a:rPr>
              <a:t> you. </a:t>
            </a:r>
            <a:endParaRPr sz="1600">
              <a:solidFill>
                <a:schemeClr val="dk2"/>
              </a:solidFill>
              <a:latin typeface="Manrope"/>
              <a:ea typeface="Manrope"/>
              <a:cs typeface="Manrope"/>
              <a:sym typeface="Manrope"/>
            </a:endParaRPr>
          </a:p>
          <a:p>
            <a:pPr indent="0" lvl="0" marL="0" rtl="0" algn="ctr">
              <a:spcBef>
                <a:spcPts val="0"/>
              </a:spcBef>
              <a:spcAft>
                <a:spcPts val="0"/>
              </a:spcAft>
              <a:buNone/>
            </a:pPr>
            <a:r>
              <a:t/>
            </a:r>
            <a:endParaRPr sz="1600">
              <a:solidFill>
                <a:schemeClr val="dk2"/>
              </a:solidFill>
              <a:latin typeface="Manrope"/>
              <a:ea typeface="Manrope"/>
              <a:cs typeface="Manrope"/>
              <a:sym typeface="Manrope"/>
            </a:endParaRPr>
          </a:p>
          <a:p>
            <a:pPr indent="0" lvl="0" marL="0" rtl="0" algn="ctr">
              <a:spcBef>
                <a:spcPts val="0"/>
              </a:spcBef>
              <a:spcAft>
                <a:spcPts val="0"/>
              </a:spcAft>
              <a:buNone/>
            </a:pPr>
            <a:r>
              <a:rPr lang="en" sz="1600">
                <a:solidFill>
                  <a:schemeClr val="dk2"/>
                </a:solidFill>
                <a:latin typeface="Manrope"/>
                <a:ea typeface="Manrope"/>
                <a:cs typeface="Manrope"/>
                <a:sym typeface="Manrope"/>
              </a:rPr>
              <a:t>Many </a:t>
            </a:r>
            <a:r>
              <a:rPr lang="en" sz="1600">
                <a:solidFill>
                  <a:schemeClr val="dk2"/>
                </a:solidFill>
                <a:latin typeface="Manrope"/>
                <a:ea typeface="Manrope"/>
                <a:cs typeface="Manrope"/>
                <a:sym typeface="Manrope"/>
              </a:rPr>
              <a:t>activities</a:t>
            </a:r>
            <a:r>
              <a:rPr lang="en" sz="1600">
                <a:solidFill>
                  <a:schemeClr val="dk2"/>
                </a:solidFill>
                <a:latin typeface="Manrope"/>
                <a:ea typeface="Manrope"/>
                <a:cs typeface="Manrope"/>
                <a:sym typeface="Manrope"/>
              </a:rPr>
              <a:t> that are used in a group setting can be just as valuable on a one to one level.</a:t>
            </a:r>
            <a:endParaRPr sz="1600">
              <a:solidFill>
                <a:schemeClr val="dk2"/>
              </a:solidFill>
              <a:latin typeface="Manrope"/>
              <a:ea typeface="Manrope"/>
              <a:cs typeface="Manrope"/>
              <a:sym typeface="Manrope"/>
            </a:endParaRPr>
          </a:p>
        </p:txBody>
      </p:sp>
      <p:sp>
        <p:nvSpPr>
          <p:cNvPr id="415" name="Google Shape;415;p40"/>
          <p:cNvSpPr txBox="1"/>
          <p:nvPr/>
        </p:nvSpPr>
        <p:spPr>
          <a:xfrm>
            <a:off x="223800" y="2027425"/>
            <a:ext cx="2937000" cy="24012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sz="1600">
                <a:latin typeface="Manrope"/>
                <a:ea typeface="Manrope"/>
                <a:cs typeface="Manrope"/>
                <a:sym typeface="Manrope"/>
              </a:rPr>
              <a:t>In an article wrote by Clapham, B (2016) ten </a:t>
            </a:r>
            <a:r>
              <a:rPr lang="en" sz="1600">
                <a:latin typeface="Manrope"/>
                <a:ea typeface="Manrope"/>
                <a:cs typeface="Manrope"/>
                <a:sym typeface="Manrope"/>
              </a:rPr>
              <a:t>methods</a:t>
            </a:r>
            <a:r>
              <a:rPr lang="en" sz="1600">
                <a:latin typeface="Manrope"/>
                <a:ea typeface="Manrope"/>
                <a:cs typeface="Manrope"/>
                <a:sym typeface="Manrope"/>
              </a:rPr>
              <a:t> and tips were suggested to improve one to one meetings. One suggestion was to identify any </a:t>
            </a:r>
            <a:r>
              <a:rPr lang="en" sz="1600">
                <a:latin typeface="Manrope"/>
                <a:ea typeface="Manrope"/>
                <a:cs typeface="Manrope"/>
                <a:sym typeface="Manrope"/>
              </a:rPr>
              <a:t>challenges</a:t>
            </a:r>
            <a:r>
              <a:rPr lang="en" sz="1600">
                <a:latin typeface="Manrope"/>
                <a:ea typeface="Manrope"/>
                <a:cs typeface="Manrope"/>
                <a:sym typeface="Manrope"/>
              </a:rPr>
              <a:t> and to adopt a creative approach to solve said problem. </a:t>
            </a:r>
            <a:endParaRPr sz="1600">
              <a:latin typeface="Manrope"/>
              <a:ea typeface="Manrope"/>
              <a:cs typeface="Manrope"/>
              <a:sym typeface="Manrope"/>
            </a:endParaRPr>
          </a:p>
        </p:txBody>
      </p:sp>
      <p:sp>
        <p:nvSpPr>
          <p:cNvPr id="416" name="Google Shape;416;p40"/>
          <p:cNvSpPr txBox="1"/>
          <p:nvPr/>
        </p:nvSpPr>
        <p:spPr>
          <a:xfrm>
            <a:off x="3490200" y="1836325"/>
            <a:ext cx="5430000" cy="3700200"/>
          </a:xfrm>
          <a:prstGeom prst="rect">
            <a:avLst/>
          </a:prstGeom>
          <a:noFill/>
          <a:ln>
            <a:noFill/>
          </a:ln>
        </p:spPr>
        <p:txBody>
          <a:bodyPr anchorCtr="0" anchor="t" bIns="91425" lIns="91425" spcFirstLastPara="1" rIns="91425" wrap="square" tIns="91425">
            <a:spAutoFit/>
          </a:bodyPr>
          <a:lstStyle/>
          <a:p>
            <a:pPr indent="0" lvl="0" marL="0" rtl="0" algn="just">
              <a:lnSpc>
                <a:spcPct val="115000"/>
              </a:lnSpc>
              <a:spcBef>
                <a:spcPts val="1200"/>
              </a:spcBef>
              <a:spcAft>
                <a:spcPts val="0"/>
              </a:spcAft>
              <a:buNone/>
            </a:pPr>
            <a:r>
              <a:rPr lang="en" sz="1600">
                <a:latin typeface="Manrope"/>
                <a:ea typeface="Manrope"/>
                <a:cs typeface="Manrope"/>
                <a:sym typeface="Manrope"/>
              </a:rPr>
              <a:t>Although it is a common misconception or stereotype that Youth Work is all about playing pool with the young people. The reasoning behind this simple gesture is often overlooked. A simple pool game or any other activity allows the Youth Worker and Young Person a chance to bond and create a healthy relationship.</a:t>
            </a:r>
            <a:endParaRPr sz="1600">
              <a:latin typeface="Manrope"/>
              <a:ea typeface="Manrope"/>
              <a:cs typeface="Manrope"/>
              <a:sym typeface="Manrope"/>
            </a:endParaRPr>
          </a:p>
          <a:p>
            <a:pPr indent="0" lvl="0" marL="0" rtl="0" algn="just">
              <a:lnSpc>
                <a:spcPct val="115000"/>
              </a:lnSpc>
              <a:spcBef>
                <a:spcPts val="1200"/>
              </a:spcBef>
              <a:spcAft>
                <a:spcPts val="0"/>
              </a:spcAft>
              <a:buNone/>
            </a:pPr>
            <a:r>
              <a:rPr lang="en" sz="1600">
                <a:latin typeface="Manrope"/>
                <a:ea typeface="Manrope"/>
                <a:cs typeface="Manrope"/>
                <a:sym typeface="Manrope"/>
              </a:rPr>
              <a:t>Williamson, H (2003) backs up this claim when he explained in an article, that a pool table is a creative tool in a youth centre as long as the Youth Worker has the courage to use it as a resource to educate rather than distract.</a:t>
            </a:r>
            <a:endParaRPr sz="1600">
              <a:latin typeface="Manrope"/>
              <a:ea typeface="Manrope"/>
              <a:cs typeface="Manrope"/>
              <a:sym typeface="Manrope"/>
            </a:endParaRPr>
          </a:p>
          <a:p>
            <a:pPr indent="0" lvl="0" marL="0" rtl="0" algn="just">
              <a:spcBef>
                <a:spcPts val="0"/>
              </a:spcBef>
              <a:spcAft>
                <a:spcPts val="0"/>
              </a:spcAft>
              <a:buNone/>
            </a:pPr>
            <a:r>
              <a:t/>
            </a:r>
            <a:endParaRPr sz="1600">
              <a:latin typeface="Manrope"/>
              <a:ea typeface="Manrope"/>
              <a:cs typeface="Manrope"/>
              <a:sym typeface="Manrope"/>
            </a:endParaRPr>
          </a:p>
        </p:txBody>
      </p:sp>
      <p:sp>
        <p:nvSpPr>
          <p:cNvPr id="417" name="Google Shape;417;p40"/>
          <p:cNvSpPr txBox="1"/>
          <p:nvPr/>
        </p:nvSpPr>
        <p:spPr>
          <a:xfrm>
            <a:off x="111900" y="1825200"/>
            <a:ext cx="8920200" cy="14931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sz="1700">
                <a:latin typeface="Manrope"/>
                <a:ea typeface="Manrope"/>
                <a:cs typeface="Manrope"/>
                <a:sym typeface="Manrope"/>
              </a:rPr>
              <a:t>By taking part in these activities, you are encouraging the young people to participate in a fun but educational manner. Which, according to </a:t>
            </a:r>
            <a:r>
              <a:rPr lang="en" sz="1700">
                <a:latin typeface="Manrope"/>
                <a:ea typeface="Manrope"/>
                <a:cs typeface="Manrope"/>
                <a:sym typeface="Manrope"/>
              </a:rPr>
              <a:t>Un-Habitat and the Focal Point on Youth, UNDESA</a:t>
            </a:r>
            <a:r>
              <a:rPr lang="en" sz="1700">
                <a:latin typeface="Manrope"/>
                <a:ea typeface="Manrope"/>
                <a:cs typeface="Manrope"/>
                <a:sym typeface="Manrope"/>
              </a:rPr>
              <a:t> (n.d), Participation is a fundamental right and through active participation Young People are encouraged to take charge of their own development, by learning vital life skills and acquiring a vast collection of knowledge on different areas. </a:t>
            </a:r>
            <a:endParaRPr sz="1200"/>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15"/>
                                        </p:tgtEl>
                                        <p:attrNameLst>
                                          <p:attrName>style.visibility</p:attrName>
                                        </p:attrNameLst>
                                      </p:cBhvr>
                                      <p:to>
                                        <p:strVal val="visible"/>
                                      </p:to>
                                    </p:set>
                                    <p:animEffect filter="fade" transition="in">
                                      <p:cBhvr>
                                        <p:cTn dur="1"/>
                                        <p:tgtEl>
                                          <p:spTgt spid="415"/>
                                        </p:tgtEl>
                                      </p:cBhvr>
                                    </p:animEffect>
                                  </p:childTnLst>
                                </p:cTn>
                              </p:par>
                              <p:par>
                                <p:cTn fill="hold" nodeType="withEffect" presetClass="entr" presetID="10" presetSubtype="0">
                                  <p:stCondLst>
                                    <p:cond delay="0"/>
                                  </p:stCondLst>
                                  <p:childTnLst>
                                    <p:set>
                                      <p:cBhvr>
                                        <p:cTn dur="1" fill="hold">
                                          <p:stCondLst>
                                            <p:cond delay="0"/>
                                          </p:stCondLst>
                                        </p:cTn>
                                        <p:tgtEl>
                                          <p:spTgt spid="416"/>
                                        </p:tgtEl>
                                        <p:attrNameLst>
                                          <p:attrName>style.visibility</p:attrName>
                                        </p:attrNameLst>
                                      </p:cBhvr>
                                      <p:to>
                                        <p:strVal val="visible"/>
                                      </p:to>
                                    </p:set>
                                    <p:animEffect filter="fade" transition="in">
                                      <p:cBhvr>
                                        <p:cTn dur="1"/>
                                        <p:tgtEl>
                                          <p:spTgt spid="41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xit" presetID="10" presetSubtype="0">
                                  <p:stCondLst>
                                    <p:cond delay="0"/>
                                  </p:stCondLst>
                                  <p:childTnLst>
                                    <p:animEffect filter="fade" transition="out">
                                      <p:cBhvr>
                                        <p:cTn dur="1"/>
                                        <p:tgtEl>
                                          <p:spTgt spid="416"/>
                                        </p:tgtEl>
                                      </p:cBhvr>
                                    </p:animEffect>
                                    <p:set>
                                      <p:cBhvr>
                                        <p:cTn dur="1" fill="hold">
                                          <p:stCondLst>
                                            <p:cond delay="0"/>
                                          </p:stCondLst>
                                        </p:cTn>
                                        <p:tgtEl>
                                          <p:spTgt spid="416"/>
                                        </p:tgtEl>
                                        <p:attrNameLst>
                                          <p:attrName>style.visibility</p:attrName>
                                        </p:attrNameLst>
                                      </p:cBhvr>
                                      <p:to>
                                        <p:strVal val="hidden"/>
                                      </p:to>
                                    </p:set>
                                  </p:childTnLst>
                                </p:cTn>
                              </p:par>
                              <p:par>
                                <p:cTn fill="hold" nodeType="withEffect" presetClass="exit" presetID="10" presetSubtype="0">
                                  <p:stCondLst>
                                    <p:cond delay="0"/>
                                  </p:stCondLst>
                                  <p:childTnLst>
                                    <p:animEffect filter="fade" transition="out">
                                      <p:cBhvr>
                                        <p:cTn dur="1"/>
                                        <p:tgtEl>
                                          <p:spTgt spid="415"/>
                                        </p:tgtEl>
                                      </p:cBhvr>
                                    </p:animEffect>
                                    <p:set>
                                      <p:cBhvr>
                                        <p:cTn dur="1" fill="hold">
                                          <p:stCondLst>
                                            <p:cond delay="0"/>
                                          </p:stCondLst>
                                        </p:cTn>
                                        <p:tgtEl>
                                          <p:spTgt spid="415"/>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17"/>
                                        </p:tgtEl>
                                        <p:attrNameLst>
                                          <p:attrName>style.visibility</p:attrName>
                                        </p:attrNameLst>
                                      </p:cBhvr>
                                      <p:to>
                                        <p:strVal val="visible"/>
                                      </p:to>
                                    </p:set>
                                    <p:animEffect filter="fade" transition="in">
                                      <p:cBhvr>
                                        <p:cTn dur="1"/>
                                        <p:tgtEl>
                                          <p:spTgt spid="41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1" name="Shape 421"/>
        <p:cNvGrpSpPr/>
        <p:nvPr/>
      </p:nvGrpSpPr>
      <p:grpSpPr>
        <a:xfrm>
          <a:off x="0" y="0"/>
          <a:ext cx="0" cy="0"/>
          <a:chOff x="0" y="0"/>
          <a:chExt cx="0" cy="0"/>
        </a:xfrm>
      </p:grpSpPr>
      <p:sp>
        <p:nvSpPr>
          <p:cNvPr id="422" name="Google Shape;422;p41"/>
          <p:cNvSpPr txBox="1"/>
          <p:nvPr/>
        </p:nvSpPr>
        <p:spPr>
          <a:xfrm>
            <a:off x="1491600" y="1401900"/>
            <a:ext cx="6160800" cy="23397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3500">
                <a:solidFill>
                  <a:schemeClr val="dk2"/>
                </a:solidFill>
                <a:latin typeface="Manrope"/>
                <a:ea typeface="Manrope"/>
                <a:cs typeface="Manrope"/>
                <a:sym typeface="Manrope"/>
              </a:rPr>
              <a:t>Why is it </a:t>
            </a:r>
            <a:r>
              <a:rPr lang="en" sz="3500">
                <a:solidFill>
                  <a:schemeClr val="dk2"/>
                </a:solidFill>
                <a:latin typeface="Manrope"/>
                <a:ea typeface="Manrope"/>
                <a:cs typeface="Manrope"/>
                <a:sym typeface="Manrope"/>
              </a:rPr>
              <a:t>important</a:t>
            </a:r>
            <a:r>
              <a:rPr lang="en" sz="3500">
                <a:solidFill>
                  <a:schemeClr val="dk2"/>
                </a:solidFill>
                <a:latin typeface="Manrope"/>
                <a:ea typeface="Manrope"/>
                <a:cs typeface="Manrope"/>
                <a:sym typeface="Manrope"/>
              </a:rPr>
              <a:t> for Youth Workers to </a:t>
            </a:r>
            <a:r>
              <a:rPr lang="en" sz="3500">
                <a:solidFill>
                  <a:schemeClr val="dk2"/>
                </a:solidFill>
                <a:latin typeface="Manrope"/>
                <a:ea typeface="Manrope"/>
                <a:cs typeface="Manrope"/>
                <a:sym typeface="Manrope"/>
              </a:rPr>
              <a:t>incorporate</a:t>
            </a:r>
            <a:r>
              <a:rPr lang="en" sz="3500">
                <a:solidFill>
                  <a:schemeClr val="dk2"/>
                </a:solidFill>
                <a:latin typeface="Manrope"/>
                <a:ea typeface="Manrope"/>
                <a:cs typeface="Manrope"/>
                <a:sym typeface="Manrope"/>
              </a:rPr>
              <a:t> </a:t>
            </a:r>
            <a:r>
              <a:rPr lang="en" sz="3500">
                <a:solidFill>
                  <a:schemeClr val="lt1"/>
                </a:solidFill>
                <a:latin typeface="Manrope"/>
                <a:ea typeface="Manrope"/>
                <a:cs typeface="Manrope"/>
                <a:sym typeface="Manrope"/>
              </a:rPr>
              <a:t>team </a:t>
            </a:r>
            <a:r>
              <a:rPr lang="en" sz="3500">
                <a:solidFill>
                  <a:schemeClr val="lt1"/>
                </a:solidFill>
                <a:latin typeface="Manrope"/>
                <a:ea typeface="Manrope"/>
                <a:cs typeface="Manrope"/>
                <a:sym typeface="Manrope"/>
              </a:rPr>
              <a:t>building</a:t>
            </a:r>
            <a:r>
              <a:rPr lang="en" sz="3500">
                <a:solidFill>
                  <a:schemeClr val="dk2"/>
                </a:solidFill>
                <a:latin typeface="Manrope"/>
                <a:ea typeface="Manrope"/>
                <a:cs typeface="Manrope"/>
                <a:sym typeface="Manrope"/>
              </a:rPr>
              <a:t> and </a:t>
            </a:r>
            <a:r>
              <a:rPr lang="en" sz="3500">
                <a:solidFill>
                  <a:schemeClr val="lt1"/>
                </a:solidFill>
                <a:latin typeface="Manrope"/>
                <a:ea typeface="Manrope"/>
                <a:cs typeface="Manrope"/>
                <a:sym typeface="Manrope"/>
              </a:rPr>
              <a:t>general </a:t>
            </a:r>
            <a:r>
              <a:rPr lang="en" sz="3500">
                <a:solidFill>
                  <a:schemeClr val="lt1"/>
                </a:solidFill>
                <a:latin typeface="Manrope"/>
                <a:ea typeface="Manrope"/>
                <a:cs typeface="Manrope"/>
                <a:sym typeface="Manrope"/>
              </a:rPr>
              <a:t>activities</a:t>
            </a:r>
            <a:r>
              <a:rPr lang="en" sz="3500">
                <a:solidFill>
                  <a:schemeClr val="dk2"/>
                </a:solidFill>
                <a:latin typeface="Manrope"/>
                <a:ea typeface="Manrope"/>
                <a:cs typeface="Manrope"/>
                <a:sym typeface="Manrope"/>
              </a:rPr>
              <a:t> into their </a:t>
            </a:r>
            <a:r>
              <a:rPr lang="en" sz="3500">
                <a:solidFill>
                  <a:schemeClr val="lt1"/>
                </a:solidFill>
                <a:latin typeface="Manrope"/>
                <a:ea typeface="Manrope"/>
                <a:cs typeface="Manrope"/>
                <a:sym typeface="Manrope"/>
              </a:rPr>
              <a:t>practice</a:t>
            </a:r>
            <a:r>
              <a:rPr lang="en" sz="3500">
                <a:solidFill>
                  <a:schemeClr val="dk2"/>
                </a:solidFill>
                <a:latin typeface="Manrope"/>
                <a:ea typeface="Manrope"/>
                <a:cs typeface="Manrope"/>
                <a:sym typeface="Manrope"/>
              </a:rPr>
              <a:t>?</a:t>
            </a:r>
            <a:endParaRPr sz="3500">
              <a:solidFill>
                <a:schemeClr val="lt1"/>
              </a:solidFill>
              <a:latin typeface="Manrope"/>
              <a:ea typeface="Manrope"/>
              <a:cs typeface="Manrope"/>
              <a:sym typeface="Manrope"/>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6" name="Shape 426"/>
        <p:cNvGrpSpPr/>
        <p:nvPr/>
      </p:nvGrpSpPr>
      <p:grpSpPr>
        <a:xfrm>
          <a:off x="0" y="0"/>
          <a:ext cx="0" cy="0"/>
          <a:chOff x="0" y="0"/>
          <a:chExt cx="0" cy="0"/>
        </a:xfrm>
      </p:grpSpPr>
      <p:sp>
        <p:nvSpPr>
          <p:cNvPr id="427" name="Google Shape;427;p42"/>
          <p:cNvSpPr txBox="1"/>
          <p:nvPr/>
        </p:nvSpPr>
        <p:spPr>
          <a:xfrm>
            <a:off x="157600" y="157600"/>
            <a:ext cx="7192200" cy="477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900">
                <a:solidFill>
                  <a:schemeClr val="dk2"/>
                </a:solidFill>
                <a:latin typeface="Manrope SemiBold"/>
                <a:ea typeface="Manrope SemiBold"/>
                <a:cs typeface="Manrope SemiBold"/>
                <a:sym typeface="Manrope SemiBold"/>
              </a:rPr>
              <a:t>In fact the team building </a:t>
            </a:r>
            <a:r>
              <a:rPr lang="en" sz="1900">
                <a:solidFill>
                  <a:schemeClr val="dk2"/>
                </a:solidFill>
                <a:latin typeface="Manrope SemiBold"/>
                <a:ea typeface="Manrope SemiBold"/>
                <a:cs typeface="Manrope SemiBold"/>
                <a:sym typeface="Manrope SemiBold"/>
              </a:rPr>
              <a:t>activities</a:t>
            </a:r>
            <a:r>
              <a:rPr lang="en" sz="1900">
                <a:solidFill>
                  <a:schemeClr val="dk2"/>
                </a:solidFill>
                <a:latin typeface="Manrope SemiBold"/>
                <a:ea typeface="Manrope SemiBold"/>
                <a:cs typeface="Manrope SemiBold"/>
                <a:sym typeface="Manrope SemiBold"/>
              </a:rPr>
              <a:t> coalign with the</a:t>
            </a:r>
            <a:r>
              <a:rPr lang="en" sz="1900">
                <a:latin typeface="Manrope SemiBold"/>
                <a:ea typeface="Manrope SemiBold"/>
                <a:cs typeface="Manrope SemiBold"/>
                <a:sym typeface="Manrope SemiBold"/>
              </a:rPr>
              <a:t> </a:t>
            </a:r>
            <a:r>
              <a:rPr lang="en" sz="1900">
                <a:solidFill>
                  <a:schemeClr val="lt1"/>
                </a:solidFill>
                <a:latin typeface="Manrope SemiBold"/>
                <a:ea typeface="Manrope SemiBold"/>
                <a:cs typeface="Manrope SemiBold"/>
                <a:sym typeface="Manrope SemiBold"/>
              </a:rPr>
              <a:t>UNCRC</a:t>
            </a:r>
            <a:r>
              <a:rPr lang="en" sz="1900">
                <a:solidFill>
                  <a:schemeClr val="lt1"/>
                </a:solidFill>
                <a:latin typeface="Manrope"/>
                <a:ea typeface="Manrope"/>
                <a:cs typeface="Manrope"/>
                <a:sym typeface="Manrope"/>
              </a:rPr>
              <a:t> </a:t>
            </a:r>
            <a:endParaRPr sz="1900">
              <a:solidFill>
                <a:schemeClr val="lt1"/>
              </a:solidFill>
              <a:latin typeface="Manrope"/>
              <a:ea typeface="Manrope"/>
              <a:cs typeface="Manrope"/>
              <a:sym typeface="Manrope"/>
            </a:endParaRPr>
          </a:p>
        </p:txBody>
      </p:sp>
      <p:sp>
        <p:nvSpPr>
          <p:cNvPr id="428" name="Google Shape;428;p42"/>
          <p:cNvSpPr txBox="1"/>
          <p:nvPr/>
        </p:nvSpPr>
        <p:spPr>
          <a:xfrm>
            <a:off x="157600" y="634600"/>
            <a:ext cx="4097700" cy="1354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600" u="sng">
                <a:solidFill>
                  <a:srgbClr val="5B0F00"/>
                </a:solidFill>
                <a:latin typeface="Manrope"/>
                <a:ea typeface="Manrope"/>
                <a:cs typeface="Manrope"/>
                <a:sym typeface="Manrope"/>
              </a:rPr>
              <a:t>What is the UNCRC?</a:t>
            </a:r>
            <a:endParaRPr sz="1600" u="sng">
              <a:solidFill>
                <a:srgbClr val="5B0F00"/>
              </a:solidFill>
              <a:latin typeface="Manrope"/>
              <a:ea typeface="Manrope"/>
              <a:cs typeface="Manrope"/>
              <a:sym typeface="Manrope"/>
            </a:endParaRPr>
          </a:p>
          <a:p>
            <a:pPr indent="0" lvl="0" marL="0" rtl="0" algn="just">
              <a:spcBef>
                <a:spcPts val="0"/>
              </a:spcBef>
              <a:spcAft>
                <a:spcPts val="0"/>
              </a:spcAft>
              <a:buNone/>
            </a:pPr>
            <a:r>
              <a:rPr lang="en" sz="1500">
                <a:solidFill>
                  <a:schemeClr val="dk2"/>
                </a:solidFill>
                <a:latin typeface="Manrope"/>
                <a:ea typeface="Manrope"/>
                <a:cs typeface="Manrope"/>
                <a:sym typeface="Manrope"/>
              </a:rPr>
              <a:t>UNICEF (n.d) describes the UNCRC to be a convention the outlines 54 articles  which cover political, economical and social rights of a child’s life.</a:t>
            </a:r>
            <a:endParaRPr sz="1500">
              <a:solidFill>
                <a:schemeClr val="dk2"/>
              </a:solidFill>
              <a:latin typeface="Manrope"/>
              <a:ea typeface="Manrope"/>
              <a:cs typeface="Manrope"/>
              <a:sym typeface="Manrope"/>
            </a:endParaRPr>
          </a:p>
        </p:txBody>
      </p:sp>
      <p:sp>
        <p:nvSpPr>
          <p:cNvPr id="429" name="Google Shape;429;p42"/>
          <p:cNvSpPr txBox="1"/>
          <p:nvPr/>
        </p:nvSpPr>
        <p:spPr>
          <a:xfrm>
            <a:off x="1991500" y="2063125"/>
            <a:ext cx="5458800" cy="19395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sz="1700">
                <a:solidFill>
                  <a:schemeClr val="lt1"/>
                </a:solidFill>
                <a:latin typeface="Manrope SemiBold"/>
                <a:ea typeface="Manrope SemiBold"/>
                <a:cs typeface="Manrope SemiBold"/>
                <a:sym typeface="Manrope SemiBold"/>
              </a:rPr>
              <a:t>Certain</a:t>
            </a:r>
            <a:r>
              <a:rPr lang="en" sz="1700">
                <a:solidFill>
                  <a:schemeClr val="lt1"/>
                </a:solidFill>
                <a:latin typeface="Manrope SemiBold"/>
                <a:ea typeface="Manrope SemiBold"/>
                <a:cs typeface="Manrope SemiBold"/>
                <a:sym typeface="Manrope SemiBold"/>
              </a:rPr>
              <a:t> </a:t>
            </a:r>
            <a:r>
              <a:rPr lang="en" sz="1700">
                <a:solidFill>
                  <a:schemeClr val="lt1"/>
                </a:solidFill>
                <a:latin typeface="Manrope SemiBold"/>
                <a:ea typeface="Manrope SemiBold"/>
                <a:cs typeface="Manrope SemiBold"/>
                <a:sym typeface="Manrope SemiBold"/>
              </a:rPr>
              <a:t>activities</a:t>
            </a:r>
            <a:r>
              <a:rPr lang="en" sz="1700">
                <a:solidFill>
                  <a:schemeClr val="lt1"/>
                </a:solidFill>
                <a:latin typeface="Manrope SemiBold"/>
                <a:ea typeface="Manrope SemiBold"/>
                <a:cs typeface="Manrope SemiBold"/>
                <a:sym typeface="Manrope SemiBold"/>
              </a:rPr>
              <a:t> go hand-in-hand with some of the 54 articles. For example:</a:t>
            </a:r>
            <a:endParaRPr sz="1700">
              <a:solidFill>
                <a:schemeClr val="lt1"/>
              </a:solidFill>
              <a:latin typeface="Manrope SemiBold"/>
              <a:ea typeface="Manrope SemiBold"/>
              <a:cs typeface="Manrope SemiBold"/>
              <a:sym typeface="Manrope SemiBold"/>
            </a:endParaRPr>
          </a:p>
          <a:p>
            <a:pPr indent="-330200" lvl="0" marL="457200" rtl="0" algn="l">
              <a:spcBef>
                <a:spcPts val="0"/>
              </a:spcBef>
              <a:spcAft>
                <a:spcPts val="0"/>
              </a:spcAft>
              <a:buClr>
                <a:schemeClr val="dk2"/>
              </a:buClr>
              <a:buSzPts val="1600"/>
              <a:buFont typeface="Manrope SemiBold"/>
              <a:buChar char="●"/>
            </a:pPr>
            <a:r>
              <a:rPr lang="en" sz="1600">
                <a:solidFill>
                  <a:schemeClr val="dk2"/>
                </a:solidFill>
                <a:latin typeface="Manrope SemiBold"/>
                <a:ea typeface="Manrope SemiBold"/>
                <a:cs typeface="Manrope SemiBold"/>
                <a:sym typeface="Manrope SemiBold"/>
              </a:rPr>
              <a:t>Article</a:t>
            </a:r>
            <a:r>
              <a:rPr lang="en" sz="1600">
                <a:solidFill>
                  <a:schemeClr val="dk2"/>
                </a:solidFill>
                <a:latin typeface="Manrope SemiBold"/>
                <a:ea typeface="Manrope SemiBold"/>
                <a:cs typeface="Manrope SemiBold"/>
                <a:sym typeface="Manrope SemiBold"/>
              </a:rPr>
              <a:t> 13: The child’s right to freedom of expression </a:t>
            </a:r>
            <a:endParaRPr sz="1600">
              <a:solidFill>
                <a:schemeClr val="dk2"/>
              </a:solidFill>
              <a:latin typeface="Manrope SemiBold"/>
              <a:ea typeface="Manrope SemiBold"/>
              <a:cs typeface="Manrope SemiBold"/>
              <a:sym typeface="Manrope SemiBold"/>
            </a:endParaRPr>
          </a:p>
          <a:p>
            <a:pPr indent="-330200" lvl="0" marL="457200" rtl="0" algn="l">
              <a:spcBef>
                <a:spcPts val="0"/>
              </a:spcBef>
              <a:spcAft>
                <a:spcPts val="0"/>
              </a:spcAft>
              <a:buClr>
                <a:schemeClr val="dk2"/>
              </a:buClr>
              <a:buSzPts val="1600"/>
              <a:buFont typeface="Manrope SemiBold"/>
              <a:buChar char="●"/>
            </a:pPr>
            <a:r>
              <a:rPr lang="en" sz="1600">
                <a:solidFill>
                  <a:schemeClr val="dk2"/>
                </a:solidFill>
                <a:latin typeface="Manrope SemiBold"/>
                <a:ea typeface="Manrope SemiBold"/>
                <a:cs typeface="Manrope SemiBold"/>
                <a:sym typeface="Manrope SemiBold"/>
              </a:rPr>
              <a:t>Article 28: The child’s right to education </a:t>
            </a:r>
            <a:endParaRPr sz="1600">
              <a:solidFill>
                <a:schemeClr val="dk2"/>
              </a:solidFill>
              <a:latin typeface="Manrope SemiBold"/>
              <a:ea typeface="Manrope SemiBold"/>
              <a:cs typeface="Manrope SemiBold"/>
              <a:sym typeface="Manrope SemiBold"/>
            </a:endParaRPr>
          </a:p>
          <a:p>
            <a:pPr indent="-330200" lvl="0" marL="457200" rtl="0" algn="l">
              <a:spcBef>
                <a:spcPts val="0"/>
              </a:spcBef>
              <a:spcAft>
                <a:spcPts val="0"/>
              </a:spcAft>
              <a:buClr>
                <a:schemeClr val="dk2"/>
              </a:buClr>
              <a:buSzPts val="1600"/>
              <a:buFont typeface="Manrope SemiBold"/>
              <a:buChar char="●"/>
            </a:pPr>
            <a:r>
              <a:rPr lang="en" sz="1600">
                <a:solidFill>
                  <a:schemeClr val="dk2"/>
                </a:solidFill>
                <a:latin typeface="Manrope SemiBold"/>
                <a:ea typeface="Manrope SemiBold"/>
                <a:cs typeface="Manrope SemiBold"/>
                <a:sym typeface="Manrope SemiBold"/>
              </a:rPr>
              <a:t>Article 31: The child’s right to rest, leisure and recreational </a:t>
            </a:r>
            <a:r>
              <a:rPr lang="en" sz="1600">
                <a:solidFill>
                  <a:schemeClr val="dk2"/>
                </a:solidFill>
                <a:latin typeface="Manrope SemiBold"/>
                <a:ea typeface="Manrope SemiBold"/>
                <a:cs typeface="Manrope SemiBold"/>
                <a:sym typeface="Manrope SemiBold"/>
              </a:rPr>
              <a:t>activities</a:t>
            </a:r>
            <a:r>
              <a:rPr lang="en" sz="1600">
                <a:solidFill>
                  <a:schemeClr val="dk2"/>
                </a:solidFill>
                <a:latin typeface="Manrope SemiBold"/>
                <a:ea typeface="Manrope SemiBold"/>
                <a:cs typeface="Manrope SemiBold"/>
                <a:sym typeface="Manrope SemiBold"/>
              </a:rPr>
              <a:t> </a:t>
            </a:r>
            <a:endParaRPr sz="1600">
              <a:solidFill>
                <a:schemeClr val="dk2"/>
              </a:solidFill>
              <a:latin typeface="Manrope SemiBold"/>
              <a:ea typeface="Manrope SemiBold"/>
              <a:cs typeface="Manrope SemiBold"/>
              <a:sym typeface="Manrope SemiBold"/>
            </a:endParaRPr>
          </a:p>
        </p:txBody>
      </p:sp>
      <p:sp>
        <p:nvSpPr>
          <p:cNvPr id="430" name="Google Shape;430;p42"/>
          <p:cNvSpPr txBox="1"/>
          <p:nvPr/>
        </p:nvSpPr>
        <p:spPr>
          <a:xfrm>
            <a:off x="1991500" y="4002625"/>
            <a:ext cx="1590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lt2"/>
                </a:solidFill>
                <a:latin typeface="Manrope SemiBold"/>
                <a:ea typeface="Manrope SemiBold"/>
                <a:cs typeface="Manrope SemiBold"/>
                <a:sym typeface="Manrope SemiBold"/>
              </a:rPr>
              <a:t>(blogspot, 2013)</a:t>
            </a:r>
            <a:endParaRPr>
              <a:solidFill>
                <a:schemeClr val="lt2"/>
              </a:solidFill>
              <a:latin typeface="Manrope SemiBold"/>
              <a:ea typeface="Manrope SemiBold"/>
              <a:cs typeface="Manrope SemiBold"/>
              <a:sym typeface="Manrope SemiBold"/>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4" name="Shape 434"/>
        <p:cNvGrpSpPr/>
        <p:nvPr/>
      </p:nvGrpSpPr>
      <p:grpSpPr>
        <a:xfrm>
          <a:off x="0" y="0"/>
          <a:ext cx="0" cy="0"/>
          <a:chOff x="0" y="0"/>
          <a:chExt cx="0" cy="0"/>
        </a:xfrm>
      </p:grpSpPr>
      <p:sp>
        <p:nvSpPr>
          <p:cNvPr id="435" name="Google Shape;435;p43"/>
          <p:cNvSpPr txBox="1"/>
          <p:nvPr/>
        </p:nvSpPr>
        <p:spPr>
          <a:xfrm>
            <a:off x="530100" y="1060225"/>
            <a:ext cx="8083800" cy="18777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sz="2200">
                <a:solidFill>
                  <a:schemeClr val="dk2"/>
                </a:solidFill>
                <a:latin typeface="Manrope SemiBold"/>
                <a:ea typeface="Manrope SemiBold"/>
                <a:cs typeface="Manrope SemiBold"/>
                <a:sym typeface="Manrope SemiBold"/>
              </a:rPr>
              <a:t>Not only are the </a:t>
            </a:r>
            <a:r>
              <a:rPr lang="en" sz="2200">
                <a:solidFill>
                  <a:schemeClr val="dk2"/>
                </a:solidFill>
                <a:latin typeface="Manrope SemiBold"/>
                <a:ea typeface="Manrope SemiBold"/>
                <a:cs typeface="Manrope SemiBold"/>
                <a:sym typeface="Manrope SemiBold"/>
              </a:rPr>
              <a:t>activities</a:t>
            </a:r>
            <a:r>
              <a:rPr lang="en" sz="2200">
                <a:solidFill>
                  <a:schemeClr val="dk2"/>
                </a:solidFill>
                <a:latin typeface="Manrope SemiBold"/>
                <a:ea typeface="Manrope SemiBold"/>
                <a:cs typeface="Manrope SemiBold"/>
                <a:sym typeface="Manrope SemiBold"/>
              </a:rPr>
              <a:t> fun for the young people, it aligns with the UNCRC rights of a child, improves group dynamics, builds relationships on a one-to-one level, but it also provides the Youth Worker with a method of delivering informal education.</a:t>
            </a:r>
            <a:endParaRPr sz="2200">
              <a:solidFill>
                <a:schemeClr val="dk2"/>
              </a:solidFill>
              <a:latin typeface="Manrope SemiBold"/>
              <a:ea typeface="Manrope SemiBold"/>
              <a:cs typeface="Manrope SemiBold"/>
              <a:sym typeface="Manrope SemiBold"/>
            </a:endParaRPr>
          </a:p>
        </p:txBody>
      </p:sp>
      <p:sp>
        <p:nvSpPr>
          <p:cNvPr id="436" name="Google Shape;436;p43"/>
          <p:cNvSpPr txBox="1"/>
          <p:nvPr/>
        </p:nvSpPr>
        <p:spPr>
          <a:xfrm>
            <a:off x="143275" y="424675"/>
            <a:ext cx="2951400" cy="44946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u="sng">
                <a:solidFill>
                  <a:schemeClr val="lt1"/>
                </a:solidFill>
                <a:latin typeface="Manrope"/>
                <a:ea typeface="Manrope"/>
                <a:cs typeface="Manrope"/>
                <a:sym typeface="Manrope"/>
              </a:rPr>
              <a:t>The definition and </a:t>
            </a:r>
            <a:r>
              <a:rPr b="1" lang="en" u="sng">
                <a:solidFill>
                  <a:schemeClr val="lt1"/>
                </a:solidFill>
                <a:latin typeface="Manrope"/>
                <a:ea typeface="Manrope"/>
                <a:cs typeface="Manrope"/>
                <a:sym typeface="Manrope"/>
              </a:rPr>
              <a:t>importance</a:t>
            </a:r>
            <a:r>
              <a:rPr b="1" lang="en" u="sng">
                <a:solidFill>
                  <a:schemeClr val="lt1"/>
                </a:solidFill>
                <a:latin typeface="Manrope"/>
                <a:ea typeface="Manrope"/>
                <a:cs typeface="Manrope"/>
                <a:sym typeface="Manrope"/>
              </a:rPr>
              <a:t> of Informal learning. </a:t>
            </a:r>
            <a:endParaRPr b="1" u="sng">
              <a:solidFill>
                <a:schemeClr val="lt1"/>
              </a:solidFill>
              <a:latin typeface="Manrope"/>
              <a:ea typeface="Manrope"/>
              <a:cs typeface="Manrope"/>
              <a:sym typeface="Manrope"/>
            </a:endParaRPr>
          </a:p>
          <a:p>
            <a:pPr indent="0" lvl="0" marL="0" rtl="0" algn="ctr">
              <a:spcBef>
                <a:spcPts val="0"/>
              </a:spcBef>
              <a:spcAft>
                <a:spcPts val="0"/>
              </a:spcAft>
              <a:buNone/>
            </a:pPr>
            <a:r>
              <a:t/>
            </a:r>
            <a:endParaRPr u="sng">
              <a:solidFill>
                <a:schemeClr val="lt1"/>
              </a:solidFill>
              <a:latin typeface="Manrope"/>
              <a:ea typeface="Manrope"/>
              <a:cs typeface="Manrope"/>
              <a:sym typeface="Manrope"/>
            </a:endParaRPr>
          </a:p>
          <a:p>
            <a:pPr indent="0" lvl="0" marL="0" rtl="0" algn="just">
              <a:spcBef>
                <a:spcPts val="0"/>
              </a:spcBef>
              <a:spcAft>
                <a:spcPts val="0"/>
              </a:spcAft>
              <a:buNone/>
            </a:pPr>
            <a:r>
              <a:rPr lang="en">
                <a:latin typeface="Manrope"/>
                <a:ea typeface="Manrope"/>
                <a:cs typeface="Manrope"/>
                <a:sym typeface="Manrope"/>
              </a:rPr>
              <a:t>123helpme (n.d) described informal learning as learning that occurs outside of a formal setting. They go onto say that informal learning can provide the students with a new perspective on learning and how they learn which will help them to be more attentive during normal lessons.  </a:t>
            </a:r>
            <a:endParaRPr>
              <a:latin typeface="Manrope"/>
              <a:ea typeface="Manrope"/>
              <a:cs typeface="Manrope"/>
              <a:sym typeface="Manrope"/>
            </a:endParaRPr>
          </a:p>
          <a:p>
            <a:pPr indent="0" lvl="0" marL="0" rtl="0" algn="just">
              <a:spcBef>
                <a:spcPts val="0"/>
              </a:spcBef>
              <a:spcAft>
                <a:spcPts val="0"/>
              </a:spcAft>
              <a:buNone/>
            </a:pPr>
            <a:r>
              <a:t/>
            </a:r>
            <a:endParaRPr>
              <a:latin typeface="Manrope"/>
              <a:ea typeface="Manrope"/>
              <a:cs typeface="Manrope"/>
              <a:sym typeface="Manrope"/>
            </a:endParaRPr>
          </a:p>
          <a:p>
            <a:pPr indent="0" lvl="0" marL="0" rtl="0" algn="just">
              <a:spcBef>
                <a:spcPts val="0"/>
              </a:spcBef>
              <a:spcAft>
                <a:spcPts val="0"/>
              </a:spcAft>
              <a:buNone/>
            </a:pPr>
            <a:r>
              <a:rPr lang="en">
                <a:latin typeface="Manrope"/>
                <a:ea typeface="Manrope"/>
                <a:cs typeface="Manrope"/>
                <a:sym typeface="Manrope"/>
              </a:rPr>
              <a:t>Tony Jeffs and Mark Smith also define, “informal learning is learning that flows from the conversations being involved in activities and in being members of youth and community groups”</a:t>
            </a:r>
            <a:endParaRPr>
              <a:latin typeface="Manrope"/>
              <a:ea typeface="Manrope"/>
              <a:cs typeface="Manrope"/>
              <a:sym typeface="Manrope"/>
            </a:endParaRPr>
          </a:p>
          <a:p>
            <a:pPr indent="0" lvl="0" marL="0" rtl="0" algn="just">
              <a:spcBef>
                <a:spcPts val="0"/>
              </a:spcBef>
              <a:spcAft>
                <a:spcPts val="0"/>
              </a:spcAft>
              <a:buNone/>
            </a:pPr>
            <a:r>
              <a:rPr lang="en">
                <a:latin typeface="Manrope"/>
                <a:ea typeface="Manrope"/>
                <a:cs typeface="Manrope"/>
                <a:sym typeface="Manrope"/>
              </a:rPr>
              <a:t>(Jeffs and Smith, 2005, p.5).</a:t>
            </a:r>
            <a:endParaRPr>
              <a:latin typeface="Manrope"/>
              <a:ea typeface="Manrope"/>
              <a:cs typeface="Manrope"/>
              <a:sym typeface="Manrope"/>
            </a:endParaRPr>
          </a:p>
        </p:txBody>
      </p:sp>
      <p:sp>
        <p:nvSpPr>
          <p:cNvPr id="437" name="Google Shape;437;p43"/>
          <p:cNvSpPr txBox="1"/>
          <p:nvPr/>
        </p:nvSpPr>
        <p:spPr>
          <a:xfrm>
            <a:off x="3245138" y="424675"/>
            <a:ext cx="2865600" cy="44946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u="sng">
                <a:solidFill>
                  <a:schemeClr val="lt1"/>
                </a:solidFill>
                <a:latin typeface="Manrope"/>
                <a:ea typeface="Manrope"/>
                <a:cs typeface="Manrope"/>
                <a:sym typeface="Manrope"/>
              </a:rPr>
              <a:t>Benefits of informal learning</a:t>
            </a:r>
            <a:endParaRPr b="1" u="sng">
              <a:solidFill>
                <a:schemeClr val="lt1"/>
              </a:solidFill>
              <a:latin typeface="Manrope"/>
              <a:ea typeface="Manrope"/>
              <a:cs typeface="Manrope"/>
              <a:sym typeface="Manrope"/>
            </a:endParaRPr>
          </a:p>
          <a:p>
            <a:pPr indent="0" lvl="0" marL="0" rtl="0" algn="ctr">
              <a:spcBef>
                <a:spcPts val="0"/>
              </a:spcBef>
              <a:spcAft>
                <a:spcPts val="0"/>
              </a:spcAft>
              <a:buNone/>
            </a:pPr>
            <a:r>
              <a:t/>
            </a:r>
            <a:endParaRPr u="sng">
              <a:solidFill>
                <a:schemeClr val="lt1"/>
              </a:solidFill>
              <a:latin typeface="Manrope"/>
              <a:ea typeface="Manrope"/>
              <a:cs typeface="Manrope"/>
              <a:sym typeface="Manrope"/>
            </a:endParaRPr>
          </a:p>
          <a:p>
            <a:pPr indent="0" lvl="0" marL="0" rtl="0" algn="just">
              <a:spcBef>
                <a:spcPts val="0"/>
              </a:spcBef>
              <a:spcAft>
                <a:spcPts val="0"/>
              </a:spcAft>
              <a:buNone/>
            </a:pPr>
            <a:r>
              <a:rPr lang="en">
                <a:latin typeface="Manrope"/>
                <a:ea typeface="Manrope"/>
                <a:cs typeface="Manrope"/>
                <a:sym typeface="Manrope"/>
              </a:rPr>
              <a:t>Learning Everest (n.d) wrote that informal learning benefits the individual succeed further in life. They also included a list of benefits: </a:t>
            </a:r>
            <a:endParaRPr>
              <a:latin typeface="Manrope"/>
              <a:ea typeface="Manrope"/>
              <a:cs typeface="Manrope"/>
              <a:sym typeface="Manrope"/>
            </a:endParaRPr>
          </a:p>
          <a:p>
            <a:pPr indent="-317500" lvl="0" marL="457200" rtl="0" algn="just">
              <a:spcBef>
                <a:spcPts val="0"/>
              </a:spcBef>
              <a:spcAft>
                <a:spcPts val="0"/>
              </a:spcAft>
              <a:buSzPts val="1400"/>
              <a:buFont typeface="Manrope"/>
              <a:buAutoNum type="arabicPeriod"/>
            </a:pPr>
            <a:r>
              <a:rPr lang="en">
                <a:latin typeface="Manrope"/>
                <a:ea typeface="Manrope"/>
                <a:cs typeface="Manrope"/>
                <a:sym typeface="Manrope"/>
              </a:rPr>
              <a:t>Informal learning is more focused </a:t>
            </a:r>
            <a:endParaRPr>
              <a:latin typeface="Manrope"/>
              <a:ea typeface="Manrope"/>
              <a:cs typeface="Manrope"/>
              <a:sym typeface="Manrope"/>
            </a:endParaRPr>
          </a:p>
          <a:p>
            <a:pPr indent="-317500" lvl="0" marL="457200" rtl="0" algn="just">
              <a:spcBef>
                <a:spcPts val="0"/>
              </a:spcBef>
              <a:spcAft>
                <a:spcPts val="0"/>
              </a:spcAft>
              <a:buSzPts val="1400"/>
              <a:buFont typeface="Manrope"/>
              <a:buAutoNum type="arabicPeriod"/>
            </a:pPr>
            <a:r>
              <a:rPr lang="en">
                <a:latin typeface="Manrope"/>
                <a:ea typeface="Manrope"/>
                <a:cs typeface="Manrope"/>
                <a:sym typeface="Manrope"/>
              </a:rPr>
              <a:t>It is </a:t>
            </a:r>
            <a:r>
              <a:rPr lang="en">
                <a:latin typeface="Manrope"/>
                <a:ea typeface="Manrope"/>
                <a:cs typeface="Manrope"/>
                <a:sym typeface="Manrope"/>
              </a:rPr>
              <a:t>tailored</a:t>
            </a:r>
            <a:r>
              <a:rPr lang="en">
                <a:latin typeface="Manrope"/>
                <a:ea typeface="Manrope"/>
                <a:cs typeface="Manrope"/>
                <a:sym typeface="Manrope"/>
              </a:rPr>
              <a:t> to the learner’s pace</a:t>
            </a:r>
            <a:endParaRPr>
              <a:latin typeface="Manrope"/>
              <a:ea typeface="Manrope"/>
              <a:cs typeface="Manrope"/>
              <a:sym typeface="Manrope"/>
            </a:endParaRPr>
          </a:p>
          <a:p>
            <a:pPr indent="-317500" lvl="0" marL="457200" rtl="0" algn="just">
              <a:spcBef>
                <a:spcPts val="0"/>
              </a:spcBef>
              <a:spcAft>
                <a:spcPts val="0"/>
              </a:spcAft>
              <a:buSzPts val="1400"/>
              <a:buFont typeface="Manrope"/>
              <a:buAutoNum type="arabicPeriod"/>
            </a:pPr>
            <a:r>
              <a:rPr lang="en">
                <a:latin typeface="Manrope"/>
                <a:ea typeface="Manrope"/>
                <a:cs typeface="Manrope"/>
                <a:sym typeface="Manrope"/>
              </a:rPr>
              <a:t>There is no learning plan</a:t>
            </a:r>
            <a:endParaRPr>
              <a:latin typeface="Manrope"/>
              <a:ea typeface="Manrope"/>
              <a:cs typeface="Manrope"/>
              <a:sym typeface="Manrope"/>
            </a:endParaRPr>
          </a:p>
          <a:p>
            <a:pPr indent="0" lvl="0" marL="457200" rtl="0" algn="just">
              <a:spcBef>
                <a:spcPts val="0"/>
              </a:spcBef>
              <a:spcAft>
                <a:spcPts val="0"/>
              </a:spcAft>
              <a:buNone/>
            </a:pPr>
            <a:r>
              <a:t/>
            </a:r>
            <a:endParaRPr>
              <a:latin typeface="Manrope"/>
              <a:ea typeface="Manrope"/>
              <a:cs typeface="Manrope"/>
              <a:sym typeface="Manrope"/>
            </a:endParaRPr>
          </a:p>
          <a:p>
            <a:pPr indent="0" lvl="0" marL="0" rtl="0" algn="just">
              <a:spcBef>
                <a:spcPts val="0"/>
              </a:spcBef>
              <a:spcAft>
                <a:spcPts val="0"/>
              </a:spcAft>
              <a:buNone/>
            </a:pPr>
            <a:r>
              <a:rPr lang="en">
                <a:latin typeface="Manrope"/>
                <a:ea typeface="Manrope"/>
                <a:cs typeface="Manrope"/>
                <a:sym typeface="Manrope"/>
              </a:rPr>
              <a:t>Gabriella Rivera (2021) wrote in a blog post, that informal learning is a, “</a:t>
            </a:r>
            <a:r>
              <a:rPr lang="en"/>
              <a:t>self-paced learning approach that allows learners to gain knowledge and develop new skills at a time they’re most susceptible to learning”.</a:t>
            </a:r>
            <a:endParaRPr>
              <a:latin typeface="Manrope"/>
              <a:ea typeface="Manrope"/>
              <a:cs typeface="Manrope"/>
              <a:sym typeface="Manrope"/>
            </a:endParaRPr>
          </a:p>
        </p:txBody>
      </p:sp>
      <p:sp>
        <p:nvSpPr>
          <p:cNvPr id="438" name="Google Shape;438;p43"/>
          <p:cNvSpPr txBox="1"/>
          <p:nvPr/>
        </p:nvSpPr>
        <p:spPr>
          <a:xfrm>
            <a:off x="6404475" y="424675"/>
            <a:ext cx="2493000" cy="44946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u="sng">
                <a:solidFill>
                  <a:schemeClr val="lt1"/>
                </a:solidFill>
                <a:latin typeface="Manrope SemiBold"/>
                <a:ea typeface="Manrope SemiBold"/>
                <a:cs typeface="Manrope SemiBold"/>
                <a:sym typeface="Manrope SemiBold"/>
              </a:rPr>
              <a:t>Examples of informal learning </a:t>
            </a:r>
            <a:endParaRPr u="sng">
              <a:solidFill>
                <a:schemeClr val="lt1"/>
              </a:solidFill>
              <a:latin typeface="Manrope SemiBold"/>
              <a:ea typeface="Manrope SemiBold"/>
              <a:cs typeface="Manrope SemiBold"/>
              <a:sym typeface="Manrope SemiBold"/>
            </a:endParaRPr>
          </a:p>
          <a:p>
            <a:pPr indent="0" lvl="0" marL="0" rtl="0" algn="ctr">
              <a:spcBef>
                <a:spcPts val="0"/>
              </a:spcBef>
              <a:spcAft>
                <a:spcPts val="0"/>
              </a:spcAft>
              <a:buNone/>
            </a:pPr>
            <a:r>
              <a:t/>
            </a:r>
            <a:endParaRPr>
              <a:latin typeface="Manrope"/>
              <a:ea typeface="Manrope"/>
              <a:cs typeface="Manrope"/>
              <a:sym typeface="Manrope"/>
            </a:endParaRPr>
          </a:p>
          <a:p>
            <a:pPr indent="0" lvl="0" marL="0" rtl="0" algn="just">
              <a:spcBef>
                <a:spcPts val="0"/>
              </a:spcBef>
              <a:spcAft>
                <a:spcPts val="0"/>
              </a:spcAft>
              <a:buNone/>
            </a:pPr>
            <a:r>
              <a:rPr lang="en">
                <a:latin typeface="Manrope"/>
                <a:ea typeface="Manrope"/>
                <a:cs typeface="Manrope"/>
                <a:sym typeface="Manrope"/>
              </a:rPr>
              <a:t>Training industry (n.d) </a:t>
            </a:r>
            <a:r>
              <a:rPr lang="en">
                <a:latin typeface="Manrope"/>
                <a:ea typeface="Manrope"/>
                <a:cs typeface="Manrope"/>
                <a:sym typeface="Manrope"/>
              </a:rPr>
              <a:t>explained</a:t>
            </a:r>
            <a:r>
              <a:rPr lang="en">
                <a:latin typeface="Manrope"/>
                <a:ea typeface="Manrope"/>
                <a:cs typeface="Manrope"/>
                <a:sym typeface="Manrope"/>
              </a:rPr>
              <a:t> that informal learning can come in many forms like viewing videos, self-learning, </a:t>
            </a:r>
            <a:r>
              <a:rPr lang="en">
                <a:latin typeface="Manrope"/>
                <a:ea typeface="Manrope"/>
                <a:cs typeface="Manrope"/>
                <a:sym typeface="Manrope"/>
              </a:rPr>
              <a:t>participating</a:t>
            </a:r>
            <a:r>
              <a:rPr lang="en">
                <a:latin typeface="Manrope"/>
                <a:ea typeface="Manrope"/>
                <a:cs typeface="Manrope"/>
                <a:sym typeface="Manrope"/>
              </a:rPr>
              <a:t> in forums and games. </a:t>
            </a:r>
            <a:endParaRPr>
              <a:latin typeface="Manrope"/>
              <a:ea typeface="Manrope"/>
              <a:cs typeface="Manrope"/>
              <a:sym typeface="Manrope"/>
            </a:endParaRPr>
          </a:p>
          <a:p>
            <a:pPr indent="0" lvl="0" marL="0" rtl="0" algn="just">
              <a:spcBef>
                <a:spcPts val="0"/>
              </a:spcBef>
              <a:spcAft>
                <a:spcPts val="0"/>
              </a:spcAft>
              <a:buNone/>
            </a:pPr>
            <a:r>
              <a:t/>
            </a:r>
            <a:endParaRPr>
              <a:latin typeface="Manrope"/>
              <a:ea typeface="Manrope"/>
              <a:cs typeface="Manrope"/>
              <a:sym typeface="Manrope"/>
            </a:endParaRPr>
          </a:p>
          <a:p>
            <a:pPr indent="0" lvl="0" marL="0" rtl="0" algn="just">
              <a:spcBef>
                <a:spcPts val="0"/>
              </a:spcBef>
              <a:spcAft>
                <a:spcPts val="0"/>
              </a:spcAft>
              <a:buNone/>
            </a:pPr>
            <a:r>
              <a:rPr lang="en">
                <a:latin typeface="Manrope"/>
                <a:ea typeface="Manrope"/>
                <a:cs typeface="Manrope"/>
                <a:sym typeface="Manrope"/>
              </a:rPr>
              <a:t>Rivera, G (2021) created a list of some examples of what could be considered as informal learning: </a:t>
            </a:r>
            <a:endParaRPr>
              <a:latin typeface="Manrope"/>
              <a:ea typeface="Manrope"/>
              <a:cs typeface="Manrope"/>
              <a:sym typeface="Manrope"/>
            </a:endParaRPr>
          </a:p>
          <a:p>
            <a:pPr indent="-317500" lvl="0" marL="457200" rtl="0" algn="just">
              <a:spcBef>
                <a:spcPts val="0"/>
              </a:spcBef>
              <a:spcAft>
                <a:spcPts val="0"/>
              </a:spcAft>
              <a:buSzPts val="1400"/>
              <a:buFont typeface="Manrope"/>
              <a:buAutoNum type="arabicPeriod"/>
            </a:pPr>
            <a:r>
              <a:rPr lang="en">
                <a:latin typeface="Manrope"/>
                <a:ea typeface="Manrope"/>
                <a:cs typeface="Manrope"/>
                <a:sym typeface="Manrope"/>
              </a:rPr>
              <a:t>Weekly </a:t>
            </a:r>
            <a:r>
              <a:rPr lang="en">
                <a:latin typeface="Manrope"/>
                <a:ea typeface="Manrope"/>
                <a:cs typeface="Manrope"/>
                <a:sym typeface="Manrope"/>
              </a:rPr>
              <a:t>quizzes</a:t>
            </a:r>
            <a:r>
              <a:rPr lang="en">
                <a:latin typeface="Manrope"/>
                <a:ea typeface="Manrope"/>
                <a:cs typeface="Manrope"/>
                <a:sym typeface="Manrope"/>
              </a:rPr>
              <a:t> </a:t>
            </a:r>
            <a:endParaRPr>
              <a:latin typeface="Manrope"/>
              <a:ea typeface="Manrope"/>
              <a:cs typeface="Manrope"/>
              <a:sym typeface="Manrope"/>
            </a:endParaRPr>
          </a:p>
          <a:p>
            <a:pPr indent="-317500" lvl="0" marL="457200" rtl="0" algn="just">
              <a:spcBef>
                <a:spcPts val="0"/>
              </a:spcBef>
              <a:spcAft>
                <a:spcPts val="0"/>
              </a:spcAft>
              <a:buSzPts val="1400"/>
              <a:buFont typeface="Manrope"/>
              <a:buAutoNum type="arabicPeriod"/>
            </a:pPr>
            <a:r>
              <a:rPr lang="en">
                <a:latin typeface="Manrope"/>
                <a:ea typeface="Manrope"/>
                <a:cs typeface="Manrope"/>
                <a:sym typeface="Manrope"/>
              </a:rPr>
              <a:t>Team building </a:t>
            </a:r>
            <a:r>
              <a:rPr lang="en">
                <a:latin typeface="Manrope"/>
                <a:ea typeface="Manrope"/>
                <a:cs typeface="Manrope"/>
                <a:sym typeface="Manrope"/>
              </a:rPr>
              <a:t>activities</a:t>
            </a:r>
            <a:r>
              <a:rPr lang="en">
                <a:latin typeface="Manrope"/>
                <a:ea typeface="Manrope"/>
                <a:cs typeface="Manrope"/>
                <a:sym typeface="Manrope"/>
              </a:rPr>
              <a:t> </a:t>
            </a:r>
            <a:endParaRPr>
              <a:latin typeface="Manrope"/>
              <a:ea typeface="Manrope"/>
              <a:cs typeface="Manrope"/>
              <a:sym typeface="Manrope"/>
            </a:endParaRPr>
          </a:p>
          <a:p>
            <a:pPr indent="-317500" lvl="0" marL="457200" rtl="0" algn="just">
              <a:spcBef>
                <a:spcPts val="0"/>
              </a:spcBef>
              <a:spcAft>
                <a:spcPts val="0"/>
              </a:spcAft>
              <a:buSzPts val="1400"/>
              <a:buFont typeface="Manrope"/>
              <a:buAutoNum type="arabicPeriod"/>
            </a:pPr>
            <a:r>
              <a:rPr lang="en">
                <a:latin typeface="Manrope"/>
                <a:ea typeface="Manrope"/>
                <a:cs typeface="Manrope"/>
                <a:sym typeface="Manrope"/>
              </a:rPr>
              <a:t>Podcasts </a:t>
            </a:r>
            <a:endParaRPr>
              <a:latin typeface="Manrope"/>
              <a:ea typeface="Manrope"/>
              <a:cs typeface="Manrope"/>
              <a:sym typeface="Manrope"/>
            </a:endParaRPr>
          </a:p>
          <a:p>
            <a:pPr indent="-317500" lvl="0" marL="457200" rtl="0" algn="just">
              <a:spcBef>
                <a:spcPts val="0"/>
              </a:spcBef>
              <a:spcAft>
                <a:spcPts val="0"/>
              </a:spcAft>
              <a:buSzPts val="1400"/>
              <a:buFont typeface="Manrope"/>
              <a:buAutoNum type="arabicPeriod"/>
            </a:pPr>
            <a:r>
              <a:rPr lang="en">
                <a:latin typeface="Manrope"/>
                <a:ea typeface="Manrope"/>
                <a:cs typeface="Manrope"/>
                <a:sym typeface="Manrope"/>
              </a:rPr>
              <a:t>Seminars </a:t>
            </a:r>
            <a:endParaRPr>
              <a:latin typeface="Manrope"/>
              <a:ea typeface="Manrope"/>
              <a:cs typeface="Manrope"/>
              <a:sym typeface="Manrope"/>
            </a:endParaRPr>
          </a:p>
          <a:p>
            <a:pPr indent="-317500" lvl="0" marL="457200" rtl="0" algn="just">
              <a:spcBef>
                <a:spcPts val="0"/>
              </a:spcBef>
              <a:spcAft>
                <a:spcPts val="0"/>
              </a:spcAft>
              <a:buSzPts val="1400"/>
              <a:buFont typeface="Manrope"/>
              <a:buAutoNum type="arabicPeriod"/>
            </a:pPr>
            <a:r>
              <a:rPr lang="en">
                <a:latin typeface="Manrope"/>
                <a:ea typeface="Manrope"/>
                <a:cs typeface="Manrope"/>
                <a:sym typeface="Manrope"/>
              </a:rPr>
              <a:t>Social networking  </a:t>
            </a:r>
            <a:endParaRPr>
              <a:latin typeface="Manrope"/>
              <a:ea typeface="Manrope"/>
              <a:cs typeface="Manrope"/>
              <a:sym typeface="Manrope"/>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35"/>
                                        </p:tgtEl>
                                        <p:attrNameLst>
                                          <p:attrName>style.visibility</p:attrName>
                                        </p:attrNameLst>
                                      </p:cBhvr>
                                      <p:to>
                                        <p:strVal val="visible"/>
                                      </p:to>
                                    </p:set>
                                    <p:animEffect filter="fade" transition="in">
                                      <p:cBhvr>
                                        <p:cTn dur="1"/>
                                        <p:tgtEl>
                                          <p:spTgt spid="43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xit" presetID="10" presetSubtype="0">
                                  <p:stCondLst>
                                    <p:cond delay="0"/>
                                  </p:stCondLst>
                                  <p:childTnLst>
                                    <p:animEffect filter="fade" transition="out">
                                      <p:cBhvr>
                                        <p:cTn dur="1"/>
                                        <p:tgtEl>
                                          <p:spTgt spid="435"/>
                                        </p:tgtEl>
                                      </p:cBhvr>
                                    </p:animEffect>
                                    <p:set>
                                      <p:cBhvr>
                                        <p:cTn dur="1" fill="hold">
                                          <p:stCondLst>
                                            <p:cond delay="0"/>
                                          </p:stCondLst>
                                        </p:cTn>
                                        <p:tgtEl>
                                          <p:spTgt spid="435"/>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36"/>
                                        </p:tgtEl>
                                        <p:attrNameLst>
                                          <p:attrName>style.visibility</p:attrName>
                                        </p:attrNameLst>
                                      </p:cBhvr>
                                      <p:to>
                                        <p:strVal val="visible"/>
                                      </p:to>
                                    </p:set>
                                    <p:animEffect filter="fade" transition="in">
                                      <p:cBhvr>
                                        <p:cTn dur="1"/>
                                        <p:tgtEl>
                                          <p:spTgt spid="43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37"/>
                                        </p:tgtEl>
                                        <p:attrNameLst>
                                          <p:attrName>style.visibility</p:attrName>
                                        </p:attrNameLst>
                                      </p:cBhvr>
                                      <p:to>
                                        <p:strVal val="visible"/>
                                      </p:to>
                                    </p:set>
                                    <p:animEffect filter="fade" transition="in">
                                      <p:cBhvr>
                                        <p:cTn dur="1"/>
                                        <p:tgtEl>
                                          <p:spTgt spid="43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438"/>
                                        </p:tgtEl>
                                        <p:attrNameLst>
                                          <p:attrName>style.visibility</p:attrName>
                                        </p:attrNameLst>
                                      </p:cBhvr>
                                      <p:to>
                                        <p:strVal val="visible"/>
                                      </p:to>
                                    </p:set>
                                    <p:animEffect filter="fade" transition="in">
                                      <p:cBhvr>
                                        <p:cTn dur="1"/>
                                        <p:tgtEl>
                                          <p:spTgt spid="43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2" name="Shape 442"/>
        <p:cNvGrpSpPr/>
        <p:nvPr/>
      </p:nvGrpSpPr>
      <p:grpSpPr>
        <a:xfrm>
          <a:off x="0" y="0"/>
          <a:ext cx="0" cy="0"/>
          <a:chOff x="0" y="0"/>
          <a:chExt cx="0" cy="0"/>
        </a:xfrm>
      </p:grpSpPr>
      <p:sp>
        <p:nvSpPr>
          <p:cNvPr id="443" name="Google Shape;443;p44"/>
          <p:cNvSpPr txBox="1"/>
          <p:nvPr/>
        </p:nvSpPr>
        <p:spPr>
          <a:xfrm>
            <a:off x="1060025" y="229250"/>
            <a:ext cx="7006200" cy="46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800">
                <a:solidFill>
                  <a:schemeClr val="lt1"/>
                </a:solidFill>
                <a:latin typeface="Manrope SemiBold"/>
                <a:ea typeface="Manrope SemiBold"/>
                <a:cs typeface="Manrope SemiBold"/>
                <a:sym typeface="Manrope SemiBold"/>
              </a:rPr>
              <a:t>It is also stated in the Youth Work Principles and Purposes…</a:t>
            </a:r>
            <a:endParaRPr sz="1800">
              <a:solidFill>
                <a:schemeClr val="lt1"/>
              </a:solidFill>
              <a:latin typeface="Manrope SemiBold"/>
              <a:ea typeface="Manrope SemiBold"/>
              <a:cs typeface="Manrope SemiBold"/>
              <a:sym typeface="Manrope SemiBold"/>
            </a:endParaRPr>
          </a:p>
        </p:txBody>
      </p:sp>
      <p:sp>
        <p:nvSpPr>
          <p:cNvPr id="444" name="Google Shape;444;p44"/>
          <p:cNvSpPr txBox="1"/>
          <p:nvPr/>
        </p:nvSpPr>
        <p:spPr>
          <a:xfrm>
            <a:off x="1068900" y="1074550"/>
            <a:ext cx="7006200" cy="14160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sz="1600">
                <a:latin typeface="Manrope"/>
                <a:ea typeface="Manrope"/>
                <a:cs typeface="Manrope"/>
                <a:sym typeface="Manrope"/>
              </a:rPr>
              <a:t>That Youth Work provides and facilitates non-formal and informal learning and structured educational opportunities for all Young People they come into contact with. As well as, provide young people with access to advice, information and support. </a:t>
            </a:r>
            <a:endParaRPr sz="1600">
              <a:latin typeface="Manrope"/>
              <a:ea typeface="Manrope"/>
              <a:cs typeface="Manrope"/>
              <a:sym typeface="Manrope"/>
            </a:endParaRPr>
          </a:p>
          <a:p>
            <a:pPr indent="0" lvl="0" marL="0" rtl="0" algn="just">
              <a:spcBef>
                <a:spcPts val="0"/>
              </a:spcBef>
              <a:spcAft>
                <a:spcPts val="0"/>
              </a:spcAft>
              <a:buNone/>
            </a:pPr>
            <a:r>
              <a:rPr lang="en" sz="1600">
                <a:latin typeface="Manrope"/>
                <a:ea typeface="Manrope"/>
                <a:cs typeface="Manrope"/>
                <a:sym typeface="Manrope"/>
              </a:rPr>
              <a:t>(CWVYS, 2018, p.2)</a:t>
            </a:r>
            <a:endParaRPr sz="1600">
              <a:latin typeface="Manrope"/>
              <a:ea typeface="Manrope"/>
              <a:cs typeface="Manrope"/>
              <a:sym typeface="Manrope"/>
            </a:endParaRPr>
          </a:p>
        </p:txBody>
      </p:sp>
      <p:sp>
        <p:nvSpPr>
          <p:cNvPr id="445" name="Google Shape;445;p44"/>
          <p:cNvSpPr txBox="1"/>
          <p:nvPr/>
        </p:nvSpPr>
        <p:spPr>
          <a:xfrm>
            <a:off x="1262400" y="2808150"/>
            <a:ext cx="6619200" cy="677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600">
                <a:latin typeface="Manrope"/>
                <a:ea typeface="Manrope"/>
                <a:cs typeface="Manrope"/>
                <a:sym typeface="Manrope"/>
              </a:rPr>
              <a:t>This can be seen in my recent practice within my placement at futureworks. </a:t>
            </a:r>
            <a:endParaRPr sz="1600">
              <a:latin typeface="Manrope"/>
              <a:ea typeface="Manrope"/>
              <a:cs typeface="Manrope"/>
              <a:sym typeface="Manrope"/>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9" name="Shape 449"/>
        <p:cNvGrpSpPr/>
        <p:nvPr/>
      </p:nvGrpSpPr>
      <p:grpSpPr>
        <a:xfrm>
          <a:off x="0" y="0"/>
          <a:ext cx="0" cy="0"/>
          <a:chOff x="0" y="0"/>
          <a:chExt cx="0" cy="0"/>
        </a:xfrm>
      </p:grpSpPr>
      <p:sp>
        <p:nvSpPr>
          <p:cNvPr id="450" name="Google Shape;450;p45"/>
          <p:cNvSpPr txBox="1"/>
          <p:nvPr>
            <p:ph type="title"/>
          </p:nvPr>
        </p:nvSpPr>
        <p:spPr>
          <a:xfrm flipH="1">
            <a:off x="719925" y="437700"/>
            <a:ext cx="7704000" cy="6579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451" name="Google Shape;451;p45"/>
          <p:cNvPicPr preferRelativeResize="0"/>
          <p:nvPr/>
        </p:nvPicPr>
        <p:blipFill rotWithShape="1">
          <a:blip r:embed="rId3">
            <a:alphaModFix/>
          </a:blip>
          <a:srcRect b="18507" l="8529" r="13150" t="24456"/>
          <a:stretch/>
        </p:blipFill>
        <p:spPr>
          <a:xfrm>
            <a:off x="234862" y="795162"/>
            <a:ext cx="8674277" cy="3553176"/>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5" name="Shape 455"/>
        <p:cNvGrpSpPr/>
        <p:nvPr/>
      </p:nvGrpSpPr>
      <p:grpSpPr>
        <a:xfrm>
          <a:off x="0" y="0"/>
          <a:ext cx="0" cy="0"/>
          <a:chOff x="0" y="0"/>
          <a:chExt cx="0" cy="0"/>
        </a:xfrm>
      </p:grpSpPr>
      <p:sp>
        <p:nvSpPr>
          <p:cNvPr id="456" name="Google Shape;456;p46"/>
          <p:cNvSpPr txBox="1"/>
          <p:nvPr>
            <p:ph type="title"/>
          </p:nvPr>
        </p:nvSpPr>
        <p:spPr>
          <a:xfrm flipH="1">
            <a:off x="719925" y="437700"/>
            <a:ext cx="7704000" cy="6579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457" name="Google Shape;457;p46"/>
          <p:cNvPicPr preferRelativeResize="0"/>
          <p:nvPr/>
        </p:nvPicPr>
        <p:blipFill rotWithShape="1">
          <a:blip r:embed="rId3">
            <a:alphaModFix/>
          </a:blip>
          <a:srcRect b="17743" l="8527" r="12289" t="23308"/>
          <a:stretch/>
        </p:blipFill>
        <p:spPr>
          <a:xfrm>
            <a:off x="89525" y="437700"/>
            <a:ext cx="8893699" cy="4247324"/>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1" name="Shape 461"/>
        <p:cNvGrpSpPr/>
        <p:nvPr/>
      </p:nvGrpSpPr>
      <p:grpSpPr>
        <a:xfrm>
          <a:off x="0" y="0"/>
          <a:ext cx="0" cy="0"/>
          <a:chOff x="0" y="0"/>
          <a:chExt cx="0" cy="0"/>
        </a:xfrm>
      </p:grpSpPr>
      <p:sp>
        <p:nvSpPr>
          <p:cNvPr id="462" name="Google Shape;462;p47"/>
          <p:cNvSpPr txBox="1"/>
          <p:nvPr>
            <p:ph type="title"/>
          </p:nvPr>
        </p:nvSpPr>
        <p:spPr>
          <a:xfrm flipH="1">
            <a:off x="719925" y="437700"/>
            <a:ext cx="7704000" cy="6579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463" name="Google Shape;463;p47"/>
          <p:cNvPicPr preferRelativeResize="0"/>
          <p:nvPr/>
        </p:nvPicPr>
        <p:blipFill rotWithShape="1">
          <a:blip r:embed="rId3">
            <a:alphaModFix/>
          </a:blip>
          <a:srcRect b="16598" l="8528" r="12725" t="23305"/>
          <a:stretch/>
        </p:blipFill>
        <p:spPr>
          <a:xfrm>
            <a:off x="143012" y="739425"/>
            <a:ext cx="8857973" cy="3802299"/>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7" name="Shape 467"/>
        <p:cNvGrpSpPr/>
        <p:nvPr/>
      </p:nvGrpSpPr>
      <p:grpSpPr>
        <a:xfrm>
          <a:off x="0" y="0"/>
          <a:ext cx="0" cy="0"/>
          <a:chOff x="0" y="0"/>
          <a:chExt cx="0" cy="0"/>
        </a:xfrm>
      </p:grpSpPr>
      <p:sp>
        <p:nvSpPr>
          <p:cNvPr id="468" name="Google Shape;468;p48"/>
          <p:cNvSpPr txBox="1"/>
          <p:nvPr/>
        </p:nvSpPr>
        <p:spPr>
          <a:xfrm>
            <a:off x="0" y="0"/>
            <a:ext cx="6905700" cy="708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700">
                <a:solidFill>
                  <a:schemeClr val="lt1"/>
                </a:solidFill>
                <a:latin typeface="Manrope SemiBold"/>
                <a:ea typeface="Manrope SemiBold"/>
                <a:cs typeface="Manrope SemiBold"/>
                <a:sym typeface="Manrope SemiBold"/>
              </a:rPr>
              <a:t>How does team building </a:t>
            </a:r>
            <a:r>
              <a:rPr lang="en" sz="1700">
                <a:solidFill>
                  <a:schemeClr val="lt1"/>
                </a:solidFill>
                <a:latin typeface="Manrope SemiBold"/>
                <a:ea typeface="Manrope SemiBold"/>
                <a:cs typeface="Manrope SemiBold"/>
                <a:sym typeface="Manrope SemiBold"/>
              </a:rPr>
              <a:t>activities</a:t>
            </a:r>
            <a:r>
              <a:rPr lang="en" sz="1700">
                <a:solidFill>
                  <a:schemeClr val="lt1"/>
                </a:solidFill>
                <a:latin typeface="Manrope SemiBold"/>
                <a:ea typeface="Manrope SemiBold"/>
                <a:cs typeface="Manrope SemiBold"/>
                <a:sym typeface="Manrope SemiBold"/>
              </a:rPr>
              <a:t> link with the Youth Work National Occupational standards?</a:t>
            </a:r>
            <a:endParaRPr sz="1700">
              <a:solidFill>
                <a:schemeClr val="lt1"/>
              </a:solidFill>
              <a:latin typeface="Manrope SemiBold"/>
              <a:ea typeface="Manrope SemiBold"/>
              <a:cs typeface="Manrope SemiBold"/>
              <a:sym typeface="Manrope SemiBold"/>
            </a:endParaRPr>
          </a:p>
        </p:txBody>
      </p:sp>
      <p:sp>
        <p:nvSpPr>
          <p:cNvPr id="469" name="Google Shape;469;p48"/>
          <p:cNvSpPr txBox="1"/>
          <p:nvPr/>
        </p:nvSpPr>
        <p:spPr>
          <a:xfrm>
            <a:off x="143300" y="845300"/>
            <a:ext cx="4155000" cy="27705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a:latin typeface="Manrope"/>
                <a:ea typeface="Manrope"/>
                <a:cs typeface="Manrope"/>
                <a:sym typeface="Manrope"/>
              </a:rPr>
              <a:t>Under the title “initiate, build and </a:t>
            </a:r>
            <a:r>
              <a:rPr lang="en">
                <a:latin typeface="Manrope"/>
                <a:ea typeface="Manrope"/>
                <a:cs typeface="Manrope"/>
                <a:sym typeface="Manrope"/>
              </a:rPr>
              <a:t>maintain relationships</a:t>
            </a:r>
            <a:r>
              <a:rPr lang="en">
                <a:latin typeface="Manrope"/>
                <a:ea typeface="Manrope"/>
                <a:cs typeface="Manrope"/>
                <a:sym typeface="Manrope"/>
              </a:rPr>
              <a:t> with Young People” it is stated that purposeful relationships with young people are the heart of good youth work and that it is important for a Youth Worker to know how to initiate said relationship with the young person. </a:t>
            </a:r>
            <a:endParaRPr>
              <a:latin typeface="Manrope"/>
              <a:ea typeface="Manrope"/>
              <a:cs typeface="Manrope"/>
              <a:sym typeface="Manrope"/>
            </a:endParaRPr>
          </a:p>
          <a:p>
            <a:pPr indent="0" lvl="0" marL="0" rtl="0" algn="just">
              <a:spcBef>
                <a:spcPts val="0"/>
              </a:spcBef>
              <a:spcAft>
                <a:spcPts val="0"/>
              </a:spcAft>
              <a:buNone/>
            </a:pPr>
            <a:r>
              <a:t/>
            </a:r>
            <a:endParaRPr>
              <a:latin typeface="Manrope"/>
              <a:ea typeface="Manrope"/>
              <a:cs typeface="Manrope"/>
              <a:sym typeface="Manrope"/>
            </a:endParaRPr>
          </a:p>
          <a:p>
            <a:pPr indent="0" lvl="0" marL="0" rtl="0" algn="just">
              <a:spcBef>
                <a:spcPts val="0"/>
              </a:spcBef>
              <a:spcAft>
                <a:spcPts val="0"/>
              </a:spcAft>
              <a:buNone/>
            </a:pPr>
            <a:r>
              <a:rPr lang="en">
                <a:latin typeface="Manrope"/>
                <a:ea typeface="Manrope"/>
                <a:cs typeface="Manrope"/>
                <a:sym typeface="Manrope"/>
              </a:rPr>
              <a:t>As </a:t>
            </a:r>
            <a:r>
              <a:rPr lang="en">
                <a:latin typeface="Manrope"/>
                <a:ea typeface="Manrope"/>
                <a:cs typeface="Manrope"/>
                <a:sym typeface="Manrope"/>
              </a:rPr>
              <a:t>mentioned</a:t>
            </a:r>
            <a:r>
              <a:rPr lang="en">
                <a:latin typeface="Manrope"/>
                <a:ea typeface="Manrope"/>
                <a:cs typeface="Manrope"/>
                <a:sym typeface="Manrope"/>
              </a:rPr>
              <a:t> previously, some of the benefits gained from taken part in specific activities can help the group to build up trust and respect while also </a:t>
            </a:r>
            <a:r>
              <a:rPr lang="en">
                <a:latin typeface="Manrope"/>
                <a:ea typeface="Manrope"/>
                <a:cs typeface="Manrope"/>
                <a:sym typeface="Manrope"/>
              </a:rPr>
              <a:t>improving communication. </a:t>
            </a:r>
            <a:endParaRPr>
              <a:latin typeface="Manrope"/>
              <a:ea typeface="Manrope"/>
              <a:cs typeface="Manrope"/>
              <a:sym typeface="Manrope"/>
            </a:endParaRPr>
          </a:p>
          <a:p>
            <a:pPr indent="0" lvl="0" marL="0" rtl="0" algn="just">
              <a:spcBef>
                <a:spcPts val="0"/>
              </a:spcBef>
              <a:spcAft>
                <a:spcPts val="0"/>
              </a:spcAft>
              <a:buNone/>
            </a:pPr>
            <a:r>
              <a:rPr lang="en">
                <a:latin typeface="Manrope"/>
                <a:ea typeface="Manrope"/>
                <a:cs typeface="Manrope"/>
                <a:sym typeface="Manrope"/>
              </a:rPr>
              <a:t>(CLD, 2019, p.2) </a:t>
            </a:r>
            <a:endParaRPr>
              <a:latin typeface="Manrope"/>
              <a:ea typeface="Manrope"/>
              <a:cs typeface="Manrope"/>
              <a:sym typeface="Manrope"/>
            </a:endParaRPr>
          </a:p>
        </p:txBody>
      </p:sp>
      <p:sp>
        <p:nvSpPr>
          <p:cNvPr id="470" name="Google Shape;470;p48"/>
          <p:cNvSpPr txBox="1"/>
          <p:nvPr/>
        </p:nvSpPr>
        <p:spPr>
          <a:xfrm>
            <a:off x="4627825" y="1426125"/>
            <a:ext cx="4341300" cy="36327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a:latin typeface="Manrope"/>
                <a:ea typeface="Manrope"/>
                <a:cs typeface="Manrope"/>
                <a:sym typeface="Manrope"/>
              </a:rPr>
              <a:t>It is also stated under the title “plan, prepare and facilitate learning </a:t>
            </a:r>
            <a:r>
              <a:rPr lang="en">
                <a:latin typeface="Manrope"/>
                <a:ea typeface="Manrope"/>
                <a:cs typeface="Manrope"/>
                <a:sym typeface="Manrope"/>
              </a:rPr>
              <a:t>activities</a:t>
            </a:r>
            <a:r>
              <a:rPr lang="en">
                <a:latin typeface="Manrope"/>
                <a:ea typeface="Manrope"/>
                <a:cs typeface="Manrope"/>
                <a:sym typeface="Manrope"/>
              </a:rPr>
              <a:t> with young people” that Youth Workers should: </a:t>
            </a:r>
            <a:endParaRPr>
              <a:latin typeface="Manrope"/>
              <a:ea typeface="Manrope"/>
              <a:cs typeface="Manrope"/>
              <a:sym typeface="Manrope"/>
            </a:endParaRPr>
          </a:p>
          <a:p>
            <a:pPr indent="-317500" lvl="0" marL="457200" rtl="0" algn="just">
              <a:spcBef>
                <a:spcPts val="0"/>
              </a:spcBef>
              <a:spcAft>
                <a:spcPts val="0"/>
              </a:spcAft>
              <a:buSzPts val="1400"/>
              <a:buFont typeface="Manrope"/>
              <a:buAutoNum type="arabicPeriod"/>
            </a:pPr>
            <a:r>
              <a:rPr lang="en">
                <a:latin typeface="Manrope"/>
                <a:ea typeface="Manrope"/>
                <a:cs typeface="Manrope"/>
                <a:sym typeface="Manrope"/>
              </a:rPr>
              <a:t>enable young people to take on leadership and/or delivery roles during activities</a:t>
            </a:r>
            <a:endParaRPr>
              <a:latin typeface="Manrope"/>
              <a:ea typeface="Manrope"/>
              <a:cs typeface="Manrope"/>
              <a:sym typeface="Manrope"/>
            </a:endParaRPr>
          </a:p>
          <a:p>
            <a:pPr indent="-317500" lvl="0" marL="457200" rtl="0" algn="just">
              <a:spcBef>
                <a:spcPts val="0"/>
              </a:spcBef>
              <a:spcAft>
                <a:spcPts val="0"/>
              </a:spcAft>
              <a:buSzPts val="1400"/>
              <a:buFont typeface="Manrope"/>
              <a:buAutoNum type="arabicPeriod"/>
            </a:pPr>
            <a:r>
              <a:rPr lang="en">
                <a:latin typeface="Manrope"/>
                <a:ea typeface="Manrope"/>
                <a:cs typeface="Manrope"/>
                <a:sym typeface="Manrope"/>
              </a:rPr>
              <a:t>Make suggestions to young people for activities they may wish to participate in which are relevant to their needs and appropriate for the setting</a:t>
            </a:r>
            <a:endParaRPr>
              <a:latin typeface="Manrope"/>
              <a:ea typeface="Manrope"/>
              <a:cs typeface="Manrope"/>
              <a:sym typeface="Manrope"/>
            </a:endParaRPr>
          </a:p>
          <a:p>
            <a:pPr indent="0" lvl="0" marL="0" rtl="0" algn="just">
              <a:spcBef>
                <a:spcPts val="0"/>
              </a:spcBef>
              <a:spcAft>
                <a:spcPts val="0"/>
              </a:spcAft>
              <a:buNone/>
            </a:pPr>
            <a:r>
              <a:t/>
            </a:r>
            <a:endParaRPr>
              <a:latin typeface="Manrope"/>
              <a:ea typeface="Manrope"/>
              <a:cs typeface="Manrope"/>
              <a:sym typeface="Manrope"/>
            </a:endParaRPr>
          </a:p>
          <a:p>
            <a:pPr indent="0" lvl="0" marL="0" rtl="0" algn="just">
              <a:spcBef>
                <a:spcPts val="0"/>
              </a:spcBef>
              <a:spcAft>
                <a:spcPts val="0"/>
              </a:spcAft>
              <a:buNone/>
            </a:pPr>
            <a:r>
              <a:rPr lang="en">
                <a:latin typeface="Manrope"/>
                <a:ea typeface="Manrope"/>
                <a:cs typeface="Manrope"/>
                <a:sym typeface="Manrope"/>
              </a:rPr>
              <a:t>It also said that the development and creation of these </a:t>
            </a:r>
            <a:r>
              <a:rPr lang="en">
                <a:latin typeface="Manrope"/>
                <a:ea typeface="Manrope"/>
                <a:cs typeface="Manrope"/>
                <a:sym typeface="Manrope"/>
              </a:rPr>
              <a:t>activities</a:t>
            </a:r>
            <a:r>
              <a:rPr lang="en">
                <a:latin typeface="Manrope"/>
                <a:ea typeface="Manrope"/>
                <a:cs typeface="Manrope"/>
                <a:sym typeface="Manrope"/>
              </a:rPr>
              <a:t> is a key part of </a:t>
            </a:r>
            <a:r>
              <a:rPr lang="en">
                <a:latin typeface="Manrope"/>
                <a:ea typeface="Manrope"/>
                <a:cs typeface="Manrope"/>
                <a:sym typeface="Manrope"/>
              </a:rPr>
              <a:t>many</a:t>
            </a:r>
            <a:r>
              <a:rPr lang="en">
                <a:latin typeface="Manrope"/>
                <a:ea typeface="Manrope"/>
                <a:cs typeface="Manrope"/>
                <a:sym typeface="Manrope"/>
              </a:rPr>
              <a:t> Youth Work roles, and </a:t>
            </a:r>
            <a:r>
              <a:rPr lang="en">
                <a:latin typeface="Manrope"/>
                <a:ea typeface="Manrope"/>
                <a:cs typeface="Manrope"/>
                <a:sym typeface="Manrope"/>
              </a:rPr>
              <a:t>depending</a:t>
            </a:r>
            <a:r>
              <a:rPr lang="en">
                <a:latin typeface="Manrope"/>
                <a:ea typeface="Manrope"/>
                <a:cs typeface="Manrope"/>
                <a:sym typeface="Manrope"/>
              </a:rPr>
              <a:t> on the context </a:t>
            </a:r>
            <a:r>
              <a:rPr lang="en">
                <a:latin typeface="Manrope"/>
                <a:ea typeface="Manrope"/>
                <a:cs typeface="Manrope"/>
                <a:sym typeface="Manrope"/>
              </a:rPr>
              <a:t>activities</a:t>
            </a:r>
            <a:r>
              <a:rPr lang="en">
                <a:latin typeface="Manrope"/>
                <a:ea typeface="Manrope"/>
                <a:cs typeface="Manrope"/>
                <a:sym typeface="Manrope"/>
              </a:rPr>
              <a:t> could be approached to a group or to a </a:t>
            </a:r>
            <a:r>
              <a:rPr lang="en">
                <a:latin typeface="Manrope"/>
                <a:ea typeface="Manrope"/>
                <a:cs typeface="Manrope"/>
                <a:sym typeface="Manrope"/>
              </a:rPr>
              <a:t>single</a:t>
            </a:r>
            <a:r>
              <a:rPr lang="en">
                <a:latin typeface="Manrope"/>
                <a:ea typeface="Manrope"/>
                <a:cs typeface="Manrope"/>
                <a:sym typeface="Manrope"/>
              </a:rPr>
              <a:t> person. </a:t>
            </a:r>
            <a:endParaRPr>
              <a:latin typeface="Manrope"/>
              <a:ea typeface="Manrope"/>
              <a:cs typeface="Manrope"/>
              <a:sym typeface="Manrope"/>
            </a:endParaRPr>
          </a:p>
          <a:p>
            <a:pPr indent="0" lvl="0" marL="0" rtl="0" algn="just">
              <a:spcBef>
                <a:spcPts val="0"/>
              </a:spcBef>
              <a:spcAft>
                <a:spcPts val="0"/>
              </a:spcAft>
              <a:buNone/>
            </a:pPr>
            <a:r>
              <a:rPr lang="en">
                <a:latin typeface="Manrope"/>
                <a:ea typeface="Manrope"/>
                <a:cs typeface="Manrope"/>
                <a:sym typeface="Manrope"/>
              </a:rPr>
              <a:t>(CLD, 2019, pp.43-44)</a:t>
            </a:r>
            <a:endParaRPr>
              <a:latin typeface="Manrope"/>
              <a:ea typeface="Manrope"/>
              <a:cs typeface="Manrope"/>
              <a:sym typeface="Manrope"/>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4" name="Shape 474"/>
        <p:cNvGrpSpPr/>
        <p:nvPr/>
      </p:nvGrpSpPr>
      <p:grpSpPr>
        <a:xfrm>
          <a:off x="0" y="0"/>
          <a:ext cx="0" cy="0"/>
          <a:chOff x="0" y="0"/>
          <a:chExt cx="0" cy="0"/>
        </a:xfrm>
      </p:grpSpPr>
      <p:sp>
        <p:nvSpPr>
          <p:cNvPr id="475" name="Google Shape;475;p49"/>
          <p:cNvSpPr txBox="1"/>
          <p:nvPr/>
        </p:nvSpPr>
        <p:spPr>
          <a:xfrm>
            <a:off x="2903825" y="4654275"/>
            <a:ext cx="3336300" cy="1830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t/>
            </a:r>
            <a:endParaRPr>
              <a:solidFill>
                <a:schemeClr val="dk1"/>
              </a:solidFill>
              <a:latin typeface="Manrope"/>
              <a:ea typeface="Manrope"/>
              <a:cs typeface="Manrope"/>
              <a:sym typeface="Manrope"/>
            </a:endParaRPr>
          </a:p>
        </p:txBody>
      </p:sp>
      <p:sp>
        <p:nvSpPr>
          <p:cNvPr id="476" name="Google Shape;476;p49"/>
          <p:cNvSpPr txBox="1"/>
          <p:nvPr/>
        </p:nvSpPr>
        <p:spPr>
          <a:xfrm>
            <a:off x="1233725" y="1289450"/>
            <a:ext cx="6676500" cy="14160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600">
                <a:latin typeface="Manrope"/>
                <a:ea typeface="Manrope"/>
                <a:cs typeface="Manrope"/>
                <a:sym typeface="Manrope"/>
              </a:rPr>
              <a:t>To conclude, I hope you have learned all there is to team building activities and their importance to the practice of Youth Workers and that you enjoyed learning all there is to how they are operated.</a:t>
            </a:r>
            <a:endParaRPr sz="1600">
              <a:latin typeface="Manrope"/>
              <a:ea typeface="Manrope"/>
              <a:cs typeface="Manrope"/>
              <a:sym typeface="Manrope"/>
            </a:endParaRPr>
          </a:p>
          <a:p>
            <a:pPr indent="0" lvl="0" marL="0" rtl="0" algn="ctr">
              <a:spcBef>
                <a:spcPts val="0"/>
              </a:spcBef>
              <a:spcAft>
                <a:spcPts val="0"/>
              </a:spcAft>
              <a:buNone/>
            </a:pPr>
            <a:r>
              <a:t/>
            </a:r>
            <a:endParaRPr sz="1600">
              <a:latin typeface="Manrope"/>
              <a:ea typeface="Manrope"/>
              <a:cs typeface="Manrope"/>
              <a:sym typeface="Manrope"/>
            </a:endParaRPr>
          </a:p>
          <a:p>
            <a:pPr indent="0" lvl="0" marL="0" rtl="0" algn="ctr">
              <a:spcBef>
                <a:spcPts val="0"/>
              </a:spcBef>
              <a:spcAft>
                <a:spcPts val="0"/>
              </a:spcAft>
              <a:buNone/>
            </a:pPr>
            <a:r>
              <a:rPr lang="en" sz="1600">
                <a:latin typeface="Manrope"/>
                <a:ea typeface="Manrope"/>
                <a:cs typeface="Manrope"/>
                <a:sym typeface="Manrope"/>
              </a:rPr>
              <a:t>Does anyone have any questions?</a:t>
            </a:r>
            <a:endParaRPr/>
          </a:p>
        </p:txBody>
      </p:sp>
      <p:sp>
        <p:nvSpPr>
          <p:cNvPr id="477" name="Google Shape;477;p49"/>
          <p:cNvSpPr txBox="1"/>
          <p:nvPr/>
        </p:nvSpPr>
        <p:spPr>
          <a:xfrm>
            <a:off x="3228150" y="315200"/>
            <a:ext cx="2687700" cy="585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2600">
                <a:latin typeface="Manrope"/>
                <a:ea typeface="Manrope"/>
                <a:cs typeface="Manrope"/>
                <a:sym typeface="Manrope"/>
              </a:rPr>
              <a:t>IN CONCLUSION</a:t>
            </a:r>
            <a:endParaRPr/>
          </a:p>
        </p:txBody>
      </p:sp>
      <p:sp>
        <p:nvSpPr>
          <p:cNvPr id="478" name="Google Shape;478;p49"/>
          <p:cNvSpPr txBox="1"/>
          <p:nvPr/>
        </p:nvSpPr>
        <p:spPr>
          <a:xfrm>
            <a:off x="3354150" y="3409900"/>
            <a:ext cx="24357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latin typeface="Manrope"/>
                <a:ea typeface="Manrope"/>
                <a:cs typeface="Manrope"/>
                <a:sym typeface="Manrope"/>
              </a:rPr>
              <a:t>Morgan limmage (2108309)</a:t>
            </a:r>
            <a:endParaRPr>
              <a:latin typeface="Manrope"/>
              <a:ea typeface="Manrope"/>
              <a:cs typeface="Manrope"/>
              <a:sym typeface="Manrope"/>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2" name="Shape 482"/>
        <p:cNvGrpSpPr/>
        <p:nvPr/>
      </p:nvGrpSpPr>
      <p:grpSpPr>
        <a:xfrm>
          <a:off x="0" y="0"/>
          <a:ext cx="0" cy="0"/>
          <a:chOff x="0" y="0"/>
          <a:chExt cx="0" cy="0"/>
        </a:xfrm>
      </p:grpSpPr>
      <p:sp>
        <p:nvSpPr>
          <p:cNvPr id="483" name="Google Shape;483;p50"/>
          <p:cNvSpPr txBox="1"/>
          <p:nvPr/>
        </p:nvSpPr>
        <p:spPr>
          <a:xfrm>
            <a:off x="71625" y="52050"/>
            <a:ext cx="9072300" cy="50571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1100"/>
              </a:spcBef>
              <a:spcAft>
                <a:spcPts val="0"/>
              </a:spcAft>
              <a:buNone/>
            </a:pPr>
            <a:r>
              <a:rPr lang="en" sz="2500" u="sng">
                <a:solidFill>
                  <a:srgbClr val="5B0F00"/>
                </a:solidFill>
                <a:latin typeface="Manrope SemiBold"/>
                <a:ea typeface="Manrope SemiBold"/>
                <a:cs typeface="Manrope SemiBold"/>
                <a:sym typeface="Manrope SemiBold"/>
              </a:rPr>
              <a:t>REFRENCE LIST</a:t>
            </a:r>
            <a:endParaRPr sz="1200">
              <a:solidFill>
                <a:schemeClr val="lt1"/>
              </a:solidFill>
              <a:latin typeface="Manrope SemiBold"/>
              <a:ea typeface="Manrope SemiBold"/>
              <a:cs typeface="Manrope SemiBold"/>
              <a:sym typeface="Manrope SemiBold"/>
            </a:endParaRPr>
          </a:p>
          <a:p>
            <a:pPr indent="0" lvl="0" marL="0" rtl="0" algn="l">
              <a:lnSpc>
                <a:spcPct val="115000"/>
              </a:lnSpc>
              <a:spcBef>
                <a:spcPts val="1100"/>
              </a:spcBef>
              <a:spcAft>
                <a:spcPts val="0"/>
              </a:spcAft>
              <a:buNone/>
            </a:pPr>
            <a:r>
              <a:rPr lang="en" sz="1200">
                <a:solidFill>
                  <a:schemeClr val="lt1"/>
                </a:solidFill>
                <a:latin typeface="Manrope SemiBold"/>
                <a:ea typeface="Manrope SemiBold"/>
                <a:cs typeface="Manrope SemiBold"/>
                <a:sym typeface="Manrope SemiBold"/>
              </a:rPr>
              <a:t>123helpme (n.d) </a:t>
            </a:r>
            <a:r>
              <a:rPr i="1" lang="en" sz="1200">
                <a:solidFill>
                  <a:schemeClr val="lt1"/>
                </a:solidFill>
                <a:latin typeface="Manrope SemiBold"/>
                <a:ea typeface="Manrope SemiBold"/>
                <a:cs typeface="Manrope SemiBold"/>
                <a:sym typeface="Manrope SemiBold"/>
              </a:rPr>
              <a:t>“The importance of informal education”. </a:t>
            </a:r>
            <a:r>
              <a:rPr lang="en" sz="1200">
                <a:solidFill>
                  <a:schemeClr val="lt1"/>
                </a:solidFill>
                <a:latin typeface="Manrope SemiBold"/>
                <a:ea typeface="Manrope SemiBold"/>
                <a:cs typeface="Manrope SemiBold"/>
                <a:sym typeface="Manrope SemiBold"/>
              </a:rPr>
              <a:t>Available at:</a:t>
            </a:r>
            <a:r>
              <a:rPr lang="en" sz="1200">
                <a:solidFill>
                  <a:schemeClr val="lt1"/>
                </a:solidFill>
                <a:uFill>
                  <a:noFill/>
                </a:uFill>
                <a:latin typeface="Manrope SemiBold"/>
                <a:ea typeface="Manrope SemiBold"/>
                <a:cs typeface="Manrope SemiBold"/>
                <a:sym typeface="Manrope SemiBold"/>
                <a:hlinkClick r:id="rId3">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4">
                  <a:extLst>
                    <a:ext uri="{A12FA001-AC4F-418D-AE19-62706E023703}">
                      <ahyp:hlinkClr val="tx"/>
                    </a:ext>
                  </a:extLst>
                </a:hlinkClick>
              </a:rPr>
              <a:t>https://www.123helpme.com/essay/The-Importance-of-Informal-Education-40965</a:t>
            </a:r>
            <a:r>
              <a:rPr lang="en" sz="1200">
                <a:solidFill>
                  <a:schemeClr val="lt1"/>
                </a:solidFill>
                <a:latin typeface="Manrope SemiBold"/>
                <a:ea typeface="Manrope SemiBold"/>
                <a:cs typeface="Manrope SemiBold"/>
                <a:sym typeface="Manrope SemiBold"/>
              </a:rPr>
              <a:t> (Accessed: 6</a:t>
            </a:r>
            <a:r>
              <a:rPr baseline="30000" lang="en" sz="1200">
                <a:solidFill>
                  <a:schemeClr val="lt1"/>
                </a:solidFill>
                <a:latin typeface="Manrope SemiBold"/>
                <a:ea typeface="Manrope SemiBold"/>
                <a:cs typeface="Manrope SemiBold"/>
                <a:sym typeface="Manrope SemiBold"/>
              </a:rPr>
              <a:t>th</a:t>
            </a:r>
            <a:r>
              <a:rPr lang="en" sz="1200">
                <a:solidFill>
                  <a:schemeClr val="lt1"/>
                </a:solidFill>
                <a:latin typeface="Manrope SemiBold"/>
                <a:ea typeface="Manrope SemiBold"/>
                <a:cs typeface="Manrope SemiBold"/>
                <a:sym typeface="Manrope SemiBold"/>
              </a:rPr>
              <a:t> May 2022)</a:t>
            </a:r>
            <a:endParaRPr sz="1200">
              <a:solidFill>
                <a:schemeClr val="lt1"/>
              </a:solidFill>
              <a:latin typeface="Manrope SemiBold"/>
              <a:ea typeface="Manrope SemiBold"/>
              <a:cs typeface="Manrope SemiBold"/>
              <a:sym typeface="Manrope SemiBold"/>
            </a:endParaRPr>
          </a:p>
          <a:p>
            <a:pPr indent="0" lvl="0" marL="0" rtl="0" algn="l">
              <a:lnSpc>
                <a:spcPct val="115000"/>
              </a:lnSpc>
              <a:spcBef>
                <a:spcPts val="1100"/>
              </a:spcBef>
              <a:spcAft>
                <a:spcPts val="0"/>
              </a:spcAft>
              <a:buNone/>
            </a:pPr>
            <a:r>
              <a:rPr lang="en" sz="1200">
                <a:solidFill>
                  <a:schemeClr val="lt1"/>
                </a:solidFill>
                <a:latin typeface="Manrope SemiBold"/>
                <a:ea typeface="Manrope SemiBold"/>
                <a:cs typeface="Manrope SemiBold"/>
                <a:sym typeface="Manrope SemiBold"/>
              </a:rPr>
              <a:t>Blogspot (n.d) </a:t>
            </a:r>
            <a:r>
              <a:rPr i="1" lang="en" sz="1200">
                <a:solidFill>
                  <a:schemeClr val="lt1"/>
                </a:solidFill>
                <a:latin typeface="Manrope SemiBold"/>
                <a:ea typeface="Manrope SemiBold"/>
                <a:cs typeface="Manrope SemiBold"/>
                <a:sym typeface="Manrope SemiBold"/>
              </a:rPr>
              <a:t>“List of children’s rights”. </a:t>
            </a:r>
            <a:r>
              <a:rPr lang="en" sz="1200">
                <a:solidFill>
                  <a:schemeClr val="lt1"/>
                </a:solidFill>
                <a:latin typeface="Manrope SemiBold"/>
                <a:ea typeface="Manrope SemiBold"/>
                <a:cs typeface="Manrope SemiBold"/>
                <a:sym typeface="Manrope SemiBold"/>
              </a:rPr>
              <a:t>Available at:</a:t>
            </a:r>
            <a:r>
              <a:rPr lang="en" sz="1200">
                <a:solidFill>
                  <a:schemeClr val="lt1"/>
                </a:solidFill>
                <a:uFill>
                  <a:noFill/>
                </a:uFill>
                <a:latin typeface="Manrope SemiBold"/>
                <a:ea typeface="Manrope SemiBold"/>
                <a:cs typeface="Manrope SemiBold"/>
                <a:sym typeface="Manrope SemiBold"/>
                <a:hlinkClick r:id="rId5">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6">
                  <a:extLst>
                    <a:ext uri="{A12FA001-AC4F-418D-AE19-62706E023703}">
                      <ahyp:hlinkClr val="tx"/>
                    </a:ext>
                  </a:extLst>
                </a:hlinkClick>
              </a:rPr>
              <a:t>http://unchildrights.blogspot.com/2009/03/summary-childrens-rights-convention.html</a:t>
            </a:r>
            <a:r>
              <a:rPr lang="en" sz="1200">
                <a:solidFill>
                  <a:schemeClr val="lt1"/>
                </a:solidFill>
                <a:latin typeface="Manrope SemiBold"/>
                <a:ea typeface="Manrope SemiBold"/>
                <a:cs typeface="Manrope SemiBold"/>
                <a:sym typeface="Manrope SemiBold"/>
              </a:rPr>
              <a:t> (Accessed: 6</a:t>
            </a:r>
            <a:r>
              <a:rPr baseline="30000" lang="en" sz="1200">
                <a:solidFill>
                  <a:schemeClr val="lt1"/>
                </a:solidFill>
                <a:latin typeface="Manrope SemiBold"/>
                <a:ea typeface="Manrope SemiBold"/>
                <a:cs typeface="Manrope SemiBold"/>
                <a:sym typeface="Manrope SemiBold"/>
              </a:rPr>
              <a:t>th</a:t>
            </a:r>
            <a:r>
              <a:rPr lang="en" sz="1200">
                <a:solidFill>
                  <a:schemeClr val="lt1"/>
                </a:solidFill>
                <a:latin typeface="Manrope SemiBold"/>
                <a:ea typeface="Manrope SemiBold"/>
                <a:cs typeface="Manrope SemiBold"/>
                <a:sym typeface="Manrope SemiBold"/>
              </a:rPr>
              <a:t> May 2022)</a:t>
            </a:r>
            <a:endParaRPr sz="1200">
              <a:solidFill>
                <a:schemeClr val="lt1"/>
              </a:solidFill>
              <a:latin typeface="Manrope SemiBold"/>
              <a:ea typeface="Manrope SemiBold"/>
              <a:cs typeface="Manrope SemiBold"/>
              <a:sym typeface="Manrope SemiBold"/>
            </a:endParaRPr>
          </a:p>
          <a:p>
            <a:pPr indent="0" lvl="0" marL="0" rtl="0" algn="l">
              <a:lnSpc>
                <a:spcPct val="115000"/>
              </a:lnSpc>
              <a:spcBef>
                <a:spcPts val="1100"/>
              </a:spcBef>
              <a:spcAft>
                <a:spcPts val="0"/>
              </a:spcAft>
              <a:buNone/>
            </a:pPr>
            <a:r>
              <a:rPr lang="en" sz="1200">
                <a:solidFill>
                  <a:schemeClr val="lt1"/>
                </a:solidFill>
                <a:latin typeface="Manrope SemiBold"/>
                <a:ea typeface="Manrope SemiBold"/>
                <a:cs typeface="Manrope SemiBold"/>
                <a:sym typeface="Manrope SemiBold"/>
              </a:rPr>
              <a:t>Claphan, B (2016) </a:t>
            </a:r>
            <a:r>
              <a:rPr i="1" lang="en" sz="1200">
                <a:solidFill>
                  <a:schemeClr val="lt1"/>
                </a:solidFill>
                <a:latin typeface="Manrope SemiBold"/>
                <a:ea typeface="Manrope SemiBold"/>
                <a:cs typeface="Manrope SemiBold"/>
                <a:sym typeface="Manrope SemiBold"/>
              </a:rPr>
              <a:t>“Ten habits for getting the best from your 121’s at work… to improve fulfilment and productivity”. </a:t>
            </a:r>
            <a:r>
              <a:rPr lang="en" sz="1200">
                <a:solidFill>
                  <a:schemeClr val="lt1"/>
                </a:solidFill>
                <a:latin typeface="Manrope SemiBold"/>
                <a:ea typeface="Manrope SemiBold"/>
                <a:cs typeface="Manrope SemiBold"/>
                <a:sym typeface="Manrope SemiBold"/>
              </a:rPr>
              <a:t>Available at:</a:t>
            </a:r>
            <a:r>
              <a:rPr lang="en" sz="1200">
                <a:solidFill>
                  <a:schemeClr val="lt1"/>
                </a:solidFill>
                <a:uFill>
                  <a:noFill/>
                </a:uFill>
                <a:latin typeface="Manrope SemiBold"/>
                <a:ea typeface="Manrope SemiBold"/>
                <a:cs typeface="Manrope SemiBold"/>
                <a:sym typeface="Manrope SemiBold"/>
                <a:hlinkClick r:id="rId7">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8">
                  <a:extLst>
                    <a:ext uri="{A12FA001-AC4F-418D-AE19-62706E023703}">
                      <ahyp:hlinkClr val="tx"/>
                    </a:ext>
                  </a:extLst>
                </a:hlinkClick>
              </a:rPr>
              <a:t>https://reallyusefulstuff.me/2016/05/24/ten-habits-for-getting-the-best-from-your-121s-at-work-to-improve-fulfilment-and-productivity/</a:t>
            </a:r>
            <a:r>
              <a:rPr lang="en" sz="1200">
                <a:solidFill>
                  <a:schemeClr val="lt1"/>
                </a:solidFill>
                <a:latin typeface="Manrope SemiBold"/>
                <a:ea typeface="Manrope SemiBold"/>
                <a:cs typeface="Manrope SemiBold"/>
                <a:sym typeface="Manrope SemiBold"/>
              </a:rPr>
              <a:t> (Accessed: 4</a:t>
            </a:r>
            <a:r>
              <a:rPr baseline="30000" lang="en" sz="1200">
                <a:solidFill>
                  <a:schemeClr val="lt1"/>
                </a:solidFill>
                <a:latin typeface="Manrope SemiBold"/>
                <a:ea typeface="Manrope SemiBold"/>
                <a:cs typeface="Manrope SemiBold"/>
                <a:sym typeface="Manrope SemiBold"/>
              </a:rPr>
              <a:t>th</a:t>
            </a:r>
            <a:r>
              <a:rPr lang="en" sz="1200">
                <a:solidFill>
                  <a:schemeClr val="lt1"/>
                </a:solidFill>
                <a:latin typeface="Manrope SemiBold"/>
                <a:ea typeface="Manrope SemiBold"/>
                <a:cs typeface="Manrope SemiBold"/>
                <a:sym typeface="Manrope SemiBold"/>
              </a:rPr>
              <a:t> May 2022)</a:t>
            </a:r>
            <a:endParaRPr sz="1200">
              <a:solidFill>
                <a:schemeClr val="lt1"/>
              </a:solidFill>
              <a:latin typeface="Manrope SemiBold"/>
              <a:ea typeface="Manrope SemiBold"/>
              <a:cs typeface="Manrope SemiBold"/>
              <a:sym typeface="Manrope SemiBold"/>
            </a:endParaRPr>
          </a:p>
          <a:p>
            <a:pPr indent="0" lvl="0" marL="0" rtl="0" algn="l">
              <a:lnSpc>
                <a:spcPct val="115000"/>
              </a:lnSpc>
              <a:spcBef>
                <a:spcPts val="1100"/>
              </a:spcBef>
              <a:spcAft>
                <a:spcPts val="0"/>
              </a:spcAft>
              <a:buNone/>
            </a:pPr>
            <a:r>
              <a:rPr lang="en" sz="1200">
                <a:solidFill>
                  <a:schemeClr val="lt1"/>
                </a:solidFill>
                <a:latin typeface="Manrope SemiBold"/>
                <a:ea typeface="Manrope SemiBold"/>
                <a:cs typeface="Manrope SemiBold"/>
                <a:sym typeface="Manrope SemiBold"/>
              </a:rPr>
              <a:t>CLD Standers Council Scotland (2019) </a:t>
            </a:r>
            <a:r>
              <a:rPr i="1" lang="en" sz="1200">
                <a:solidFill>
                  <a:schemeClr val="lt1"/>
                </a:solidFill>
                <a:latin typeface="Manrope SemiBold"/>
                <a:ea typeface="Manrope SemiBold"/>
                <a:cs typeface="Manrope SemiBold"/>
                <a:sym typeface="Manrope SemiBold"/>
              </a:rPr>
              <a:t>“Youth Work National Occupational Standards”, </a:t>
            </a:r>
            <a:r>
              <a:rPr lang="en" sz="1200">
                <a:solidFill>
                  <a:schemeClr val="lt1"/>
                </a:solidFill>
                <a:latin typeface="Manrope SemiBold"/>
                <a:ea typeface="Manrope SemiBold"/>
                <a:cs typeface="Manrope SemiBold"/>
                <a:sym typeface="Manrope SemiBold"/>
              </a:rPr>
              <a:t>Glasgow: CLD Standards Council Scotland. Available at:</a:t>
            </a:r>
            <a:r>
              <a:rPr lang="en" sz="1200">
                <a:solidFill>
                  <a:schemeClr val="lt1"/>
                </a:solidFill>
                <a:uFill>
                  <a:noFill/>
                </a:uFill>
                <a:latin typeface="Manrope SemiBold"/>
                <a:ea typeface="Manrope SemiBold"/>
                <a:cs typeface="Manrope SemiBold"/>
                <a:sym typeface="Manrope SemiBold"/>
                <a:hlinkClick r:id="rId9">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10">
                  <a:extLst>
                    <a:ext uri="{A12FA001-AC4F-418D-AE19-62706E023703}">
                      <ahyp:hlinkClr val="tx"/>
                    </a:ext>
                  </a:extLst>
                </a:hlinkClick>
              </a:rPr>
              <a:t>https://moodle.uwtsd.ac.uk/pluginfile.php/435133/mod_resource/content/1/CombinedYouthWorkNOS.pdf</a:t>
            </a:r>
            <a:r>
              <a:rPr lang="en" sz="1200">
                <a:solidFill>
                  <a:schemeClr val="lt1"/>
                </a:solidFill>
                <a:latin typeface="Manrope SemiBold"/>
                <a:ea typeface="Manrope SemiBold"/>
                <a:cs typeface="Manrope SemiBold"/>
                <a:sym typeface="Manrope SemiBold"/>
              </a:rPr>
              <a:t> (Accessed: 9</a:t>
            </a:r>
            <a:r>
              <a:rPr baseline="30000" lang="en" sz="1200">
                <a:solidFill>
                  <a:schemeClr val="lt1"/>
                </a:solidFill>
                <a:latin typeface="Manrope SemiBold"/>
                <a:ea typeface="Manrope SemiBold"/>
                <a:cs typeface="Manrope SemiBold"/>
                <a:sym typeface="Manrope SemiBold"/>
              </a:rPr>
              <a:t>th</a:t>
            </a:r>
            <a:r>
              <a:rPr lang="en" sz="1200">
                <a:solidFill>
                  <a:schemeClr val="lt1"/>
                </a:solidFill>
                <a:latin typeface="Manrope SemiBold"/>
                <a:ea typeface="Manrope SemiBold"/>
                <a:cs typeface="Manrope SemiBold"/>
                <a:sym typeface="Manrope SemiBold"/>
              </a:rPr>
              <a:t> May 2022).</a:t>
            </a:r>
            <a:endParaRPr sz="1200">
              <a:solidFill>
                <a:schemeClr val="lt1"/>
              </a:solidFill>
              <a:latin typeface="Manrope SemiBold"/>
              <a:ea typeface="Manrope SemiBold"/>
              <a:cs typeface="Manrope SemiBold"/>
              <a:sym typeface="Manrope SemiBold"/>
            </a:endParaRPr>
          </a:p>
          <a:p>
            <a:pPr indent="0" lvl="0" marL="0" rtl="0" algn="l">
              <a:lnSpc>
                <a:spcPct val="115000"/>
              </a:lnSpc>
              <a:spcBef>
                <a:spcPts val="1100"/>
              </a:spcBef>
              <a:spcAft>
                <a:spcPts val="0"/>
              </a:spcAft>
              <a:buNone/>
            </a:pPr>
            <a:r>
              <a:rPr lang="en" sz="1200">
                <a:solidFill>
                  <a:schemeClr val="lt1"/>
                </a:solidFill>
                <a:latin typeface="Manrope SemiBold"/>
                <a:ea typeface="Manrope SemiBold"/>
                <a:cs typeface="Manrope SemiBold"/>
                <a:sym typeface="Manrope SemiBold"/>
              </a:rPr>
              <a:t>CWYVS (2018) </a:t>
            </a:r>
            <a:r>
              <a:rPr i="1" lang="en" sz="1200">
                <a:solidFill>
                  <a:schemeClr val="lt1"/>
                </a:solidFill>
                <a:latin typeface="Manrope SemiBold"/>
                <a:ea typeface="Manrope SemiBold"/>
                <a:cs typeface="Manrope SemiBold"/>
                <a:sym typeface="Manrope SemiBold"/>
              </a:rPr>
              <a:t>“Youth Work In Wales: Principles and Purposes”.</a:t>
            </a:r>
            <a:r>
              <a:rPr lang="en" sz="1200">
                <a:solidFill>
                  <a:schemeClr val="lt1"/>
                </a:solidFill>
                <a:latin typeface="Manrope SemiBold"/>
                <a:ea typeface="Manrope SemiBold"/>
                <a:cs typeface="Manrope SemiBold"/>
                <a:sym typeface="Manrope SemiBold"/>
              </a:rPr>
              <a:t> Available at:</a:t>
            </a:r>
            <a:r>
              <a:rPr lang="en" sz="1200">
                <a:solidFill>
                  <a:schemeClr val="lt1"/>
                </a:solidFill>
                <a:uFill>
                  <a:noFill/>
                </a:uFill>
                <a:latin typeface="Manrope SemiBold"/>
                <a:ea typeface="Manrope SemiBold"/>
                <a:cs typeface="Manrope SemiBold"/>
                <a:sym typeface="Manrope SemiBold"/>
                <a:hlinkClick r:id="rId11">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12">
                  <a:extLst>
                    <a:ext uri="{A12FA001-AC4F-418D-AE19-62706E023703}">
                      <ahyp:hlinkClr val="tx"/>
                    </a:ext>
                  </a:extLst>
                </a:hlinkClick>
              </a:rPr>
              <a:t>https://moodle.uwtsd.ac.uk/pluginfile.php/449215/mod_resource/content/1/YOUTH-WORK-IN-WALES-PRINCIPLES-AND-PURPOSES.pdf</a:t>
            </a:r>
            <a:r>
              <a:rPr lang="en" sz="1200">
                <a:solidFill>
                  <a:schemeClr val="lt1"/>
                </a:solidFill>
                <a:latin typeface="Manrope SemiBold"/>
                <a:ea typeface="Manrope SemiBold"/>
                <a:cs typeface="Manrope SemiBold"/>
                <a:sym typeface="Manrope SemiBold"/>
              </a:rPr>
              <a:t> (Accessed: 8</a:t>
            </a:r>
            <a:r>
              <a:rPr baseline="30000" lang="en" sz="1200">
                <a:solidFill>
                  <a:schemeClr val="lt1"/>
                </a:solidFill>
                <a:latin typeface="Manrope SemiBold"/>
                <a:ea typeface="Manrope SemiBold"/>
                <a:cs typeface="Manrope SemiBold"/>
                <a:sym typeface="Manrope SemiBold"/>
              </a:rPr>
              <a:t>th</a:t>
            </a:r>
            <a:r>
              <a:rPr lang="en" sz="1200">
                <a:solidFill>
                  <a:schemeClr val="lt1"/>
                </a:solidFill>
                <a:latin typeface="Manrope SemiBold"/>
                <a:ea typeface="Manrope SemiBold"/>
                <a:cs typeface="Manrope SemiBold"/>
                <a:sym typeface="Manrope SemiBold"/>
              </a:rPr>
              <a:t> May 2022)</a:t>
            </a:r>
            <a:endParaRPr sz="1200">
              <a:solidFill>
                <a:schemeClr val="lt1"/>
              </a:solidFill>
              <a:latin typeface="Manrope SemiBold"/>
              <a:ea typeface="Manrope SemiBold"/>
              <a:cs typeface="Manrope SemiBold"/>
              <a:sym typeface="Manrope SemiBold"/>
            </a:endParaRPr>
          </a:p>
          <a:p>
            <a:pPr indent="0" lvl="0" marL="0" rtl="0" algn="l">
              <a:lnSpc>
                <a:spcPct val="115000"/>
              </a:lnSpc>
              <a:spcBef>
                <a:spcPts val="1100"/>
              </a:spcBef>
              <a:spcAft>
                <a:spcPts val="1100"/>
              </a:spcAft>
              <a:buNone/>
            </a:pPr>
            <a:r>
              <a:rPr lang="en" sz="1200">
                <a:solidFill>
                  <a:schemeClr val="lt1"/>
                </a:solidFill>
                <a:latin typeface="Manrope SemiBold"/>
                <a:ea typeface="Manrope SemiBold"/>
                <a:cs typeface="Manrope SemiBold"/>
                <a:sym typeface="Manrope SemiBold"/>
              </a:rPr>
              <a:t>Heron, J (1989) “</a:t>
            </a:r>
            <a:r>
              <a:rPr i="1" lang="en" sz="1200">
                <a:solidFill>
                  <a:schemeClr val="lt1"/>
                </a:solidFill>
                <a:latin typeface="Manrope SemiBold"/>
                <a:ea typeface="Manrope SemiBold"/>
                <a:cs typeface="Manrope SemiBold"/>
                <a:sym typeface="Manrope SemiBold"/>
              </a:rPr>
              <a:t>Six category intervention analysis”. </a:t>
            </a:r>
            <a:r>
              <a:rPr lang="en" sz="1200">
                <a:solidFill>
                  <a:schemeClr val="lt1"/>
                </a:solidFill>
                <a:latin typeface="Manrope SemiBold"/>
                <a:ea typeface="Manrope SemiBold"/>
                <a:cs typeface="Manrope SemiBold"/>
                <a:sym typeface="Manrope SemiBold"/>
              </a:rPr>
              <a:t>3rd edn. United Kingdom: Human Potential Resource Project, University of Surrey.</a:t>
            </a:r>
            <a:endParaRPr sz="1200">
              <a:solidFill>
                <a:schemeClr val="lt1"/>
              </a:solidFill>
              <a:latin typeface="Manrope SemiBold"/>
              <a:ea typeface="Manrope SemiBold"/>
              <a:cs typeface="Manrope SemiBold"/>
              <a:sym typeface="Manrope SemiBold"/>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7" name="Shape 487"/>
        <p:cNvGrpSpPr/>
        <p:nvPr/>
      </p:nvGrpSpPr>
      <p:grpSpPr>
        <a:xfrm>
          <a:off x="0" y="0"/>
          <a:ext cx="0" cy="0"/>
          <a:chOff x="0" y="0"/>
          <a:chExt cx="0" cy="0"/>
        </a:xfrm>
      </p:grpSpPr>
      <p:sp>
        <p:nvSpPr>
          <p:cNvPr id="488" name="Google Shape;488;p51"/>
          <p:cNvSpPr txBox="1"/>
          <p:nvPr/>
        </p:nvSpPr>
        <p:spPr>
          <a:xfrm>
            <a:off x="0" y="42750"/>
            <a:ext cx="9144000" cy="5058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100"/>
              </a:spcBef>
              <a:spcAft>
                <a:spcPts val="0"/>
              </a:spcAft>
              <a:buNone/>
            </a:pPr>
            <a:r>
              <a:rPr lang="en" sz="1200">
                <a:solidFill>
                  <a:schemeClr val="lt1"/>
                </a:solidFill>
                <a:latin typeface="Manrope SemiBold"/>
                <a:ea typeface="Manrope SemiBold"/>
                <a:cs typeface="Manrope SemiBold"/>
                <a:sym typeface="Manrope SemiBold"/>
              </a:rPr>
              <a:t>Heron, J (1999) “</a:t>
            </a:r>
            <a:r>
              <a:rPr i="1" lang="en" sz="1200">
                <a:solidFill>
                  <a:schemeClr val="lt1"/>
                </a:solidFill>
                <a:latin typeface="Manrope SemiBold"/>
                <a:ea typeface="Manrope SemiBold"/>
                <a:cs typeface="Manrope SemiBold"/>
                <a:sym typeface="Manrope SemiBold"/>
              </a:rPr>
              <a:t>the complete facilitator’s handbook”. </a:t>
            </a:r>
            <a:r>
              <a:rPr lang="en" sz="1200">
                <a:solidFill>
                  <a:schemeClr val="lt1"/>
                </a:solidFill>
                <a:latin typeface="Manrope SemiBold"/>
                <a:ea typeface="Manrope SemiBold"/>
                <a:cs typeface="Manrope SemiBold"/>
                <a:sym typeface="Manrope SemiBold"/>
              </a:rPr>
              <a:t>Kogan Page Limited: London Uk. Avalible at:</a:t>
            </a:r>
            <a:r>
              <a:rPr lang="en" sz="1200">
                <a:solidFill>
                  <a:schemeClr val="lt1"/>
                </a:solidFill>
                <a:uFill>
                  <a:noFill/>
                </a:uFill>
                <a:latin typeface="Manrope SemiBold"/>
                <a:ea typeface="Manrope SemiBold"/>
                <a:cs typeface="Manrope SemiBold"/>
                <a:sym typeface="Manrope SemiBold"/>
                <a:hlinkClick r:id="rId3">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4">
                  <a:extLst>
                    <a:ext uri="{A12FA001-AC4F-418D-AE19-62706E023703}">
                      <ahyp:hlinkClr val="tx"/>
                    </a:ext>
                  </a:extLst>
                </a:hlinkClick>
              </a:rPr>
              <a:t>https://johnheron-archive.co.uk/wp-content/uploads/2020/03/cfh.pdf</a:t>
            </a:r>
            <a:r>
              <a:rPr lang="en" sz="1200">
                <a:solidFill>
                  <a:schemeClr val="lt1"/>
                </a:solidFill>
                <a:latin typeface="Manrope SemiBold"/>
                <a:ea typeface="Manrope SemiBold"/>
                <a:cs typeface="Manrope SemiBold"/>
                <a:sym typeface="Manrope SemiBold"/>
              </a:rPr>
              <a:t> (Accessed: 4</a:t>
            </a:r>
            <a:r>
              <a:rPr baseline="30000" lang="en" sz="1200">
                <a:solidFill>
                  <a:schemeClr val="lt1"/>
                </a:solidFill>
                <a:latin typeface="Manrope SemiBold"/>
                <a:ea typeface="Manrope SemiBold"/>
                <a:cs typeface="Manrope SemiBold"/>
                <a:sym typeface="Manrope SemiBold"/>
              </a:rPr>
              <a:t>th</a:t>
            </a:r>
            <a:r>
              <a:rPr lang="en" sz="1200">
                <a:solidFill>
                  <a:schemeClr val="lt1"/>
                </a:solidFill>
                <a:latin typeface="Manrope SemiBold"/>
                <a:ea typeface="Manrope SemiBold"/>
                <a:cs typeface="Manrope SemiBold"/>
                <a:sym typeface="Manrope SemiBold"/>
              </a:rPr>
              <a:t> May 2022). </a:t>
            </a:r>
            <a:endParaRPr sz="1200">
              <a:highlight>
                <a:srgbClr val="FFFFFF"/>
              </a:highlight>
            </a:endParaRPr>
          </a:p>
          <a:p>
            <a:pPr indent="0" lvl="0" marL="0" rtl="0" algn="l">
              <a:lnSpc>
                <a:spcPct val="115000"/>
              </a:lnSpc>
              <a:spcBef>
                <a:spcPts val="1200"/>
              </a:spcBef>
              <a:spcAft>
                <a:spcPts val="0"/>
              </a:spcAft>
              <a:buNone/>
            </a:pPr>
            <a:r>
              <a:rPr lang="en" sz="1200">
                <a:solidFill>
                  <a:schemeClr val="lt1"/>
                </a:solidFill>
                <a:latin typeface="Manrope SemiBold"/>
                <a:ea typeface="Manrope SemiBold"/>
                <a:cs typeface="Manrope SemiBold"/>
                <a:sym typeface="Manrope SemiBold"/>
              </a:rPr>
              <a:t>Jeffs, T. and Smith, M. K. (2005) “</a:t>
            </a:r>
            <a:r>
              <a:rPr i="1" lang="en" sz="1200">
                <a:solidFill>
                  <a:schemeClr val="lt1"/>
                </a:solidFill>
                <a:latin typeface="Manrope SemiBold"/>
                <a:ea typeface="Manrope SemiBold"/>
                <a:cs typeface="Manrope SemiBold"/>
                <a:sym typeface="Manrope SemiBold"/>
              </a:rPr>
              <a:t>Informal Education: Conversation, Democracy and Learning”</a:t>
            </a:r>
            <a:r>
              <a:rPr lang="en" sz="1200">
                <a:solidFill>
                  <a:schemeClr val="lt1"/>
                </a:solidFill>
                <a:latin typeface="Manrope SemiBold"/>
                <a:ea typeface="Manrope SemiBold"/>
                <a:cs typeface="Manrope SemiBold"/>
                <a:sym typeface="Manrope SemiBold"/>
              </a:rPr>
              <a:t>, 3rd edn, Nottingham, Educational Heretics Press</a:t>
            </a:r>
            <a:endParaRPr sz="1200">
              <a:solidFill>
                <a:schemeClr val="lt1"/>
              </a:solidFill>
              <a:latin typeface="Manrope SemiBold"/>
              <a:ea typeface="Manrope SemiBold"/>
              <a:cs typeface="Manrope SemiBold"/>
              <a:sym typeface="Manrope SemiBold"/>
            </a:endParaRPr>
          </a:p>
          <a:p>
            <a:pPr indent="0" lvl="0" marL="0" rtl="0" algn="l">
              <a:lnSpc>
                <a:spcPct val="115000"/>
              </a:lnSpc>
              <a:spcBef>
                <a:spcPts val="1200"/>
              </a:spcBef>
              <a:spcAft>
                <a:spcPts val="0"/>
              </a:spcAft>
              <a:buNone/>
            </a:pPr>
            <a:r>
              <a:rPr lang="en" sz="1200">
                <a:solidFill>
                  <a:schemeClr val="lt1"/>
                </a:solidFill>
                <a:latin typeface="Manrope SemiBold"/>
                <a:ea typeface="Manrope SemiBold"/>
                <a:cs typeface="Manrope SemiBold"/>
                <a:sym typeface="Manrope SemiBold"/>
              </a:rPr>
              <a:t>Kennedy, J (2014) </a:t>
            </a:r>
            <a:r>
              <a:rPr i="1" lang="en" sz="1200">
                <a:solidFill>
                  <a:schemeClr val="lt1"/>
                </a:solidFill>
                <a:latin typeface="Manrope SemiBold"/>
                <a:ea typeface="Manrope SemiBold"/>
                <a:cs typeface="Manrope SemiBold"/>
                <a:sym typeface="Manrope SemiBold"/>
              </a:rPr>
              <a:t>“Youth Work: A model for effective practice”. </a:t>
            </a:r>
            <a:r>
              <a:rPr lang="en" sz="1200">
                <a:solidFill>
                  <a:schemeClr val="lt1"/>
                </a:solidFill>
                <a:latin typeface="Manrope SemiBold"/>
                <a:ea typeface="Manrope SemiBold"/>
                <a:cs typeface="Manrope SemiBold"/>
                <a:sym typeface="Manrope SemiBold"/>
              </a:rPr>
              <a:t>Available at:</a:t>
            </a:r>
            <a:r>
              <a:rPr lang="en" sz="1200">
                <a:solidFill>
                  <a:schemeClr val="lt1"/>
                </a:solidFill>
                <a:uFill>
                  <a:noFill/>
                </a:uFill>
                <a:latin typeface="Manrope SemiBold"/>
                <a:ea typeface="Manrope SemiBold"/>
                <a:cs typeface="Manrope SemiBold"/>
                <a:sym typeface="Manrope SemiBold"/>
                <a:hlinkClick r:id="rId5">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6">
                  <a:extLst>
                    <a:ext uri="{A12FA001-AC4F-418D-AE19-62706E023703}">
                      <ahyp:hlinkClr val="tx"/>
                    </a:ext>
                  </a:extLst>
                </a:hlinkClick>
              </a:rPr>
              <a:t>http://credni.open.wp-dev.web.tibus.net/wp-content/uploads/2014/08/Youth-Work-Model-for-Effective-Practise.pdf</a:t>
            </a:r>
            <a:endParaRPr sz="1200" u="sng">
              <a:solidFill>
                <a:schemeClr val="lt1"/>
              </a:solidFill>
              <a:latin typeface="Manrope SemiBold"/>
              <a:ea typeface="Manrope SemiBold"/>
              <a:cs typeface="Manrope SemiBold"/>
              <a:sym typeface="Manrope SemiBold"/>
            </a:endParaRPr>
          </a:p>
          <a:p>
            <a:pPr indent="0" lvl="0" marL="0" rtl="0" algn="l">
              <a:lnSpc>
                <a:spcPct val="115000"/>
              </a:lnSpc>
              <a:spcBef>
                <a:spcPts val="1200"/>
              </a:spcBef>
              <a:spcAft>
                <a:spcPts val="0"/>
              </a:spcAft>
              <a:buNone/>
            </a:pPr>
            <a:r>
              <a:rPr lang="en" sz="1200">
                <a:solidFill>
                  <a:schemeClr val="lt1"/>
                </a:solidFill>
                <a:latin typeface="Manrope SemiBold"/>
                <a:ea typeface="Manrope SemiBold"/>
                <a:cs typeface="Manrope SemiBold"/>
                <a:sym typeface="Manrope SemiBold"/>
              </a:rPr>
              <a:t>Learning Everest (n.d) “</a:t>
            </a:r>
            <a:r>
              <a:rPr i="1" lang="en" sz="1200">
                <a:solidFill>
                  <a:schemeClr val="lt1"/>
                </a:solidFill>
                <a:latin typeface="Manrope SemiBold"/>
                <a:ea typeface="Manrope SemiBold"/>
                <a:cs typeface="Manrope SemiBold"/>
                <a:sym typeface="Manrope SemiBold"/>
              </a:rPr>
              <a:t>What is informal learning?”. </a:t>
            </a:r>
            <a:r>
              <a:rPr lang="en" sz="1200">
                <a:solidFill>
                  <a:schemeClr val="lt1"/>
                </a:solidFill>
                <a:latin typeface="Manrope SemiBold"/>
                <a:ea typeface="Manrope SemiBold"/>
                <a:cs typeface="Manrope SemiBold"/>
                <a:sym typeface="Manrope SemiBold"/>
              </a:rPr>
              <a:t>Available at:</a:t>
            </a:r>
            <a:r>
              <a:rPr lang="en" sz="1200">
                <a:solidFill>
                  <a:schemeClr val="lt1"/>
                </a:solidFill>
                <a:uFill>
                  <a:noFill/>
                </a:uFill>
                <a:latin typeface="Manrope SemiBold"/>
                <a:ea typeface="Manrope SemiBold"/>
                <a:cs typeface="Manrope SemiBold"/>
                <a:sym typeface="Manrope SemiBold"/>
                <a:hlinkClick r:id="rId7">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8">
                  <a:extLst>
                    <a:ext uri="{A12FA001-AC4F-418D-AE19-62706E023703}">
                      <ahyp:hlinkClr val="tx"/>
                    </a:ext>
                  </a:extLst>
                </a:hlinkClick>
              </a:rPr>
              <a:t>https://www.learningeverest.com/advantages-of-informal-learning-at-the-workplace/#4_Learning_as_a_Team</a:t>
            </a:r>
            <a:r>
              <a:rPr lang="en" sz="1200">
                <a:solidFill>
                  <a:schemeClr val="lt1"/>
                </a:solidFill>
                <a:latin typeface="Manrope SemiBold"/>
                <a:ea typeface="Manrope SemiBold"/>
                <a:cs typeface="Manrope SemiBold"/>
                <a:sym typeface="Manrope SemiBold"/>
              </a:rPr>
              <a:t> (Accessed: 6</a:t>
            </a:r>
            <a:r>
              <a:rPr baseline="30000" lang="en" sz="1200">
                <a:solidFill>
                  <a:schemeClr val="lt1"/>
                </a:solidFill>
                <a:latin typeface="Manrope SemiBold"/>
                <a:ea typeface="Manrope SemiBold"/>
                <a:cs typeface="Manrope SemiBold"/>
                <a:sym typeface="Manrope SemiBold"/>
              </a:rPr>
              <a:t>th</a:t>
            </a:r>
            <a:r>
              <a:rPr lang="en" sz="1200">
                <a:solidFill>
                  <a:schemeClr val="lt1"/>
                </a:solidFill>
                <a:latin typeface="Manrope SemiBold"/>
                <a:ea typeface="Manrope SemiBold"/>
                <a:cs typeface="Manrope SemiBold"/>
                <a:sym typeface="Manrope SemiBold"/>
              </a:rPr>
              <a:t> May 2022)</a:t>
            </a:r>
            <a:endParaRPr sz="1200">
              <a:solidFill>
                <a:schemeClr val="lt1"/>
              </a:solidFill>
              <a:latin typeface="Manrope SemiBold"/>
              <a:ea typeface="Manrope SemiBold"/>
              <a:cs typeface="Manrope SemiBold"/>
              <a:sym typeface="Manrope SemiBold"/>
            </a:endParaRPr>
          </a:p>
          <a:p>
            <a:pPr indent="0" lvl="0" marL="0" rtl="0" algn="l">
              <a:lnSpc>
                <a:spcPct val="115000"/>
              </a:lnSpc>
              <a:spcBef>
                <a:spcPts val="1200"/>
              </a:spcBef>
              <a:spcAft>
                <a:spcPts val="0"/>
              </a:spcAft>
              <a:buNone/>
            </a:pPr>
            <a:r>
              <a:rPr lang="en" sz="1200">
                <a:solidFill>
                  <a:schemeClr val="lt1"/>
                </a:solidFill>
                <a:latin typeface="Manrope SemiBold"/>
                <a:ea typeface="Manrope SemiBold"/>
                <a:cs typeface="Manrope SemiBold"/>
                <a:sym typeface="Manrope SemiBold"/>
              </a:rPr>
              <a:t>Mindtools (2020) </a:t>
            </a:r>
            <a:r>
              <a:rPr i="1" lang="en" sz="1200">
                <a:solidFill>
                  <a:schemeClr val="lt1"/>
                </a:solidFill>
                <a:latin typeface="Manrope SemiBold"/>
                <a:ea typeface="Manrope SemiBold"/>
                <a:cs typeface="Manrope SemiBold"/>
                <a:sym typeface="Manrope SemiBold"/>
              </a:rPr>
              <a:t>“The role of a facilitator, guiding an event trough to a successful conclusion”. </a:t>
            </a:r>
            <a:r>
              <a:rPr lang="en" sz="1200">
                <a:solidFill>
                  <a:schemeClr val="lt1"/>
                </a:solidFill>
                <a:latin typeface="Manrope SemiBold"/>
                <a:ea typeface="Manrope SemiBold"/>
                <a:cs typeface="Manrope SemiBold"/>
                <a:sym typeface="Manrope SemiBold"/>
              </a:rPr>
              <a:t>Available at:</a:t>
            </a:r>
            <a:r>
              <a:rPr lang="en" sz="1200">
                <a:solidFill>
                  <a:schemeClr val="lt1"/>
                </a:solidFill>
                <a:uFill>
                  <a:noFill/>
                </a:uFill>
                <a:latin typeface="Manrope SemiBold"/>
                <a:ea typeface="Manrope SemiBold"/>
                <a:cs typeface="Manrope SemiBold"/>
                <a:sym typeface="Manrope SemiBold"/>
                <a:hlinkClick r:id="rId9">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10">
                  <a:extLst>
                    <a:ext uri="{A12FA001-AC4F-418D-AE19-62706E023703}">
                      <ahyp:hlinkClr val="tx"/>
                    </a:ext>
                  </a:extLst>
                </a:hlinkClick>
              </a:rPr>
              <a:t>https://www.mindtools.com/pages/article/RoleofAFacilitator.htm</a:t>
            </a:r>
            <a:r>
              <a:rPr lang="en" sz="1200">
                <a:solidFill>
                  <a:schemeClr val="lt1"/>
                </a:solidFill>
                <a:latin typeface="Manrope SemiBold"/>
                <a:ea typeface="Manrope SemiBold"/>
                <a:cs typeface="Manrope SemiBold"/>
                <a:sym typeface="Manrope SemiBold"/>
              </a:rPr>
              <a:t> (Accessed: 4</a:t>
            </a:r>
            <a:r>
              <a:rPr baseline="30000" lang="en" sz="1200">
                <a:solidFill>
                  <a:schemeClr val="lt1"/>
                </a:solidFill>
                <a:latin typeface="Manrope SemiBold"/>
                <a:ea typeface="Manrope SemiBold"/>
                <a:cs typeface="Manrope SemiBold"/>
                <a:sym typeface="Manrope SemiBold"/>
              </a:rPr>
              <a:t>th</a:t>
            </a:r>
            <a:r>
              <a:rPr lang="en" sz="1200">
                <a:solidFill>
                  <a:schemeClr val="lt1"/>
                </a:solidFill>
                <a:latin typeface="Manrope SemiBold"/>
                <a:ea typeface="Manrope SemiBold"/>
                <a:cs typeface="Manrope SemiBold"/>
                <a:sym typeface="Manrope SemiBold"/>
              </a:rPr>
              <a:t> May 2022).</a:t>
            </a:r>
            <a:endParaRPr sz="1200">
              <a:solidFill>
                <a:schemeClr val="lt1"/>
              </a:solidFill>
              <a:latin typeface="Manrope SemiBold"/>
              <a:ea typeface="Manrope SemiBold"/>
              <a:cs typeface="Manrope SemiBold"/>
              <a:sym typeface="Manrope SemiBold"/>
            </a:endParaRPr>
          </a:p>
          <a:p>
            <a:pPr indent="0" lvl="0" marL="0" rtl="0" algn="l">
              <a:lnSpc>
                <a:spcPct val="115000"/>
              </a:lnSpc>
              <a:spcBef>
                <a:spcPts val="1200"/>
              </a:spcBef>
              <a:spcAft>
                <a:spcPts val="0"/>
              </a:spcAft>
              <a:buNone/>
            </a:pPr>
            <a:r>
              <a:rPr lang="en" sz="1200">
                <a:solidFill>
                  <a:schemeClr val="lt1"/>
                </a:solidFill>
                <a:latin typeface="Manrope SemiBold"/>
                <a:ea typeface="Manrope SemiBold"/>
                <a:cs typeface="Manrope SemiBold"/>
                <a:sym typeface="Manrope SemiBold"/>
              </a:rPr>
              <a:t>Mindtools (2020), </a:t>
            </a:r>
            <a:r>
              <a:rPr i="1" lang="en" sz="1200">
                <a:solidFill>
                  <a:schemeClr val="lt1"/>
                </a:solidFill>
                <a:latin typeface="Manrope SemiBold"/>
                <a:ea typeface="Manrope SemiBold"/>
                <a:cs typeface="Manrope SemiBold"/>
                <a:sym typeface="Manrope SemiBold"/>
              </a:rPr>
              <a:t>“Team building exercises and activities, making team building an everyday priority”. </a:t>
            </a:r>
            <a:r>
              <a:rPr lang="en" sz="1200">
                <a:solidFill>
                  <a:schemeClr val="lt1"/>
                </a:solidFill>
                <a:latin typeface="Manrope SemiBold"/>
                <a:ea typeface="Manrope SemiBold"/>
                <a:cs typeface="Manrope SemiBold"/>
                <a:sym typeface="Manrope SemiBold"/>
              </a:rPr>
              <a:t>Available at:</a:t>
            </a:r>
            <a:r>
              <a:rPr lang="en" sz="1200">
                <a:solidFill>
                  <a:schemeClr val="lt1"/>
                </a:solidFill>
                <a:uFill>
                  <a:noFill/>
                </a:uFill>
                <a:latin typeface="Manrope SemiBold"/>
                <a:ea typeface="Manrope SemiBold"/>
                <a:cs typeface="Manrope SemiBold"/>
                <a:sym typeface="Manrope SemiBold"/>
                <a:hlinkClick r:id="rId11">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12">
                  <a:extLst>
                    <a:ext uri="{A12FA001-AC4F-418D-AE19-62706E023703}">
                      <ahyp:hlinkClr val="tx"/>
                    </a:ext>
                  </a:extLst>
                </a:hlinkClick>
              </a:rPr>
              <a:t>https://www.mindtools.com/pages/article/newTMM_52.htm#:~:text=The%20purpose%20of%20team%20building,your%20workplace%20routines%20and%20practices</a:t>
            </a:r>
            <a:r>
              <a:rPr lang="en" sz="1200">
                <a:solidFill>
                  <a:schemeClr val="lt1"/>
                </a:solidFill>
                <a:latin typeface="Manrope SemiBold"/>
                <a:ea typeface="Manrope SemiBold"/>
                <a:cs typeface="Manrope SemiBold"/>
                <a:sym typeface="Manrope SemiBold"/>
              </a:rPr>
              <a:t> (Accessed: 3</a:t>
            </a:r>
            <a:r>
              <a:rPr baseline="30000" lang="en" sz="1200">
                <a:solidFill>
                  <a:schemeClr val="lt1"/>
                </a:solidFill>
                <a:latin typeface="Manrope SemiBold"/>
                <a:ea typeface="Manrope SemiBold"/>
                <a:cs typeface="Manrope SemiBold"/>
                <a:sym typeface="Manrope SemiBold"/>
              </a:rPr>
              <a:t>rd</a:t>
            </a:r>
            <a:r>
              <a:rPr lang="en" sz="1200">
                <a:solidFill>
                  <a:schemeClr val="lt1"/>
                </a:solidFill>
                <a:latin typeface="Manrope SemiBold"/>
                <a:ea typeface="Manrope SemiBold"/>
                <a:cs typeface="Manrope SemiBold"/>
                <a:sym typeface="Manrope SemiBold"/>
              </a:rPr>
              <a:t> May 2022)</a:t>
            </a:r>
            <a:endParaRPr sz="1200">
              <a:solidFill>
                <a:schemeClr val="lt1"/>
              </a:solidFill>
              <a:latin typeface="Manrope SemiBold"/>
              <a:ea typeface="Manrope SemiBold"/>
              <a:cs typeface="Manrope SemiBold"/>
              <a:sym typeface="Manrope SemiBold"/>
            </a:endParaRPr>
          </a:p>
          <a:p>
            <a:pPr indent="0" lvl="0" marL="0" rtl="0" algn="l">
              <a:lnSpc>
                <a:spcPct val="115000"/>
              </a:lnSpc>
              <a:spcBef>
                <a:spcPts val="1200"/>
              </a:spcBef>
              <a:spcAft>
                <a:spcPts val="0"/>
              </a:spcAft>
              <a:buNone/>
            </a:pPr>
            <a:r>
              <a:rPr lang="en" sz="1200">
                <a:solidFill>
                  <a:schemeClr val="lt1"/>
                </a:solidFill>
                <a:latin typeface="Manrope SemiBold"/>
                <a:ea typeface="Manrope SemiBold"/>
                <a:cs typeface="Manrope SemiBold"/>
                <a:sym typeface="Manrope SemiBold"/>
              </a:rPr>
              <a:t>Rivera, G. (2021) ’10 informal learning examples’, Microlearning Blog [blog]. 26 April. Available at:</a:t>
            </a:r>
            <a:r>
              <a:rPr lang="en" sz="1200">
                <a:solidFill>
                  <a:schemeClr val="lt1"/>
                </a:solidFill>
                <a:uFill>
                  <a:noFill/>
                </a:uFill>
                <a:latin typeface="Manrope SemiBold"/>
                <a:ea typeface="Manrope SemiBold"/>
                <a:cs typeface="Manrope SemiBold"/>
                <a:sym typeface="Manrope SemiBold"/>
                <a:hlinkClick r:id="rId13">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14">
                  <a:extLst>
                    <a:ext uri="{A12FA001-AC4F-418D-AE19-62706E023703}">
                      <ahyp:hlinkClr val="tx"/>
                    </a:ext>
                  </a:extLst>
                </a:hlinkClick>
              </a:rPr>
              <a:t>https://www.edapp.com/blog/10-informal-learning-examples/</a:t>
            </a:r>
            <a:r>
              <a:rPr lang="en" sz="1200">
                <a:solidFill>
                  <a:schemeClr val="lt1"/>
                </a:solidFill>
                <a:latin typeface="Manrope SemiBold"/>
                <a:ea typeface="Manrope SemiBold"/>
                <a:cs typeface="Manrope SemiBold"/>
                <a:sym typeface="Manrope SemiBold"/>
              </a:rPr>
              <a:t> (Accessed: 7th May 2022).</a:t>
            </a:r>
            <a:endParaRPr sz="1200">
              <a:solidFill>
                <a:schemeClr val="lt1"/>
              </a:solidFill>
              <a:latin typeface="Manrope SemiBold"/>
              <a:ea typeface="Manrope SemiBold"/>
              <a:cs typeface="Manrope SemiBold"/>
              <a:sym typeface="Manrope SemiBold"/>
            </a:endParaRPr>
          </a:p>
          <a:p>
            <a:pPr indent="0" lvl="0" marL="0" rtl="0" algn="l">
              <a:lnSpc>
                <a:spcPct val="115000"/>
              </a:lnSpc>
              <a:spcBef>
                <a:spcPts val="1200"/>
              </a:spcBef>
              <a:spcAft>
                <a:spcPts val="1200"/>
              </a:spcAft>
              <a:buNone/>
            </a:pPr>
            <a:r>
              <a:rPr lang="en" sz="1200">
                <a:solidFill>
                  <a:schemeClr val="lt1"/>
                </a:solidFill>
                <a:latin typeface="Manrope SemiBold"/>
                <a:ea typeface="Manrope SemiBold"/>
                <a:cs typeface="Manrope SemiBold"/>
                <a:sym typeface="Manrope SemiBold"/>
              </a:rPr>
              <a:t>Sharevilliage (2020) </a:t>
            </a:r>
            <a:r>
              <a:rPr i="1" lang="en" sz="1200">
                <a:solidFill>
                  <a:schemeClr val="lt1"/>
                </a:solidFill>
                <a:latin typeface="Manrope SemiBold"/>
                <a:ea typeface="Manrope SemiBold"/>
                <a:cs typeface="Manrope SemiBold"/>
                <a:sym typeface="Manrope SemiBold"/>
              </a:rPr>
              <a:t>“The benefits of team building activities”. </a:t>
            </a:r>
            <a:r>
              <a:rPr lang="en" sz="1200">
                <a:solidFill>
                  <a:schemeClr val="lt1"/>
                </a:solidFill>
                <a:latin typeface="Manrope SemiBold"/>
                <a:ea typeface="Manrope SemiBold"/>
                <a:cs typeface="Manrope SemiBold"/>
                <a:sym typeface="Manrope SemiBold"/>
              </a:rPr>
              <a:t>Available at:</a:t>
            </a:r>
            <a:r>
              <a:rPr lang="en" sz="1200">
                <a:solidFill>
                  <a:schemeClr val="lt1"/>
                </a:solidFill>
                <a:uFill>
                  <a:noFill/>
                </a:uFill>
                <a:latin typeface="Manrope SemiBold"/>
                <a:ea typeface="Manrope SemiBold"/>
                <a:cs typeface="Manrope SemiBold"/>
                <a:sym typeface="Manrope SemiBold"/>
                <a:hlinkClick r:id="rId15">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16">
                  <a:extLst>
                    <a:ext uri="{A12FA001-AC4F-418D-AE19-62706E023703}">
                      <ahyp:hlinkClr val="tx"/>
                    </a:ext>
                  </a:extLst>
                </a:hlinkClick>
              </a:rPr>
              <a:t>https://www.sharevillage.org/benefits-of-team-building-activities</a:t>
            </a:r>
            <a:r>
              <a:rPr lang="en" sz="1200">
                <a:solidFill>
                  <a:schemeClr val="lt1"/>
                </a:solidFill>
                <a:latin typeface="Manrope SemiBold"/>
                <a:ea typeface="Manrope SemiBold"/>
                <a:cs typeface="Manrope SemiBold"/>
                <a:sym typeface="Manrope SemiBold"/>
              </a:rPr>
              <a:t> (Accessed: 4</a:t>
            </a:r>
            <a:r>
              <a:rPr baseline="30000" lang="en" sz="1200">
                <a:solidFill>
                  <a:schemeClr val="lt1"/>
                </a:solidFill>
                <a:latin typeface="Manrope SemiBold"/>
                <a:ea typeface="Manrope SemiBold"/>
                <a:cs typeface="Manrope SemiBold"/>
                <a:sym typeface="Manrope SemiBold"/>
              </a:rPr>
              <a:t>th</a:t>
            </a:r>
            <a:r>
              <a:rPr lang="en" sz="1200">
                <a:solidFill>
                  <a:schemeClr val="lt1"/>
                </a:solidFill>
                <a:latin typeface="Manrope SemiBold"/>
                <a:ea typeface="Manrope SemiBold"/>
                <a:cs typeface="Manrope SemiBold"/>
                <a:sym typeface="Manrope SemiBold"/>
              </a:rPr>
              <a:t> May 2022)</a:t>
            </a:r>
            <a:endParaRPr sz="1200">
              <a:solidFill>
                <a:schemeClr val="lt1"/>
              </a:solidFill>
              <a:latin typeface="Manrope SemiBold"/>
              <a:ea typeface="Manrope SemiBold"/>
              <a:cs typeface="Manrope SemiBold"/>
              <a:sym typeface="Manrope SemiBold"/>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2" name="Shape 492"/>
        <p:cNvGrpSpPr/>
        <p:nvPr/>
      </p:nvGrpSpPr>
      <p:grpSpPr>
        <a:xfrm>
          <a:off x="0" y="0"/>
          <a:ext cx="0" cy="0"/>
          <a:chOff x="0" y="0"/>
          <a:chExt cx="0" cy="0"/>
        </a:xfrm>
      </p:grpSpPr>
      <p:sp>
        <p:nvSpPr>
          <p:cNvPr id="493" name="Google Shape;493;p52"/>
          <p:cNvSpPr txBox="1"/>
          <p:nvPr/>
        </p:nvSpPr>
        <p:spPr>
          <a:xfrm>
            <a:off x="0" y="0"/>
            <a:ext cx="9144000" cy="37464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0"/>
              </a:spcAft>
              <a:buNone/>
            </a:pPr>
            <a:r>
              <a:rPr lang="en" sz="1200">
                <a:solidFill>
                  <a:schemeClr val="lt1"/>
                </a:solidFill>
                <a:latin typeface="Manrope SemiBold"/>
                <a:ea typeface="Manrope SemiBold"/>
                <a:cs typeface="Manrope SemiBold"/>
                <a:sym typeface="Manrope SemiBold"/>
              </a:rPr>
              <a:t>thebmj (2019) </a:t>
            </a:r>
            <a:r>
              <a:rPr i="1" lang="en" sz="1200">
                <a:solidFill>
                  <a:schemeClr val="lt1"/>
                </a:solidFill>
                <a:latin typeface="Manrope SemiBold"/>
                <a:ea typeface="Manrope SemiBold"/>
                <a:cs typeface="Manrope SemiBold"/>
                <a:sym typeface="Manrope SemiBold"/>
              </a:rPr>
              <a:t>“Evaluation the impact of healthcare interventions using routine data”. </a:t>
            </a:r>
            <a:r>
              <a:rPr lang="en" sz="1200">
                <a:solidFill>
                  <a:schemeClr val="lt1"/>
                </a:solidFill>
                <a:latin typeface="Manrope SemiBold"/>
                <a:ea typeface="Manrope SemiBold"/>
                <a:cs typeface="Manrope SemiBold"/>
                <a:sym typeface="Manrope SemiBold"/>
              </a:rPr>
              <a:t>Available at:</a:t>
            </a:r>
            <a:r>
              <a:rPr lang="en" sz="1200">
                <a:solidFill>
                  <a:schemeClr val="lt1"/>
                </a:solidFill>
                <a:uFill>
                  <a:noFill/>
                </a:uFill>
                <a:latin typeface="Manrope SemiBold"/>
                <a:ea typeface="Manrope SemiBold"/>
                <a:cs typeface="Manrope SemiBold"/>
                <a:sym typeface="Manrope SemiBold"/>
                <a:hlinkClick r:id="rId3">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4">
                  <a:extLst>
                    <a:ext uri="{A12FA001-AC4F-418D-AE19-62706E023703}">
                      <ahyp:hlinkClr val="tx"/>
                    </a:ext>
                  </a:extLst>
                </a:hlinkClick>
              </a:rPr>
              <a:t>https://www.bmj.com/content/365/bmj.l2239</a:t>
            </a:r>
            <a:r>
              <a:rPr lang="en" sz="1200">
                <a:solidFill>
                  <a:schemeClr val="lt1"/>
                </a:solidFill>
                <a:latin typeface="Manrope SemiBold"/>
                <a:ea typeface="Manrope SemiBold"/>
                <a:cs typeface="Manrope SemiBold"/>
                <a:sym typeface="Manrope SemiBold"/>
              </a:rPr>
              <a:t> (Accessed: 4</a:t>
            </a:r>
            <a:r>
              <a:rPr baseline="30000" lang="en" sz="1200">
                <a:solidFill>
                  <a:schemeClr val="lt1"/>
                </a:solidFill>
                <a:latin typeface="Manrope SemiBold"/>
                <a:ea typeface="Manrope SemiBold"/>
                <a:cs typeface="Manrope SemiBold"/>
                <a:sym typeface="Manrope SemiBold"/>
              </a:rPr>
              <a:t>th</a:t>
            </a:r>
            <a:r>
              <a:rPr lang="en" sz="1200">
                <a:solidFill>
                  <a:schemeClr val="lt1"/>
                </a:solidFill>
                <a:latin typeface="Manrope SemiBold"/>
                <a:ea typeface="Manrope SemiBold"/>
                <a:cs typeface="Manrope SemiBold"/>
                <a:sym typeface="Manrope SemiBold"/>
              </a:rPr>
              <a:t> May 2022).</a:t>
            </a:r>
            <a:endParaRPr sz="1200">
              <a:solidFill>
                <a:schemeClr val="lt1"/>
              </a:solidFill>
              <a:latin typeface="Manrope SemiBold"/>
              <a:ea typeface="Manrope SemiBold"/>
              <a:cs typeface="Manrope SemiBold"/>
              <a:sym typeface="Manrope SemiBold"/>
            </a:endParaRPr>
          </a:p>
          <a:p>
            <a:pPr indent="0" lvl="0" marL="0" rtl="0" algn="l">
              <a:lnSpc>
                <a:spcPct val="115000"/>
              </a:lnSpc>
              <a:spcBef>
                <a:spcPts val="1200"/>
              </a:spcBef>
              <a:spcAft>
                <a:spcPts val="0"/>
              </a:spcAft>
              <a:buNone/>
            </a:pPr>
            <a:r>
              <a:rPr lang="en" sz="1200">
                <a:solidFill>
                  <a:schemeClr val="lt1"/>
                </a:solidFill>
                <a:latin typeface="Manrope SemiBold"/>
                <a:ea typeface="Manrope SemiBold"/>
                <a:cs typeface="Manrope SemiBold"/>
                <a:sym typeface="Manrope SemiBold"/>
              </a:rPr>
              <a:t>Training Industry (n.d) </a:t>
            </a:r>
            <a:r>
              <a:rPr i="1" lang="en" sz="1200">
                <a:solidFill>
                  <a:schemeClr val="lt1"/>
                </a:solidFill>
                <a:latin typeface="Manrope SemiBold"/>
                <a:ea typeface="Manrope SemiBold"/>
                <a:cs typeface="Manrope SemiBold"/>
                <a:sym typeface="Manrope SemiBold"/>
              </a:rPr>
              <a:t>“Informal learning”. </a:t>
            </a:r>
            <a:r>
              <a:rPr lang="en" sz="1200">
                <a:solidFill>
                  <a:schemeClr val="lt1"/>
                </a:solidFill>
                <a:latin typeface="Manrope SemiBold"/>
                <a:ea typeface="Manrope SemiBold"/>
                <a:cs typeface="Manrope SemiBold"/>
                <a:sym typeface="Manrope SemiBold"/>
              </a:rPr>
              <a:t>Available at:</a:t>
            </a:r>
            <a:r>
              <a:rPr lang="en" sz="1200">
                <a:solidFill>
                  <a:schemeClr val="lt1"/>
                </a:solidFill>
                <a:uFill>
                  <a:noFill/>
                </a:uFill>
                <a:latin typeface="Manrope SemiBold"/>
                <a:ea typeface="Manrope SemiBold"/>
                <a:cs typeface="Manrope SemiBold"/>
                <a:sym typeface="Manrope SemiBold"/>
                <a:hlinkClick r:id="rId5">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6">
                  <a:extLst>
                    <a:ext uri="{A12FA001-AC4F-418D-AE19-62706E023703}">
                      <ahyp:hlinkClr val="tx"/>
                    </a:ext>
                  </a:extLst>
                </a:hlinkClick>
              </a:rPr>
              <a:t>https://trainingindustry.com/glossary/informal-learning/</a:t>
            </a:r>
            <a:r>
              <a:rPr lang="en" sz="1200">
                <a:solidFill>
                  <a:schemeClr val="lt1"/>
                </a:solidFill>
                <a:latin typeface="Manrope SemiBold"/>
                <a:ea typeface="Manrope SemiBold"/>
                <a:cs typeface="Manrope SemiBold"/>
                <a:sym typeface="Manrope SemiBold"/>
              </a:rPr>
              <a:t> (Accessed: 5</a:t>
            </a:r>
            <a:r>
              <a:rPr baseline="30000" lang="en" sz="1200">
                <a:solidFill>
                  <a:schemeClr val="lt1"/>
                </a:solidFill>
                <a:latin typeface="Manrope SemiBold"/>
                <a:ea typeface="Manrope SemiBold"/>
                <a:cs typeface="Manrope SemiBold"/>
                <a:sym typeface="Manrope SemiBold"/>
              </a:rPr>
              <a:t>th</a:t>
            </a:r>
            <a:r>
              <a:rPr lang="en" sz="1200">
                <a:solidFill>
                  <a:schemeClr val="lt1"/>
                </a:solidFill>
                <a:latin typeface="Manrope SemiBold"/>
                <a:ea typeface="Manrope SemiBold"/>
                <a:cs typeface="Manrope SemiBold"/>
                <a:sym typeface="Manrope SemiBold"/>
              </a:rPr>
              <a:t> May 2022).</a:t>
            </a:r>
            <a:endParaRPr sz="1200">
              <a:solidFill>
                <a:schemeClr val="lt1"/>
              </a:solidFill>
              <a:latin typeface="Manrope SemiBold"/>
              <a:ea typeface="Manrope SemiBold"/>
              <a:cs typeface="Manrope SemiBold"/>
              <a:sym typeface="Manrope SemiBold"/>
            </a:endParaRPr>
          </a:p>
          <a:p>
            <a:pPr indent="0" lvl="0" marL="0" rtl="0" algn="l">
              <a:lnSpc>
                <a:spcPct val="115000"/>
              </a:lnSpc>
              <a:spcBef>
                <a:spcPts val="1200"/>
              </a:spcBef>
              <a:spcAft>
                <a:spcPts val="0"/>
              </a:spcAft>
              <a:buNone/>
            </a:pPr>
            <a:r>
              <a:rPr lang="en" sz="1200">
                <a:solidFill>
                  <a:schemeClr val="lt1"/>
                </a:solidFill>
                <a:latin typeface="Manrope SemiBold"/>
                <a:ea typeface="Manrope SemiBold"/>
                <a:cs typeface="Manrope SemiBold"/>
                <a:sym typeface="Manrope SemiBold"/>
              </a:rPr>
              <a:t>Un-Habitat and the Focal Point on Youth, UNDESA (n.d) </a:t>
            </a:r>
            <a:r>
              <a:rPr i="1" lang="en" sz="1200">
                <a:solidFill>
                  <a:schemeClr val="lt1"/>
                </a:solidFill>
                <a:latin typeface="Manrope SemiBold"/>
                <a:ea typeface="Manrope SemiBold"/>
                <a:cs typeface="Manrope SemiBold"/>
                <a:sym typeface="Manrope SemiBold"/>
              </a:rPr>
              <a:t>“Youth participation”. </a:t>
            </a:r>
            <a:r>
              <a:rPr lang="en" sz="1200">
                <a:solidFill>
                  <a:schemeClr val="lt1"/>
                </a:solidFill>
                <a:latin typeface="Manrope SemiBold"/>
                <a:ea typeface="Manrope SemiBold"/>
                <a:cs typeface="Manrope SemiBold"/>
                <a:sym typeface="Manrope SemiBold"/>
              </a:rPr>
              <a:t>Available at:</a:t>
            </a:r>
            <a:r>
              <a:rPr lang="en" sz="1200">
                <a:solidFill>
                  <a:schemeClr val="lt1"/>
                </a:solidFill>
                <a:uFill>
                  <a:noFill/>
                </a:uFill>
                <a:latin typeface="Manrope SemiBold"/>
                <a:ea typeface="Manrope SemiBold"/>
                <a:cs typeface="Manrope SemiBold"/>
                <a:sym typeface="Manrope SemiBold"/>
                <a:hlinkClick r:id="rId7">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8">
                  <a:extLst>
                    <a:ext uri="{A12FA001-AC4F-418D-AE19-62706E023703}">
                      <ahyp:hlinkClr val="tx"/>
                    </a:ext>
                  </a:extLst>
                </a:hlinkClick>
              </a:rPr>
              <a:t>https://www.un.org/esa/socdev/documents/youth/fact-sheets/youth-participation.pdf</a:t>
            </a:r>
            <a:r>
              <a:rPr lang="en" sz="1200">
                <a:solidFill>
                  <a:schemeClr val="lt1"/>
                </a:solidFill>
                <a:latin typeface="Manrope SemiBold"/>
                <a:ea typeface="Manrope SemiBold"/>
                <a:cs typeface="Manrope SemiBold"/>
                <a:sym typeface="Manrope SemiBold"/>
              </a:rPr>
              <a:t> (Accessed: 5</a:t>
            </a:r>
            <a:r>
              <a:rPr baseline="30000" lang="en" sz="1200">
                <a:solidFill>
                  <a:schemeClr val="lt1"/>
                </a:solidFill>
                <a:latin typeface="Manrope SemiBold"/>
                <a:ea typeface="Manrope SemiBold"/>
                <a:cs typeface="Manrope SemiBold"/>
                <a:sym typeface="Manrope SemiBold"/>
              </a:rPr>
              <a:t>th</a:t>
            </a:r>
            <a:r>
              <a:rPr lang="en" sz="1200">
                <a:solidFill>
                  <a:schemeClr val="lt1"/>
                </a:solidFill>
                <a:latin typeface="Manrope SemiBold"/>
                <a:ea typeface="Manrope SemiBold"/>
                <a:cs typeface="Manrope SemiBold"/>
                <a:sym typeface="Manrope SemiBold"/>
              </a:rPr>
              <a:t> May 2022).</a:t>
            </a:r>
            <a:endParaRPr sz="1200">
              <a:solidFill>
                <a:schemeClr val="lt1"/>
              </a:solidFill>
              <a:latin typeface="Manrope SemiBold"/>
              <a:ea typeface="Manrope SemiBold"/>
              <a:cs typeface="Manrope SemiBold"/>
              <a:sym typeface="Manrope SemiBold"/>
            </a:endParaRPr>
          </a:p>
          <a:p>
            <a:pPr indent="0" lvl="0" marL="0" rtl="0" algn="l">
              <a:lnSpc>
                <a:spcPct val="115000"/>
              </a:lnSpc>
              <a:spcBef>
                <a:spcPts val="1200"/>
              </a:spcBef>
              <a:spcAft>
                <a:spcPts val="0"/>
              </a:spcAft>
              <a:buNone/>
            </a:pPr>
            <a:r>
              <a:rPr lang="en" sz="1200">
                <a:solidFill>
                  <a:schemeClr val="lt1"/>
                </a:solidFill>
                <a:latin typeface="Manrope SemiBold"/>
                <a:ea typeface="Manrope SemiBold"/>
                <a:cs typeface="Manrope SemiBold"/>
                <a:sym typeface="Manrope SemiBold"/>
              </a:rPr>
              <a:t>Unicef (n.d) </a:t>
            </a:r>
            <a:r>
              <a:rPr i="1" lang="en" sz="1200">
                <a:solidFill>
                  <a:schemeClr val="lt1"/>
                </a:solidFill>
                <a:latin typeface="Manrope SemiBold"/>
                <a:ea typeface="Manrope SemiBold"/>
                <a:cs typeface="Manrope SemiBold"/>
                <a:sym typeface="Manrope SemiBold"/>
              </a:rPr>
              <a:t>“How we protect children’s rights with the un convention on the rights of the child”. </a:t>
            </a:r>
            <a:r>
              <a:rPr lang="en" sz="1200">
                <a:solidFill>
                  <a:schemeClr val="lt1"/>
                </a:solidFill>
                <a:latin typeface="Manrope SemiBold"/>
                <a:ea typeface="Manrope SemiBold"/>
                <a:cs typeface="Manrope SemiBold"/>
                <a:sym typeface="Manrope SemiBold"/>
              </a:rPr>
              <a:t>Available at:</a:t>
            </a:r>
            <a:r>
              <a:rPr lang="en" sz="1200">
                <a:solidFill>
                  <a:schemeClr val="lt1"/>
                </a:solidFill>
                <a:uFill>
                  <a:noFill/>
                </a:uFill>
                <a:latin typeface="Manrope SemiBold"/>
                <a:ea typeface="Manrope SemiBold"/>
                <a:cs typeface="Manrope SemiBold"/>
                <a:sym typeface="Manrope SemiBold"/>
                <a:hlinkClick r:id="rId9">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10">
                  <a:extLst>
                    <a:ext uri="{A12FA001-AC4F-418D-AE19-62706E023703}">
                      <ahyp:hlinkClr val="tx"/>
                    </a:ext>
                  </a:extLst>
                </a:hlinkClick>
              </a:rPr>
              <a:t>https://www.unicef.org.uk/what-we-do/un-convention-child-rights/?sisearchengine=284&amp;siproduct=Campaign_G_02_Our_Work&amp;gclid=Cj0KCQjwsdiTBhD5ARIsAIpW8CIaPkzBIOW2ukeqMkI3sfgr_m6c7Xx-gyDOLMQPd0OmlQEXQCreW3kaAiDoEALw_wcB</a:t>
            </a:r>
            <a:r>
              <a:rPr lang="en" sz="1200">
                <a:solidFill>
                  <a:schemeClr val="lt1"/>
                </a:solidFill>
                <a:latin typeface="Manrope SemiBold"/>
                <a:ea typeface="Manrope SemiBold"/>
                <a:cs typeface="Manrope SemiBold"/>
                <a:sym typeface="Manrope SemiBold"/>
              </a:rPr>
              <a:t> (Accessed: 5</a:t>
            </a:r>
            <a:r>
              <a:rPr baseline="30000" lang="en" sz="1200">
                <a:solidFill>
                  <a:schemeClr val="lt1"/>
                </a:solidFill>
                <a:latin typeface="Manrope SemiBold"/>
                <a:ea typeface="Manrope SemiBold"/>
                <a:cs typeface="Manrope SemiBold"/>
                <a:sym typeface="Manrope SemiBold"/>
              </a:rPr>
              <a:t>th</a:t>
            </a:r>
            <a:r>
              <a:rPr lang="en" sz="1200">
                <a:solidFill>
                  <a:schemeClr val="lt1"/>
                </a:solidFill>
                <a:latin typeface="Manrope SemiBold"/>
                <a:ea typeface="Manrope SemiBold"/>
                <a:cs typeface="Manrope SemiBold"/>
                <a:sym typeface="Manrope SemiBold"/>
              </a:rPr>
              <a:t> May 2022)</a:t>
            </a:r>
            <a:endParaRPr sz="1200">
              <a:solidFill>
                <a:schemeClr val="lt1"/>
              </a:solidFill>
              <a:latin typeface="Manrope SemiBold"/>
              <a:ea typeface="Manrope SemiBold"/>
              <a:cs typeface="Manrope SemiBold"/>
              <a:sym typeface="Manrope SemiBold"/>
            </a:endParaRPr>
          </a:p>
          <a:p>
            <a:pPr indent="0" lvl="0" marL="0" rtl="0" algn="l">
              <a:lnSpc>
                <a:spcPct val="115000"/>
              </a:lnSpc>
              <a:spcBef>
                <a:spcPts val="1200"/>
              </a:spcBef>
              <a:spcAft>
                <a:spcPts val="1200"/>
              </a:spcAft>
              <a:buNone/>
            </a:pPr>
            <a:r>
              <a:rPr lang="en" sz="1200">
                <a:solidFill>
                  <a:schemeClr val="lt1"/>
                </a:solidFill>
                <a:latin typeface="Manrope SemiBold"/>
                <a:ea typeface="Manrope SemiBold"/>
                <a:cs typeface="Manrope SemiBold"/>
                <a:sym typeface="Manrope SemiBold"/>
              </a:rPr>
              <a:t>Williamson, H. (2003) ‘OPINION: HOWARD WILLIAMSON - THE POOL TABLE IS STILL A RELEVANT RESOURCE’, Children &amp; Young people now [blog]. May 13th. Available at:</a:t>
            </a:r>
            <a:r>
              <a:rPr lang="en" sz="1200">
                <a:solidFill>
                  <a:schemeClr val="lt1"/>
                </a:solidFill>
                <a:uFill>
                  <a:noFill/>
                </a:uFill>
                <a:latin typeface="Manrope SemiBold"/>
                <a:ea typeface="Manrope SemiBold"/>
                <a:cs typeface="Manrope SemiBold"/>
                <a:sym typeface="Manrope SemiBold"/>
                <a:hlinkClick r:id="rId11">
                  <a:extLst>
                    <a:ext uri="{A12FA001-AC4F-418D-AE19-62706E023703}">
                      <ahyp:hlinkClr val="tx"/>
                    </a:ext>
                  </a:extLst>
                </a:hlinkClick>
              </a:rPr>
              <a:t> </a:t>
            </a:r>
            <a:r>
              <a:rPr lang="en" sz="1200" u="sng">
                <a:solidFill>
                  <a:schemeClr val="lt1"/>
                </a:solidFill>
                <a:latin typeface="Manrope SemiBold"/>
                <a:ea typeface="Manrope SemiBold"/>
                <a:cs typeface="Manrope SemiBold"/>
                <a:sym typeface="Manrope SemiBold"/>
                <a:hlinkClick r:id="rId12">
                  <a:extLst>
                    <a:ext uri="{A12FA001-AC4F-418D-AE19-62706E023703}">
                      <ahyp:hlinkClr val="tx"/>
                    </a:ext>
                  </a:extLst>
                </a:hlinkClick>
              </a:rPr>
              <a:t>https://www.cypnow.co.uk/other/article/opinion-howard-williamson-the-pool-table-is-still-a-relevant-resource</a:t>
            </a:r>
            <a:r>
              <a:rPr lang="en" sz="1200">
                <a:solidFill>
                  <a:schemeClr val="lt1"/>
                </a:solidFill>
                <a:latin typeface="Manrope SemiBold"/>
                <a:ea typeface="Manrope SemiBold"/>
                <a:cs typeface="Manrope SemiBold"/>
                <a:sym typeface="Manrope SemiBold"/>
              </a:rPr>
              <a:t> (Accessed: 5</a:t>
            </a:r>
            <a:r>
              <a:rPr baseline="30000" lang="en" sz="1200">
                <a:solidFill>
                  <a:schemeClr val="lt1"/>
                </a:solidFill>
                <a:latin typeface="Manrope SemiBold"/>
                <a:ea typeface="Manrope SemiBold"/>
                <a:cs typeface="Manrope SemiBold"/>
                <a:sym typeface="Manrope SemiBold"/>
              </a:rPr>
              <a:t>th</a:t>
            </a:r>
            <a:r>
              <a:rPr lang="en" sz="1200">
                <a:solidFill>
                  <a:schemeClr val="lt1"/>
                </a:solidFill>
                <a:latin typeface="Manrope SemiBold"/>
                <a:ea typeface="Manrope SemiBold"/>
                <a:cs typeface="Manrope SemiBold"/>
                <a:sym typeface="Manrope SemiBold"/>
              </a:rPr>
              <a:t> May 2022).</a:t>
            </a:r>
            <a:endParaRPr sz="1200">
              <a:solidFill>
                <a:schemeClr val="lt1"/>
              </a:solidFill>
              <a:latin typeface="Manrope SemiBold"/>
              <a:ea typeface="Manrope SemiBold"/>
              <a:cs typeface="Manrope SemiBold"/>
              <a:sym typeface="Manrope SemiBold"/>
            </a:endParaRPr>
          </a:p>
        </p:txBody>
      </p:sp>
    </p:spTree>
  </p:cSld>
  <p:clrMapOvr>
    <a:masterClrMapping/>
  </p:clrMapOvr>
</p:sld>
</file>

<file path=ppt/theme/theme1.xml><?xml version="1.0" encoding="utf-8"?>
<a:theme xmlns:a="http://schemas.openxmlformats.org/drawingml/2006/main" xmlns:r="http://schemas.openxmlformats.org/officeDocument/2006/relationships" name="Minimalist Korean Aesthetic Pitch Deck by Slidesgo">
  <a:themeElements>
    <a:clrScheme name="Simple Light">
      <a:dk1>
        <a:srgbClr val="1E1E1E"/>
      </a:dk1>
      <a:lt1>
        <a:srgbClr val="664B34"/>
      </a:lt1>
      <a:dk2>
        <a:srgbClr val="887C62"/>
      </a:dk2>
      <a:lt2>
        <a:srgbClr val="D4CBBB"/>
      </a:lt2>
      <a:accent1>
        <a:srgbClr val="E7E2D6"/>
      </a:accent1>
      <a:accent2>
        <a:srgbClr val="F3F3F3"/>
      </a:accent2>
      <a:accent3>
        <a:srgbClr val="E2B0A6"/>
      </a:accent3>
      <a:accent4>
        <a:srgbClr val="E7C7C7"/>
      </a:accent4>
      <a:accent5>
        <a:srgbClr val="FFFFFF"/>
      </a:accent5>
      <a:accent6>
        <a:srgbClr val="FFFFFF"/>
      </a:accent6>
      <a:hlink>
        <a:srgbClr val="1E1E1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