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306" r:id="rId6"/>
    <p:sldId id="317" r:id="rId7"/>
    <p:sldId id="307" r:id="rId8"/>
    <p:sldId id="309" r:id="rId9"/>
    <p:sldId id="310" r:id="rId10"/>
    <p:sldId id="311" r:id="rId11"/>
    <p:sldId id="312" r:id="rId12"/>
    <p:sldId id="313" r:id="rId13"/>
    <p:sldId id="316" r:id="rId14"/>
    <p:sldId id="260" r:id="rId15"/>
    <p:sldId id="261" r:id="rId16"/>
    <p:sldId id="318" r:id="rId17"/>
    <p:sldId id="319" r:id="rId18"/>
    <p:sldId id="320" r:id="rId19"/>
    <p:sldId id="262" r:id="rId20"/>
    <p:sldId id="263" r:id="rId21"/>
    <p:sldId id="264" r:id="rId22"/>
    <p:sldId id="265" r:id="rId23"/>
    <p:sldId id="266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1212DC8-FBFD-49D3-BE5F-4647D9118527}">
          <p14:sldIdLst>
            <p14:sldId id="256"/>
            <p14:sldId id="257"/>
            <p14:sldId id="258"/>
            <p14:sldId id="259"/>
            <p14:sldId id="306"/>
            <p14:sldId id="317"/>
            <p14:sldId id="307"/>
            <p14:sldId id="309"/>
            <p14:sldId id="310"/>
            <p14:sldId id="311"/>
            <p14:sldId id="312"/>
            <p14:sldId id="313"/>
            <p14:sldId id="316"/>
            <p14:sldId id="260"/>
            <p14:sldId id="261"/>
            <p14:sldId id="318"/>
            <p14:sldId id="319"/>
            <p14:sldId id="320"/>
            <p14:sldId id="262"/>
            <p14:sldId id="263"/>
            <p14:sldId id="264"/>
            <p14:sldId id="265"/>
            <p14:sldId id="26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3BB5ED-872B-4786-A5B7-0F5E72D61C8E}" v="9" dt="2026-04-17T21:46:35.8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2" d="100"/>
          <a:sy n="82" d="100"/>
        </p:scale>
        <p:origin x="21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undo custSel addSld delSld modSld modSection">
      <pc:chgData name="Zita Draper" userId="b063123c-f51f-481b-b99c-f574606c9ace" providerId="ADAL" clId="{EF0E77A1-30A0-420A-8B5C-1D4447251AB8}" dt="2026-04-18T20:42:17.147" v="4834" actId="20577"/>
      <pc:docMkLst>
        <pc:docMk/>
      </pc:docMkLst>
      <pc:sldChg chg="addSp delSp modSp mod setBg">
        <pc:chgData name="Zita Draper" userId="b063123c-f51f-481b-b99c-f574606c9ace" providerId="ADAL" clId="{EF0E77A1-30A0-420A-8B5C-1D4447251AB8}" dt="2026-04-09T08:44:56.184" v="556" actId="26606"/>
        <pc:sldMkLst>
          <pc:docMk/>
          <pc:sldMk cId="2002088769" sldId="257"/>
        </pc:sldMkLst>
        <pc:spChg chg="mod">
          <ac:chgData name="Zita Draper" userId="b063123c-f51f-481b-b99c-f574606c9ace" providerId="ADAL" clId="{EF0E77A1-30A0-420A-8B5C-1D4447251AB8}" dt="2026-04-09T08:44:56.184" v="556" actId="26606"/>
          <ac:spMkLst>
            <pc:docMk/>
            <pc:sldMk cId="2002088769" sldId="257"/>
            <ac:spMk id="2" creationId="{011E4FD6-6444-AC54-F906-52325E6B18B0}"/>
          </ac:spMkLst>
        </pc:spChg>
        <pc:spChg chg="add">
          <ac:chgData name="Zita Draper" userId="b063123c-f51f-481b-b99c-f574606c9ace" providerId="ADAL" clId="{EF0E77A1-30A0-420A-8B5C-1D4447251AB8}" dt="2026-04-09T08:44:56.184" v="556" actId="26606"/>
          <ac:spMkLst>
            <pc:docMk/>
            <pc:sldMk cId="2002088769" sldId="257"/>
            <ac:spMk id="9" creationId="{600DC1B0-7E1A-BD02-3F93-19E6B1B75075}"/>
          </ac:spMkLst>
        </pc:spChg>
        <pc:graphicFrameChg chg="add">
          <ac:chgData name="Zita Draper" userId="b063123c-f51f-481b-b99c-f574606c9ace" providerId="ADAL" clId="{EF0E77A1-30A0-420A-8B5C-1D4447251AB8}" dt="2026-04-09T08:44:56.184" v="556" actId="26606"/>
          <ac:graphicFrameMkLst>
            <pc:docMk/>
            <pc:sldMk cId="2002088769" sldId="257"/>
            <ac:graphicFrameMk id="5" creationId="{75042D98-C3F6-54E8-8926-27754CDC53E8}"/>
          </ac:graphicFrameMkLst>
        </pc:graphicFrameChg>
      </pc:sldChg>
      <pc:sldChg chg="addSp modSp mod setBg">
        <pc:chgData name="Zita Draper" userId="b063123c-f51f-481b-b99c-f574606c9ace" providerId="ADAL" clId="{EF0E77A1-30A0-420A-8B5C-1D4447251AB8}" dt="2026-04-09T08:45:10.520" v="559" actId="122"/>
        <pc:sldMkLst>
          <pc:docMk/>
          <pc:sldMk cId="502780999" sldId="258"/>
        </pc:sldMkLst>
        <pc:spChg chg="mod">
          <ac:chgData name="Zita Draper" userId="b063123c-f51f-481b-b99c-f574606c9ace" providerId="ADAL" clId="{EF0E77A1-30A0-420A-8B5C-1D4447251AB8}" dt="2026-04-09T08:45:10.520" v="559" actId="122"/>
          <ac:spMkLst>
            <pc:docMk/>
            <pc:sldMk cId="502780999" sldId="258"/>
            <ac:spMk id="2" creationId="{26EE52FC-8326-2161-49A7-79CD792DFFCF}"/>
          </ac:spMkLst>
        </pc:spChg>
        <pc:spChg chg="mod">
          <ac:chgData name="Zita Draper" userId="b063123c-f51f-481b-b99c-f574606c9ace" providerId="ADAL" clId="{EF0E77A1-30A0-420A-8B5C-1D4447251AB8}" dt="2026-04-09T08:45:03.514" v="557" actId="26606"/>
          <ac:spMkLst>
            <pc:docMk/>
            <pc:sldMk cId="502780999" sldId="258"/>
            <ac:spMk id="3" creationId="{363A98CA-A36A-48B7-ABFF-FEBB9F25506E}"/>
          </ac:spMkLst>
        </pc:spChg>
        <pc:spChg chg="add">
          <ac:chgData name="Zita Draper" userId="b063123c-f51f-481b-b99c-f574606c9ace" providerId="ADAL" clId="{EF0E77A1-30A0-420A-8B5C-1D4447251AB8}" dt="2026-04-09T08:45:03.514" v="557" actId="26606"/>
          <ac:spMkLst>
            <pc:docMk/>
            <pc:sldMk cId="502780999" sldId="258"/>
            <ac:spMk id="10" creationId="{CBB0869A-0BE5-B3E9-F73D-2F3691E4D932}"/>
          </ac:spMkLst>
        </pc:spChg>
        <pc:picChg chg="add">
          <ac:chgData name="Zita Draper" userId="b063123c-f51f-481b-b99c-f574606c9ace" providerId="ADAL" clId="{EF0E77A1-30A0-420A-8B5C-1D4447251AB8}" dt="2026-04-09T08:45:03.514" v="557" actId="26606"/>
          <ac:picMkLst>
            <pc:docMk/>
            <pc:sldMk cId="502780999" sldId="258"/>
            <ac:picMk id="7" creationId="{7C07DB02-1CB1-6BDB-F1E4-28CC2EDD2085}"/>
          </ac:picMkLst>
        </pc:picChg>
      </pc:sldChg>
      <pc:sldChg chg="addSp modSp mod setBg">
        <pc:chgData name="Zita Draper" userId="b063123c-f51f-481b-b99c-f574606c9ace" providerId="ADAL" clId="{EF0E77A1-30A0-420A-8B5C-1D4447251AB8}" dt="2026-04-17T20:53:55.785" v="2389" actId="1076"/>
        <pc:sldMkLst>
          <pc:docMk/>
          <pc:sldMk cId="3353150710" sldId="259"/>
        </pc:sldMkLst>
        <pc:spChg chg="mod">
          <ac:chgData name="Zita Draper" userId="b063123c-f51f-481b-b99c-f574606c9ace" providerId="ADAL" clId="{EF0E77A1-30A0-420A-8B5C-1D4447251AB8}" dt="2026-04-17T20:53:51.614" v="2388" actId="122"/>
          <ac:spMkLst>
            <pc:docMk/>
            <pc:sldMk cId="3353150710" sldId="259"/>
            <ac:spMk id="2" creationId="{24099F82-5DF5-DD9E-DD06-F3EBDF076CE4}"/>
          </ac:spMkLst>
        </pc:spChg>
        <pc:spChg chg="mod">
          <ac:chgData name="Zita Draper" userId="b063123c-f51f-481b-b99c-f574606c9ace" providerId="ADAL" clId="{EF0E77A1-30A0-420A-8B5C-1D4447251AB8}" dt="2026-04-17T20:53:55.785" v="2389" actId="1076"/>
          <ac:spMkLst>
            <pc:docMk/>
            <pc:sldMk cId="3353150710" sldId="259"/>
            <ac:spMk id="3" creationId="{9C7D5DD5-A738-33C4-A163-779EEE059B07}"/>
          </ac:spMkLst>
        </pc:spChg>
        <pc:spChg chg="add">
          <ac:chgData name="Zita Draper" userId="b063123c-f51f-481b-b99c-f574606c9ace" providerId="ADAL" clId="{EF0E77A1-30A0-420A-8B5C-1D4447251AB8}" dt="2026-04-17T20:53:44.116" v="2387" actId="26606"/>
          <ac:spMkLst>
            <pc:docMk/>
            <pc:sldMk cId="3353150710" sldId="259"/>
            <ac:spMk id="9" creationId="{2961259D-605E-E200-FF9F-7C8C71D7C8E4}"/>
          </ac:spMkLst>
        </pc:spChg>
        <pc:picChg chg="add">
          <ac:chgData name="Zita Draper" userId="b063123c-f51f-481b-b99c-f574606c9ace" providerId="ADAL" clId="{EF0E77A1-30A0-420A-8B5C-1D4447251AB8}" dt="2026-04-17T20:53:44.116" v="2387" actId="26606"/>
          <ac:picMkLst>
            <pc:docMk/>
            <pc:sldMk cId="3353150710" sldId="259"/>
            <ac:picMk id="5" creationId="{71158CAB-63F4-AE6B-2193-F70112883D73}"/>
          </ac:picMkLst>
        </pc:picChg>
      </pc:sldChg>
      <pc:sldChg chg="addSp delSp modSp mod">
        <pc:chgData name="Zita Draper" userId="b063123c-f51f-481b-b99c-f574606c9ace" providerId="ADAL" clId="{EF0E77A1-30A0-420A-8B5C-1D4447251AB8}" dt="2026-04-17T21:40:55.948" v="4673" actId="26606"/>
        <pc:sldMkLst>
          <pc:docMk/>
          <pc:sldMk cId="914231163" sldId="260"/>
        </pc:sldMkLst>
        <pc:spChg chg="mod">
          <ac:chgData name="Zita Draper" userId="b063123c-f51f-481b-b99c-f574606c9ace" providerId="ADAL" clId="{EF0E77A1-30A0-420A-8B5C-1D4447251AB8}" dt="2026-04-17T20:39:08.117" v="1335" actId="122"/>
          <ac:spMkLst>
            <pc:docMk/>
            <pc:sldMk cId="914231163" sldId="260"/>
            <ac:spMk id="2" creationId="{A81597E6-08D0-1120-AA9C-D2063DF1B330}"/>
          </ac:spMkLst>
        </pc:spChg>
        <pc:spChg chg="del mod">
          <ac:chgData name="Zita Draper" userId="b063123c-f51f-481b-b99c-f574606c9ace" providerId="ADAL" clId="{EF0E77A1-30A0-420A-8B5C-1D4447251AB8}" dt="2026-04-17T21:40:55.948" v="4673" actId="26606"/>
          <ac:spMkLst>
            <pc:docMk/>
            <pc:sldMk cId="914231163" sldId="260"/>
            <ac:spMk id="3" creationId="{03A3AABB-F759-9F47-E509-865215400A2B}"/>
          </ac:spMkLst>
        </pc:spChg>
        <pc:graphicFrameChg chg="add">
          <ac:chgData name="Zita Draper" userId="b063123c-f51f-481b-b99c-f574606c9ace" providerId="ADAL" clId="{EF0E77A1-30A0-420A-8B5C-1D4447251AB8}" dt="2026-04-17T21:40:55.948" v="4673" actId="26606"/>
          <ac:graphicFrameMkLst>
            <pc:docMk/>
            <pc:sldMk cId="914231163" sldId="260"/>
            <ac:graphicFrameMk id="5" creationId="{172A7AE3-ED22-0F31-017E-720510B5B2E4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4-17T21:41:00.287" v="4674" actId="26606"/>
        <pc:sldMkLst>
          <pc:docMk/>
          <pc:sldMk cId="4049186934" sldId="261"/>
        </pc:sldMkLst>
        <pc:spChg chg="mod">
          <ac:chgData name="Zita Draper" userId="b063123c-f51f-481b-b99c-f574606c9ace" providerId="ADAL" clId="{EF0E77A1-30A0-420A-8B5C-1D4447251AB8}" dt="2026-04-17T21:41:00.287" v="4674" actId="26606"/>
          <ac:spMkLst>
            <pc:docMk/>
            <pc:sldMk cId="4049186934" sldId="261"/>
            <ac:spMk id="2" creationId="{B7CC6CF7-0F58-7677-5410-2E24371D0182}"/>
          </ac:spMkLst>
        </pc:spChg>
        <pc:spChg chg="del mod">
          <ac:chgData name="Zita Draper" userId="b063123c-f51f-481b-b99c-f574606c9ace" providerId="ADAL" clId="{EF0E77A1-30A0-420A-8B5C-1D4447251AB8}" dt="2026-04-17T21:41:00.287" v="4674" actId="26606"/>
          <ac:spMkLst>
            <pc:docMk/>
            <pc:sldMk cId="4049186934" sldId="261"/>
            <ac:spMk id="3" creationId="{DAF2D9C7-60F7-BAA9-478F-FB7068C7CBD5}"/>
          </ac:spMkLst>
        </pc:spChg>
        <pc:spChg chg="add">
          <ac:chgData name="Zita Draper" userId="b063123c-f51f-481b-b99c-f574606c9ace" providerId="ADAL" clId="{EF0E77A1-30A0-420A-8B5C-1D4447251AB8}" dt="2026-04-17T21:41:00.287" v="4674" actId="26606"/>
          <ac:spMkLst>
            <pc:docMk/>
            <pc:sldMk cId="4049186934" sldId="261"/>
            <ac:spMk id="9" creationId="{600DC1B0-7E1A-BD02-3F93-19E6B1B75075}"/>
          </ac:spMkLst>
        </pc:spChg>
        <pc:graphicFrameChg chg="add">
          <ac:chgData name="Zita Draper" userId="b063123c-f51f-481b-b99c-f574606c9ace" providerId="ADAL" clId="{EF0E77A1-30A0-420A-8B5C-1D4447251AB8}" dt="2026-04-17T21:41:00.287" v="4674" actId="26606"/>
          <ac:graphicFrameMkLst>
            <pc:docMk/>
            <pc:sldMk cId="4049186934" sldId="261"/>
            <ac:graphicFrameMk id="5" creationId="{B02CA3C6-6D06-B844-9802-B35E65DBC651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4-17T20:51:11.345" v="2363" actId="26606"/>
        <pc:sldMkLst>
          <pc:docMk/>
          <pc:sldMk cId="1075325711" sldId="262"/>
        </pc:sldMkLst>
        <pc:spChg chg="mod">
          <ac:chgData name="Zita Draper" userId="b063123c-f51f-481b-b99c-f574606c9ace" providerId="ADAL" clId="{EF0E77A1-30A0-420A-8B5C-1D4447251AB8}" dt="2026-04-17T20:51:11.345" v="2363" actId="26606"/>
          <ac:spMkLst>
            <pc:docMk/>
            <pc:sldMk cId="1075325711" sldId="262"/>
            <ac:spMk id="2" creationId="{29F3E6AB-2F72-2657-00EA-C5DDE629A9A2}"/>
          </ac:spMkLst>
        </pc:spChg>
        <pc:spChg chg="del mod">
          <ac:chgData name="Zita Draper" userId="b063123c-f51f-481b-b99c-f574606c9ace" providerId="ADAL" clId="{EF0E77A1-30A0-420A-8B5C-1D4447251AB8}" dt="2026-04-17T20:51:11.345" v="2363" actId="26606"/>
          <ac:spMkLst>
            <pc:docMk/>
            <pc:sldMk cId="1075325711" sldId="262"/>
            <ac:spMk id="3" creationId="{39F32868-2DED-7765-6CB8-6EC6B2A736D5}"/>
          </ac:spMkLst>
        </pc:spChg>
        <pc:spChg chg="add">
          <ac:chgData name="Zita Draper" userId="b063123c-f51f-481b-b99c-f574606c9ace" providerId="ADAL" clId="{EF0E77A1-30A0-420A-8B5C-1D4447251AB8}" dt="2026-04-17T20:51:11.345" v="2363" actId="26606"/>
          <ac:spMkLst>
            <pc:docMk/>
            <pc:sldMk cId="1075325711" sldId="262"/>
            <ac:spMk id="9" creationId="{600DC1B0-7E1A-BD02-3F93-19E6B1B75075}"/>
          </ac:spMkLst>
        </pc:spChg>
        <pc:graphicFrameChg chg="add">
          <ac:chgData name="Zita Draper" userId="b063123c-f51f-481b-b99c-f574606c9ace" providerId="ADAL" clId="{EF0E77A1-30A0-420A-8B5C-1D4447251AB8}" dt="2026-04-17T20:51:11.345" v="2363" actId="26606"/>
          <ac:graphicFrameMkLst>
            <pc:docMk/>
            <pc:sldMk cId="1075325711" sldId="262"/>
            <ac:graphicFrameMk id="5" creationId="{46ABCF7B-16EB-DBA6-C251-2586323B119C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4-17T20:52:57.848" v="2382" actId="12"/>
        <pc:sldMkLst>
          <pc:docMk/>
          <pc:sldMk cId="1991072901" sldId="263"/>
        </pc:sldMkLst>
        <pc:spChg chg="mod">
          <ac:chgData name="Zita Draper" userId="b063123c-f51f-481b-b99c-f574606c9ace" providerId="ADAL" clId="{EF0E77A1-30A0-420A-8B5C-1D4447251AB8}" dt="2026-04-17T20:52:44.429" v="2381" actId="122"/>
          <ac:spMkLst>
            <pc:docMk/>
            <pc:sldMk cId="1991072901" sldId="263"/>
            <ac:spMk id="2" creationId="{3550BD02-52A7-69B6-769C-E92A592542FF}"/>
          </ac:spMkLst>
        </pc:spChg>
        <pc:spChg chg="mod ord">
          <ac:chgData name="Zita Draper" userId="b063123c-f51f-481b-b99c-f574606c9ace" providerId="ADAL" clId="{EF0E77A1-30A0-420A-8B5C-1D4447251AB8}" dt="2026-04-17T20:52:57.848" v="2382" actId="12"/>
          <ac:spMkLst>
            <pc:docMk/>
            <pc:sldMk cId="1991072901" sldId="263"/>
            <ac:spMk id="3" creationId="{F02C5D8E-C6E6-49E9-59C6-EF25042CF755}"/>
          </ac:spMkLst>
        </pc:spChg>
        <pc:spChg chg="add del mod">
          <ac:chgData name="Zita Draper" userId="b063123c-f51f-481b-b99c-f574606c9ace" providerId="ADAL" clId="{EF0E77A1-30A0-420A-8B5C-1D4447251AB8}" dt="2026-04-17T20:52:13.593" v="2374" actId="478"/>
          <ac:spMkLst>
            <pc:docMk/>
            <pc:sldMk cId="1991072901" sldId="263"/>
            <ac:spMk id="6" creationId="{01048017-61C5-0389-52CE-890D13D3F248}"/>
          </ac:spMkLst>
        </pc:spChg>
        <pc:spChg chg="add">
          <ac:chgData name="Zita Draper" userId="b063123c-f51f-481b-b99c-f574606c9ace" providerId="ADAL" clId="{EF0E77A1-30A0-420A-8B5C-1D4447251AB8}" dt="2026-04-17T20:52:35.170" v="2375" actId="26606"/>
          <ac:spMkLst>
            <pc:docMk/>
            <pc:sldMk cId="1991072901" sldId="263"/>
            <ac:spMk id="10" creationId="{43867147-1C83-BF71-39B0-B590EE7F349F}"/>
          </ac:spMkLst>
        </pc:spChg>
        <pc:picChg chg="add mod">
          <ac:chgData name="Zita Draper" userId="b063123c-f51f-481b-b99c-f574606c9ace" providerId="ADAL" clId="{EF0E77A1-30A0-420A-8B5C-1D4447251AB8}" dt="2026-04-17T20:52:35.170" v="2375" actId="26606"/>
          <ac:picMkLst>
            <pc:docMk/>
            <pc:sldMk cId="1991072901" sldId="263"/>
            <ac:picMk id="5" creationId="{B3E96A11-1955-E007-40CD-1CB7A3689EFE}"/>
          </ac:picMkLst>
        </pc:picChg>
      </pc:sldChg>
      <pc:sldChg chg="addSp delSp modSp mod setBg">
        <pc:chgData name="Zita Draper" userId="b063123c-f51f-481b-b99c-f574606c9ace" providerId="ADAL" clId="{EF0E77A1-30A0-420A-8B5C-1D4447251AB8}" dt="2026-04-17T20:53:27.657" v="2386" actId="115"/>
        <pc:sldMkLst>
          <pc:docMk/>
          <pc:sldMk cId="1505580798" sldId="264"/>
        </pc:sldMkLst>
        <pc:spChg chg="mod">
          <ac:chgData name="Zita Draper" userId="b063123c-f51f-481b-b99c-f574606c9ace" providerId="ADAL" clId="{EF0E77A1-30A0-420A-8B5C-1D4447251AB8}" dt="2026-04-17T20:53:27.657" v="2386" actId="115"/>
          <ac:spMkLst>
            <pc:docMk/>
            <pc:sldMk cId="1505580798" sldId="264"/>
            <ac:spMk id="2" creationId="{1F7B11F1-3600-CA7E-79FF-F7FCED26030D}"/>
          </ac:spMkLst>
        </pc:spChg>
        <pc:spChg chg="del mod">
          <ac:chgData name="Zita Draper" userId="b063123c-f51f-481b-b99c-f574606c9ace" providerId="ADAL" clId="{EF0E77A1-30A0-420A-8B5C-1D4447251AB8}" dt="2026-04-17T20:53:21.896" v="2383" actId="26606"/>
          <ac:spMkLst>
            <pc:docMk/>
            <pc:sldMk cId="1505580798" sldId="264"/>
            <ac:spMk id="3" creationId="{DFD17EEE-58A7-9DD1-3382-65ABAB4D03FD}"/>
          </ac:spMkLst>
        </pc:spChg>
        <pc:spChg chg="add">
          <ac:chgData name="Zita Draper" userId="b063123c-f51f-481b-b99c-f574606c9ace" providerId="ADAL" clId="{EF0E77A1-30A0-420A-8B5C-1D4447251AB8}" dt="2026-04-17T20:53:21.896" v="2383" actId="26606"/>
          <ac:spMkLst>
            <pc:docMk/>
            <pc:sldMk cId="1505580798" sldId="264"/>
            <ac:spMk id="9" creationId="{600DC1B0-7E1A-BD02-3F93-19E6B1B75075}"/>
          </ac:spMkLst>
        </pc:spChg>
        <pc:graphicFrameChg chg="add">
          <ac:chgData name="Zita Draper" userId="b063123c-f51f-481b-b99c-f574606c9ace" providerId="ADAL" clId="{EF0E77A1-30A0-420A-8B5C-1D4447251AB8}" dt="2026-04-17T20:53:21.896" v="2383" actId="26606"/>
          <ac:graphicFrameMkLst>
            <pc:docMk/>
            <pc:sldMk cId="1505580798" sldId="264"/>
            <ac:graphicFrameMk id="5" creationId="{A426FE71-4D8D-03D6-3B8D-7E0E47FB0E55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4-17T20:41:49.548" v="1684" actId="26606"/>
        <pc:sldMkLst>
          <pc:docMk/>
          <pc:sldMk cId="3975617591" sldId="265"/>
        </pc:sldMkLst>
        <pc:spChg chg="mod">
          <ac:chgData name="Zita Draper" userId="b063123c-f51f-481b-b99c-f574606c9ace" providerId="ADAL" clId="{EF0E77A1-30A0-420A-8B5C-1D4447251AB8}" dt="2026-04-17T20:41:49.548" v="1684" actId="26606"/>
          <ac:spMkLst>
            <pc:docMk/>
            <pc:sldMk cId="3975617591" sldId="265"/>
            <ac:spMk id="2" creationId="{80D7DFF4-CE66-F15B-FC4A-C284CBE785C8}"/>
          </ac:spMkLst>
        </pc:spChg>
        <pc:spChg chg="del mod">
          <ac:chgData name="Zita Draper" userId="b063123c-f51f-481b-b99c-f574606c9ace" providerId="ADAL" clId="{EF0E77A1-30A0-420A-8B5C-1D4447251AB8}" dt="2026-04-17T20:41:49.548" v="1684" actId="26606"/>
          <ac:spMkLst>
            <pc:docMk/>
            <pc:sldMk cId="3975617591" sldId="265"/>
            <ac:spMk id="3" creationId="{CEA44E0D-4511-78B3-BE0C-A71B225C96C0}"/>
          </ac:spMkLst>
        </pc:spChg>
        <pc:spChg chg="add">
          <ac:chgData name="Zita Draper" userId="b063123c-f51f-481b-b99c-f574606c9ace" providerId="ADAL" clId="{EF0E77A1-30A0-420A-8B5C-1D4447251AB8}" dt="2026-04-17T20:41:49.548" v="1684" actId="26606"/>
          <ac:spMkLst>
            <pc:docMk/>
            <pc:sldMk cId="3975617591" sldId="265"/>
            <ac:spMk id="9" creationId="{600DC1B0-7E1A-BD02-3F93-19E6B1B75075}"/>
          </ac:spMkLst>
        </pc:spChg>
        <pc:graphicFrameChg chg="add">
          <ac:chgData name="Zita Draper" userId="b063123c-f51f-481b-b99c-f574606c9ace" providerId="ADAL" clId="{EF0E77A1-30A0-420A-8B5C-1D4447251AB8}" dt="2026-04-17T20:41:49.548" v="1684" actId="26606"/>
          <ac:graphicFrameMkLst>
            <pc:docMk/>
            <pc:sldMk cId="3975617591" sldId="265"/>
            <ac:graphicFrameMk id="5" creationId="{BE711679-CF09-F5AA-4090-C43627FED072}"/>
          </ac:graphicFrameMkLst>
        </pc:graphicFrameChg>
      </pc:sldChg>
      <pc:sldChg chg="addSp delSp modSp mod setBg modClrScheme addAnim chgLayout">
        <pc:chgData name="Zita Draper" userId="b063123c-f51f-481b-b99c-f574606c9ace" providerId="ADAL" clId="{EF0E77A1-30A0-420A-8B5C-1D4447251AB8}" dt="2026-04-17T20:40:54.345" v="1477"/>
        <pc:sldMkLst>
          <pc:docMk/>
          <pc:sldMk cId="1804779172" sldId="266"/>
        </pc:sldMkLst>
        <pc:spChg chg="del mod ord">
          <ac:chgData name="Zita Draper" userId="b063123c-f51f-481b-b99c-f574606c9ace" providerId="ADAL" clId="{EF0E77A1-30A0-420A-8B5C-1D4447251AB8}" dt="2026-04-17T20:40:24.499" v="1402" actId="700"/>
          <ac:spMkLst>
            <pc:docMk/>
            <pc:sldMk cId="1804779172" sldId="266"/>
            <ac:spMk id="2" creationId="{AF67AB12-5150-5990-4ECC-8833DAFE6D87}"/>
          </ac:spMkLst>
        </pc:spChg>
        <pc:spChg chg="del mod ord">
          <ac:chgData name="Zita Draper" userId="b063123c-f51f-481b-b99c-f574606c9ace" providerId="ADAL" clId="{EF0E77A1-30A0-420A-8B5C-1D4447251AB8}" dt="2026-04-17T20:40:24.499" v="1402" actId="700"/>
          <ac:spMkLst>
            <pc:docMk/>
            <pc:sldMk cId="1804779172" sldId="266"/>
            <ac:spMk id="3" creationId="{DB2A6618-6CF4-30E6-6EBA-3AC0777709D7}"/>
          </ac:spMkLst>
        </pc:spChg>
        <pc:spChg chg="add mod ord">
          <ac:chgData name="Zita Draper" userId="b063123c-f51f-481b-b99c-f574606c9ace" providerId="ADAL" clId="{EF0E77A1-30A0-420A-8B5C-1D4447251AB8}" dt="2026-04-17T20:40:54.341" v="1474" actId="26606"/>
          <ac:spMkLst>
            <pc:docMk/>
            <pc:sldMk cId="1804779172" sldId="266"/>
            <ac:spMk id="4" creationId="{D36A0C60-1ADC-FF9D-CE6E-AD81CCD4CD63}"/>
          </ac:spMkLst>
        </pc:spChg>
        <pc:spChg chg="add mod ord">
          <ac:chgData name="Zita Draper" userId="b063123c-f51f-481b-b99c-f574606c9ace" providerId="ADAL" clId="{EF0E77A1-30A0-420A-8B5C-1D4447251AB8}" dt="2026-04-17T20:40:54.341" v="1474" actId="26606"/>
          <ac:spMkLst>
            <pc:docMk/>
            <pc:sldMk cId="1804779172" sldId="266"/>
            <ac:spMk id="5" creationId="{5ED6982B-D38E-BA50-F174-0E67E485829E}"/>
          </ac:spMkLst>
        </pc:spChg>
        <pc:spChg chg="add">
          <ac:chgData name="Zita Draper" userId="b063123c-f51f-481b-b99c-f574606c9ace" providerId="ADAL" clId="{EF0E77A1-30A0-420A-8B5C-1D4447251AB8}" dt="2026-04-17T20:40:54.341" v="1474" actId="26606"/>
          <ac:spMkLst>
            <pc:docMk/>
            <pc:sldMk cId="1804779172" sldId="266"/>
            <ac:spMk id="12" creationId="{6DA9942F-A18C-9E9D-BF08-9291C54E1CC4}"/>
          </ac:spMkLst>
        </pc:spChg>
        <pc:picChg chg="add">
          <ac:chgData name="Zita Draper" userId="b063123c-f51f-481b-b99c-f574606c9ace" providerId="ADAL" clId="{EF0E77A1-30A0-420A-8B5C-1D4447251AB8}" dt="2026-04-17T20:40:54.341" v="1474" actId="26606"/>
          <ac:picMkLst>
            <pc:docMk/>
            <pc:sldMk cId="1804779172" sldId="266"/>
            <ac:picMk id="9" creationId="{6EECB907-FDDC-AEBA-B336-0CE24F12E735}"/>
          </ac:picMkLst>
        </pc:picChg>
      </pc:sldChg>
      <pc:sldChg chg="del">
        <pc:chgData name="Zita Draper" userId="b063123c-f51f-481b-b99c-f574606c9ace" providerId="ADAL" clId="{EF0E77A1-30A0-420A-8B5C-1D4447251AB8}" dt="2026-04-17T20:40:37.683" v="1435" actId="47"/>
        <pc:sldMkLst>
          <pc:docMk/>
          <pc:sldMk cId="1154303802" sldId="267"/>
        </pc:sldMkLst>
      </pc:sldChg>
      <pc:sldChg chg="del">
        <pc:chgData name="Zita Draper" userId="b063123c-f51f-481b-b99c-f574606c9ace" providerId="ADAL" clId="{EF0E77A1-30A0-420A-8B5C-1D4447251AB8}" dt="2026-04-17T20:40:38.477" v="1436" actId="47"/>
        <pc:sldMkLst>
          <pc:docMk/>
          <pc:sldMk cId="588231934" sldId="268"/>
        </pc:sldMkLst>
      </pc:sldChg>
      <pc:sldChg chg="del">
        <pc:chgData name="Zita Draper" userId="b063123c-f51f-481b-b99c-f574606c9ace" providerId="ADAL" clId="{EF0E77A1-30A0-420A-8B5C-1D4447251AB8}" dt="2026-04-17T20:40:39.108" v="1437" actId="47"/>
        <pc:sldMkLst>
          <pc:docMk/>
          <pc:sldMk cId="475117743" sldId="269"/>
        </pc:sldMkLst>
      </pc:sldChg>
      <pc:sldChg chg="del">
        <pc:chgData name="Zita Draper" userId="b063123c-f51f-481b-b99c-f574606c9ace" providerId="ADAL" clId="{EF0E77A1-30A0-420A-8B5C-1D4447251AB8}" dt="2026-04-17T20:40:39.208" v="1438" actId="47"/>
        <pc:sldMkLst>
          <pc:docMk/>
          <pc:sldMk cId="1061864035" sldId="270"/>
        </pc:sldMkLst>
      </pc:sldChg>
      <pc:sldChg chg="del">
        <pc:chgData name="Zita Draper" userId="b063123c-f51f-481b-b99c-f574606c9ace" providerId="ADAL" clId="{EF0E77A1-30A0-420A-8B5C-1D4447251AB8}" dt="2026-04-17T20:40:39.509" v="1439" actId="47"/>
        <pc:sldMkLst>
          <pc:docMk/>
          <pc:sldMk cId="1296209164" sldId="271"/>
        </pc:sldMkLst>
      </pc:sldChg>
      <pc:sldChg chg="del">
        <pc:chgData name="Zita Draper" userId="b063123c-f51f-481b-b99c-f574606c9ace" providerId="ADAL" clId="{EF0E77A1-30A0-420A-8B5C-1D4447251AB8}" dt="2026-04-17T20:40:40.211" v="1440" actId="47"/>
        <pc:sldMkLst>
          <pc:docMk/>
          <pc:sldMk cId="1982893957" sldId="272"/>
        </pc:sldMkLst>
      </pc:sldChg>
      <pc:sldChg chg="del">
        <pc:chgData name="Zita Draper" userId="b063123c-f51f-481b-b99c-f574606c9ace" providerId="ADAL" clId="{EF0E77A1-30A0-420A-8B5C-1D4447251AB8}" dt="2026-04-17T20:40:40.418" v="1441" actId="47"/>
        <pc:sldMkLst>
          <pc:docMk/>
          <pc:sldMk cId="2176123453" sldId="273"/>
        </pc:sldMkLst>
      </pc:sldChg>
      <pc:sldChg chg="del">
        <pc:chgData name="Zita Draper" userId="b063123c-f51f-481b-b99c-f574606c9ace" providerId="ADAL" clId="{EF0E77A1-30A0-420A-8B5C-1D4447251AB8}" dt="2026-04-17T20:40:40.701" v="1442" actId="47"/>
        <pc:sldMkLst>
          <pc:docMk/>
          <pc:sldMk cId="3612916402" sldId="274"/>
        </pc:sldMkLst>
      </pc:sldChg>
      <pc:sldChg chg="del">
        <pc:chgData name="Zita Draper" userId="b063123c-f51f-481b-b99c-f574606c9ace" providerId="ADAL" clId="{EF0E77A1-30A0-420A-8B5C-1D4447251AB8}" dt="2026-04-17T20:40:41.351" v="1443" actId="47"/>
        <pc:sldMkLst>
          <pc:docMk/>
          <pc:sldMk cId="2895063907" sldId="275"/>
        </pc:sldMkLst>
      </pc:sldChg>
      <pc:sldChg chg="del">
        <pc:chgData name="Zita Draper" userId="b063123c-f51f-481b-b99c-f574606c9ace" providerId="ADAL" clId="{EF0E77A1-30A0-420A-8B5C-1D4447251AB8}" dt="2026-04-17T20:40:41.567" v="1444" actId="47"/>
        <pc:sldMkLst>
          <pc:docMk/>
          <pc:sldMk cId="2178535986" sldId="276"/>
        </pc:sldMkLst>
      </pc:sldChg>
      <pc:sldChg chg="del">
        <pc:chgData name="Zita Draper" userId="b063123c-f51f-481b-b99c-f574606c9ace" providerId="ADAL" clId="{EF0E77A1-30A0-420A-8B5C-1D4447251AB8}" dt="2026-04-17T20:40:41.836" v="1445" actId="47"/>
        <pc:sldMkLst>
          <pc:docMk/>
          <pc:sldMk cId="4089168482" sldId="277"/>
        </pc:sldMkLst>
      </pc:sldChg>
      <pc:sldChg chg="del">
        <pc:chgData name="Zita Draper" userId="b063123c-f51f-481b-b99c-f574606c9ace" providerId="ADAL" clId="{EF0E77A1-30A0-420A-8B5C-1D4447251AB8}" dt="2026-04-17T20:40:42.469" v="1446" actId="47"/>
        <pc:sldMkLst>
          <pc:docMk/>
          <pc:sldMk cId="1910057167" sldId="278"/>
        </pc:sldMkLst>
      </pc:sldChg>
      <pc:sldChg chg="del">
        <pc:chgData name="Zita Draper" userId="b063123c-f51f-481b-b99c-f574606c9ace" providerId="ADAL" clId="{EF0E77A1-30A0-420A-8B5C-1D4447251AB8}" dt="2026-04-17T20:40:42.628" v="1447" actId="47"/>
        <pc:sldMkLst>
          <pc:docMk/>
          <pc:sldMk cId="2346112607" sldId="279"/>
        </pc:sldMkLst>
      </pc:sldChg>
      <pc:sldChg chg="del">
        <pc:chgData name="Zita Draper" userId="b063123c-f51f-481b-b99c-f574606c9ace" providerId="ADAL" clId="{EF0E77A1-30A0-420A-8B5C-1D4447251AB8}" dt="2026-04-17T20:40:42.853" v="1448" actId="47"/>
        <pc:sldMkLst>
          <pc:docMk/>
          <pc:sldMk cId="1304454198" sldId="280"/>
        </pc:sldMkLst>
      </pc:sldChg>
      <pc:sldChg chg="del">
        <pc:chgData name="Zita Draper" userId="b063123c-f51f-481b-b99c-f574606c9ace" providerId="ADAL" clId="{EF0E77A1-30A0-420A-8B5C-1D4447251AB8}" dt="2026-04-17T20:40:43.102" v="1449" actId="47"/>
        <pc:sldMkLst>
          <pc:docMk/>
          <pc:sldMk cId="3487694233" sldId="281"/>
        </pc:sldMkLst>
      </pc:sldChg>
      <pc:sldChg chg="del">
        <pc:chgData name="Zita Draper" userId="b063123c-f51f-481b-b99c-f574606c9ace" providerId="ADAL" clId="{EF0E77A1-30A0-420A-8B5C-1D4447251AB8}" dt="2026-04-17T20:40:43.303" v="1450" actId="47"/>
        <pc:sldMkLst>
          <pc:docMk/>
          <pc:sldMk cId="3303112211" sldId="282"/>
        </pc:sldMkLst>
      </pc:sldChg>
      <pc:sldChg chg="del">
        <pc:chgData name="Zita Draper" userId="b063123c-f51f-481b-b99c-f574606c9ace" providerId="ADAL" clId="{EF0E77A1-30A0-420A-8B5C-1D4447251AB8}" dt="2026-04-17T20:40:43.552" v="1451" actId="47"/>
        <pc:sldMkLst>
          <pc:docMk/>
          <pc:sldMk cId="3338840819" sldId="283"/>
        </pc:sldMkLst>
      </pc:sldChg>
      <pc:sldChg chg="del">
        <pc:chgData name="Zita Draper" userId="b063123c-f51f-481b-b99c-f574606c9ace" providerId="ADAL" clId="{EF0E77A1-30A0-420A-8B5C-1D4447251AB8}" dt="2026-04-17T20:40:43.794" v="1452" actId="47"/>
        <pc:sldMkLst>
          <pc:docMk/>
          <pc:sldMk cId="3578520555" sldId="284"/>
        </pc:sldMkLst>
      </pc:sldChg>
      <pc:sldChg chg="del">
        <pc:chgData name="Zita Draper" userId="b063123c-f51f-481b-b99c-f574606c9ace" providerId="ADAL" clId="{EF0E77A1-30A0-420A-8B5C-1D4447251AB8}" dt="2026-04-17T20:40:44.056" v="1453" actId="47"/>
        <pc:sldMkLst>
          <pc:docMk/>
          <pc:sldMk cId="2696145609" sldId="285"/>
        </pc:sldMkLst>
      </pc:sldChg>
      <pc:sldChg chg="del">
        <pc:chgData name="Zita Draper" userId="b063123c-f51f-481b-b99c-f574606c9ace" providerId="ADAL" clId="{EF0E77A1-30A0-420A-8B5C-1D4447251AB8}" dt="2026-04-17T20:40:44.290" v="1454" actId="47"/>
        <pc:sldMkLst>
          <pc:docMk/>
          <pc:sldMk cId="2543204975" sldId="286"/>
        </pc:sldMkLst>
      </pc:sldChg>
      <pc:sldChg chg="del">
        <pc:chgData name="Zita Draper" userId="b063123c-f51f-481b-b99c-f574606c9ace" providerId="ADAL" clId="{EF0E77A1-30A0-420A-8B5C-1D4447251AB8}" dt="2026-04-17T20:40:44.543" v="1455" actId="47"/>
        <pc:sldMkLst>
          <pc:docMk/>
          <pc:sldMk cId="4183904636" sldId="287"/>
        </pc:sldMkLst>
      </pc:sldChg>
      <pc:sldChg chg="del">
        <pc:chgData name="Zita Draper" userId="b063123c-f51f-481b-b99c-f574606c9ace" providerId="ADAL" clId="{EF0E77A1-30A0-420A-8B5C-1D4447251AB8}" dt="2026-04-17T20:40:44.764" v="1456" actId="47"/>
        <pc:sldMkLst>
          <pc:docMk/>
          <pc:sldMk cId="592776495" sldId="288"/>
        </pc:sldMkLst>
      </pc:sldChg>
      <pc:sldChg chg="del">
        <pc:chgData name="Zita Draper" userId="b063123c-f51f-481b-b99c-f574606c9ace" providerId="ADAL" clId="{EF0E77A1-30A0-420A-8B5C-1D4447251AB8}" dt="2026-04-17T20:40:44.936" v="1457" actId="47"/>
        <pc:sldMkLst>
          <pc:docMk/>
          <pc:sldMk cId="187625980" sldId="289"/>
        </pc:sldMkLst>
      </pc:sldChg>
      <pc:sldChg chg="del">
        <pc:chgData name="Zita Draper" userId="b063123c-f51f-481b-b99c-f574606c9ace" providerId="ADAL" clId="{EF0E77A1-30A0-420A-8B5C-1D4447251AB8}" dt="2026-04-17T20:40:45.161" v="1458" actId="47"/>
        <pc:sldMkLst>
          <pc:docMk/>
          <pc:sldMk cId="1805937383" sldId="290"/>
        </pc:sldMkLst>
      </pc:sldChg>
      <pc:sldChg chg="del">
        <pc:chgData name="Zita Draper" userId="b063123c-f51f-481b-b99c-f574606c9ace" providerId="ADAL" clId="{EF0E77A1-30A0-420A-8B5C-1D4447251AB8}" dt="2026-04-17T20:40:45.344" v="1459" actId="47"/>
        <pc:sldMkLst>
          <pc:docMk/>
          <pc:sldMk cId="483885978" sldId="291"/>
        </pc:sldMkLst>
      </pc:sldChg>
      <pc:sldChg chg="del">
        <pc:chgData name="Zita Draper" userId="b063123c-f51f-481b-b99c-f574606c9ace" providerId="ADAL" clId="{EF0E77A1-30A0-420A-8B5C-1D4447251AB8}" dt="2026-04-17T20:40:45.561" v="1460" actId="47"/>
        <pc:sldMkLst>
          <pc:docMk/>
          <pc:sldMk cId="2685741969" sldId="292"/>
        </pc:sldMkLst>
      </pc:sldChg>
      <pc:sldChg chg="del">
        <pc:chgData name="Zita Draper" userId="b063123c-f51f-481b-b99c-f574606c9ace" providerId="ADAL" clId="{EF0E77A1-30A0-420A-8B5C-1D4447251AB8}" dt="2026-04-17T20:40:45.735" v="1461" actId="47"/>
        <pc:sldMkLst>
          <pc:docMk/>
          <pc:sldMk cId="4140560585" sldId="293"/>
        </pc:sldMkLst>
      </pc:sldChg>
      <pc:sldChg chg="del">
        <pc:chgData name="Zita Draper" userId="b063123c-f51f-481b-b99c-f574606c9ace" providerId="ADAL" clId="{EF0E77A1-30A0-420A-8B5C-1D4447251AB8}" dt="2026-04-17T20:40:45.941" v="1462" actId="47"/>
        <pc:sldMkLst>
          <pc:docMk/>
          <pc:sldMk cId="2449255701" sldId="294"/>
        </pc:sldMkLst>
      </pc:sldChg>
      <pc:sldChg chg="del">
        <pc:chgData name="Zita Draper" userId="b063123c-f51f-481b-b99c-f574606c9ace" providerId="ADAL" clId="{EF0E77A1-30A0-420A-8B5C-1D4447251AB8}" dt="2026-04-17T20:40:46.177" v="1463" actId="47"/>
        <pc:sldMkLst>
          <pc:docMk/>
          <pc:sldMk cId="1428378860" sldId="295"/>
        </pc:sldMkLst>
      </pc:sldChg>
      <pc:sldChg chg="del">
        <pc:chgData name="Zita Draper" userId="b063123c-f51f-481b-b99c-f574606c9ace" providerId="ADAL" clId="{EF0E77A1-30A0-420A-8B5C-1D4447251AB8}" dt="2026-04-17T20:40:46.357" v="1464" actId="47"/>
        <pc:sldMkLst>
          <pc:docMk/>
          <pc:sldMk cId="1219322566" sldId="296"/>
        </pc:sldMkLst>
      </pc:sldChg>
      <pc:sldChg chg="del">
        <pc:chgData name="Zita Draper" userId="b063123c-f51f-481b-b99c-f574606c9ace" providerId="ADAL" clId="{EF0E77A1-30A0-420A-8B5C-1D4447251AB8}" dt="2026-04-17T20:40:46.600" v="1465" actId="47"/>
        <pc:sldMkLst>
          <pc:docMk/>
          <pc:sldMk cId="2147639409" sldId="297"/>
        </pc:sldMkLst>
      </pc:sldChg>
      <pc:sldChg chg="del">
        <pc:chgData name="Zita Draper" userId="b063123c-f51f-481b-b99c-f574606c9ace" providerId="ADAL" clId="{EF0E77A1-30A0-420A-8B5C-1D4447251AB8}" dt="2026-04-17T20:40:46.983" v="1466" actId="47"/>
        <pc:sldMkLst>
          <pc:docMk/>
          <pc:sldMk cId="2946722096" sldId="298"/>
        </pc:sldMkLst>
      </pc:sldChg>
      <pc:sldChg chg="del">
        <pc:chgData name="Zita Draper" userId="b063123c-f51f-481b-b99c-f574606c9ace" providerId="ADAL" clId="{EF0E77A1-30A0-420A-8B5C-1D4447251AB8}" dt="2026-04-17T20:40:47.512" v="1467" actId="47"/>
        <pc:sldMkLst>
          <pc:docMk/>
          <pc:sldMk cId="1892980315" sldId="299"/>
        </pc:sldMkLst>
      </pc:sldChg>
      <pc:sldChg chg="del">
        <pc:chgData name="Zita Draper" userId="b063123c-f51f-481b-b99c-f574606c9ace" providerId="ADAL" clId="{EF0E77A1-30A0-420A-8B5C-1D4447251AB8}" dt="2026-04-17T20:40:47.898" v="1468" actId="47"/>
        <pc:sldMkLst>
          <pc:docMk/>
          <pc:sldMk cId="786321273" sldId="300"/>
        </pc:sldMkLst>
      </pc:sldChg>
      <pc:sldChg chg="del">
        <pc:chgData name="Zita Draper" userId="b063123c-f51f-481b-b99c-f574606c9ace" providerId="ADAL" clId="{EF0E77A1-30A0-420A-8B5C-1D4447251AB8}" dt="2026-04-17T20:40:48.311" v="1469" actId="47"/>
        <pc:sldMkLst>
          <pc:docMk/>
          <pc:sldMk cId="654053120" sldId="301"/>
        </pc:sldMkLst>
      </pc:sldChg>
      <pc:sldChg chg="del">
        <pc:chgData name="Zita Draper" userId="b063123c-f51f-481b-b99c-f574606c9ace" providerId="ADAL" clId="{EF0E77A1-30A0-420A-8B5C-1D4447251AB8}" dt="2026-04-17T20:40:48.609" v="1470" actId="47"/>
        <pc:sldMkLst>
          <pc:docMk/>
          <pc:sldMk cId="248782644" sldId="302"/>
        </pc:sldMkLst>
      </pc:sldChg>
      <pc:sldChg chg="del">
        <pc:chgData name="Zita Draper" userId="b063123c-f51f-481b-b99c-f574606c9ace" providerId="ADAL" clId="{EF0E77A1-30A0-420A-8B5C-1D4447251AB8}" dt="2026-04-17T20:40:48.946" v="1471" actId="47"/>
        <pc:sldMkLst>
          <pc:docMk/>
          <pc:sldMk cId="2494966896" sldId="303"/>
        </pc:sldMkLst>
      </pc:sldChg>
      <pc:sldChg chg="del">
        <pc:chgData name="Zita Draper" userId="b063123c-f51f-481b-b99c-f574606c9ace" providerId="ADAL" clId="{EF0E77A1-30A0-420A-8B5C-1D4447251AB8}" dt="2026-04-17T20:40:49.658" v="1472" actId="47"/>
        <pc:sldMkLst>
          <pc:docMk/>
          <pc:sldMk cId="3891590735" sldId="304"/>
        </pc:sldMkLst>
      </pc:sldChg>
      <pc:sldChg chg="del">
        <pc:chgData name="Zita Draper" userId="b063123c-f51f-481b-b99c-f574606c9ace" providerId="ADAL" clId="{EF0E77A1-30A0-420A-8B5C-1D4447251AB8}" dt="2026-04-17T20:40:50.332" v="1473" actId="47"/>
        <pc:sldMkLst>
          <pc:docMk/>
          <pc:sldMk cId="3404486416" sldId="305"/>
        </pc:sldMkLst>
      </pc:sldChg>
      <pc:sldChg chg="addSp delSp modSp add mod setBg">
        <pc:chgData name="Zita Draper" userId="b063123c-f51f-481b-b99c-f574606c9ace" providerId="ADAL" clId="{EF0E77A1-30A0-420A-8B5C-1D4447251AB8}" dt="2026-04-18T20:42:17.147" v="4834" actId="20577"/>
        <pc:sldMkLst>
          <pc:docMk/>
          <pc:sldMk cId="3287893754" sldId="306"/>
        </pc:sldMkLst>
        <pc:spChg chg="mod">
          <ac:chgData name="Zita Draper" userId="b063123c-f51f-481b-b99c-f574606c9ace" providerId="ADAL" clId="{EF0E77A1-30A0-420A-8B5C-1D4447251AB8}" dt="2026-04-17T21:27:47.136" v="3702" actId="26606"/>
          <ac:spMkLst>
            <pc:docMk/>
            <pc:sldMk cId="3287893754" sldId="306"/>
            <ac:spMk id="2" creationId="{E7DDAD9B-848A-B78D-0416-1C0FCB49FBB0}"/>
          </ac:spMkLst>
        </pc:spChg>
        <pc:spChg chg="del mod">
          <ac:chgData name="Zita Draper" userId="b063123c-f51f-481b-b99c-f574606c9ace" providerId="ADAL" clId="{EF0E77A1-30A0-420A-8B5C-1D4447251AB8}" dt="2026-04-17T21:27:47.136" v="3702" actId="26606"/>
          <ac:spMkLst>
            <pc:docMk/>
            <pc:sldMk cId="3287893754" sldId="306"/>
            <ac:spMk id="3" creationId="{0E387338-CE2A-E2AF-4DBD-276DDA262F78}"/>
          </ac:spMkLst>
        </pc:spChg>
        <pc:spChg chg="add">
          <ac:chgData name="Zita Draper" userId="b063123c-f51f-481b-b99c-f574606c9ace" providerId="ADAL" clId="{EF0E77A1-30A0-420A-8B5C-1D4447251AB8}" dt="2026-04-17T21:27:47.136" v="3702" actId="26606"/>
          <ac:spMkLst>
            <pc:docMk/>
            <pc:sldMk cId="3287893754" sldId="306"/>
            <ac:spMk id="9" creationId="{600DC1B0-7E1A-BD02-3F93-19E6B1B75075}"/>
          </ac:spMkLst>
        </pc:spChg>
        <pc:graphicFrameChg chg="add modGraphic">
          <ac:chgData name="Zita Draper" userId="b063123c-f51f-481b-b99c-f574606c9ace" providerId="ADAL" clId="{EF0E77A1-30A0-420A-8B5C-1D4447251AB8}" dt="2026-04-18T20:42:17.147" v="4834" actId="20577"/>
          <ac:graphicFrameMkLst>
            <pc:docMk/>
            <pc:sldMk cId="3287893754" sldId="306"/>
            <ac:graphicFrameMk id="5" creationId="{D8819105-70ED-0204-CB14-90C23E07830F}"/>
          </ac:graphicFrameMkLst>
        </pc:graphicFrameChg>
      </pc:sldChg>
      <pc:sldChg chg="addSp delSp modSp add mod setBg">
        <pc:chgData name="Zita Draper" userId="b063123c-f51f-481b-b99c-f574606c9ace" providerId="ADAL" clId="{EF0E77A1-30A0-420A-8B5C-1D4447251AB8}" dt="2026-04-17T21:26:56.640" v="3701" actId="122"/>
        <pc:sldMkLst>
          <pc:docMk/>
          <pc:sldMk cId="2874013713" sldId="307"/>
        </pc:sldMkLst>
        <pc:spChg chg="mod">
          <ac:chgData name="Zita Draper" userId="b063123c-f51f-481b-b99c-f574606c9ace" providerId="ADAL" clId="{EF0E77A1-30A0-420A-8B5C-1D4447251AB8}" dt="2026-04-17T21:26:56.640" v="3701" actId="122"/>
          <ac:spMkLst>
            <pc:docMk/>
            <pc:sldMk cId="2874013713" sldId="307"/>
            <ac:spMk id="2" creationId="{85A5C44E-DD8D-972D-3ADC-CCCB8C1605F6}"/>
          </ac:spMkLst>
        </pc:spChg>
        <pc:spChg chg="mod ord">
          <ac:chgData name="Zita Draper" userId="b063123c-f51f-481b-b99c-f574606c9ace" providerId="ADAL" clId="{EF0E77A1-30A0-420A-8B5C-1D4447251AB8}" dt="2026-04-17T21:26:50.521" v="3700" actId="403"/>
          <ac:spMkLst>
            <pc:docMk/>
            <pc:sldMk cId="2874013713" sldId="307"/>
            <ac:spMk id="3" creationId="{D3ED32EF-F4E3-A0B0-3DFA-7AE15AF0C9D9}"/>
          </ac:spMkLst>
        </pc:spChg>
        <pc:spChg chg="add del mod">
          <ac:chgData name="Zita Draper" userId="b063123c-f51f-481b-b99c-f574606c9ace" providerId="ADAL" clId="{EF0E77A1-30A0-420A-8B5C-1D4447251AB8}" dt="2026-04-17T21:26:31.877" v="3691" actId="478"/>
          <ac:spMkLst>
            <pc:docMk/>
            <pc:sldMk cId="2874013713" sldId="307"/>
            <ac:spMk id="6" creationId="{4F801145-D0B9-5AB6-9836-0ADB737D7C40}"/>
          </ac:spMkLst>
        </pc:spChg>
        <pc:spChg chg="add">
          <ac:chgData name="Zita Draper" userId="b063123c-f51f-481b-b99c-f574606c9ace" providerId="ADAL" clId="{EF0E77A1-30A0-420A-8B5C-1D4447251AB8}" dt="2026-04-17T21:26:41.237" v="3692" actId="26606"/>
          <ac:spMkLst>
            <pc:docMk/>
            <pc:sldMk cId="2874013713" sldId="307"/>
            <ac:spMk id="10" creationId="{BF8BE9A2-8956-141B-BFE6-C607C93D8ACA}"/>
          </ac:spMkLst>
        </pc:spChg>
        <pc:picChg chg="add mod">
          <ac:chgData name="Zita Draper" userId="b063123c-f51f-481b-b99c-f574606c9ace" providerId="ADAL" clId="{EF0E77A1-30A0-420A-8B5C-1D4447251AB8}" dt="2026-04-17T21:26:41.237" v="3692" actId="26606"/>
          <ac:picMkLst>
            <pc:docMk/>
            <pc:sldMk cId="2874013713" sldId="307"/>
            <ac:picMk id="5" creationId="{F2253730-1C7A-3F2C-A670-8797DE027B9D}"/>
          </ac:picMkLst>
        </pc:picChg>
      </pc:sldChg>
      <pc:sldChg chg="modSp add del mod">
        <pc:chgData name="Zita Draper" userId="b063123c-f51f-481b-b99c-f574606c9ace" providerId="ADAL" clId="{EF0E77A1-30A0-420A-8B5C-1D4447251AB8}" dt="2026-04-17T21:47:49.463" v="4833" actId="47"/>
        <pc:sldMkLst>
          <pc:docMk/>
          <pc:sldMk cId="1478720452" sldId="308"/>
        </pc:sldMkLst>
        <pc:spChg chg="mod">
          <ac:chgData name="Zita Draper" userId="b063123c-f51f-481b-b99c-f574606c9ace" providerId="ADAL" clId="{EF0E77A1-30A0-420A-8B5C-1D4447251AB8}" dt="2026-04-17T20:36:48.384" v="972" actId="122"/>
          <ac:spMkLst>
            <pc:docMk/>
            <pc:sldMk cId="1478720452" sldId="308"/>
            <ac:spMk id="2" creationId="{B3BB62C2-A9E5-98EE-F32E-DB3F7CEBCEC3}"/>
          </ac:spMkLst>
        </pc:spChg>
      </pc:sldChg>
      <pc:sldChg chg="addSp delSp modSp add mod setBg">
        <pc:chgData name="Zita Draper" userId="b063123c-f51f-481b-b99c-f574606c9ace" providerId="ADAL" clId="{EF0E77A1-30A0-420A-8B5C-1D4447251AB8}" dt="2026-04-17T21:34:48.568" v="3964" actId="26606"/>
        <pc:sldMkLst>
          <pc:docMk/>
          <pc:sldMk cId="4025016594" sldId="309"/>
        </pc:sldMkLst>
        <pc:spChg chg="mod">
          <ac:chgData name="Zita Draper" userId="b063123c-f51f-481b-b99c-f574606c9ace" providerId="ADAL" clId="{EF0E77A1-30A0-420A-8B5C-1D4447251AB8}" dt="2026-04-17T21:34:48.568" v="3964" actId="26606"/>
          <ac:spMkLst>
            <pc:docMk/>
            <pc:sldMk cId="4025016594" sldId="309"/>
            <ac:spMk id="2" creationId="{0C848403-60FC-83A0-2F6C-AED679D9D716}"/>
          </ac:spMkLst>
        </pc:spChg>
        <pc:spChg chg="del mod">
          <ac:chgData name="Zita Draper" userId="b063123c-f51f-481b-b99c-f574606c9ace" providerId="ADAL" clId="{EF0E77A1-30A0-420A-8B5C-1D4447251AB8}" dt="2026-04-17T21:34:48.568" v="3964" actId="26606"/>
          <ac:spMkLst>
            <pc:docMk/>
            <pc:sldMk cId="4025016594" sldId="309"/>
            <ac:spMk id="3" creationId="{C510AA45-CF80-AF79-C580-1B0C7A4CAF1B}"/>
          </ac:spMkLst>
        </pc:spChg>
        <pc:spChg chg="add">
          <ac:chgData name="Zita Draper" userId="b063123c-f51f-481b-b99c-f574606c9ace" providerId="ADAL" clId="{EF0E77A1-30A0-420A-8B5C-1D4447251AB8}" dt="2026-04-17T21:34:48.568" v="3964" actId="26606"/>
          <ac:spMkLst>
            <pc:docMk/>
            <pc:sldMk cId="4025016594" sldId="309"/>
            <ac:spMk id="9" creationId="{600DC1B0-7E1A-BD02-3F93-19E6B1B75075}"/>
          </ac:spMkLst>
        </pc:spChg>
        <pc:graphicFrameChg chg="add">
          <ac:chgData name="Zita Draper" userId="b063123c-f51f-481b-b99c-f574606c9ace" providerId="ADAL" clId="{EF0E77A1-30A0-420A-8B5C-1D4447251AB8}" dt="2026-04-17T21:34:48.568" v="3964" actId="26606"/>
          <ac:graphicFrameMkLst>
            <pc:docMk/>
            <pc:sldMk cId="4025016594" sldId="309"/>
            <ac:graphicFrameMk id="5" creationId="{235CB8F8-87FC-03A1-DD00-EB1159888DAB}"/>
          </ac:graphicFrameMkLst>
        </pc:graphicFrameChg>
      </pc:sldChg>
      <pc:sldChg chg="addSp delSp modSp add mod setBg">
        <pc:chgData name="Zita Draper" userId="b063123c-f51f-481b-b99c-f574606c9ace" providerId="ADAL" clId="{EF0E77A1-30A0-420A-8B5C-1D4447251AB8}" dt="2026-04-17T21:07:36.174" v="2945" actId="1076"/>
        <pc:sldMkLst>
          <pc:docMk/>
          <pc:sldMk cId="3755939202" sldId="310"/>
        </pc:sldMkLst>
        <pc:spChg chg="mod">
          <ac:chgData name="Zita Draper" userId="b063123c-f51f-481b-b99c-f574606c9ace" providerId="ADAL" clId="{EF0E77A1-30A0-420A-8B5C-1D4447251AB8}" dt="2026-04-17T21:07:36.174" v="2945" actId="1076"/>
          <ac:spMkLst>
            <pc:docMk/>
            <pc:sldMk cId="3755939202" sldId="310"/>
            <ac:spMk id="2" creationId="{23B059E7-F3AF-AAA7-433A-1A51D8BEF4E3}"/>
          </ac:spMkLst>
        </pc:spChg>
        <pc:spChg chg="del mod">
          <ac:chgData name="Zita Draper" userId="b063123c-f51f-481b-b99c-f574606c9ace" providerId="ADAL" clId="{EF0E77A1-30A0-420A-8B5C-1D4447251AB8}" dt="2026-04-17T21:06:54.690" v="2934" actId="26606"/>
          <ac:spMkLst>
            <pc:docMk/>
            <pc:sldMk cId="3755939202" sldId="310"/>
            <ac:spMk id="3" creationId="{47159C85-C8D9-CB89-BD9D-2648C3DF23A3}"/>
          </ac:spMkLst>
        </pc:spChg>
        <pc:spChg chg="add">
          <ac:chgData name="Zita Draper" userId="b063123c-f51f-481b-b99c-f574606c9ace" providerId="ADAL" clId="{EF0E77A1-30A0-420A-8B5C-1D4447251AB8}" dt="2026-04-17T21:06:54.690" v="2934" actId="26606"/>
          <ac:spMkLst>
            <pc:docMk/>
            <pc:sldMk cId="3755939202" sldId="310"/>
            <ac:spMk id="9" creationId="{1A466FCC-26A6-AD0C-513D-472AAABEC282}"/>
          </ac:spMkLst>
        </pc:spChg>
        <pc:graphicFrameChg chg="add mod">
          <ac:chgData name="Zita Draper" userId="b063123c-f51f-481b-b99c-f574606c9ace" providerId="ADAL" clId="{EF0E77A1-30A0-420A-8B5C-1D4447251AB8}" dt="2026-04-17T21:07:29.463" v="2944" actId="14100"/>
          <ac:graphicFrameMkLst>
            <pc:docMk/>
            <pc:sldMk cId="3755939202" sldId="310"/>
            <ac:graphicFrameMk id="5" creationId="{2BE47246-4665-B732-E215-42326AD3ED57}"/>
          </ac:graphicFrameMkLst>
        </pc:graphicFrameChg>
      </pc:sldChg>
      <pc:sldChg chg="addSp delSp modSp add mod setBg">
        <pc:chgData name="Zita Draper" userId="b063123c-f51f-481b-b99c-f574606c9ace" providerId="ADAL" clId="{EF0E77A1-30A0-420A-8B5C-1D4447251AB8}" dt="2026-04-17T21:11:09.362" v="3067" actId="26606"/>
        <pc:sldMkLst>
          <pc:docMk/>
          <pc:sldMk cId="1014715384" sldId="311"/>
        </pc:sldMkLst>
        <pc:spChg chg="mod">
          <ac:chgData name="Zita Draper" userId="b063123c-f51f-481b-b99c-f574606c9ace" providerId="ADAL" clId="{EF0E77A1-30A0-420A-8B5C-1D4447251AB8}" dt="2026-04-17T21:11:09.362" v="3067" actId="26606"/>
          <ac:spMkLst>
            <pc:docMk/>
            <pc:sldMk cId="1014715384" sldId="311"/>
            <ac:spMk id="2" creationId="{4E44A91D-6735-B602-6224-8B7201FABD55}"/>
          </ac:spMkLst>
        </pc:spChg>
        <pc:spChg chg="del mod">
          <ac:chgData name="Zita Draper" userId="b063123c-f51f-481b-b99c-f574606c9ace" providerId="ADAL" clId="{EF0E77A1-30A0-420A-8B5C-1D4447251AB8}" dt="2026-04-17T21:11:09.362" v="3067" actId="26606"/>
          <ac:spMkLst>
            <pc:docMk/>
            <pc:sldMk cId="1014715384" sldId="311"/>
            <ac:spMk id="3" creationId="{9051923C-F339-26F9-9279-795E5150ED3B}"/>
          </ac:spMkLst>
        </pc:spChg>
        <pc:spChg chg="add">
          <ac:chgData name="Zita Draper" userId="b063123c-f51f-481b-b99c-f574606c9ace" providerId="ADAL" clId="{EF0E77A1-30A0-420A-8B5C-1D4447251AB8}" dt="2026-04-17T21:11:09.362" v="3067" actId="26606"/>
          <ac:spMkLst>
            <pc:docMk/>
            <pc:sldMk cId="1014715384" sldId="311"/>
            <ac:spMk id="9" creationId="{600DC1B0-7E1A-BD02-3F93-19E6B1B75075}"/>
          </ac:spMkLst>
        </pc:spChg>
        <pc:graphicFrameChg chg="add">
          <ac:chgData name="Zita Draper" userId="b063123c-f51f-481b-b99c-f574606c9ace" providerId="ADAL" clId="{EF0E77A1-30A0-420A-8B5C-1D4447251AB8}" dt="2026-04-17T21:11:09.362" v="3067" actId="26606"/>
          <ac:graphicFrameMkLst>
            <pc:docMk/>
            <pc:sldMk cId="1014715384" sldId="311"/>
            <ac:graphicFrameMk id="5" creationId="{F86AE296-47E7-9A04-142C-90961639ADAD}"/>
          </ac:graphicFrameMkLst>
        </pc:graphicFrameChg>
      </pc:sldChg>
      <pc:sldChg chg="addSp modSp add mod setBg">
        <pc:chgData name="Zita Draper" userId="b063123c-f51f-481b-b99c-f574606c9ace" providerId="ADAL" clId="{EF0E77A1-30A0-420A-8B5C-1D4447251AB8}" dt="2026-04-17T21:13:36.210" v="3093" actId="12"/>
        <pc:sldMkLst>
          <pc:docMk/>
          <pc:sldMk cId="3077192442" sldId="312"/>
        </pc:sldMkLst>
        <pc:spChg chg="mod">
          <ac:chgData name="Zita Draper" userId="b063123c-f51f-481b-b99c-f574606c9ace" providerId="ADAL" clId="{EF0E77A1-30A0-420A-8B5C-1D4447251AB8}" dt="2026-04-17T21:13:28.973" v="3092" actId="1076"/>
          <ac:spMkLst>
            <pc:docMk/>
            <pc:sldMk cId="3077192442" sldId="312"/>
            <ac:spMk id="2" creationId="{9052769B-0958-E103-337F-839F004041BB}"/>
          </ac:spMkLst>
        </pc:spChg>
        <pc:spChg chg="mod ord">
          <ac:chgData name="Zita Draper" userId="b063123c-f51f-481b-b99c-f574606c9ace" providerId="ADAL" clId="{EF0E77A1-30A0-420A-8B5C-1D4447251AB8}" dt="2026-04-17T21:13:36.210" v="3093" actId="12"/>
          <ac:spMkLst>
            <pc:docMk/>
            <pc:sldMk cId="3077192442" sldId="312"/>
            <ac:spMk id="3" creationId="{AB9D2304-7B1C-F2DB-5C31-82E9BA40E626}"/>
          </ac:spMkLst>
        </pc:spChg>
        <pc:spChg chg="add">
          <ac:chgData name="Zita Draper" userId="b063123c-f51f-481b-b99c-f574606c9ace" providerId="ADAL" clId="{EF0E77A1-30A0-420A-8B5C-1D4447251AB8}" dt="2026-04-17T21:13:18.828" v="3090" actId="26606"/>
          <ac:spMkLst>
            <pc:docMk/>
            <pc:sldMk cId="3077192442" sldId="312"/>
            <ac:spMk id="10" creationId="{92CC1E4F-F1F0-B945-BE50-C72A7103E8AC}"/>
          </ac:spMkLst>
        </pc:spChg>
        <pc:picChg chg="add mod">
          <ac:chgData name="Zita Draper" userId="b063123c-f51f-481b-b99c-f574606c9ace" providerId="ADAL" clId="{EF0E77A1-30A0-420A-8B5C-1D4447251AB8}" dt="2026-04-17T21:13:18.828" v="3090" actId="26606"/>
          <ac:picMkLst>
            <pc:docMk/>
            <pc:sldMk cId="3077192442" sldId="312"/>
            <ac:picMk id="5" creationId="{2BB8FDF9-BBB2-26B2-8799-D8B05B644ABA}"/>
          </ac:picMkLst>
        </pc:picChg>
      </pc:sldChg>
      <pc:sldChg chg="addSp delSp modSp add mod setBg">
        <pc:chgData name="Zita Draper" userId="b063123c-f51f-481b-b99c-f574606c9ace" providerId="ADAL" clId="{EF0E77A1-30A0-420A-8B5C-1D4447251AB8}" dt="2026-04-17T20:56:41.659" v="2502" actId="26606"/>
        <pc:sldMkLst>
          <pc:docMk/>
          <pc:sldMk cId="4225586735" sldId="313"/>
        </pc:sldMkLst>
        <pc:spChg chg="mod">
          <ac:chgData name="Zita Draper" userId="b063123c-f51f-481b-b99c-f574606c9ace" providerId="ADAL" clId="{EF0E77A1-30A0-420A-8B5C-1D4447251AB8}" dt="2026-04-17T20:56:41.659" v="2502" actId="26606"/>
          <ac:spMkLst>
            <pc:docMk/>
            <pc:sldMk cId="4225586735" sldId="313"/>
            <ac:spMk id="2" creationId="{2CC8E5BE-0434-BDED-30D0-D0918CE0A6E8}"/>
          </ac:spMkLst>
        </pc:spChg>
        <pc:spChg chg="del mod">
          <ac:chgData name="Zita Draper" userId="b063123c-f51f-481b-b99c-f574606c9ace" providerId="ADAL" clId="{EF0E77A1-30A0-420A-8B5C-1D4447251AB8}" dt="2026-04-17T20:56:41.659" v="2502" actId="26606"/>
          <ac:spMkLst>
            <pc:docMk/>
            <pc:sldMk cId="4225586735" sldId="313"/>
            <ac:spMk id="3" creationId="{03272660-E1DB-4CD0-9D95-5C6C46E03C3B}"/>
          </ac:spMkLst>
        </pc:spChg>
        <pc:spChg chg="add">
          <ac:chgData name="Zita Draper" userId="b063123c-f51f-481b-b99c-f574606c9ace" providerId="ADAL" clId="{EF0E77A1-30A0-420A-8B5C-1D4447251AB8}" dt="2026-04-17T20:56:41.659" v="2502" actId="26606"/>
          <ac:spMkLst>
            <pc:docMk/>
            <pc:sldMk cId="4225586735" sldId="313"/>
            <ac:spMk id="9" creationId="{600DC1B0-7E1A-BD02-3F93-19E6B1B75075}"/>
          </ac:spMkLst>
        </pc:spChg>
        <pc:graphicFrameChg chg="add">
          <ac:chgData name="Zita Draper" userId="b063123c-f51f-481b-b99c-f574606c9ace" providerId="ADAL" clId="{EF0E77A1-30A0-420A-8B5C-1D4447251AB8}" dt="2026-04-17T20:56:41.659" v="2502" actId="26606"/>
          <ac:graphicFrameMkLst>
            <pc:docMk/>
            <pc:sldMk cId="4225586735" sldId="313"/>
            <ac:graphicFrameMk id="5" creationId="{314B8E78-0E1F-ECF3-E103-677BCF69364C}"/>
          </ac:graphicFrameMkLst>
        </pc:graphicFrameChg>
      </pc:sldChg>
      <pc:sldChg chg="modSp add del mod">
        <pc:chgData name="Zita Draper" userId="b063123c-f51f-481b-b99c-f574606c9ace" providerId="ADAL" clId="{EF0E77A1-30A0-420A-8B5C-1D4447251AB8}" dt="2026-04-17T21:35:41.176" v="3965" actId="47"/>
        <pc:sldMkLst>
          <pc:docMk/>
          <pc:sldMk cId="2823738547" sldId="314"/>
        </pc:sldMkLst>
        <pc:spChg chg="mod">
          <ac:chgData name="Zita Draper" userId="b063123c-f51f-481b-b99c-f574606c9ace" providerId="ADAL" clId="{EF0E77A1-30A0-420A-8B5C-1D4447251AB8}" dt="2026-04-17T20:38:21.147" v="1218" actId="122"/>
          <ac:spMkLst>
            <pc:docMk/>
            <pc:sldMk cId="2823738547" sldId="314"/>
            <ac:spMk id="2" creationId="{CA060777-126F-FFA8-890F-B91489FD0B25}"/>
          </ac:spMkLst>
        </pc:spChg>
      </pc:sldChg>
      <pc:sldChg chg="modSp add del mod">
        <pc:chgData name="Zita Draper" userId="b063123c-f51f-481b-b99c-f574606c9ace" providerId="ADAL" clId="{EF0E77A1-30A0-420A-8B5C-1D4447251AB8}" dt="2026-04-17T21:35:42.259" v="3966" actId="47"/>
        <pc:sldMkLst>
          <pc:docMk/>
          <pc:sldMk cId="3805318899" sldId="315"/>
        </pc:sldMkLst>
        <pc:spChg chg="mod">
          <ac:chgData name="Zita Draper" userId="b063123c-f51f-481b-b99c-f574606c9ace" providerId="ADAL" clId="{EF0E77A1-30A0-420A-8B5C-1D4447251AB8}" dt="2026-04-17T20:38:31.038" v="1234" actId="122"/>
          <ac:spMkLst>
            <pc:docMk/>
            <pc:sldMk cId="3805318899" sldId="315"/>
            <ac:spMk id="2" creationId="{6909FC41-BF62-F43A-2BDF-65189441AE5B}"/>
          </ac:spMkLst>
        </pc:spChg>
      </pc:sldChg>
      <pc:sldChg chg="addSp modSp add mod setBg">
        <pc:chgData name="Zita Draper" userId="b063123c-f51f-481b-b99c-f574606c9ace" providerId="ADAL" clId="{EF0E77A1-30A0-420A-8B5C-1D4447251AB8}" dt="2026-04-17T21:40:43.516" v="4672" actId="26606"/>
        <pc:sldMkLst>
          <pc:docMk/>
          <pc:sldMk cId="75968923" sldId="316"/>
        </pc:sldMkLst>
        <pc:spChg chg="mod">
          <ac:chgData name="Zita Draper" userId="b063123c-f51f-481b-b99c-f574606c9ace" providerId="ADAL" clId="{EF0E77A1-30A0-420A-8B5C-1D4447251AB8}" dt="2026-04-17T21:40:43.516" v="4672" actId="26606"/>
          <ac:spMkLst>
            <pc:docMk/>
            <pc:sldMk cId="75968923" sldId="316"/>
            <ac:spMk id="2" creationId="{DECC19FB-751F-A250-1398-DCB3A397DD4A}"/>
          </ac:spMkLst>
        </pc:spChg>
        <pc:spChg chg="mod">
          <ac:chgData name="Zita Draper" userId="b063123c-f51f-481b-b99c-f574606c9ace" providerId="ADAL" clId="{EF0E77A1-30A0-420A-8B5C-1D4447251AB8}" dt="2026-04-17T21:40:43.516" v="4672" actId="26606"/>
          <ac:spMkLst>
            <pc:docMk/>
            <pc:sldMk cId="75968923" sldId="316"/>
            <ac:spMk id="3" creationId="{6C9046AC-0417-E21A-1CAC-FA86BABAC064}"/>
          </ac:spMkLst>
        </pc:spChg>
        <pc:spChg chg="add">
          <ac:chgData name="Zita Draper" userId="b063123c-f51f-481b-b99c-f574606c9ace" providerId="ADAL" clId="{EF0E77A1-30A0-420A-8B5C-1D4447251AB8}" dt="2026-04-17T21:40:43.516" v="4672" actId="26606"/>
          <ac:spMkLst>
            <pc:docMk/>
            <pc:sldMk cId="75968923" sldId="316"/>
            <ac:spMk id="9" creationId="{92CC1E4F-F1F0-B945-BE50-C72A7103E8AC}"/>
          </ac:spMkLst>
        </pc:spChg>
        <pc:picChg chg="add">
          <ac:chgData name="Zita Draper" userId="b063123c-f51f-481b-b99c-f574606c9ace" providerId="ADAL" clId="{EF0E77A1-30A0-420A-8B5C-1D4447251AB8}" dt="2026-04-17T21:40:43.516" v="4672" actId="26606"/>
          <ac:picMkLst>
            <pc:docMk/>
            <pc:sldMk cId="75968923" sldId="316"/>
            <ac:picMk id="5" creationId="{25ECED0D-5C11-31E9-73CB-8A917991BB91}"/>
          </ac:picMkLst>
        </pc:picChg>
      </pc:sldChg>
      <pc:sldChg chg="addSp delSp modSp new mod setBg">
        <pc:chgData name="Zita Draper" userId="b063123c-f51f-481b-b99c-f574606c9ace" providerId="ADAL" clId="{EF0E77A1-30A0-420A-8B5C-1D4447251AB8}" dt="2026-04-17T21:24:08.181" v="3451" actId="1076"/>
        <pc:sldMkLst>
          <pc:docMk/>
          <pc:sldMk cId="3182268627" sldId="317"/>
        </pc:sldMkLst>
        <pc:spChg chg="mod">
          <ac:chgData name="Zita Draper" userId="b063123c-f51f-481b-b99c-f574606c9ace" providerId="ADAL" clId="{EF0E77A1-30A0-420A-8B5C-1D4447251AB8}" dt="2026-04-17T21:24:08.181" v="3451" actId="1076"/>
          <ac:spMkLst>
            <pc:docMk/>
            <pc:sldMk cId="3182268627" sldId="317"/>
            <ac:spMk id="2" creationId="{F8680EF1-9CBC-4890-4E20-FACB6A212FCD}"/>
          </ac:spMkLst>
        </pc:spChg>
        <pc:spChg chg="mod ord">
          <ac:chgData name="Zita Draper" userId="b063123c-f51f-481b-b99c-f574606c9ace" providerId="ADAL" clId="{EF0E77A1-30A0-420A-8B5C-1D4447251AB8}" dt="2026-04-17T21:23:40.186" v="3450" actId="26606"/>
          <ac:spMkLst>
            <pc:docMk/>
            <pc:sldMk cId="3182268627" sldId="317"/>
            <ac:spMk id="3" creationId="{183FC233-FC72-0DE5-835C-67FE5520F757}"/>
          </ac:spMkLst>
        </pc:spChg>
        <pc:spChg chg="add del">
          <ac:chgData name="Zita Draper" userId="b063123c-f51f-481b-b99c-f574606c9ace" providerId="ADAL" clId="{EF0E77A1-30A0-420A-8B5C-1D4447251AB8}" dt="2026-04-17T21:23:40.178" v="3449" actId="26606"/>
          <ac:spMkLst>
            <pc:docMk/>
            <pc:sldMk cId="3182268627" sldId="317"/>
            <ac:spMk id="10" creationId="{4E267A9A-3339-F8E6-CD25-1670F4B865F1}"/>
          </ac:spMkLst>
        </pc:spChg>
        <pc:spChg chg="add">
          <ac:chgData name="Zita Draper" userId="b063123c-f51f-481b-b99c-f574606c9ace" providerId="ADAL" clId="{EF0E77A1-30A0-420A-8B5C-1D4447251AB8}" dt="2026-04-17T21:23:40.186" v="3450" actId="26606"/>
          <ac:spMkLst>
            <pc:docMk/>
            <pc:sldMk cId="3182268627" sldId="317"/>
            <ac:spMk id="12" creationId="{C20CE451-818C-E63D-258B-234B6C543D34}"/>
          </ac:spMkLst>
        </pc:spChg>
        <pc:picChg chg="add mod">
          <ac:chgData name="Zita Draper" userId="b063123c-f51f-481b-b99c-f574606c9ace" providerId="ADAL" clId="{EF0E77A1-30A0-420A-8B5C-1D4447251AB8}" dt="2026-04-17T21:23:40.186" v="3450" actId="26606"/>
          <ac:picMkLst>
            <pc:docMk/>
            <pc:sldMk cId="3182268627" sldId="317"/>
            <ac:picMk id="5" creationId="{5703A595-687A-33C2-EF76-9DAF339C76BC}"/>
          </ac:picMkLst>
        </pc:picChg>
      </pc:sldChg>
      <pc:sldChg chg="addSp delSp modSp new mod setBg modClrScheme addAnim setClrOvrMap chgLayout">
        <pc:chgData name="Zita Draper" userId="b063123c-f51f-481b-b99c-f574606c9ace" providerId="ADAL" clId="{EF0E77A1-30A0-420A-8B5C-1D4447251AB8}" dt="2026-04-17T21:42:33.390" v="4679" actId="20577"/>
        <pc:sldMkLst>
          <pc:docMk/>
          <pc:sldMk cId="2718191829" sldId="318"/>
        </pc:sldMkLst>
        <pc:spChg chg="del mod ord">
          <ac:chgData name="Zita Draper" userId="b063123c-f51f-481b-b99c-f574606c9ace" providerId="ADAL" clId="{EF0E77A1-30A0-420A-8B5C-1D4447251AB8}" dt="2026-04-17T21:40:12.039" v="4600" actId="700"/>
          <ac:spMkLst>
            <pc:docMk/>
            <pc:sldMk cId="2718191829" sldId="318"/>
            <ac:spMk id="2" creationId="{E48E3852-980A-245C-09BC-A1685EE5AFC3}"/>
          </ac:spMkLst>
        </pc:spChg>
        <pc:spChg chg="del mod ord">
          <ac:chgData name="Zita Draper" userId="b063123c-f51f-481b-b99c-f574606c9ace" providerId="ADAL" clId="{EF0E77A1-30A0-420A-8B5C-1D4447251AB8}" dt="2026-04-17T21:40:12.039" v="4600" actId="700"/>
          <ac:spMkLst>
            <pc:docMk/>
            <pc:sldMk cId="2718191829" sldId="318"/>
            <ac:spMk id="3" creationId="{C25C12C2-A943-6648-9FED-521A26CF0A62}"/>
          </ac:spMkLst>
        </pc:spChg>
        <pc:spChg chg="add mod ord">
          <ac:chgData name="Zita Draper" userId="b063123c-f51f-481b-b99c-f574606c9ace" providerId="ADAL" clId="{EF0E77A1-30A0-420A-8B5C-1D4447251AB8}" dt="2026-04-17T21:42:33.390" v="4679" actId="20577"/>
          <ac:spMkLst>
            <pc:docMk/>
            <pc:sldMk cId="2718191829" sldId="318"/>
            <ac:spMk id="4" creationId="{A3D415FF-452D-FCF4-9335-24DB3BFFA7F7}"/>
          </ac:spMkLst>
        </pc:spChg>
        <pc:spChg chg="add del mod ord">
          <ac:chgData name="Zita Draper" userId="b063123c-f51f-481b-b99c-f574606c9ace" providerId="ADAL" clId="{EF0E77A1-30A0-420A-8B5C-1D4447251AB8}" dt="2026-04-17T21:40:31.984" v="4671" actId="478"/>
          <ac:spMkLst>
            <pc:docMk/>
            <pc:sldMk cId="2718191829" sldId="318"/>
            <ac:spMk id="5" creationId="{6FD9489E-7CAC-8DF3-7636-4B3D29B2A3EB}"/>
          </ac:spMkLst>
        </pc:spChg>
        <pc:spChg chg="add">
          <ac:chgData name="Zita Draper" userId="b063123c-f51f-481b-b99c-f574606c9ace" providerId="ADAL" clId="{EF0E77A1-30A0-420A-8B5C-1D4447251AB8}" dt="2026-04-17T21:42:26.734" v="4676" actId="26606"/>
          <ac:spMkLst>
            <pc:docMk/>
            <pc:sldMk cId="2718191829" sldId="318"/>
            <ac:spMk id="12" creationId="{D1BA7680-B1FB-4B6B-2155-45DD5D6C4CF8}"/>
          </ac:spMkLst>
        </pc:spChg>
        <pc:spChg chg="add">
          <ac:chgData name="Zita Draper" userId="b063123c-f51f-481b-b99c-f574606c9ace" providerId="ADAL" clId="{EF0E77A1-30A0-420A-8B5C-1D4447251AB8}" dt="2026-04-17T21:42:26.734" v="4676" actId="26606"/>
          <ac:spMkLst>
            <pc:docMk/>
            <pc:sldMk cId="2718191829" sldId="318"/>
            <ac:spMk id="14" creationId="{A9CCD9CD-49AE-3D3E-923B-81ECD3FBF75F}"/>
          </ac:spMkLst>
        </pc:spChg>
        <pc:picChg chg="add mod">
          <ac:chgData name="Zita Draper" userId="b063123c-f51f-481b-b99c-f574606c9ace" providerId="ADAL" clId="{EF0E77A1-30A0-420A-8B5C-1D4447251AB8}" dt="2026-04-17T21:42:26.734" v="4676" actId="26606"/>
          <ac:picMkLst>
            <pc:docMk/>
            <pc:sldMk cId="2718191829" sldId="318"/>
            <ac:picMk id="7" creationId="{F2B33A48-CD76-2A6F-9014-D843828C9D3B}"/>
          </ac:picMkLst>
        </pc:picChg>
      </pc:sldChg>
      <pc:sldChg chg="addSp modSp new mod setBg">
        <pc:chgData name="Zita Draper" userId="b063123c-f51f-481b-b99c-f574606c9ace" providerId="ADAL" clId="{EF0E77A1-30A0-420A-8B5C-1D4447251AB8}" dt="2026-04-17T21:47:38.765" v="4832" actId="12"/>
        <pc:sldMkLst>
          <pc:docMk/>
          <pc:sldMk cId="2427565009" sldId="319"/>
        </pc:sldMkLst>
        <pc:spChg chg="mod">
          <ac:chgData name="Zita Draper" userId="b063123c-f51f-481b-b99c-f574606c9ace" providerId="ADAL" clId="{EF0E77A1-30A0-420A-8B5C-1D4447251AB8}" dt="2026-04-17T21:47:25.332" v="4830" actId="1076"/>
          <ac:spMkLst>
            <pc:docMk/>
            <pc:sldMk cId="2427565009" sldId="319"/>
            <ac:spMk id="2" creationId="{9CA53F70-9272-5E32-6F50-1129E2AD48B8}"/>
          </ac:spMkLst>
        </pc:spChg>
        <pc:spChg chg="mod">
          <ac:chgData name="Zita Draper" userId="b063123c-f51f-481b-b99c-f574606c9ace" providerId="ADAL" clId="{EF0E77A1-30A0-420A-8B5C-1D4447251AB8}" dt="2026-04-17T21:47:38.765" v="4832" actId="12"/>
          <ac:spMkLst>
            <pc:docMk/>
            <pc:sldMk cId="2427565009" sldId="319"/>
            <ac:spMk id="3" creationId="{4EDFAF65-C884-1EC3-1DEB-AAB8601658D4}"/>
          </ac:spMkLst>
        </pc:spChg>
        <pc:spChg chg="add">
          <ac:chgData name="Zita Draper" userId="b063123c-f51f-481b-b99c-f574606c9ace" providerId="ADAL" clId="{EF0E77A1-30A0-420A-8B5C-1D4447251AB8}" dt="2026-04-17T21:47:21.122" v="4829" actId="26606"/>
          <ac:spMkLst>
            <pc:docMk/>
            <pc:sldMk cId="2427565009" sldId="319"/>
            <ac:spMk id="9" creationId="{92CC1E4F-F1F0-B945-BE50-C72A7103E8AC}"/>
          </ac:spMkLst>
        </pc:spChg>
        <pc:picChg chg="add">
          <ac:chgData name="Zita Draper" userId="b063123c-f51f-481b-b99c-f574606c9ace" providerId="ADAL" clId="{EF0E77A1-30A0-420A-8B5C-1D4447251AB8}" dt="2026-04-17T21:47:21.122" v="4829" actId="26606"/>
          <ac:picMkLst>
            <pc:docMk/>
            <pc:sldMk cId="2427565009" sldId="319"/>
            <ac:picMk id="5" creationId="{B162DDA5-5DC0-EEFD-3339-33EC63F5E1F7}"/>
          </ac:picMkLst>
        </pc:picChg>
      </pc:sldChg>
      <pc:sldChg chg="addSp delSp modSp new mod modAnim">
        <pc:chgData name="Zita Draper" userId="b063123c-f51f-481b-b99c-f574606c9ace" providerId="ADAL" clId="{EF0E77A1-30A0-420A-8B5C-1D4447251AB8}" dt="2026-04-17T21:46:57.339" v="4828" actId="1076"/>
        <pc:sldMkLst>
          <pc:docMk/>
          <pc:sldMk cId="2085820596" sldId="320"/>
        </pc:sldMkLst>
        <pc:spChg chg="mod">
          <ac:chgData name="Zita Draper" userId="b063123c-f51f-481b-b99c-f574606c9ace" providerId="ADAL" clId="{EF0E77A1-30A0-420A-8B5C-1D4447251AB8}" dt="2026-04-17T21:46:49.572" v="4826" actId="1076"/>
          <ac:spMkLst>
            <pc:docMk/>
            <pc:sldMk cId="2085820596" sldId="320"/>
            <ac:spMk id="2" creationId="{2573251D-1627-181D-F742-2E5CB869F22C}"/>
          </ac:spMkLst>
        </pc:spChg>
        <pc:spChg chg="del">
          <ac:chgData name="Zita Draper" userId="b063123c-f51f-481b-b99c-f574606c9ace" providerId="ADAL" clId="{EF0E77A1-30A0-420A-8B5C-1D4447251AB8}" dt="2026-04-17T21:46:35.853" v="4822"/>
          <ac:spMkLst>
            <pc:docMk/>
            <pc:sldMk cId="2085820596" sldId="320"/>
            <ac:spMk id="3" creationId="{2FB838F5-9202-B324-0E1C-DD543496E199}"/>
          </ac:spMkLst>
        </pc:spChg>
        <pc:picChg chg="add mod">
          <ac:chgData name="Zita Draper" userId="b063123c-f51f-481b-b99c-f574606c9ace" providerId="ADAL" clId="{EF0E77A1-30A0-420A-8B5C-1D4447251AB8}" dt="2026-04-17T21:46:57.339" v="4828" actId="1076"/>
          <ac:picMkLst>
            <pc:docMk/>
            <pc:sldMk cId="2085820596" sldId="320"/>
            <ac:picMk id="4" creationId="{430CD497-C038-5016-164C-A194393BA349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4" Type="http://schemas.openxmlformats.org/officeDocument/2006/relationships/image" Target="../media/image48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12" Type="http://schemas.openxmlformats.org/officeDocument/2006/relationships/image" Target="../media/image63.sv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11" Type="http://schemas.openxmlformats.org/officeDocument/2006/relationships/image" Target="../media/image62.png"/><Relationship Id="rId5" Type="http://schemas.openxmlformats.org/officeDocument/2006/relationships/image" Target="../media/image56.png"/><Relationship Id="rId10" Type="http://schemas.openxmlformats.org/officeDocument/2006/relationships/image" Target="../media/image61.svg"/><Relationship Id="rId4" Type="http://schemas.openxmlformats.org/officeDocument/2006/relationships/image" Target="../media/image55.svg"/><Relationship Id="rId9" Type="http://schemas.openxmlformats.org/officeDocument/2006/relationships/image" Target="../media/image60.pn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4" Type="http://schemas.openxmlformats.org/officeDocument/2006/relationships/image" Target="../media/image48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12" Type="http://schemas.openxmlformats.org/officeDocument/2006/relationships/image" Target="../media/image63.sv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11" Type="http://schemas.openxmlformats.org/officeDocument/2006/relationships/image" Target="../media/image62.png"/><Relationship Id="rId5" Type="http://schemas.openxmlformats.org/officeDocument/2006/relationships/image" Target="../media/image56.png"/><Relationship Id="rId10" Type="http://schemas.openxmlformats.org/officeDocument/2006/relationships/image" Target="../media/image61.svg"/><Relationship Id="rId4" Type="http://schemas.openxmlformats.org/officeDocument/2006/relationships/image" Target="../media/image55.svg"/><Relationship Id="rId9" Type="http://schemas.openxmlformats.org/officeDocument/2006/relationships/image" Target="../media/image60.pn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52E94D-21D2-4890-9866-57B3FC13643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0C53290-DD7A-4E2A-A202-3BC03A2DDE1D}">
      <dgm:prSet/>
      <dgm:spPr/>
      <dgm:t>
        <a:bodyPr/>
        <a:lstStyle/>
        <a:p>
          <a:r>
            <a:rPr lang="en-GB"/>
            <a:t>Aims and Learning Objectives </a:t>
          </a:r>
          <a:endParaRPr lang="en-US"/>
        </a:p>
      </dgm:t>
    </dgm:pt>
    <dgm:pt modelId="{3D694DD9-81C8-4520-B8A5-23CAF7EAA458}" type="parTrans" cxnId="{27A4C4BE-C6B2-4A12-B44B-B83CC4CAF006}">
      <dgm:prSet/>
      <dgm:spPr/>
      <dgm:t>
        <a:bodyPr/>
        <a:lstStyle/>
        <a:p>
          <a:endParaRPr lang="en-US"/>
        </a:p>
      </dgm:t>
    </dgm:pt>
    <dgm:pt modelId="{9C15E7C8-CA49-4EA7-B846-F9959F00348A}" type="sibTrans" cxnId="{27A4C4BE-C6B2-4A12-B44B-B83CC4CAF006}">
      <dgm:prSet/>
      <dgm:spPr/>
      <dgm:t>
        <a:bodyPr/>
        <a:lstStyle/>
        <a:p>
          <a:endParaRPr lang="en-US"/>
        </a:p>
      </dgm:t>
    </dgm:pt>
    <dgm:pt modelId="{84F8ACDB-D17C-41E7-AE94-0927996E4157}">
      <dgm:prSet/>
      <dgm:spPr/>
      <dgm:t>
        <a:bodyPr/>
        <a:lstStyle/>
        <a:p>
          <a:r>
            <a:rPr lang="en-GB"/>
            <a:t>Technological advancements </a:t>
          </a:r>
          <a:endParaRPr lang="en-US"/>
        </a:p>
      </dgm:t>
    </dgm:pt>
    <dgm:pt modelId="{69BBB8EA-C1B5-4947-AC87-B96BC204E8D8}" type="parTrans" cxnId="{BC9C8F24-FEC0-4D92-BDEF-58A93DACB5DE}">
      <dgm:prSet/>
      <dgm:spPr/>
      <dgm:t>
        <a:bodyPr/>
        <a:lstStyle/>
        <a:p>
          <a:endParaRPr lang="en-US"/>
        </a:p>
      </dgm:t>
    </dgm:pt>
    <dgm:pt modelId="{54B182F5-53B9-4EB2-87C7-E3A7688D9B40}" type="sibTrans" cxnId="{BC9C8F24-FEC0-4D92-BDEF-58A93DACB5DE}">
      <dgm:prSet/>
      <dgm:spPr/>
      <dgm:t>
        <a:bodyPr/>
        <a:lstStyle/>
        <a:p>
          <a:endParaRPr lang="en-US"/>
        </a:p>
      </dgm:t>
    </dgm:pt>
    <dgm:pt modelId="{66EC7308-4B6B-4C76-8CFA-0E2C1CD0AA14}">
      <dgm:prSet/>
      <dgm:spPr/>
      <dgm:t>
        <a:bodyPr/>
        <a:lstStyle/>
        <a:p>
          <a:r>
            <a:rPr lang="en-GB"/>
            <a:t>Cybersecurity </a:t>
          </a:r>
          <a:endParaRPr lang="en-US"/>
        </a:p>
      </dgm:t>
    </dgm:pt>
    <dgm:pt modelId="{B70F34E9-5F70-4B58-940F-C795A14A811A}" type="parTrans" cxnId="{9B1C4599-94FC-4B32-886E-FD93DC65D344}">
      <dgm:prSet/>
      <dgm:spPr/>
      <dgm:t>
        <a:bodyPr/>
        <a:lstStyle/>
        <a:p>
          <a:endParaRPr lang="en-US"/>
        </a:p>
      </dgm:t>
    </dgm:pt>
    <dgm:pt modelId="{0615508D-10C3-4087-B536-1295B8782AE4}" type="sibTrans" cxnId="{9B1C4599-94FC-4B32-886E-FD93DC65D344}">
      <dgm:prSet/>
      <dgm:spPr/>
      <dgm:t>
        <a:bodyPr/>
        <a:lstStyle/>
        <a:p>
          <a:endParaRPr lang="en-US"/>
        </a:p>
      </dgm:t>
    </dgm:pt>
    <dgm:pt modelId="{42F3718D-33B8-4B01-81F9-1827F38CBB05}">
      <dgm:prSet/>
      <dgm:spPr/>
      <dgm:t>
        <a:bodyPr/>
        <a:lstStyle/>
        <a:p>
          <a:r>
            <a:rPr lang="en-GB"/>
            <a:t>Activity </a:t>
          </a:r>
          <a:endParaRPr lang="en-US"/>
        </a:p>
      </dgm:t>
    </dgm:pt>
    <dgm:pt modelId="{CE430135-840F-475C-97B6-B82AE5884A7A}" type="parTrans" cxnId="{556281A4-12D3-4398-B4CD-579C9FDAEC8D}">
      <dgm:prSet/>
      <dgm:spPr/>
      <dgm:t>
        <a:bodyPr/>
        <a:lstStyle/>
        <a:p>
          <a:endParaRPr lang="en-US"/>
        </a:p>
      </dgm:t>
    </dgm:pt>
    <dgm:pt modelId="{0374D81D-FF3B-443F-8AE1-E6C90B2CDF90}" type="sibTrans" cxnId="{556281A4-12D3-4398-B4CD-579C9FDAEC8D}">
      <dgm:prSet/>
      <dgm:spPr/>
      <dgm:t>
        <a:bodyPr/>
        <a:lstStyle/>
        <a:p>
          <a:endParaRPr lang="en-US"/>
        </a:p>
      </dgm:t>
    </dgm:pt>
    <dgm:pt modelId="{56E62480-77BA-40E1-A6F1-157DBE60ED60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87127CFF-1332-40E5-9CD1-5C9374FF2AE9}" type="parTrans" cxnId="{4D129009-DA2C-45DF-B54A-60B8742FA192}">
      <dgm:prSet/>
      <dgm:spPr/>
      <dgm:t>
        <a:bodyPr/>
        <a:lstStyle/>
        <a:p>
          <a:endParaRPr lang="en-US"/>
        </a:p>
      </dgm:t>
    </dgm:pt>
    <dgm:pt modelId="{ABDA16A6-9281-430D-BB0F-ED1E27DEDF7D}" type="sibTrans" cxnId="{4D129009-DA2C-45DF-B54A-60B8742FA192}">
      <dgm:prSet/>
      <dgm:spPr/>
      <dgm:t>
        <a:bodyPr/>
        <a:lstStyle/>
        <a:p>
          <a:endParaRPr lang="en-US"/>
        </a:p>
      </dgm:t>
    </dgm:pt>
    <dgm:pt modelId="{39553EB7-EB8E-4341-B3D9-BA1FAF8427ED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D14817A7-B266-4290-948D-7023A067975C}" type="parTrans" cxnId="{42D29A54-0302-456D-9DF5-A2E69013D038}">
      <dgm:prSet/>
      <dgm:spPr/>
      <dgm:t>
        <a:bodyPr/>
        <a:lstStyle/>
        <a:p>
          <a:endParaRPr lang="en-US"/>
        </a:p>
      </dgm:t>
    </dgm:pt>
    <dgm:pt modelId="{23DC2B94-866B-4C34-BD53-7C7A0B5441AB}" type="sibTrans" cxnId="{42D29A54-0302-456D-9DF5-A2E69013D038}">
      <dgm:prSet/>
      <dgm:spPr/>
      <dgm:t>
        <a:bodyPr/>
        <a:lstStyle/>
        <a:p>
          <a:endParaRPr lang="en-US"/>
        </a:p>
      </dgm:t>
    </dgm:pt>
    <dgm:pt modelId="{3CC4AAB4-0176-4989-87C3-025F9CA9ECD8}" type="pres">
      <dgm:prSet presAssocID="{3B52E94D-21D2-4890-9866-57B3FC13643E}" presName="root" presStyleCnt="0">
        <dgm:presLayoutVars>
          <dgm:dir/>
          <dgm:resizeHandles val="exact"/>
        </dgm:presLayoutVars>
      </dgm:prSet>
      <dgm:spPr/>
    </dgm:pt>
    <dgm:pt modelId="{EC084B48-D8A6-4705-954B-435824E8EE2A}" type="pres">
      <dgm:prSet presAssocID="{50C53290-DD7A-4E2A-A202-3BC03A2DDE1D}" presName="compNode" presStyleCnt="0"/>
      <dgm:spPr/>
    </dgm:pt>
    <dgm:pt modelId="{EACD5930-DBDB-48ED-A9A1-35F5C8029C62}" type="pres">
      <dgm:prSet presAssocID="{50C53290-DD7A-4E2A-A202-3BC03A2DDE1D}" presName="bgRect" presStyleLbl="bgShp" presStyleIdx="0" presStyleCnt="6"/>
      <dgm:spPr/>
    </dgm:pt>
    <dgm:pt modelId="{F5869065-AD0E-4749-AF01-D40060669641}" type="pres">
      <dgm:prSet presAssocID="{50C53290-DD7A-4E2A-A202-3BC03A2DDE1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60786D35-2886-43D3-B962-BC67C39F95CC}" type="pres">
      <dgm:prSet presAssocID="{50C53290-DD7A-4E2A-A202-3BC03A2DDE1D}" presName="spaceRect" presStyleCnt="0"/>
      <dgm:spPr/>
    </dgm:pt>
    <dgm:pt modelId="{7C4569FA-CDC5-43A2-9C8D-B9FF9AB7DA76}" type="pres">
      <dgm:prSet presAssocID="{50C53290-DD7A-4E2A-A202-3BC03A2DDE1D}" presName="parTx" presStyleLbl="revTx" presStyleIdx="0" presStyleCnt="6">
        <dgm:presLayoutVars>
          <dgm:chMax val="0"/>
          <dgm:chPref val="0"/>
        </dgm:presLayoutVars>
      </dgm:prSet>
      <dgm:spPr/>
    </dgm:pt>
    <dgm:pt modelId="{54A076B1-602C-406D-B8A8-6C8EB7D52EDE}" type="pres">
      <dgm:prSet presAssocID="{9C15E7C8-CA49-4EA7-B846-F9959F00348A}" presName="sibTrans" presStyleCnt="0"/>
      <dgm:spPr/>
    </dgm:pt>
    <dgm:pt modelId="{81F3C1C6-26D2-44F1-B256-023F76E3DDCF}" type="pres">
      <dgm:prSet presAssocID="{84F8ACDB-D17C-41E7-AE94-0927996E4157}" presName="compNode" presStyleCnt="0"/>
      <dgm:spPr/>
    </dgm:pt>
    <dgm:pt modelId="{98BC8B45-31FE-4714-8E6C-BBDEE7C050FB}" type="pres">
      <dgm:prSet presAssocID="{84F8ACDB-D17C-41E7-AE94-0927996E4157}" presName="bgRect" presStyleLbl="bgShp" presStyleIdx="1" presStyleCnt="6"/>
      <dgm:spPr/>
    </dgm:pt>
    <dgm:pt modelId="{07C8C328-1770-4F2C-B041-07710EC9BEF3}" type="pres">
      <dgm:prSet presAssocID="{84F8ACDB-D17C-41E7-AE94-0927996E415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8A6213F7-A555-4704-A97E-B7DCF4E652BA}" type="pres">
      <dgm:prSet presAssocID="{84F8ACDB-D17C-41E7-AE94-0927996E4157}" presName="spaceRect" presStyleCnt="0"/>
      <dgm:spPr/>
    </dgm:pt>
    <dgm:pt modelId="{E5FC8F67-49CB-489D-8015-34046DD3786C}" type="pres">
      <dgm:prSet presAssocID="{84F8ACDB-D17C-41E7-AE94-0927996E4157}" presName="parTx" presStyleLbl="revTx" presStyleIdx="1" presStyleCnt="6">
        <dgm:presLayoutVars>
          <dgm:chMax val="0"/>
          <dgm:chPref val="0"/>
        </dgm:presLayoutVars>
      </dgm:prSet>
      <dgm:spPr/>
    </dgm:pt>
    <dgm:pt modelId="{06BFD11A-2621-46F2-92AC-8A9E5F559C63}" type="pres">
      <dgm:prSet presAssocID="{54B182F5-53B9-4EB2-87C7-E3A7688D9B40}" presName="sibTrans" presStyleCnt="0"/>
      <dgm:spPr/>
    </dgm:pt>
    <dgm:pt modelId="{2D7CC60A-A4F7-437F-A7E2-91DB5172CD17}" type="pres">
      <dgm:prSet presAssocID="{66EC7308-4B6B-4C76-8CFA-0E2C1CD0AA14}" presName="compNode" presStyleCnt="0"/>
      <dgm:spPr/>
    </dgm:pt>
    <dgm:pt modelId="{1FF1A5B5-3712-4720-B387-27FAB2E6B671}" type="pres">
      <dgm:prSet presAssocID="{66EC7308-4B6B-4C76-8CFA-0E2C1CD0AA14}" presName="bgRect" presStyleLbl="bgShp" presStyleIdx="2" presStyleCnt="6"/>
      <dgm:spPr/>
    </dgm:pt>
    <dgm:pt modelId="{DECCAC5B-3F4F-4C08-92C4-FD700877A2E8}" type="pres">
      <dgm:prSet presAssocID="{66EC7308-4B6B-4C76-8CFA-0E2C1CD0AA14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22EBB33C-9671-4C19-8544-9DA9BDF3004D}" type="pres">
      <dgm:prSet presAssocID="{66EC7308-4B6B-4C76-8CFA-0E2C1CD0AA14}" presName="spaceRect" presStyleCnt="0"/>
      <dgm:spPr/>
    </dgm:pt>
    <dgm:pt modelId="{6A78FB3E-8D28-4A5F-8258-C85D7F93689D}" type="pres">
      <dgm:prSet presAssocID="{66EC7308-4B6B-4C76-8CFA-0E2C1CD0AA14}" presName="parTx" presStyleLbl="revTx" presStyleIdx="2" presStyleCnt="6">
        <dgm:presLayoutVars>
          <dgm:chMax val="0"/>
          <dgm:chPref val="0"/>
        </dgm:presLayoutVars>
      </dgm:prSet>
      <dgm:spPr/>
    </dgm:pt>
    <dgm:pt modelId="{6CB7D476-EF93-438E-ABF8-2EE76E0A0D3A}" type="pres">
      <dgm:prSet presAssocID="{0615508D-10C3-4087-B536-1295B8782AE4}" presName="sibTrans" presStyleCnt="0"/>
      <dgm:spPr/>
    </dgm:pt>
    <dgm:pt modelId="{E6B20C00-DA03-4F54-A3BD-D88CD6B35C62}" type="pres">
      <dgm:prSet presAssocID="{42F3718D-33B8-4B01-81F9-1827F38CBB05}" presName="compNode" presStyleCnt="0"/>
      <dgm:spPr/>
    </dgm:pt>
    <dgm:pt modelId="{181BEE28-0C07-434B-916A-576515CE15AF}" type="pres">
      <dgm:prSet presAssocID="{42F3718D-33B8-4B01-81F9-1827F38CBB05}" presName="bgRect" presStyleLbl="bgShp" presStyleIdx="3" presStyleCnt="6"/>
      <dgm:spPr/>
    </dgm:pt>
    <dgm:pt modelId="{52CFD2F2-EC33-41FD-A96E-4B0364415D13}" type="pres">
      <dgm:prSet presAssocID="{42F3718D-33B8-4B01-81F9-1827F38CBB0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9FCC7BC4-86F0-440B-8428-741FB5C890FD}" type="pres">
      <dgm:prSet presAssocID="{42F3718D-33B8-4B01-81F9-1827F38CBB05}" presName="spaceRect" presStyleCnt="0"/>
      <dgm:spPr/>
    </dgm:pt>
    <dgm:pt modelId="{193D3087-37DB-41EB-9F67-647DD73CFE9A}" type="pres">
      <dgm:prSet presAssocID="{42F3718D-33B8-4B01-81F9-1827F38CBB05}" presName="parTx" presStyleLbl="revTx" presStyleIdx="3" presStyleCnt="6">
        <dgm:presLayoutVars>
          <dgm:chMax val="0"/>
          <dgm:chPref val="0"/>
        </dgm:presLayoutVars>
      </dgm:prSet>
      <dgm:spPr/>
    </dgm:pt>
    <dgm:pt modelId="{1057CE59-2A42-4D77-BE48-47394C417528}" type="pres">
      <dgm:prSet presAssocID="{0374D81D-FF3B-443F-8AE1-E6C90B2CDF90}" presName="sibTrans" presStyleCnt="0"/>
      <dgm:spPr/>
    </dgm:pt>
    <dgm:pt modelId="{CE9A984F-ADE0-4146-B40A-4F12F37B5014}" type="pres">
      <dgm:prSet presAssocID="{56E62480-77BA-40E1-A6F1-157DBE60ED60}" presName="compNode" presStyleCnt="0"/>
      <dgm:spPr/>
    </dgm:pt>
    <dgm:pt modelId="{01B6D413-A664-48EE-8333-00A99E0A8D61}" type="pres">
      <dgm:prSet presAssocID="{56E62480-77BA-40E1-A6F1-157DBE60ED60}" presName="bgRect" presStyleLbl="bgShp" presStyleIdx="4" presStyleCnt="6"/>
      <dgm:spPr/>
    </dgm:pt>
    <dgm:pt modelId="{61976C4D-958E-40DD-95CD-05F4A48340D3}" type="pres">
      <dgm:prSet presAssocID="{56E62480-77BA-40E1-A6F1-157DBE60ED60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E1CD8F2-2D7D-467C-BC9B-D6AC898352B1}" type="pres">
      <dgm:prSet presAssocID="{56E62480-77BA-40E1-A6F1-157DBE60ED60}" presName="spaceRect" presStyleCnt="0"/>
      <dgm:spPr/>
    </dgm:pt>
    <dgm:pt modelId="{99EBE5F6-D46A-45B5-93D8-91D510F766D1}" type="pres">
      <dgm:prSet presAssocID="{56E62480-77BA-40E1-A6F1-157DBE60ED60}" presName="parTx" presStyleLbl="revTx" presStyleIdx="4" presStyleCnt="6">
        <dgm:presLayoutVars>
          <dgm:chMax val="0"/>
          <dgm:chPref val="0"/>
        </dgm:presLayoutVars>
      </dgm:prSet>
      <dgm:spPr/>
    </dgm:pt>
    <dgm:pt modelId="{DFAA340F-8799-490A-A822-86CAE4D47611}" type="pres">
      <dgm:prSet presAssocID="{ABDA16A6-9281-430D-BB0F-ED1E27DEDF7D}" presName="sibTrans" presStyleCnt="0"/>
      <dgm:spPr/>
    </dgm:pt>
    <dgm:pt modelId="{7EBCB733-F545-4296-9769-B6995933F01C}" type="pres">
      <dgm:prSet presAssocID="{39553EB7-EB8E-4341-B3D9-BA1FAF8427ED}" presName="compNode" presStyleCnt="0"/>
      <dgm:spPr/>
    </dgm:pt>
    <dgm:pt modelId="{BB4C9C47-3499-49FB-A3AE-E9A14828DD0B}" type="pres">
      <dgm:prSet presAssocID="{39553EB7-EB8E-4341-B3D9-BA1FAF8427ED}" presName="bgRect" presStyleLbl="bgShp" presStyleIdx="5" presStyleCnt="6"/>
      <dgm:spPr/>
    </dgm:pt>
    <dgm:pt modelId="{A7E617F0-E69F-417B-8554-BB99D26A539B}" type="pres">
      <dgm:prSet presAssocID="{39553EB7-EB8E-4341-B3D9-BA1FAF8427E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AAFAF500-D823-4423-8196-BE92482B7982}" type="pres">
      <dgm:prSet presAssocID="{39553EB7-EB8E-4341-B3D9-BA1FAF8427ED}" presName="spaceRect" presStyleCnt="0"/>
      <dgm:spPr/>
    </dgm:pt>
    <dgm:pt modelId="{7CA5ECFE-1B9A-409B-8847-F672E0AEBC1D}" type="pres">
      <dgm:prSet presAssocID="{39553EB7-EB8E-4341-B3D9-BA1FAF8427ED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4D129009-DA2C-45DF-B54A-60B8742FA192}" srcId="{3B52E94D-21D2-4890-9866-57B3FC13643E}" destId="{56E62480-77BA-40E1-A6F1-157DBE60ED60}" srcOrd="4" destOrd="0" parTransId="{87127CFF-1332-40E5-9CD1-5C9374FF2AE9}" sibTransId="{ABDA16A6-9281-430D-BB0F-ED1E27DEDF7D}"/>
    <dgm:cxn modelId="{18E12C18-CDEF-4866-95F3-156AB80A64A1}" type="presOf" srcId="{3B52E94D-21D2-4890-9866-57B3FC13643E}" destId="{3CC4AAB4-0176-4989-87C3-025F9CA9ECD8}" srcOrd="0" destOrd="0" presId="urn:microsoft.com/office/officeart/2018/2/layout/IconVerticalSolidList"/>
    <dgm:cxn modelId="{BC9C8F24-FEC0-4D92-BDEF-58A93DACB5DE}" srcId="{3B52E94D-21D2-4890-9866-57B3FC13643E}" destId="{84F8ACDB-D17C-41E7-AE94-0927996E4157}" srcOrd="1" destOrd="0" parTransId="{69BBB8EA-C1B5-4947-AC87-B96BC204E8D8}" sibTransId="{54B182F5-53B9-4EB2-87C7-E3A7688D9B40}"/>
    <dgm:cxn modelId="{FF43B441-15B6-4E6A-9BEA-8F3B717BA327}" type="presOf" srcId="{50C53290-DD7A-4E2A-A202-3BC03A2DDE1D}" destId="{7C4569FA-CDC5-43A2-9C8D-B9FF9AB7DA76}" srcOrd="0" destOrd="0" presId="urn:microsoft.com/office/officeart/2018/2/layout/IconVerticalSolidList"/>
    <dgm:cxn modelId="{C9237D45-F305-43E0-81D1-A2FC1B6C39D8}" type="presOf" srcId="{39553EB7-EB8E-4341-B3D9-BA1FAF8427ED}" destId="{7CA5ECFE-1B9A-409B-8847-F672E0AEBC1D}" srcOrd="0" destOrd="0" presId="urn:microsoft.com/office/officeart/2018/2/layout/IconVerticalSolidList"/>
    <dgm:cxn modelId="{42D29A54-0302-456D-9DF5-A2E69013D038}" srcId="{3B52E94D-21D2-4890-9866-57B3FC13643E}" destId="{39553EB7-EB8E-4341-B3D9-BA1FAF8427ED}" srcOrd="5" destOrd="0" parTransId="{D14817A7-B266-4290-948D-7023A067975C}" sibTransId="{23DC2B94-866B-4C34-BD53-7C7A0B5441AB}"/>
    <dgm:cxn modelId="{B371877B-2135-4952-A230-19157510D772}" type="presOf" srcId="{84F8ACDB-D17C-41E7-AE94-0927996E4157}" destId="{E5FC8F67-49CB-489D-8015-34046DD3786C}" srcOrd="0" destOrd="0" presId="urn:microsoft.com/office/officeart/2018/2/layout/IconVerticalSolidList"/>
    <dgm:cxn modelId="{9B1C4599-94FC-4B32-886E-FD93DC65D344}" srcId="{3B52E94D-21D2-4890-9866-57B3FC13643E}" destId="{66EC7308-4B6B-4C76-8CFA-0E2C1CD0AA14}" srcOrd="2" destOrd="0" parTransId="{B70F34E9-5F70-4B58-940F-C795A14A811A}" sibTransId="{0615508D-10C3-4087-B536-1295B8782AE4}"/>
    <dgm:cxn modelId="{FB8C1CA3-B715-4965-9D54-785D81F6616B}" type="presOf" srcId="{42F3718D-33B8-4B01-81F9-1827F38CBB05}" destId="{193D3087-37DB-41EB-9F67-647DD73CFE9A}" srcOrd="0" destOrd="0" presId="urn:microsoft.com/office/officeart/2018/2/layout/IconVerticalSolidList"/>
    <dgm:cxn modelId="{556281A4-12D3-4398-B4CD-579C9FDAEC8D}" srcId="{3B52E94D-21D2-4890-9866-57B3FC13643E}" destId="{42F3718D-33B8-4B01-81F9-1827F38CBB05}" srcOrd="3" destOrd="0" parTransId="{CE430135-840F-475C-97B6-B82AE5884A7A}" sibTransId="{0374D81D-FF3B-443F-8AE1-E6C90B2CDF90}"/>
    <dgm:cxn modelId="{27A4C4BE-C6B2-4A12-B44B-B83CC4CAF006}" srcId="{3B52E94D-21D2-4890-9866-57B3FC13643E}" destId="{50C53290-DD7A-4E2A-A202-3BC03A2DDE1D}" srcOrd="0" destOrd="0" parTransId="{3D694DD9-81C8-4520-B8A5-23CAF7EAA458}" sibTransId="{9C15E7C8-CA49-4EA7-B846-F9959F00348A}"/>
    <dgm:cxn modelId="{A03C75D9-6850-4979-8D93-592BB7C0E5C7}" type="presOf" srcId="{66EC7308-4B6B-4C76-8CFA-0E2C1CD0AA14}" destId="{6A78FB3E-8D28-4A5F-8258-C85D7F93689D}" srcOrd="0" destOrd="0" presId="urn:microsoft.com/office/officeart/2018/2/layout/IconVerticalSolidList"/>
    <dgm:cxn modelId="{5C5347E2-1B66-43D8-A380-2B7689EF64D3}" type="presOf" srcId="{56E62480-77BA-40E1-A6F1-157DBE60ED60}" destId="{99EBE5F6-D46A-45B5-93D8-91D510F766D1}" srcOrd="0" destOrd="0" presId="urn:microsoft.com/office/officeart/2018/2/layout/IconVerticalSolidList"/>
    <dgm:cxn modelId="{9058EAC7-EC3B-436B-9E4E-8DA184A38B56}" type="presParOf" srcId="{3CC4AAB4-0176-4989-87C3-025F9CA9ECD8}" destId="{EC084B48-D8A6-4705-954B-435824E8EE2A}" srcOrd="0" destOrd="0" presId="urn:microsoft.com/office/officeart/2018/2/layout/IconVerticalSolidList"/>
    <dgm:cxn modelId="{8CD98BD9-681A-4FCA-9473-A3D801032464}" type="presParOf" srcId="{EC084B48-D8A6-4705-954B-435824E8EE2A}" destId="{EACD5930-DBDB-48ED-A9A1-35F5C8029C62}" srcOrd="0" destOrd="0" presId="urn:microsoft.com/office/officeart/2018/2/layout/IconVerticalSolidList"/>
    <dgm:cxn modelId="{DF6127E7-95EB-4E6F-B34B-2BE9516205AB}" type="presParOf" srcId="{EC084B48-D8A6-4705-954B-435824E8EE2A}" destId="{F5869065-AD0E-4749-AF01-D40060669641}" srcOrd="1" destOrd="0" presId="urn:microsoft.com/office/officeart/2018/2/layout/IconVerticalSolidList"/>
    <dgm:cxn modelId="{53865076-88F8-45A7-9975-C4564E180623}" type="presParOf" srcId="{EC084B48-D8A6-4705-954B-435824E8EE2A}" destId="{60786D35-2886-43D3-B962-BC67C39F95CC}" srcOrd="2" destOrd="0" presId="urn:microsoft.com/office/officeart/2018/2/layout/IconVerticalSolidList"/>
    <dgm:cxn modelId="{56C04511-1C79-4D8E-80FD-15B3A63F4A1A}" type="presParOf" srcId="{EC084B48-D8A6-4705-954B-435824E8EE2A}" destId="{7C4569FA-CDC5-43A2-9C8D-B9FF9AB7DA76}" srcOrd="3" destOrd="0" presId="urn:microsoft.com/office/officeart/2018/2/layout/IconVerticalSolidList"/>
    <dgm:cxn modelId="{54BB8496-079F-40E1-AED9-EF8EE06CB1E4}" type="presParOf" srcId="{3CC4AAB4-0176-4989-87C3-025F9CA9ECD8}" destId="{54A076B1-602C-406D-B8A8-6C8EB7D52EDE}" srcOrd="1" destOrd="0" presId="urn:microsoft.com/office/officeart/2018/2/layout/IconVerticalSolidList"/>
    <dgm:cxn modelId="{90862660-47B5-4F59-990F-2B6E3679FE7E}" type="presParOf" srcId="{3CC4AAB4-0176-4989-87C3-025F9CA9ECD8}" destId="{81F3C1C6-26D2-44F1-B256-023F76E3DDCF}" srcOrd="2" destOrd="0" presId="urn:microsoft.com/office/officeart/2018/2/layout/IconVerticalSolidList"/>
    <dgm:cxn modelId="{11AA38D0-9DB2-43AF-8C87-5FD71ADD930C}" type="presParOf" srcId="{81F3C1C6-26D2-44F1-B256-023F76E3DDCF}" destId="{98BC8B45-31FE-4714-8E6C-BBDEE7C050FB}" srcOrd="0" destOrd="0" presId="urn:microsoft.com/office/officeart/2018/2/layout/IconVerticalSolidList"/>
    <dgm:cxn modelId="{C9FF2A41-F7F0-4580-B39C-0B20ABD6F002}" type="presParOf" srcId="{81F3C1C6-26D2-44F1-B256-023F76E3DDCF}" destId="{07C8C328-1770-4F2C-B041-07710EC9BEF3}" srcOrd="1" destOrd="0" presId="urn:microsoft.com/office/officeart/2018/2/layout/IconVerticalSolidList"/>
    <dgm:cxn modelId="{11930B9F-FD5C-4F32-A367-23DF7B3D2F3A}" type="presParOf" srcId="{81F3C1C6-26D2-44F1-B256-023F76E3DDCF}" destId="{8A6213F7-A555-4704-A97E-B7DCF4E652BA}" srcOrd="2" destOrd="0" presId="urn:microsoft.com/office/officeart/2018/2/layout/IconVerticalSolidList"/>
    <dgm:cxn modelId="{20A0775D-87D7-4DF7-B8AF-525EC233182C}" type="presParOf" srcId="{81F3C1C6-26D2-44F1-B256-023F76E3DDCF}" destId="{E5FC8F67-49CB-489D-8015-34046DD3786C}" srcOrd="3" destOrd="0" presId="urn:microsoft.com/office/officeart/2018/2/layout/IconVerticalSolidList"/>
    <dgm:cxn modelId="{8C28C344-F424-4855-B0A9-84B2CC5124C9}" type="presParOf" srcId="{3CC4AAB4-0176-4989-87C3-025F9CA9ECD8}" destId="{06BFD11A-2621-46F2-92AC-8A9E5F559C63}" srcOrd="3" destOrd="0" presId="urn:microsoft.com/office/officeart/2018/2/layout/IconVerticalSolidList"/>
    <dgm:cxn modelId="{08C2A8E9-E178-43F1-907F-6B82E6864921}" type="presParOf" srcId="{3CC4AAB4-0176-4989-87C3-025F9CA9ECD8}" destId="{2D7CC60A-A4F7-437F-A7E2-91DB5172CD17}" srcOrd="4" destOrd="0" presId="urn:microsoft.com/office/officeart/2018/2/layout/IconVerticalSolidList"/>
    <dgm:cxn modelId="{AED1FF92-207C-49DE-BE7E-8C7A0DB9819F}" type="presParOf" srcId="{2D7CC60A-A4F7-437F-A7E2-91DB5172CD17}" destId="{1FF1A5B5-3712-4720-B387-27FAB2E6B671}" srcOrd="0" destOrd="0" presId="urn:microsoft.com/office/officeart/2018/2/layout/IconVerticalSolidList"/>
    <dgm:cxn modelId="{7D321678-6300-461E-AD25-AD40934B8453}" type="presParOf" srcId="{2D7CC60A-A4F7-437F-A7E2-91DB5172CD17}" destId="{DECCAC5B-3F4F-4C08-92C4-FD700877A2E8}" srcOrd="1" destOrd="0" presId="urn:microsoft.com/office/officeart/2018/2/layout/IconVerticalSolidList"/>
    <dgm:cxn modelId="{F3BA841B-E9F0-46CF-8D7F-3034B9BE2FBB}" type="presParOf" srcId="{2D7CC60A-A4F7-437F-A7E2-91DB5172CD17}" destId="{22EBB33C-9671-4C19-8544-9DA9BDF3004D}" srcOrd="2" destOrd="0" presId="urn:microsoft.com/office/officeart/2018/2/layout/IconVerticalSolidList"/>
    <dgm:cxn modelId="{6624614B-F837-43A1-94C6-C3F5D85445E2}" type="presParOf" srcId="{2D7CC60A-A4F7-437F-A7E2-91DB5172CD17}" destId="{6A78FB3E-8D28-4A5F-8258-C85D7F93689D}" srcOrd="3" destOrd="0" presId="urn:microsoft.com/office/officeart/2018/2/layout/IconVerticalSolidList"/>
    <dgm:cxn modelId="{419D9B26-3031-404C-8693-C5A5D70F41F9}" type="presParOf" srcId="{3CC4AAB4-0176-4989-87C3-025F9CA9ECD8}" destId="{6CB7D476-EF93-438E-ABF8-2EE76E0A0D3A}" srcOrd="5" destOrd="0" presId="urn:microsoft.com/office/officeart/2018/2/layout/IconVerticalSolidList"/>
    <dgm:cxn modelId="{08E1A6EE-56BB-4D19-BC76-9DBB74C22A74}" type="presParOf" srcId="{3CC4AAB4-0176-4989-87C3-025F9CA9ECD8}" destId="{E6B20C00-DA03-4F54-A3BD-D88CD6B35C62}" srcOrd="6" destOrd="0" presId="urn:microsoft.com/office/officeart/2018/2/layout/IconVerticalSolidList"/>
    <dgm:cxn modelId="{5C7FA3B2-9472-4D22-AE47-D3CFDF693970}" type="presParOf" srcId="{E6B20C00-DA03-4F54-A3BD-D88CD6B35C62}" destId="{181BEE28-0C07-434B-916A-576515CE15AF}" srcOrd="0" destOrd="0" presId="urn:microsoft.com/office/officeart/2018/2/layout/IconVerticalSolidList"/>
    <dgm:cxn modelId="{EB9CDB4C-7E8F-4A71-95A6-0292B15BB306}" type="presParOf" srcId="{E6B20C00-DA03-4F54-A3BD-D88CD6B35C62}" destId="{52CFD2F2-EC33-41FD-A96E-4B0364415D13}" srcOrd="1" destOrd="0" presId="urn:microsoft.com/office/officeart/2018/2/layout/IconVerticalSolidList"/>
    <dgm:cxn modelId="{5A8901F6-5660-4EA5-B023-1EC405CEE34F}" type="presParOf" srcId="{E6B20C00-DA03-4F54-A3BD-D88CD6B35C62}" destId="{9FCC7BC4-86F0-440B-8428-741FB5C890FD}" srcOrd="2" destOrd="0" presId="urn:microsoft.com/office/officeart/2018/2/layout/IconVerticalSolidList"/>
    <dgm:cxn modelId="{0E48BACE-779E-4BA9-A9DA-426BAE5A1D54}" type="presParOf" srcId="{E6B20C00-DA03-4F54-A3BD-D88CD6B35C62}" destId="{193D3087-37DB-41EB-9F67-647DD73CFE9A}" srcOrd="3" destOrd="0" presId="urn:microsoft.com/office/officeart/2018/2/layout/IconVerticalSolidList"/>
    <dgm:cxn modelId="{52BF329C-521E-41E8-B999-8F025BE9B51C}" type="presParOf" srcId="{3CC4AAB4-0176-4989-87C3-025F9CA9ECD8}" destId="{1057CE59-2A42-4D77-BE48-47394C417528}" srcOrd="7" destOrd="0" presId="urn:microsoft.com/office/officeart/2018/2/layout/IconVerticalSolidList"/>
    <dgm:cxn modelId="{5643F1FB-AADD-407B-85CB-F27CA0D83F55}" type="presParOf" srcId="{3CC4AAB4-0176-4989-87C3-025F9CA9ECD8}" destId="{CE9A984F-ADE0-4146-B40A-4F12F37B5014}" srcOrd="8" destOrd="0" presId="urn:microsoft.com/office/officeart/2018/2/layout/IconVerticalSolidList"/>
    <dgm:cxn modelId="{CAB0F356-EEA6-47F7-9405-1CA1668E4DCE}" type="presParOf" srcId="{CE9A984F-ADE0-4146-B40A-4F12F37B5014}" destId="{01B6D413-A664-48EE-8333-00A99E0A8D61}" srcOrd="0" destOrd="0" presId="urn:microsoft.com/office/officeart/2018/2/layout/IconVerticalSolidList"/>
    <dgm:cxn modelId="{43F7478C-F03E-4752-BCE7-9CE27CBC1DD5}" type="presParOf" srcId="{CE9A984F-ADE0-4146-B40A-4F12F37B5014}" destId="{61976C4D-958E-40DD-95CD-05F4A48340D3}" srcOrd="1" destOrd="0" presId="urn:microsoft.com/office/officeart/2018/2/layout/IconVerticalSolidList"/>
    <dgm:cxn modelId="{4A03D4A5-7857-4AB9-BC51-DEBB15D47A4E}" type="presParOf" srcId="{CE9A984F-ADE0-4146-B40A-4F12F37B5014}" destId="{FE1CD8F2-2D7D-467C-BC9B-D6AC898352B1}" srcOrd="2" destOrd="0" presId="urn:microsoft.com/office/officeart/2018/2/layout/IconVerticalSolidList"/>
    <dgm:cxn modelId="{F06B79E7-89EB-4E20-9543-0D8CAED1EF8E}" type="presParOf" srcId="{CE9A984F-ADE0-4146-B40A-4F12F37B5014}" destId="{99EBE5F6-D46A-45B5-93D8-91D510F766D1}" srcOrd="3" destOrd="0" presId="urn:microsoft.com/office/officeart/2018/2/layout/IconVerticalSolidList"/>
    <dgm:cxn modelId="{F2277217-3D5A-49EE-B474-5722FD79D46E}" type="presParOf" srcId="{3CC4AAB4-0176-4989-87C3-025F9CA9ECD8}" destId="{DFAA340F-8799-490A-A822-86CAE4D47611}" srcOrd="9" destOrd="0" presId="urn:microsoft.com/office/officeart/2018/2/layout/IconVerticalSolidList"/>
    <dgm:cxn modelId="{D0658385-4257-4FFB-9E99-10CDB03E889C}" type="presParOf" srcId="{3CC4AAB4-0176-4989-87C3-025F9CA9ECD8}" destId="{7EBCB733-F545-4296-9769-B6995933F01C}" srcOrd="10" destOrd="0" presId="urn:microsoft.com/office/officeart/2018/2/layout/IconVerticalSolidList"/>
    <dgm:cxn modelId="{664167CB-D991-470F-9218-5719B0392947}" type="presParOf" srcId="{7EBCB733-F545-4296-9769-B6995933F01C}" destId="{BB4C9C47-3499-49FB-A3AE-E9A14828DD0B}" srcOrd="0" destOrd="0" presId="urn:microsoft.com/office/officeart/2018/2/layout/IconVerticalSolidList"/>
    <dgm:cxn modelId="{0ADDC538-9D92-4C78-9033-5EE1D04B4C4F}" type="presParOf" srcId="{7EBCB733-F545-4296-9769-B6995933F01C}" destId="{A7E617F0-E69F-417B-8554-BB99D26A539B}" srcOrd="1" destOrd="0" presId="urn:microsoft.com/office/officeart/2018/2/layout/IconVerticalSolidList"/>
    <dgm:cxn modelId="{79605CEF-4978-48C1-9C76-2393502CE724}" type="presParOf" srcId="{7EBCB733-F545-4296-9769-B6995933F01C}" destId="{AAFAF500-D823-4423-8196-BE92482B7982}" srcOrd="2" destOrd="0" presId="urn:microsoft.com/office/officeart/2018/2/layout/IconVerticalSolidList"/>
    <dgm:cxn modelId="{B9A65258-8F9C-498A-B362-F157F97CE43A}" type="presParOf" srcId="{7EBCB733-F545-4296-9769-B6995933F01C}" destId="{7CA5ECFE-1B9A-409B-8847-F672E0AEBC1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C3D3F8-9ED5-46E1-8CAB-16ECB66DB4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357A449-2941-4FD0-828C-A49B06214C33}">
      <dgm:prSet/>
      <dgm:spPr/>
      <dgm:t>
        <a:bodyPr/>
        <a:lstStyle/>
        <a:p>
          <a:r>
            <a:rPr lang="en-GB"/>
            <a:t>A form of Generative AI. </a:t>
          </a:r>
          <a:endParaRPr lang="en-US"/>
        </a:p>
      </dgm:t>
    </dgm:pt>
    <dgm:pt modelId="{10522DE9-D52B-4074-9E62-E5F28A5B2DFB}" type="parTrans" cxnId="{A59F5687-7488-48AF-BF64-A5BC36369CDC}">
      <dgm:prSet/>
      <dgm:spPr/>
      <dgm:t>
        <a:bodyPr/>
        <a:lstStyle/>
        <a:p>
          <a:endParaRPr lang="en-US"/>
        </a:p>
      </dgm:t>
    </dgm:pt>
    <dgm:pt modelId="{CB36F3E1-611D-42B3-9222-8B29F73AC733}" type="sibTrans" cxnId="{A59F5687-7488-48AF-BF64-A5BC36369CDC}">
      <dgm:prSet/>
      <dgm:spPr/>
      <dgm:t>
        <a:bodyPr/>
        <a:lstStyle/>
        <a:p>
          <a:endParaRPr lang="en-US"/>
        </a:p>
      </dgm:t>
    </dgm:pt>
    <dgm:pt modelId="{A3F8D8E3-11F8-40D2-9C8A-85E59C34BDB5}">
      <dgm:prSet/>
      <dgm:spPr/>
      <dgm:t>
        <a:bodyPr/>
        <a:lstStyle/>
        <a:p>
          <a:r>
            <a:rPr lang="en-GB"/>
            <a:t>Founded by OpenAI. </a:t>
          </a:r>
          <a:endParaRPr lang="en-US"/>
        </a:p>
      </dgm:t>
    </dgm:pt>
    <dgm:pt modelId="{FE1BAC64-5F86-4F85-8F4E-89796BB7F028}" type="parTrans" cxnId="{6AB972DA-B753-415C-9820-8D1C35E49077}">
      <dgm:prSet/>
      <dgm:spPr/>
      <dgm:t>
        <a:bodyPr/>
        <a:lstStyle/>
        <a:p>
          <a:endParaRPr lang="en-US"/>
        </a:p>
      </dgm:t>
    </dgm:pt>
    <dgm:pt modelId="{E4698900-D33D-4785-98AF-3DF93A8D8612}" type="sibTrans" cxnId="{6AB972DA-B753-415C-9820-8D1C35E49077}">
      <dgm:prSet/>
      <dgm:spPr/>
      <dgm:t>
        <a:bodyPr/>
        <a:lstStyle/>
        <a:p>
          <a:endParaRPr lang="en-US"/>
        </a:p>
      </dgm:t>
    </dgm:pt>
    <dgm:pt modelId="{C85DA1E6-9A4A-443A-8967-B62F2F9F91D8}">
      <dgm:prSet/>
      <dgm:spPr/>
      <dgm:t>
        <a:bodyPr/>
        <a:lstStyle/>
        <a:p>
          <a:r>
            <a:rPr lang="en-GB" dirty="0"/>
            <a:t>Stands for Generative Pretrained Transformer. </a:t>
          </a:r>
          <a:endParaRPr lang="en-US" dirty="0"/>
        </a:p>
      </dgm:t>
    </dgm:pt>
    <dgm:pt modelId="{E30D43FD-1A85-40E1-B2A6-4DF49E6F81ED}" type="parTrans" cxnId="{3221ACC6-8C0E-4F32-B580-8F25C88DDA3C}">
      <dgm:prSet/>
      <dgm:spPr/>
      <dgm:t>
        <a:bodyPr/>
        <a:lstStyle/>
        <a:p>
          <a:endParaRPr lang="en-US"/>
        </a:p>
      </dgm:t>
    </dgm:pt>
    <dgm:pt modelId="{C319737B-A6F3-4D63-99E9-5AD02A427F94}" type="sibTrans" cxnId="{3221ACC6-8C0E-4F32-B580-8F25C88DDA3C}">
      <dgm:prSet/>
      <dgm:spPr/>
      <dgm:t>
        <a:bodyPr/>
        <a:lstStyle/>
        <a:p>
          <a:endParaRPr lang="en-US"/>
        </a:p>
      </dgm:t>
    </dgm:pt>
    <dgm:pt modelId="{BEEC77F8-6109-4E2D-9DC6-E6E6B6777C80}">
      <dgm:prSet/>
      <dgm:spPr/>
      <dgm:t>
        <a:bodyPr/>
        <a:lstStyle/>
        <a:p>
          <a:r>
            <a:rPr lang="en-GB"/>
            <a:t>It uses information from the internet. </a:t>
          </a:r>
          <a:endParaRPr lang="en-US"/>
        </a:p>
      </dgm:t>
    </dgm:pt>
    <dgm:pt modelId="{61B66BA8-FF23-4C1B-8018-D119648FC610}" type="parTrans" cxnId="{CE214786-89AE-4108-A7F0-C706FD8AC0D2}">
      <dgm:prSet/>
      <dgm:spPr/>
      <dgm:t>
        <a:bodyPr/>
        <a:lstStyle/>
        <a:p>
          <a:endParaRPr lang="en-US"/>
        </a:p>
      </dgm:t>
    </dgm:pt>
    <dgm:pt modelId="{A6C0C3AB-7010-42AB-9DE8-37E31AAB0817}" type="sibTrans" cxnId="{CE214786-89AE-4108-A7F0-C706FD8AC0D2}">
      <dgm:prSet/>
      <dgm:spPr/>
      <dgm:t>
        <a:bodyPr/>
        <a:lstStyle/>
        <a:p>
          <a:endParaRPr lang="en-US"/>
        </a:p>
      </dgm:t>
    </dgm:pt>
    <dgm:pt modelId="{0FADDD33-0F58-4AEA-B0D1-9DBF2856150D}" type="pres">
      <dgm:prSet presAssocID="{7EC3D3F8-9ED5-46E1-8CAB-16ECB66DB4D5}" presName="root" presStyleCnt="0">
        <dgm:presLayoutVars>
          <dgm:dir/>
          <dgm:resizeHandles val="exact"/>
        </dgm:presLayoutVars>
      </dgm:prSet>
      <dgm:spPr/>
    </dgm:pt>
    <dgm:pt modelId="{929ED446-39D5-4C4E-A9BD-85E2855D25CE}" type="pres">
      <dgm:prSet presAssocID="{6357A449-2941-4FD0-828C-A49B06214C33}" presName="compNode" presStyleCnt="0"/>
      <dgm:spPr/>
    </dgm:pt>
    <dgm:pt modelId="{8A2FBF09-9F2B-4F84-AD73-120E292EACDD}" type="pres">
      <dgm:prSet presAssocID="{6357A449-2941-4FD0-828C-A49B06214C33}" presName="bgRect" presStyleLbl="bgShp" presStyleIdx="0" presStyleCnt="4"/>
      <dgm:spPr/>
    </dgm:pt>
    <dgm:pt modelId="{5B9AEBDA-E98F-43D9-8141-372A73C121E2}" type="pres">
      <dgm:prSet presAssocID="{6357A449-2941-4FD0-828C-A49B06214C3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EB80CCFE-914A-48D0-828B-920AC5FDDBFF}" type="pres">
      <dgm:prSet presAssocID="{6357A449-2941-4FD0-828C-A49B06214C33}" presName="spaceRect" presStyleCnt="0"/>
      <dgm:spPr/>
    </dgm:pt>
    <dgm:pt modelId="{B61C5D20-740B-4934-A0C1-79D1419282ED}" type="pres">
      <dgm:prSet presAssocID="{6357A449-2941-4FD0-828C-A49B06214C33}" presName="parTx" presStyleLbl="revTx" presStyleIdx="0" presStyleCnt="4">
        <dgm:presLayoutVars>
          <dgm:chMax val="0"/>
          <dgm:chPref val="0"/>
        </dgm:presLayoutVars>
      </dgm:prSet>
      <dgm:spPr/>
    </dgm:pt>
    <dgm:pt modelId="{BCE5D578-D973-4C5B-AB7F-DFFC451C2E06}" type="pres">
      <dgm:prSet presAssocID="{CB36F3E1-611D-42B3-9222-8B29F73AC733}" presName="sibTrans" presStyleCnt="0"/>
      <dgm:spPr/>
    </dgm:pt>
    <dgm:pt modelId="{C3FCFE04-E8C3-4E88-8018-ACC6BFE0074A}" type="pres">
      <dgm:prSet presAssocID="{A3F8D8E3-11F8-40D2-9C8A-85E59C34BDB5}" presName="compNode" presStyleCnt="0"/>
      <dgm:spPr/>
    </dgm:pt>
    <dgm:pt modelId="{92774C91-35F6-4FDF-9C09-1B4FB1C3ED76}" type="pres">
      <dgm:prSet presAssocID="{A3F8D8E3-11F8-40D2-9C8A-85E59C34BDB5}" presName="bgRect" presStyleLbl="bgShp" presStyleIdx="1" presStyleCnt="4"/>
      <dgm:spPr/>
    </dgm:pt>
    <dgm:pt modelId="{CF0E1940-4FB9-41D9-964F-6DBF558CF192}" type="pres">
      <dgm:prSet presAssocID="{A3F8D8E3-11F8-40D2-9C8A-85E59C34BDB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"/>
        </a:ext>
      </dgm:extLst>
    </dgm:pt>
    <dgm:pt modelId="{B91DB732-1AF6-470D-85CB-3AA66E855EE2}" type="pres">
      <dgm:prSet presAssocID="{A3F8D8E3-11F8-40D2-9C8A-85E59C34BDB5}" presName="spaceRect" presStyleCnt="0"/>
      <dgm:spPr/>
    </dgm:pt>
    <dgm:pt modelId="{E29B1396-198E-4C16-8A37-04AECEE261D3}" type="pres">
      <dgm:prSet presAssocID="{A3F8D8E3-11F8-40D2-9C8A-85E59C34BDB5}" presName="parTx" presStyleLbl="revTx" presStyleIdx="1" presStyleCnt="4">
        <dgm:presLayoutVars>
          <dgm:chMax val="0"/>
          <dgm:chPref val="0"/>
        </dgm:presLayoutVars>
      </dgm:prSet>
      <dgm:spPr/>
    </dgm:pt>
    <dgm:pt modelId="{A9C8F15E-ACCA-4AB1-9C03-2C25FFC3B258}" type="pres">
      <dgm:prSet presAssocID="{E4698900-D33D-4785-98AF-3DF93A8D8612}" presName="sibTrans" presStyleCnt="0"/>
      <dgm:spPr/>
    </dgm:pt>
    <dgm:pt modelId="{3B37BE5B-B4E6-4E34-83A8-A3C1EDDC4D85}" type="pres">
      <dgm:prSet presAssocID="{C85DA1E6-9A4A-443A-8967-B62F2F9F91D8}" presName="compNode" presStyleCnt="0"/>
      <dgm:spPr/>
    </dgm:pt>
    <dgm:pt modelId="{B8083652-3E0A-4B79-AE30-F615168DBAF0}" type="pres">
      <dgm:prSet presAssocID="{C85DA1E6-9A4A-443A-8967-B62F2F9F91D8}" presName="bgRect" presStyleLbl="bgShp" presStyleIdx="2" presStyleCnt="4"/>
      <dgm:spPr/>
    </dgm:pt>
    <dgm:pt modelId="{DA4799D5-1EDA-4A7F-BA94-EEC9965537FE}" type="pres">
      <dgm:prSet presAssocID="{C85DA1E6-9A4A-443A-8967-B62F2F9F91D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print"/>
        </a:ext>
      </dgm:extLst>
    </dgm:pt>
    <dgm:pt modelId="{5F52A54E-89EB-4EAC-9DC9-4561AFAF7578}" type="pres">
      <dgm:prSet presAssocID="{C85DA1E6-9A4A-443A-8967-B62F2F9F91D8}" presName="spaceRect" presStyleCnt="0"/>
      <dgm:spPr/>
    </dgm:pt>
    <dgm:pt modelId="{594EA75C-E29B-4531-999A-AC9E70861502}" type="pres">
      <dgm:prSet presAssocID="{C85DA1E6-9A4A-443A-8967-B62F2F9F91D8}" presName="parTx" presStyleLbl="revTx" presStyleIdx="2" presStyleCnt="4">
        <dgm:presLayoutVars>
          <dgm:chMax val="0"/>
          <dgm:chPref val="0"/>
        </dgm:presLayoutVars>
      </dgm:prSet>
      <dgm:spPr/>
    </dgm:pt>
    <dgm:pt modelId="{72A08CEF-A4E9-40C3-B598-DBACAAA9F03C}" type="pres">
      <dgm:prSet presAssocID="{C319737B-A6F3-4D63-99E9-5AD02A427F94}" presName="sibTrans" presStyleCnt="0"/>
      <dgm:spPr/>
    </dgm:pt>
    <dgm:pt modelId="{0110320C-2DA4-4D2C-B2B6-A7193167582C}" type="pres">
      <dgm:prSet presAssocID="{BEEC77F8-6109-4E2D-9DC6-E6E6B6777C80}" presName="compNode" presStyleCnt="0"/>
      <dgm:spPr/>
    </dgm:pt>
    <dgm:pt modelId="{6CD4E828-432A-4CB9-B151-CA1E354C7248}" type="pres">
      <dgm:prSet presAssocID="{BEEC77F8-6109-4E2D-9DC6-E6E6B6777C80}" presName="bgRect" presStyleLbl="bgShp" presStyleIdx="3" presStyleCnt="4"/>
      <dgm:spPr/>
    </dgm:pt>
    <dgm:pt modelId="{4AFDC1B7-2098-4425-B3D3-3B37B9A5F8A3}" type="pres">
      <dgm:prSet presAssocID="{BEEC77F8-6109-4E2D-9DC6-E6E6B6777C8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er"/>
        </a:ext>
      </dgm:extLst>
    </dgm:pt>
    <dgm:pt modelId="{7D0EAABC-8A21-4A85-80E4-200B8AD5FA18}" type="pres">
      <dgm:prSet presAssocID="{BEEC77F8-6109-4E2D-9DC6-E6E6B6777C80}" presName="spaceRect" presStyleCnt="0"/>
      <dgm:spPr/>
    </dgm:pt>
    <dgm:pt modelId="{D89E9217-6F40-4739-9B2B-0DD3BF7951C8}" type="pres">
      <dgm:prSet presAssocID="{BEEC77F8-6109-4E2D-9DC6-E6E6B6777C8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3134D28-DC3E-4C13-9FA2-AC0E74075047}" type="presOf" srcId="{BEEC77F8-6109-4E2D-9DC6-E6E6B6777C80}" destId="{D89E9217-6F40-4739-9B2B-0DD3BF7951C8}" srcOrd="0" destOrd="0" presId="urn:microsoft.com/office/officeart/2018/2/layout/IconVerticalSolidList"/>
    <dgm:cxn modelId="{76CD094B-0159-4577-AB8F-A3D1A256DC70}" type="presOf" srcId="{6357A449-2941-4FD0-828C-A49B06214C33}" destId="{B61C5D20-740B-4934-A0C1-79D1419282ED}" srcOrd="0" destOrd="0" presId="urn:microsoft.com/office/officeart/2018/2/layout/IconVerticalSolidList"/>
    <dgm:cxn modelId="{BB8AA856-CDDF-4BD2-A540-106E3C6BE25D}" type="presOf" srcId="{A3F8D8E3-11F8-40D2-9C8A-85E59C34BDB5}" destId="{E29B1396-198E-4C16-8A37-04AECEE261D3}" srcOrd="0" destOrd="0" presId="urn:microsoft.com/office/officeart/2018/2/layout/IconVerticalSolidList"/>
    <dgm:cxn modelId="{CE214786-89AE-4108-A7F0-C706FD8AC0D2}" srcId="{7EC3D3F8-9ED5-46E1-8CAB-16ECB66DB4D5}" destId="{BEEC77F8-6109-4E2D-9DC6-E6E6B6777C80}" srcOrd="3" destOrd="0" parTransId="{61B66BA8-FF23-4C1B-8018-D119648FC610}" sibTransId="{A6C0C3AB-7010-42AB-9DE8-37E31AAB0817}"/>
    <dgm:cxn modelId="{A59F5687-7488-48AF-BF64-A5BC36369CDC}" srcId="{7EC3D3F8-9ED5-46E1-8CAB-16ECB66DB4D5}" destId="{6357A449-2941-4FD0-828C-A49B06214C33}" srcOrd="0" destOrd="0" parTransId="{10522DE9-D52B-4074-9E62-E5F28A5B2DFB}" sibTransId="{CB36F3E1-611D-42B3-9222-8B29F73AC733}"/>
    <dgm:cxn modelId="{F6A2DAAD-DF13-4788-B530-FC04E04065BF}" type="presOf" srcId="{7EC3D3F8-9ED5-46E1-8CAB-16ECB66DB4D5}" destId="{0FADDD33-0F58-4AEA-B0D1-9DBF2856150D}" srcOrd="0" destOrd="0" presId="urn:microsoft.com/office/officeart/2018/2/layout/IconVerticalSolidList"/>
    <dgm:cxn modelId="{3221ACC6-8C0E-4F32-B580-8F25C88DDA3C}" srcId="{7EC3D3F8-9ED5-46E1-8CAB-16ECB66DB4D5}" destId="{C85DA1E6-9A4A-443A-8967-B62F2F9F91D8}" srcOrd="2" destOrd="0" parTransId="{E30D43FD-1A85-40E1-B2A6-4DF49E6F81ED}" sibTransId="{C319737B-A6F3-4D63-99E9-5AD02A427F94}"/>
    <dgm:cxn modelId="{6AB972DA-B753-415C-9820-8D1C35E49077}" srcId="{7EC3D3F8-9ED5-46E1-8CAB-16ECB66DB4D5}" destId="{A3F8D8E3-11F8-40D2-9C8A-85E59C34BDB5}" srcOrd="1" destOrd="0" parTransId="{FE1BAC64-5F86-4F85-8F4E-89796BB7F028}" sibTransId="{E4698900-D33D-4785-98AF-3DF93A8D8612}"/>
    <dgm:cxn modelId="{9DB138FC-8E6B-4E99-8958-20781362E654}" type="presOf" srcId="{C85DA1E6-9A4A-443A-8967-B62F2F9F91D8}" destId="{594EA75C-E29B-4531-999A-AC9E70861502}" srcOrd="0" destOrd="0" presId="urn:microsoft.com/office/officeart/2018/2/layout/IconVerticalSolidList"/>
    <dgm:cxn modelId="{A4765569-0F23-4F8B-932F-A230174DE27C}" type="presParOf" srcId="{0FADDD33-0F58-4AEA-B0D1-9DBF2856150D}" destId="{929ED446-39D5-4C4E-A9BD-85E2855D25CE}" srcOrd="0" destOrd="0" presId="urn:microsoft.com/office/officeart/2018/2/layout/IconVerticalSolidList"/>
    <dgm:cxn modelId="{D6B9FE59-DA42-4146-AD5E-F331FA027078}" type="presParOf" srcId="{929ED446-39D5-4C4E-A9BD-85E2855D25CE}" destId="{8A2FBF09-9F2B-4F84-AD73-120E292EACDD}" srcOrd="0" destOrd="0" presId="urn:microsoft.com/office/officeart/2018/2/layout/IconVerticalSolidList"/>
    <dgm:cxn modelId="{E8CAF514-62FB-4B43-A36B-C44A3B1A6231}" type="presParOf" srcId="{929ED446-39D5-4C4E-A9BD-85E2855D25CE}" destId="{5B9AEBDA-E98F-43D9-8141-372A73C121E2}" srcOrd="1" destOrd="0" presId="urn:microsoft.com/office/officeart/2018/2/layout/IconVerticalSolidList"/>
    <dgm:cxn modelId="{0ABEDE7D-861D-426E-8F7A-E581AB47BBB4}" type="presParOf" srcId="{929ED446-39D5-4C4E-A9BD-85E2855D25CE}" destId="{EB80CCFE-914A-48D0-828B-920AC5FDDBFF}" srcOrd="2" destOrd="0" presId="urn:microsoft.com/office/officeart/2018/2/layout/IconVerticalSolidList"/>
    <dgm:cxn modelId="{07A41D2B-CAF6-4BB9-9930-5B46E71EBB13}" type="presParOf" srcId="{929ED446-39D5-4C4E-A9BD-85E2855D25CE}" destId="{B61C5D20-740B-4934-A0C1-79D1419282ED}" srcOrd="3" destOrd="0" presId="urn:microsoft.com/office/officeart/2018/2/layout/IconVerticalSolidList"/>
    <dgm:cxn modelId="{C82DFB71-40E9-4325-8A3A-326B75FAD9AB}" type="presParOf" srcId="{0FADDD33-0F58-4AEA-B0D1-9DBF2856150D}" destId="{BCE5D578-D973-4C5B-AB7F-DFFC451C2E06}" srcOrd="1" destOrd="0" presId="urn:microsoft.com/office/officeart/2018/2/layout/IconVerticalSolidList"/>
    <dgm:cxn modelId="{CD991F54-C0D6-4D97-A46E-D2D37A7D7A7D}" type="presParOf" srcId="{0FADDD33-0F58-4AEA-B0D1-9DBF2856150D}" destId="{C3FCFE04-E8C3-4E88-8018-ACC6BFE0074A}" srcOrd="2" destOrd="0" presId="urn:microsoft.com/office/officeart/2018/2/layout/IconVerticalSolidList"/>
    <dgm:cxn modelId="{7D0414C2-ACB8-4528-A050-7F3F1D31EF5D}" type="presParOf" srcId="{C3FCFE04-E8C3-4E88-8018-ACC6BFE0074A}" destId="{92774C91-35F6-4FDF-9C09-1B4FB1C3ED76}" srcOrd="0" destOrd="0" presId="urn:microsoft.com/office/officeart/2018/2/layout/IconVerticalSolidList"/>
    <dgm:cxn modelId="{3F0AA584-0F9D-48E5-A48E-1A4766F1947F}" type="presParOf" srcId="{C3FCFE04-E8C3-4E88-8018-ACC6BFE0074A}" destId="{CF0E1940-4FB9-41D9-964F-6DBF558CF192}" srcOrd="1" destOrd="0" presId="urn:microsoft.com/office/officeart/2018/2/layout/IconVerticalSolidList"/>
    <dgm:cxn modelId="{A0E24412-F386-4DB1-8D3C-4DB829E2CDEE}" type="presParOf" srcId="{C3FCFE04-E8C3-4E88-8018-ACC6BFE0074A}" destId="{B91DB732-1AF6-470D-85CB-3AA66E855EE2}" srcOrd="2" destOrd="0" presId="urn:microsoft.com/office/officeart/2018/2/layout/IconVerticalSolidList"/>
    <dgm:cxn modelId="{5BDDFC2B-2723-4CE2-A25C-31150654D12D}" type="presParOf" srcId="{C3FCFE04-E8C3-4E88-8018-ACC6BFE0074A}" destId="{E29B1396-198E-4C16-8A37-04AECEE261D3}" srcOrd="3" destOrd="0" presId="urn:microsoft.com/office/officeart/2018/2/layout/IconVerticalSolidList"/>
    <dgm:cxn modelId="{EAADDC14-9FFF-44A1-9224-7E51A5945F9C}" type="presParOf" srcId="{0FADDD33-0F58-4AEA-B0D1-9DBF2856150D}" destId="{A9C8F15E-ACCA-4AB1-9C03-2C25FFC3B258}" srcOrd="3" destOrd="0" presId="urn:microsoft.com/office/officeart/2018/2/layout/IconVerticalSolidList"/>
    <dgm:cxn modelId="{0C3D01F6-8635-4209-987D-802EF5901BC1}" type="presParOf" srcId="{0FADDD33-0F58-4AEA-B0D1-9DBF2856150D}" destId="{3B37BE5B-B4E6-4E34-83A8-A3C1EDDC4D85}" srcOrd="4" destOrd="0" presId="urn:microsoft.com/office/officeart/2018/2/layout/IconVerticalSolidList"/>
    <dgm:cxn modelId="{A7D58B5F-9D8A-4ABF-8B5F-2A586B7DABC7}" type="presParOf" srcId="{3B37BE5B-B4E6-4E34-83A8-A3C1EDDC4D85}" destId="{B8083652-3E0A-4B79-AE30-F615168DBAF0}" srcOrd="0" destOrd="0" presId="urn:microsoft.com/office/officeart/2018/2/layout/IconVerticalSolidList"/>
    <dgm:cxn modelId="{85222150-A6A0-439E-B75F-7C9394EC9E44}" type="presParOf" srcId="{3B37BE5B-B4E6-4E34-83A8-A3C1EDDC4D85}" destId="{DA4799D5-1EDA-4A7F-BA94-EEC9965537FE}" srcOrd="1" destOrd="0" presId="urn:microsoft.com/office/officeart/2018/2/layout/IconVerticalSolidList"/>
    <dgm:cxn modelId="{D3C76092-4817-451C-99F6-727FFA072A49}" type="presParOf" srcId="{3B37BE5B-B4E6-4E34-83A8-A3C1EDDC4D85}" destId="{5F52A54E-89EB-4EAC-9DC9-4561AFAF7578}" srcOrd="2" destOrd="0" presId="urn:microsoft.com/office/officeart/2018/2/layout/IconVerticalSolidList"/>
    <dgm:cxn modelId="{72020D16-99FB-4273-88FC-3AF2290EF1DE}" type="presParOf" srcId="{3B37BE5B-B4E6-4E34-83A8-A3C1EDDC4D85}" destId="{594EA75C-E29B-4531-999A-AC9E70861502}" srcOrd="3" destOrd="0" presId="urn:microsoft.com/office/officeart/2018/2/layout/IconVerticalSolidList"/>
    <dgm:cxn modelId="{8D5736D5-BF40-405D-BEE2-292D0E676B39}" type="presParOf" srcId="{0FADDD33-0F58-4AEA-B0D1-9DBF2856150D}" destId="{72A08CEF-A4E9-40C3-B598-DBACAAA9F03C}" srcOrd="5" destOrd="0" presId="urn:microsoft.com/office/officeart/2018/2/layout/IconVerticalSolidList"/>
    <dgm:cxn modelId="{A448DCCE-F938-4C25-9C71-C4F2915BF57C}" type="presParOf" srcId="{0FADDD33-0F58-4AEA-B0D1-9DBF2856150D}" destId="{0110320C-2DA4-4D2C-B2B6-A7193167582C}" srcOrd="6" destOrd="0" presId="urn:microsoft.com/office/officeart/2018/2/layout/IconVerticalSolidList"/>
    <dgm:cxn modelId="{5BA572EE-A7B2-4EA7-88B1-0DAF70B6750C}" type="presParOf" srcId="{0110320C-2DA4-4D2C-B2B6-A7193167582C}" destId="{6CD4E828-432A-4CB9-B151-CA1E354C7248}" srcOrd="0" destOrd="0" presId="urn:microsoft.com/office/officeart/2018/2/layout/IconVerticalSolidList"/>
    <dgm:cxn modelId="{F69C1366-C153-4445-94D9-DDF9F95A4C7C}" type="presParOf" srcId="{0110320C-2DA4-4D2C-B2B6-A7193167582C}" destId="{4AFDC1B7-2098-4425-B3D3-3B37B9A5F8A3}" srcOrd="1" destOrd="0" presId="urn:microsoft.com/office/officeart/2018/2/layout/IconVerticalSolidList"/>
    <dgm:cxn modelId="{0263F2D2-0103-4201-A57A-06D92704D0F3}" type="presParOf" srcId="{0110320C-2DA4-4D2C-B2B6-A7193167582C}" destId="{7D0EAABC-8A21-4A85-80E4-200B8AD5FA18}" srcOrd="2" destOrd="0" presId="urn:microsoft.com/office/officeart/2018/2/layout/IconVerticalSolidList"/>
    <dgm:cxn modelId="{77196203-FAC6-408B-9D26-B123B9F72737}" type="presParOf" srcId="{0110320C-2DA4-4D2C-B2B6-A7193167582C}" destId="{D89E9217-6F40-4739-9B2B-0DD3BF7951C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083DE74-8122-46C7-9C4D-7EF1B8D093B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4C7121B-7D5C-4D66-9110-248DCA435B57}">
      <dgm:prSet/>
      <dgm:spPr/>
      <dgm:t>
        <a:bodyPr/>
        <a:lstStyle/>
        <a:p>
          <a:r>
            <a:rPr lang="en-GB"/>
            <a:t>Lawsociety ‘’ Lawtech refers to technology that helps improve or automate legal work’’. </a:t>
          </a:r>
          <a:endParaRPr lang="en-US"/>
        </a:p>
      </dgm:t>
    </dgm:pt>
    <dgm:pt modelId="{9CF041C4-B3A4-41B0-A00C-78306A4EB7AF}" type="parTrans" cxnId="{B0E6FBC1-9D58-4C24-8F5B-8544A03274D0}">
      <dgm:prSet/>
      <dgm:spPr/>
      <dgm:t>
        <a:bodyPr/>
        <a:lstStyle/>
        <a:p>
          <a:endParaRPr lang="en-US"/>
        </a:p>
      </dgm:t>
    </dgm:pt>
    <dgm:pt modelId="{C2A21300-9A88-41AD-8A64-6A8DE69C012E}" type="sibTrans" cxnId="{B0E6FBC1-9D58-4C24-8F5B-8544A03274D0}">
      <dgm:prSet/>
      <dgm:spPr/>
      <dgm:t>
        <a:bodyPr/>
        <a:lstStyle/>
        <a:p>
          <a:endParaRPr lang="en-US"/>
        </a:p>
      </dgm:t>
    </dgm:pt>
    <dgm:pt modelId="{39611488-9A2B-4C26-98FD-7F199326B19E}">
      <dgm:prSet/>
      <dgm:spPr/>
      <dgm:t>
        <a:bodyPr/>
        <a:lstStyle/>
        <a:p>
          <a:r>
            <a:rPr lang="en-GB"/>
            <a:t>Technology used in a law context. </a:t>
          </a:r>
          <a:endParaRPr lang="en-US"/>
        </a:p>
      </dgm:t>
    </dgm:pt>
    <dgm:pt modelId="{4EA7BB6F-7F43-413E-BDBB-86DCDD5A8D48}" type="parTrans" cxnId="{C8FF03CD-D86F-4DFD-AC1E-AB7A1E4A5480}">
      <dgm:prSet/>
      <dgm:spPr/>
      <dgm:t>
        <a:bodyPr/>
        <a:lstStyle/>
        <a:p>
          <a:endParaRPr lang="en-US"/>
        </a:p>
      </dgm:t>
    </dgm:pt>
    <dgm:pt modelId="{C7A9CD77-2D76-4F2D-9FC2-2557A3B2F8E0}" type="sibTrans" cxnId="{C8FF03CD-D86F-4DFD-AC1E-AB7A1E4A5480}">
      <dgm:prSet/>
      <dgm:spPr/>
      <dgm:t>
        <a:bodyPr/>
        <a:lstStyle/>
        <a:p>
          <a:endParaRPr lang="en-US"/>
        </a:p>
      </dgm:t>
    </dgm:pt>
    <dgm:pt modelId="{33E8820A-6009-4712-9343-AE0423D1BDA4}">
      <dgm:prSet/>
      <dgm:spPr/>
      <dgm:t>
        <a:bodyPr/>
        <a:lstStyle/>
        <a:p>
          <a:r>
            <a:rPr lang="en-GB"/>
            <a:t>Use of videos for consultations </a:t>
          </a:r>
          <a:endParaRPr lang="en-US"/>
        </a:p>
      </dgm:t>
    </dgm:pt>
    <dgm:pt modelId="{49F00059-63CD-48D3-9AC2-D605B43E0969}" type="parTrans" cxnId="{FD06046F-1E18-4725-B607-C745260C0767}">
      <dgm:prSet/>
      <dgm:spPr/>
      <dgm:t>
        <a:bodyPr/>
        <a:lstStyle/>
        <a:p>
          <a:endParaRPr lang="en-US"/>
        </a:p>
      </dgm:t>
    </dgm:pt>
    <dgm:pt modelId="{69A6A702-2455-4AC1-926E-337F5A42DCDD}" type="sibTrans" cxnId="{FD06046F-1E18-4725-B607-C745260C0767}">
      <dgm:prSet/>
      <dgm:spPr/>
      <dgm:t>
        <a:bodyPr/>
        <a:lstStyle/>
        <a:p>
          <a:endParaRPr lang="en-US"/>
        </a:p>
      </dgm:t>
    </dgm:pt>
    <dgm:pt modelId="{68EB6D31-340C-4109-B436-FEE62C0C0F04}">
      <dgm:prSet/>
      <dgm:spPr/>
      <dgm:t>
        <a:bodyPr/>
        <a:lstStyle/>
        <a:p>
          <a:r>
            <a:rPr lang="en-GB"/>
            <a:t>Digital signatures </a:t>
          </a:r>
          <a:endParaRPr lang="en-US"/>
        </a:p>
      </dgm:t>
    </dgm:pt>
    <dgm:pt modelId="{2540CA38-B9B8-49C4-B7D0-29E99C5123EF}" type="parTrans" cxnId="{F0091270-EDF0-44E3-9EDC-EFABFBEC8A39}">
      <dgm:prSet/>
      <dgm:spPr/>
      <dgm:t>
        <a:bodyPr/>
        <a:lstStyle/>
        <a:p>
          <a:endParaRPr lang="en-US"/>
        </a:p>
      </dgm:t>
    </dgm:pt>
    <dgm:pt modelId="{1757B87C-9D80-4207-A22B-7A730492428B}" type="sibTrans" cxnId="{F0091270-EDF0-44E3-9EDC-EFABFBEC8A39}">
      <dgm:prSet/>
      <dgm:spPr/>
      <dgm:t>
        <a:bodyPr/>
        <a:lstStyle/>
        <a:p>
          <a:endParaRPr lang="en-US"/>
        </a:p>
      </dgm:t>
    </dgm:pt>
    <dgm:pt modelId="{E59206F1-0EF8-4327-85E4-FCF4B4309F35}">
      <dgm:prSet/>
      <dgm:spPr/>
      <dgm:t>
        <a:bodyPr/>
        <a:lstStyle/>
        <a:p>
          <a:r>
            <a:rPr lang="en-GB"/>
            <a:t>E-biling systems </a:t>
          </a:r>
          <a:endParaRPr lang="en-US"/>
        </a:p>
      </dgm:t>
    </dgm:pt>
    <dgm:pt modelId="{A476E883-D28C-4773-BEF9-93747E9DABEB}" type="parTrans" cxnId="{A0D1ED5E-5C15-4FC7-AAF6-2DAAE3E1474C}">
      <dgm:prSet/>
      <dgm:spPr/>
      <dgm:t>
        <a:bodyPr/>
        <a:lstStyle/>
        <a:p>
          <a:endParaRPr lang="en-US"/>
        </a:p>
      </dgm:t>
    </dgm:pt>
    <dgm:pt modelId="{B775ADC7-8132-404C-B8C6-D48DDBCE8B7E}" type="sibTrans" cxnId="{A0D1ED5E-5C15-4FC7-AAF6-2DAAE3E1474C}">
      <dgm:prSet/>
      <dgm:spPr/>
      <dgm:t>
        <a:bodyPr/>
        <a:lstStyle/>
        <a:p>
          <a:endParaRPr lang="en-US"/>
        </a:p>
      </dgm:t>
    </dgm:pt>
    <dgm:pt modelId="{D5D25391-1C72-4D24-A059-EE295D182E10}" type="pres">
      <dgm:prSet presAssocID="{9083DE74-8122-46C7-9C4D-7EF1B8D093BD}" presName="root" presStyleCnt="0">
        <dgm:presLayoutVars>
          <dgm:dir/>
          <dgm:resizeHandles val="exact"/>
        </dgm:presLayoutVars>
      </dgm:prSet>
      <dgm:spPr/>
    </dgm:pt>
    <dgm:pt modelId="{63ABB571-8623-4704-9666-8D68F32FD1CC}" type="pres">
      <dgm:prSet presAssocID="{04C7121B-7D5C-4D66-9110-248DCA435B57}" presName="compNode" presStyleCnt="0"/>
      <dgm:spPr/>
    </dgm:pt>
    <dgm:pt modelId="{9FE22EA4-A277-4498-A1B0-9CA7AEEAD985}" type="pres">
      <dgm:prSet presAssocID="{04C7121B-7D5C-4D66-9110-248DCA435B57}" presName="bgRect" presStyleLbl="bgShp" presStyleIdx="0" presStyleCnt="5"/>
      <dgm:spPr/>
    </dgm:pt>
    <dgm:pt modelId="{93477829-3D0B-402B-B58C-B5556448E6CE}" type="pres">
      <dgm:prSet presAssocID="{04C7121B-7D5C-4D66-9110-248DCA435B5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F5C7680C-F491-4B12-BC77-3D614EBFDFEC}" type="pres">
      <dgm:prSet presAssocID="{04C7121B-7D5C-4D66-9110-248DCA435B57}" presName="spaceRect" presStyleCnt="0"/>
      <dgm:spPr/>
    </dgm:pt>
    <dgm:pt modelId="{9F89CF16-E9B0-44AE-ABAC-5075D800C0FE}" type="pres">
      <dgm:prSet presAssocID="{04C7121B-7D5C-4D66-9110-248DCA435B57}" presName="parTx" presStyleLbl="revTx" presStyleIdx="0" presStyleCnt="5">
        <dgm:presLayoutVars>
          <dgm:chMax val="0"/>
          <dgm:chPref val="0"/>
        </dgm:presLayoutVars>
      </dgm:prSet>
      <dgm:spPr/>
    </dgm:pt>
    <dgm:pt modelId="{62599B83-8820-48B2-BB70-10A7EDE08234}" type="pres">
      <dgm:prSet presAssocID="{C2A21300-9A88-41AD-8A64-6A8DE69C012E}" presName="sibTrans" presStyleCnt="0"/>
      <dgm:spPr/>
    </dgm:pt>
    <dgm:pt modelId="{04CB4627-AC2A-4F79-A2DE-6FBFA46B6275}" type="pres">
      <dgm:prSet presAssocID="{39611488-9A2B-4C26-98FD-7F199326B19E}" presName="compNode" presStyleCnt="0"/>
      <dgm:spPr/>
    </dgm:pt>
    <dgm:pt modelId="{5A642167-A1B7-4C5D-8CF0-E93B7F878A6D}" type="pres">
      <dgm:prSet presAssocID="{39611488-9A2B-4C26-98FD-7F199326B19E}" presName="bgRect" presStyleLbl="bgShp" presStyleIdx="1" presStyleCnt="5"/>
      <dgm:spPr/>
    </dgm:pt>
    <dgm:pt modelId="{76090975-107C-4BD4-A727-1A93208E2B7C}" type="pres">
      <dgm:prSet presAssocID="{39611488-9A2B-4C26-98FD-7F199326B19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422D66C6-C9E7-40D2-A24E-C389C0979BC8}" type="pres">
      <dgm:prSet presAssocID="{39611488-9A2B-4C26-98FD-7F199326B19E}" presName="spaceRect" presStyleCnt="0"/>
      <dgm:spPr/>
    </dgm:pt>
    <dgm:pt modelId="{5656EA1D-ED38-4900-97A3-E03352033191}" type="pres">
      <dgm:prSet presAssocID="{39611488-9A2B-4C26-98FD-7F199326B19E}" presName="parTx" presStyleLbl="revTx" presStyleIdx="1" presStyleCnt="5">
        <dgm:presLayoutVars>
          <dgm:chMax val="0"/>
          <dgm:chPref val="0"/>
        </dgm:presLayoutVars>
      </dgm:prSet>
      <dgm:spPr/>
    </dgm:pt>
    <dgm:pt modelId="{5F98C137-E83E-48C3-8675-41E6156928B7}" type="pres">
      <dgm:prSet presAssocID="{C7A9CD77-2D76-4F2D-9FC2-2557A3B2F8E0}" presName="sibTrans" presStyleCnt="0"/>
      <dgm:spPr/>
    </dgm:pt>
    <dgm:pt modelId="{5BF43CD3-EBE6-46A1-AFCC-76CC2DA89D48}" type="pres">
      <dgm:prSet presAssocID="{33E8820A-6009-4712-9343-AE0423D1BDA4}" presName="compNode" presStyleCnt="0"/>
      <dgm:spPr/>
    </dgm:pt>
    <dgm:pt modelId="{4193EF47-7415-48FF-9C45-050E3AE6E41F}" type="pres">
      <dgm:prSet presAssocID="{33E8820A-6009-4712-9343-AE0423D1BDA4}" presName="bgRect" presStyleLbl="bgShp" presStyleIdx="2" presStyleCnt="5"/>
      <dgm:spPr/>
    </dgm:pt>
    <dgm:pt modelId="{D60963B4-5679-4472-B9A7-8D883974556E}" type="pres">
      <dgm:prSet presAssocID="{33E8820A-6009-4712-9343-AE0423D1BDA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38A508A0-6730-4DEE-8616-FC743CEA973E}" type="pres">
      <dgm:prSet presAssocID="{33E8820A-6009-4712-9343-AE0423D1BDA4}" presName="spaceRect" presStyleCnt="0"/>
      <dgm:spPr/>
    </dgm:pt>
    <dgm:pt modelId="{0B4FC27F-C501-41CC-8B6E-7DDC111E8C5F}" type="pres">
      <dgm:prSet presAssocID="{33E8820A-6009-4712-9343-AE0423D1BDA4}" presName="parTx" presStyleLbl="revTx" presStyleIdx="2" presStyleCnt="5">
        <dgm:presLayoutVars>
          <dgm:chMax val="0"/>
          <dgm:chPref val="0"/>
        </dgm:presLayoutVars>
      </dgm:prSet>
      <dgm:spPr/>
    </dgm:pt>
    <dgm:pt modelId="{3C15DC25-9F58-4374-9DEF-6191E5B21C94}" type="pres">
      <dgm:prSet presAssocID="{69A6A702-2455-4AC1-926E-337F5A42DCDD}" presName="sibTrans" presStyleCnt="0"/>
      <dgm:spPr/>
    </dgm:pt>
    <dgm:pt modelId="{612D3989-D471-4142-B7F4-C451C1143A4D}" type="pres">
      <dgm:prSet presAssocID="{68EB6D31-340C-4109-B436-FEE62C0C0F04}" presName="compNode" presStyleCnt="0"/>
      <dgm:spPr/>
    </dgm:pt>
    <dgm:pt modelId="{EDB1AC91-B5E3-46A3-A559-B78E91FA65A0}" type="pres">
      <dgm:prSet presAssocID="{68EB6D31-340C-4109-B436-FEE62C0C0F04}" presName="bgRect" presStyleLbl="bgShp" presStyleIdx="3" presStyleCnt="5"/>
      <dgm:spPr/>
    </dgm:pt>
    <dgm:pt modelId="{A87C1447-45C4-4298-9AB4-0295DA0EF87E}" type="pres">
      <dgm:prSet presAssocID="{68EB6D31-340C-4109-B436-FEE62C0C0F0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E800FD22-DCE2-4F71-9B7E-45480B63FC3F}" type="pres">
      <dgm:prSet presAssocID="{68EB6D31-340C-4109-B436-FEE62C0C0F04}" presName="spaceRect" presStyleCnt="0"/>
      <dgm:spPr/>
    </dgm:pt>
    <dgm:pt modelId="{7048C865-E36E-4162-B773-E368DEE518C2}" type="pres">
      <dgm:prSet presAssocID="{68EB6D31-340C-4109-B436-FEE62C0C0F04}" presName="parTx" presStyleLbl="revTx" presStyleIdx="3" presStyleCnt="5">
        <dgm:presLayoutVars>
          <dgm:chMax val="0"/>
          <dgm:chPref val="0"/>
        </dgm:presLayoutVars>
      </dgm:prSet>
      <dgm:spPr/>
    </dgm:pt>
    <dgm:pt modelId="{05DA45F0-0F0E-4CB0-843B-01FEBD2D1191}" type="pres">
      <dgm:prSet presAssocID="{1757B87C-9D80-4207-A22B-7A730492428B}" presName="sibTrans" presStyleCnt="0"/>
      <dgm:spPr/>
    </dgm:pt>
    <dgm:pt modelId="{F5E92EEF-A45F-41CF-84F0-21E07E471E70}" type="pres">
      <dgm:prSet presAssocID="{E59206F1-0EF8-4327-85E4-FCF4B4309F35}" presName="compNode" presStyleCnt="0"/>
      <dgm:spPr/>
    </dgm:pt>
    <dgm:pt modelId="{14315C4B-FE2E-4677-BC0B-BD3D5629529D}" type="pres">
      <dgm:prSet presAssocID="{E59206F1-0EF8-4327-85E4-FCF4B4309F35}" presName="bgRect" presStyleLbl="bgShp" presStyleIdx="4" presStyleCnt="5"/>
      <dgm:spPr/>
    </dgm:pt>
    <dgm:pt modelId="{49F4F06A-0F7D-4CFC-A451-868192F54193}" type="pres">
      <dgm:prSet presAssocID="{E59206F1-0EF8-4327-85E4-FCF4B4309F3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6DC14587-E548-4981-A0C9-E5DDEF95D8B0}" type="pres">
      <dgm:prSet presAssocID="{E59206F1-0EF8-4327-85E4-FCF4B4309F35}" presName="spaceRect" presStyleCnt="0"/>
      <dgm:spPr/>
    </dgm:pt>
    <dgm:pt modelId="{EC7C1B62-7338-4C59-92EA-6B80A8B21455}" type="pres">
      <dgm:prSet presAssocID="{E59206F1-0EF8-4327-85E4-FCF4B4309F3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806E70B-CDCF-446C-A08A-FF0C73C3FBE6}" type="presOf" srcId="{04C7121B-7D5C-4D66-9110-248DCA435B57}" destId="{9F89CF16-E9B0-44AE-ABAC-5075D800C0FE}" srcOrd="0" destOrd="0" presId="urn:microsoft.com/office/officeart/2018/2/layout/IconVerticalSolidList"/>
    <dgm:cxn modelId="{02198719-4545-4E8A-A6A2-CE7D31324601}" type="presOf" srcId="{E59206F1-0EF8-4327-85E4-FCF4B4309F35}" destId="{EC7C1B62-7338-4C59-92EA-6B80A8B21455}" srcOrd="0" destOrd="0" presId="urn:microsoft.com/office/officeart/2018/2/layout/IconVerticalSolidList"/>
    <dgm:cxn modelId="{448C0430-DD71-4507-BE34-8F10EDAC7829}" type="presOf" srcId="{9083DE74-8122-46C7-9C4D-7EF1B8D093BD}" destId="{D5D25391-1C72-4D24-A059-EE295D182E10}" srcOrd="0" destOrd="0" presId="urn:microsoft.com/office/officeart/2018/2/layout/IconVerticalSolidList"/>
    <dgm:cxn modelId="{A0D1ED5E-5C15-4FC7-AAF6-2DAAE3E1474C}" srcId="{9083DE74-8122-46C7-9C4D-7EF1B8D093BD}" destId="{E59206F1-0EF8-4327-85E4-FCF4B4309F35}" srcOrd="4" destOrd="0" parTransId="{A476E883-D28C-4773-BEF9-93747E9DABEB}" sibTransId="{B775ADC7-8132-404C-B8C6-D48DDBCE8B7E}"/>
    <dgm:cxn modelId="{48E50063-636B-44C9-93F5-85E84B82ABAA}" type="presOf" srcId="{39611488-9A2B-4C26-98FD-7F199326B19E}" destId="{5656EA1D-ED38-4900-97A3-E03352033191}" srcOrd="0" destOrd="0" presId="urn:microsoft.com/office/officeart/2018/2/layout/IconVerticalSolidList"/>
    <dgm:cxn modelId="{FD06046F-1E18-4725-B607-C745260C0767}" srcId="{9083DE74-8122-46C7-9C4D-7EF1B8D093BD}" destId="{33E8820A-6009-4712-9343-AE0423D1BDA4}" srcOrd="2" destOrd="0" parTransId="{49F00059-63CD-48D3-9AC2-D605B43E0969}" sibTransId="{69A6A702-2455-4AC1-926E-337F5A42DCDD}"/>
    <dgm:cxn modelId="{F0091270-EDF0-44E3-9EDC-EFABFBEC8A39}" srcId="{9083DE74-8122-46C7-9C4D-7EF1B8D093BD}" destId="{68EB6D31-340C-4109-B436-FEE62C0C0F04}" srcOrd="3" destOrd="0" parTransId="{2540CA38-B9B8-49C4-B7D0-29E99C5123EF}" sibTransId="{1757B87C-9D80-4207-A22B-7A730492428B}"/>
    <dgm:cxn modelId="{8B428DBB-5373-4866-BC8D-E9C9A92B0075}" type="presOf" srcId="{68EB6D31-340C-4109-B436-FEE62C0C0F04}" destId="{7048C865-E36E-4162-B773-E368DEE518C2}" srcOrd="0" destOrd="0" presId="urn:microsoft.com/office/officeart/2018/2/layout/IconVerticalSolidList"/>
    <dgm:cxn modelId="{B0E6FBC1-9D58-4C24-8F5B-8544A03274D0}" srcId="{9083DE74-8122-46C7-9C4D-7EF1B8D093BD}" destId="{04C7121B-7D5C-4D66-9110-248DCA435B57}" srcOrd="0" destOrd="0" parTransId="{9CF041C4-B3A4-41B0-A00C-78306A4EB7AF}" sibTransId="{C2A21300-9A88-41AD-8A64-6A8DE69C012E}"/>
    <dgm:cxn modelId="{C8FF03CD-D86F-4DFD-AC1E-AB7A1E4A5480}" srcId="{9083DE74-8122-46C7-9C4D-7EF1B8D093BD}" destId="{39611488-9A2B-4C26-98FD-7F199326B19E}" srcOrd="1" destOrd="0" parTransId="{4EA7BB6F-7F43-413E-BDBB-86DCDD5A8D48}" sibTransId="{C7A9CD77-2D76-4F2D-9FC2-2557A3B2F8E0}"/>
    <dgm:cxn modelId="{6270D7F7-BE0F-4586-B9E8-78ED27B9DF49}" type="presOf" srcId="{33E8820A-6009-4712-9343-AE0423D1BDA4}" destId="{0B4FC27F-C501-41CC-8B6E-7DDC111E8C5F}" srcOrd="0" destOrd="0" presId="urn:microsoft.com/office/officeart/2018/2/layout/IconVerticalSolidList"/>
    <dgm:cxn modelId="{FE1FEC6F-C414-4032-AA2B-5993FE54F95A}" type="presParOf" srcId="{D5D25391-1C72-4D24-A059-EE295D182E10}" destId="{63ABB571-8623-4704-9666-8D68F32FD1CC}" srcOrd="0" destOrd="0" presId="urn:microsoft.com/office/officeart/2018/2/layout/IconVerticalSolidList"/>
    <dgm:cxn modelId="{A31AAFE9-B3E8-4A98-99D8-B0FC141DABDB}" type="presParOf" srcId="{63ABB571-8623-4704-9666-8D68F32FD1CC}" destId="{9FE22EA4-A277-4498-A1B0-9CA7AEEAD985}" srcOrd="0" destOrd="0" presId="urn:microsoft.com/office/officeart/2018/2/layout/IconVerticalSolidList"/>
    <dgm:cxn modelId="{C39C94EC-B269-4910-9F85-B8ACCF0F1C6B}" type="presParOf" srcId="{63ABB571-8623-4704-9666-8D68F32FD1CC}" destId="{93477829-3D0B-402B-B58C-B5556448E6CE}" srcOrd="1" destOrd="0" presId="urn:microsoft.com/office/officeart/2018/2/layout/IconVerticalSolidList"/>
    <dgm:cxn modelId="{5CA9502E-6408-498F-BE0F-C1BC1E487A21}" type="presParOf" srcId="{63ABB571-8623-4704-9666-8D68F32FD1CC}" destId="{F5C7680C-F491-4B12-BC77-3D614EBFDFEC}" srcOrd="2" destOrd="0" presId="urn:microsoft.com/office/officeart/2018/2/layout/IconVerticalSolidList"/>
    <dgm:cxn modelId="{0D8C6D2F-F7C2-47A7-8007-57BA552BE547}" type="presParOf" srcId="{63ABB571-8623-4704-9666-8D68F32FD1CC}" destId="{9F89CF16-E9B0-44AE-ABAC-5075D800C0FE}" srcOrd="3" destOrd="0" presId="urn:microsoft.com/office/officeart/2018/2/layout/IconVerticalSolidList"/>
    <dgm:cxn modelId="{4AA13B3D-B210-4921-ABB6-2A2555587DCB}" type="presParOf" srcId="{D5D25391-1C72-4D24-A059-EE295D182E10}" destId="{62599B83-8820-48B2-BB70-10A7EDE08234}" srcOrd="1" destOrd="0" presId="urn:microsoft.com/office/officeart/2018/2/layout/IconVerticalSolidList"/>
    <dgm:cxn modelId="{843D9F0A-A4D2-4139-BEA2-24744200EB2B}" type="presParOf" srcId="{D5D25391-1C72-4D24-A059-EE295D182E10}" destId="{04CB4627-AC2A-4F79-A2DE-6FBFA46B6275}" srcOrd="2" destOrd="0" presId="urn:microsoft.com/office/officeart/2018/2/layout/IconVerticalSolidList"/>
    <dgm:cxn modelId="{415AC14B-4370-41FB-95B5-06A87421E2B6}" type="presParOf" srcId="{04CB4627-AC2A-4F79-A2DE-6FBFA46B6275}" destId="{5A642167-A1B7-4C5D-8CF0-E93B7F878A6D}" srcOrd="0" destOrd="0" presId="urn:microsoft.com/office/officeart/2018/2/layout/IconVerticalSolidList"/>
    <dgm:cxn modelId="{7373C31B-48FB-4EE2-9806-CFE4A92622E2}" type="presParOf" srcId="{04CB4627-AC2A-4F79-A2DE-6FBFA46B6275}" destId="{76090975-107C-4BD4-A727-1A93208E2B7C}" srcOrd="1" destOrd="0" presId="urn:microsoft.com/office/officeart/2018/2/layout/IconVerticalSolidList"/>
    <dgm:cxn modelId="{AD936284-D834-4176-8B04-2FD883778E23}" type="presParOf" srcId="{04CB4627-AC2A-4F79-A2DE-6FBFA46B6275}" destId="{422D66C6-C9E7-40D2-A24E-C389C0979BC8}" srcOrd="2" destOrd="0" presId="urn:microsoft.com/office/officeart/2018/2/layout/IconVerticalSolidList"/>
    <dgm:cxn modelId="{C53B72E2-8D47-492D-89F0-515B5AF0D407}" type="presParOf" srcId="{04CB4627-AC2A-4F79-A2DE-6FBFA46B6275}" destId="{5656EA1D-ED38-4900-97A3-E03352033191}" srcOrd="3" destOrd="0" presId="urn:microsoft.com/office/officeart/2018/2/layout/IconVerticalSolidList"/>
    <dgm:cxn modelId="{F1B30E91-F426-4AB3-813B-50117047042F}" type="presParOf" srcId="{D5D25391-1C72-4D24-A059-EE295D182E10}" destId="{5F98C137-E83E-48C3-8675-41E6156928B7}" srcOrd="3" destOrd="0" presId="urn:microsoft.com/office/officeart/2018/2/layout/IconVerticalSolidList"/>
    <dgm:cxn modelId="{77C20C0E-CA71-4B11-B765-A8E3412355F3}" type="presParOf" srcId="{D5D25391-1C72-4D24-A059-EE295D182E10}" destId="{5BF43CD3-EBE6-46A1-AFCC-76CC2DA89D48}" srcOrd="4" destOrd="0" presId="urn:microsoft.com/office/officeart/2018/2/layout/IconVerticalSolidList"/>
    <dgm:cxn modelId="{8565C3C2-3E88-4C68-BC8F-499EF49835E9}" type="presParOf" srcId="{5BF43CD3-EBE6-46A1-AFCC-76CC2DA89D48}" destId="{4193EF47-7415-48FF-9C45-050E3AE6E41F}" srcOrd="0" destOrd="0" presId="urn:microsoft.com/office/officeart/2018/2/layout/IconVerticalSolidList"/>
    <dgm:cxn modelId="{01B874C3-ED74-4BF0-B5C1-74C411B80AA4}" type="presParOf" srcId="{5BF43CD3-EBE6-46A1-AFCC-76CC2DA89D48}" destId="{D60963B4-5679-4472-B9A7-8D883974556E}" srcOrd="1" destOrd="0" presId="urn:microsoft.com/office/officeart/2018/2/layout/IconVerticalSolidList"/>
    <dgm:cxn modelId="{09F9EDAB-9FB4-4F5F-9FDD-9D04773F87A5}" type="presParOf" srcId="{5BF43CD3-EBE6-46A1-AFCC-76CC2DA89D48}" destId="{38A508A0-6730-4DEE-8616-FC743CEA973E}" srcOrd="2" destOrd="0" presId="urn:microsoft.com/office/officeart/2018/2/layout/IconVerticalSolidList"/>
    <dgm:cxn modelId="{51124A89-8753-4080-8F5C-80087A067D21}" type="presParOf" srcId="{5BF43CD3-EBE6-46A1-AFCC-76CC2DA89D48}" destId="{0B4FC27F-C501-41CC-8B6E-7DDC111E8C5F}" srcOrd="3" destOrd="0" presId="urn:microsoft.com/office/officeart/2018/2/layout/IconVerticalSolidList"/>
    <dgm:cxn modelId="{F3704CE8-352E-4219-ACCA-D3F973FC4AEC}" type="presParOf" srcId="{D5D25391-1C72-4D24-A059-EE295D182E10}" destId="{3C15DC25-9F58-4374-9DEF-6191E5B21C94}" srcOrd="5" destOrd="0" presId="urn:microsoft.com/office/officeart/2018/2/layout/IconVerticalSolidList"/>
    <dgm:cxn modelId="{5E25A51A-51C3-4085-8F05-CBFBD4994E06}" type="presParOf" srcId="{D5D25391-1C72-4D24-A059-EE295D182E10}" destId="{612D3989-D471-4142-B7F4-C451C1143A4D}" srcOrd="6" destOrd="0" presId="urn:microsoft.com/office/officeart/2018/2/layout/IconVerticalSolidList"/>
    <dgm:cxn modelId="{E2508F8C-5C55-4018-8EAF-23BB2C3FA9EC}" type="presParOf" srcId="{612D3989-D471-4142-B7F4-C451C1143A4D}" destId="{EDB1AC91-B5E3-46A3-A559-B78E91FA65A0}" srcOrd="0" destOrd="0" presId="urn:microsoft.com/office/officeart/2018/2/layout/IconVerticalSolidList"/>
    <dgm:cxn modelId="{283770D5-5D2B-4590-80CC-92F128DE4EB7}" type="presParOf" srcId="{612D3989-D471-4142-B7F4-C451C1143A4D}" destId="{A87C1447-45C4-4298-9AB4-0295DA0EF87E}" srcOrd="1" destOrd="0" presId="urn:microsoft.com/office/officeart/2018/2/layout/IconVerticalSolidList"/>
    <dgm:cxn modelId="{EB7D1DA7-9E79-4482-8ECA-D204945E3FB5}" type="presParOf" srcId="{612D3989-D471-4142-B7F4-C451C1143A4D}" destId="{E800FD22-DCE2-4F71-9B7E-45480B63FC3F}" srcOrd="2" destOrd="0" presId="urn:microsoft.com/office/officeart/2018/2/layout/IconVerticalSolidList"/>
    <dgm:cxn modelId="{E9AEC12F-5B15-4AB4-9EC2-44F840DDC149}" type="presParOf" srcId="{612D3989-D471-4142-B7F4-C451C1143A4D}" destId="{7048C865-E36E-4162-B773-E368DEE518C2}" srcOrd="3" destOrd="0" presId="urn:microsoft.com/office/officeart/2018/2/layout/IconVerticalSolidList"/>
    <dgm:cxn modelId="{3A55271D-0715-4EFA-8BEA-0C722A5CEBDE}" type="presParOf" srcId="{D5D25391-1C72-4D24-A059-EE295D182E10}" destId="{05DA45F0-0F0E-4CB0-843B-01FEBD2D1191}" srcOrd="7" destOrd="0" presId="urn:microsoft.com/office/officeart/2018/2/layout/IconVerticalSolidList"/>
    <dgm:cxn modelId="{970E6C1A-BFDA-4E2F-95EA-59AB86F70E5E}" type="presParOf" srcId="{D5D25391-1C72-4D24-A059-EE295D182E10}" destId="{F5E92EEF-A45F-41CF-84F0-21E07E471E70}" srcOrd="8" destOrd="0" presId="urn:microsoft.com/office/officeart/2018/2/layout/IconVerticalSolidList"/>
    <dgm:cxn modelId="{7FC777F0-8905-4626-B9FE-B9233A0C7776}" type="presParOf" srcId="{F5E92EEF-A45F-41CF-84F0-21E07E471E70}" destId="{14315C4B-FE2E-4677-BC0B-BD3D5629529D}" srcOrd="0" destOrd="0" presId="urn:microsoft.com/office/officeart/2018/2/layout/IconVerticalSolidList"/>
    <dgm:cxn modelId="{F536473C-0A7C-4AA6-9C20-121A4F42BB91}" type="presParOf" srcId="{F5E92EEF-A45F-41CF-84F0-21E07E471E70}" destId="{49F4F06A-0F7D-4CFC-A451-868192F54193}" srcOrd="1" destOrd="0" presId="urn:microsoft.com/office/officeart/2018/2/layout/IconVerticalSolidList"/>
    <dgm:cxn modelId="{69DE8C34-D395-4481-AED9-419595FB0AE2}" type="presParOf" srcId="{F5E92EEF-A45F-41CF-84F0-21E07E471E70}" destId="{6DC14587-E548-4981-A0C9-E5DDEF95D8B0}" srcOrd="2" destOrd="0" presId="urn:microsoft.com/office/officeart/2018/2/layout/IconVerticalSolidList"/>
    <dgm:cxn modelId="{B33B0440-6260-4F99-A26D-048BBA921BA3}" type="presParOf" srcId="{F5E92EEF-A45F-41CF-84F0-21E07E471E70}" destId="{EC7C1B62-7338-4C59-92EA-6B80A8B2145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FDB2566-7BC4-4158-ABBA-56C03ACF35A9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484506B-981F-49E6-841B-829FE8B3F417}">
      <dgm:prSet/>
      <dgm:spPr/>
      <dgm:t>
        <a:bodyPr/>
        <a:lstStyle/>
        <a:p>
          <a:r>
            <a:rPr lang="en-GB"/>
            <a:t>In a wide variety of ways</a:t>
          </a:r>
          <a:endParaRPr lang="en-US"/>
        </a:p>
      </dgm:t>
    </dgm:pt>
    <dgm:pt modelId="{53DF2D19-391E-4B7E-A319-4F20416381CD}" type="parTrans" cxnId="{B2A84D75-C075-484A-AE39-52C30D26FDDA}">
      <dgm:prSet/>
      <dgm:spPr/>
      <dgm:t>
        <a:bodyPr/>
        <a:lstStyle/>
        <a:p>
          <a:endParaRPr lang="en-US"/>
        </a:p>
      </dgm:t>
    </dgm:pt>
    <dgm:pt modelId="{49175C4D-AFB7-42A0-9A4A-6B0E03052761}" type="sibTrans" cxnId="{B2A84D75-C075-484A-AE39-52C30D26FDDA}">
      <dgm:prSet/>
      <dgm:spPr/>
      <dgm:t>
        <a:bodyPr/>
        <a:lstStyle/>
        <a:p>
          <a:endParaRPr lang="en-US"/>
        </a:p>
      </dgm:t>
    </dgm:pt>
    <dgm:pt modelId="{62C5EC74-183E-4295-A8D3-E52CAC71F2EA}">
      <dgm:prSet/>
      <dgm:spPr/>
      <dgm:t>
        <a:bodyPr/>
        <a:lstStyle/>
        <a:p>
          <a:r>
            <a:rPr lang="en-GB"/>
            <a:t>In helping improving practice </a:t>
          </a:r>
          <a:endParaRPr lang="en-US"/>
        </a:p>
      </dgm:t>
    </dgm:pt>
    <dgm:pt modelId="{7296915F-81DE-4389-999E-2FFA91DC390E}" type="parTrans" cxnId="{B2B626AD-D496-471B-9AC1-824ACF91079E}">
      <dgm:prSet/>
      <dgm:spPr/>
      <dgm:t>
        <a:bodyPr/>
        <a:lstStyle/>
        <a:p>
          <a:endParaRPr lang="en-US"/>
        </a:p>
      </dgm:t>
    </dgm:pt>
    <dgm:pt modelId="{00747C5F-63C5-4884-8B3B-F66793B590DE}" type="sibTrans" cxnId="{B2B626AD-D496-471B-9AC1-824ACF91079E}">
      <dgm:prSet/>
      <dgm:spPr/>
      <dgm:t>
        <a:bodyPr/>
        <a:lstStyle/>
        <a:p>
          <a:endParaRPr lang="en-US"/>
        </a:p>
      </dgm:t>
    </dgm:pt>
    <dgm:pt modelId="{A286DAC8-D092-4DF5-B2B4-D184BA5BF445}">
      <dgm:prSet/>
      <dgm:spPr/>
      <dgm:t>
        <a:bodyPr/>
        <a:lstStyle/>
        <a:p>
          <a:r>
            <a:rPr lang="en-GB"/>
            <a:t>Generative AI – is used to do things such as analysing contract, predicting case outcomes and much more. </a:t>
          </a:r>
          <a:endParaRPr lang="en-US"/>
        </a:p>
      </dgm:t>
    </dgm:pt>
    <dgm:pt modelId="{AF4DECCF-F8BD-4831-80B6-2486D27845A7}" type="parTrans" cxnId="{B6F45F8D-6CAD-4231-99DF-30DF04DD6CBC}">
      <dgm:prSet/>
      <dgm:spPr/>
      <dgm:t>
        <a:bodyPr/>
        <a:lstStyle/>
        <a:p>
          <a:endParaRPr lang="en-US"/>
        </a:p>
      </dgm:t>
    </dgm:pt>
    <dgm:pt modelId="{314940C6-7EBA-4578-B566-7F43FAAB9681}" type="sibTrans" cxnId="{B6F45F8D-6CAD-4231-99DF-30DF04DD6CBC}">
      <dgm:prSet/>
      <dgm:spPr/>
      <dgm:t>
        <a:bodyPr/>
        <a:lstStyle/>
        <a:p>
          <a:endParaRPr lang="en-US"/>
        </a:p>
      </dgm:t>
    </dgm:pt>
    <dgm:pt modelId="{12D11A63-CEF6-4F01-AE5E-5EAD0DFC932D}">
      <dgm:prSet/>
      <dgm:spPr/>
      <dgm:t>
        <a:bodyPr/>
        <a:lstStyle/>
        <a:p>
          <a:r>
            <a:rPr lang="en-GB"/>
            <a:t>We see the use of it on Lexis with Lexis+AI – drafting legal advice. </a:t>
          </a:r>
          <a:endParaRPr lang="en-US"/>
        </a:p>
      </dgm:t>
    </dgm:pt>
    <dgm:pt modelId="{98D5E47F-9742-4676-96FE-C139576BBF92}" type="parTrans" cxnId="{3893A843-D2F9-48D1-871C-2D5CFDAEBD6C}">
      <dgm:prSet/>
      <dgm:spPr/>
      <dgm:t>
        <a:bodyPr/>
        <a:lstStyle/>
        <a:p>
          <a:endParaRPr lang="en-US"/>
        </a:p>
      </dgm:t>
    </dgm:pt>
    <dgm:pt modelId="{4900A038-C0E9-4516-99DF-E9FE73E0B9DB}" type="sibTrans" cxnId="{3893A843-D2F9-48D1-871C-2D5CFDAEBD6C}">
      <dgm:prSet/>
      <dgm:spPr/>
      <dgm:t>
        <a:bodyPr/>
        <a:lstStyle/>
        <a:p>
          <a:endParaRPr lang="en-US"/>
        </a:p>
      </dgm:t>
    </dgm:pt>
    <dgm:pt modelId="{35050016-B2E4-465C-8FC5-81E645DF67DA}" type="pres">
      <dgm:prSet presAssocID="{AFDB2566-7BC4-4158-ABBA-56C03ACF35A9}" presName="Name0" presStyleCnt="0">
        <dgm:presLayoutVars>
          <dgm:dir/>
          <dgm:animLvl val="lvl"/>
          <dgm:resizeHandles val="exact"/>
        </dgm:presLayoutVars>
      </dgm:prSet>
      <dgm:spPr/>
    </dgm:pt>
    <dgm:pt modelId="{CB4C155B-34BF-4EE2-B5FD-8B410B57E6D1}" type="pres">
      <dgm:prSet presAssocID="{12D11A63-CEF6-4F01-AE5E-5EAD0DFC932D}" presName="boxAndChildren" presStyleCnt="0"/>
      <dgm:spPr/>
    </dgm:pt>
    <dgm:pt modelId="{669277A1-C806-4464-A862-371E3239968A}" type="pres">
      <dgm:prSet presAssocID="{12D11A63-CEF6-4F01-AE5E-5EAD0DFC932D}" presName="parentTextBox" presStyleLbl="node1" presStyleIdx="0" presStyleCnt="4"/>
      <dgm:spPr/>
    </dgm:pt>
    <dgm:pt modelId="{522A99D4-16AC-4F5D-A074-4C076090A892}" type="pres">
      <dgm:prSet presAssocID="{314940C6-7EBA-4578-B566-7F43FAAB9681}" presName="sp" presStyleCnt="0"/>
      <dgm:spPr/>
    </dgm:pt>
    <dgm:pt modelId="{32DBDB78-4DBE-4B73-8ADD-C20C87396525}" type="pres">
      <dgm:prSet presAssocID="{A286DAC8-D092-4DF5-B2B4-D184BA5BF445}" presName="arrowAndChildren" presStyleCnt="0"/>
      <dgm:spPr/>
    </dgm:pt>
    <dgm:pt modelId="{2B516C18-E01E-49EA-B5C6-01A937F3D9EB}" type="pres">
      <dgm:prSet presAssocID="{A286DAC8-D092-4DF5-B2B4-D184BA5BF445}" presName="parentTextArrow" presStyleLbl="node1" presStyleIdx="1" presStyleCnt="4"/>
      <dgm:spPr/>
    </dgm:pt>
    <dgm:pt modelId="{FD7AB0FD-6971-4340-B178-7FDC6D4CDC37}" type="pres">
      <dgm:prSet presAssocID="{00747C5F-63C5-4884-8B3B-F66793B590DE}" presName="sp" presStyleCnt="0"/>
      <dgm:spPr/>
    </dgm:pt>
    <dgm:pt modelId="{3F389C27-4C6C-4A74-9A5F-45F6B591E82A}" type="pres">
      <dgm:prSet presAssocID="{62C5EC74-183E-4295-A8D3-E52CAC71F2EA}" presName="arrowAndChildren" presStyleCnt="0"/>
      <dgm:spPr/>
    </dgm:pt>
    <dgm:pt modelId="{963F27A0-1B21-4E03-86F2-2D6EB7F6A837}" type="pres">
      <dgm:prSet presAssocID="{62C5EC74-183E-4295-A8D3-E52CAC71F2EA}" presName="parentTextArrow" presStyleLbl="node1" presStyleIdx="2" presStyleCnt="4"/>
      <dgm:spPr/>
    </dgm:pt>
    <dgm:pt modelId="{E7AA0E62-FA72-43B0-AB84-B42A7B1C3A17}" type="pres">
      <dgm:prSet presAssocID="{49175C4D-AFB7-42A0-9A4A-6B0E03052761}" presName="sp" presStyleCnt="0"/>
      <dgm:spPr/>
    </dgm:pt>
    <dgm:pt modelId="{C1D7D205-28E5-4FE2-9152-17E786483D0F}" type="pres">
      <dgm:prSet presAssocID="{E484506B-981F-49E6-841B-829FE8B3F417}" presName="arrowAndChildren" presStyleCnt="0"/>
      <dgm:spPr/>
    </dgm:pt>
    <dgm:pt modelId="{76A4755C-DF45-4533-AB55-0F8F2263BF9D}" type="pres">
      <dgm:prSet presAssocID="{E484506B-981F-49E6-841B-829FE8B3F417}" presName="parentTextArrow" presStyleLbl="node1" presStyleIdx="3" presStyleCnt="4"/>
      <dgm:spPr/>
    </dgm:pt>
  </dgm:ptLst>
  <dgm:cxnLst>
    <dgm:cxn modelId="{46345A02-F400-4080-8904-4228DA52A3F0}" type="presOf" srcId="{12D11A63-CEF6-4F01-AE5E-5EAD0DFC932D}" destId="{669277A1-C806-4464-A862-371E3239968A}" srcOrd="0" destOrd="0" presId="urn:microsoft.com/office/officeart/2005/8/layout/process4"/>
    <dgm:cxn modelId="{3893A843-D2F9-48D1-871C-2D5CFDAEBD6C}" srcId="{AFDB2566-7BC4-4158-ABBA-56C03ACF35A9}" destId="{12D11A63-CEF6-4F01-AE5E-5EAD0DFC932D}" srcOrd="3" destOrd="0" parTransId="{98D5E47F-9742-4676-96FE-C139576BBF92}" sibTransId="{4900A038-C0E9-4516-99DF-E9FE73E0B9DB}"/>
    <dgm:cxn modelId="{795A9851-952E-4383-9031-234690D2B1DE}" type="presOf" srcId="{E484506B-981F-49E6-841B-829FE8B3F417}" destId="{76A4755C-DF45-4533-AB55-0F8F2263BF9D}" srcOrd="0" destOrd="0" presId="urn:microsoft.com/office/officeart/2005/8/layout/process4"/>
    <dgm:cxn modelId="{B2A84D75-C075-484A-AE39-52C30D26FDDA}" srcId="{AFDB2566-7BC4-4158-ABBA-56C03ACF35A9}" destId="{E484506B-981F-49E6-841B-829FE8B3F417}" srcOrd="0" destOrd="0" parTransId="{53DF2D19-391E-4B7E-A319-4F20416381CD}" sibTransId="{49175C4D-AFB7-42A0-9A4A-6B0E03052761}"/>
    <dgm:cxn modelId="{FFD4BE57-9E3E-488D-9579-E0ED11172165}" type="presOf" srcId="{AFDB2566-7BC4-4158-ABBA-56C03ACF35A9}" destId="{35050016-B2E4-465C-8FC5-81E645DF67DA}" srcOrd="0" destOrd="0" presId="urn:microsoft.com/office/officeart/2005/8/layout/process4"/>
    <dgm:cxn modelId="{B6F45F8D-6CAD-4231-99DF-30DF04DD6CBC}" srcId="{AFDB2566-7BC4-4158-ABBA-56C03ACF35A9}" destId="{A286DAC8-D092-4DF5-B2B4-D184BA5BF445}" srcOrd="2" destOrd="0" parTransId="{AF4DECCF-F8BD-4831-80B6-2486D27845A7}" sibTransId="{314940C6-7EBA-4578-B566-7F43FAAB9681}"/>
    <dgm:cxn modelId="{B2B626AD-D496-471B-9AC1-824ACF91079E}" srcId="{AFDB2566-7BC4-4158-ABBA-56C03ACF35A9}" destId="{62C5EC74-183E-4295-A8D3-E52CAC71F2EA}" srcOrd="1" destOrd="0" parTransId="{7296915F-81DE-4389-999E-2FFA91DC390E}" sibTransId="{00747C5F-63C5-4884-8B3B-F66793B590DE}"/>
    <dgm:cxn modelId="{9D670ED2-EF88-46EF-9A9F-9E02FE8648EB}" type="presOf" srcId="{A286DAC8-D092-4DF5-B2B4-D184BA5BF445}" destId="{2B516C18-E01E-49EA-B5C6-01A937F3D9EB}" srcOrd="0" destOrd="0" presId="urn:microsoft.com/office/officeart/2005/8/layout/process4"/>
    <dgm:cxn modelId="{F36647DB-879A-48A3-A402-5490888EA8BB}" type="presOf" srcId="{62C5EC74-183E-4295-A8D3-E52CAC71F2EA}" destId="{963F27A0-1B21-4E03-86F2-2D6EB7F6A837}" srcOrd="0" destOrd="0" presId="urn:microsoft.com/office/officeart/2005/8/layout/process4"/>
    <dgm:cxn modelId="{1D12B068-0CB5-49D6-AB1E-A0F5539FC942}" type="presParOf" srcId="{35050016-B2E4-465C-8FC5-81E645DF67DA}" destId="{CB4C155B-34BF-4EE2-B5FD-8B410B57E6D1}" srcOrd="0" destOrd="0" presId="urn:microsoft.com/office/officeart/2005/8/layout/process4"/>
    <dgm:cxn modelId="{502E7B39-DD12-4DE1-A639-1B569D6C89EA}" type="presParOf" srcId="{CB4C155B-34BF-4EE2-B5FD-8B410B57E6D1}" destId="{669277A1-C806-4464-A862-371E3239968A}" srcOrd="0" destOrd="0" presId="urn:microsoft.com/office/officeart/2005/8/layout/process4"/>
    <dgm:cxn modelId="{9F721B82-E9D8-4E25-820A-B8BED15F451B}" type="presParOf" srcId="{35050016-B2E4-465C-8FC5-81E645DF67DA}" destId="{522A99D4-16AC-4F5D-A074-4C076090A892}" srcOrd="1" destOrd="0" presId="urn:microsoft.com/office/officeart/2005/8/layout/process4"/>
    <dgm:cxn modelId="{7D2BD701-47E9-4FA3-9EC3-741B43DDE38E}" type="presParOf" srcId="{35050016-B2E4-465C-8FC5-81E645DF67DA}" destId="{32DBDB78-4DBE-4B73-8ADD-C20C87396525}" srcOrd="2" destOrd="0" presId="urn:microsoft.com/office/officeart/2005/8/layout/process4"/>
    <dgm:cxn modelId="{C57C0184-AE34-4E8B-9380-545171592C08}" type="presParOf" srcId="{32DBDB78-4DBE-4B73-8ADD-C20C87396525}" destId="{2B516C18-E01E-49EA-B5C6-01A937F3D9EB}" srcOrd="0" destOrd="0" presId="urn:microsoft.com/office/officeart/2005/8/layout/process4"/>
    <dgm:cxn modelId="{3C41E157-BE36-49C1-AE08-1FE57BC0E71B}" type="presParOf" srcId="{35050016-B2E4-465C-8FC5-81E645DF67DA}" destId="{FD7AB0FD-6971-4340-B178-7FDC6D4CDC37}" srcOrd="3" destOrd="0" presId="urn:microsoft.com/office/officeart/2005/8/layout/process4"/>
    <dgm:cxn modelId="{BCB6E94A-5656-41C2-9036-329A3E0FA026}" type="presParOf" srcId="{35050016-B2E4-465C-8FC5-81E645DF67DA}" destId="{3F389C27-4C6C-4A74-9A5F-45F6B591E82A}" srcOrd="4" destOrd="0" presId="urn:microsoft.com/office/officeart/2005/8/layout/process4"/>
    <dgm:cxn modelId="{AF74E938-D493-412F-A696-8732CC044178}" type="presParOf" srcId="{3F389C27-4C6C-4A74-9A5F-45F6B591E82A}" destId="{963F27A0-1B21-4E03-86F2-2D6EB7F6A837}" srcOrd="0" destOrd="0" presId="urn:microsoft.com/office/officeart/2005/8/layout/process4"/>
    <dgm:cxn modelId="{57DB5F24-29D8-41C8-A379-3534FEA90E56}" type="presParOf" srcId="{35050016-B2E4-465C-8FC5-81E645DF67DA}" destId="{E7AA0E62-FA72-43B0-AB84-B42A7B1C3A17}" srcOrd="5" destOrd="0" presId="urn:microsoft.com/office/officeart/2005/8/layout/process4"/>
    <dgm:cxn modelId="{D30C5CD1-50C0-4587-8308-78580FDD0C2A}" type="presParOf" srcId="{35050016-B2E4-465C-8FC5-81E645DF67DA}" destId="{C1D7D205-28E5-4FE2-9152-17E786483D0F}" srcOrd="6" destOrd="0" presId="urn:microsoft.com/office/officeart/2005/8/layout/process4"/>
    <dgm:cxn modelId="{F04ACD16-4B0F-4527-A0B2-B009E406626E}" type="presParOf" srcId="{C1D7D205-28E5-4FE2-9152-17E786483D0F}" destId="{76A4755C-DF45-4533-AB55-0F8F2263BF9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29093AC-04B4-4734-A5BC-9F02C8D06C2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8FC2095-9A63-4A1E-917C-50052C9C84CF}">
      <dgm:prSet/>
      <dgm:spPr/>
      <dgm:t>
        <a:bodyPr/>
        <a:lstStyle/>
        <a:p>
          <a:r>
            <a:rPr lang="en-GB"/>
            <a:t>The ability to summarise big bodies of text. </a:t>
          </a:r>
          <a:endParaRPr lang="en-US"/>
        </a:p>
      </dgm:t>
    </dgm:pt>
    <dgm:pt modelId="{D1801C3E-CF9F-48AD-86D9-008733A29706}" type="parTrans" cxnId="{AC342CC8-3272-4B52-B0B0-C6004162C6C5}">
      <dgm:prSet/>
      <dgm:spPr/>
      <dgm:t>
        <a:bodyPr/>
        <a:lstStyle/>
        <a:p>
          <a:endParaRPr lang="en-US"/>
        </a:p>
      </dgm:t>
    </dgm:pt>
    <dgm:pt modelId="{05261377-7D5A-4DED-8143-8E79FB5E01B8}" type="sibTrans" cxnId="{AC342CC8-3272-4B52-B0B0-C6004162C6C5}">
      <dgm:prSet/>
      <dgm:spPr/>
      <dgm:t>
        <a:bodyPr/>
        <a:lstStyle/>
        <a:p>
          <a:endParaRPr lang="en-US"/>
        </a:p>
      </dgm:t>
    </dgm:pt>
    <dgm:pt modelId="{B32CFD8D-1CFC-4C86-8BC6-E4469104845A}">
      <dgm:prSet/>
      <dgm:spPr/>
      <dgm:t>
        <a:bodyPr/>
        <a:lstStyle/>
        <a:p>
          <a:r>
            <a:rPr lang="en-GB"/>
            <a:t>Writing emails </a:t>
          </a:r>
          <a:endParaRPr lang="en-US"/>
        </a:p>
      </dgm:t>
    </dgm:pt>
    <dgm:pt modelId="{5005873D-E1B5-4B2C-B8EE-0923CBC5635C}" type="parTrans" cxnId="{FC2C8434-1F64-4BF3-A1D8-A5322FA1337E}">
      <dgm:prSet/>
      <dgm:spPr/>
      <dgm:t>
        <a:bodyPr/>
        <a:lstStyle/>
        <a:p>
          <a:endParaRPr lang="en-US"/>
        </a:p>
      </dgm:t>
    </dgm:pt>
    <dgm:pt modelId="{1DCD06D1-D2CC-4AD2-95C8-7725FC99D745}" type="sibTrans" cxnId="{FC2C8434-1F64-4BF3-A1D8-A5322FA1337E}">
      <dgm:prSet/>
      <dgm:spPr/>
      <dgm:t>
        <a:bodyPr/>
        <a:lstStyle/>
        <a:p>
          <a:endParaRPr lang="en-US"/>
        </a:p>
      </dgm:t>
    </dgm:pt>
    <dgm:pt modelId="{99300D4F-9D36-450C-B2A2-00501641C669}">
      <dgm:prSet/>
      <dgm:spPr/>
      <dgm:t>
        <a:bodyPr/>
        <a:lstStyle/>
        <a:p>
          <a:r>
            <a:rPr lang="en-GB"/>
            <a:t>Summarising meetings and writing memoranda. </a:t>
          </a:r>
          <a:endParaRPr lang="en-US"/>
        </a:p>
      </dgm:t>
    </dgm:pt>
    <dgm:pt modelId="{8B0B9214-66A4-444C-978A-550EDD3D3966}" type="parTrans" cxnId="{7D8AEBC1-B2C4-4264-AA9D-7FB0C53D0092}">
      <dgm:prSet/>
      <dgm:spPr/>
      <dgm:t>
        <a:bodyPr/>
        <a:lstStyle/>
        <a:p>
          <a:endParaRPr lang="en-US"/>
        </a:p>
      </dgm:t>
    </dgm:pt>
    <dgm:pt modelId="{D3CCD65D-5501-48A7-B22C-FC172CA80AE4}" type="sibTrans" cxnId="{7D8AEBC1-B2C4-4264-AA9D-7FB0C53D0092}">
      <dgm:prSet/>
      <dgm:spPr/>
      <dgm:t>
        <a:bodyPr/>
        <a:lstStyle/>
        <a:p>
          <a:endParaRPr lang="en-US"/>
        </a:p>
      </dgm:t>
    </dgm:pt>
    <dgm:pt modelId="{41CE7E86-1EFD-4719-9347-121512AD4E64}" type="pres">
      <dgm:prSet presAssocID="{029093AC-04B4-4734-A5BC-9F02C8D06C23}" presName="root" presStyleCnt="0">
        <dgm:presLayoutVars>
          <dgm:dir/>
          <dgm:resizeHandles val="exact"/>
        </dgm:presLayoutVars>
      </dgm:prSet>
      <dgm:spPr/>
    </dgm:pt>
    <dgm:pt modelId="{3329B438-3846-471A-9CDD-D6A1F6E551C3}" type="pres">
      <dgm:prSet presAssocID="{98FC2095-9A63-4A1E-917C-50052C9C84CF}" presName="compNode" presStyleCnt="0"/>
      <dgm:spPr/>
    </dgm:pt>
    <dgm:pt modelId="{0F46805E-CCB2-4DA9-AB15-2E58D8AEF57B}" type="pres">
      <dgm:prSet presAssocID="{98FC2095-9A63-4A1E-917C-50052C9C84CF}" presName="bgRect" presStyleLbl="bgShp" presStyleIdx="0" presStyleCnt="3"/>
      <dgm:spPr/>
    </dgm:pt>
    <dgm:pt modelId="{9DFDEB96-3FFF-4DE1-88C9-A26135807C89}" type="pres">
      <dgm:prSet presAssocID="{98FC2095-9A63-4A1E-917C-50052C9C84C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C18B2FE-B3E0-491C-8988-32E05543FA61}" type="pres">
      <dgm:prSet presAssocID="{98FC2095-9A63-4A1E-917C-50052C9C84CF}" presName="spaceRect" presStyleCnt="0"/>
      <dgm:spPr/>
    </dgm:pt>
    <dgm:pt modelId="{0B6BC732-C7EF-4AB2-851E-B56833B56705}" type="pres">
      <dgm:prSet presAssocID="{98FC2095-9A63-4A1E-917C-50052C9C84CF}" presName="parTx" presStyleLbl="revTx" presStyleIdx="0" presStyleCnt="3">
        <dgm:presLayoutVars>
          <dgm:chMax val="0"/>
          <dgm:chPref val="0"/>
        </dgm:presLayoutVars>
      </dgm:prSet>
      <dgm:spPr/>
    </dgm:pt>
    <dgm:pt modelId="{F17B0C05-0358-4C9A-A2FE-734D199613AB}" type="pres">
      <dgm:prSet presAssocID="{05261377-7D5A-4DED-8143-8E79FB5E01B8}" presName="sibTrans" presStyleCnt="0"/>
      <dgm:spPr/>
    </dgm:pt>
    <dgm:pt modelId="{A6785F79-8E94-42CE-9D53-2C295BB35DED}" type="pres">
      <dgm:prSet presAssocID="{B32CFD8D-1CFC-4C86-8BC6-E4469104845A}" presName="compNode" presStyleCnt="0"/>
      <dgm:spPr/>
    </dgm:pt>
    <dgm:pt modelId="{CEF45796-EA2D-4979-9476-D1052F388B04}" type="pres">
      <dgm:prSet presAssocID="{B32CFD8D-1CFC-4C86-8BC6-E4469104845A}" presName="bgRect" presStyleLbl="bgShp" presStyleIdx="1" presStyleCnt="3"/>
      <dgm:spPr/>
    </dgm:pt>
    <dgm:pt modelId="{4325012F-DE19-4BD1-B9ED-59457B7CC6F4}" type="pres">
      <dgm:prSet presAssocID="{B32CFD8D-1CFC-4C86-8BC6-E4469104845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666AF82E-AC88-4BC4-8DF0-C69A31DA114C}" type="pres">
      <dgm:prSet presAssocID="{B32CFD8D-1CFC-4C86-8BC6-E4469104845A}" presName="spaceRect" presStyleCnt="0"/>
      <dgm:spPr/>
    </dgm:pt>
    <dgm:pt modelId="{29716F41-3C68-47E3-A2C5-5B28C8E54B2E}" type="pres">
      <dgm:prSet presAssocID="{B32CFD8D-1CFC-4C86-8BC6-E4469104845A}" presName="parTx" presStyleLbl="revTx" presStyleIdx="1" presStyleCnt="3">
        <dgm:presLayoutVars>
          <dgm:chMax val="0"/>
          <dgm:chPref val="0"/>
        </dgm:presLayoutVars>
      </dgm:prSet>
      <dgm:spPr/>
    </dgm:pt>
    <dgm:pt modelId="{7ABDFFEC-CFEF-4E57-BC89-0F2BB00DF59B}" type="pres">
      <dgm:prSet presAssocID="{1DCD06D1-D2CC-4AD2-95C8-7725FC99D745}" presName="sibTrans" presStyleCnt="0"/>
      <dgm:spPr/>
    </dgm:pt>
    <dgm:pt modelId="{F09CF69F-09DB-430A-9A03-6EC0463591C8}" type="pres">
      <dgm:prSet presAssocID="{99300D4F-9D36-450C-B2A2-00501641C669}" presName="compNode" presStyleCnt="0"/>
      <dgm:spPr/>
    </dgm:pt>
    <dgm:pt modelId="{0FA0F5BA-96F5-4197-90EB-C29D8EC98D2E}" type="pres">
      <dgm:prSet presAssocID="{99300D4F-9D36-450C-B2A2-00501641C669}" presName="bgRect" presStyleLbl="bgShp" presStyleIdx="2" presStyleCnt="3"/>
      <dgm:spPr/>
    </dgm:pt>
    <dgm:pt modelId="{ED420A62-1C4B-4B8B-B69F-6E747DD18690}" type="pres">
      <dgm:prSet presAssocID="{99300D4F-9D36-450C-B2A2-00501641C66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A6F9949-FF33-4B9A-A404-D3A6B6A47A09}" type="pres">
      <dgm:prSet presAssocID="{99300D4F-9D36-450C-B2A2-00501641C669}" presName="spaceRect" presStyleCnt="0"/>
      <dgm:spPr/>
    </dgm:pt>
    <dgm:pt modelId="{EC94E4BA-84C9-4584-B8E8-A9B876FF22B6}" type="pres">
      <dgm:prSet presAssocID="{99300D4F-9D36-450C-B2A2-00501641C66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C2C8434-1F64-4BF3-A1D8-A5322FA1337E}" srcId="{029093AC-04B4-4734-A5BC-9F02C8D06C23}" destId="{B32CFD8D-1CFC-4C86-8BC6-E4469104845A}" srcOrd="1" destOrd="0" parTransId="{5005873D-E1B5-4B2C-B8EE-0923CBC5635C}" sibTransId="{1DCD06D1-D2CC-4AD2-95C8-7725FC99D745}"/>
    <dgm:cxn modelId="{25023446-D86A-42D4-A2A3-2B64DF980870}" type="presOf" srcId="{B32CFD8D-1CFC-4C86-8BC6-E4469104845A}" destId="{29716F41-3C68-47E3-A2C5-5B28C8E54B2E}" srcOrd="0" destOrd="0" presId="urn:microsoft.com/office/officeart/2018/2/layout/IconVerticalSolidList"/>
    <dgm:cxn modelId="{72026195-0723-4668-B413-120C5CDC0C63}" type="presOf" srcId="{98FC2095-9A63-4A1E-917C-50052C9C84CF}" destId="{0B6BC732-C7EF-4AB2-851E-B56833B56705}" srcOrd="0" destOrd="0" presId="urn:microsoft.com/office/officeart/2018/2/layout/IconVerticalSolidList"/>
    <dgm:cxn modelId="{C926BFBF-CC68-463F-8506-F5240D9D9D5C}" type="presOf" srcId="{99300D4F-9D36-450C-B2A2-00501641C669}" destId="{EC94E4BA-84C9-4584-B8E8-A9B876FF22B6}" srcOrd="0" destOrd="0" presId="urn:microsoft.com/office/officeart/2018/2/layout/IconVerticalSolidList"/>
    <dgm:cxn modelId="{7D8AEBC1-B2C4-4264-AA9D-7FB0C53D0092}" srcId="{029093AC-04B4-4734-A5BC-9F02C8D06C23}" destId="{99300D4F-9D36-450C-B2A2-00501641C669}" srcOrd="2" destOrd="0" parTransId="{8B0B9214-66A4-444C-978A-550EDD3D3966}" sibTransId="{D3CCD65D-5501-48A7-B22C-FC172CA80AE4}"/>
    <dgm:cxn modelId="{AC342CC8-3272-4B52-B0B0-C6004162C6C5}" srcId="{029093AC-04B4-4734-A5BC-9F02C8D06C23}" destId="{98FC2095-9A63-4A1E-917C-50052C9C84CF}" srcOrd="0" destOrd="0" parTransId="{D1801C3E-CF9F-48AD-86D9-008733A29706}" sibTransId="{05261377-7D5A-4DED-8143-8E79FB5E01B8}"/>
    <dgm:cxn modelId="{FD6945D4-3681-4350-8B9F-BF8EDC40E478}" type="presOf" srcId="{029093AC-04B4-4734-A5BC-9F02C8D06C23}" destId="{41CE7E86-1EFD-4719-9347-121512AD4E64}" srcOrd="0" destOrd="0" presId="urn:microsoft.com/office/officeart/2018/2/layout/IconVerticalSolidList"/>
    <dgm:cxn modelId="{05668435-C89A-4D6C-B318-3F62D2C0899A}" type="presParOf" srcId="{41CE7E86-1EFD-4719-9347-121512AD4E64}" destId="{3329B438-3846-471A-9CDD-D6A1F6E551C3}" srcOrd="0" destOrd="0" presId="urn:microsoft.com/office/officeart/2018/2/layout/IconVerticalSolidList"/>
    <dgm:cxn modelId="{24C4D3A1-A250-4AC9-83C5-D84ED9622442}" type="presParOf" srcId="{3329B438-3846-471A-9CDD-D6A1F6E551C3}" destId="{0F46805E-CCB2-4DA9-AB15-2E58D8AEF57B}" srcOrd="0" destOrd="0" presId="urn:microsoft.com/office/officeart/2018/2/layout/IconVerticalSolidList"/>
    <dgm:cxn modelId="{AC75E0B3-BE23-410E-BBAC-051628CB91F2}" type="presParOf" srcId="{3329B438-3846-471A-9CDD-D6A1F6E551C3}" destId="{9DFDEB96-3FFF-4DE1-88C9-A26135807C89}" srcOrd="1" destOrd="0" presId="urn:microsoft.com/office/officeart/2018/2/layout/IconVerticalSolidList"/>
    <dgm:cxn modelId="{95CD1636-5BE8-4311-AA5E-5D354BCCFBF7}" type="presParOf" srcId="{3329B438-3846-471A-9CDD-D6A1F6E551C3}" destId="{BC18B2FE-B3E0-491C-8988-32E05543FA61}" srcOrd="2" destOrd="0" presId="urn:microsoft.com/office/officeart/2018/2/layout/IconVerticalSolidList"/>
    <dgm:cxn modelId="{93EAF2B5-DB1F-4158-BDE5-573C00005DFC}" type="presParOf" srcId="{3329B438-3846-471A-9CDD-D6A1F6E551C3}" destId="{0B6BC732-C7EF-4AB2-851E-B56833B56705}" srcOrd="3" destOrd="0" presId="urn:microsoft.com/office/officeart/2018/2/layout/IconVerticalSolidList"/>
    <dgm:cxn modelId="{E3D36E27-41CB-41BF-86E2-D41CA40845CE}" type="presParOf" srcId="{41CE7E86-1EFD-4719-9347-121512AD4E64}" destId="{F17B0C05-0358-4C9A-A2FE-734D199613AB}" srcOrd="1" destOrd="0" presId="urn:microsoft.com/office/officeart/2018/2/layout/IconVerticalSolidList"/>
    <dgm:cxn modelId="{AEA78C26-22D6-402A-BAEB-A2C823905C40}" type="presParOf" srcId="{41CE7E86-1EFD-4719-9347-121512AD4E64}" destId="{A6785F79-8E94-42CE-9D53-2C295BB35DED}" srcOrd="2" destOrd="0" presId="urn:microsoft.com/office/officeart/2018/2/layout/IconVerticalSolidList"/>
    <dgm:cxn modelId="{4FF23C50-0A3F-40AE-8914-B0EF91A04CFE}" type="presParOf" srcId="{A6785F79-8E94-42CE-9D53-2C295BB35DED}" destId="{CEF45796-EA2D-4979-9476-D1052F388B04}" srcOrd="0" destOrd="0" presId="urn:microsoft.com/office/officeart/2018/2/layout/IconVerticalSolidList"/>
    <dgm:cxn modelId="{2D344BE7-0530-4AEA-BFAE-EC9F978AE700}" type="presParOf" srcId="{A6785F79-8E94-42CE-9D53-2C295BB35DED}" destId="{4325012F-DE19-4BD1-B9ED-59457B7CC6F4}" srcOrd="1" destOrd="0" presId="urn:microsoft.com/office/officeart/2018/2/layout/IconVerticalSolidList"/>
    <dgm:cxn modelId="{ECF2A39C-4953-4CA2-99B7-26A4C1D63ADB}" type="presParOf" srcId="{A6785F79-8E94-42CE-9D53-2C295BB35DED}" destId="{666AF82E-AC88-4BC4-8DF0-C69A31DA114C}" srcOrd="2" destOrd="0" presId="urn:microsoft.com/office/officeart/2018/2/layout/IconVerticalSolidList"/>
    <dgm:cxn modelId="{9F8D184B-B487-437B-9BE1-FD9E98426CDA}" type="presParOf" srcId="{A6785F79-8E94-42CE-9D53-2C295BB35DED}" destId="{29716F41-3C68-47E3-A2C5-5B28C8E54B2E}" srcOrd="3" destOrd="0" presId="urn:microsoft.com/office/officeart/2018/2/layout/IconVerticalSolidList"/>
    <dgm:cxn modelId="{C15084E4-94C1-4BE9-94C7-E226C2C7240F}" type="presParOf" srcId="{41CE7E86-1EFD-4719-9347-121512AD4E64}" destId="{7ABDFFEC-CFEF-4E57-BC89-0F2BB00DF59B}" srcOrd="3" destOrd="0" presId="urn:microsoft.com/office/officeart/2018/2/layout/IconVerticalSolidList"/>
    <dgm:cxn modelId="{4EEFDBF8-3E6A-44A3-A6AE-CA0E9690E091}" type="presParOf" srcId="{41CE7E86-1EFD-4719-9347-121512AD4E64}" destId="{F09CF69F-09DB-430A-9A03-6EC0463591C8}" srcOrd="4" destOrd="0" presId="urn:microsoft.com/office/officeart/2018/2/layout/IconVerticalSolidList"/>
    <dgm:cxn modelId="{CAACAE2B-C6B1-4C28-A4BD-F23984F40F66}" type="presParOf" srcId="{F09CF69F-09DB-430A-9A03-6EC0463591C8}" destId="{0FA0F5BA-96F5-4197-90EB-C29D8EC98D2E}" srcOrd="0" destOrd="0" presId="urn:microsoft.com/office/officeart/2018/2/layout/IconVerticalSolidList"/>
    <dgm:cxn modelId="{845AEDE9-C30E-4F68-9B54-582D1D0A85D0}" type="presParOf" srcId="{F09CF69F-09DB-430A-9A03-6EC0463591C8}" destId="{ED420A62-1C4B-4B8B-B69F-6E747DD18690}" srcOrd="1" destOrd="0" presId="urn:microsoft.com/office/officeart/2018/2/layout/IconVerticalSolidList"/>
    <dgm:cxn modelId="{6EF56C23-9CF2-4159-BDA2-2BCC6F7DEC7E}" type="presParOf" srcId="{F09CF69F-09DB-430A-9A03-6EC0463591C8}" destId="{7A6F9949-FF33-4B9A-A404-D3A6B6A47A09}" srcOrd="2" destOrd="0" presId="urn:microsoft.com/office/officeart/2018/2/layout/IconVerticalSolidList"/>
    <dgm:cxn modelId="{409018FF-0AE6-4D4D-9477-06839D89A9CC}" type="presParOf" srcId="{F09CF69F-09DB-430A-9A03-6EC0463591C8}" destId="{EC94E4BA-84C9-4584-B8E8-A9B876FF22B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B4474B7-C13C-47EA-BE2B-41D46B70002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6B4D059-4CBA-4063-9373-AA083C0F439E}">
      <dgm:prSet/>
      <dgm:spPr/>
      <dgm:t>
        <a:bodyPr/>
        <a:lstStyle/>
        <a:p>
          <a:r>
            <a:rPr lang="en-GB"/>
            <a:t>Predicative policing using AI </a:t>
          </a:r>
          <a:endParaRPr lang="en-US"/>
        </a:p>
      </dgm:t>
    </dgm:pt>
    <dgm:pt modelId="{32F1E37E-75F0-4DC4-902D-5874D7EDCD5C}" type="parTrans" cxnId="{7257A74A-14CF-4912-A3C0-21491BB3A22A}">
      <dgm:prSet/>
      <dgm:spPr/>
      <dgm:t>
        <a:bodyPr/>
        <a:lstStyle/>
        <a:p>
          <a:endParaRPr lang="en-US"/>
        </a:p>
      </dgm:t>
    </dgm:pt>
    <dgm:pt modelId="{815ED8C7-F05A-4034-ADB6-83036CC6E62E}" type="sibTrans" cxnId="{7257A74A-14CF-4912-A3C0-21491BB3A22A}">
      <dgm:prSet/>
      <dgm:spPr/>
      <dgm:t>
        <a:bodyPr/>
        <a:lstStyle/>
        <a:p>
          <a:endParaRPr lang="en-US"/>
        </a:p>
      </dgm:t>
    </dgm:pt>
    <dgm:pt modelId="{6E3EC5F3-BE6B-4D0E-82BE-70328B97E243}">
      <dgm:prSet/>
      <dgm:spPr/>
      <dgm:t>
        <a:bodyPr/>
        <a:lstStyle/>
        <a:p>
          <a:r>
            <a:rPr lang="en-GB"/>
            <a:t>Facial recognition technology </a:t>
          </a:r>
          <a:endParaRPr lang="en-US"/>
        </a:p>
      </dgm:t>
    </dgm:pt>
    <dgm:pt modelId="{E5473B5A-CBBD-47F4-A899-0DEC04F5EFFE}" type="parTrans" cxnId="{0E0E4972-E04C-49AD-A36B-9BFDC1E062F2}">
      <dgm:prSet/>
      <dgm:spPr/>
      <dgm:t>
        <a:bodyPr/>
        <a:lstStyle/>
        <a:p>
          <a:endParaRPr lang="en-US"/>
        </a:p>
      </dgm:t>
    </dgm:pt>
    <dgm:pt modelId="{FFA2D3BC-8553-41D9-87EC-A3124C02907C}" type="sibTrans" cxnId="{0E0E4972-E04C-49AD-A36B-9BFDC1E062F2}">
      <dgm:prSet/>
      <dgm:spPr/>
      <dgm:t>
        <a:bodyPr/>
        <a:lstStyle/>
        <a:p>
          <a:endParaRPr lang="en-US"/>
        </a:p>
      </dgm:t>
    </dgm:pt>
    <dgm:pt modelId="{5558B633-4CE9-40BA-967D-A11D1F2E1865}">
      <dgm:prSet/>
      <dgm:spPr/>
      <dgm:t>
        <a:bodyPr/>
        <a:lstStyle/>
        <a:p>
          <a:r>
            <a:rPr lang="en-GB"/>
            <a:t>Online Hearings </a:t>
          </a:r>
          <a:endParaRPr lang="en-US"/>
        </a:p>
      </dgm:t>
    </dgm:pt>
    <dgm:pt modelId="{7A9AAE6E-DE48-406A-B2E2-653563F03EE4}" type="parTrans" cxnId="{15057C22-7C55-4170-8512-1B8722BFFF7E}">
      <dgm:prSet/>
      <dgm:spPr/>
      <dgm:t>
        <a:bodyPr/>
        <a:lstStyle/>
        <a:p>
          <a:endParaRPr lang="en-US"/>
        </a:p>
      </dgm:t>
    </dgm:pt>
    <dgm:pt modelId="{4AC205D0-8262-4527-A83A-765B394DAC1C}" type="sibTrans" cxnId="{15057C22-7C55-4170-8512-1B8722BFFF7E}">
      <dgm:prSet/>
      <dgm:spPr/>
      <dgm:t>
        <a:bodyPr/>
        <a:lstStyle/>
        <a:p>
          <a:endParaRPr lang="en-US"/>
        </a:p>
      </dgm:t>
    </dgm:pt>
    <dgm:pt modelId="{2FDDA113-333F-4868-9464-DAA6D2754868}" type="pres">
      <dgm:prSet presAssocID="{DB4474B7-C13C-47EA-BE2B-41D46B700022}" presName="linear" presStyleCnt="0">
        <dgm:presLayoutVars>
          <dgm:animLvl val="lvl"/>
          <dgm:resizeHandles val="exact"/>
        </dgm:presLayoutVars>
      </dgm:prSet>
      <dgm:spPr/>
    </dgm:pt>
    <dgm:pt modelId="{11E54BD9-D474-4A7A-98D9-539A95AC306C}" type="pres">
      <dgm:prSet presAssocID="{E6B4D059-4CBA-4063-9373-AA083C0F439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09D6A91-E486-4B96-8C9C-BC27B1B0B0A8}" type="pres">
      <dgm:prSet presAssocID="{815ED8C7-F05A-4034-ADB6-83036CC6E62E}" presName="spacer" presStyleCnt="0"/>
      <dgm:spPr/>
    </dgm:pt>
    <dgm:pt modelId="{01DB0D51-B8DB-4BD4-9FF3-667C9F349D8E}" type="pres">
      <dgm:prSet presAssocID="{6E3EC5F3-BE6B-4D0E-82BE-70328B97E24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0912090-F8E1-4564-99BC-2C3608EBEEA4}" type="pres">
      <dgm:prSet presAssocID="{FFA2D3BC-8553-41D9-87EC-A3124C02907C}" presName="spacer" presStyleCnt="0"/>
      <dgm:spPr/>
    </dgm:pt>
    <dgm:pt modelId="{057BA206-F2FB-4FB5-81E4-108A6A9DB05A}" type="pres">
      <dgm:prSet presAssocID="{5558B633-4CE9-40BA-967D-A11D1F2E186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FF59D21-D4FA-4714-A408-AD6158BC877A}" type="presOf" srcId="{6E3EC5F3-BE6B-4D0E-82BE-70328B97E243}" destId="{01DB0D51-B8DB-4BD4-9FF3-667C9F349D8E}" srcOrd="0" destOrd="0" presId="urn:microsoft.com/office/officeart/2005/8/layout/vList2"/>
    <dgm:cxn modelId="{15057C22-7C55-4170-8512-1B8722BFFF7E}" srcId="{DB4474B7-C13C-47EA-BE2B-41D46B700022}" destId="{5558B633-4CE9-40BA-967D-A11D1F2E1865}" srcOrd="2" destOrd="0" parTransId="{7A9AAE6E-DE48-406A-B2E2-653563F03EE4}" sibTransId="{4AC205D0-8262-4527-A83A-765B394DAC1C}"/>
    <dgm:cxn modelId="{2B7F6529-9981-49C1-908D-C3FD705FA286}" type="presOf" srcId="{DB4474B7-C13C-47EA-BE2B-41D46B700022}" destId="{2FDDA113-333F-4868-9464-DAA6D2754868}" srcOrd="0" destOrd="0" presId="urn:microsoft.com/office/officeart/2005/8/layout/vList2"/>
    <dgm:cxn modelId="{7257A74A-14CF-4912-A3C0-21491BB3A22A}" srcId="{DB4474B7-C13C-47EA-BE2B-41D46B700022}" destId="{E6B4D059-4CBA-4063-9373-AA083C0F439E}" srcOrd="0" destOrd="0" parTransId="{32F1E37E-75F0-4DC4-902D-5874D7EDCD5C}" sibTransId="{815ED8C7-F05A-4034-ADB6-83036CC6E62E}"/>
    <dgm:cxn modelId="{0E0E4972-E04C-49AD-A36B-9BFDC1E062F2}" srcId="{DB4474B7-C13C-47EA-BE2B-41D46B700022}" destId="{6E3EC5F3-BE6B-4D0E-82BE-70328B97E243}" srcOrd="1" destOrd="0" parTransId="{E5473B5A-CBBD-47F4-A899-0DEC04F5EFFE}" sibTransId="{FFA2D3BC-8553-41D9-87EC-A3124C02907C}"/>
    <dgm:cxn modelId="{9D4BD68F-8923-46A9-B58F-B4F6B981AE21}" type="presOf" srcId="{E6B4D059-4CBA-4063-9373-AA083C0F439E}" destId="{11E54BD9-D474-4A7A-98D9-539A95AC306C}" srcOrd="0" destOrd="0" presId="urn:microsoft.com/office/officeart/2005/8/layout/vList2"/>
    <dgm:cxn modelId="{AD587CBE-AEFF-4AB4-A7BB-AF80FE999CD1}" type="presOf" srcId="{5558B633-4CE9-40BA-967D-A11D1F2E1865}" destId="{057BA206-F2FB-4FB5-81E4-108A6A9DB05A}" srcOrd="0" destOrd="0" presId="urn:microsoft.com/office/officeart/2005/8/layout/vList2"/>
    <dgm:cxn modelId="{50864EA1-6CE6-4583-B182-BF2C7DB5E863}" type="presParOf" srcId="{2FDDA113-333F-4868-9464-DAA6D2754868}" destId="{11E54BD9-D474-4A7A-98D9-539A95AC306C}" srcOrd="0" destOrd="0" presId="urn:microsoft.com/office/officeart/2005/8/layout/vList2"/>
    <dgm:cxn modelId="{CEDBF23D-A587-48A0-8451-A2A0F7ACBD9B}" type="presParOf" srcId="{2FDDA113-333F-4868-9464-DAA6D2754868}" destId="{909D6A91-E486-4B96-8C9C-BC27B1B0B0A8}" srcOrd="1" destOrd="0" presId="urn:microsoft.com/office/officeart/2005/8/layout/vList2"/>
    <dgm:cxn modelId="{53BAC6A5-EAEE-4623-8DCD-7CC196BEFA70}" type="presParOf" srcId="{2FDDA113-333F-4868-9464-DAA6D2754868}" destId="{01DB0D51-B8DB-4BD4-9FF3-667C9F349D8E}" srcOrd="2" destOrd="0" presId="urn:microsoft.com/office/officeart/2005/8/layout/vList2"/>
    <dgm:cxn modelId="{E9EC06A3-30FC-4F61-A0AE-64363F9BC73B}" type="presParOf" srcId="{2FDDA113-333F-4868-9464-DAA6D2754868}" destId="{C0912090-F8E1-4564-99BC-2C3608EBEEA4}" srcOrd="3" destOrd="0" presId="urn:microsoft.com/office/officeart/2005/8/layout/vList2"/>
    <dgm:cxn modelId="{89E1D780-D800-4344-A30E-160077B97CE8}" type="presParOf" srcId="{2FDDA113-333F-4868-9464-DAA6D2754868}" destId="{057BA206-F2FB-4FB5-81E4-108A6A9DB05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DCEFA3E-FBC8-46F3-B325-336C8BC3F4D6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7D44CA2-63FA-45D1-B0A2-CB301FB5480A}">
      <dgm:prSet/>
      <dgm:spPr/>
      <dgm:t>
        <a:bodyPr/>
        <a:lstStyle/>
        <a:p>
          <a:r>
            <a:rPr lang="en-GB"/>
            <a:t>Because  these professional hold confidential data. </a:t>
          </a:r>
          <a:endParaRPr lang="en-US"/>
        </a:p>
      </dgm:t>
    </dgm:pt>
    <dgm:pt modelId="{8D79926B-695C-4EC1-B12D-D420F99A8171}" type="parTrans" cxnId="{9EF2A696-8F56-4B61-9DF8-F45FC12CEADC}">
      <dgm:prSet/>
      <dgm:spPr/>
      <dgm:t>
        <a:bodyPr/>
        <a:lstStyle/>
        <a:p>
          <a:endParaRPr lang="en-US"/>
        </a:p>
      </dgm:t>
    </dgm:pt>
    <dgm:pt modelId="{7DD4B582-0C0B-49CD-A18B-9362EB263624}" type="sibTrans" cxnId="{9EF2A696-8F56-4B61-9DF8-F45FC12CEADC}">
      <dgm:prSet/>
      <dgm:spPr/>
      <dgm:t>
        <a:bodyPr/>
        <a:lstStyle/>
        <a:p>
          <a:endParaRPr lang="en-US"/>
        </a:p>
      </dgm:t>
    </dgm:pt>
    <dgm:pt modelId="{821742FA-12E9-421E-89BD-E090C9D5A41E}">
      <dgm:prSet/>
      <dgm:spPr/>
      <dgm:t>
        <a:bodyPr/>
        <a:lstStyle/>
        <a:p>
          <a:r>
            <a:rPr lang="en-GB"/>
            <a:t>What type of confidential data do you think that lawyers may hold? </a:t>
          </a:r>
          <a:endParaRPr lang="en-US"/>
        </a:p>
      </dgm:t>
    </dgm:pt>
    <dgm:pt modelId="{C6290E89-87FF-46AA-9E5C-CB5A819D633D}" type="parTrans" cxnId="{B27116FF-5CCF-4E7D-AA47-A29089B6CCBD}">
      <dgm:prSet/>
      <dgm:spPr/>
      <dgm:t>
        <a:bodyPr/>
        <a:lstStyle/>
        <a:p>
          <a:endParaRPr lang="en-US"/>
        </a:p>
      </dgm:t>
    </dgm:pt>
    <dgm:pt modelId="{05C0BE82-F98C-41B7-8470-B127924DCAD1}" type="sibTrans" cxnId="{B27116FF-5CCF-4E7D-AA47-A29089B6CCBD}">
      <dgm:prSet/>
      <dgm:spPr/>
      <dgm:t>
        <a:bodyPr/>
        <a:lstStyle/>
        <a:p>
          <a:endParaRPr lang="en-US"/>
        </a:p>
      </dgm:t>
    </dgm:pt>
    <dgm:pt modelId="{4E8AB0F1-2D74-44A1-B170-320B2072823A}">
      <dgm:prSet/>
      <dgm:spPr/>
      <dgm:t>
        <a:bodyPr/>
        <a:lstStyle/>
        <a:p>
          <a:r>
            <a:rPr lang="en-GB"/>
            <a:t>Lawyers use computers which may make them susceptible to scammers or criminals. </a:t>
          </a:r>
          <a:endParaRPr lang="en-US"/>
        </a:p>
      </dgm:t>
    </dgm:pt>
    <dgm:pt modelId="{BC5C5F4D-F917-4A69-922D-C30FF461CBD8}" type="parTrans" cxnId="{7E9EC414-C633-412E-AC3F-2F6BEC99C283}">
      <dgm:prSet/>
      <dgm:spPr/>
      <dgm:t>
        <a:bodyPr/>
        <a:lstStyle/>
        <a:p>
          <a:endParaRPr lang="en-US"/>
        </a:p>
      </dgm:t>
    </dgm:pt>
    <dgm:pt modelId="{0EA45955-452F-4FC7-BEC2-3D8513E6FB60}" type="sibTrans" cxnId="{7E9EC414-C633-412E-AC3F-2F6BEC99C283}">
      <dgm:prSet/>
      <dgm:spPr/>
      <dgm:t>
        <a:bodyPr/>
        <a:lstStyle/>
        <a:p>
          <a:endParaRPr lang="en-US"/>
        </a:p>
      </dgm:t>
    </dgm:pt>
    <dgm:pt modelId="{DEC82CC6-DB60-4523-A4C0-4DAF374E5761}">
      <dgm:prSet/>
      <dgm:spPr/>
      <dgm:t>
        <a:bodyPr/>
        <a:lstStyle/>
        <a:p>
          <a:r>
            <a:rPr lang="en-GB"/>
            <a:t>Why would they target lawyers? </a:t>
          </a:r>
          <a:endParaRPr lang="en-US"/>
        </a:p>
      </dgm:t>
    </dgm:pt>
    <dgm:pt modelId="{E974E0AF-4717-4CD3-A32E-E9640BB2B144}" type="parTrans" cxnId="{C628F6DC-DE18-497B-8B28-C3867238BF29}">
      <dgm:prSet/>
      <dgm:spPr/>
      <dgm:t>
        <a:bodyPr/>
        <a:lstStyle/>
        <a:p>
          <a:endParaRPr lang="en-US"/>
        </a:p>
      </dgm:t>
    </dgm:pt>
    <dgm:pt modelId="{5E9F5276-B87E-45A2-B97D-A86A11B8F92B}" type="sibTrans" cxnId="{C628F6DC-DE18-497B-8B28-C3867238BF29}">
      <dgm:prSet/>
      <dgm:spPr/>
      <dgm:t>
        <a:bodyPr/>
        <a:lstStyle/>
        <a:p>
          <a:endParaRPr lang="en-US"/>
        </a:p>
      </dgm:t>
    </dgm:pt>
    <dgm:pt modelId="{49888D58-FAFA-4051-8DF0-6EF9D00D1D32}" type="pres">
      <dgm:prSet presAssocID="{ADCEFA3E-FBC8-46F3-B325-336C8BC3F4D6}" presName="matrix" presStyleCnt="0">
        <dgm:presLayoutVars>
          <dgm:chMax val="1"/>
          <dgm:dir/>
          <dgm:resizeHandles val="exact"/>
        </dgm:presLayoutVars>
      </dgm:prSet>
      <dgm:spPr/>
    </dgm:pt>
    <dgm:pt modelId="{BD84892E-6FA8-4FE1-83B1-E1D304538431}" type="pres">
      <dgm:prSet presAssocID="{ADCEFA3E-FBC8-46F3-B325-336C8BC3F4D6}" presName="diamond" presStyleLbl="bgShp" presStyleIdx="0" presStyleCnt="1"/>
      <dgm:spPr/>
    </dgm:pt>
    <dgm:pt modelId="{F26EC644-68FB-4075-81E9-EB0712F11167}" type="pres">
      <dgm:prSet presAssocID="{ADCEFA3E-FBC8-46F3-B325-336C8BC3F4D6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FEB3122-A713-4526-9DD3-E73AB040EBB9}" type="pres">
      <dgm:prSet presAssocID="{ADCEFA3E-FBC8-46F3-B325-336C8BC3F4D6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9C11377-8B66-463B-96C0-496CE479F725}" type="pres">
      <dgm:prSet presAssocID="{ADCEFA3E-FBC8-46F3-B325-336C8BC3F4D6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A545088-5948-46C1-A5BB-9D4AC5C0B9B9}" type="pres">
      <dgm:prSet presAssocID="{ADCEFA3E-FBC8-46F3-B325-336C8BC3F4D6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E9EC414-C633-412E-AC3F-2F6BEC99C283}" srcId="{ADCEFA3E-FBC8-46F3-B325-336C8BC3F4D6}" destId="{4E8AB0F1-2D74-44A1-B170-320B2072823A}" srcOrd="2" destOrd="0" parTransId="{BC5C5F4D-F917-4A69-922D-C30FF461CBD8}" sibTransId="{0EA45955-452F-4FC7-BEC2-3D8513E6FB60}"/>
    <dgm:cxn modelId="{D7270096-24BA-4BBF-A5A7-EB0824D90FF1}" type="presOf" srcId="{DEC82CC6-DB60-4523-A4C0-4DAF374E5761}" destId="{AA545088-5948-46C1-A5BB-9D4AC5C0B9B9}" srcOrd="0" destOrd="0" presId="urn:microsoft.com/office/officeart/2005/8/layout/matrix3"/>
    <dgm:cxn modelId="{9EF2A696-8F56-4B61-9DF8-F45FC12CEADC}" srcId="{ADCEFA3E-FBC8-46F3-B325-336C8BC3F4D6}" destId="{47D44CA2-63FA-45D1-B0A2-CB301FB5480A}" srcOrd="0" destOrd="0" parTransId="{8D79926B-695C-4EC1-B12D-D420F99A8171}" sibTransId="{7DD4B582-0C0B-49CD-A18B-9362EB263624}"/>
    <dgm:cxn modelId="{ED7839B6-B460-40FA-9007-EB2DD136BA8B}" type="presOf" srcId="{47D44CA2-63FA-45D1-B0A2-CB301FB5480A}" destId="{F26EC644-68FB-4075-81E9-EB0712F11167}" srcOrd="0" destOrd="0" presId="urn:microsoft.com/office/officeart/2005/8/layout/matrix3"/>
    <dgm:cxn modelId="{A65A57C2-043B-498C-B115-CD7A79B894B9}" type="presOf" srcId="{ADCEFA3E-FBC8-46F3-B325-336C8BC3F4D6}" destId="{49888D58-FAFA-4051-8DF0-6EF9D00D1D32}" srcOrd="0" destOrd="0" presId="urn:microsoft.com/office/officeart/2005/8/layout/matrix3"/>
    <dgm:cxn modelId="{05CA4DD8-A08C-4915-88BD-B604578DED54}" type="presOf" srcId="{4E8AB0F1-2D74-44A1-B170-320B2072823A}" destId="{A9C11377-8B66-463B-96C0-496CE479F725}" srcOrd="0" destOrd="0" presId="urn:microsoft.com/office/officeart/2005/8/layout/matrix3"/>
    <dgm:cxn modelId="{C628F6DC-DE18-497B-8B28-C3867238BF29}" srcId="{ADCEFA3E-FBC8-46F3-B325-336C8BC3F4D6}" destId="{DEC82CC6-DB60-4523-A4C0-4DAF374E5761}" srcOrd="3" destOrd="0" parTransId="{E974E0AF-4717-4CD3-A32E-E9640BB2B144}" sibTransId="{5E9F5276-B87E-45A2-B97D-A86A11B8F92B}"/>
    <dgm:cxn modelId="{059D5BE5-6352-4ED4-8A78-78564C0B92C1}" type="presOf" srcId="{821742FA-12E9-421E-89BD-E090C9D5A41E}" destId="{BFEB3122-A713-4526-9DD3-E73AB040EBB9}" srcOrd="0" destOrd="0" presId="urn:microsoft.com/office/officeart/2005/8/layout/matrix3"/>
    <dgm:cxn modelId="{B27116FF-5CCF-4E7D-AA47-A29089B6CCBD}" srcId="{ADCEFA3E-FBC8-46F3-B325-336C8BC3F4D6}" destId="{821742FA-12E9-421E-89BD-E090C9D5A41E}" srcOrd="1" destOrd="0" parTransId="{C6290E89-87FF-46AA-9E5C-CB5A819D633D}" sibTransId="{05C0BE82-F98C-41B7-8470-B127924DCAD1}"/>
    <dgm:cxn modelId="{DF8009AE-4896-40F4-84A2-E6A33A72646E}" type="presParOf" srcId="{49888D58-FAFA-4051-8DF0-6EF9D00D1D32}" destId="{BD84892E-6FA8-4FE1-83B1-E1D304538431}" srcOrd="0" destOrd="0" presId="urn:microsoft.com/office/officeart/2005/8/layout/matrix3"/>
    <dgm:cxn modelId="{8FF08DAA-DEB1-4A98-8FB1-D6A303D51BC5}" type="presParOf" srcId="{49888D58-FAFA-4051-8DF0-6EF9D00D1D32}" destId="{F26EC644-68FB-4075-81E9-EB0712F11167}" srcOrd="1" destOrd="0" presId="urn:microsoft.com/office/officeart/2005/8/layout/matrix3"/>
    <dgm:cxn modelId="{2289A61C-34CF-4258-A61E-E9D3ED47D2E1}" type="presParOf" srcId="{49888D58-FAFA-4051-8DF0-6EF9D00D1D32}" destId="{BFEB3122-A713-4526-9DD3-E73AB040EBB9}" srcOrd="2" destOrd="0" presId="urn:microsoft.com/office/officeart/2005/8/layout/matrix3"/>
    <dgm:cxn modelId="{E888DEB9-B6FB-4E6D-8A86-ABAF13C69559}" type="presParOf" srcId="{49888D58-FAFA-4051-8DF0-6EF9D00D1D32}" destId="{A9C11377-8B66-463B-96C0-496CE479F725}" srcOrd="3" destOrd="0" presId="urn:microsoft.com/office/officeart/2005/8/layout/matrix3"/>
    <dgm:cxn modelId="{921BFFC2-8886-4F3E-8B4C-0DAF3C7BD19A}" type="presParOf" srcId="{49888D58-FAFA-4051-8DF0-6EF9D00D1D32}" destId="{AA545088-5948-46C1-A5BB-9D4AC5C0B9B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BEB2231-06AA-4EF8-9FC6-B9A7A31EECF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4A4DCAC-66E1-40C0-9799-37D7C7F57C0B}">
      <dgm:prSet/>
      <dgm:spPr/>
      <dgm:t>
        <a:bodyPr/>
        <a:lstStyle/>
        <a:p>
          <a:r>
            <a:rPr lang="en-GB"/>
            <a:t>What are the risks? – Passwords being weak, lack of training, outdated systems.</a:t>
          </a:r>
          <a:endParaRPr lang="en-US"/>
        </a:p>
      </dgm:t>
    </dgm:pt>
    <dgm:pt modelId="{FC4178EB-4557-4964-8E1C-F7DE0FA3FA6A}" type="parTrans" cxnId="{38934949-C917-48EE-BC8F-9B5D555EF0BA}">
      <dgm:prSet/>
      <dgm:spPr/>
      <dgm:t>
        <a:bodyPr/>
        <a:lstStyle/>
        <a:p>
          <a:endParaRPr lang="en-US"/>
        </a:p>
      </dgm:t>
    </dgm:pt>
    <dgm:pt modelId="{CBB7D216-0FA4-42A0-9676-6101DBFB94C4}" type="sibTrans" cxnId="{38934949-C917-48EE-BC8F-9B5D555EF0BA}">
      <dgm:prSet/>
      <dgm:spPr/>
      <dgm:t>
        <a:bodyPr/>
        <a:lstStyle/>
        <a:p>
          <a:endParaRPr lang="en-US"/>
        </a:p>
      </dgm:t>
    </dgm:pt>
    <dgm:pt modelId="{30E95866-9B73-4B6D-BDD7-B03BE611412A}">
      <dgm:prSet/>
      <dgm:spPr/>
      <dgm:t>
        <a:bodyPr/>
        <a:lstStyle/>
        <a:p>
          <a:r>
            <a:rPr lang="en-GB"/>
            <a:t>Can you think of any other reasons?</a:t>
          </a:r>
          <a:endParaRPr lang="en-US"/>
        </a:p>
      </dgm:t>
    </dgm:pt>
    <dgm:pt modelId="{C21ECDBE-571D-4242-A9C4-3D5E3AFB35DC}" type="parTrans" cxnId="{9D91137E-BAE2-4B1D-BC85-1F7A40DD4504}">
      <dgm:prSet/>
      <dgm:spPr/>
      <dgm:t>
        <a:bodyPr/>
        <a:lstStyle/>
        <a:p>
          <a:endParaRPr lang="en-US"/>
        </a:p>
      </dgm:t>
    </dgm:pt>
    <dgm:pt modelId="{C32DD191-355B-47E9-9F94-8AE8ECE70032}" type="sibTrans" cxnId="{9D91137E-BAE2-4B1D-BC85-1F7A40DD4504}">
      <dgm:prSet/>
      <dgm:spPr/>
      <dgm:t>
        <a:bodyPr/>
        <a:lstStyle/>
        <a:p>
          <a:endParaRPr lang="en-US"/>
        </a:p>
      </dgm:t>
    </dgm:pt>
    <dgm:pt modelId="{5A876F49-83F7-450D-9AD8-244FFAA3BB8E}" type="pres">
      <dgm:prSet presAssocID="{1BEB2231-06AA-4EF8-9FC6-B9A7A31EECFC}" presName="root" presStyleCnt="0">
        <dgm:presLayoutVars>
          <dgm:dir/>
          <dgm:resizeHandles val="exact"/>
        </dgm:presLayoutVars>
      </dgm:prSet>
      <dgm:spPr/>
    </dgm:pt>
    <dgm:pt modelId="{709DB34B-CAFD-4C24-91A6-C7D533B2B9DC}" type="pres">
      <dgm:prSet presAssocID="{94A4DCAC-66E1-40C0-9799-37D7C7F57C0B}" presName="compNode" presStyleCnt="0"/>
      <dgm:spPr/>
    </dgm:pt>
    <dgm:pt modelId="{43F30792-CA43-4DF3-8AD6-AC4AF9C9AB6F}" type="pres">
      <dgm:prSet presAssocID="{94A4DCAC-66E1-40C0-9799-37D7C7F57C0B}" presName="bgRect" presStyleLbl="bgShp" presStyleIdx="0" presStyleCnt="2"/>
      <dgm:spPr/>
    </dgm:pt>
    <dgm:pt modelId="{054F6761-71A8-4D4B-A0DB-3985D6A625F1}" type="pres">
      <dgm:prSet presAssocID="{94A4DCAC-66E1-40C0-9799-37D7C7F57C0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E909E76E-C321-4D4B-8D2E-FA13F31EB096}" type="pres">
      <dgm:prSet presAssocID="{94A4DCAC-66E1-40C0-9799-37D7C7F57C0B}" presName="spaceRect" presStyleCnt="0"/>
      <dgm:spPr/>
    </dgm:pt>
    <dgm:pt modelId="{C3C7339E-F016-43E1-B001-48C86A061AE1}" type="pres">
      <dgm:prSet presAssocID="{94A4DCAC-66E1-40C0-9799-37D7C7F57C0B}" presName="parTx" presStyleLbl="revTx" presStyleIdx="0" presStyleCnt="2">
        <dgm:presLayoutVars>
          <dgm:chMax val="0"/>
          <dgm:chPref val="0"/>
        </dgm:presLayoutVars>
      </dgm:prSet>
      <dgm:spPr/>
    </dgm:pt>
    <dgm:pt modelId="{7F5E09F2-C1DB-4C87-9DFA-8E43DC059E30}" type="pres">
      <dgm:prSet presAssocID="{CBB7D216-0FA4-42A0-9676-6101DBFB94C4}" presName="sibTrans" presStyleCnt="0"/>
      <dgm:spPr/>
    </dgm:pt>
    <dgm:pt modelId="{B9F089C6-D954-4EF7-8064-51BF872E8356}" type="pres">
      <dgm:prSet presAssocID="{30E95866-9B73-4B6D-BDD7-B03BE611412A}" presName="compNode" presStyleCnt="0"/>
      <dgm:spPr/>
    </dgm:pt>
    <dgm:pt modelId="{FDBE2128-0A18-420F-AE8B-4AB1412105AB}" type="pres">
      <dgm:prSet presAssocID="{30E95866-9B73-4B6D-BDD7-B03BE611412A}" presName="bgRect" presStyleLbl="bgShp" presStyleIdx="1" presStyleCnt="2"/>
      <dgm:spPr/>
    </dgm:pt>
    <dgm:pt modelId="{9E93D79C-ECC2-422C-8C3A-99207E687FD0}" type="pres">
      <dgm:prSet presAssocID="{30E95866-9B73-4B6D-BDD7-B03BE611412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4A1242C-5DD8-4043-8E42-0FD479ED7730}" type="pres">
      <dgm:prSet presAssocID="{30E95866-9B73-4B6D-BDD7-B03BE611412A}" presName="spaceRect" presStyleCnt="0"/>
      <dgm:spPr/>
    </dgm:pt>
    <dgm:pt modelId="{B598D22A-8C32-4946-BE4F-C1FDA3BF9663}" type="pres">
      <dgm:prSet presAssocID="{30E95866-9B73-4B6D-BDD7-B03BE611412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AC21E20-A273-4B1E-82ED-37DB4EEC4586}" type="presOf" srcId="{94A4DCAC-66E1-40C0-9799-37D7C7F57C0B}" destId="{C3C7339E-F016-43E1-B001-48C86A061AE1}" srcOrd="0" destOrd="0" presId="urn:microsoft.com/office/officeart/2018/2/layout/IconVerticalSolidList"/>
    <dgm:cxn modelId="{9CFDCD29-DD19-4C94-BA98-34445D597100}" type="presOf" srcId="{30E95866-9B73-4B6D-BDD7-B03BE611412A}" destId="{B598D22A-8C32-4946-BE4F-C1FDA3BF9663}" srcOrd="0" destOrd="0" presId="urn:microsoft.com/office/officeart/2018/2/layout/IconVerticalSolidList"/>
    <dgm:cxn modelId="{38934949-C917-48EE-BC8F-9B5D555EF0BA}" srcId="{1BEB2231-06AA-4EF8-9FC6-B9A7A31EECFC}" destId="{94A4DCAC-66E1-40C0-9799-37D7C7F57C0B}" srcOrd="0" destOrd="0" parTransId="{FC4178EB-4557-4964-8E1C-F7DE0FA3FA6A}" sibTransId="{CBB7D216-0FA4-42A0-9676-6101DBFB94C4}"/>
    <dgm:cxn modelId="{9D91137E-BAE2-4B1D-BC85-1F7A40DD4504}" srcId="{1BEB2231-06AA-4EF8-9FC6-B9A7A31EECFC}" destId="{30E95866-9B73-4B6D-BDD7-B03BE611412A}" srcOrd="1" destOrd="0" parTransId="{C21ECDBE-571D-4242-A9C4-3D5E3AFB35DC}" sibTransId="{C32DD191-355B-47E9-9F94-8AE8ECE70032}"/>
    <dgm:cxn modelId="{CA9296AF-1E5D-4396-8781-B9A0B9763CA9}" type="presOf" srcId="{1BEB2231-06AA-4EF8-9FC6-B9A7A31EECFC}" destId="{5A876F49-83F7-450D-9AD8-244FFAA3BB8E}" srcOrd="0" destOrd="0" presId="urn:microsoft.com/office/officeart/2018/2/layout/IconVerticalSolidList"/>
    <dgm:cxn modelId="{BB5471F9-5C08-4C44-A0C4-58F09C9FD3AB}" type="presParOf" srcId="{5A876F49-83F7-450D-9AD8-244FFAA3BB8E}" destId="{709DB34B-CAFD-4C24-91A6-C7D533B2B9DC}" srcOrd="0" destOrd="0" presId="urn:microsoft.com/office/officeart/2018/2/layout/IconVerticalSolidList"/>
    <dgm:cxn modelId="{60D30B86-A407-476C-ADA0-268B2259678E}" type="presParOf" srcId="{709DB34B-CAFD-4C24-91A6-C7D533B2B9DC}" destId="{43F30792-CA43-4DF3-8AD6-AC4AF9C9AB6F}" srcOrd="0" destOrd="0" presId="urn:microsoft.com/office/officeart/2018/2/layout/IconVerticalSolidList"/>
    <dgm:cxn modelId="{F1569563-415D-41FC-9BB9-00404B8BEB7C}" type="presParOf" srcId="{709DB34B-CAFD-4C24-91A6-C7D533B2B9DC}" destId="{054F6761-71A8-4D4B-A0DB-3985D6A625F1}" srcOrd="1" destOrd="0" presId="urn:microsoft.com/office/officeart/2018/2/layout/IconVerticalSolidList"/>
    <dgm:cxn modelId="{037DE5D8-9BBA-46CE-B886-63A7B796439E}" type="presParOf" srcId="{709DB34B-CAFD-4C24-91A6-C7D533B2B9DC}" destId="{E909E76E-C321-4D4B-8D2E-FA13F31EB096}" srcOrd="2" destOrd="0" presId="urn:microsoft.com/office/officeart/2018/2/layout/IconVerticalSolidList"/>
    <dgm:cxn modelId="{BE0951DB-FF82-4786-A699-F6C633644B0F}" type="presParOf" srcId="{709DB34B-CAFD-4C24-91A6-C7D533B2B9DC}" destId="{C3C7339E-F016-43E1-B001-48C86A061AE1}" srcOrd="3" destOrd="0" presId="urn:microsoft.com/office/officeart/2018/2/layout/IconVerticalSolidList"/>
    <dgm:cxn modelId="{1763A3AD-E7A6-4FEC-ACE2-16C6F84AD81B}" type="presParOf" srcId="{5A876F49-83F7-450D-9AD8-244FFAA3BB8E}" destId="{7F5E09F2-C1DB-4C87-9DFA-8E43DC059E30}" srcOrd="1" destOrd="0" presId="urn:microsoft.com/office/officeart/2018/2/layout/IconVerticalSolidList"/>
    <dgm:cxn modelId="{171898BA-9036-428E-BA58-5D43EDD7E1BB}" type="presParOf" srcId="{5A876F49-83F7-450D-9AD8-244FFAA3BB8E}" destId="{B9F089C6-D954-4EF7-8064-51BF872E8356}" srcOrd="2" destOrd="0" presId="urn:microsoft.com/office/officeart/2018/2/layout/IconVerticalSolidList"/>
    <dgm:cxn modelId="{A20361E4-C101-43AE-BF30-977A8361130C}" type="presParOf" srcId="{B9F089C6-D954-4EF7-8064-51BF872E8356}" destId="{FDBE2128-0A18-420F-AE8B-4AB1412105AB}" srcOrd="0" destOrd="0" presId="urn:microsoft.com/office/officeart/2018/2/layout/IconVerticalSolidList"/>
    <dgm:cxn modelId="{0DA65E15-F881-41AF-BC37-D09101931030}" type="presParOf" srcId="{B9F089C6-D954-4EF7-8064-51BF872E8356}" destId="{9E93D79C-ECC2-422C-8C3A-99207E687FD0}" srcOrd="1" destOrd="0" presId="urn:microsoft.com/office/officeart/2018/2/layout/IconVerticalSolidList"/>
    <dgm:cxn modelId="{CE17A95E-8279-4DDC-A5A1-A7141D69B516}" type="presParOf" srcId="{B9F089C6-D954-4EF7-8064-51BF872E8356}" destId="{04A1242C-5DD8-4043-8E42-0FD479ED7730}" srcOrd="2" destOrd="0" presId="urn:microsoft.com/office/officeart/2018/2/layout/IconVerticalSolidList"/>
    <dgm:cxn modelId="{3E46B99F-D404-4854-A920-97917E3E39DC}" type="presParOf" srcId="{B9F089C6-D954-4EF7-8064-51BF872E8356}" destId="{B598D22A-8C32-4946-BE4F-C1FDA3BF966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3DBE014-1BD6-4FF2-B126-ACAD352F0CC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4DC2383-0359-4322-A7EF-74ACB7E58918}">
      <dgm:prSet/>
      <dgm:spPr/>
      <dgm:t>
        <a:bodyPr/>
        <a:lstStyle/>
        <a:p>
          <a:r>
            <a:rPr lang="en-GB"/>
            <a:t>For 2 minutes list all the says you think that technology is used in Uk Law. </a:t>
          </a:r>
          <a:endParaRPr lang="en-US"/>
        </a:p>
      </dgm:t>
    </dgm:pt>
    <dgm:pt modelId="{49C86B5F-53B9-4C7E-9FD7-B678028F4D06}" type="parTrans" cxnId="{3A2FFB36-D282-431E-A540-0F5C20622C7A}">
      <dgm:prSet/>
      <dgm:spPr/>
      <dgm:t>
        <a:bodyPr/>
        <a:lstStyle/>
        <a:p>
          <a:endParaRPr lang="en-US"/>
        </a:p>
      </dgm:t>
    </dgm:pt>
    <dgm:pt modelId="{32056705-8595-477A-B670-F237B0DA08DF}" type="sibTrans" cxnId="{3A2FFB36-D282-431E-A540-0F5C20622C7A}">
      <dgm:prSet/>
      <dgm:spPr/>
      <dgm:t>
        <a:bodyPr/>
        <a:lstStyle/>
        <a:p>
          <a:endParaRPr lang="en-US"/>
        </a:p>
      </dgm:t>
    </dgm:pt>
    <dgm:pt modelId="{033A9DCA-9464-4022-972D-04C89B2F4FCB}">
      <dgm:prSet/>
      <dgm:spPr/>
      <dgm:t>
        <a:bodyPr/>
        <a:lstStyle/>
        <a:p>
          <a:r>
            <a:rPr lang="en-GB"/>
            <a:t>Do this without researching. </a:t>
          </a:r>
          <a:endParaRPr lang="en-US"/>
        </a:p>
      </dgm:t>
    </dgm:pt>
    <dgm:pt modelId="{211C0C58-8092-49AC-B77F-26CF3489F946}" type="parTrans" cxnId="{C81C4DE1-7DDF-4B47-B323-4A16738A1245}">
      <dgm:prSet/>
      <dgm:spPr/>
      <dgm:t>
        <a:bodyPr/>
        <a:lstStyle/>
        <a:p>
          <a:endParaRPr lang="en-US"/>
        </a:p>
      </dgm:t>
    </dgm:pt>
    <dgm:pt modelId="{1BC7C15F-DFDA-4C52-BBF6-C09B9351D5FC}" type="sibTrans" cxnId="{C81C4DE1-7DDF-4B47-B323-4A16738A1245}">
      <dgm:prSet/>
      <dgm:spPr/>
      <dgm:t>
        <a:bodyPr/>
        <a:lstStyle/>
        <a:p>
          <a:endParaRPr lang="en-US"/>
        </a:p>
      </dgm:t>
    </dgm:pt>
    <dgm:pt modelId="{CE534446-07C4-4D3D-A318-F6AE39946128}">
      <dgm:prSet/>
      <dgm:spPr/>
      <dgm:t>
        <a:bodyPr/>
        <a:lstStyle/>
        <a:p>
          <a:r>
            <a:rPr lang="en-GB"/>
            <a:t>After this is done, compare your answers to the person beside you. </a:t>
          </a:r>
          <a:endParaRPr lang="en-US"/>
        </a:p>
      </dgm:t>
    </dgm:pt>
    <dgm:pt modelId="{86A956A2-4754-4B10-AA6D-4DA5EAD02885}" type="parTrans" cxnId="{C2F9EF12-CF94-46FD-82C1-FEC714406AE4}">
      <dgm:prSet/>
      <dgm:spPr/>
      <dgm:t>
        <a:bodyPr/>
        <a:lstStyle/>
        <a:p>
          <a:endParaRPr lang="en-US"/>
        </a:p>
      </dgm:t>
    </dgm:pt>
    <dgm:pt modelId="{D072C7EB-5A20-4266-989E-CE1B1B2609E8}" type="sibTrans" cxnId="{C2F9EF12-CF94-46FD-82C1-FEC714406AE4}">
      <dgm:prSet/>
      <dgm:spPr/>
      <dgm:t>
        <a:bodyPr/>
        <a:lstStyle/>
        <a:p>
          <a:endParaRPr lang="en-US"/>
        </a:p>
      </dgm:t>
    </dgm:pt>
    <dgm:pt modelId="{A922379E-BB96-414B-A94C-E99C43D2C14E}">
      <dgm:prSet/>
      <dgm:spPr/>
      <dgm:t>
        <a:bodyPr/>
        <a:lstStyle/>
        <a:p>
          <a:r>
            <a:rPr lang="en-GB"/>
            <a:t>Think about, </a:t>
          </a:r>
          <a:endParaRPr lang="en-US"/>
        </a:p>
      </dgm:t>
    </dgm:pt>
    <dgm:pt modelId="{B4B4322C-3F6B-416D-B077-5598DBD1B825}" type="parTrans" cxnId="{F62554B8-D116-4EE5-897D-C5110059AEC9}">
      <dgm:prSet/>
      <dgm:spPr/>
      <dgm:t>
        <a:bodyPr/>
        <a:lstStyle/>
        <a:p>
          <a:endParaRPr lang="en-US"/>
        </a:p>
      </dgm:t>
    </dgm:pt>
    <dgm:pt modelId="{7F7604C5-5625-44F6-8C15-88DC472EB402}" type="sibTrans" cxnId="{F62554B8-D116-4EE5-897D-C5110059AEC9}">
      <dgm:prSet/>
      <dgm:spPr/>
      <dgm:t>
        <a:bodyPr/>
        <a:lstStyle/>
        <a:p>
          <a:endParaRPr lang="en-US"/>
        </a:p>
      </dgm:t>
    </dgm:pt>
    <dgm:pt modelId="{FD7CD529-967C-49AD-BBE7-996F8CAA7BF9}">
      <dgm:prSet/>
      <dgm:spPr/>
      <dgm:t>
        <a:bodyPr/>
        <a:lstStyle/>
        <a:p>
          <a:r>
            <a:rPr lang="en-GB"/>
            <a:t>1. Where do you think technology saves time in the legal system? </a:t>
          </a:r>
          <a:endParaRPr lang="en-US"/>
        </a:p>
      </dgm:t>
    </dgm:pt>
    <dgm:pt modelId="{AB7782A7-665F-4DDC-942C-D5411E752A29}" type="parTrans" cxnId="{6AB2A043-1F87-42CD-B475-7F1F50D8820E}">
      <dgm:prSet/>
      <dgm:spPr/>
      <dgm:t>
        <a:bodyPr/>
        <a:lstStyle/>
        <a:p>
          <a:endParaRPr lang="en-US"/>
        </a:p>
      </dgm:t>
    </dgm:pt>
    <dgm:pt modelId="{DA2E5E57-DB35-4D7E-B273-3688BE7B83E2}" type="sibTrans" cxnId="{6AB2A043-1F87-42CD-B475-7F1F50D8820E}">
      <dgm:prSet/>
      <dgm:spPr/>
      <dgm:t>
        <a:bodyPr/>
        <a:lstStyle/>
        <a:p>
          <a:endParaRPr lang="en-US"/>
        </a:p>
      </dgm:t>
    </dgm:pt>
    <dgm:pt modelId="{AC8E4C55-072B-4ADB-B685-E25626623DF7}">
      <dgm:prSet/>
      <dgm:spPr/>
      <dgm:t>
        <a:bodyPr/>
        <a:lstStyle/>
        <a:p>
          <a:r>
            <a:rPr lang="en-GB"/>
            <a:t>2. Do you think technology can replace lawyers and judges?</a:t>
          </a:r>
          <a:endParaRPr lang="en-US"/>
        </a:p>
      </dgm:t>
    </dgm:pt>
    <dgm:pt modelId="{78F6EE2C-A32E-45DD-9386-C2C4A6ECCF10}" type="parTrans" cxnId="{A7EAA3F2-91FD-46CA-B30A-8D0B7C9DCDC2}">
      <dgm:prSet/>
      <dgm:spPr/>
      <dgm:t>
        <a:bodyPr/>
        <a:lstStyle/>
        <a:p>
          <a:endParaRPr lang="en-US"/>
        </a:p>
      </dgm:t>
    </dgm:pt>
    <dgm:pt modelId="{81939DFE-3B3D-4464-8CAF-1484C803E3C0}" type="sibTrans" cxnId="{A7EAA3F2-91FD-46CA-B30A-8D0B7C9DCDC2}">
      <dgm:prSet/>
      <dgm:spPr/>
      <dgm:t>
        <a:bodyPr/>
        <a:lstStyle/>
        <a:p>
          <a:endParaRPr lang="en-US"/>
        </a:p>
      </dgm:t>
    </dgm:pt>
    <dgm:pt modelId="{E85634D4-6A8D-4521-B4CC-05D5DF5A1054}" type="pres">
      <dgm:prSet presAssocID="{93DBE014-1BD6-4FF2-B126-ACAD352F0CC1}" presName="root" presStyleCnt="0">
        <dgm:presLayoutVars>
          <dgm:dir/>
          <dgm:resizeHandles val="exact"/>
        </dgm:presLayoutVars>
      </dgm:prSet>
      <dgm:spPr/>
    </dgm:pt>
    <dgm:pt modelId="{B6A59100-84EB-4F5E-AFC4-04BCC999BF57}" type="pres">
      <dgm:prSet presAssocID="{54DC2383-0359-4322-A7EF-74ACB7E58918}" presName="compNode" presStyleCnt="0"/>
      <dgm:spPr/>
    </dgm:pt>
    <dgm:pt modelId="{E33BB5CE-1CA5-4309-80F1-72424356E372}" type="pres">
      <dgm:prSet presAssocID="{54DC2383-0359-4322-A7EF-74ACB7E58918}" presName="bgRect" presStyleLbl="bgShp" presStyleIdx="0" presStyleCnt="6"/>
      <dgm:spPr/>
    </dgm:pt>
    <dgm:pt modelId="{5C004754-D1E1-4DA1-A920-CCB507A69894}" type="pres">
      <dgm:prSet presAssocID="{54DC2383-0359-4322-A7EF-74ACB7E5891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66B22B85-2F84-4DD4-8420-6933E29AF20A}" type="pres">
      <dgm:prSet presAssocID="{54DC2383-0359-4322-A7EF-74ACB7E58918}" presName="spaceRect" presStyleCnt="0"/>
      <dgm:spPr/>
    </dgm:pt>
    <dgm:pt modelId="{CB3F0BA6-4E31-4244-B193-A1C8E4C8288C}" type="pres">
      <dgm:prSet presAssocID="{54DC2383-0359-4322-A7EF-74ACB7E58918}" presName="parTx" presStyleLbl="revTx" presStyleIdx="0" presStyleCnt="6">
        <dgm:presLayoutVars>
          <dgm:chMax val="0"/>
          <dgm:chPref val="0"/>
        </dgm:presLayoutVars>
      </dgm:prSet>
      <dgm:spPr/>
    </dgm:pt>
    <dgm:pt modelId="{E99E2C76-6830-4F9E-9D7A-30C3DCD99B3D}" type="pres">
      <dgm:prSet presAssocID="{32056705-8595-477A-B670-F237B0DA08DF}" presName="sibTrans" presStyleCnt="0"/>
      <dgm:spPr/>
    </dgm:pt>
    <dgm:pt modelId="{611E9BE4-49C6-4CFA-8586-35FD1C5AC6AD}" type="pres">
      <dgm:prSet presAssocID="{033A9DCA-9464-4022-972D-04C89B2F4FCB}" presName="compNode" presStyleCnt="0"/>
      <dgm:spPr/>
    </dgm:pt>
    <dgm:pt modelId="{FD7C6952-C4C7-4E92-BAB6-A4B09CDADF6C}" type="pres">
      <dgm:prSet presAssocID="{033A9DCA-9464-4022-972D-04C89B2F4FCB}" presName="bgRect" presStyleLbl="bgShp" presStyleIdx="1" presStyleCnt="6"/>
      <dgm:spPr/>
    </dgm:pt>
    <dgm:pt modelId="{137971CC-D9F8-40BA-BB6E-7DCCBFF543F3}" type="pres">
      <dgm:prSet presAssocID="{033A9DCA-9464-4022-972D-04C89B2F4FCB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9BBF8B53-F2CB-4766-A719-1F47A1134A42}" type="pres">
      <dgm:prSet presAssocID="{033A9DCA-9464-4022-972D-04C89B2F4FCB}" presName="spaceRect" presStyleCnt="0"/>
      <dgm:spPr/>
    </dgm:pt>
    <dgm:pt modelId="{42F0663D-F0A1-4473-84FA-E9DB319D8E4B}" type="pres">
      <dgm:prSet presAssocID="{033A9DCA-9464-4022-972D-04C89B2F4FCB}" presName="parTx" presStyleLbl="revTx" presStyleIdx="1" presStyleCnt="6">
        <dgm:presLayoutVars>
          <dgm:chMax val="0"/>
          <dgm:chPref val="0"/>
        </dgm:presLayoutVars>
      </dgm:prSet>
      <dgm:spPr/>
    </dgm:pt>
    <dgm:pt modelId="{8EC46777-178F-419E-BA93-08FDF06092E8}" type="pres">
      <dgm:prSet presAssocID="{1BC7C15F-DFDA-4C52-BBF6-C09B9351D5FC}" presName="sibTrans" presStyleCnt="0"/>
      <dgm:spPr/>
    </dgm:pt>
    <dgm:pt modelId="{07CC979B-57F9-4052-815B-FFAF692E1700}" type="pres">
      <dgm:prSet presAssocID="{CE534446-07C4-4D3D-A318-F6AE39946128}" presName="compNode" presStyleCnt="0"/>
      <dgm:spPr/>
    </dgm:pt>
    <dgm:pt modelId="{B08C77EE-498B-4AD8-A313-975FA99A1384}" type="pres">
      <dgm:prSet presAssocID="{CE534446-07C4-4D3D-A318-F6AE39946128}" presName="bgRect" presStyleLbl="bgShp" presStyleIdx="2" presStyleCnt="6"/>
      <dgm:spPr/>
    </dgm:pt>
    <dgm:pt modelId="{A4F13E9D-741D-455A-94C2-D39FE601F42B}" type="pres">
      <dgm:prSet presAssocID="{CE534446-07C4-4D3D-A318-F6AE3994612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4069B3FE-A823-43AB-B402-0163D4980ACC}" type="pres">
      <dgm:prSet presAssocID="{CE534446-07C4-4D3D-A318-F6AE39946128}" presName="spaceRect" presStyleCnt="0"/>
      <dgm:spPr/>
    </dgm:pt>
    <dgm:pt modelId="{B316BB69-83B4-45F4-B982-7942FF44D71E}" type="pres">
      <dgm:prSet presAssocID="{CE534446-07C4-4D3D-A318-F6AE39946128}" presName="parTx" presStyleLbl="revTx" presStyleIdx="2" presStyleCnt="6">
        <dgm:presLayoutVars>
          <dgm:chMax val="0"/>
          <dgm:chPref val="0"/>
        </dgm:presLayoutVars>
      </dgm:prSet>
      <dgm:spPr/>
    </dgm:pt>
    <dgm:pt modelId="{BFD9777B-63F6-45CD-B01C-68E670DCEF9B}" type="pres">
      <dgm:prSet presAssocID="{D072C7EB-5A20-4266-989E-CE1B1B2609E8}" presName="sibTrans" presStyleCnt="0"/>
      <dgm:spPr/>
    </dgm:pt>
    <dgm:pt modelId="{CE86857F-D4D9-4F60-8413-D0B6E04B170C}" type="pres">
      <dgm:prSet presAssocID="{A922379E-BB96-414B-A94C-E99C43D2C14E}" presName="compNode" presStyleCnt="0"/>
      <dgm:spPr/>
    </dgm:pt>
    <dgm:pt modelId="{62381BCF-84BA-4E35-8F61-8854291D0655}" type="pres">
      <dgm:prSet presAssocID="{A922379E-BB96-414B-A94C-E99C43D2C14E}" presName="bgRect" presStyleLbl="bgShp" presStyleIdx="3" presStyleCnt="6"/>
      <dgm:spPr/>
    </dgm:pt>
    <dgm:pt modelId="{C3D134DA-4912-4F61-A3ED-F8765E06557E}" type="pres">
      <dgm:prSet presAssocID="{A922379E-BB96-414B-A94C-E99C43D2C14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25E50C2E-D5D9-463D-AB98-FC9979CCF20E}" type="pres">
      <dgm:prSet presAssocID="{A922379E-BB96-414B-A94C-E99C43D2C14E}" presName="spaceRect" presStyleCnt="0"/>
      <dgm:spPr/>
    </dgm:pt>
    <dgm:pt modelId="{9177658B-6E56-4FBA-81D1-BD4C0B7C301B}" type="pres">
      <dgm:prSet presAssocID="{A922379E-BB96-414B-A94C-E99C43D2C14E}" presName="parTx" presStyleLbl="revTx" presStyleIdx="3" presStyleCnt="6">
        <dgm:presLayoutVars>
          <dgm:chMax val="0"/>
          <dgm:chPref val="0"/>
        </dgm:presLayoutVars>
      </dgm:prSet>
      <dgm:spPr/>
    </dgm:pt>
    <dgm:pt modelId="{76ECC4B8-C01E-49B8-BE6F-31BBB1501937}" type="pres">
      <dgm:prSet presAssocID="{7F7604C5-5625-44F6-8C15-88DC472EB402}" presName="sibTrans" presStyleCnt="0"/>
      <dgm:spPr/>
    </dgm:pt>
    <dgm:pt modelId="{920717F6-A664-4148-851B-21F71F968E75}" type="pres">
      <dgm:prSet presAssocID="{FD7CD529-967C-49AD-BBE7-996F8CAA7BF9}" presName="compNode" presStyleCnt="0"/>
      <dgm:spPr/>
    </dgm:pt>
    <dgm:pt modelId="{CAAD9E00-B520-418F-94DD-03FF92914B51}" type="pres">
      <dgm:prSet presAssocID="{FD7CD529-967C-49AD-BBE7-996F8CAA7BF9}" presName="bgRect" presStyleLbl="bgShp" presStyleIdx="4" presStyleCnt="6"/>
      <dgm:spPr/>
    </dgm:pt>
    <dgm:pt modelId="{1573A1A8-53AE-4CE2-8C8E-A91AF8D7E2B3}" type="pres">
      <dgm:prSet presAssocID="{FD7CD529-967C-49AD-BBE7-996F8CAA7BF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E8ADCCAB-DE76-4D36-A494-BBECEC37C406}" type="pres">
      <dgm:prSet presAssocID="{FD7CD529-967C-49AD-BBE7-996F8CAA7BF9}" presName="spaceRect" presStyleCnt="0"/>
      <dgm:spPr/>
    </dgm:pt>
    <dgm:pt modelId="{3DE164B4-B6D3-4E87-9ECC-535034D644EB}" type="pres">
      <dgm:prSet presAssocID="{FD7CD529-967C-49AD-BBE7-996F8CAA7BF9}" presName="parTx" presStyleLbl="revTx" presStyleIdx="4" presStyleCnt="6">
        <dgm:presLayoutVars>
          <dgm:chMax val="0"/>
          <dgm:chPref val="0"/>
        </dgm:presLayoutVars>
      </dgm:prSet>
      <dgm:spPr/>
    </dgm:pt>
    <dgm:pt modelId="{26874DDD-DE81-4678-83FD-EFF68CF1E79A}" type="pres">
      <dgm:prSet presAssocID="{DA2E5E57-DB35-4D7E-B273-3688BE7B83E2}" presName="sibTrans" presStyleCnt="0"/>
      <dgm:spPr/>
    </dgm:pt>
    <dgm:pt modelId="{BE22192D-268B-43A0-8E34-8E8F5F5B0DE9}" type="pres">
      <dgm:prSet presAssocID="{AC8E4C55-072B-4ADB-B685-E25626623DF7}" presName="compNode" presStyleCnt="0"/>
      <dgm:spPr/>
    </dgm:pt>
    <dgm:pt modelId="{65949846-486B-4BB9-9324-1E4CE279CF3A}" type="pres">
      <dgm:prSet presAssocID="{AC8E4C55-072B-4ADB-B685-E25626623DF7}" presName="bgRect" presStyleLbl="bgShp" presStyleIdx="5" presStyleCnt="6"/>
      <dgm:spPr/>
    </dgm:pt>
    <dgm:pt modelId="{7815DA96-EAB3-41D4-89CC-6FF756C52194}" type="pres">
      <dgm:prSet presAssocID="{AC8E4C55-072B-4ADB-B685-E25626623DF7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23701F6E-4C6A-4F47-AE02-78C1611E80F0}" type="pres">
      <dgm:prSet presAssocID="{AC8E4C55-072B-4ADB-B685-E25626623DF7}" presName="spaceRect" presStyleCnt="0"/>
      <dgm:spPr/>
    </dgm:pt>
    <dgm:pt modelId="{E47B2837-B16C-46F6-B851-5D5A4FAE2702}" type="pres">
      <dgm:prSet presAssocID="{AC8E4C55-072B-4ADB-B685-E25626623DF7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C2F9EF12-CF94-46FD-82C1-FEC714406AE4}" srcId="{93DBE014-1BD6-4FF2-B126-ACAD352F0CC1}" destId="{CE534446-07C4-4D3D-A318-F6AE39946128}" srcOrd="2" destOrd="0" parTransId="{86A956A2-4754-4B10-AA6D-4DA5EAD02885}" sibTransId="{D072C7EB-5A20-4266-989E-CE1B1B2609E8}"/>
    <dgm:cxn modelId="{3A2FFB36-D282-431E-A540-0F5C20622C7A}" srcId="{93DBE014-1BD6-4FF2-B126-ACAD352F0CC1}" destId="{54DC2383-0359-4322-A7EF-74ACB7E58918}" srcOrd="0" destOrd="0" parTransId="{49C86B5F-53B9-4C7E-9FD7-B678028F4D06}" sibTransId="{32056705-8595-477A-B670-F237B0DA08DF}"/>
    <dgm:cxn modelId="{F36CE33E-CFCE-4E85-B38E-76D87BE70A73}" type="presOf" srcId="{CE534446-07C4-4D3D-A318-F6AE39946128}" destId="{B316BB69-83B4-45F4-B982-7942FF44D71E}" srcOrd="0" destOrd="0" presId="urn:microsoft.com/office/officeart/2018/2/layout/IconVerticalSolidList"/>
    <dgm:cxn modelId="{6AB2A043-1F87-42CD-B475-7F1F50D8820E}" srcId="{93DBE014-1BD6-4FF2-B126-ACAD352F0CC1}" destId="{FD7CD529-967C-49AD-BBE7-996F8CAA7BF9}" srcOrd="4" destOrd="0" parTransId="{AB7782A7-665F-4DDC-942C-D5411E752A29}" sibTransId="{DA2E5E57-DB35-4D7E-B273-3688BE7B83E2}"/>
    <dgm:cxn modelId="{83AA7D9C-281D-4C28-BE38-709453DF8F86}" type="presOf" srcId="{FD7CD529-967C-49AD-BBE7-996F8CAA7BF9}" destId="{3DE164B4-B6D3-4E87-9ECC-535034D644EB}" srcOrd="0" destOrd="0" presId="urn:microsoft.com/office/officeart/2018/2/layout/IconVerticalSolidList"/>
    <dgm:cxn modelId="{FA0F43AB-BB1F-4E7E-A81B-3B065EC76446}" type="presOf" srcId="{A922379E-BB96-414B-A94C-E99C43D2C14E}" destId="{9177658B-6E56-4FBA-81D1-BD4C0B7C301B}" srcOrd="0" destOrd="0" presId="urn:microsoft.com/office/officeart/2018/2/layout/IconVerticalSolidList"/>
    <dgm:cxn modelId="{F62554B8-D116-4EE5-897D-C5110059AEC9}" srcId="{93DBE014-1BD6-4FF2-B126-ACAD352F0CC1}" destId="{A922379E-BB96-414B-A94C-E99C43D2C14E}" srcOrd="3" destOrd="0" parTransId="{B4B4322C-3F6B-416D-B077-5598DBD1B825}" sibTransId="{7F7604C5-5625-44F6-8C15-88DC472EB402}"/>
    <dgm:cxn modelId="{36193BCC-657A-49C1-B67A-6A6218A26BB4}" type="presOf" srcId="{93DBE014-1BD6-4FF2-B126-ACAD352F0CC1}" destId="{E85634D4-6A8D-4521-B4CC-05D5DF5A1054}" srcOrd="0" destOrd="0" presId="urn:microsoft.com/office/officeart/2018/2/layout/IconVerticalSolidList"/>
    <dgm:cxn modelId="{1D556BD1-EA30-492B-912D-B7F258561E24}" type="presOf" srcId="{54DC2383-0359-4322-A7EF-74ACB7E58918}" destId="{CB3F0BA6-4E31-4244-B193-A1C8E4C8288C}" srcOrd="0" destOrd="0" presId="urn:microsoft.com/office/officeart/2018/2/layout/IconVerticalSolidList"/>
    <dgm:cxn modelId="{C81C4DE1-7DDF-4B47-B323-4A16738A1245}" srcId="{93DBE014-1BD6-4FF2-B126-ACAD352F0CC1}" destId="{033A9DCA-9464-4022-972D-04C89B2F4FCB}" srcOrd="1" destOrd="0" parTransId="{211C0C58-8092-49AC-B77F-26CF3489F946}" sibTransId="{1BC7C15F-DFDA-4C52-BBF6-C09B9351D5FC}"/>
    <dgm:cxn modelId="{CCDB50EC-693A-442E-A6E9-16B8805A4D98}" type="presOf" srcId="{AC8E4C55-072B-4ADB-B685-E25626623DF7}" destId="{E47B2837-B16C-46F6-B851-5D5A4FAE2702}" srcOrd="0" destOrd="0" presId="urn:microsoft.com/office/officeart/2018/2/layout/IconVerticalSolidList"/>
    <dgm:cxn modelId="{A7EAA3F2-91FD-46CA-B30A-8D0B7C9DCDC2}" srcId="{93DBE014-1BD6-4FF2-B126-ACAD352F0CC1}" destId="{AC8E4C55-072B-4ADB-B685-E25626623DF7}" srcOrd="5" destOrd="0" parTransId="{78F6EE2C-A32E-45DD-9386-C2C4A6ECCF10}" sibTransId="{81939DFE-3B3D-4464-8CAF-1484C803E3C0}"/>
    <dgm:cxn modelId="{E8BB7BFF-9E0A-4EA4-BFC5-53361E245173}" type="presOf" srcId="{033A9DCA-9464-4022-972D-04C89B2F4FCB}" destId="{42F0663D-F0A1-4473-84FA-E9DB319D8E4B}" srcOrd="0" destOrd="0" presId="urn:microsoft.com/office/officeart/2018/2/layout/IconVerticalSolidList"/>
    <dgm:cxn modelId="{0307173E-3C11-49A1-B044-8B0100A48711}" type="presParOf" srcId="{E85634D4-6A8D-4521-B4CC-05D5DF5A1054}" destId="{B6A59100-84EB-4F5E-AFC4-04BCC999BF57}" srcOrd="0" destOrd="0" presId="urn:microsoft.com/office/officeart/2018/2/layout/IconVerticalSolidList"/>
    <dgm:cxn modelId="{EB7AFFD3-2863-4DA1-BE88-6B4DC3E641DA}" type="presParOf" srcId="{B6A59100-84EB-4F5E-AFC4-04BCC999BF57}" destId="{E33BB5CE-1CA5-4309-80F1-72424356E372}" srcOrd="0" destOrd="0" presId="urn:microsoft.com/office/officeart/2018/2/layout/IconVerticalSolidList"/>
    <dgm:cxn modelId="{5C39F8FD-716D-49E3-B65D-F4CA89B7B291}" type="presParOf" srcId="{B6A59100-84EB-4F5E-AFC4-04BCC999BF57}" destId="{5C004754-D1E1-4DA1-A920-CCB507A69894}" srcOrd="1" destOrd="0" presId="urn:microsoft.com/office/officeart/2018/2/layout/IconVerticalSolidList"/>
    <dgm:cxn modelId="{F6C5BA36-7017-46F5-A121-A8AE6D12B4A8}" type="presParOf" srcId="{B6A59100-84EB-4F5E-AFC4-04BCC999BF57}" destId="{66B22B85-2F84-4DD4-8420-6933E29AF20A}" srcOrd="2" destOrd="0" presId="urn:microsoft.com/office/officeart/2018/2/layout/IconVerticalSolidList"/>
    <dgm:cxn modelId="{6C262C8B-C4F2-47FB-9F4D-B303B47B2BE9}" type="presParOf" srcId="{B6A59100-84EB-4F5E-AFC4-04BCC999BF57}" destId="{CB3F0BA6-4E31-4244-B193-A1C8E4C8288C}" srcOrd="3" destOrd="0" presId="urn:microsoft.com/office/officeart/2018/2/layout/IconVerticalSolidList"/>
    <dgm:cxn modelId="{2F25B4D2-A337-456E-8A5F-C4047C25578A}" type="presParOf" srcId="{E85634D4-6A8D-4521-B4CC-05D5DF5A1054}" destId="{E99E2C76-6830-4F9E-9D7A-30C3DCD99B3D}" srcOrd="1" destOrd="0" presId="urn:microsoft.com/office/officeart/2018/2/layout/IconVerticalSolidList"/>
    <dgm:cxn modelId="{7134C5AC-20A7-49F2-A656-F56322B08B07}" type="presParOf" srcId="{E85634D4-6A8D-4521-B4CC-05D5DF5A1054}" destId="{611E9BE4-49C6-4CFA-8586-35FD1C5AC6AD}" srcOrd="2" destOrd="0" presId="urn:microsoft.com/office/officeart/2018/2/layout/IconVerticalSolidList"/>
    <dgm:cxn modelId="{21BA3BFD-7FE6-41CA-8136-B4400261909F}" type="presParOf" srcId="{611E9BE4-49C6-4CFA-8586-35FD1C5AC6AD}" destId="{FD7C6952-C4C7-4E92-BAB6-A4B09CDADF6C}" srcOrd="0" destOrd="0" presId="urn:microsoft.com/office/officeart/2018/2/layout/IconVerticalSolidList"/>
    <dgm:cxn modelId="{92B4D77B-DCC4-476A-8C33-B05BD8501310}" type="presParOf" srcId="{611E9BE4-49C6-4CFA-8586-35FD1C5AC6AD}" destId="{137971CC-D9F8-40BA-BB6E-7DCCBFF543F3}" srcOrd="1" destOrd="0" presId="urn:microsoft.com/office/officeart/2018/2/layout/IconVerticalSolidList"/>
    <dgm:cxn modelId="{2AF3F19F-61FA-46F9-95E5-543CD3CD39C6}" type="presParOf" srcId="{611E9BE4-49C6-4CFA-8586-35FD1C5AC6AD}" destId="{9BBF8B53-F2CB-4766-A719-1F47A1134A42}" srcOrd="2" destOrd="0" presId="urn:microsoft.com/office/officeart/2018/2/layout/IconVerticalSolidList"/>
    <dgm:cxn modelId="{7AAEDB39-C674-404C-9465-7BD9205F92FC}" type="presParOf" srcId="{611E9BE4-49C6-4CFA-8586-35FD1C5AC6AD}" destId="{42F0663D-F0A1-4473-84FA-E9DB319D8E4B}" srcOrd="3" destOrd="0" presId="urn:microsoft.com/office/officeart/2018/2/layout/IconVerticalSolidList"/>
    <dgm:cxn modelId="{8B8C7094-C109-4598-9D16-1DD256641874}" type="presParOf" srcId="{E85634D4-6A8D-4521-B4CC-05D5DF5A1054}" destId="{8EC46777-178F-419E-BA93-08FDF06092E8}" srcOrd="3" destOrd="0" presId="urn:microsoft.com/office/officeart/2018/2/layout/IconVerticalSolidList"/>
    <dgm:cxn modelId="{90808EE1-D7D7-492C-B383-DB60722032A6}" type="presParOf" srcId="{E85634D4-6A8D-4521-B4CC-05D5DF5A1054}" destId="{07CC979B-57F9-4052-815B-FFAF692E1700}" srcOrd="4" destOrd="0" presId="urn:microsoft.com/office/officeart/2018/2/layout/IconVerticalSolidList"/>
    <dgm:cxn modelId="{6DD7128B-819F-4DE9-AB80-4EB7E528FA14}" type="presParOf" srcId="{07CC979B-57F9-4052-815B-FFAF692E1700}" destId="{B08C77EE-498B-4AD8-A313-975FA99A1384}" srcOrd="0" destOrd="0" presId="urn:microsoft.com/office/officeart/2018/2/layout/IconVerticalSolidList"/>
    <dgm:cxn modelId="{87E35F47-7640-43DC-B6F4-C82C2C96AC30}" type="presParOf" srcId="{07CC979B-57F9-4052-815B-FFAF692E1700}" destId="{A4F13E9D-741D-455A-94C2-D39FE601F42B}" srcOrd="1" destOrd="0" presId="urn:microsoft.com/office/officeart/2018/2/layout/IconVerticalSolidList"/>
    <dgm:cxn modelId="{EB2BA7B7-D7AC-4BD7-89D5-83D10E89898C}" type="presParOf" srcId="{07CC979B-57F9-4052-815B-FFAF692E1700}" destId="{4069B3FE-A823-43AB-B402-0163D4980ACC}" srcOrd="2" destOrd="0" presId="urn:microsoft.com/office/officeart/2018/2/layout/IconVerticalSolidList"/>
    <dgm:cxn modelId="{63A195F2-EF37-4A61-A5AA-BB48A36EEBE1}" type="presParOf" srcId="{07CC979B-57F9-4052-815B-FFAF692E1700}" destId="{B316BB69-83B4-45F4-B982-7942FF44D71E}" srcOrd="3" destOrd="0" presId="urn:microsoft.com/office/officeart/2018/2/layout/IconVerticalSolidList"/>
    <dgm:cxn modelId="{798A19A4-EC67-4CD3-A278-1032D1B1EB8F}" type="presParOf" srcId="{E85634D4-6A8D-4521-B4CC-05D5DF5A1054}" destId="{BFD9777B-63F6-45CD-B01C-68E670DCEF9B}" srcOrd="5" destOrd="0" presId="urn:microsoft.com/office/officeart/2018/2/layout/IconVerticalSolidList"/>
    <dgm:cxn modelId="{64765407-DB05-4AE4-ACC5-DDCF5962E8F3}" type="presParOf" srcId="{E85634D4-6A8D-4521-B4CC-05D5DF5A1054}" destId="{CE86857F-D4D9-4F60-8413-D0B6E04B170C}" srcOrd="6" destOrd="0" presId="urn:microsoft.com/office/officeart/2018/2/layout/IconVerticalSolidList"/>
    <dgm:cxn modelId="{6694DF61-0A64-4F4A-8F41-3757C1C44F91}" type="presParOf" srcId="{CE86857F-D4D9-4F60-8413-D0B6E04B170C}" destId="{62381BCF-84BA-4E35-8F61-8854291D0655}" srcOrd="0" destOrd="0" presId="urn:microsoft.com/office/officeart/2018/2/layout/IconVerticalSolidList"/>
    <dgm:cxn modelId="{1B8B939F-7220-450F-B7AA-652A740DF741}" type="presParOf" srcId="{CE86857F-D4D9-4F60-8413-D0B6E04B170C}" destId="{C3D134DA-4912-4F61-A3ED-F8765E06557E}" srcOrd="1" destOrd="0" presId="urn:microsoft.com/office/officeart/2018/2/layout/IconVerticalSolidList"/>
    <dgm:cxn modelId="{0E14063D-B2FB-47AC-B3FF-7AC0CAE03F35}" type="presParOf" srcId="{CE86857F-D4D9-4F60-8413-D0B6E04B170C}" destId="{25E50C2E-D5D9-463D-AB98-FC9979CCF20E}" srcOrd="2" destOrd="0" presId="urn:microsoft.com/office/officeart/2018/2/layout/IconVerticalSolidList"/>
    <dgm:cxn modelId="{BB12FFFF-6585-40D3-9D32-C1512F8B2F41}" type="presParOf" srcId="{CE86857F-D4D9-4F60-8413-D0B6E04B170C}" destId="{9177658B-6E56-4FBA-81D1-BD4C0B7C301B}" srcOrd="3" destOrd="0" presId="urn:microsoft.com/office/officeart/2018/2/layout/IconVerticalSolidList"/>
    <dgm:cxn modelId="{CD977F17-BCD5-4357-9FF3-C411EA41C4F8}" type="presParOf" srcId="{E85634D4-6A8D-4521-B4CC-05D5DF5A1054}" destId="{76ECC4B8-C01E-49B8-BE6F-31BBB1501937}" srcOrd="7" destOrd="0" presId="urn:microsoft.com/office/officeart/2018/2/layout/IconVerticalSolidList"/>
    <dgm:cxn modelId="{3A118BA0-1F54-4412-AF5F-E415422B3D7F}" type="presParOf" srcId="{E85634D4-6A8D-4521-B4CC-05D5DF5A1054}" destId="{920717F6-A664-4148-851B-21F71F968E75}" srcOrd="8" destOrd="0" presId="urn:microsoft.com/office/officeart/2018/2/layout/IconVerticalSolidList"/>
    <dgm:cxn modelId="{F466FE81-4905-47EC-A0C5-6A7BD1E4AFDC}" type="presParOf" srcId="{920717F6-A664-4148-851B-21F71F968E75}" destId="{CAAD9E00-B520-418F-94DD-03FF92914B51}" srcOrd="0" destOrd="0" presId="urn:microsoft.com/office/officeart/2018/2/layout/IconVerticalSolidList"/>
    <dgm:cxn modelId="{608D24D5-A255-472C-A0BD-05A9D4A4245C}" type="presParOf" srcId="{920717F6-A664-4148-851B-21F71F968E75}" destId="{1573A1A8-53AE-4CE2-8C8E-A91AF8D7E2B3}" srcOrd="1" destOrd="0" presId="urn:microsoft.com/office/officeart/2018/2/layout/IconVerticalSolidList"/>
    <dgm:cxn modelId="{C3B1CAB0-DF18-46F8-91E0-08C6604570C0}" type="presParOf" srcId="{920717F6-A664-4148-851B-21F71F968E75}" destId="{E8ADCCAB-DE76-4D36-A494-BBECEC37C406}" srcOrd="2" destOrd="0" presId="urn:microsoft.com/office/officeart/2018/2/layout/IconVerticalSolidList"/>
    <dgm:cxn modelId="{D609AC24-88B8-4F91-B7E4-5476ADED9F91}" type="presParOf" srcId="{920717F6-A664-4148-851B-21F71F968E75}" destId="{3DE164B4-B6D3-4E87-9ECC-535034D644EB}" srcOrd="3" destOrd="0" presId="urn:microsoft.com/office/officeart/2018/2/layout/IconVerticalSolidList"/>
    <dgm:cxn modelId="{784AE207-55BB-42EC-9245-99D514B231B2}" type="presParOf" srcId="{E85634D4-6A8D-4521-B4CC-05D5DF5A1054}" destId="{26874DDD-DE81-4678-83FD-EFF68CF1E79A}" srcOrd="9" destOrd="0" presId="urn:microsoft.com/office/officeart/2018/2/layout/IconVerticalSolidList"/>
    <dgm:cxn modelId="{51A6FF3A-F05A-4D24-98C1-C738B9C20F83}" type="presParOf" srcId="{E85634D4-6A8D-4521-B4CC-05D5DF5A1054}" destId="{BE22192D-268B-43A0-8E34-8E8F5F5B0DE9}" srcOrd="10" destOrd="0" presId="urn:microsoft.com/office/officeart/2018/2/layout/IconVerticalSolidList"/>
    <dgm:cxn modelId="{C0EDA2A3-A174-4701-ACC9-517BAF030BC9}" type="presParOf" srcId="{BE22192D-268B-43A0-8E34-8E8F5F5B0DE9}" destId="{65949846-486B-4BB9-9324-1E4CE279CF3A}" srcOrd="0" destOrd="0" presId="urn:microsoft.com/office/officeart/2018/2/layout/IconVerticalSolidList"/>
    <dgm:cxn modelId="{41BEF705-979A-402A-953A-40C33FC92DDA}" type="presParOf" srcId="{BE22192D-268B-43A0-8E34-8E8F5F5B0DE9}" destId="{7815DA96-EAB3-41D4-89CC-6FF756C52194}" srcOrd="1" destOrd="0" presId="urn:microsoft.com/office/officeart/2018/2/layout/IconVerticalSolidList"/>
    <dgm:cxn modelId="{0EBE11DC-3F25-4453-AE71-545F096137FA}" type="presParOf" srcId="{BE22192D-268B-43A0-8E34-8E8F5F5B0DE9}" destId="{23701F6E-4C6A-4F47-AE02-78C1611E80F0}" srcOrd="2" destOrd="0" presId="urn:microsoft.com/office/officeart/2018/2/layout/IconVerticalSolidList"/>
    <dgm:cxn modelId="{7E47A235-1BEA-4E55-A19D-0900CC297E0B}" type="presParOf" srcId="{BE22192D-268B-43A0-8E34-8E8F5F5B0DE9}" destId="{E47B2837-B16C-46F6-B851-5D5A4FAE270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899F31E-3CD4-4D3C-815B-026D14ECCF3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DC26614-BB71-4766-A32F-F00826651B60}">
      <dgm:prSet/>
      <dgm:spPr/>
      <dgm:t>
        <a:bodyPr/>
        <a:lstStyle/>
        <a:p>
          <a:r>
            <a:rPr lang="en-GB"/>
            <a:t>Which legal technology do you believe will have the biggest impact on Uk law in the next 10 years, and why? </a:t>
          </a:r>
          <a:endParaRPr lang="en-US"/>
        </a:p>
      </dgm:t>
    </dgm:pt>
    <dgm:pt modelId="{46DE9B1F-9714-460C-9851-8FF0F761C31F}" type="parTrans" cxnId="{F8E38742-FD1E-4F7D-8B26-6510CD6F3549}">
      <dgm:prSet/>
      <dgm:spPr/>
      <dgm:t>
        <a:bodyPr/>
        <a:lstStyle/>
        <a:p>
          <a:endParaRPr lang="en-US"/>
        </a:p>
      </dgm:t>
    </dgm:pt>
    <dgm:pt modelId="{F09A1AE5-13EE-4F74-ADE4-D8896B10A93F}" type="sibTrans" cxnId="{F8E38742-FD1E-4F7D-8B26-6510CD6F3549}">
      <dgm:prSet/>
      <dgm:spPr/>
      <dgm:t>
        <a:bodyPr/>
        <a:lstStyle/>
        <a:p>
          <a:endParaRPr lang="en-US"/>
        </a:p>
      </dgm:t>
    </dgm:pt>
    <dgm:pt modelId="{5FA6AC5B-891F-4779-AE4C-04A866416666}">
      <dgm:prSet/>
      <dgm:spPr/>
      <dgm:t>
        <a:bodyPr/>
        <a:lstStyle/>
        <a:p>
          <a:r>
            <a:rPr lang="en-GB"/>
            <a:t>What is one safeguard the Uk legal system should introduced?</a:t>
          </a:r>
          <a:endParaRPr lang="en-US"/>
        </a:p>
      </dgm:t>
    </dgm:pt>
    <dgm:pt modelId="{5489F451-E1DC-4645-96A0-A02B9F5A3DC2}" type="parTrans" cxnId="{6F0B2707-BD1A-468B-882C-555EA99AD882}">
      <dgm:prSet/>
      <dgm:spPr/>
      <dgm:t>
        <a:bodyPr/>
        <a:lstStyle/>
        <a:p>
          <a:endParaRPr lang="en-US"/>
        </a:p>
      </dgm:t>
    </dgm:pt>
    <dgm:pt modelId="{4CA499AF-A83C-45EB-9143-DBA1ED19E2BF}" type="sibTrans" cxnId="{6F0B2707-BD1A-468B-882C-555EA99AD882}">
      <dgm:prSet/>
      <dgm:spPr/>
      <dgm:t>
        <a:bodyPr/>
        <a:lstStyle/>
        <a:p>
          <a:endParaRPr lang="en-US"/>
        </a:p>
      </dgm:t>
    </dgm:pt>
    <dgm:pt modelId="{49E532B4-98EB-4FFA-96CA-7A55E4B07F67}" type="pres">
      <dgm:prSet presAssocID="{5899F31E-3CD4-4D3C-815B-026D14ECCF35}" presName="linear" presStyleCnt="0">
        <dgm:presLayoutVars>
          <dgm:animLvl val="lvl"/>
          <dgm:resizeHandles val="exact"/>
        </dgm:presLayoutVars>
      </dgm:prSet>
      <dgm:spPr/>
    </dgm:pt>
    <dgm:pt modelId="{FAF996D1-4680-43F1-8A76-38D2770EC15F}" type="pres">
      <dgm:prSet presAssocID="{7DC26614-BB71-4766-A32F-F00826651B6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7BCAF48-68DF-44B9-9F15-2EAC5039FE9F}" type="pres">
      <dgm:prSet presAssocID="{F09A1AE5-13EE-4F74-ADE4-D8896B10A93F}" presName="spacer" presStyleCnt="0"/>
      <dgm:spPr/>
    </dgm:pt>
    <dgm:pt modelId="{9EA4E33F-CDFE-4B31-B705-121713C7ED35}" type="pres">
      <dgm:prSet presAssocID="{5FA6AC5B-891F-4779-AE4C-04A86641666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F0B2707-BD1A-468B-882C-555EA99AD882}" srcId="{5899F31E-3CD4-4D3C-815B-026D14ECCF35}" destId="{5FA6AC5B-891F-4779-AE4C-04A866416666}" srcOrd="1" destOrd="0" parTransId="{5489F451-E1DC-4645-96A0-A02B9F5A3DC2}" sibTransId="{4CA499AF-A83C-45EB-9143-DBA1ED19E2BF}"/>
    <dgm:cxn modelId="{F8E38742-FD1E-4F7D-8B26-6510CD6F3549}" srcId="{5899F31E-3CD4-4D3C-815B-026D14ECCF35}" destId="{7DC26614-BB71-4766-A32F-F00826651B60}" srcOrd="0" destOrd="0" parTransId="{46DE9B1F-9714-460C-9851-8FF0F761C31F}" sibTransId="{F09A1AE5-13EE-4F74-ADE4-D8896B10A93F}"/>
    <dgm:cxn modelId="{FADFDD7C-ED66-4F84-A2DD-035DBBEA960D}" type="presOf" srcId="{5FA6AC5B-891F-4779-AE4C-04A866416666}" destId="{9EA4E33F-CDFE-4B31-B705-121713C7ED35}" srcOrd="0" destOrd="0" presId="urn:microsoft.com/office/officeart/2005/8/layout/vList2"/>
    <dgm:cxn modelId="{1F99F596-BB4F-47A7-AFA3-2240595870E7}" type="presOf" srcId="{5899F31E-3CD4-4D3C-815B-026D14ECCF35}" destId="{49E532B4-98EB-4FFA-96CA-7A55E4B07F67}" srcOrd="0" destOrd="0" presId="urn:microsoft.com/office/officeart/2005/8/layout/vList2"/>
    <dgm:cxn modelId="{B49DDFD9-C5D5-4B3C-931C-4C899F1C2BAB}" type="presOf" srcId="{7DC26614-BB71-4766-A32F-F00826651B60}" destId="{FAF996D1-4680-43F1-8A76-38D2770EC15F}" srcOrd="0" destOrd="0" presId="urn:microsoft.com/office/officeart/2005/8/layout/vList2"/>
    <dgm:cxn modelId="{42D809CB-F58D-4C10-B20A-276C83BA48EC}" type="presParOf" srcId="{49E532B4-98EB-4FFA-96CA-7A55E4B07F67}" destId="{FAF996D1-4680-43F1-8A76-38D2770EC15F}" srcOrd="0" destOrd="0" presId="urn:microsoft.com/office/officeart/2005/8/layout/vList2"/>
    <dgm:cxn modelId="{634C8DB4-9F96-47DC-8C08-B5A2E77A70B6}" type="presParOf" srcId="{49E532B4-98EB-4FFA-96CA-7A55E4B07F67}" destId="{B7BCAF48-68DF-44B9-9F15-2EAC5039FE9F}" srcOrd="1" destOrd="0" presId="urn:microsoft.com/office/officeart/2005/8/layout/vList2"/>
    <dgm:cxn modelId="{A632A749-E1AA-4950-B9CC-80A2D95CD285}" type="presParOf" srcId="{49E532B4-98EB-4FFA-96CA-7A55E4B07F67}" destId="{9EA4E33F-CDFE-4B31-B705-121713C7ED3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11408C6-9A0B-4294-98BF-0B2C823DE5A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9597C60-2015-46A0-9FD4-C33916376357}">
      <dgm:prSet/>
      <dgm:spPr/>
      <dgm:t>
        <a:bodyPr/>
        <a:lstStyle/>
        <a:p>
          <a:r>
            <a:rPr lang="en-GB"/>
            <a:t>Technology is advancing. </a:t>
          </a:r>
          <a:endParaRPr lang="en-US"/>
        </a:p>
      </dgm:t>
    </dgm:pt>
    <dgm:pt modelId="{B91553A5-251D-43BE-BD7C-7BB8074749DB}" type="parTrans" cxnId="{2B207C22-55A2-45F5-A4BF-6127367B84E5}">
      <dgm:prSet/>
      <dgm:spPr/>
      <dgm:t>
        <a:bodyPr/>
        <a:lstStyle/>
        <a:p>
          <a:endParaRPr lang="en-US"/>
        </a:p>
      </dgm:t>
    </dgm:pt>
    <dgm:pt modelId="{7992C3C1-1D08-4BAF-B806-4357634CABB6}" type="sibTrans" cxnId="{2B207C22-55A2-45F5-A4BF-6127367B84E5}">
      <dgm:prSet/>
      <dgm:spPr/>
      <dgm:t>
        <a:bodyPr/>
        <a:lstStyle/>
        <a:p>
          <a:endParaRPr lang="en-US"/>
        </a:p>
      </dgm:t>
    </dgm:pt>
    <dgm:pt modelId="{CD2DCE78-22B8-4C82-B641-82D82BBD552C}">
      <dgm:prSet/>
      <dgm:spPr/>
      <dgm:t>
        <a:bodyPr/>
        <a:lstStyle/>
        <a:p>
          <a:r>
            <a:rPr lang="en-GB"/>
            <a:t>We need to be familiar with advancing technologies. </a:t>
          </a:r>
          <a:endParaRPr lang="en-US"/>
        </a:p>
      </dgm:t>
    </dgm:pt>
    <dgm:pt modelId="{BED93D60-4323-40B7-B15D-C68C40F4ED2A}" type="parTrans" cxnId="{314D8AFD-468F-4F9C-BC41-A36382A07B42}">
      <dgm:prSet/>
      <dgm:spPr/>
      <dgm:t>
        <a:bodyPr/>
        <a:lstStyle/>
        <a:p>
          <a:endParaRPr lang="en-US"/>
        </a:p>
      </dgm:t>
    </dgm:pt>
    <dgm:pt modelId="{5A8F8EBC-CEC2-4CDF-AFA7-AAC108DF7EB7}" type="sibTrans" cxnId="{314D8AFD-468F-4F9C-BC41-A36382A07B42}">
      <dgm:prSet/>
      <dgm:spPr/>
      <dgm:t>
        <a:bodyPr/>
        <a:lstStyle/>
        <a:p>
          <a:endParaRPr lang="en-US"/>
        </a:p>
      </dgm:t>
    </dgm:pt>
    <dgm:pt modelId="{4F947F3C-E155-4A09-A3E9-4EC94E042E31}">
      <dgm:prSet/>
      <dgm:spPr/>
      <dgm:t>
        <a:bodyPr/>
        <a:lstStyle/>
        <a:p>
          <a:r>
            <a:rPr lang="en-GB"/>
            <a:t>New technology is nothing to be afraid of but it needs to be used correctly. </a:t>
          </a:r>
          <a:endParaRPr lang="en-US"/>
        </a:p>
      </dgm:t>
    </dgm:pt>
    <dgm:pt modelId="{B9D79CDB-3F23-48AD-BEA0-7FF41A94B714}" type="parTrans" cxnId="{D9BC964C-AA23-49CF-99D8-759484A7D2C2}">
      <dgm:prSet/>
      <dgm:spPr/>
      <dgm:t>
        <a:bodyPr/>
        <a:lstStyle/>
        <a:p>
          <a:endParaRPr lang="en-US"/>
        </a:p>
      </dgm:t>
    </dgm:pt>
    <dgm:pt modelId="{DD8E2394-672B-450B-BDC3-F95E109F37C9}" type="sibTrans" cxnId="{D9BC964C-AA23-49CF-99D8-759484A7D2C2}">
      <dgm:prSet/>
      <dgm:spPr/>
      <dgm:t>
        <a:bodyPr/>
        <a:lstStyle/>
        <a:p>
          <a:endParaRPr lang="en-US"/>
        </a:p>
      </dgm:t>
    </dgm:pt>
    <dgm:pt modelId="{D311D49D-E69F-4220-9EE0-72B7DF281315}" type="pres">
      <dgm:prSet presAssocID="{411408C6-9A0B-4294-98BF-0B2C823DE5A8}" presName="root" presStyleCnt="0">
        <dgm:presLayoutVars>
          <dgm:dir/>
          <dgm:resizeHandles val="exact"/>
        </dgm:presLayoutVars>
      </dgm:prSet>
      <dgm:spPr/>
    </dgm:pt>
    <dgm:pt modelId="{B69BC586-831F-4F4B-B4DB-476BDC64BFC2}" type="pres">
      <dgm:prSet presAssocID="{D9597C60-2015-46A0-9FD4-C33916376357}" presName="compNode" presStyleCnt="0"/>
      <dgm:spPr/>
    </dgm:pt>
    <dgm:pt modelId="{F7F4DBE8-A31E-4054-B477-C62201EA8D5A}" type="pres">
      <dgm:prSet presAssocID="{D9597C60-2015-46A0-9FD4-C33916376357}" presName="bgRect" presStyleLbl="bgShp" presStyleIdx="0" presStyleCnt="3"/>
      <dgm:spPr/>
    </dgm:pt>
    <dgm:pt modelId="{481EC013-E856-4E42-86DC-39B15947F748}" type="pres">
      <dgm:prSet presAssocID="{D9597C60-2015-46A0-9FD4-C3391637635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B67A6992-E91A-4755-ADC0-E74A53C6B941}" type="pres">
      <dgm:prSet presAssocID="{D9597C60-2015-46A0-9FD4-C33916376357}" presName="spaceRect" presStyleCnt="0"/>
      <dgm:spPr/>
    </dgm:pt>
    <dgm:pt modelId="{E9D04D30-4A69-4920-B3DA-D54495B2B135}" type="pres">
      <dgm:prSet presAssocID="{D9597C60-2015-46A0-9FD4-C33916376357}" presName="parTx" presStyleLbl="revTx" presStyleIdx="0" presStyleCnt="3">
        <dgm:presLayoutVars>
          <dgm:chMax val="0"/>
          <dgm:chPref val="0"/>
        </dgm:presLayoutVars>
      </dgm:prSet>
      <dgm:spPr/>
    </dgm:pt>
    <dgm:pt modelId="{1E8E3B5F-556F-4E7B-BC89-1A2084F77FFA}" type="pres">
      <dgm:prSet presAssocID="{7992C3C1-1D08-4BAF-B806-4357634CABB6}" presName="sibTrans" presStyleCnt="0"/>
      <dgm:spPr/>
    </dgm:pt>
    <dgm:pt modelId="{75D05505-8784-4DA6-A5CC-E04B7E5CCDDB}" type="pres">
      <dgm:prSet presAssocID="{CD2DCE78-22B8-4C82-B641-82D82BBD552C}" presName="compNode" presStyleCnt="0"/>
      <dgm:spPr/>
    </dgm:pt>
    <dgm:pt modelId="{54A52A9E-3A2E-4606-821B-B8BA04970211}" type="pres">
      <dgm:prSet presAssocID="{CD2DCE78-22B8-4C82-B641-82D82BBD552C}" presName="bgRect" presStyleLbl="bgShp" presStyleIdx="1" presStyleCnt="3"/>
      <dgm:spPr/>
    </dgm:pt>
    <dgm:pt modelId="{CFEA02AD-5216-446F-81CF-CC615A9BF747}" type="pres">
      <dgm:prSet presAssocID="{CD2DCE78-22B8-4C82-B641-82D82BBD552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1F44D61-9620-477D-B73B-2291CFF20E6F}" type="pres">
      <dgm:prSet presAssocID="{CD2DCE78-22B8-4C82-B641-82D82BBD552C}" presName="spaceRect" presStyleCnt="0"/>
      <dgm:spPr/>
    </dgm:pt>
    <dgm:pt modelId="{CF371E42-C148-4B3F-9335-8D0D0F8632C9}" type="pres">
      <dgm:prSet presAssocID="{CD2DCE78-22B8-4C82-B641-82D82BBD552C}" presName="parTx" presStyleLbl="revTx" presStyleIdx="1" presStyleCnt="3">
        <dgm:presLayoutVars>
          <dgm:chMax val="0"/>
          <dgm:chPref val="0"/>
        </dgm:presLayoutVars>
      </dgm:prSet>
      <dgm:spPr/>
    </dgm:pt>
    <dgm:pt modelId="{A462BFF6-44EF-4A11-92EA-A371666D25C5}" type="pres">
      <dgm:prSet presAssocID="{5A8F8EBC-CEC2-4CDF-AFA7-AAC108DF7EB7}" presName="sibTrans" presStyleCnt="0"/>
      <dgm:spPr/>
    </dgm:pt>
    <dgm:pt modelId="{D0D456E0-608E-479D-A0FF-FF5833BE5837}" type="pres">
      <dgm:prSet presAssocID="{4F947F3C-E155-4A09-A3E9-4EC94E042E31}" presName="compNode" presStyleCnt="0"/>
      <dgm:spPr/>
    </dgm:pt>
    <dgm:pt modelId="{F55095F6-26DD-4AFB-A303-7351A05A595A}" type="pres">
      <dgm:prSet presAssocID="{4F947F3C-E155-4A09-A3E9-4EC94E042E31}" presName="bgRect" presStyleLbl="bgShp" presStyleIdx="2" presStyleCnt="3"/>
      <dgm:spPr/>
    </dgm:pt>
    <dgm:pt modelId="{66B85399-5975-4211-9E37-C0D81C847938}" type="pres">
      <dgm:prSet presAssocID="{4F947F3C-E155-4A09-A3E9-4EC94E042E3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33494E35-10A8-4B25-A45C-8E8862BA4FEF}" type="pres">
      <dgm:prSet presAssocID="{4F947F3C-E155-4A09-A3E9-4EC94E042E31}" presName="spaceRect" presStyleCnt="0"/>
      <dgm:spPr/>
    </dgm:pt>
    <dgm:pt modelId="{C0A4B9AC-9966-4090-AF5E-C03CE9218E03}" type="pres">
      <dgm:prSet presAssocID="{4F947F3C-E155-4A09-A3E9-4EC94E042E3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A205A0C-5421-4631-B3E9-75C182B068E6}" type="presOf" srcId="{CD2DCE78-22B8-4C82-B641-82D82BBD552C}" destId="{CF371E42-C148-4B3F-9335-8D0D0F8632C9}" srcOrd="0" destOrd="0" presId="urn:microsoft.com/office/officeart/2018/2/layout/IconVerticalSolidList"/>
    <dgm:cxn modelId="{2B207C22-55A2-45F5-A4BF-6127367B84E5}" srcId="{411408C6-9A0B-4294-98BF-0B2C823DE5A8}" destId="{D9597C60-2015-46A0-9FD4-C33916376357}" srcOrd="0" destOrd="0" parTransId="{B91553A5-251D-43BE-BD7C-7BB8074749DB}" sibTransId="{7992C3C1-1D08-4BAF-B806-4357634CABB6}"/>
    <dgm:cxn modelId="{8D61D939-5C4A-466E-8194-1A4F49843765}" type="presOf" srcId="{4F947F3C-E155-4A09-A3E9-4EC94E042E31}" destId="{C0A4B9AC-9966-4090-AF5E-C03CE9218E03}" srcOrd="0" destOrd="0" presId="urn:microsoft.com/office/officeart/2018/2/layout/IconVerticalSolidList"/>
    <dgm:cxn modelId="{D9BC964C-AA23-49CF-99D8-759484A7D2C2}" srcId="{411408C6-9A0B-4294-98BF-0B2C823DE5A8}" destId="{4F947F3C-E155-4A09-A3E9-4EC94E042E31}" srcOrd="2" destOrd="0" parTransId="{B9D79CDB-3F23-48AD-BEA0-7FF41A94B714}" sibTransId="{DD8E2394-672B-450B-BDC3-F95E109F37C9}"/>
    <dgm:cxn modelId="{89BFC3EE-FAB3-4E5B-A594-DCD3A00F72B7}" type="presOf" srcId="{D9597C60-2015-46A0-9FD4-C33916376357}" destId="{E9D04D30-4A69-4920-B3DA-D54495B2B135}" srcOrd="0" destOrd="0" presId="urn:microsoft.com/office/officeart/2018/2/layout/IconVerticalSolidList"/>
    <dgm:cxn modelId="{1D4925F4-DD85-4E4B-AA95-62B2E1FC6182}" type="presOf" srcId="{411408C6-9A0B-4294-98BF-0B2C823DE5A8}" destId="{D311D49D-E69F-4220-9EE0-72B7DF281315}" srcOrd="0" destOrd="0" presId="urn:microsoft.com/office/officeart/2018/2/layout/IconVerticalSolidList"/>
    <dgm:cxn modelId="{314D8AFD-468F-4F9C-BC41-A36382A07B42}" srcId="{411408C6-9A0B-4294-98BF-0B2C823DE5A8}" destId="{CD2DCE78-22B8-4C82-B641-82D82BBD552C}" srcOrd="1" destOrd="0" parTransId="{BED93D60-4323-40B7-B15D-C68C40F4ED2A}" sibTransId="{5A8F8EBC-CEC2-4CDF-AFA7-AAC108DF7EB7}"/>
    <dgm:cxn modelId="{F58E8B8F-5F58-4CB8-8921-0652F1B9DAE5}" type="presParOf" srcId="{D311D49D-E69F-4220-9EE0-72B7DF281315}" destId="{B69BC586-831F-4F4B-B4DB-476BDC64BFC2}" srcOrd="0" destOrd="0" presId="urn:microsoft.com/office/officeart/2018/2/layout/IconVerticalSolidList"/>
    <dgm:cxn modelId="{978B4E8B-6F38-495C-919A-7642A10783BF}" type="presParOf" srcId="{B69BC586-831F-4F4B-B4DB-476BDC64BFC2}" destId="{F7F4DBE8-A31E-4054-B477-C62201EA8D5A}" srcOrd="0" destOrd="0" presId="urn:microsoft.com/office/officeart/2018/2/layout/IconVerticalSolidList"/>
    <dgm:cxn modelId="{9EED1E5A-7547-4B75-B140-7234ED7368B7}" type="presParOf" srcId="{B69BC586-831F-4F4B-B4DB-476BDC64BFC2}" destId="{481EC013-E856-4E42-86DC-39B15947F748}" srcOrd="1" destOrd="0" presId="urn:microsoft.com/office/officeart/2018/2/layout/IconVerticalSolidList"/>
    <dgm:cxn modelId="{64CE47B6-03E6-4231-BE91-4625044C69D1}" type="presParOf" srcId="{B69BC586-831F-4F4B-B4DB-476BDC64BFC2}" destId="{B67A6992-E91A-4755-ADC0-E74A53C6B941}" srcOrd="2" destOrd="0" presId="urn:microsoft.com/office/officeart/2018/2/layout/IconVerticalSolidList"/>
    <dgm:cxn modelId="{7E3D89B9-38E5-487D-8CB2-2FC2F423B770}" type="presParOf" srcId="{B69BC586-831F-4F4B-B4DB-476BDC64BFC2}" destId="{E9D04D30-4A69-4920-B3DA-D54495B2B135}" srcOrd="3" destOrd="0" presId="urn:microsoft.com/office/officeart/2018/2/layout/IconVerticalSolidList"/>
    <dgm:cxn modelId="{4C82F632-D8FC-4513-B4F8-5EB48A0C9732}" type="presParOf" srcId="{D311D49D-E69F-4220-9EE0-72B7DF281315}" destId="{1E8E3B5F-556F-4E7B-BC89-1A2084F77FFA}" srcOrd="1" destOrd="0" presId="urn:microsoft.com/office/officeart/2018/2/layout/IconVerticalSolidList"/>
    <dgm:cxn modelId="{0A25B34B-0804-4B81-946B-DAD64C60B763}" type="presParOf" srcId="{D311D49D-E69F-4220-9EE0-72B7DF281315}" destId="{75D05505-8784-4DA6-A5CC-E04B7E5CCDDB}" srcOrd="2" destOrd="0" presId="urn:microsoft.com/office/officeart/2018/2/layout/IconVerticalSolidList"/>
    <dgm:cxn modelId="{494428F6-370A-4ECF-853C-AE22DAA3C1F7}" type="presParOf" srcId="{75D05505-8784-4DA6-A5CC-E04B7E5CCDDB}" destId="{54A52A9E-3A2E-4606-821B-B8BA04970211}" srcOrd="0" destOrd="0" presId="urn:microsoft.com/office/officeart/2018/2/layout/IconVerticalSolidList"/>
    <dgm:cxn modelId="{780BD1BE-8063-4CBF-9FB5-169177F03465}" type="presParOf" srcId="{75D05505-8784-4DA6-A5CC-E04B7E5CCDDB}" destId="{CFEA02AD-5216-446F-81CF-CC615A9BF747}" srcOrd="1" destOrd="0" presId="urn:microsoft.com/office/officeart/2018/2/layout/IconVerticalSolidList"/>
    <dgm:cxn modelId="{4F104411-DF90-440C-B242-7CE54B99C432}" type="presParOf" srcId="{75D05505-8784-4DA6-A5CC-E04B7E5CCDDB}" destId="{31F44D61-9620-477D-B73B-2291CFF20E6F}" srcOrd="2" destOrd="0" presId="urn:microsoft.com/office/officeart/2018/2/layout/IconVerticalSolidList"/>
    <dgm:cxn modelId="{986840D5-C09C-48A3-B3B5-028E8AFA954F}" type="presParOf" srcId="{75D05505-8784-4DA6-A5CC-E04B7E5CCDDB}" destId="{CF371E42-C148-4B3F-9335-8D0D0F8632C9}" srcOrd="3" destOrd="0" presId="urn:microsoft.com/office/officeart/2018/2/layout/IconVerticalSolidList"/>
    <dgm:cxn modelId="{563488AD-F7CF-4E64-A73B-F1EC2F34217B}" type="presParOf" srcId="{D311D49D-E69F-4220-9EE0-72B7DF281315}" destId="{A462BFF6-44EF-4A11-92EA-A371666D25C5}" srcOrd="3" destOrd="0" presId="urn:microsoft.com/office/officeart/2018/2/layout/IconVerticalSolidList"/>
    <dgm:cxn modelId="{92A18CAC-290B-4F4B-95C0-B716AD97DF24}" type="presParOf" srcId="{D311D49D-E69F-4220-9EE0-72B7DF281315}" destId="{D0D456E0-608E-479D-A0FF-FF5833BE5837}" srcOrd="4" destOrd="0" presId="urn:microsoft.com/office/officeart/2018/2/layout/IconVerticalSolidList"/>
    <dgm:cxn modelId="{C443606E-39CA-4064-BE84-F18CF51DD180}" type="presParOf" srcId="{D0D456E0-608E-479D-A0FF-FF5833BE5837}" destId="{F55095F6-26DD-4AFB-A303-7351A05A595A}" srcOrd="0" destOrd="0" presId="urn:microsoft.com/office/officeart/2018/2/layout/IconVerticalSolidList"/>
    <dgm:cxn modelId="{D1F78108-1BA0-42FF-969D-E8A0C458E35A}" type="presParOf" srcId="{D0D456E0-608E-479D-A0FF-FF5833BE5837}" destId="{66B85399-5975-4211-9E37-C0D81C847938}" srcOrd="1" destOrd="0" presId="urn:microsoft.com/office/officeart/2018/2/layout/IconVerticalSolidList"/>
    <dgm:cxn modelId="{2E91FA10-E11B-4100-969C-43B6F7320F38}" type="presParOf" srcId="{D0D456E0-608E-479D-A0FF-FF5833BE5837}" destId="{33494E35-10A8-4B25-A45C-8E8862BA4FEF}" srcOrd="2" destOrd="0" presId="urn:microsoft.com/office/officeart/2018/2/layout/IconVerticalSolidList"/>
    <dgm:cxn modelId="{883B862D-856C-4008-AEB2-6272F38516B5}" type="presParOf" srcId="{D0D456E0-608E-479D-A0FF-FF5833BE5837}" destId="{C0A4B9AC-9966-4090-AF5E-C03CE9218E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CD5930-DBDB-48ED-A9A1-35F5C8029C62}">
      <dsp:nvSpPr>
        <dsp:cNvPr id="0" name=""/>
        <dsp:cNvSpPr/>
      </dsp:nvSpPr>
      <dsp:spPr>
        <a:xfrm>
          <a:off x="0" y="1871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869065-AD0E-4749-AF01-D40060669641}">
      <dsp:nvSpPr>
        <dsp:cNvPr id="0" name=""/>
        <dsp:cNvSpPr/>
      </dsp:nvSpPr>
      <dsp:spPr>
        <a:xfrm>
          <a:off x="241286" y="181341"/>
          <a:ext cx="438702" cy="4387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4569FA-CDC5-43A2-9C8D-B9FF9AB7DA76}">
      <dsp:nvSpPr>
        <dsp:cNvPr id="0" name=""/>
        <dsp:cNvSpPr/>
      </dsp:nvSpPr>
      <dsp:spPr>
        <a:xfrm>
          <a:off x="921274" y="1871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Aims and Learning Objectives </a:t>
          </a:r>
          <a:endParaRPr lang="en-US" sz="1900" kern="1200"/>
        </a:p>
      </dsp:txBody>
      <dsp:txXfrm>
        <a:off x="921274" y="1871"/>
        <a:ext cx="6028165" cy="797640"/>
      </dsp:txXfrm>
    </dsp:sp>
    <dsp:sp modelId="{98BC8B45-31FE-4714-8E6C-BBDEE7C050FB}">
      <dsp:nvSpPr>
        <dsp:cNvPr id="0" name=""/>
        <dsp:cNvSpPr/>
      </dsp:nvSpPr>
      <dsp:spPr>
        <a:xfrm>
          <a:off x="0" y="998922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C8C328-1770-4F2C-B041-07710EC9BEF3}">
      <dsp:nvSpPr>
        <dsp:cNvPr id="0" name=""/>
        <dsp:cNvSpPr/>
      </dsp:nvSpPr>
      <dsp:spPr>
        <a:xfrm>
          <a:off x="241286" y="1178391"/>
          <a:ext cx="438702" cy="4387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FC8F67-49CB-489D-8015-34046DD3786C}">
      <dsp:nvSpPr>
        <dsp:cNvPr id="0" name=""/>
        <dsp:cNvSpPr/>
      </dsp:nvSpPr>
      <dsp:spPr>
        <a:xfrm>
          <a:off x="921274" y="998922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Technological advancements </a:t>
          </a:r>
          <a:endParaRPr lang="en-US" sz="1900" kern="1200"/>
        </a:p>
      </dsp:txBody>
      <dsp:txXfrm>
        <a:off x="921274" y="998922"/>
        <a:ext cx="6028165" cy="797640"/>
      </dsp:txXfrm>
    </dsp:sp>
    <dsp:sp modelId="{1FF1A5B5-3712-4720-B387-27FAB2E6B671}">
      <dsp:nvSpPr>
        <dsp:cNvPr id="0" name=""/>
        <dsp:cNvSpPr/>
      </dsp:nvSpPr>
      <dsp:spPr>
        <a:xfrm>
          <a:off x="0" y="1995973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CCAC5B-3F4F-4C08-92C4-FD700877A2E8}">
      <dsp:nvSpPr>
        <dsp:cNvPr id="0" name=""/>
        <dsp:cNvSpPr/>
      </dsp:nvSpPr>
      <dsp:spPr>
        <a:xfrm>
          <a:off x="241286" y="2175442"/>
          <a:ext cx="438702" cy="4387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78FB3E-8D28-4A5F-8258-C85D7F93689D}">
      <dsp:nvSpPr>
        <dsp:cNvPr id="0" name=""/>
        <dsp:cNvSpPr/>
      </dsp:nvSpPr>
      <dsp:spPr>
        <a:xfrm>
          <a:off x="921274" y="1995973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Cybersecurity </a:t>
          </a:r>
          <a:endParaRPr lang="en-US" sz="1900" kern="1200"/>
        </a:p>
      </dsp:txBody>
      <dsp:txXfrm>
        <a:off x="921274" y="1995973"/>
        <a:ext cx="6028165" cy="797640"/>
      </dsp:txXfrm>
    </dsp:sp>
    <dsp:sp modelId="{181BEE28-0C07-434B-916A-576515CE15AF}">
      <dsp:nvSpPr>
        <dsp:cNvPr id="0" name=""/>
        <dsp:cNvSpPr/>
      </dsp:nvSpPr>
      <dsp:spPr>
        <a:xfrm>
          <a:off x="0" y="2993024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CFD2F2-EC33-41FD-A96E-4B0364415D13}">
      <dsp:nvSpPr>
        <dsp:cNvPr id="0" name=""/>
        <dsp:cNvSpPr/>
      </dsp:nvSpPr>
      <dsp:spPr>
        <a:xfrm>
          <a:off x="241286" y="3172493"/>
          <a:ext cx="438702" cy="4387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3D3087-37DB-41EB-9F67-647DD73CFE9A}">
      <dsp:nvSpPr>
        <dsp:cNvPr id="0" name=""/>
        <dsp:cNvSpPr/>
      </dsp:nvSpPr>
      <dsp:spPr>
        <a:xfrm>
          <a:off x="921274" y="2993024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Activity </a:t>
          </a:r>
          <a:endParaRPr lang="en-US" sz="1900" kern="1200"/>
        </a:p>
      </dsp:txBody>
      <dsp:txXfrm>
        <a:off x="921274" y="2993024"/>
        <a:ext cx="6028165" cy="797640"/>
      </dsp:txXfrm>
    </dsp:sp>
    <dsp:sp modelId="{01B6D413-A664-48EE-8333-00A99E0A8D61}">
      <dsp:nvSpPr>
        <dsp:cNvPr id="0" name=""/>
        <dsp:cNvSpPr/>
      </dsp:nvSpPr>
      <dsp:spPr>
        <a:xfrm>
          <a:off x="0" y="3990074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976C4D-958E-40DD-95CD-05F4A48340D3}">
      <dsp:nvSpPr>
        <dsp:cNvPr id="0" name=""/>
        <dsp:cNvSpPr/>
      </dsp:nvSpPr>
      <dsp:spPr>
        <a:xfrm>
          <a:off x="241286" y="4169543"/>
          <a:ext cx="438702" cy="4387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EBE5F6-D46A-45B5-93D8-91D510F766D1}">
      <dsp:nvSpPr>
        <dsp:cNvPr id="0" name=""/>
        <dsp:cNvSpPr/>
      </dsp:nvSpPr>
      <dsp:spPr>
        <a:xfrm>
          <a:off x="921274" y="3990074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Summary </a:t>
          </a:r>
          <a:endParaRPr lang="en-US" sz="1900" kern="1200"/>
        </a:p>
      </dsp:txBody>
      <dsp:txXfrm>
        <a:off x="921274" y="3990074"/>
        <a:ext cx="6028165" cy="797640"/>
      </dsp:txXfrm>
    </dsp:sp>
    <dsp:sp modelId="{BB4C9C47-3499-49FB-A3AE-E9A14828DD0B}">
      <dsp:nvSpPr>
        <dsp:cNvPr id="0" name=""/>
        <dsp:cNvSpPr/>
      </dsp:nvSpPr>
      <dsp:spPr>
        <a:xfrm>
          <a:off x="0" y="4987125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E617F0-E69F-417B-8554-BB99D26A539B}">
      <dsp:nvSpPr>
        <dsp:cNvPr id="0" name=""/>
        <dsp:cNvSpPr/>
      </dsp:nvSpPr>
      <dsp:spPr>
        <a:xfrm>
          <a:off x="241286" y="5166594"/>
          <a:ext cx="438702" cy="4387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A5ECFE-1B9A-409B-8847-F672E0AEBC1D}">
      <dsp:nvSpPr>
        <dsp:cNvPr id="0" name=""/>
        <dsp:cNvSpPr/>
      </dsp:nvSpPr>
      <dsp:spPr>
        <a:xfrm>
          <a:off x="921274" y="4987125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Thank you, any questions?</a:t>
          </a:r>
          <a:endParaRPr lang="en-US" sz="1900" kern="1200"/>
        </a:p>
      </dsp:txBody>
      <dsp:txXfrm>
        <a:off x="921274" y="4987125"/>
        <a:ext cx="6028165" cy="7976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2FBF09-9F2B-4F84-AD73-120E292EACDD}">
      <dsp:nvSpPr>
        <dsp:cNvPr id="0" name=""/>
        <dsp:cNvSpPr/>
      </dsp:nvSpPr>
      <dsp:spPr>
        <a:xfrm>
          <a:off x="0" y="2401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9AEBDA-E98F-43D9-8141-372A73C121E2}">
      <dsp:nvSpPr>
        <dsp:cNvPr id="0" name=""/>
        <dsp:cNvSpPr/>
      </dsp:nvSpPr>
      <dsp:spPr>
        <a:xfrm>
          <a:off x="368211" y="276278"/>
          <a:ext cx="669475" cy="669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1C5D20-740B-4934-A0C1-79D1419282ED}">
      <dsp:nvSpPr>
        <dsp:cNvPr id="0" name=""/>
        <dsp:cNvSpPr/>
      </dsp:nvSpPr>
      <dsp:spPr>
        <a:xfrm>
          <a:off x="1405898" y="2401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form of Generative AI. </a:t>
          </a:r>
          <a:endParaRPr lang="en-US" sz="2200" kern="1200"/>
        </a:p>
      </dsp:txBody>
      <dsp:txXfrm>
        <a:off x="1405898" y="2401"/>
        <a:ext cx="5543541" cy="1217228"/>
      </dsp:txXfrm>
    </dsp:sp>
    <dsp:sp modelId="{92774C91-35F6-4FDF-9C09-1B4FB1C3ED76}">
      <dsp:nvSpPr>
        <dsp:cNvPr id="0" name=""/>
        <dsp:cNvSpPr/>
      </dsp:nvSpPr>
      <dsp:spPr>
        <a:xfrm>
          <a:off x="0" y="152393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0E1940-4FB9-41D9-964F-6DBF558CF192}">
      <dsp:nvSpPr>
        <dsp:cNvPr id="0" name=""/>
        <dsp:cNvSpPr/>
      </dsp:nvSpPr>
      <dsp:spPr>
        <a:xfrm>
          <a:off x="368211" y="1797813"/>
          <a:ext cx="669475" cy="669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9B1396-198E-4C16-8A37-04AECEE261D3}">
      <dsp:nvSpPr>
        <dsp:cNvPr id="0" name=""/>
        <dsp:cNvSpPr/>
      </dsp:nvSpPr>
      <dsp:spPr>
        <a:xfrm>
          <a:off x="1405898" y="152393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Founded by OpenAI. </a:t>
          </a:r>
          <a:endParaRPr lang="en-US" sz="2200" kern="1200"/>
        </a:p>
      </dsp:txBody>
      <dsp:txXfrm>
        <a:off x="1405898" y="1523937"/>
        <a:ext cx="5543541" cy="1217228"/>
      </dsp:txXfrm>
    </dsp:sp>
    <dsp:sp modelId="{B8083652-3E0A-4B79-AE30-F615168DBAF0}">
      <dsp:nvSpPr>
        <dsp:cNvPr id="0" name=""/>
        <dsp:cNvSpPr/>
      </dsp:nvSpPr>
      <dsp:spPr>
        <a:xfrm>
          <a:off x="0" y="3045472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4799D5-1EDA-4A7F-BA94-EEC9965537FE}">
      <dsp:nvSpPr>
        <dsp:cNvPr id="0" name=""/>
        <dsp:cNvSpPr/>
      </dsp:nvSpPr>
      <dsp:spPr>
        <a:xfrm>
          <a:off x="368211" y="3319348"/>
          <a:ext cx="669475" cy="669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EA75C-E29B-4531-999A-AC9E70861502}">
      <dsp:nvSpPr>
        <dsp:cNvPr id="0" name=""/>
        <dsp:cNvSpPr/>
      </dsp:nvSpPr>
      <dsp:spPr>
        <a:xfrm>
          <a:off x="1405898" y="3045472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Stands for Generative Pretrained Transformer. </a:t>
          </a:r>
          <a:endParaRPr lang="en-US" sz="2200" kern="1200" dirty="0"/>
        </a:p>
      </dsp:txBody>
      <dsp:txXfrm>
        <a:off x="1405898" y="3045472"/>
        <a:ext cx="5543541" cy="1217228"/>
      </dsp:txXfrm>
    </dsp:sp>
    <dsp:sp modelId="{6CD4E828-432A-4CB9-B151-CA1E354C7248}">
      <dsp:nvSpPr>
        <dsp:cNvPr id="0" name=""/>
        <dsp:cNvSpPr/>
      </dsp:nvSpPr>
      <dsp:spPr>
        <a:xfrm>
          <a:off x="0" y="456700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FDC1B7-2098-4425-B3D3-3B37B9A5F8A3}">
      <dsp:nvSpPr>
        <dsp:cNvPr id="0" name=""/>
        <dsp:cNvSpPr/>
      </dsp:nvSpPr>
      <dsp:spPr>
        <a:xfrm>
          <a:off x="368211" y="4840884"/>
          <a:ext cx="669475" cy="6694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9E9217-6F40-4739-9B2B-0DD3BF7951C8}">
      <dsp:nvSpPr>
        <dsp:cNvPr id="0" name=""/>
        <dsp:cNvSpPr/>
      </dsp:nvSpPr>
      <dsp:spPr>
        <a:xfrm>
          <a:off x="1405898" y="456700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It uses information from the internet. </a:t>
          </a:r>
          <a:endParaRPr lang="en-US" sz="2200" kern="1200"/>
        </a:p>
      </dsp:txBody>
      <dsp:txXfrm>
        <a:off x="1405898" y="4567007"/>
        <a:ext cx="5543541" cy="12172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E22EA4-A277-4498-A1B0-9CA7AEEAD985}">
      <dsp:nvSpPr>
        <dsp:cNvPr id="0" name=""/>
        <dsp:cNvSpPr/>
      </dsp:nvSpPr>
      <dsp:spPr>
        <a:xfrm>
          <a:off x="0" y="4520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477829-3D0B-402B-B58C-B5556448E6CE}">
      <dsp:nvSpPr>
        <dsp:cNvPr id="0" name=""/>
        <dsp:cNvSpPr/>
      </dsp:nvSpPr>
      <dsp:spPr>
        <a:xfrm>
          <a:off x="291287" y="221180"/>
          <a:ext cx="529613" cy="5296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89CF16-E9B0-44AE-ABAC-5075D800C0FE}">
      <dsp:nvSpPr>
        <dsp:cNvPr id="0" name=""/>
        <dsp:cNvSpPr/>
      </dsp:nvSpPr>
      <dsp:spPr>
        <a:xfrm>
          <a:off x="1112187" y="4520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Lawsociety ‘’ Lawtech refers to technology that helps improve or automate legal work’’. </a:t>
          </a:r>
          <a:endParaRPr lang="en-US" sz="1900" kern="1200"/>
        </a:p>
      </dsp:txBody>
      <dsp:txXfrm>
        <a:off x="1112187" y="4520"/>
        <a:ext cx="5837252" cy="962932"/>
      </dsp:txXfrm>
    </dsp:sp>
    <dsp:sp modelId="{5A642167-A1B7-4C5D-8CF0-E93B7F878A6D}">
      <dsp:nvSpPr>
        <dsp:cNvPr id="0" name=""/>
        <dsp:cNvSpPr/>
      </dsp:nvSpPr>
      <dsp:spPr>
        <a:xfrm>
          <a:off x="0" y="1208186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090975-107C-4BD4-A727-1A93208E2B7C}">
      <dsp:nvSpPr>
        <dsp:cNvPr id="0" name=""/>
        <dsp:cNvSpPr/>
      </dsp:nvSpPr>
      <dsp:spPr>
        <a:xfrm>
          <a:off x="291287" y="1424846"/>
          <a:ext cx="529613" cy="5296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6EA1D-ED38-4900-97A3-E03352033191}">
      <dsp:nvSpPr>
        <dsp:cNvPr id="0" name=""/>
        <dsp:cNvSpPr/>
      </dsp:nvSpPr>
      <dsp:spPr>
        <a:xfrm>
          <a:off x="1112187" y="1208186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Technology used in a law context. </a:t>
          </a:r>
          <a:endParaRPr lang="en-US" sz="1900" kern="1200"/>
        </a:p>
      </dsp:txBody>
      <dsp:txXfrm>
        <a:off x="1112187" y="1208186"/>
        <a:ext cx="5837252" cy="962932"/>
      </dsp:txXfrm>
    </dsp:sp>
    <dsp:sp modelId="{4193EF47-7415-48FF-9C45-050E3AE6E41F}">
      <dsp:nvSpPr>
        <dsp:cNvPr id="0" name=""/>
        <dsp:cNvSpPr/>
      </dsp:nvSpPr>
      <dsp:spPr>
        <a:xfrm>
          <a:off x="0" y="2411852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0963B4-5679-4472-B9A7-8D883974556E}">
      <dsp:nvSpPr>
        <dsp:cNvPr id="0" name=""/>
        <dsp:cNvSpPr/>
      </dsp:nvSpPr>
      <dsp:spPr>
        <a:xfrm>
          <a:off x="291287" y="2628512"/>
          <a:ext cx="529613" cy="5296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4FC27F-C501-41CC-8B6E-7DDC111E8C5F}">
      <dsp:nvSpPr>
        <dsp:cNvPr id="0" name=""/>
        <dsp:cNvSpPr/>
      </dsp:nvSpPr>
      <dsp:spPr>
        <a:xfrm>
          <a:off x="1112187" y="2411852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 of videos for consultations </a:t>
          </a:r>
          <a:endParaRPr lang="en-US" sz="1900" kern="1200"/>
        </a:p>
      </dsp:txBody>
      <dsp:txXfrm>
        <a:off x="1112187" y="2411852"/>
        <a:ext cx="5837252" cy="962932"/>
      </dsp:txXfrm>
    </dsp:sp>
    <dsp:sp modelId="{EDB1AC91-B5E3-46A3-A559-B78E91FA65A0}">
      <dsp:nvSpPr>
        <dsp:cNvPr id="0" name=""/>
        <dsp:cNvSpPr/>
      </dsp:nvSpPr>
      <dsp:spPr>
        <a:xfrm>
          <a:off x="0" y="3615518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7C1447-45C4-4298-9AB4-0295DA0EF87E}">
      <dsp:nvSpPr>
        <dsp:cNvPr id="0" name=""/>
        <dsp:cNvSpPr/>
      </dsp:nvSpPr>
      <dsp:spPr>
        <a:xfrm>
          <a:off x="291287" y="3832178"/>
          <a:ext cx="529613" cy="5296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48C865-E36E-4162-B773-E368DEE518C2}">
      <dsp:nvSpPr>
        <dsp:cNvPr id="0" name=""/>
        <dsp:cNvSpPr/>
      </dsp:nvSpPr>
      <dsp:spPr>
        <a:xfrm>
          <a:off x="1112187" y="3615518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Digital signatures </a:t>
          </a:r>
          <a:endParaRPr lang="en-US" sz="1900" kern="1200"/>
        </a:p>
      </dsp:txBody>
      <dsp:txXfrm>
        <a:off x="1112187" y="3615518"/>
        <a:ext cx="5837252" cy="962932"/>
      </dsp:txXfrm>
    </dsp:sp>
    <dsp:sp modelId="{14315C4B-FE2E-4677-BC0B-BD3D5629529D}">
      <dsp:nvSpPr>
        <dsp:cNvPr id="0" name=""/>
        <dsp:cNvSpPr/>
      </dsp:nvSpPr>
      <dsp:spPr>
        <a:xfrm>
          <a:off x="0" y="4819184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F4F06A-0F7D-4CFC-A451-868192F54193}">
      <dsp:nvSpPr>
        <dsp:cNvPr id="0" name=""/>
        <dsp:cNvSpPr/>
      </dsp:nvSpPr>
      <dsp:spPr>
        <a:xfrm>
          <a:off x="291287" y="5035844"/>
          <a:ext cx="529613" cy="52961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7C1B62-7338-4C59-92EA-6B80A8B21455}">
      <dsp:nvSpPr>
        <dsp:cNvPr id="0" name=""/>
        <dsp:cNvSpPr/>
      </dsp:nvSpPr>
      <dsp:spPr>
        <a:xfrm>
          <a:off x="1112187" y="4819184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E-biling systems </a:t>
          </a:r>
          <a:endParaRPr lang="en-US" sz="1900" kern="1200"/>
        </a:p>
      </dsp:txBody>
      <dsp:txXfrm>
        <a:off x="1112187" y="4819184"/>
        <a:ext cx="5837252" cy="9629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9277A1-C806-4464-A862-371E3239968A}">
      <dsp:nvSpPr>
        <dsp:cNvPr id="0" name=""/>
        <dsp:cNvSpPr/>
      </dsp:nvSpPr>
      <dsp:spPr>
        <a:xfrm>
          <a:off x="0" y="4222534"/>
          <a:ext cx="11076129" cy="9237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We see the use of it on Lexis with Lexis+AI – drafting legal advice. </a:t>
          </a:r>
          <a:endParaRPr lang="en-US" sz="2100" kern="1200"/>
        </a:p>
      </dsp:txBody>
      <dsp:txXfrm>
        <a:off x="0" y="4222534"/>
        <a:ext cx="11076129" cy="923787"/>
      </dsp:txXfrm>
    </dsp:sp>
    <dsp:sp modelId="{2B516C18-E01E-49EA-B5C6-01A937F3D9EB}">
      <dsp:nvSpPr>
        <dsp:cNvPr id="0" name=""/>
        <dsp:cNvSpPr/>
      </dsp:nvSpPr>
      <dsp:spPr>
        <a:xfrm rot="10800000">
          <a:off x="0" y="2815606"/>
          <a:ext cx="11076129" cy="1420784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Generative AI – is used to do things such as analysing contract, predicting case outcomes and much more. </a:t>
          </a:r>
          <a:endParaRPr lang="en-US" sz="2100" kern="1200"/>
        </a:p>
      </dsp:txBody>
      <dsp:txXfrm rot="10800000">
        <a:off x="0" y="2815606"/>
        <a:ext cx="11076129" cy="923183"/>
      </dsp:txXfrm>
    </dsp:sp>
    <dsp:sp modelId="{963F27A0-1B21-4E03-86F2-2D6EB7F6A837}">
      <dsp:nvSpPr>
        <dsp:cNvPr id="0" name=""/>
        <dsp:cNvSpPr/>
      </dsp:nvSpPr>
      <dsp:spPr>
        <a:xfrm rot="10800000">
          <a:off x="0" y="1408678"/>
          <a:ext cx="11076129" cy="1420784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 helping improving practice </a:t>
          </a:r>
          <a:endParaRPr lang="en-US" sz="2100" kern="1200"/>
        </a:p>
      </dsp:txBody>
      <dsp:txXfrm rot="10800000">
        <a:off x="0" y="1408678"/>
        <a:ext cx="11076129" cy="923183"/>
      </dsp:txXfrm>
    </dsp:sp>
    <dsp:sp modelId="{76A4755C-DF45-4533-AB55-0F8F2263BF9D}">
      <dsp:nvSpPr>
        <dsp:cNvPr id="0" name=""/>
        <dsp:cNvSpPr/>
      </dsp:nvSpPr>
      <dsp:spPr>
        <a:xfrm rot="10800000">
          <a:off x="0" y="1750"/>
          <a:ext cx="11076129" cy="1420784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 a wide variety of ways</a:t>
          </a:r>
          <a:endParaRPr lang="en-US" sz="2100" kern="1200"/>
        </a:p>
      </dsp:txBody>
      <dsp:txXfrm rot="10800000">
        <a:off x="0" y="1750"/>
        <a:ext cx="11076129" cy="92318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46805E-CCB2-4DA9-AB15-2E58D8AEF57B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FDEB96-3FFF-4DE1-88C9-A26135807C89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6BC732-C7EF-4AB2-851E-B56833B56705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ability to summarise big bodies of text. </a:t>
          </a:r>
          <a:endParaRPr lang="en-US" sz="2500" kern="1200"/>
        </a:p>
      </dsp:txBody>
      <dsp:txXfrm>
        <a:off x="1909124" y="706"/>
        <a:ext cx="5040315" cy="1652921"/>
      </dsp:txXfrm>
    </dsp:sp>
    <dsp:sp modelId="{CEF45796-EA2D-4979-9476-D1052F388B04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25012F-DE19-4BD1-B9ED-59457B7CC6F4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716F41-3C68-47E3-A2C5-5B28C8E54B2E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Writing emails </a:t>
          </a:r>
          <a:endParaRPr lang="en-US" sz="2500" kern="1200"/>
        </a:p>
      </dsp:txBody>
      <dsp:txXfrm>
        <a:off x="1909124" y="2066858"/>
        <a:ext cx="5040315" cy="1652921"/>
      </dsp:txXfrm>
    </dsp:sp>
    <dsp:sp modelId="{0FA0F5BA-96F5-4197-90EB-C29D8EC98D2E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420A62-1C4B-4B8B-B69F-6E747DD18690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94E4BA-84C9-4584-B8E8-A9B876FF22B6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Summarising meetings and writing memoranda. </a:t>
          </a:r>
          <a:endParaRPr lang="en-US" sz="2500" kern="1200"/>
        </a:p>
      </dsp:txBody>
      <dsp:txXfrm>
        <a:off x="1909124" y="4133010"/>
        <a:ext cx="5040315" cy="165292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E54BD9-D474-4A7A-98D9-539A95AC306C}">
      <dsp:nvSpPr>
        <dsp:cNvPr id="0" name=""/>
        <dsp:cNvSpPr/>
      </dsp:nvSpPr>
      <dsp:spPr>
        <a:xfrm>
          <a:off x="0" y="16018"/>
          <a:ext cx="6949440" cy="18298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Predicative policing using AI </a:t>
          </a:r>
          <a:endParaRPr lang="en-US" sz="4600" kern="1200"/>
        </a:p>
      </dsp:txBody>
      <dsp:txXfrm>
        <a:off x="89327" y="105345"/>
        <a:ext cx="6770786" cy="1651226"/>
      </dsp:txXfrm>
    </dsp:sp>
    <dsp:sp modelId="{01DB0D51-B8DB-4BD4-9FF3-667C9F349D8E}">
      <dsp:nvSpPr>
        <dsp:cNvPr id="0" name=""/>
        <dsp:cNvSpPr/>
      </dsp:nvSpPr>
      <dsp:spPr>
        <a:xfrm>
          <a:off x="0" y="1978378"/>
          <a:ext cx="6949440" cy="1829880"/>
        </a:xfrm>
        <a:prstGeom prst="roundRect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Facial recognition technology </a:t>
          </a:r>
          <a:endParaRPr lang="en-US" sz="4600" kern="1200"/>
        </a:p>
      </dsp:txBody>
      <dsp:txXfrm>
        <a:off x="89327" y="2067705"/>
        <a:ext cx="6770786" cy="1651226"/>
      </dsp:txXfrm>
    </dsp:sp>
    <dsp:sp modelId="{057BA206-F2FB-4FB5-81E4-108A6A9DB05A}">
      <dsp:nvSpPr>
        <dsp:cNvPr id="0" name=""/>
        <dsp:cNvSpPr/>
      </dsp:nvSpPr>
      <dsp:spPr>
        <a:xfrm>
          <a:off x="0" y="3940739"/>
          <a:ext cx="6949440" cy="1829880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Online Hearings </a:t>
          </a:r>
          <a:endParaRPr lang="en-US" sz="4600" kern="1200"/>
        </a:p>
      </dsp:txBody>
      <dsp:txXfrm>
        <a:off x="89327" y="4030066"/>
        <a:ext cx="6770786" cy="165122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84892E-6FA8-4FE1-83B1-E1D304538431}">
      <dsp:nvSpPr>
        <dsp:cNvPr id="0" name=""/>
        <dsp:cNvSpPr/>
      </dsp:nvSpPr>
      <dsp:spPr>
        <a:xfrm>
          <a:off x="3029875" y="0"/>
          <a:ext cx="4593828" cy="459382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6EC644-68FB-4075-81E9-EB0712F11167}">
      <dsp:nvSpPr>
        <dsp:cNvPr id="0" name=""/>
        <dsp:cNvSpPr/>
      </dsp:nvSpPr>
      <dsp:spPr>
        <a:xfrm>
          <a:off x="3466289" y="436413"/>
          <a:ext cx="1791592" cy="17915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Because  these professional hold confidential data. </a:t>
          </a:r>
          <a:endParaRPr lang="en-US" sz="1500" kern="1200"/>
        </a:p>
      </dsp:txBody>
      <dsp:txXfrm>
        <a:off x="3553747" y="523871"/>
        <a:ext cx="1616676" cy="1616676"/>
      </dsp:txXfrm>
    </dsp:sp>
    <dsp:sp modelId="{BFEB3122-A713-4526-9DD3-E73AB040EBB9}">
      <dsp:nvSpPr>
        <dsp:cNvPr id="0" name=""/>
        <dsp:cNvSpPr/>
      </dsp:nvSpPr>
      <dsp:spPr>
        <a:xfrm>
          <a:off x="5395696" y="436413"/>
          <a:ext cx="1791592" cy="17915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type of confidential data do you think that lawyers may hold? </a:t>
          </a:r>
          <a:endParaRPr lang="en-US" sz="1500" kern="1200"/>
        </a:p>
      </dsp:txBody>
      <dsp:txXfrm>
        <a:off x="5483154" y="523871"/>
        <a:ext cx="1616676" cy="1616676"/>
      </dsp:txXfrm>
    </dsp:sp>
    <dsp:sp modelId="{A9C11377-8B66-463B-96C0-496CE479F725}">
      <dsp:nvSpPr>
        <dsp:cNvPr id="0" name=""/>
        <dsp:cNvSpPr/>
      </dsp:nvSpPr>
      <dsp:spPr>
        <a:xfrm>
          <a:off x="3466289" y="2365821"/>
          <a:ext cx="1791592" cy="17915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Lawyers use computers which may make them susceptible to scammers or criminals. </a:t>
          </a:r>
          <a:endParaRPr lang="en-US" sz="1500" kern="1200"/>
        </a:p>
      </dsp:txBody>
      <dsp:txXfrm>
        <a:off x="3553747" y="2453279"/>
        <a:ext cx="1616676" cy="1616676"/>
      </dsp:txXfrm>
    </dsp:sp>
    <dsp:sp modelId="{AA545088-5948-46C1-A5BB-9D4AC5C0B9B9}">
      <dsp:nvSpPr>
        <dsp:cNvPr id="0" name=""/>
        <dsp:cNvSpPr/>
      </dsp:nvSpPr>
      <dsp:spPr>
        <a:xfrm>
          <a:off x="5395696" y="2365821"/>
          <a:ext cx="1791592" cy="17915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Why would they target lawyers? </a:t>
          </a:r>
          <a:endParaRPr lang="en-US" sz="1500" kern="1200"/>
        </a:p>
      </dsp:txBody>
      <dsp:txXfrm>
        <a:off x="5483154" y="2453279"/>
        <a:ext cx="1616676" cy="161667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F30792-CA43-4DF3-8AD6-AC4AF9C9AB6F}">
      <dsp:nvSpPr>
        <dsp:cNvPr id="0" name=""/>
        <dsp:cNvSpPr/>
      </dsp:nvSpPr>
      <dsp:spPr>
        <a:xfrm>
          <a:off x="0" y="940328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4F6761-71A8-4D4B-A0DB-3985D6A625F1}">
      <dsp:nvSpPr>
        <dsp:cNvPr id="0" name=""/>
        <dsp:cNvSpPr/>
      </dsp:nvSpPr>
      <dsp:spPr>
        <a:xfrm>
          <a:off x="525137" y="1330926"/>
          <a:ext cx="954795" cy="9547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C7339E-F016-43E1-B001-48C86A061AE1}">
      <dsp:nvSpPr>
        <dsp:cNvPr id="0" name=""/>
        <dsp:cNvSpPr/>
      </dsp:nvSpPr>
      <dsp:spPr>
        <a:xfrm>
          <a:off x="2005070" y="940328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are the risks? – Passwords being weak, lack of training, outdated systems.</a:t>
          </a:r>
          <a:endParaRPr lang="en-US" sz="2500" kern="1200"/>
        </a:p>
      </dsp:txBody>
      <dsp:txXfrm>
        <a:off x="2005070" y="940328"/>
        <a:ext cx="4944369" cy="1735991"/>
      </dsp:txXfrm>
    </dsp:sp>
    <dsp:sp modelId="{FDBE2128-0A18-420F-AE8B-4AB1412105AB}">
      <dsp:nvSpPr>
        <dsp:cNvPr id="0" name=""/>
        <dsp:cNvSpPr/>
      </dsp:nvSpPr>
      <dsp:spPr>
        <a:xfrm>
          <a:off x="0" y="3110317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93D79C-ECC2-422C-8C3A-99207E687FD0}">
      <dsp:nvSpPr>
        <dsp:cNvPr id="0" name=""/>
        <dsp:cNvSpPr/>
      </dsp:nvSpPr>
      <dsp:spPr>
        <a:xfrm>
          <a:off x="525137" y="3500915"/>
          <a:ext cx="954795" cy="9547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98D22A-8C32-4946-BE4F-C1FDA3BF9663}">
      <dsp:nvSpPr>
        <dsp:cNvPr id="0" name=""/>
        <dsp:cNvSpPr/>
      </dsp:nvSpPr>
      <dsp:spPr>
        <a:xfrm>
          <a:off x="2005070" y="3110317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you think of any other reasons?</a:t>
          </a:r>
          <a:endParaRPr lang="en-US" sz="2500" kern="1200"/>
        </a:p>
      </dsp:txBody>
      <dsp:txXfrm>
        <a:off x="2005070" y="3110317"/>
        <a:ext cx="4944369" cy="173599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3BB5CE-1CA5-4309-80F1-72424356E372}">
      <dsp:nvSpPr>
        <dsp:cNvPr id="0" name=""/>
        <dsp:cNvSpPr/>
      </dsp:nvSpPr>
      <dsp:spPr>
        <a:xfrm>
          <a:off x="0" y="1871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004754-D1E1-4DA1-A920-CCB507A69894}">
      <dsp:nvSpPr>
        <dsp:cNvPr id="0" name=""/>
        <dsp:cNvSpPr/>
      </dsp:nvSpPr>
      <dsp:spPr>
        <a:xfrm>
          <a:off x="241286" y="181341"/>
          <a:ext cx="438702" cy="4387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F0BA6-4E31-4244-B193-A1C8E4C8288C}">
      <dsp:nvSpPr>
        <dsp:cNvPr id="0" name=""/>
        <dsp:cNvSpPr/>
      </dsp:nvSpPr>
      <dsp:spPr>
        <a:xfrm>
          <a:off x="921274" y="1871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For 2 minutes list all the says you think that technology is used in Uk Law. </a:t>
          </a:r>
          <a:endParaRPr lang="en-US" sz="1900" kern="1200"/>
        </a:p>
      </dsp:txBody>
      <dsp:txXfrm>
        <a:off x="921274" y="1871"/>
        <a:ext cx="6028165" cy="797640"/>
      </dsp:txXfrm>
    </dsp:sp>
    <dsp:sp modelId="{FD7C6952-C4C7-4E92-BAB6-A4B09CDADF6C}">
      <dsp:nvSpPr>
        <dsp:cNvPr id="0" name=""/>
        <dsp:cNvSpPr/>
      </dsp:nvSpPr>
      <dsp:spPr>
        <a:xfrm>
          <a:off x="0" y="998922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7971CC-D9F8-40BA-BB6E-7DCCBFF543F3}">
      <dsp:nvSpPr>
        <dsp:cNvPr id="0" name=""/>
        <dsp:cNvSpPr/>
      </dsp:nvSpPr>
      <dsp:spPr>
        <a:xfrm>
          <a:off x="241286" y="1178391"/>
          <a:ext cx="438702" cy="4387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F0663D-F0A1-4473-84FA-E9DB319D8E4B}">
      <dsp:nvSpPr>
        <dsp:cNvPr id="0" name=""/>
        <dsp:cNvSpPr/>
      </dsp:nvSpPr>
      <dsp:spPr>
        <a:xfrm>
          <a:off x="921274" y="998922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Do this without researching. </a:t>
          </a:r>
          <a:endParaRPr lang="en-US" sz="1900" kern="1200"/>
        </a:p>
      </dsp:txBody>
      <dsp:txXfrm>
        <a:off x="921274" y="998922"/>
        <a:ext cx="6028165" cy="797640"/>
      </dsp:txXfrm>
    </dsp:sp>
    <dsp:sp modelId="{B08C77EE-498B-4AD8-A313-975FA99A1384}">
      <dsp:nvSpPr>
        <dsp:cNvPr id="0" name=""/>
        <dsp:cNvSpPr/>
      </dsp:nvSpPr>
      <dsp:spPr>
        <a:xfrm>
          <a:off x="0" y="1995973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F13E9D-741D-455A-94C2-D39FE601F42B}">
      <dsp:nvSpPr>
        <dsp:cNvPr id="0" name=""/>
        <dsp:cNvSpPr/>
      </dsp:nvSpPr>
      <dsp:spPr>
        <a:xfrm>
          <a:off x="241286" y="2175442"/>
          <a:ext cx="438702" cy="4387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16BB69-83B4-45F4-B982-7942FF44D71E}">
      <dsp:nvSpPr>
        <dsp:cNvPr id="0" name=""/>
        <dsp:cNvSpPr/>
      </dsp:nvSpPr>
      <dsp:spPr>
        <a:xfrm>
          <a:off x="921274" y="1995973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After this is done, compare your answers to the person beside you. </a:t>
          </a:r>
          <a:endParaRPr lang="en-US" sz="1900" kern="1200"/>
        </a:p>
      </dsp:txBody>
      <dsp:txXfrm>
        <a:off x="921274" y="1995973"/>
        <a:ext cx="6028165" cy="797640"/>
      </dsp:txXfrm>
    </dsp:sp>
    <dsp:sp modelId="{62381BCF-84BA-4E35-8F61-8854291D0655}">
      <dsp:nvSpPr>
        <dsp:cNvPr id="0" name=""/>
        <dsp:cNvSpPr/>
      </dsp:nvSpPr>
      <dsp:spPr>
        <a:xfrm>
          <a:off x="0" y="2993024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D134DA-4912-4F61-A3ED-F8765E06557E}">
      <dsp:nvSpPr>
        <dsp:cNvPr id="0" name=""/>
        <dsp:cNvSpPr/>
      </dsp:nvSpPr>
      <dsp:spPr>
        <a:xfrm>
          <a:off x="241286" y="3172493"/>
          <a:ext cx="438702" cy="4387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77658B-6E56-4FBA-81D1-BD4C0B7C301B}">
      <dsp:nvSpPr>
        <dsp:cNvPr id="0" name=""/>
        <dsp:cNvSpPr/>
      </dsp:nvSpPr>
      <dsp:spPr>
        <a:xfrm>
          <a:off x="921274" y="2993024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Think about, </a:t>
          </a:r>
          <a:endParaRPr lang="en-US" sz="1900" kern="1200"/>
        </a:p>
      </dsp:txBody>
      <dsp:txXfrm>
        <a:off x="921274" y="2993024"/>
        <a:ext cx="6028165" cy="797640"/>
      </dsp:txXfrm>
    </dsp:sp>
    <dsp:sp modelId="{CAAD9E00-B520-418F-94DD-03FF92914B51}">
      <dsp:nvSpPr>
        <dsp:cNvPr id="0" name=""/>
        <dsp:cNvSpPr/>
      </dsp:nvSpPr>
      <dsp:spPr>
        <a:xfrm>
          <a:off x="0" y="3990074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73A1A8-53AE-4CE2-8C8E-A91AF8D7E2B3}">
      <dsp:nvSpPr>
        <dsp:cNvPr id="0" name=""/>
        <dsp:cNvSpPr/>
      </dsp:nvSpPr>
      <dsp:spPr>
        <a:xfrm>
          <a:off x="241286" y="4169543"/>
          <a:ext cx="438702" cy="4387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164B4-B6D3-4E87-9ECC-535034D644EB}">
      <dsp:nvSpPr>
        <dsp:cNvPr id="0" name=""/>
        <dsp:cNvSpPr/>
      </dsp:nvSpPr>
      <dsp:spPr>
        <a:xfrm>
          <a:off x="921274" y="3990074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1. Where do you think technology saves time in the legal system? </a:t>
          </a:r>
          <a:endParaRPr lang="en-US" sz="1900" kern="1200"/>
        </a:p>
      </dsp:txBody>
      <dsp:txXfrm>
        <a:off x="921274" y="3990074"/>
        <a:ext cx="6028165" cy="797640"/>
      </dsp:txXfrm>
    </dsp:sp>
    <dsp:sp modelId="{65949846-486B-4BB9-9324-1E4CE279CF3A}">
      <dsp:nvSpPr>
        <dsp:cNvPr id="0" name=""/>
        <dsp:cNvSpPr/>
      </dsp:nvSpPr>
      <dsp:spPr>
        <a:xfrm>
          <a:off x="0" y="4987125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15DA96-EAB3-41D4-89CC-6FF756C52194}">
      <dsp:nvSpPr>
        <dsp:cNvPr id="0" name=""/>
        <dsp:cNvSpPr/>
      </dsp:nvSpPr>
      <dsp:spPr>
        <a:xfrm>
          <a:off x="241286" y="5166594"/>
          <a:ext cx="438702" cy="4387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7B2837-B16C-46F6-B851-5D5A4FAE2702}">
      <dsp:nvSpPr>
        <dsp:cNvPr id="0" name=""/>
        <dsp:cNvSpPr/>
      </dsp:nvSpPr>
      <dsp:spPr>
        <a:xfrm>
          <a:off x="921274" y="4987125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2. Do you think technology can replace lawyers and judges?</a:t>
          </a:r>
          <a:endParaRPr lang="en-US" sz="1900" kern="1200"/>
        </a:p>
      </dsp:txBody>
      <dsp:txXfrm>
        <a:off x="921274" y="4987125"/>
        <a:ext cx="6028165" cy="79764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F996D1-4680-43F1-8A76-38D2770EC15F}">
      <dsp:nvSpPr>
        <dsp:cNvPr id="0" name=""/>
        <dsp:cNvSpPr/>
      </dsp:nvSpPr>
      <dsp:spPr>
        <a:xfrm>
          <a:off x="0" y="126539"/>
          <a:ext cx="6949440" cy="27120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Which legal technology do you believe will have the biggest impact on Uk law in the next 10 years, and why? </a:t>
          </a:r>
          <a:endParaRPr lang="en-US" sz="3800" kern="1200"/>
        </a:p>
      </dsp:txBody>
      <dsp:txXfrm>
        <a:off x="132392" y="258931"/>
        <a:ext cx="6684656" cy="2447275"/>
      </dsp:txXfrm>
    </dsp:sp>
    <dsp:sp modelId="{9EA4E33F-CDFE-4B31-B705-121713C7ED35}">
      <dsp:nvSpPr>
        <dsp:cNvPr id="0" name=""/>
        <dsp:cNvSpPr/>
      </dsp:nvSpPr>
      <dsp:spPr>
        <a:xfrm>
          <a:off x="0" y="2948039"/>
          <a:ext cx="6949440" cy="2712059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is one safeguard the Uk legal system should introduced?</a:t>
          </a:r>
          <a:endParaRPr lang="en-US" sz="3800" kern="1200"/>
        </a:p>
      </dsp:txBody>
      <dsp:txXfrm>
        <a:off x="132392" y="3080431"/>
        <a:ext cx="6684656" cy="244727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F4DBE8-A31E-4054-B477-C62201EA8D5A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1EC013-E856-4E42-86DC-39B15947F748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04D30-4A69-4920-B3DA-D54495B2B135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Technology is advancing. </a:t>
          </a:r>
          <a:endParaRPr lang="en-US" sz="2500" kern="1200"/>
        </a:p>
      </dsp:txBody>
      <dsp:txXfrm>
        <a:off x="1909124" y="706"/>
        <a:ext cx="5040315" cy="1652921"/>
      </dsp:txXfrm>
    </dsp:sp>
    <dsp:sp modelId="{54A52A9E-3A2E-4606-821B-B8BA04970211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EA02AD-5216-446F-81CF-CC615A9BF747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371E42-C148-4B3F-9335-8D0D0F8632C9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 need to be familiar with advancing technologies. </a:t>
          </a:r>
          <a:endParaRPr lang="en-US" sz="2500" kern="1200"/>
        </a:p>
      </dsp:txBody>
      <dsp:txXfrm>
        <a:off x="1909124" y="2066858"/>
        <a:ext cx="5040315" cy="1652921"/>
      </dsp:txXfrm>
    </dsp:sp>
    <dsp:sp modelId="{F55095F6-26DD-4AFB-A303-7351A05A595A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B85399-5975-4211-9E37-C0D81C847938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A4B9AC-9966-4090-AF5E-C03CE9218E03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New technology is nothing to be afraid of but it needs to be used correctly. </a:t>
          </a:r>
          <a:endParaRPr lang="en-US" sz="2500" kern="1200"/>
        </a:p>
      </dsp:txBody>
      <dsp:txXfrm>
        <a:off x="1909124" y="4133010"/>
        <a:ext cx="5040315" cy="1652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569AEA-CB8F-4CB3-96C4-4DF19E2FAC0B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99D1B6-5184-4174-9700-AF9E0A6632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418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“Should AI ever influence sentencing in UK courts?” “Do online hearings disadvantage certain groups?” “Is predictive policing ethical or discriminatory?” “Can technology ever be truly unbiased?”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99D1B6-5184-4174-9700-AF9E0A66325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774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37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827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876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279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4/18/2026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606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4/18/2026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218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4/18/2026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151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001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467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957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434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285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tnovo.net/2023/11/copilot-windows-10.html" TargetMode="Externa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atagrom.com/ai-news/ex-facebook-insider-raises-12m-for-ai-moderation-d3cd0e49" TargetMode="Externa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__Htum1Z5M?feature=oembed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aytodisasterpjo.blogspot.com/2020/01/tarea-5-el-movimiento-obrero.html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sv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C61777-0C30-F26A-5ED3-A483EC67103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4673" b="11058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FB59720-F5C9-F0B7-2884-19A2621E8B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9132" y="6298838"/>
            <a:ext cx="3328564" cy="462179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4047633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1E4FD6-6444-AC54-F906-52325E6B1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i="1" u="sng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042D98-C3F6-54E8-8926-27754CDC53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9302270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2088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EE52FC-8326-2161-49A7-79CD792DF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pPr algn="ctr"/>
            <a:r>
              <a:rPr lang="en-GB" u="sng" dirty="0"/>
              <a:t>Aims and learning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A98CA-A36A-48B7-ABFF-FEBB9F255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r>
              <a:rPr lang="en-GB" sz="1800"/>
              <a:t>The aim of today’s session is to discuss technological advancement and cybercrime.</a:t>
            </a:r>
          </a:p>
          <a:p>
            <a:endParaRPr lang="en-GB" sz="1800"/>
          </a:p>
          <a:p>
            <a:r>
              <a:rPr lang="en-GB" sz="1800"/>
              <a:t>By the end of today’s session students should be able to demonstrate their understanding of technological advancements and cyber security. </a:t>
            </a:r>
          </a:p>
        </p:txBody>
      </p:sp>
      <p:pic>
        <p:nvPicPr>
          <p:cNvPr id="7" name="Graphic 6" descr="Target">
            <a:extLst>
              <a:ext uri="{FF2B5EF4-FFF2-40B4-BE49-F238E27FC236}">
                <a16:creationId xmlns:a16="http://schemas.microsoft.com/office/drawing/2014/main" id="{7C07DB02-1CB1-6BDB-F1E4-28CC2EDD20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780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099F82-5DF5-DD9E-DD06-F3EBDF076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pPr algn="ctr"/>
            <a:r>
              <a:rPr lang="en-GB" i="1" u="sng" dirty="0"/>
              <a:t>Technological advancements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D5DD5-A738-33C4-A163-779EEE059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528732"/>
            <a:ext cx="6035041" cy="4096512"/>
          </a:xfrm>
        </p:spPr>
        <p:txBody>
          <a:bodyPr>
            <a:normAutofit/>
          </a:bodyPr>
          <a:lstStyle/>
          <a:p>
            <a:r>
              <a:rPr lang="en-GB" sz="1800" dirty="0"/>
              <a:t>AI – Artificial intelligence – use of sources such as Chat GPT, Co-Pilot and much more. </a:t>
            </a:r>
          </a:p>
          <a:p>
            <a:endParaRPr lang="en-GB" sz="1800" dirty="0"/>
          </a:p>
          <a:p>
            <a:r>
              <a:rPr lang="en-GB" sz="1800" dirty="0"/>
              <a:t>Others include blockchain. </a:t>
            </a:r>
          </a:p>
          <a:p>
            <a:endParaRPr lang="en-GB" sz="1800" dirty="0"/>
          </a:p>
          <a:p>
            <a:r>
              <a:rPr lang="en-GB" sz="1800" dirty="0"/>
              <a:t>Emerging use in the legal sector and in the criminal justice system as a whole. </a:t>
            </a:r>
          </a:p>
        </p:txBody>
      </p:sp>
      <p:pic>
        <p:nvPicPr>
          <p:cNvPr id="5" name="Picture 4" descr="A robot using a laptop sitting on a blue chair">
            <a:extLst>
              <a:ext uri="{FF2B5EF4-FFF2-40B4-BE49-F238E27FC236}">
                <a16:creationId xmlns:a16="http://schemas.microsoft.com/office/drawing/2014/main" id="{71158CAB-63F4-AE6B-2193-F70112883D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436" r="2814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150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5B9DE93-3221-1E0C-498A-0D401E8190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DDAD9B-848A-B78D-0416-1C0FCB49F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u="sng"/>
              <a:t>What is Chat GPT?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819105-70ED-0204-CB14-90C23E0783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6876233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78937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680EF1-9CBC-4890-4E20-FACB6A212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6946" y="137160"/>
            <a:ext cx="4361686" cy="1527048"/>
          </a:xfrm>
        </p:spPr>
        <p:txBody>
          <a:bodyPr anchor="b">
            <a:normAutofit/>
          </a:bodyPr>
          <a:lstStyle/>
          <a:p>
            <a:r>
              <a:rPr lang="en-GB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3FC233-FC72-0DE5-835C-67FE5520F7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4361687" cy="4096512"/>
          </a:xfrm>
        </p:spPr>
        <p:txBody>
          <a:bodyPr>
            <a:normAutofit/>
          </a:bodyPr>
          <a:lstStyle/>
          <a:p>
            <a:r>
              <a:rPr lang="en-GB" sz="1800"/>
              <a:t>Have any of you used Chat GPT? </a:t>
            </a:r>
          </a:p>
          <a:p>
            <a:endParaRPr lang="en-GB" sz="1800"/>
          </a:p>
          <a:p>
            <a:r>
              <a:rPr lang="en-GB" sz="1800"/>
              <a:t>Have a go, search Chat GPT and ask it a question. </a:t>
            </a:r>
          </a:p>
          <a:p>
            <a:endParaRPr lang="en-GB" sz="1800"/>
          </a:p>
          <a:p>
            <a:r>
              <a:rPr lang="en-GB" sz="1800"/>
              <a:t>It is important to check the validity of the answer that is given. </a:t>
            </a:r>
          </a:p>
        </p:txBody>
      </p:sp>
      <p:pic>
        <p:nvPicPr>
          <p:cNvPr id="5" name="Picture 4" descr="Monochrome backpack with school supplies">
            <a:extLst>
              <a:ext uri="{FF2B5EF4-FFF2-40B4-BE49-F238E27FC236}">
                <a16:creationId xmlns:a16="http://schemas.microsoft.com/office/drawing/2014/main" id="{5703A595-687A-33C2-EF76-9DAF339C76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067"/>
          <a:stretch>
            <a:fillRect/>
          </a:stretch>
        </p:blipFill>
        <p:spPr>
          <a:xfrm>
            <a:off x="5818632" y="-1"/>
            <a:ext cx="6373368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2686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DEC602-65AA-39C3-6FBF-0B094E7760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F8BE9A2-8956-141B-BFE6-C607C93D8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A5C44E-DD8D-972D-3ADC-CCCB8C160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4" y="4837132"/>
            <a:ext cx="4705097" cy="1615684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What is Microsoft Co-pilot?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253730-1C7A-3F2C-A670-8797DE027B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072" b="13161"/>
          <a:stretch>
            <a:fillRect/>
          </a:stretch>
        </p:blipFill>
        <p:spPr>
          <a:xfrm>
            <a:off x="20" y="10"/>
            <a:ext cx="12191980" cy="45577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D32EF-F4E3-A0B0-3DFA-7AE15AF0C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9333" y="4837132"/>
            <a:ext cx="5753567" cy="161568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GB" sz="1000" dirty="0"/>
              <a:t>It is a form of AI. </a:t>
            </a:r>
          </a:p>
          <a:p>
            <a:pPr>
              <a:lnSpc>
                <a:spcPct val="110000"/>
              </a:lnSpc>
            </a:pPr>
            <a:r>
              <a:rPr lang="en-GB" sz="1000" dirty="0"/>
              <a:t>Helps with tasks. </a:t>
            </a:r>
          </a:p>
          <a:p>
            <a:pPr>
              <a:lnSpc>
                <a:spcPct val="110000"/>
              </a:lnSpc>
            </a:pPr>
            <a:r>
              <a:rPr lang="en-GB" sz="1000" dirty="0"/>
              <a:t>Allows you to create tasks. </a:t>
            </a:r>
          </a:p>
          <a:p>
            <a:pPr>
              <a:lnSpc>
                <a:spcPct val="110000"/>
              </a:lnSpc>
            </a:pPr>
            <a:r>
              <a:rPr lang="en-GB" sz="1000" dirty="0"/>
              <a:t>Summarise documents </a:t>
            </a:r>
          </a:p>
          <a:p>
            <a:pPr>
              <a:lnSpc>
                <a:spcPct val="110000"/>
              </a:lnSpc>
            </a:pPr>
            <a:r>
              <a:rPr lang="en-GB" sz="1000" dirty="0"/>
              <a:t>Write emails </a:t>
            </a:r>
          </a:p>
          <a:p>
            <a:pPr>
              <a:lnSpc>
                <a:spcPct val="110000"/>
              </a:lnSpc>
            </a:pPr>
            <a:r>
              <a:rPr lang="en-GB" sz="1000" dirty="0"/>
              <a:t>Embedded in several documents including word, power point and teams to name a few </a:t>
            </a:r>
          </a:p>
        </p:txBody>
      </p:sp>
    </p:spTree>
    <p:extLst>
      <p:ext uri="{BB962C8B-B14F-4D97-AF65-F5344CB8AC3E}">
        <p14:creationId xmlns:p14="http://schemas.microsoft.com/office/powerpoint/2010/main" val="28740137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641B25-D382-44FF-EBE1-7DFDE1F768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848403-60FC-83A0-2F6C-AED679D9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i="1" u="sng"/>
              <a:t>What is lawtech?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5CB8F8-87FC-03A1-DD00-EB1159888D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3101182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50165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9ED4EC0-010C-4F19-B739-8362990ADD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B059E7-F3AF-AAA7-433A-1A51D8BEF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439" y="328246"/>
            <a:ext cx="10327121" cy="1513918"/>
          </a:xfrm>
        </p:spPr>
        <p:txBody>
          <a:bodyPr>
            <a:normAutofit/>
          </a:bodyPr>
          <a:lstStyle/>
          <a:p>
            <a:pPr algn="ctr"/>
            <a:r>
              <a:rPr lang="en-GB" sz="4000" i="1" u="sng" dirty="0"/>
              <a:t>How is it used in the legal sector?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E47246-4665-B732-E215-42326AD3ED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8970782"/>
              </p:ext>
            </p:extLst>
          </p:nvPr>
        </p:nvGraphicFramePr>
        <p:xfrm>
          <a:off x="481557" y="1252728"/>
          <a:ext cx="11076130" cy="5148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559392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8F95C7-46FC-5D2A-DEEC-3DA9F97C33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4A91D-6735-B602-6224-8B7201FAB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i="1" u="sng"/>
              <a:t>Advantages of this technology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6AE296-47E7-9A04-142C-90961639AD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5150826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47153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FC8F6F-0A8A-2315-E295-2F3F1DA51C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52769B-0958-E103-337F-839F00404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221252"/>
            <a:ext cx="4361693" cy="1527049"/>
          </a:xfrm>
        </p:spPr>
        <p:txBody>
          <a:bodyPr anchor="b">
            <a:normAutofit/>
          </a:bodyPr>
          <a:lstStyle/>
          <a:p>
            <a:r>
              <a:rPr lang="en-GB" sz="3300" u="sng" dirty="0"/>
              <a:t>Disadvantages of these technologies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B8FDF9-BBB2-26B2-8799-D8B05B644A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461" r="22336" b="1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D2304-7B1C-F2DB-5C31-82E9BA40E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1800" dirty="0"/>
              <a:t>It can make things up and this was the case in a case in 2023.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18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/>
              <a:t>Lack of confidentiality on any information that is entered.  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18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/>
              <a:t>Potential bias.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0771924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B05000-6F8E-22B2-823F-F963753C4C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C8E5BE-0434-BDED-30D0-D0918CE0A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3700" i="1" u="sng"/>
              <a:t>The Police and Criminal justice system technological advancements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4B8E78-0E1F-ECF3-E103-677BCF6936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006175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55867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1BFEB9-5BC5-2C38-F145-AFAD7F472B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CC19FB-751F-A250-1398-DCB3A397D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420" y="1387927"/>
            <a:ext cx="3212502" cy="1942773"/>
          </a:xfrm>
        </p:spPr>
        <p:txBody>
          <a:bodyPr anchor="b">
            <a:normAutofit/>
          </a:bodyPr>
          <a:lstStyle/>
          <a:p>
            <a:r>
              <a:rPr lang="en-GB" sz="3300" i="1" u="sng"/>
              <a:t>What is cybersecurity? </a:t>
            </a:r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25ECED0D-5C11-31E9-73CB-8A917991BB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6" r="24090" b="-1"/>
          <a:stretch>
            <a:fillRect/>
          </a:stretch>
        </p:blipFill>
        <p:spPr>
          <a:xfrm>
            <a:off x="20" y="10"/>
            <a:ext cx="772339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046AC-0417-E21A-1CAC-FA86BABAC0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420" y="3412998"/>
            <a:ext cx="3212502" cy="276736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100"/>
              <a:t>We need it to ensure that our information and assets are kept safe. </a:t>
            </a:r>
          </a:p>
          <a:p>
            <a:pPr>
              <a:lnSpc>
                <a:spcPct val="110000"/>
              </a:lnSpc>
            </a:pPr>
            <a:endParaRPr lang="en-GB" sz="1100"/>
          </a:p>
          <a:p>
            <a:pPr>
              <a:lnSpc>
                <a:spcPct val="110000"/>
              </a:lnSpc>
            </a:pPr>
            <a:r>
              <a:rPr lang="en-GB" sz="1100"/>
              <a:t>From things such as cyber crime. </a:t>
            </a:r>
          </a:p>
          <a:p>
            <a:pPr>
              <a:lnSpc>
                <a:spcPct val="110000"/>
              </a:lnSpc>
            </a:pPr>
            <a:endParaRPr lang="en-GB" sz="1100"/>
          </a:p>
          <a:p>
            <a:pPr>
              <a:lnSpc>
                <a:spcPct val="110000"/>
              </a:lnSpc>
            </a:pPr>
            <a:r>
              <a:rPr lang="en-GB" sz="1100"/>
              <a:t>This includes things such as data, computers and much more. </a:t>
            </a:r>
          </a:p>
          <a:p>
            <a:pPr>
              <a:lnSpc>
                <a:spcPct val="110000"/>
              </a:lnSpc>
            </a:pPr>
            <a:endParaRPr lang="en-GB" sz="1100"/>
          </a:p>
          <a:p>
            <a:pPr>
              <a:lnSpc>
                <a:spcPct val="110000"/>
              </a:lnSpc>
            </a:pPr>
            <a:r>
              <a:rPr lang="en-GB" sz="1100"/>
              <a:t>Why is it so important for lawyers?</a:t>
            </a:r>
          </a:p>
        </p:txBody>
      </p:sp>
    </p:spTree>
    <p:extLst>
      <p:ext uri="{BB962C8B-B14F-4D97-AF65-F5344CB8AC3E}">
        <p14:creationId xmlns:p14="http://schemas.microsoft.com/office/powerpoint/2010/main" val="759689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597E6-08D0-1120-AA9C-D2063DF1B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Cybersecurity and the legal sector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2A7AE3-ED22-0F31-017E-720510B5B2E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42311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CC6CF7-0F58-7677-5410-2E24371D0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2CA3C6-6D06-B844-9802-B35E65DBC6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8499113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91869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1BA7680-B1FB-4B6B-2155-45DD5D6C4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Person wearing yellow">
            <a:extLst>
              <a:ext uri="{FF2B5EF4-FFF2-40B4-BE49-F238E27FC236}">
                <a16:creationId xmlns:a16="http://schemas.microsoft.com/office/drawing/2014/main" id="{F2B33A48-CD76-2A6F-9014-D843828C9D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1" r="9091" b="20900"/>
          <a:stretch>
            <a:fillRect/>
          </a:stretch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32383"/>
            <a:ext cx="12192000" cy="4525617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3D415FF-452D-FCF4-9335-24DB3BFFA7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506" y="3991500"/>
            <a:ext cx="8837546" cy="1870483"/>
          </a:xfrm>
        </p:spPr>
        <p:txBody>
          <a:bodyPr>
            <a:normAutofit/>
          </a:bodyPr>
          <a:lstStyle/>
          <a:p>
            <a:pPr algn="l"/>
            <a:r>
              <a:rPr lang="en-GB" sz="4200" dirty="0">
                <a:solidFill>
                  <a:srgbClr val="FFFFFF"/>
                </a:solidFill>
              </a:rPr>
              <a:t>How can law firms protect themselves from cyber criminals or scammers?</a:t>
            </a:r>
          </a:p>
        </p:txBody>
      </p:sp>
    </p:spTree>
    <p:extLst>
      <p:ext uri="{BB962C8B-B14F-4D97-AF65-F5344CB8AC3E}">
        <p14:creationId xmlns:p14="http://schemas.microsoft.com/office/powerpoint/2010/main" val="27181918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A53F70-9272-5E32-6F50-1129E2AD4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0460" y="-178545"/>
            <a:ext cx="3212502" cy="1942773"/>
          </a:xfrm>
        </p:spPr>
        <p:txBody>
          <a:bodyPr anchor="b">
            <a:normAutofit/>
          </a:bodyPr>
          <a:lstStyle/>
          <a:p>
            <a:r>
              <a:rPr lang="en-GB" i="1" u="sng" dirty="0"/>
              <a:t>An example </a:t>
            </a:r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B162DDA5-5DC0-EEFD-3339-33EC63F5E1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4826" b="-1"/>
          <a:stretch>
            <a:fillRect/>
          </a:stretch>
        </p:blipFill>
        <p:spPr>
          <a:xfrm>
            <a:off x="20" y="10"/>
            <a:ext cx="772339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FAF65-C884-1EC3-1DEB-AAB8601658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420" y="1942773"/>
            <a:ext cx="3212502" cy="4237591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Gateley – had a cyber security attack.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endParaRPr lang="en-GB" sz="1800" dirty="0"/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0.2% of data stolen.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endParaRPr lang="en-GB" sz="1800" dirty="0"/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But this was soon been deleted. </a:t>
            </a:r>
          </a:p>
        </p:txBody>
      </p:sp>
    </p:spTree>
    <p:extLst>
      <p:ext uri="{BB962C8B-B14F-4D97-AF65-F5344CB8AC3E}">
        <p14:creationId xmlns:p14="http://schemas.microsoft.com/office/powerpoint/2010/main" val="24275650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3251D-1627-181D-F742-2E5CB869F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73" y="3429000"/>
            <a:ext cx="4491503" cy="1132258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2025</a:t>
            </a:r>
          </a:p>
        </p:txBody>
      </p:sp>
      <p:pic>
        <p:nvPicPr>
          <p:cNvPr id="4" name="Online Media 3" title="'Significant amount' of data taken in cyber attack on Legal Aid Agency #itvnews">
            <a:hlinkClick r:id="" action="ppaction://media"/>
            <a:extLst>
              <a:ext uri="{FF2B5EF4-FFF2-40B4-BE49-F238E27FC236}">
                <a16:creationId xmlns:a16="http://schemas.microsoft.com/office/drawing/2014/main" id="{430CD497-C038-5016-164C-A194393BA34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096000" y="19860"/>
            <a:ext cx="3864626" cy="6838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82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F3E6AB-2F72-2657-00EA-C5DDE629A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i="1" u="sng"/>
              <a:t>Activity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ABCF7B-16EB-DBA6-C251-2586323B11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4987519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53257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3867147-1C83-BF71-39B0-B590EE7F3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50BD02-52A7-69B6-769C-E92A59254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48640"/>
            <a:ext cx="10872216" cy="1133856"/>
          </a:xfrm>
        </p:spPr>
        <p:txBody>
          <a:bodyPr anchor="t">
            <a:normAutofit/>
          </a:bodyPr>
          <a:lstStyle/>
          <a:p>
            <a:pPr algn="ctr"/>
            <a:r>
              <a:rPr lang="en-GB" sz="6000" i="1" u="sng" dirty="0"/>
              <a:t>Continued</a:t>
            </a:r>
            <a:r>
              <a:rPr lang="en-GB" i="1" u="sng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E96A11-1955-E007-40CD-1CB7A3689E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1520" y="1792223"/>
            <a:ext cx="6113926" cy="348493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C5D8E-C6E6-49E9-59C6-EF25042CF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7176" y="1792224"/>
            <a:ext cx="4307527" cy="4517136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1800" dirty="0"/>
              <a:t>Now let's debate – 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18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/>
              <a:t>Does technology improve fairness and efficiency? 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18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/>
              <a:t>1 Person will argue yes 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18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/>
              <a:t>The other will argue no</a:t>
            </a:r>
          </a:p>
        </p:txBody>
      </p:sp>
    </p:spTree>
    <p:extLst>
      <p:ext uri="{BB962C8B-B14F-4D97-AF65-F5344CB8AC3E}">
        <p14:creationId xmlns:p14="http://schemas.microsoft.com/office/powerpoint/2010/main" val="19910729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7B11F1-3600-CA7E-79FF-F7FCED260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800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26FE71-4D8D-03D6-3B8D-7E0E47FB0E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9133335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55807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D7DFF4-CE66-F15B-FC4A-C284CBE78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i="1" u="sng"/>
              <a:t>Summary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711679-CF09-F5AA-4090-C43627FED0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944130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56175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DA9942F-A18C-9E9D-BF08-9291C54E1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36A0C60-1ADC-FF9D-CE6E-AD81CCD4CD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09809" y="353681"/>
            <a:ext cx="6572382" cy="974310"/>
          </a:xfrm>
        </p:spPr>
        <p:txBody>
          <a:bodyPr>
            <a:normAutofit/>
          </a:bodyPr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ED6982B-D38E-BA50-F174-0E67E48582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09809" y="5853241"/>
            <a:ext cx="6572382" cy="558089"/>
          </a:xfrm>
        </p:spPr>
        <p:txBody>
          <a:bodyPr anchor="t">
            <a:normAutofit/>
          </a:bodyPr>
          <a:lstStyle/>
          <a:p>
            <a:r>
              <a:rPr lang="en-GB" sz="2000"/>
              <a:t>Any questions?</a:t>
            </a:r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6EECB907-FDDC-AEBA-B336-0CE24F12E7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30769" y="1429352"/>
            <a:ext cx="4330461" cy="4330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779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708</Words>
  <Application>Microsoft Office PowerPoint</Application>
  <PresentationFormat>Widescreen</PresentationFormat>
  <Paragraphs>112</Paragraphs>
  <Slides>23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Aptos</vt:lpstr>
      <vt:lpstr>Arial</vt:lpstr>
      <vt:lpstr>Neue Haas Grotesk Text Pro</vt:lpstr>
      <vt:lpstr>Wingdings</vt:lpstr>
      <vt:lpstr>VanillaVTI</vt:lpstr>
      <vt:lpstr>PowerPoint Presentation</vt:lpstr>
      <vt:lpstr>Content </vt:lpstr>
      <vt:lpstr>Aims and learning objectives </vt:lpstr>
      <vt:lpstr>Technological advancements </vt:lpstr>
      <vt:lpstr>What is Chat GPT?</vt:lpstr>
      <vt:lpstr>Activity </vt:lpstr>
      <vt:lpstr>What is Microsoft Co-pilot?</vt:lpstr>
      <vt:lpstr>What is lawtech?</vt:lpstr>
      <vt:lpstr>How is it used in the legal sector?</vt:lpstr>
      <vt:lpstr>Advantages of this technology</vt:lpstr>
      <vt:lpstr>Disadvantages of these technologies </vt:lpstr>
      <vt:lpstr>The Police and Criminal justice system technological advancements </vt:lpstr>
      <vt:lpstr>What is cybersecurity? </vt:lpstr>
      <vt:lpstr>Cybersecurity and the legal sector </vt:lpstr>
      <vt:lpstr>Continued</vt:lpstr>
      <vt:lpstr>How can law firms protect themselves from cyber criminals or scammers?</vt:lpstr>
      <vt:lpstr>An example </vt:lpstr>
      <vt:lpstr>2025</vt:lpstr>
      <vt:lpstr>Activity </vt:lpstr>
      <vt:lpstr>Continued </vt:lpstr>
      <vt:lpstr>Continued 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2026-03-06T12:20:52Z</dcterms:created>
  <dcterms:modified xsi:type="dcterms:W3CDTF">2026-04-18T20:42:27Z</dcterms:modified>
</cp:coreProperties>
</file>