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8" r:id="rId1"/>
  </p:sldMasterIdLst>
  <p:notesMasterIdLst>
    <p:notesMasterId r:id="rId16"/>
  </p:notesMasterIdLst>
  <p:sldIdLst>
    <p:sldId id="256" r:id="rId2"/>
    <p:sldId id="257" r:id="rId3"/>
    <p:sldId id="258" r:id="rId4"/>
    <p:sldId id="259" r:id="rId5"/>
    <p:sldId id="264" r:id="rId6"/>
    <p:sldId id="260" r:id="rId7"/>
    <p:sldId id="261" r:id="rId8"/>
    <p:sldId id="262" r:id="rId9"/>
    <p:sldId id="263"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CB1A03-8C08-4B6A-B1FC-A62AB7A3BC9B}" v="138" dt="2024-04-04T09:52:45.8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a Stanciu" userId="ab581f976689c414" providerId="LiveId" clId="{89CB1A03-8C08-4B6A-B1FC-A62AB7A3BC9B}"/>
    <pc:docChg chg="undo redo custSel addSld modSld">
      <pc:chgData name="Diana Stanciu" userId="ab581f976689c414" providerId="LiveId" clId="{89CB1A03-8C08-4B6A-B1FC-A62AB7A3BC9B}" dt="2024-04-04T10:07:59.609" v="735" actId="255"/>
      <pc:docMkLst>
        <pc:docMk/>
      </pc:docMkLst>
      <pc:sldChg chg="delSp modSp mod delAnim modAnim">
        <pc:chgData name="Diana Stanciu" userId="ab581f976689c414" providerId="LiveId" clId="{89CB1A03-8C08-4B6A-B1FC-A62AB7A3BC9B}" dt="2024-04-02T09:07:17.752" v="585" actId="1076"/>
        <pc:sldMkLst>
          <pc:docMk/>
          <pc:sldMk cId="2003964452" sldId="256"/>
        </pc:sldMkLst>
        <pc:spChg chg="mod">
          <ac:chgData name="Diana Stanciu" userId="ab581f976689c414" providerId="LiveId" clId="{89CB1A03-8C08-4B6A-B1FC-A62AB7A3BC9B}" dt="2024-04-02T09:06:29.474" v="579" actId="1076"/>
          <ac:spMkLst>
            <pc:docMk/>
            <pc:sldMk cId="2003964452" sldId="256"/>
            <ac:spMk id="2" creationId="{01C49F43-EA9A-837C-0041-66A1D49F4012}"/>
          </ac:spMkLst>
        </pc:spChg>
        <pc:spChg chg="del mod">
          <ac:chgData name="Diana Stanciu" userId="ab581f976689c414" providerId="LiveId" clId="{89CB1A03-8C08-4B6A-B1FC-A62AB7A3BC9B}" dt="2024-04-02T09:06:14.440" v="577" actId="21"/>
          <ac:spMkLst>
            <pc:docMk/>
            <pc:sldMk cId="2003964452" sldId="256"/>
            <ac:spMk id="3" creationId="{E847B6DF-2888-2969-3779-1501C6BBE0B4}"/>
          </ac:spMkLst>
        </pc:spChg>
        <pc:spChg chg="mod">
          <ac:chgData name="Diana Stanciu" userId="ab581f976689c414" providerId="LiveId" clId="{89CB1A03-8C08-4B6A-B1FC-A62AB7A3BC9B}" dt="2024-04-02T09:07:17.752" v="585" actId="1076"/>
          <ac:spMkLst>
            <pc:docMk/>
            <pc:sldMk cId="2003964452" sldId="256"/>
            <ac:spMk id="6" creationId="{FE418F7B-8B64-C033-FA0E-84E943166C5A}"/>
          </ac:spMkLst>
        </pc:spChg>
      </pc:sldChg>
      <pc:sldChg chg="addSp modSp mod setBg">
        <pc:chgData name="Diana Stanciu" userId="ab581f976689c414" providerId="LiveId" clId="{89CB1A03-8C08-4B6A-B1FC-A62AB7A3BC9B}" dt="2024-04-04T09:38:20.605" v="699" actId="20577"/>
        <pc:sldMkLst>
          <pc:docMk/>
          <pc:sldMk cId="1460728464" sldId="257"/>
        </pc:sldMkLst>
        <pc:spChg chg="mod">
          <ac:chgData name="Diana Stanciu" userId="ab581f976689c414" providerId="LiveId" clId="{89CB1A03-8C08-4B6A-B1FC-A62AB7A3BC9B}" dt="2024-04-02T05:13:27.376" v="11" actId="1076"/>
          <ac:spMkLst>
            <pc:docMk/>
            <pc:sldMk cId="1460728464" sldId="257"/>
            <ac:spMk id="2" creationId="{2851CF2E-AF62-7054-8F0C-6F1B240BFA76}"/>
          </ac:spMkLst>
        </pc:spChg>
        <pc:spChg chg="mod">
          <ac:chgData name="Diana Stanciu" userId="ab581f976689c414" providerId="LiveId" clId="{89CB1A03-8C08-4B6A-B1FC-A62AB7A3BC9B}" dt="2024-04-04T09:38:20.605" v="699" actId="20577"/>
          <ac:spMkLst>
            <pc:docMk/>
            <pc:sldMk cId="1460728464" sldId="257"/>
            <ac:spMk id="3" creationId="{C1E59218-871F-CAC4-9DCD-62805D379930}"/>
          </ac:spMkLst>
        </pc:spChg>
        <pc:spChg chg="add">
          <ac:chgData name="Diana Stanciu" userId="ab581f976689c414" providerId="LiveId" clId="{89CB1A03-8C08-4B6A-B1FC-A62AB7A3BC9B}" dt="2024-04-02T05:12:41.459" v="2" actId="26606"/>
          <ac:spMkLst>
            <pc:docMk/>
            <pc:sldMk cId="1460728464" sldId="257"/>
            <ac:spMk id="9" creationId="{B937640E-EF7A-4A6C-A950-D12B7D5C923E}"/>
          </ac:spMkLst>
        </pc:spChg>
        <pc:spChg chg="add">
          <ac:chgData name="Diana Stanciu" userId="ab581f976689c414" providerId="LiveId" clId="{89CB1A03-8C08-4B6A-B1FC-A62AB7A3BC9B}" dt="2024-04-02T05:12:41.459" v="2" actId="26606"/>
          <ac:spMkLst>
            <pc:docMk/>
            <pc:sldMk cId="1460728464" sldId="257"/>
            <ac:spMk id="11" creationId="{76ADA084-C86B-4F3C-8077-6A8999CC4632}"/>
          </ac:spMkLst>
        </pc:spChg>
        <pc:picChg chg="add">
          <ac:chgData name="Diana Stanciu" userId="ab581f976689c414" providerId="LiveId" clId="{89CB1A03-8C08-4B6A-B1FC-A62AB7A3BC9B}" dt="2024-04-02T05:12:41.459" v="2" actId="26606"/>
          <ac:picMkLst>
            <pc:docMk/>
            <pc:sldMk cId="1460728464" sldId="257"/>
            <ac:picMk id="5" creationId="{AA7B0A49-4D59-2200-6C11-7850AC19D57E}"/>
          </ac:picMkLst>
        </pc:picChg>
      </pc:sldChg>
      <pc:sldChg chg="modSp mod">
        <pc:chgData name="Diana Stanciu" userId="ab581f976689c414" providerId="LiveId" clId="{89CB1A03-8C08-4B6A-B1FC-A62AB7A3BC9B}" dt="2024-04-02T05:15:14.272" v="33" actId="1076"/>
        <pc:sldMkLst>
          <pc:docMk/>
          <pc:sldMk cId="4046990141" sldId="258"/>
        </pc:sldMkLst>
        <pc:spChg chg="mod">
          <ac:chgData name="Diana Stanciu" userId="ab581f976689c414" providerId="LiveId" clId="{89CB1A03-8C08-4B6A-B1FC-A62AB7A3BC9B}" dt="2024-04-02T05:13:58.171" v="18" actId="20577"/>
          <ac:spMkLst>
            <pc:docMk/>
            <pc:sldMk cId="4046990141" sldId="258"/>
            <ac:spMk id="4" creationId="{1F3D5172-DD49-E437-B0EB-A6536E0DB636}"/>
          </ac:spMkLst>
        </pc:spChg>
        <pc:graphicFrameChg chg="mod">
          <ac:chgData name="Diana Stanciu" userId="ab581f976689c414" providerId="LiveId" clId="{89CB1A03-8C08-4B6A-B1FC-A62AB7A3BC9B}" dt="2024-04-02T05:15:14.272" v="33" actId="1076"/>
          <ac:graphicFrameMkLst>
            <pc:docMk/>
            <pc:sldMk cId="4046990141" sldId="258"/>
            <ac:graphicFrameMk id="1052" creationId="{E09909A7-BE19-9057-31D0-BFD1045A123E}"/>
          </ac:graphicFrameMkLst>
        </pc:graphicFrameChg>
      </pc:sldChg>
      <pc:sldChg chg="addSp modSp mod">
        <pc:chgData name="Diana Stanciu" userId="ab581f976689c414" providerId="LiveId" clId="{89CB1A03-8C08-4B6A-B1FC-A62AB7A3BC9B}" dt="2024-04-04T10:06:50.428" v="731" actId="20577"/>
        <pc:sldMkLst>
          <pc:docMk/>
          <pc:sldMk cId="2437655243" sldId="259"/>
        </pc:sldMkLst>
        <pc:spChg chg="mod">
          <ac:chgData name="Diana Stanciu" userId="ab581f976689c414" providerId="LiveId" clId="{89CB1A03-8C08-4B6A-B1FC-A62AB7A3BC9B}" dt="2024-04-04T10:03:44.437" v="725" actId="1076"/>
          <ac:spMkLst>
            <pc:docMk/>
            <pc:sldMk cId="2437655243" sldId="259"/>
            <ac:spMk id="5" creationId="{A8288D96-5EFB-2CE9-EF30-03BAA1B6F983}"/>
          </ac:spMkLst>
        </pc:spChg>
        <pc:spChg chg="add mod">
          <ac:chgData name="Diana Stanciu" userId="ab581f976689c414" providerId="LiveId" clId="{89CB1A03-8C08-4B6A-B1FC-A62AB7A3BC9B}" dt="2024-04-04T10:06:50.428" v="731" actId="20577"/>
          <ac:spMkLst>
            <pc:docMk/>
            <pc:sldMk cId="2437655243" sldId="259"/>
            <ac:spMk id="6" creationId="{7183E10A-6CC7-50B0-31A5-05EEE06B57DF}"/>
          </ac:spMkLst>
        </pc:spChg>
        <pc:graphicFrameChg chg="mod modGraphic">
          <ac:chgData name="Diana Stanciu" userId="ab581f976689c414" providerId="LiveId" clId="{89CB1A03-8C08-4B6A-B1FC-A62AB7A3BC9B}" dt="2024-04-02T05:17:27.876" v="47" actId="26606"/>
          <ac:graphicFrameMkLst>
            <pc:docMk/>
            <pc:sldMk cId="2437655243" sldId="259"/>
            <ac:graphicFrameMk id="2076" creationId="{BDDBBD79-4AF6-16D9-FB3B-ADEE67DEA2B7}"/>
          </ac:graphicFrameMkLst>
        </pc:graphicFrameChg>
      </pc:sldChg>
      <pc:sldChg chg="delSp modSp mod">
        <pc:chgData name="Diana Stanciu" userId="ab581f976689c414" providerId="LiveId" clId="{89CB1A03-8C08-4B6A-B1FC-A62AB7A3BC9B}" dt="2024-04-02T09:29:55.513" v="664" actId="21"/>
        <pc:sldMkLst>
          <pc:docMk/>
          <pc:sldMk cId="1358210136" sldId="260"/>
        </pc:sldMkLst>
        <pc:spChg chg="del mod">
          <ac:chgData name="Diana Stanciu" userId="ab581f976689c414" providerId="LiveId" clId="{89CB1A03-8C08-4B6A-B1FC-A62AB7A3BC9B}" dt="2024-04-02T09:29:55.513" v="664" actId="21"/>
          <ac:spMkLst>
            <pc:docMk/>
            <pc:sldMk cId="1358210136" sldId="260"/>
            <ac:spMk id="2" creationId="{9485D644-7F4B-CE72-69EA-38ADEBA3CCB2}"/>
          </ac:spMkLst>
        </pc:spChg>
        <pc:spChg chg="mod">
          <ac:chgData name="Diana Stanciu" userId="ab581f976689c414" providerId="LiveId" clId="{89CB1A03-8C08-4B6A-B1FC-A62AB7A3BC9B}" dt="2024-04-02T09:01:15.140" v="518" actId="20577"/>
          <ac:spMkLst>
            <pc:docMk/>
            <pc:sldMk cId="1358210136" sldId="260"/>
            <ac:spMk id="3" creationId="{6E4DC3AC-3AC0-37C0-0287-D245155CF320}"/>
          </ac:spMkLst>
        </pc:spChg>
        <pc:picChg chg="mod">
          <ac:chgData name="Diana Stanciu" userId="ab581f976689c414" providerId="LiveId" clId="{89CB1A03-8C08-4B6A-B1FC-A62AB7A3BC9B}" dt="2024-04-02T05:19:50.694" v="66" actId="14100"/>
          <ac:picMkLst>
            <pc:docMk/>
            <pc:sldMk cId="1358210136" sldId="260"/>
            <ac:picMk id="3074" creationId="{3FC45489-4C8F-53DE-1180-35120DFF85FE}"/>
          </ac:picMkLst>
        </pc:picChg>
      </pc:sldChg>
      <pc:sldChg chg="modSp mod">
        <pc:chgData name="Diana Stanciu" userId="ab581f976689c414" providerId="LiveId" clId="{89CB1A03-8C08-4B6A-B1FC-A62AB7A3BC9B}" dt="2024-04-04T09:34:59.722" v="684" actId="20577"/>
        <pc:sldMkLst>
          <pc:docMk/>
          <pc:sldMk cId="3623535269" sldId="261"/>
        </pc:sldMkLst>
        <pc:spChg chg="mod">
          <ac:chgData name="Diana Stanciu" userId="ab581f976689c414" providerId="LiveId" clId="{89CB1A03-8C08-4B6A-B1FC-A62AB7A3BC9B}" dt="2024-04-04T09:34:59.722" v="684" actId="20577"/>
          <ac:spMkLst>
            <pc:docMk/>
            <pc:sldMk cId="3623535269" sldId="261"/>
            <ac:spMk id="8" creationId="{CFB570BF-C7D6-F494-55E8-24146F345AAF}"/>
          </ac:spMkLst>
        </pc:spChg>
      </pc:sldChg>
      <pc:sldChg chg="modSp mod">
        <pc:chgData name="Diana Stanciu" userId="ab581f976689c414" providerId="LiveId" clId="{89CB1A03-8C08-4B6A-B1FC-A62AB7A3BC9B}" dt="2024-04-02T09:26:15.391" v="602" actId="20577"/>
        <pc:sldMkLst>
          <pc:docMk/>
          <pc:sldMk cId="602864569" sldId="262"/>
        </pc:sldMkLst>
        <pc:spChg chg="mod">
          <ac:chgData name="Diana Stanciu" userId="ab581f976689c414" providerId="LiveId" clId="{89CB1A03-8C08-4B6A-B1FC-A62AB7A3BC9B}" dt="2024-04-02T09:26:15.391" v="602" actId="20577"/>
          <ac:spMkLst>
            <pc:docMk/>
            <pc:sldMk cId="602864569" sldId="262"/>
            <ac:spMk id="2" creationId="{4B886110-DF66-0B84-EF3A-08A53EAB17EA}"/>
          </ac:spMkLst>
        </pc:spChg>
      </pc:sldChg>
      <pc:sldChg chg="addSp delSp modSp mod setBg">
        <pc:chgData name="Diana Stanciu" userId="ab581f976689c414" providerId="LiveId" clId="{89CB1A03-8C08-4B6A-B1FC-A62AB7A3BC9B}" dt="2024-04-04T09:37:02.177" v="693" actId="20577"/>
        <pc:sldMkLst>
          <pc:docMk/>
          <pc:sldMk cId="2733658634" sldId="263"/>
        </pc:sldMkLst>
        <pc:spChg chg="mod">
          <ac:chgData name="Diana Stanciu" userId="ab581f976689c414" providerId="LiveId" clId="{89CB1A03-8C08-4B6A-B1FC-A62AB7A3BC9B}" dt="2024-04-02T06:13:36.310" v="135" actId="14100"/>
          <ac:spMkLst>
            <pc:docMk/>
            <pc:sldMk cId="2733658634" sldId="263"/>
            <ac:spMk id="2" creationId="{9E3BB3CD-2AC8-4B0C-82A5-5EB891FE2D85}"/>
          </ac:spMkLst>
        </pc:spChg>
        <pc:spChg chg="add del">
          <ac:chgData name="Diana Stanciu" userId="ab581f976689c414" providerId="LiveId" clId="{89CB1A03-8C08-4B6A-B1FC-A62AB7A3BC9B}" dt="2024-04-02T06:12:32.244" v="125" actId="26606"/>
          <ac:spMkLst>
            <pc:docMk/>
            <pc:sldMk cId="2733658634" sldId="263"/>
            <ac:spMk id="10" creationId="{B937640E-EF7A-4A6C-A950-D12B7D5C923E}"/>
          </ac:spMkLst>
        </pc:spChg>
        <pc:spChg chg="add del">
          <ac:chgData name="Diana Stanciu" userId="ab581f976689c414" providerId="LiveId" clId="{89CB1A03-8C08-4B6A-B1FC-A62AB7A3BC9B}" dt="2024-04-02T06:12:32.244" v="125" actId="26606"/>
          <ac:spMkLst>
            <pc:docMk/>
            <pc:sldMk cId="2733658634" sldId="263"/>
            <ac:spMk id="12" creationId="{9146CCC8-AA39-4037-B3E2-70602B93FFA0}"/>
          </ac:spMkLst>
        </pc:spChg>
        <pc:spChg chg="add">
          <ac:chgData name="Diana Stanciu" userId="ab581f976689c414" providerId="LiveId" clId="{89CB1A03-8C08-4B6A-B1FC-A62AB7A3BC9B}" dt="2024-04-02T06:12:32.244" v="125" actId="26606"/>
          <ac:spMkLst>
            <pc:docMk/>
            <pc:sldMk cId="2733658634" sldId="263"/>
            <ac:spMk id="17" creationId="{B937640E-EF7A-4A6C-A950-D12B7D5C923E}"/>
          </ac:spMkLst>
        </pc:spChg>
        <pc:spChg chg="add">
          <ac:chgData name="Diana Stanciu" userId="ab581f976689c414" providerId="LiveId" clId="{89CB1A03-8C08-4B6A-B1FC-A62AB7A3BC9B}" dt="2024-04-02T06:12:32.244" v="125" actId="26606"/>
          <ac:spMkLst>
            <pc:docMk/>
            <pc:sldMk cId="2733658634" sldId="263"/>
            <ac:spMk id="19" creationId="{F11FFA66-54A7-455D-B9A3-F5AE618078E4}"/>
          </ac:spMkLst>
        </pc:spChg>
        <pc:spChg chg="add">
          <ac:chgData name="Diana Stanciu" userId="ab581f976689c414" providerId="LiveId" clId="{89CB1A03-8C08-4B6A-B1FC-A62AB7A3BC9B}" dt="2024-04-02T06:12:32.244" v="125" actId="26606"/>
          <ac:spMkLst>
            <pc:docMk/>
            <pc:sldMk cId="2733658634" sldId="263"/>
            <ac:spMk id="21" creationId="{26374FE2-705B-45D0-89C5-02F4A44F2B19}"/>
          </ac:spMkLst>
        </pc:spChg>
        <pc:graphicFrameChg chg="mod modGraphic">
          <ac:chgData name="Diana Stanciu" userId="ab581f976689c414" providerId="LiveId" clId="{89CB1A03-8C08-4B6A-B1FC-A62AB7A3BC9B}" dt="2024-04-04T09:37:02.177" v="693" actId="20577"/>
          <ac:graphicFrameMkLst>
            <pc:docMk/>
            <pc:sldMk cId="2733658634" sldId="263"/>
            <ac:graphicFrameMk id="5" creationId="{E5F191EF-01D1-2275-909A-A6DC5786BF3E}"/>
          </ac:graphicFrameMkLst>
        </pc:graphicFrameChg>
      </pc:sldChg>
      <pc:sldChg chg="addSp modSp new mod setBg">
        <pc:chgData name="Diana Stanciu" userId="ab581f976689c414" providerId="LiveId" clId="{89CB1A03-8C08-4B6A-B1FC-A62AB7A3BC9B}" dt="2024-04-04T09:55:41.042" v="720" actId="20577"/>
        <pc:sldMkLst>
          <pc:docMk/>
          <pc:sldMk cId="1504176659" sldId="264"/>
        </pc:sldMkLst>
        <pc:spChg chg="mod">
          <ac:chgData name="Diana Stanciu" userId="ab581f976689c414" providerId="LiveId" clId="{89CB1A03-8C08-4B6A-B1FC-A62AB7A3BC9B}" dt="2024-04-02T05:19:02.324" v="57" actId="26606"/>
          <ac:spMkLst>
            <pc:docMk/>
            <pc:sldMk cId="1504176659" sldId="264"/>
            <ac:spMk id="2" creationId="{09BAE536-2987-6BB7-1483-A6FE03ED4784}"/>
          </ac:spMkLst>
        </pc:spChg>
        <pc:spChg chg="mod">
          <ac:chgData name="Diana Stanciu" userId="ab581f976689c414" providerId="LiveId" clId="{89CB1A03-8C08-4B6A-B1FC-A62AB7A3BC9B}" dt="2024-04-04T09:55:41.042" v="720" actId="20577"/>
          <ac:spMkLst>
            <pc:docMk/>
            <pc:sldMk cId="1504176659" sldId="264"/>
            <ac:spMk id="3" creationId="{0ECAE06C-A642-DBE4-1DFB-ACF0E22B8756}"/>
          </ac:spMkLst>
        </pc:spChg>
        <pc:spChg chg="add">
          <ac:chgData name="Diana Stanciu" userId="ab581f976689c414" providerId="LiveId" clId="{89CB1A03-8C08-4B6A-B1FC-A62AB7A3BC9B}" dt="2024-04-02T05:19:02.324" v="57" actId="26606"/>
          <ac:spMkLst>
            <pc:docMk/>
            <pc:sldMk cId="1504176659" sldId="264"/>
            <ac:spMk id="9" creationId="{B937640E-EF7A-4A6C-A950-D12B7D5C923E}"/>
          </ac:spMkLst>
        </pc:spChg>
        <pc:spChg chg="add">
          <ac:chgData name="Diana Stanciu" userId="ab581f976689c414" providerId="LiveId" clId="{89CB1A03-8C08-4B6A-B1FC-A62AB7A3BC9B}" dt="2024-04-02T05:19:02.324" v="57" actId="26606"/>
          <ac:spMkLst>
            <pc:docMk/>
            <pc:sldMk cId="1504176659" sldId="264"/>
            <ac:spMk id="11" creationId="{76ADA084-C86B-4F3C-8077-6A8999CC4632}"/>
          </ac:spMkLst>
        </pc:spChg>
        <pc:picChg chg="add">
          <ac:chgData name="Diana Stanciu" userId="ab581f976689c414" providerId="LiveId" clId="{89CB1A03-8C08-4B6A-B1FC-A62AB7A3BC9B}" dt="2024-04-02T05:19:02.324" v="57" actId="26606"/>
          <ac:picMkLst>
            <pc:docMk/>
            <pc:sldMk cId="1504176659" sldId="264"/>
            <ac:picMk id="5" creationId="{71745E83-7F26-9FC8-D89C-CF2A3ADD05CE}"/>
          </ac:picMkLst>
        </pc:picChg>
      </pc:sldChg>
      <pc:sldChg chg="addSp delSp modSp new mod setBg">
        <pc:chgData name="Diana Stanciu" userId="ab581f976689c414" providerId="LiveId" clId="{89CB1A03-8C08-4B6A-B1FC-A62AB7A3BC9B}" dt="2024-04-04T09:52:45.845" v="705" actId="20577"/>
        <pc:sldMkLst>
          <pc:docMk/>
          <pc:sldMk cId="1483980705" sldId="265"/>
        </pc:sldMkLst>
        <pc:spChg chg="mod">
          <ac:chgData name="Diana Stanciu" userId="ab581f976689c414" providerId="LiveId" clId="{89CB1A03-8C08-4B6A-B1FC-A62AB7A3BC9B}" dt="2024-04-02T06:10:06.260" v="113" actId="255"/>
          <ac:spMkLst>
            <pc:docMk/>
            <pc:sldMk cId="1483980705" sldId="265"/>
            <ac:spMk id="2" creationId="{B2233F9E-4942-422C-D1C7-0CA235AECA11}"/>
          </ac:spMkLst>
        </pc:spChg>
        <pc:spChg chg="del mod">
          <ac:chgData name="Diana Stanciu" userId="ab581f976689c414" providerId="LiveId" clId="{89CB1A03-8C08-4B6A-B1FC-A62AB7A3BC9B}" dt="2024-04-02T06:08:30.617" v="104" actId="26606"/>
          <ac:spMkLst>
            <pc:docMk/>
            <pc:sldMk cId="1483980705" sldId="265"/>
            <ac:spMk id="3" creationId="{99B607F3-200A-2179-ACAD-999DC60AFF33}"/>
          </ac:spMkLst>
        </pc:spChg>
        <pc:spChg chg="add del">
          <ac:chgData name="Diana Stanciu" userId="ab581f976689c414" providerId="LiveId" clId="{89CB1A03-8C08-4B6A-B1FC-A62AB7A3BC9B}" dt="2024-04-02T06:13:56.540" v="137" actId="22"/>
          <ac:spMkLst>
            <pc:docMk/>
            <pc:sldMk cId="1483980705" sldId="265"/>
            <ac:spMk id="6" creationId="{795AB00C-1D3A-E23E-B794-F6838AA0283C}"/>
          </ac:spMkLst>
        </pc:spChg>
        <pc:spChg chg="add del">
          <ac:chgData name="Diana Stanciu" userId="ab581f976689c414" providerId="LiveId" clId="{89CB1A03-8C08-4B6A-B1FC-A62AB7A3BC9B}" dt="2024-04-02T06:08:55.866" v="106" actId="26606"/>
          <ac:spMkLst>
            <pc:docMk/>
            <pc:sldMk cId="1483980705" sldId="265"/>
            <ac:spMk id="9" creationId="{B937640E-EF7A-4A6C-A950-D12B7D5C923E}"/>
          </ac:spMkLst>
        </pc:spChg>
        <pc:spChg chg="add del">
          <ac:chgData name="Diana Stanciu" userId="ab581f976689c414" providerId="LiveId" clId="{89CB1A03-8C08-4B6A-B1FC-A62AB7A3BC9B}" dt="2024-04-02T06:08:55.866" v="106" actId="26606"/>
          <ac:spMkLst>
            <pc:docMk/>
            <pc:sldMk cId="1483980705" sldId="265"/>
            <ac:spMk id="11" creationId="{1D9E6557-0E93-4B4F-8AD1-1A7E3870CD3F}"/>
          </ac:spMkLst>
        </pc:spChg>
        <pc:spChg chg="add del">
          <ac:chgData name="Diana Stanciu" userId="ab581f976689c414" providerId="LiveId" clId="{89CB1A03-8C08-4B6A-B1FC-A62AB7A3BC9B}" dt="2024-04-02T06:08:55.866" v="106" actId="26606"/>
          <ac:spMkLst>
            <pc:docMk/>
            <pc:sldMk cId="1483980705" sldId="265"/>
            <ac:spMk id="13" creationId="{06B84358-2894-45F1-8753-B1EC1E593DD8}"/>
          </ac:spMkLst>
        </pc:spChg>
        <pc:spChg chg="add">
          <ac:chgData name="Diana Stanciu" userId="ab581f976689c414" providerId="LiveId" clId="{89CB1A03-8C08-4B6A-B1FC-A62AB7A3BC9B}" dt="2024-04-02T06:08:55.866" v="106" actId="26606"/>
          <ac:spMkLst>
            <pc:docMk/>
            <pc:sldMk cId="1483980705" sldId="265"/>
            <ac:spMk id="18" creationId="{B937640E-EF7A-4A6C-A950-D12B7D5C923E}"/>
          </ac:spMkLst>
        </pc:spChg>
        <pc:spChg chg="add">
          <ac:chgData name="Diana Stanciu" userId="ab581f976689c414" providerId="LiveId" clId="{89CB1A03-8C08-4B6A-B1FC-A62AB7A3BC9B}" dt="2024-04-02T06:08:55.866" v="106" actId="26606"/>
          <ac:spMkLst>
            <pc:docMk/>
            <pc:sldMk cId="1483980705" sldId="265"/>
            <ac:spMk id="20" creationId="{7A46C5F3-4EAC-473B-BD72-1219E833DB14}"/>
          </ac:spMkLst>
        </pc:spChg>
        <pc:spChg chg="add">
          <ac:chgData name="Diana Stanciu" userId="ab581f976689c414" providerId="LiveId" clId="{89CB1A03-8C08-4B6A-B1FC-A62AB7A3BC9B}" dt="2024-04-02T06:08:55.866" v="106" actId="26606"/>
          <ac:spMkLst>
            <pc:docMk/>
            <pc:sldMk cId="1483980705" sldId="265"/>
            <ac:spMk id="22" creationId="{12231725-D083-4E0F-9428-1C2635189CA9}"/>
          </ac:spMkLst>
        </pc:spChg>
        <pc:graphicFrameChg chg="add mod modGraphic">
          <ac:chgData name="Diana Stanciu" userId="ab581f976689c414" providerId="LiveId" clId="{89CB1A03-8C08-4B6A-B1FC-A62AB7A3BC9B}" dt="2024-04-04T09:52:45.845" v="705" actId="20577"/>
          <ac:graphicFrameMkLst>
            <pc:docMk/>
            <pc:sldMk cId="1483980705" sldId="265"/>
            <ac:graphicFrameMk id="5" creationId="{21740712-7781-C88C-4A51-3CAED0F68C55}"/>
          </ac:graphicFrameMkLst>
        </pc:graphicFrameChg>
      </pc:sldChg>
      <pc:sldChg chg="addSp delSp modSp new mod setBg">
        <pc:chgData name="Diana Stanciu" userId="ab581f976689c414" providerId="LiveId" clId="{89CB1A03-8C08-4B6A-B1FC-A62AB7A3BC9B}" dt="2024-04-02T08:21:38.742" v="223" actId="20577"/>
        <pc:sldMkLst>
          <pc:docMk/>
          <pc:sldMk cId="3161319142" sldId="266"/>
        </pc:sldMkLst>
        <pc:spChg chg="mod">
          <ac:chgData name="Diana Stanciu" userId="ab581f976689c414" providerId="LiveId" clId="{89CB1A03-8C08-4B6A-B1FC-A62AB7A3BC9B}" dt="2024-04-02T06:15:46.808" v="144" actId="26606"/>
          <ac:spMkLst>
            <pc:docMk/>
            <pc:sldMk cId="3161319142" sldId="266"/>
            <ac:spMk id="2" creationId="{98C4042E-B271-2837-FF79-20AB69290143}"/>
          </ac:spMkLst>
        </pc:spChg>
        <pc:spChg chg="add del mod">
          <ac:chgData name="Diana Stanciu" userId="ab581f976689c414" providerId="LiveId" clId="{89CB1A03-8C08-4B6A-B1FC-A62AB7A3BC9B}" dt="2024-04-02T06:15:46.808" v="144" actId="26606"/>
          <ac:spMkLst>
            <pc:docMk/>
            <pc:sldMk cId="3161319142" sldId="266"/>
            <ac:spMk id="3" creationId="{B7D65853-70A1-5FB2-DE5F-5FDFACF110CF}"/>
          </ac:spMkLst>
        </pc:spChg>
        <pc:spChg chg="add del">
          <ac:chgData name="Diana Stanciu" userId="ab581f976689c414" providerId="LiveId" clId="{89CB1A03-8C08-4B6A-B1FC-A62AB7A3BC9B}" dt="2024-04-02T06:15:46.808" v="144" actId="26606"/>
          <ac:spMkLst>
            <pc:docMk/>
            <pc:sldMk cId="3161319142" sldId="266"/>
            <ac:spMk id="9" creationId="{B937640E-EF7A-4A6C-A950-D12B7D5C923E}"/>
          </ac:spMkLst>
        </pc:spChg>
        <pc:spChg chg="add del">
          <ac:chgData name="Diana Stanciu" userId="ab581f976689c414" providerId="LiveId" clId="{89CB1A03-8C08-4B6A-B1FC-A62AB7A3BC9B}" dt="2024-04-02T06:15:46.808" v="144" actId="26606"/>
          <ac:spMkLst>
            <pc:docMk/>
            <pc:sldMk cId="3161319142" sldId="266"/>
            <ac:spMk id="11" creationId="{E358F429-1073-433F-9717-82F8E7302F11}"/>
          </ac:spMkLst>
        </pc:spChg>
        <pc:spChg chg="add del">
          <ac:chgData name="Diana Stanciu" userId="ab581f976689c414" providerId="LiveId" clId="{89CB1A03-8C08-4B6A-B1FC-A62AB7A3BC9B}" dt="2024-04-02T06:15:46.808" v="144" actId="26606"/>
          <ac:spMkLst>
            <pc:docMk/>
            <pc:sldMk cId="3161319142" sldId="266"/>
            <ac:spMk id="13" creationId="{FBEA1BDE-165E-4C2F-9EC8-175132C00960}"/>
          </ac:spMkLst>
        </pc:spChg>
        <pc:graphicFrameChg chg="add del mod">
          <ac:chgData name="Diana Stanciu" userId="ab581f976689c414" providerId="LiveId" clId="{89CB1A03-8C08-4B6A-B1FC-A62AB7A3BC9B}" dt="2024-04-02T08:21:38.742" v="223" actId="20577"/>
          <ac:graphicFrameMkLst>
            <pc:docMk/>
            <pc:sldMk cId="3161319142" sldId="266"/>
            <ac:graphicFrameMk id="5" creationId="{C00F1012-2138-1560-8C57-FBA8317D2EB1}"/>
          </ac:graphicFrameMkLst>
        </pc:graphicFrameChg>
      </pc:sldChg>
      <pc:sldChg chg="addSp delSp modSp new mod setBg">
        <pc:chgData name="Diana Stanciu" userId="ab581f976689c414" providerId="LiveId" clId="{89CB1A03-8C08-4B6A-B1FC-A62AB7A3BC9B}" dt="2024-04-02T08:34:07.387" v="245" actId="26606"/>
        <pc:sldMkLst>
          <pc:docMk/>
          <pc:sldMk cId="1729493833" sldId="267"/>
        </pc:sldMkLst>
        <pc:spChg chg="mod">
          <ac:chgData name="Diana Stanciu" userId="ab581f976689c414" providerId="LiveId" clId="{89CB1A03-8C08-4B6A-B1FC-A62AB7A3BC9B}" dt="2024-04-02T08:34:07.387" v="245" actId="26606"/>
          <ac:spMkLst>
            <pc:docMk/>
            <pc:sldMk cId="1729493833" sldId="267"/>
            <ac:spMk id="2" creationId="{B812F9F8-85D5-61FE-0AB3-4BEEA39CA30A}"/>
          </ac:spMkLst>
        </pc:spChg>
        <pc:spChg chg="del mod">
          <ac:chgData name="Diana Stanciu" userId="ab581f976689c414" providerId="LiveId" clId="{89CB1A03-8C08-4B6A-B1FC-A62AB7A3BC9B}" dt="2024-04-02T08:34:07.387" v="245" actId="26606"/>
          <ac:spMkLst>
            <pc:docMk/>
            <pc:sldMk cId="1729493833" sldId="267"/>
            <ac:spMk id="3" creationId="{CE49470A-C50E-0E11-DADD-20DEECE96D0A}"/>
          </ac:spMkLst>
        </pc:spChg>
        <pc:spChg chg="add">
          <ac:chgData name="Diana Stanciu" userId="ab581f976689c414" providerId="LiveId" clId="{89CB1A03-8C08-4B6A-B1FC-A62AB7A3BC9B}" dt="2024-04-02T08:34:07.387" v="245" actId="26606"/>
          <ac:spMkLst>
            <pc:docMk/>
            <pc:sldMk cId="1729493833" sldId="267"/>
            <ac:spMk id="9" creationId="{B937640E-EF7A-4A6C-A950-D12B7D5C923E}"/>
          </ac:spMkLst>
        </pc:spChg>
        <pc:spChg chg="add">
          <ac:chgData name="Diana Stanciu" userId="ab581f976689c414" providerId="LiveId" clId="{89CB1A03-8C08-4B6A-B1FC-A62AB7A3BC9B}" dt="2024-04-02T08:34:07.387" v="245" actId="26606"/>
          <ac:spMkLst>
            <pc:docMk/>
            <pc:sldMk cId="1729493833" sldId="267"/>
            <ac:spMk id="11" creationId="{7A46C5F3-4EAC-473B-BD72-1219E833DB14}"/>
          </ac:spMkLst>
        </pc:spChg>
        <pc:spChg chg="add">
          <ac:chgData name="Diana Stanciu" userId="ab581f976689c414" providerId="LiveId" clId="{89CB1A03-8C08-4B6A-B1FC-A62AB7A3BC9B}" dt="2024-04-02T08:34:07.387" v="245" actId="26606"/>
          <ac:spMkLst>
            <pc:docMk/>
            <pc:sldMk cId="1729493833" sldId="267"/>
            <ac:spMk id="13" creationId="{12231725-D083-4E0F-9428-1C2635189CA9}"/>
          </ac:spMkLst>
        </pc:spChg>
        <pc:graphicFrameChg chg="add">
          <ac:chgData name="Diana Stanciu" userId="ab581f976689c414" providerId="LiveId" clId="{89CB1A03-8C08-4B6A-B1FC-A62AB7A3BC9B}" dt="2024-04-02T08:34:07.387" v="245" actId="26606"/>
          <ac:graphicFrameMkLst>
            <pc:docMk/>
            <pc:sldMk cId="1729493833" sldId="267"/>
            <ac:graphicFrameMk id="5" creationId="{C867D0B0-2568-DF8C-ACC4-741984E39A66}"/>
          </ac:graphicFrameMkLst>
        </pc:graphicFrameChg>
      </pc:sldChg>
      <pc:sldChg chg="addSp delSp modSp new mod setBg">
        <pc:chgData name="Diana Stanciu" userId="ab581f976689c414" providerId="LiveId" clId="{89CB1A03-8C08-4B6A-B1FC-A62AB7A3BC9B}" dt="2024-04-02T08:38:05.170" v="298" actId="2711"/>
        <pc:sldMkLst>
          <pc:docMk/>
          <pc:sldMk cId="3744126173" sldId="268"/>
        </pc:sldMkLst>
        <pc:spChg chg="mod">
          <ac:chgData name="Diana Stanciu" userId="ab581f976689c414" providerId="LiveId" clId="{89CB1A03-8C08-4B6A-B1FC-A62AB7A3BC9B}" dt="2024-04-02T08:37:33.464" v="290" actId="1076"/>
          <ac:spMkLst>
            <pc:docMk/>
            <pc:sldMk cId="3744126173" sldId="268"/>
            <ac:spMk id="2" creationId="{13F364AA-3067-D686-FC74-1C4F30797262}"/>
          </ac:spMkLst>
        </pc:spChg>
        <pc:spChg chg="del mod">
          <ac:chgData name="Diana Stanciu" userId="ab581f976689c414" providerId="LiveId" clId="{89CB1A03-8C08-4B6A-B1FC-A62AB7A3BC9B}" dt="2024-04-02T08:35:25.315" v="268" actId="26606"/>
          <ac:spMkLst>
            <pc:docMk/>
            <pc:sldMk cId="3744126173" sldId="268"/>
            <ac:spMk id="3" creationId="{20FA1FC8-BABF-9C91-EF3E-4D77833C9FC9}"/>
          </ac:spMkLst>
        </pc:spChg>
        <pc:spChg chg="add del">
          <ac:chgData name="Diana Stanciu" userId="ab581f976689c414" providerId="LiveId" clId="{89CB1A03-8C08-4B6A-B1FC-A62AB7A3BC9B}" dt="2024-04-02T08:36:41.025" v="282" actId="26606"/>
          <ac:spMkLst>
            <pc:docMk/>
            <pc:sldMk cId="3744126173" sldId="268"/>
            <ac:spMk id="9" creationId="{B937640E-EF7A-4A6C-A950-D12B7D5C923E}"/>
          </ac:spMkLst>
        </pc:spChg>
        <pc:spChg chg="add del">
          <ac:chgData name="Diana Stanciu" userId="ab581f976689c414" providerId="LiveId" clId="{89CB1A03-8C08-4B6A-B1FC-A62AB7A3BC9B}" dt="2024-04-02T08:36:41.025" v="282" actId="26606"/>
          <ac:spMkLst>
            <pc:docMk/>
            <pc:sldMk cId="3744126173" sldId="268"/>
            <ac:spMk id="11" creationId="{76ADA084-C86B-4F3C-8077-6A8999CC4632}"/>
          </ac:spMkLst>
        </pc:spChg>
        <pc:spChg chg="add del">
          <ac:chgData name="Diana Stanciu" userId="ab581f976689c414" providerId="LiveId" clId="{89CB1A03-8C08-4B6A-B1FC-A62AB7A3BC9B}" dt="2024-04-02T08:37:09.283" v="286" actId="26606"/>
          <ac:spMkLst>
            <pc:docMk/>
            <pc:sldMk cId="3744126173" sldId="268"/>
            <ac:spMk id="18" creationId="{B937640E-EF7A-4A6C-A950-D12B7D5C923E}"/>
          </ac:spMkLst>
        </pc:spChg>
        <pc:spChg chg="add del">
          <ac:chgData name="Diana Stanciu" userId="ab581f976689c414" providerId="LiveId" clId="{89CB1A03-8C08-4B6A-B1FC-A62AB7A3BC9B}" dt="2024-04-02T08:37:09.283" v="286" actId="26606"/>
          <ac:spMkLst>
            <pc:docMk/>
            <pc:sldMk cId="3744126173" sldId="268"/>
            <ac:spMk id="20" creationId="{76ADA084-C86B-4F3C-8077-6A8999CC4632}"/>
          </ac:spMkLst>
        </pc:spChg>
        <pc:spChg chg="add del">
          <ac:chgData name="Diana Stanciu" userId="ab581f976689c414" providerId="LiveId" clId="{89CB1A03-8C08-4B6A-B1FC-A62AB7A3BC9B}" dt="2024-04-02T08:37:09.236" v="285" actId="26606"/>
          <ac:spMkLst>
            <pc:docMk/>
            <pc:sldMk cId="3744126173" sldId="268"/>
            <ac:spMk id="25" creationId="{B937640E-EF7A-4A6C-A950-D12B7D5C923E}"/>
          </ac:spMkLst>
        </pc:spChg>
        <pc:spChg chg="add del">
          <ac:chgData name="Diana Stanciu" userId="ab581f976689c414" providerId="LiveId" clId="{89CB1A03-8C08-4B6A-B1FC-A62AB7A3BC9B}" dt="2024-04-02T08:37:09.236" v="285" actId="26606"/>
          <ac:spMkLst>
            <pc:docMk/>
            <pc:sldMk cId="3744126173" sldId="268"/>
            <ac:spMk id="27" creationId="{76ADA084-C86B-4F3C-8077-6A8999CC4632}"/>
          </ac:spMkLst>
        </pc:spChg>
        <pc:spChg chg="add del">
          <ac:chgData name="Diana Stanciu" userId="ab581f976689c414" providerId="LiveId" clId="{89CB1A03-8C08-4B6A-B1FC-A62AB7A3BC9B}" dt="2024-04-02T08:37:22.607" v="287" actId="26606"/>
          <ac:spMkLst>
            <pc:docMk/>
            <pc:sldMk cId="3744126173" sldId="268"/>
            <ac:spMk id="29" creationId="{B937640E-EF7A-4A6C-A950-D12B7D5C923E}"/>
          </ac:spMkLst>
        </pc:spChg>
        <pc:spChg chg="add del">
          <ac:chgData name="Diana Stanciu" userId="ab581f976689c414" providerId="LiveId" clId="{89CB1A03-8C08-4B6A-B1FC-A62AB7A3BC9B}" dt="2024-04-02T08:37:22.607" v="287" actId="26606"/>
          <ac:spMkLst>
            <pc:docMk/>
            <pc:sldMk cId="3744126173" sldId="268"/>
            <ac:spMk id="30" creationId="{76ADA084-C86B-4F3C-8077-6A8999CC4632}"/>
          </ac:spMkLst>
        </pc:spChg>
        <pc:spChg chg="add">
          <ac:chgData name="Diana Stanciu" userId="ab581f976689c414" providerId="LiveId" clId="{89CB1A03-8C08-4B6A-B1FC-A62AB7A3BC9B}" dt="2024-04-02T08:37:22.607" v="287" actId="26606"/>
          <ac:spMkLst>
            <pc:docMk/>
            <pc:sldMk cId="3744126173" sldId="268"/>
            <ac:spMk id="35" creationId="{B937640E-EF7A-4A6C-A950-D12B7D5C923E}"/>
          </ac:spMkLst>
        </pc:spChg>
        <pc:spChg chg="add">
          <ac:chgData name="Diana Stanciu" userId="ab581f976689c414" providerId="LiveId" clId="{89CB1A03-8C08-4B6A-B1FC-A62AB7A3BC9B}" dt="2024-04-02T08:37:22.607" v="287" actId="26606"/>
          <ac:spMkLst>
            <pc:docMk/>
            <pc:sldMk cId="3744126173" sldId="268"/>
            <ac:spMk id="37" creationId="{76ADA084-C86B-4F3C-8077-6A8999CC4632}"/>
          </ac:spMkLst>
        </pc:spChg>
        <pc:graphicFrameChg chg="add mod ord modGraphic">
          <ac:chgData name="Diana Stanciu" userId="ab581f976689c414" providerId="LiveId" clId="{89CB1A03-8C08-4B6A-B1FC-A62AB7A3BC9B}" dt="2024-04-02T08:38:05.170" v="298" actId="2711"/>
          <ac:graphicFrameMkLst>
            <pc:docMk/>
            <pc:sldMk cId="3744126173" sldId="268"/>
            <ac:graphicFrameMk id="13" creationId="{8C94F2D0-4A4C-41B1-8EA3-561595EB5BAE}"/>
          </ac:graphicFrameMkLst>
        </pc:graphicFrameChg>
        <pc:picChg chg="add mod">
          <ac:chgData name="Diana Stanciu" userId="ab581f976689c414" providerId="LiveId" clId="{89CB1A03-8C08-4B6A-B1FC-A62AB7A3BC9B}" dt="2024-04-02T08:37:22.607" v="287" actId="26606"/>
          <ac:picMkLst>
            <pc:docMk/>
            <pc:sldMk cId="3744126173" sldId="268"/>
            <ac:picMk id="5" creationId="{29C50B07-75C7-0C6A-1089-EF10E1F69331}"/>
          </ac:picMkLst>
        </pc:picChg>
      </pc:sldChg>
      <pc:sldChg chg="modSp new mod">
        <pc:chgData name="Diana Stanciu" userId="ab581f976689c414" providerId="LiveId" clId="{89CB1A03-8C08-4B6A-B1FC-A62AB7A3BC9B}" dt="2024-04-04T10:07:59.609" v="735" actId="255"/>
        <pc:sldMkLst>
          <pc:docMk/>
          <pc:sldMk cId="2597543034" sldId="269"/>
        </pc:sldMkLst>
        <pc:spChg chg="mod">
          <ac:chgData name="Diana Stanciu" userId="ab581f976689c414" providerId="LiveId" clId="{89CB1A03-8C08-4B6A-B1FC-A62AB7A3BC9B}" dt="2024-04-02T08:39:54.596" v="317" actId="1076"/>
          <ac:spMkLst>
            <pc:docMk/>
            <pc:sldMk cId="2597543034" sldId="269"/>
            <ac:spMk id="2" creationId="{980447C4-F316-CAB2-8CBA-ABD64085E34B}"/>
          </ac:spMkLst>
        </pc:spChg>
        <pc:spChg chg="mod">
          <ac:chgData name="Diana Stanciu" userId="ab581f976689c414" providerId="LiveId" clId="{89CB1A03-8C08-4B6A-B1FC-A62AB7A3BC9B}" dt="2024-04-04T10:07:59.609" v="735" actId="255"/>
          <ac:spMkLst>
            <pc:docMk/>
            <pc:sldMk cId="2597543034" sldId="269"/>
            <ac:spMk id="3" creationId="{8CDE93D1-0D56-6528-6B9D-09FA8D10423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6EE4A0-5701-4490-8C10-6D7F12298A7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2653CE1-9BC0-4396-9574-86E06C603532}">
      <dgm:prSet/>
      <dgm:spPr/>
      <dgm:t>
        <a:bodyPr/>
        <a:lstStyle/>
        <a:p>
          <a:r>
            <a:rPr lang="en-US" b="1" i="0" dirty="0"/>
            <a:t>Principal Impact Areas</a:t>
          </a:r>
          <a:endParaRPr lang="en-US" dirty="0"/>
        </a:p>
      </dgm:t>
    </dgm:pt>
    <dgm:pt modelId="{1D30B59D-40E4-4309-B119-5D6141B2BBA6}" type="parTrans" cxnId="{CA1557AB-E094-48D8-ACA3-8EBAC1E7E529}">
      <dgm:prSet/>
      <dgm:spPr/>
      <dgm:t>
        <a:bodyPr/>
        <a:lstStyle/>
        <a:p>
          <a:endParaRPr lang="en-US"/>
        </a:p>
      </dgm:t>
    </dgm:pt>
    <dgm:pt modelId="{2BB8F49F-1CDF-4617-A916-0E35A5538346}" type="sibTrans" cxnId="{CA1557AB-E094-48D8-ACA3-8EBAC1E7E529}">
      <dgm:prSet/>
      <dgm:spPr/>
      <dgm:t>
        <a:bodyPr/>
        <a:lstStyle/>
        <a:p>
          <a:endParaRPr lang="en-US"/>
        </a:p>
      </dgm:t>
    </dgm:pt>
    <dgm:pt modelId="{98859682-8C0F-49D5-B555-0BBB0956ADCD}">
      <dgm:prSet custT="1"/>
      <dgm:spPr/>
      <dgm:t>
        <a:bodyPr/>
        <a:lstStyle/>
        <a:p>
          <a:pPr algn="just">
            <a:lnSpc>
              <a:spcPct val="150000"/>
            </a:lnSpc>
          </a:pPr>
          <a:r>
            <a:rPr lang="en-US" sz="1800" b="1" i="0" dirty="0">
              <a:latin typeface="Arial" panose="020B0604020202020204" pitchFamily="34" charset="0"/>
              <a:cs typeface="Arial" panose="020B0604020202020204" pitchFamily="34" charset="0"/>
            </a:rPr>
            <a:t>Enhanced Accessibility</a:t>
          </a:r>
          <a:endParaRPr lang="en-US" sz="1800" dirty="0">
            <a:latin typeface="Arial" panose="020B0604020202020204" pitchFamily="34" charset="0"/>
            <a:cs typeface="Arial" panose="020B0604020202020204" pitchFamily="34" charset="0"/>
          </a:endParaRPr>
        </a:p>
      </dgm:t>
    </dgm:pt>
    <dgm:pt modelId="{D905F805-1251-42BB-97B6-6733B0F062DD}" type="parTrans" cxnId="{81AE262A-1FA7-473D-A61F-F0903641B3EA}">
      <dgm:prSet/>
      <dgm:spPr/>
      <dgm:t>
        <a:bodyPr/>
        <a:lstStyle/>
        <a:p>
          <a:endParaRPr lang="en-US"/>
        </a:p>
      </dgm:t>
    </dgm:pt>
    <dgm:pt modelId="{713AF687-8BA8-490E-97B4-1C37D24EC39D}" type="sibTrans" cxnId="{81AE262A-1FA7-473D-A61F-F0903641B3EA}">
      <dgm:prSet/>
      <dgm:spPr/>
      <dgm:t>
        <a:bodyPr/>
        <a:lstStyle/>
        <a:p>
          <a:endParaRPr lang="en-US"/>
        </a:p>
      </dgm:t>
    </dgm:pt>
    <dgm:pt modelId="{09B57BBB-878F-4556-B5EB-64E86C8CAF0D}">
      <dgm:prSet custT="1"/>
      <dgm:spPr/>
      <dgm:t>
        <a:bodyPr/>
        <a:lstStyle/>
        <a:p>
          <a:pPr algn="just">
            <a:lnSpc>
              <a:spcPct val="150000"/>
            </a:lnSpc>
          </a:pPr>
          <a:r>
            <a:rPr lang="en-US" sz="1800" b="1" i="0" dirty="0">
              <a:latin typeface="Arial" panose="020B0604020202020204" pitchFamily="34" charset="0"/>
              <a:cs typeface="Arial" panose="020B0604020202020204" pitchFamily="34" charset="0"/>
            </a:rPr>
            <a:t>Program Scalability</a:t>
          </a:r>
          <a:endParaRPr lang="en-US" sz="1800" dirty="0">
            <a:latin typeface="Arial" panose="020B0604020202020204" pitchFamily="34" charset="0"/>
            <a:cs typeface="Arial" panose="020B0604020202020204" pitchFamily="34" charset="0"/>
          </a:endParaRPr>
        </a:p>
      </dgm:t>
    </dgm:pt>
    <dgm:pt modelId="{B39D9A0B-6227-4D3E-9701-3659B7A96496}" type="parTrans" cxnId="{24EF288E-7493-4A4C-9F0E-2376688CB06B}">
      <dgm:prSet/>
      <dgm:spPr/>
      <dgm:t>
        <a:bodyPr/>
        <a:lstStyle/>
        <a:p>
          <a:endParaRPr lang="en-US"/>
        </a:p>
      </dgm:t>
    </dgm:pt>
    <dgm:pt modelId="{EC62A128-D44E-47D1-AF0F-B8528E46EF16}" type="sibTrans" cxnId="{24EF288E-7493-4A4C-9F0E-2376688CB06B}">
      <dgm:prSet/>
      <dgm:spPr/>
      <dgm:t>
        <a:bodyPr/>
        <a:lstStyle/>
        <a:p>
          <a:endParaRPr lang="en-US"/>
        </a:p>
      </dgm:t>
    </dgm:pt>
    <dgm:pt modelId="{1122A191-B731-4289-BDE5-7ACCE1C6B66E}">
      <dgm:prSet custT="1"/>
      <dgm:spPr/>
      <dgm:t>
        <a:bodyPr/>
        <a:lstStyle/>
        <a:p>
          <a:pPr algn="just">
            <a:lnSpc>
              <a:spcPct val="150000"/>
            </a:lnSpc>
          </a:pPr>
          <a:r>
            <a:rPr lang="en-US" sz="1800" b="1" i="0" dirty="0">
              <a:latin typeface="Arial" panose="020B0604020202020204" pitchFamily="34" charset="0"/>
              <a:cs typeface="Arial" panose="020B0604020202020204" pitchFamily="34" charset="0"/>
            </a:rPr>
            <a:t>Personalized Learning Paths</a:t>
          </a:r>
          <a:endParaRPr lang="en-US" sz="1800" dirty="0">
            <a:latin typeface="Arial" panose="020B0604020202020204" pitchFamily="34" charset="0"/>
            <a:cs typeface="Arial" panose="020B0604020202020204" pitchFamily="34" charset="0"/>
          </a:endParaRPr>
        </a:p>
      </dgm:t>
    </dgm:pt>
    <dgm:pt modelId="{392EBA9A-D4BC-42A2-A0AD-27E3E12F82AE}" type="parTrans" cxnId="{453A09ED-8721-407E-A136-70988E298E8C}">
      <dgm:prSet/>
      <dgm:spPr/>
      <dgm:t>
        <a:bodyPr/>
        <a:lstStyle/>
        <a:p>
          <a:endParaRPr lang="en-GB"/>
        </a:p>
      </dgm:t>
    </dgm:pt>
    <dgm:pt modelId="{4A009A09-D596-4429-AB50-EA615607343D}" type="sibTrans" cxnId="{453A09ED-8721-407E-A136-70988E298E8C}">
      <dgm:prSet/>
      <dgm:spPr/>
      <dgm:t>
        <a:bodyPr/>
        <a:lstStyle/>
        <a:p>
          <a:endParaRPr lang="en-GB"/>
        </a:p>
      </dgm:t>
    </dgm:pt>
    <dgm:pt modelId="{00E1D73D-558F-4D78-A1EB-E3DE9F89511B}" type="pres">
      <dgm:prSet presAssocID="{AE6EE4A0-5701-4490-8C10-6D7F12298A7F}" presName="linear" presStyleCnt="0">
        <dgm:presLayoutVars>
          <dgm:animLvl val="lvl"/>
          <dgm:resizeHandles val="exact"/>
        </dgm:presLayoutVars>
      </dgm:prSet>
      <dgm:spPr/>
    </dgm:pt>
    <dgm:pt modelId="{B5D2CB7D-3A8A-48F1-BCC3-7AB2BCF6F4C8}" type="pres">
      <dgm:prSet presAssocID="{62653CE1-9BC0-4396-9574-86E06C603532}" presName="parentText" presStyleLbl="node1" presStyleIdx="0" presStyleCnt="1" custScaleY="60568">
        <dgm:presLayoutVars>
          <dgm:chMax val="0"/>
          <dgm:bulletEnabled val="1"/>
        </dgm:presLayoutVars>
      </dgm:prSet>
      <dgm:spPr/>
    </dgm:pt>
    <dgm:pt modelId="{29FA8007-BA55-4EB2-A99E-FB7BD3FCEFFF}" type="pres">
      <dgm:prSet presAssocID="{62653CE1-9BC0-4396-9574-86E06C603532}" presName="childText" presStyleLbl="revTx" presStyleIdx="0" presStyleCnt="1" custScaleY="102784">
        <dgm:presLayoutVars>
          <dgm:bulletEnabled val="1"/>
        </dgm:presLayoutVars>
      </dgm:prSet>
      <dgm:spPr/>
    </dgm:pt>
  </dgm:ptLst>
  <dgm:cxnLst>
    <dgm:cxn modelId="{81AE262A-1FA7-473D-A61F-F0903641B3EA}" srcId="{62653CE1-9BC0-4396-9574-86E06C603532}" destId="{98859682-8C0F-49D5-B555-0BBB0956ADCD}" srcOrd="0" destOrd="0" parTransId="{D905F805-1251-42BB-97B6-6733B0F062DD}" sibTransId="{713AF687-8BA8-490E-97B4-1C37D24EC39D}"/>
    <dgm:cxn modelId="{28D2F92F-2404-4716-89F6-692FFFDBC8F1}" type="presOf" srcId="{AE6EE4A0-5701-4490-8C10-6D7F12298A7F}" destId="{00E1D73D-558F-4D78-A1EB-E3DE9F89511B}" srcOrd="0" destOrd="0" presId="urn:microsoft.com/office/officeart/2005/8/layout/vList2"/>
    <dgm:cxn modelId="{F8EED23F-A013-4601-94E1-9229324E6A24}" type="presOf" srcId="{62653CE1-9BC0-4396-9574-86E06C603532}" destId="{B5D2CB7D-3A8A-48F1-BCC3-7AB2BCF6F4C8}" srcOrd="0" destOrd="0" presId="urn:microsoft.com/office/officeart/2005/8/layout/vList2"/>
    <dgm:cxn modelId="{24EF288E-7493-4A4C-9F0E-2376688CB06B}" srcId="{62653CE1-9BC0-4396-9574-86E06C603532}" destId="{09B57BBB-878F-4556-B5EB-64E86C8CAF0D}" srcOrd="2" destOrd="0" parTransId="{B39D9A0B-6227-4D3E-9701-3659B7A96496}" sibTransId="{EC62A128-D44E-47D1-AF0F-B8528E46EF16}"/>
    <dgm:cxn modelId="{5B0841A7-F1BC-4B8F-8B31-0862389468CC}" type="presOf" srcId="{98859682-8C0F-49D5-B555-0BBB0956ADCD}" destId="{29FA8007-BA55-4EB2-A99E-FB7BD3FCEFFF}" srcOrd="0" destOrd="0" presId="urn:microsoft.com/office/officeart/2005/8/layout/vList2"/>
    <dgm:cxn modelId="{CA1557AB-E094-48D8-ACA3-8EBAC1E7E529}" srcId="{AE6EE4A0-5701-4490-8C10-6D7F12298A7F}" destId="{62653CE1-9BC0-4396-9574-86E06C603532}" srcOrd="0" destOrd="0" parTransId="{1D30B59D-40E4-4309-B119-5D6141B2BBA6}" sibTransId="{2BB8F49F-1CDF-4617-A916-0E35A5538346}"/>
    <dgm:cxn modelId="{B43FD1B8-98EC-4680-8804-C04F0000DBF1}" type="presOf" srcId="{09B57BBB-878F-4556-B5EB-64E86C8CAF0D}" destId="{29FA8007-BA55-4EB2-A99E-FB7BD3FCEFFF}" srcOrd="0" destOrd="2" presId="urn:microsoft.com/office/officeart/2005/8/layout/vList2"/>
    <dgm:cxn modelId="{8E6314E3-E3D0-43B3-BADA-70DEC7BECB54}" type="presOf" srcId="{1122A191-B731-4289-BDE5-7ACCE1C6B66E}" destId="{29FA8007-BA55-4EB2-A99E-FB7BD3FCEFFF}" srcOrd="0" destOrd="1" presId="urn:microsoft.com/office/officeart/2005/8/layout/vList2"/>
    <dgm:cxn modelId="{453A09ED-8721-407E-A136-70988E298E8C}" srcId="{62653CE1-9BC0-4396-9574-86E06C603532}" destId="{1122A191-B731-4289-BDE5-7ACCE1C6B66E}" srcOrd="1" destOrd="0" parTransId="{392EBA9A-D4BC-42A2-A0AD-27E3E12F82AE}" sibTransId="{4A009A09-D596-4429-AB50-EA615607343D}"/>
    <dgm:cxn modelId="{565E3B02-3544-48FD-85E1-CB283E873E25}" type="presParOf" srcId="{00E1D73D-558F-4D78-A1EB-E3DE9F89511B}" destId="{B5D2CB7D-3A8A-48F1-BCC3-7AB2BCF6F4C8}" srcOrd="0" destOrd="0" presId="urn:microsoft.com/office/officeart/2005/8/layout/vList2"/>
    <dgm:cxn modelId="{48E89076-8918-4156-BC8B-57B2E0FBF499}" type="presParOf" srcId="{00E1D73D-558F-4D78-A1EB-E3DE9F89511B}" destId="{29FA8007-BA55-4EB2-A99E-FB7BD3FCEFFF}"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94B9B2-3118-4158-9BCC-019AD6FE564D}" type="doc">
      <dgm:prSet loTypeId="urn:microsoft.com/office/officeart/2005/8/layout/chart3" loCatId="cycle" qsTypeId="urn:microsoft.com/office/officeart/2005/8/quickstyle/simple1" qsCatId="simple" csTypeId="urn:microsoft.com/office/officeart/2005/8/colors/accent1_2" csCatId="accent1" phldr="1"/>
      <dgm:spPr/>
      <dgm:t>
        <a:bodyPr/>
        <a:lstStyle/>
        <a:p>
          <a:endParaRPr lang="en-US"/>
        </a:p>
      </dgm:t>
    </dgm:pt>
    <dgm:pt modelId="{482B89ED-7824-4BCD-8B4D-4DE32041F3A8}">
      <dgm:prSet/>
      <dgm:spPr/>
      <dgm:t>
        <a:bodyPr/>
        <a:lstStyle/>
        <a:p>
          <a:r>
            <a:rPr lang="en-US" b="1" i="0" dirty="0"/>
            <a:t>Flexible Education</a:t>
          </a:r>
          <a:endParaRPr lang="en-US" dirty="0"/>
        </a:p>
      </dgm:t>
    </dgm:pt>
    <dgm:pt modelId="{A8D12FED-DFD1-4737-83B1-DA46DF1E7CF9}" type="parTrans" cxnId="{6CCEAF07-5B82-4DF0-BD1D-64959C8186DE}">
      <dgm:prSet/>
      <dgm:spPr/>
      <dgm:t>
        <a:bodyPr/>
        <a:lstStyle/>
        <a:p>
          <a:endParaRPr lang="en-US"/>
        </a:p>
      </dgm:t>
    </dgm:pt>
    <dgm:pt modelId="{D57CD867-023E-4290-9C40-5F49D8A013EF}" type="sibTrans" cxnId="{6CCEAF07-5B82-4DF0-BD1D-64959C8186DE}">
      <dgm:prSet/>
      <dgm:spPr/>
      <dgm:t>
        <a:bodyPr/>
        <a:lstStyle/>
        <a:p>
          <a:endParaRPr lang="en-US"/>
        </a:p>
      </dgm:t>
    </dgm:pt>
    <dgm:pt modelId="{698617C1-CAEA-44F1-B6BF-82D003AA3809}">
      <dgm:prSet/>
      <dgm:spPr/>
      <dgm:t>
        <a:bodyPr/>
        <a:lstStyle/>
        <a:p>
          <a:r>
            <a:rPr lang="en-US" b="1" i="0" dirty="0"/>
            <a:t>Tailored Instruction</a:t>
          </a:r>
          <a:endParaRPr lang="en-US" dirty="0"/>
        </a:p>
      </dgm:t>
    </dgm:pt>
    <dgm:pt modelId="{CD12A1F2-F60C-438F-8D7F-4931E1C59258}" type="parTrans" cxnId="{E649D6DB-3A6B-42CC-8789-FB437E8D0B26}">
      <dgm:prSet/>
      <dgm:spPr/>
      <dgm:t>
        <a:bodyPr/>
        <a:lstStyle/>
        <a:p>
          <a:endParaRPr lang="en-US"/>
        </a:p>
      </dgm:t>
    </dgm:pt>
    <dgm:pt modelId="{26513598-CA3D-4B1E-B162-6980111984D9}" type="sibTrans" cxnId="{E649D6DB-3A6B-42CC-8789-FB437E8D0B26}">
      <dgm:prSet/>
      <dgm:spPr/>
      <dgm:t>
        <a:bodyPr/>
        <a:lstStyle/>
        <a:p>
          <a:endParaRPr lang="en-US"/>
        </a:p>
      </dgm:t>
    </dgm:pt>
    <dgm:pt modelId="{017C0D76-9619-4754-A2C9-BE0CF52CABB1}">
      <dgm:prSet/>
      <dgm:spPr/>
      <dgm:t>
        <a:bodyPr/>
        <a:lstStyle/>
        <a:p>
          <a:r>
            <a:rPr lang="en-US" b="1" i="0" dirty="0"/>
            <a:t>Immediate Responses</a:t>
          </a:r>
          <a:endParaRPr lang="en-US" dirty="0"/>
        </a:p>
      </dgm:t>
    </dgm:pt>
    <dgm:pt modelId="{CFEB52C6-5A4E-4484-B971-6FC0F47E8CB5}" type="parTrans" cxnId="{C4E33ACB-B0FC-4DA1-BBE8-698D79ADAA2D}">
      <dgm:prSet/>
      <dgm:spPr/>
      <dgm:t>
        <a:bodyPr/>
        <a:lstStyle/>
        <a:p>
          <a:endParaRPr lang="en-US"/>
        </a:p>
      </dgm:t>
    </dgm:pt>
    <dgm:pt modelId="{B1EB6FFF-5DA8-47EE-9C9C-1FEB59EF40A4}" type="sibTrans" cxnId="{C4E33ACB-B0FC-4DA1-BBE8-698D79ADAA2D}">
      <dgm:prSet/>
      <dgm:spPr/>
      <dgm:t>
        <a:bodyPr/>
        <a:lstStyle/>
        <a:p>
          <a:endParaRPr lang="en-US"/>
        </a:p>
      </dgm:t>
    </dgm:pt>
    <dgm:pt modelId="{5EFD545E-6ECE-4BAC-83B0-7AB83FD15E5A}">
      <dgm:prSet/>
      <dgm:spPr/>
      <dgm:t>
        <a:bodyPr/>
        <a:lstStyle/>
        <a:p>
          <a:r>
            <a:rPr lang="en-US" b="1" i="0" dirty="0"/>
            <a:t>Up-to-Date Resources</a:t>
          </a:r>
          <a:endParaRPr lang="en-US" dirty="0"/>
        </a:p>
      </dgm:t>
    </dgm:pt>
    <dgm:pt modelId="{D045D802-76E5-4FF6-8B7D-14B902861C4A}" type="parTrans" cxnId="{ABAB0234-FF7F-4127-893A-BA3E60620B15}">
      <dgm:prSet/>
      <dgm:spPr/>
      <dgm:t>
        <a:bodyPr/>
        <a:lstStyle/>
        <a:p>
          <a:endParaRPr lang="en-US"/>
        </a:p>
      </dgm:t>
    </dgm:pt>
    <dgm:pt modelId="{640FEB57-4E55-4575-AC49-53503529D9ED}" type="sibTrans" cxnId="{ABAB0234-FF7F-4127-893A-BA3E60620B15}">
      <dgm:prSet/>
      <dgm:spPr/>
      <dgm:t>
        <a:bodyPr/>
        <a:lstStyle/>
        <a:p>
          <a:endParaRPr lang="en-US"/>
        </a:p>
      </dgm:t>
    </dgm:pt>
    <dgm:pt modelId="{6A555462-B084-48A0-A914-693D9DF3772D}">
      <dgm:prSet/>
      <dgm:spPr/>
      <dgm:t>
        <a:bodyPr/>
        <a:lstStyle/>
        <a:p>
          <a:r>
            <a:rPr lang="en-US" b="1" i="0" dirty="0"/>
            <a:t>Interactive Learning</a:t>
          </a:r>
          <a:endParaRPr lang="en-US" dirty="0"/>
        </a:p>
      </dgm:t>
    </dgm:pt>
    <dgm:pt modelId="{4F629092-F78E-4BB8-9EC4-790591CF0D5D}" type="parTrans" cxnId="{38BD0C1C-E425-49B8-A27D-EBBF19DCDD3B}">
      <dgm:prSet/>
      <dgm:spPr/>
      <dgm:t>
        <a:bodyPr/>
        <a:lstStyle/>
        <a:p>
          <a:endParaRPr lang="en-US"/>
        </a:p>
      </dgm:t>
    </dgm:pt>
    <dgm:pt modelId="{9E4895ED-3354-479E-BE00-A6D938C6B5DE}" type="sibTrans" cxnId="{38BD0C1C-E425-49B8-A27D-EBBF19DCDD3B}">
      <dgm:prSet/>
      <dgm:spPr/>
      <dgm:t>
        <a:bodyPr/>
        <a:lstStyle/>
        <a:p>
          <a:endParaRPr lang="en-US"/>
        </a:p>
      </dgm:t>
    </dgm:pt>
    <dgm:pt modelId="{63B4FDD4-EE52-4E01-B3B6-AB916057B76E}">
      <dgm:prSet/>
      <dgm:spPr/>
      <dgm:t>
        <a:bodyPr/>
        <a:lstStyle/>
        <a:p>
          <a:r>
            <a:rPr lang="en-US" b="1" i="0" dirty="0"/>
            <a:t>Professional Development</a:t>
          </a:r>
        </a:p>
      </dgm:t>
    </dgm:pt>
    <dgm:pt modelId="{94FA30A7-B2A6-4030-B468-2745F2715421}" type="parTrans" cxnId="{D3AF9A08-3C48-4BB8-BDF6-CF468B7AB6B0}">
      <dgm:prSet/>
      <dgm:spPr/>
      <dgm:t>
        <a:bodyPr/>
        <a:lstStyle/>
        <a:p>
          <a:endParaRPr lang="en-US"/>
        </a:p>
      </dgm:t>
    </dgm:pt>
    <dgm:pt modelId="{8B335E35-198F-4B62-A5B4-5C8C18945518}" type="sibTrans" cxnId="{D3AF9A08-3C48-4BB8-BDF6-CF468B7AB6B0}">
      <dgm:prSet/>
      <dgm:spPr/>
      <dgm:t>
        <a:bodyPr/>
        <a:lstStyle/>
        <a:p>
          <a:endParaRPr lang="en-US"/>
        </a:p>
      </dgm:t>
    </dgm:pt>
    <dgm:pt modelId="{AC6A3D90-82AD-49C7-91C2-99838809372F}" type="pres">
      <dgm:prSet presAssocID="{A794B9B2-3118-4158-9BCC-019AD6FE564D}" presName="compositeShape" presStyleCnt="0">
        <dgm:presLayoutVars>
          <dgm:chMax val="7"/>
          <dgm:dir/>
          <dgm:resizeHandles val="exact"/>
        </dgm:presLayoutVars>
      </dgm:prSet>
      <dgm:spPr/>
    </dgm:pt>
    <dgm:pt modelId="{769882BD-8AA1-47FD-A284-D9CD34934AFC}" type="pres">
      <dgm:prSet presAssocID="{A794B9B2-3118-4158-9BCC-019AD6FE564D}" presName="wedge1" presStyleLbl="node1" presStyleIdx="0" presStyleCnt="6"/>
      <dgm:spPr/>
    </dgm:pt>
    <dgm:pt modelId="{339967A9-99F4-4039-A1E8-0E86C07EFA15}" type="pres">
      <dgm:prSet presAssocID="{A794B9B2-3118-4158-9BCC-019AD6FE564D}" presName="wedge1Tx" presStyleLbl="node1" presStyleIdx="0" presStyleCnt="6">
        <dgm:presLayoutVars>
          <dgm:chMax val="0"/>
          <dgm:chPref val="0"/>
          <dgm:bulletEnabled val="1"/>
        </dgm:presLayoutVars>
      </dgm:prSet>
      <dgm:spPr/>
    </dgm:pt>
    <dgm:pt modelId="{3AABC562-9D63-4E70-8A52-7F73FB567038}" type="pres">
      <dgm:prSet presAssocID="{A794B9B2-3118-4158-9BCC-019AD6FE564D}" presName="wedge2" presStyleLbl="node1" presStyleIdx="1" presStyleCnt="6"/>
      <dgm:spPr/>
    </dgm:pt>
    <dgm:pt modelId="{5BD51FF1-A8FD-4BB5-ADEF-E5B53684435E}" type="pres">
      <dgm:prSet presAssocID="{A794B9B2-3118-4158-9BCC-019AD6FE564D}" presName="wedge2Tx" presStyleLbl="node1" presStyleIdx="1" presStyleCnt="6">
        <dgm:presLayoutVars>
          <dgm:chMax val="0"/>
          <dgm:chPref val="0"/>
          <dgm:bulletEnabled val="1"/>
        </dgm:presLayoutVars>
      </dgm:prSet>
      <dgm:spPr/>
    </dgm:pt>
    <dgm:pt modelId="{CE017F0E-C79C-4303-A354-17100E1CBA26}" type="pres">
      <dgm:prSet presAssocID="{A794B9B2-3118-4158-9BCC-019AD6FE564D}" presName="wedge3" presStyleLbl="node1" presStyleIdx="2" presStyleCnt="6"/>
      <dgm:spPr/>
    </dgm:pt>
    <dgm:pt modelId="{B9D288D1-675C-41C1-BF2A-5650922F7423}" type="pres">
      <dgm:prSet presAssocID="{A794B9B2-3118-4158-9BCC-019AD6FE564D}" presName="wedge3Tx" presStyleLbl="node1" presStyleIdx="2" presStyleCnt="6">
        <dgm:presLayoutVars>
          <dgm:chMax val="0"/>
          <dgm:chPref val="0"/>
          <dgm:bulletEnabled val="1"/>
        </dgm:presLayoutVars>
      </dgm:prSet>
      <dgm:spPr/>
    </dgm:pt>
    <dgm:pt modelId="{FDBD9C21-E14E-4720-B0D3-D456EF3C74DC}" type="pres">
      <dgm:prSet presAssocID="{A794B9B2-3118-4158-9BCC-019AD6FE564D}" presName="wedge4" presStyleLbl="node1" presStyleIdx="3" presStyleCnt="6"/>
      <dgm:spPr/>
    </dgm:pt>
    <dgm:pt modelId="{136BAFBB-75BF-4E1A-8CEA-A5F6FAB73E86}" type="pres">
      <dgm:prSet presAssocID="{A794B9B2-3118-4158-9BCC-019AD6FE564D}" presName="wedge4Tx" presStyleLbl="node1" presStyleIdx="3" presStyleCnt="6">
        <dgm:presLayoutVars>
          <dgm:chMax val="0"/>
          <dgm:chPref val="0"/>
          <dgm:bulletEnabled val="1"/>
        </dgm:presLayoutVars>
      </dgm:prSet>
      <dgm:spPr/>
    </dgm:pt>
    <dgm:pt modelId="{CBCFA30B-C467-4B25-A3C7-21E7D7FDD5CF}" type="pres">
      <dgm:prSet presAssocID="{A794B9B2-3118-4158-9BCC-019AD6FE564D}" presName="wedge5" presStyleLbl="node1" presStyleIdx="4" presStyleCnt="6"/>
      <dgm:spPr/>
    </dgm:pt>
    <dgm:pt modelId="{7E062197-D409-4511-8F61-4C5F542663B1}" type="pres">
      <dgm:prSet presAssocID="{A794B9B2-3118-4158-9BCC-019AD6FE564D}" presName="wedge5Tx" presStyleLbl="node1" presStyleIdx="4" presStyleCnt="6">
        <dgm:presLayoutVars>
          <dgm:chMax val="0"/>
          <dgm:chPref val="0"/>
          <dgm:bulletEnabled val="1"/>
        </dgm:presLayoutVars>
      </dgm:prSet>
      <dgm:spPr/>
    </dgm:pt>
    <dgm:pt modelId="{0B2FF8DC-0228-49ED-BA79-7374BB1440C0}" type="pres">
      <dgm:prSet presAssocID="{A794B9B2-3118-4158-9BCC-019AD6FE564D}" presName="wedge6" presStyleLbl="node1" presStyleIdx="5" presStyleCnt="6"/>
      <dgm:spPr/>
    </dgm:pt>
    <dgm:pt modelId="{4794B01C-A360-49D4-91A8-C89C2F444523}" type="pres">
      <dgm:prSet presAssocID="{A794B9B2-3118-4158-9BCC-019AD6FE564D}" presName="wedge6Tx" presStyleLbl="node1" presStyleIdx="5" presStyleCnt="6">
        <dgm:presLayoutVars>
          <dgm:chMax val="0"/>
          <dgm:chPref val="0"/>
          <dgm:bulletEnabled val="1"/>
        </dgm:presLayoutVars>
      </dgm:prSet>
      <dgm:spPr/>
    </dgm:pt>
  </dgm:ptLst>
  <dgm:cxnLst>
    <dgm:cxn modelId="{6CCEAF07-5B82-4DF0-BD1D-64959C8186DE}" srcId="{A794B9B2-3118-4158-9BCC-019AD6FE564D}" destId="{482B89ED-7824-4BCD-8B4D-4DE32041F3A8}" srcOrd="0" destOrd="0" parTransId="{A8D12FED-DFD1-4737-83B1-DA46DF1E7CF9}" sibTransId="{D57CD867-023E-4290-9C40-5F49D8A013EF}"/>
    <dgm:cxn modelId="{D3AF9A08-3C48-4BB8-BDF6-CF468B7AB6B0}" srcId="{A794B9B2-3118-4158-9BCC-019AD6FE564D}" destId="{63B4FDD4-EE52-4E01-B3B6-AB916057B76E}" srcOrd="5" destOrd="0" parTransId="{94FA30A7-B2A6-4030-B468-2745F2715421}" sibTransId="{8B335E35-198F-4B62-A5B4-5C8C18945518}"/>
    <dgm:cxn modelId="{A08F4C09-F565-49C0-9645-5FB218E6E2C8}" type="presOf" srcId="{017C0D76-9619-4754-A2C9-BE0CF52CABB1}" destId="{CE017F0E-C79C-4303-A354-17100E1CBA26}" srcOrd="0" destOrd="0" presId="urn:microsoft.com/office/officeart/2005/8/layout/chart3"/>
    <dgm:cxn modelId="{38BD0C1C-E425-49B8-A27D-EBBF19DCDD3B}" srcId="{A794B9B2-3118-4158-9BCC-019AD6FE564D}" destId="{6A555462-B084-48A0-A914-693D9DF3772D}" srcOrd="4" destOrd="0" parTransId="{4F629092-F78E-4BB8-9EC4-790591CF0D5D}" sibTransId="{9E4895ED-3354-479E-BE00-A6D938C6B5DE}"/>
    <dgm:cxn modelId="{242CF523-4940-4272-839C-D31BE61E25A1}" type="presOf" srcId="{A794B9B2-3118-4158-9BCC-019AD6FE564D}" destId="{AC6A3D90-82AD-49C7-91C2-99838809372F}" srcOrd="0" destOrd="0" presId="urn:microsoft.com/office/officeart/2005/8/layout/chart3"/>
    <dgm:cxn modelId="{ABAB0234-FF7F-4127-893A-BA3E60620B15}" srcId="{A794B9B2-3118-4158-9BCC-019AD6FE564D}" destId="{5EFD545E-6ECE-4BAC-83B0-7AB83FD15E5A}" srcOrd="3" destOrd="0" parTransId="{D045D802-76E5-4FF6-8B7D-14B902861C4A}" sibTransId="{640FEB57-4E55-4575-AC49-53503529D9ED}"/>
    <dgm:cxn modelId="{68838E3C-F35B-4D2C-A079-1F0B77BDB1BB}" type="presOf" srcId="{482B89ED-7824-4BCD-8B4D-4DE32041F3A8}" destId="{339967A9-99F4-4039-A1E8-0E86C07EFA15}" srcOrd="1" destOrd="0" presId="urn:microsoft.com/office/officeart/2005/8/layout/chart3"/>
    <dgm:cxn modelId="{3C69A641-81E3-4CAF-B07B-DC7D6FE2CD91}" type="presOf" srcId="{6A555462-B084-48A0-A914-693D9DF3772D}" destId="{CBCFA30B-C467-4B25-A3C7-21E7D7FDD5CF}" srcOrd="0" destOrd="0" presId="urn:microsoft.com/office/officeart/2005/8/layout/chart3"/>
    <dgm:cxn modelId="{5E930063-AA37-4157-B01C-B50D3F01A051}" type="presOf" srcId="{482B89ED-7824-4BCD-8B4D-4DE32041F3A8}" destId="{769882BD-8AA1-47FD-A284-D9CD34934AFC}" srcOrd="0" destOrd="0" presId="urn:microsoft.com/office/officeart/2005/8/layout/chart3"/>
    <dgm:cxn modelId="{39611D4E-7830-4718-B3CF-37F59DBC387B}" type="presOf" srcId="{698617C1-CAEA-44F1-B6BF-82D003AA3809}" destId="{3AABC562-9D63-4E70-8A52-7F73FB567038}" srcOrd="0" destOrd="0" presId="urn:microsoft.com/office/officeart/2005/8/layout/chart3"/>
    <dgm:cxn modelId="{2FD7E4A9-837F-407F-A765-E0FCCFBBF90B}" type="presOf" srcId="{017C0D76-9619-4754-A2C9-BE0CF52CABB1}" destId="{B9D288D1-675C-41C1-BF2A-5650922F7423}" srcOrd="1" destOrd="0" presId="urn:microsoft.com/office/officeart/2005/8/layout/chart3"/>
    <dgm:cxn modelId="{672096AE-1CF0-4309-9C81-BD57A233E83C}" type="presOf" srcId="{698617C1-CAEA-44F1-B6BF-82D003AA3809}" destId="{5BD51FF1-A8FD-4BB5-ADEF-E5B53684435E}" srcOrd="1" destOrd="0" presId="urn:microsoft.com/office/officeart/2005/8/layout/chart3"/>
    <dgm:cxn modelId="{65639CB8-7C92-45DD-B032-1D5E5B093A3E}" type="presOf" srcId="{63B4FDD4-EE52-4E01-B3B6-AB916057B76E}" destId="{0B2FF8DC-0228-49ED-BA79-7374BB1440C0}" srcOrd="0" destOrd="0" presId="urn:microsoft.com/office/officeart/2005/8/layout/chart3"/>
    <dgm:cxn modelId="{F25894CA-9C05-48B6-A7AB-3F6A8341044C}" type="presOf" srcId="{5EFD545E-6ECE-4BAC-83B0-7AB83FD15E5A}" destId="{FDBD9C21-E14E-4720-B0D3-D456EF3C74DC}" srcOrd="0" destOrd="0" presId="urn:microsoft.com/office/officeart/2005/8/layout/chart3"/>
    <dgm:cxn modelId="{C4E33ACB-B0FC-4DA1-BBE8-698D79ADAA2D}" srcId="{A794B9B2-3118-4158-9BCC-019AD6FE564D}" destId="{017C0D76-9619-4754-A2C9-BE0CF52CABB1}" srcOrd="2" destOrd="0" parTransId="{CFEB52C6-5A4E-4484-B971-6FC0F47E8CB5}" sibTransId="{B1EB6FFF-5DA8-47EE-9C9C-1FEB59EF40A4}"/>
    <dgm:cxn modelId="{E649D6DB-3A6B-42CC-8789-FB437E8D0B26}" srcId="{A794B9B2-3118-4158-9BCC-019AD6FE564D}" destId="{698617C1-CAEA-44F1-B6BF-82D003AA3809}" srcOrd="1" destOrd="0" parTransId="{CD12A1F2-F60C-438F-8D7F-4931E1C59258}" sibTransId="{26513598-CA3D-4B1E-B162-6980111984D9}"/>
    <dgm:cxn modelId="{2C1CC0E2-3D47-4FE7-B9B1-0B009A059B3C}" type="presOf" srcId="{63B4FDD4-EE52-4E01-B3B6-AB916057B76E}" destId="{4794B01C-A360-49D4-91A8-C89C2F444523}" srcOrd="1" destOrd="0" presId="urn:microsoft.com/office/officeart/2005/8/layout/chart3"/>
    <dgm:cxn modelId="{8FC376F3-601D-4D38-A9C5-A93962925426}" type="presOf" srcId="{6A555462-B084-48A0-A914-693D9DF3772D}" destId="{7E062197-D409-4511-8F61-4C5F542663B1}" srcOrd="1" destOrd="0" presId="urn:microsoft.com/office/officeart/2005/8/layout/chart3"/>
    <dgm:cxn modelId="{49C56AFD-C233-40EA-AB75-032677D6B37B}" type="presOf" srcId="{5EFD545E-6ECE-4BAC-83B0-7AB83FD15E5A}" destId="{136BAFBB-75BF-4E1A-8CEA-A5F6FAB73E86}" srcOrd="1" destOrd="0" presId="urn:microsoft.com/office/officeart/2005/8/layout/chart3"/>
    <dgm:cxn modelId="{DD77E893-9F63-43AC-8D84-D4EA4732C935}" type="presParOf" srcId="{AC6A3D90-82AD-49C7-91C2-99838809372F}" destId="{769882BD-8AA1-47FD-A284-D9CD34934AFC}" srcOrd="0" destOrd="0" presId="urn:microsoft.com/office/officeart/2005/8/layout/chart3"/>
    <dgm:cxn modelId="{F9230BC8-57D5-481A-BD2A-5E23F876BEF6}" type="presParOf" srcId="{AC6A3D90-82AD-49C7-91C2-99838809372F}" destId="{339967A9-99F4-4039-A1E8-0E86C07EFA15}" srcOrd="1" destOrd="0" presId="urn:microsoft.com/office/officeart/2005/8/layout/chart3"/>
    <dgm:cxn modelId="{E83F60CE-A96A-4F7B-AE89-00E4552DE1A5}" type="presParOf" srcId="{AC6A3D90-82AD-49C7-91C2-99838809372F}" destId="{3AABC562-9D63-4E70-8A52-7F73FB567038}" srcOrd="2" destOrd="0" presId="urn:microsoft.com/office/officeart/2005/8/layout/chart3"/>
    <dgm:cxn modelId="{D4717771-0DD7-4D1C-802C-56291A0E64B7}" type="presParOf" srcId="{AC6A3D90-82AD-49C7-91C2-99838809372F}" destId="{5BD51FF1-A8FD-4BB5-ADEF-E5B53684435E}" srcOrd="3" destOrd="0" presId="urn:microsoft.com/office/officeart/2005/8/layout/chart3"/>
    <dgm:cxn modelId="{3673184F-1D4B-4771-890C-E7987DE28F87}" type="presParOf" srcId="{AC6A3D90-82AD-49C7-91C2-99838809372F}" destId="{CE017F0E-C79C-4303-A354-17100E1CBA26}" srcOrd="4" destOrd="0" presId="urn:microsoft.com/office/officeart/2005/8/layout/chart3"/>
    <dgm:cxn modelId="{8BA5B214-AA56-4AD5-8449-2D989709CA5A}" type="presParOf" srcId="{AC6A3D90-82AD-49C7-91C2-99838809372F}" destId="{B9D288D1-675C-41C1-BF2A-5650922F7423}" srcOrd="5" destOrd="0" presId="urn:microsoft.com/office/officeart/2005/8/layout/chart3"/>
    <dgm:cxn modelId="{179D24E2-61CF-4F10-9A4F-33E224755610}" type="presParOf" srcId="{AC6A3D90-82AD-49C7-91C2-99838809372F}" destId="{FDBD9C21-E14E-4720-B0D3-D456EF3C74DC}" srcOrd="6" destOrd="0" presId="urn:microsoft.com/office/officeart/2005/8/layout/chart3"/>
    <dgm:cxn modelId="{BD65278A-9CE0-4570-A13A-654A1B5D786C}" type="presParOf" srcId="{AC6A3D90-82AD-49C7-91C2-99838809372F}" destId="{136BAFBB-75BF-4E1A-8CEA-A5F6FAB73E86}" srcOrd="7" destOrd="0" presId="urn:microsoft.com/office/officeart/2005/8/layout/chart3"/>
    <dgm:cxn modelId="{48378706-DD6A-45DD-882C-69DAFB7FBDAC}" type="presParOf" srcId="{AC6A3D90-82AD-49C7-91C2-99838809372F}" destId="{CBCFA30B-C467-4B25-A3C7-21E7D7FDD5CF}" srcOrd="8" destOrd="0" presId="urn:microsoft.com/office/officeart/2005/8/layout/chart3"/>
    <dgm:cxn modelId="{9FC69CCB-BB67-462C-A74E-EF129C4B3069}" type="presParOf" srcId="{AC6A3D90-82AD-49C7-91C2-99838809372F}" destId="{7E062197-D409-4511-8F61-4C5F542663B1}" srcOrd="9" destOrd="0" presId="urn:microsoft.com/office/officeart/2005/8/layout/chart3"/>
    <dgm:cxn modelId="{EC12EB23-40B7-4D8A-B56E-105860059A84}" type="presParOf" srcId="{AC6A3D90-82AD-49C7-91C2-99838809372F}" destId="{0B2FF8DC-0228-49ED-BA79-7374BB1440C0}" srcOrd="10" destOrd="0" presId="urn:microsoft.com/office/officeart/2005/8/layout/chart3"/>
    <dgm:cxn modelId="{195DEC0E-4BF6-4171-994C-B2BA24CDF978}" type="presParOf" srcId="{AC6A3D90-82AD-49C7-91C2-99838809372F}" destId="{4794B01C-A360-49D4-91A8-C89C2F444523}" srcOrd="11"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3A528EE-E3D1-469F-A48C-04D94B002685}" type="doc">
      <dgm:prSet loTypeId="urn:microsoft.com/office/officeart/2005/8/layout/cycle3" loCatId="cycle" qsTypeId="urn:microsoft.com/office/officeart/2005/8/quickstyle/simple1" qsCatId="simple" csTypeId="urn:microsoft.com/office/officeart/2005/8/colors/colorful5" csCatId="colorful" phldr="1"/>
      <dgm:spPr/>
      <dgm:t>
        <a:bodyPr/>
        <a:lstStyle/>
        <a:p>
          <a:endParaRPr lang="en-US"/>
        </a:p>
      </dgm:t>
    </dgm:pt>
    <dgm:pt modelId="{D44B5F0C-C332-4D86-A891-0CAA052DE45C}">
      <dgm:prSet/>
      <dgm:spPr/>
      <dgm:t>
        <a:bodyPr/>
        <a:lstStyle/>
        <a:p>
          <a:r>
            <a:rPr lang="en-US" b="0" i="0" dirty="0"/>
            <a:t>The initiatives by Microsoft, Apple, HSBC, and Samsung underscore the key advantages of technology-based training programs:</a:t>
          </a:r>
          <a:endParaRPr lang="en-US" dirty="0"/>
        </a:p>
      </dgm:t>
    </dgm:pt>
    <dgm:pt modelId="{92AC7F46-D813-4DEC-8D30-84A6E5481A58}" type="parTrans" cxnId="{74927DD7-C212-4CC9-88B1-209C876DC195}">
      <dgm:prSet/>
      <dgm:spPr/>
      <dgm:t>
        <a:bodyPr/>
        <a:lstStyle/>
        <a:p>
          <a:endParaRPr lang="en-US"/>
        </a:p>
      </dgm:t>
    </dgm:pt>
    <dgm:pt modelId="{502DB1CA-A54E-4F88-980E-015514466102}" type="sibTrans" cxnId="{74927DD7-C212-4CC9-88B1-209C876DC195}">
      <dgm:prSet/>
      <dgm:spPr/>
      <dgm:t>
        <a:bodyPr/>
        <a:lstStyle/>
        <a:p>
          <a:endParaRPr lang="en-US"/>
        </a:p>
      </dgm:t>
    </dgm:pt>
    <dgm:pt modelId="{75BF989D-9980-446A-8028-68BB79356673}">
      <dgm:prSet/>
      <dgm:spPr/>
      <dgm:t>
        <a:bodyPr/>
        <a:lstStyle/>
        <a:p>
          <a:r>
            <a:rPr lang="en-US" b="1" i="0" dirty="0"/>
            <a:t>Customized Learning</a:t>
          </a:r>
          <a:endParaRPr lang="en-US" dirty="0"/>
        </a:p>
      </dgm:t>
    </dgm:pt>
    <dgm:pt modelId="{5FB9C035-1ACB-484D-97C2-3A22DF553FCB}" type="parTrans" cxnId="{FB4ED710-7566-41FB-97AF-C68F6B2CD0D1}">
      <dgm:prSet/>
      <dgm:spPr/>
      <dgm:t>
        <a:bodyPr/>
        <a:lstStyle/>
        <a:p>
          <a:endParaRPr lang="en-US"/>
        </a:p>
      </dgm:t>
    </dgm:pt>
    <dgm:pt modelId="{91359589-1E5B-437E-B4BE-5E103535CB66}" type="sibTrans" cxnId="{FB4ED710-7566-41FB-97AF-C68F6B2CD0D1}">
      <dgm:prSet/>
      <dgm:spPr/>
      <dgm:t>
        <a:bodyPr/>
        <a:lstStyle/>
        <a:p>
          <a:endParaRPr lang="en-US"/>
        </a:p>
      </dgm:t>
    </dgm:pt>
    <dgm:pt modelId="{0C34B026-96D2-4C55-A5F8-D7F823A0D6A4}">
      <dgm:prSet/>
      <dgm:spPr/>
      <dgm:t>
        <a:bodyPr/>
        <a:lstStyle/>
        <a:p>
          <a:r>
            <a:rPr lang="en-US" b="1" i="0" dirty="0"/>
            <a:t>Flexibility</a:t>
          </a:r>
          <a:endParaRPr lang="en-US" dirty="0"/>
        </a:p>
      </dgm:t>
    </dgm:pt>
    <dgm:pt modelId="{B5199E96-7FC5-49CE-9C97-1B6BF53C857B}" type="parTrans" cxnId="{1CEDE1BC-3B8F-4570-8403-E511CE1DE7BA}">
      <dgm:prSet/>
      <dgm:spPr/>
      <dgm:t>
        <a:bodyPr/>
        <a:lstStyle/>
        <a:p>
          <a:endParaRPr lang="en-US"/>
        </a:p>
      </dgm:t>
    </dgm:pt>
    <dgm:pt modelId="{831F49A6-C565-4FCF-A50A-60BC99DD24F8}" type="sibTrans" cxnId="{1CEDE1BC-3B8F-4570-8403-E511CE1DE7BA}">
      <dgm:prSet/>
      <dgm:spPr/>
      <dgm:t>
        <a:bodyPr/>
        <a:lstStyle/>
        <a:p>
          <a:endParaRPr lang="en-US"/>
        </a:p>
      </dgm:t>
    </dgm:pt>
    <dgm:pt modelId="{2C04C61F-C500-451E-842B-274917CCD73E}">
      <dgm:prSet/>
      <dgm:spPr/>
      <dgm:t>
        <a:bodyPr/>
        <a:lstStyle/>
        <a:p>
          <a:r>
            <a:rPr lang="en-US" b="1" i="0" dirty="0"/>
            <a:t>Enhanced Engagement</a:t>
          </a:r>
          <a:endParaRPr lang="en-US" dirty="0"/>
        </a:p>
      </dgm:t>
    </dgm:pt>
    <dgm:pt modelId="{EE36D7A4-9C82-4EA5-8095-85BB0B9B6D4C}" type="parTrans" cxnId="{B372AF66-990F-48F3-B3AB-E35B16176934}">
      <dgm:prSet/>
      <dgm:spPr/>
      <dgm:t>
        <a:bodyPr/>
        <a:lstStyle/>
        <a:p>
          <a:endParaRPr lang="en-US"/>
        </a:p>
      </dgm:t>
    </dgm:pt>
    <dgm:pt modelId="{EA99E844-92D3-4543-866A-5D8E25D25276}" type="sibTrans" cxnId="{B372AF66-990F-48F3-B3AB-E35B16176934}">
      <dgm:prSet/>
      <dgm:spPr/>
      <dgm:t>
        <a:bodyPr/>
        <a:lstStyle/>
        <a:p>
          <a:endParaRPr lang="en-US"/>
        </a:p>
      </dgm:t>
    </dgm:pt>
    <dgm:pt modelId="{FD0EE118-B2F0-481D-A2AB-3BFF4AAB429C}">
      <dgm:prSet/>
      <dgm:spPr/>
      <dgm:t>
        <a:bodyPr/>
        <a:lstStyle/>
        <a:p>
          <a:r>
            <a:rPr lang="en-US" b="1" i="0" dirty="0"/>
            <a:t>Preparedness for Innovation</a:t>
          </a:r>
          <a:endParaRPr lang="en-US" dirty="0"/>
        </a:p>
      </dgm:t>
    </dgm:pt>
    <dgm:pt modelId="{1D102AB0-8A6D-48B5-959B-91E8567A0DB6}" type="parTrans" cxnId="{B076ADFD-F014-4165-82E8-B8D97E5B74F3}">
      <dgm:prSet/>
      <dgm:spPr/>
      <dgm:t>
        <a:bodyPr/>
        <a:lstStyle/>
        <a:p>
          <a:endParaRPr lang="en-US"/>
        </a:p>
      </dgm:t>
    </dgm:pt>
    <dgm:pt modelId="{34987936-63DF-4EA6-9362-CDC606D5A19B}" type="sibTrans" cxnId="{B076ADFD-F014-4165-82E8-B8D97E5B74F3}">
      <dgm:prSet/>
      <dgm:spPr/>
      <dgm:t>
        <a:bodyPr/>
        <a:lstStyle/>
        <a:p>
          <a:endParaRPr lang="en-US"/>
        </a:p>
      </dgm:t>
    </dgm:pt>
    <dgm:pt modelId="{F4E6E65F-B852-45C9-90D6-C344DA4ABC1D}" type="pres">
      <dgm:prSet presAssocID="{D3A528EE-E3D1-469F-A48C-04D94B002685}" presName="Name0" presStyleCnt="0">
        <dgm:presLayoutVars>
          <dgm:dir/>
          <dgm:resizeHandles val="exact"/>
        </dgm:presLayoutVars>
      </dgm:prSet>
      <dgm:spPr/>
    </dgm:pt>
    <dgm:pt modelId="{DA2B070D-04EF-4F7E-BF6D-F5B07623D934}" type="pres">
      <dgm:prSet presAssocID="{D3A528EE-E3D1-469F-A48C-04D94B002685}" presName="cycle" presStyleCnt="0"/>
      <dgm:spPr/>
    </dgm:pt>
    <dgm:pt modelId="{E1843404-947B-4C58-BC6D-A4770447390C}" type="pres">
      <dgm:prSet presAssocID="{D44B5F0C-C332-4D86-A891-0CAA052DE45C}" presName="nodeFirstNode" presStyleLbl="node1" presStyleIdx="0" presStyleCnt="5" custScaleX="434820">
        <dgm:presLayoutVars>
          <dgm:bulletEnabled val="1"/>
        </dgm:presLayoutVars>
      </dgm:prSet>
      <dgm:spPr/>
    </dgm:pt>
    <dgm:pt modelId="{076BB323-FB0E-42B7-B1E8-AA4327048FD6}" type="pres">
      <dgm:prSet presAssocID="{502DB1CA-A54E-4F88-980E-015514466102}" presName="sibTransFirstNode" presStyleLbl="bgShp" presStyleIdx="0" presStyleCnt="1"/>
      <dgm:spPr/>
    </dgm:pt>
    <dgm:pt modelId="{4C93AEE3-86E0-4A96-9AB3-71E64EE5F0F7}" type="pres">
      <dgm:prSet presAssocID="{75BF989D-9980-446A-8028-68BB79356673}" presName="nodeFollowingNodes" presStyleLbl="node1" presStyleIdx="1" presStyleCnt="5">
        <dgm:presLayoutVars>
          <dgm:bulletEnabled val="1"/>
        </dgm:presLayoutVars>
      </dgm:prSet>
      <dgm:spPr/>
    </dgm:pt>
    <dgm:pt modelId="{E4687446-A6C7-4650-829E-689B544BA1F3}" type="pres">
      <dgm:prSet presAssocID="{0C34B026-96D2-4C55-A5F8-D7F823A0D6A4}" presName="nodeFollowingNodes" presStyleLbl="node1" presStyleIdx="2" presStyleCnt="5">
        <dgm:presLayoutVars>
          <dgm:bulletEnabled val="1"/>
        </dgm:presLayoutVars>
      </dgm:prSet>
      <dgm:spPr/>
    </dgm:pt>
    <dgm:pt modelId="{4AF7782B-F46A-4B9E-AC15-9157947971E7}" type="pres">
      <dgm:prSet presAssocID="{2C04C61F-C500-451E-842B-274917CCD73E}" presName="nodeFollowingNodes" presStyleLbl="node1" presStyleIdx="3" presStyleCnt="5">
        <dgm:presLayoutVars>
          <dgm:bulletEnabled val="1"/>
        </dgm:presLayoutVars>
      </dgm:prSet>
      <dgm:spPr/>
    </dgm:pt>
    <dgm:pt modelId="{1C8E5BE1-68BA-4B21-BCE5-384DCA389E8E}" type="pres">
      <dgm:prSet presAssocID="{FD0EE118-B2F0-481D-A2AB-3BFF4AAB429C}" presName="nodeFollowingNodes" presStyleLbl="node1" presStyleIdx="4" presStyleCnt="5">
        <dgm:presLayoutVars>
          <dgm:bulletEnabled val="1"/>
        </dgm:presLayoutVars>
      </dgm:prSet>
      <dgm:spPr/>
    </dgm:pt>
  </dgm:ptLst>
  <dgm:cxnLst>
    <dgm:cxn modelId="{FB4ED710-7566-41FB-97AF-C68F6B2CD0D1}" srcId="{D3A528EE-E3D1-469F-A48C-04D94B002685}" destId="{75BF989D-9980-446A-8028-68BB79356673}" srcOrd="1" destOrd="0" parTransId="{5FB9C035-1ACB-484D-97C2-3A22DF553FCB}" sibTransId="{91359589-1E5B-437E-B4BE-5E103535CB66}"/>
    <dgm:cxn modelId="{7FCCF45B-4CC8-4E7D-9DC2-C4DE533B176B}" type="presOf" srcId="{FD0EE118-B2F0-481D-A2AB-3BFF4AAB429C}" destId="{1C8E5BE1-68BA-4B21-BCE5-384DCA389E8E}" srcOrd="0" destOrd="0" presId="urn:microsoft.com/office/officeart/2005/8/layout/cycle3"/>
    <dgm:cxn modelId="{B372AF66-990F-48F3-B3AB-E35B16176934}" srcId="{D3A528EE-E3D1-469F-A48C-04D94B002685}" destId="{2C04C61F-C500-451E-842B-274917CCD73E}" srcOrd="3" destOrd="0" parTransId="{EE36D7A4-9C82-4EA5-8095-85BB0B9B6D4C}" sibTransId="{EA99E844-92D3-4543-866A-5D8E25D25276}"/>
    <dgm:cxn modelId="{3CD28778-4111-4BA5-96AA-109051EE1B17}" type="presOf" srcId="{D44B5F0C-C332-4D86-A891-0CAA052DE45C}" destId="{E1843404-947B-4C58-BC6D-A4770447390C}" srcOrd="0" destOrd="0" presId="urn:microsoft.com/office/officeart/2005/8/layout/cycle3"/>
    <dgm:cxn modelId="{C32D64AE-E523-4A01-895F-3656DF188A4F}" type="presOf" srcId="{0C34B026-96D2-4C55-A5F8-D7F823A0D6A4}" destId="{E4687446-A6C7-4650-829E-689B544BA1F3}" srcOrd="0" destOrd="0" presId="urn:microsoft.com/office/officeart/2005/8/layout/cycle3"/>
    <dgm:cxn modelId="{08FA25B1-766F-4753-9FF0-41FDC90B9518}" type="presOf" srcId="{D3A528EE-E3D1-469F-A48C-04D94B002685}" destId="{F4E6E65F-B852-45C9-90D6-C344DA4ABC1D}" srcOrd="0" destOrd="0" presId="urn:microsoft.com/office/officeart/2005/8/layout/cycle3"/>
    <dgm:cxn modelId="{6BDB5AB2-BE33-43C3-A09F-9351EFCC1507}" type="presOf" srcId="{2C04C61F-C500-451E-842B-274917CCD73E}" destId="{4AF7782B-F46A-4B9E-AC15-9157947971E7}" srcOrd="0" destOrd="0" presId="urn:microsoft.com/office/officeart/2005/8/layout/cycle3"/>
    <dgm:cxn modelId="{1CEDE1BC-3B8F-4570-8403-E511CE1DE7BA}" srcId="{D3A528EE-E3D1-469F-A48C-04D94B002685}" destId="{0C34B026-96D2-4C55-A5F8-D7F823A0D6A4}" srcOrd="2" destOrd="0" parTransId="{B5199E96-7FC5-49CE-9C97-1B6BF53C857B}" sibTransId="{831F49A6-C565-4FCF-A50A-60BC99DD24F8}"/>
    <dgm:cxn modelId="{74927DD7-C212-4CC9-88B1-209C876DC195}" srcId="{D3A528EE-E3D1-469F-A48C-04D94B002685}" destId="{D44B5F0C-C332-4D86-A891-0CAA052DE45C}" srcOrd="0" destOrd="0" parTransId="{92AC7F46-D813-4DEC-8D30-84A6E5481A58}" sibTransId="{502DB1CA-A54E-4F88-980E-015514466102}"/>
    <dgm:cxn modelId="{F38F28DE-5E29-4851-B2B5-36500B4CD3D3}" type="presOf" srcId="{502DB1CA-A54E-4F88-980E-015514466102}" destId="{076BB323-FB0E-42B7-B1E8-AA4327048FD6}" srcOrd="0" destOrd="0" presId="urn:microsoft.com/office/officeart/2005/8/layout/cycle3"/>
    <dgm:cxn modelId="{DF1F44EA-B02A-4C2D-B8F1-CDD107CBDD96}" type="presOf" srcId="{75BF989D-9980-446A-8028-68BB79356673}" destId="{4C93AEE3-86E0-4A96-9AB3-71E64EE5F0F7}" srcOrd="0" destOrd="0" presId="urn:microsoft.com/office/officeart/2005/8/layout/cycle3"/>
    <dgm:cxn modelId="{B076ADFD-F014-4165-82E8-B8D97E5B74F3}" srcId="{D3A528EE-E3D1-469F-A48C-04D94B002685}" destId="{FD0EE118-B2F0-481D-A2AB-3BFF4AAB429C}" srcOrd="4" destOrd="0" parTransId="{1D102AB0-8A6D-48B5-959B-91E8567A0DB6}" sibTransId="{34987936-63DF-4EA6-9362-CDC606D5A19B}"/>
    <dgm:cxn modelId="{8824EEFC-CBB8-4160-AE75-C834388AC874}" type="presParOf" srcId="{F4E6E65F-B852-45C9-90D6-C344DA4ABC1D}" destId="{DA2B070D-04EF-4F7E-BF6D-F5B07623D934}" srcOrd="0" destOrd="0" presId="urn:microsoft.com/office/officeart/2005/8/layout/cycle3"/>
    <dgm:cxn modelId="{76B4C070-6B24-481C-A5EF-6F1A08F38084}" type="presParOf" srcId="{DA2B070D-04EF-4F7E-BF6D-F5B07623D934}" destId="{E1843404-947B-4C58-BC6D-A4770447390C}" srcOrd="0" destOrd="0" presId="urn:microsoft.com/office/officeart/2005/8/layout/cycle3"/>
    <dgm:cxn modelId="{9BDCB113-EB9F-49C1-8D52-15608A5D1745}" type="presParOf" srcId="{DA2B070D-04EF-4F7E-BF6D-F5B07623D934}" destId="{076BB323-FB0E-42B7-B1E8-AA4327048FD6}" srcOrd="1" destOrd="0" presId="urn:microsoft.com/office/officeart/2005/8/layout/cycle3"/>
    <dgm:cxn modelId="{8B707A07-FE21-4593-BA55-1BF4E7C3B823}" type="presParOf" srcId="{DA2B070D-04EF-4F7E-BF6D-F5B07623D934}" destId="{4C93AEE3-86E0-4A96-9AB3-71E64EE5F0F7}" srcOrd="2" destOrd="0" presId="urn:microsoft.com/office/officeart/2005/8/layout/cycle3"/>
    <dgm:cxn modelId="{17A5DDC0-EA05-451B-BD67-EE3E1AD60DE6}" type="presParOf" srcId="{DA2B070D-04EF-4F7E-BF6D-F5B07623D934}" destId="{E4687446-A6C7-4650-829E-689B544BA1F3}" srcOrd="3" destOrd="0" presId="urn:microsoft.com/office/officeart/2005/8/layout/cycle3"/>
    <dgm:cxn modelId="{4E6C86BF-846D-426B-A367-098600776314}" type="presParOf" srcId="{DA2B070D-04EF-4F7E-BF6D-F5B07623D934}" destId="{4AF7782B-F46A-4B9E-AC15-9157947971E7}" srcOrd="4" destOrd="0" presId="urn:microsoft.com/office/officeart/2005/8/layout/cycle3"/>
    <dgm:cxn modelId="{ECEE79FE-8561-476C-8439-2E4A30A67837}" type="presParOf" srcId="{DA2B070D-04EF-4F7E-BF6D-F5B07623D934}" destId="{1C8E5BE1-68BA-4B21-BCE5-384DCA389E8E}" srcOrd="5"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197B22-4E4C-4CD1-9E1C-1E3E2FDB759E}"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EDA0506B-DA89-4691-BA9D-ADA6D13AABF8}">
      <dgm:prSet/>
      <dgm:spPr/>
      <dgm:t>
        <a:bodyPr/>
        <a:lstStyle/>
        <a:p>
          <a:r>
            <a:rPr lang="en-US" b="1" i="0"/>
            <a:t>Samsung:</a:t>
          </a:r>
          <a:endParaRPr lang="en-US"/>
        </a:p>
      </dgm:t>
    </dgm:pt>
    <dgm:pt modelId="{BCB68ACB-5FED-4DAA-8026-2BD86227FDE0}" type="parTrans" cxnId="{0ECA3C1A-24CA-484B-9094-A0C56583E421}">
      <dgm:prSet/>
      <dgm:spPr/>
      <dgm:t>
        <a:bodyPr/>
        <a:lstStyle/>
        <a:p>
          <a:endParaRPr lang="en-US"/>
        </a:p>
      </dgm:t>
    </dgm:pt>
    <dgm:pt modelId="{39CC4E71-005F-43E7-9C8D-38568C53203B}" type="sibTrans" cxnId="{0ECA3C1A-24CA-484B-9094-A0C56583E421}">
      <dgm:prSet/>
      <dgm:spPr/>
      <dgm:t>
        <a:bodyPr/>
        <a:lstStyle/>
        <a:p>
          <a:endParaRPr lang="en-US"/>
        </a:p>
      </dgm:t>
    </dgm:pt>
    <dgm:pt modelId="{0D49B7B9-9F13-4BDF-9974-F8AC8D83C9A8}">
      <dgm:prSet/>
      <dgm:spPr/>
      <dgm:t>
        <a:bodyPr/>
        <a:lstStyle/>
        <a:p>
          <a:r>
            <a:rPr lang="en-US" b="0" i="0" dirty="0"/>
            <a:t>VR training reduces assembly training time by 75%</a:t>
          </a:r>
          <a:endParaRPr lang="en-US" dirty="0"/>
        </a:p>
      </dgm:t>
    </dgm:pt>
    <dgm:pt modelId="{335F909E-1955-4050-B740-115EB94CC4BB}" type="parTrans" cxnId="{0EC36A6C-9790-464F-AB89-54C6C3C78CD5}">
      <dgm:prSet/>
      <dgm:spPr/>
      <dgm:t>
        <a:bodyPr/>
        <a:lstStyle/>
        <a:p>
          <a:endParaRPr lang="en-US"/>
        </a:p>
      </dgm:t>
    </dgm:pt>
    <dgm:pt modelId="{569D2FDB-E9FF-4838-88EC-58C0A0E8A7BD}" type="sibTrans" cxnId="{0EC36A6C-9790-464F-AB89-54C6C3C78CD5}">
      <dgm:prSet/>
      <dgm:spPr/>
      <dgm:t>
        <a:bodyPr/>
        <a:lstStyle/>
        <a:p>
          <a:endParaRPr lang="en-US"/>
        </a:p>
      </dgm:t>
    </dgm:pt>
    <dgm:pt modelId="{D90F95E6-701B-43A4-81DD-C7F266471ACB}">
      <dgm:prSet/>
      <dgm:spPr/>
      <dgm:t>
        <a:bodyPr/>
        <a:lstStyle/>
        <a:p>
          <a:r>
            <a:rPr lang="en-US" b="0" i="0" dirty="0"/>
            <a:t>Enhances production efficiency and speed (</a:t>
          </a:r>
          <a:r>
            <a:rPr lang="en-GB" b="0" i="0" dirty="0"/>
            <a:t>Naranjo et al., 2020).</a:t>
          </a:r>
          <a:endParaRPr lang="en-US" dirty="0"/>
        </a:p>
      </dgm:t>
    </dgm:pt>
    <dgm:pt modelId="{C8824C6C-DE42-4079-8408-A824185088BF}" type="parTrans" cxnId="{DC45EC4D-2721-4CC7-AD22-758CFD4FC9E7}">
      <dgm:prSet/>
      <dgm:spPr/>
      <dgm:t>
        <a:bodyPr/>
        <a:lstStyle/>
        <a:p>
          <a:endParaRPr lang="en-US"/>
        </a:p>
      </dgm:t>
    </dgm:pt>
    <dgm:pt modelId="{D320B1A1-AE4B-45AF-B92F-D4D3B324D6F5}" type="sibTrans" cxnId="{DC45EC4D-2721-4CC7-AD22-758CFD4FC9E7}">
      <dgm:prSet/>
      <dgm:spPr/>
      <dgm:t>
        <a:bodyPr/>
        <a:lstStyle/>
        <a:p>
          <a:endParaRPr lang="en-US"/>
        </a:p>
      </dgm:t>
    </dgm:pt>
    <dgm:pt modelId="{EFE5B9F4-7E74-4A77-A2F5-3A48ED05654F}">
      <dgm:prSet/>
      <dgm:spPr/>
      <dgm:t>
        <a:bodyPr/>
        <a:lstStyle/>
        <a:p>
          <a:r>
            <a:rPr lang="en-US" b="1" i="0"/>
            <a:t>Microsoft:</a:t>
          </a:r>
          <a:endParaRPr lang="en-US"/>
        </a:p>
      </dgm:t>
    </dgm:pt>
    <dgm:pt modelId="{95B96BDA-E82E-41DC-BCF6-35E55F00A378}" type="parTrans" cxnId="{B049B4AF-3AA9-4D11-9967-51C1540F2A3E}">
      <dgm:prSet/>
      <dgm:spPr/>
      <dgm:t>
        <a:bodyPr/>
        <a:lstStyle/>
        <a:p>
          <a:endParaRPr lang="en-US"/>
        </a:p>
      </dgm:t>
    </dgm:pt>
    <dgm:pt modelId="{715978E5-835C-40C6-BE7E-0EAAF4472BF6}" type="sibTrans" cxnId="{B049B4AF-3AA9-4D11-9967-51C1540F2A3E}">
      <dgm:prSet/>
      <dgm:spPr/>
      <dgm:t>
        <a:bodyPr/>
        <a:lstStyle/>
        <a:p>
          <a:endParaRPr lang="en-US"/>
        </a:p>
      </dgm:t>
    </dgm:pt>
    <dgm:pt modelId="{B4EFEA40-B4E3-4C14-940E-096FFA4F15B6}">
      <dgm:prSet/>
      <dgm:spPr/>
      <dgm:t>
        <a:bodyPr/>
        <a:lstStyle/>
        <a:p>
          <a:r>
            <a:rPr lang="en-US" b="0" i="0" dirty="0">
              <a:latin typeface="Arial" panose="020B0604020202020204" pitchFamily="34" charset="0"/>
              <a:cs typeface="Arial" panose="020B0604020202020204" pitchFamily="34" charset="0"/>
            </a:rPr>
            <a:t>Uses own platforms for employee upskilling.</a:t>
          </a:r>
          <a:endParaRPr lang="en-US" dirty="0">
            <a:latin typeface="Arial" panose="020B0604020202020204" pitchFamily="34" charset="0"/>
            <a:cs typeface="Arial" panose="020B0604020202020204" pitchFamily="34" charset="0"/>
          </a:endParaRPr>
        </a:p>
      </dgm:t>
    </dgm:pt>
    <dgm:pt modelId="{1BADD492-54FD-4318-B93F-1FCB06DE4071}" type="parTrans" cxnId="{622EA033-93F2-4FDB-9DCF-1BD4A730021A}">
      <dgm:prSet/>
      <dgm:spPr/>
      <dgm:t>
        <a:bodyPr/>
        <a:lstStyle/>
        <a:p>
          <a:endParaRPr lang="en-US"/>
        </a:p>
      </dgm:t>
    </dgm:pt>
    <dgm:pt modelId="{DDB8CB47-B16B-481A-86EA-FEC47D1F5B9F}" type="sibTrans" cxnId="{622EA033-93F2-4FDB-9DCF-1BD4A730021A}">
      <dgm:prSet/>
      <dgm:spPr/>
      <dgm:t>
        <a:bodyPr/>
        <a:lstStyle/>
        <a:p>
          <a:endParaRPr lang="en-US"/>
        </a:p>
      </dgm:t>
    </dgm:pt>
    <dgm:pt modelId="{5823E475-5629-4B79-98E5-01D57974CF3B}">
      <dgm:prSet/>
      <dgm:spPr/>
      <dgm:t>
        <a:bodyPr/>
        <a:lstStyle/>
        <a:p>
          <a:r>
            <a:rPr lang="en-US" b="0" i="0" dirty="0">
              <a:latin typeface="Arial" panose="020B0604020202020204" pitchFamily="34" charset="0"/>
              <a:cs typeface="Arial" panose="020B0604020202020204" pitchFamily="34" charset="0"/>
            </a:rPr>
            <a:t>Sees a 35% increase in productivity due to continuous learning ( Microsoft, 2021) </a:t>
          </a:r>
          <a:endParaRPr lang="en-US" dirty="0">
            <a:latin typeface="Arial" panose="020B0604020202020204" pitchFamily="34" charset="0"/>
            <a:cs typeface="Arial" panose="020B0604020202020204" pitchFamily="34" charset="0"/>
          </a:endParaRPr>
        </a:p>
      </dgm:t>
    </dgm:pt>
    <dgm:pt modelId="{B384C859-6AB4-467F-B114-BDA8279095DB}" type="parTrans" cxnId="{0560F1B7-0B3E-478A-926D-D3CC3A8BAF0F}">
      <dgm:prSet/>
      <dgm:spPr/>
      <dgm:t>
        <a:bodyPr/>
        <a:lstStyle/>
        <a:p>
          <a:endParaRPr lang="en-US"/>
        </a:p>
      </dgm:t>
    </dgm:pt>
    <dgm:pt modelId="{2ACF0CD6-04D8-442A-B04D-39C3E8FBC8C3}" type="sibTrans" cxnId="{0560F1B7-0B3E-478A-926D-D3CC3A8BAF0F}">
      <dgm:prSet/>
      <dgm:spPr/>
      <dgm:t>
        <a:bodyPr/>
        <a:lstStyle/>
        <a:p>
          <a:endParaRPr lang="en-US"/>
        </a:p>
      </dgm:t>
    </dgm:pt>
    <dgm:pt modelId="{B4DB5617-9727-4A76-A991-544A48C601F2}" type="pres">
      <dgm:prSet presAssocID="{00197B22-4E4C-4CD1-9E1C-1E3E2FDB759E}" presName="Name0" presStyleCnt="0">
        <dgm:presLayoutVars>
          <dgm:dir/>
          <dgm:animLvl val="lvl"/>
          <dgm:resizeHandles val="exact"/>
        </dgm:presLayoutVars>
      </dgm:prSet>
      <dgm:spPr/>
    </dgm:pt>
    <dgm:pt modelId="{7EE3A70E-992A-4050-B385-5C46121FB098}" type="pres">
      <dgm:prSet presAssocID="{EDA0506B-DA89-4691-BA9D-ADA6D13AABF8}" presName="composite" presStyleCnt="0"/>
      <dgm:spPr/>
    </dgm:pt>
    <dgm:pt modelId="{D86FFA5C-5B68-4CA5-A136-5DD0ED134F6D}" type="pres">
      <dgm:prSet presAssocID="{EDA0506B-DA89-4691-BA9D-ADA6D13AABF8}" presName="parTx" presStyleLbl="alignNode1" presStyleIdx="0" presStyleCnt="2">
        <dgm:presLayoutVars>
          <dgm:chMax val="0"/>
          <dgm:chPref val="0"/>
          <dgm:bulletEnabled val="1"/>
        </dgm:presLayoutVars>
      </dgm:prSet>
      <dgm:spPr/>
    </dgm:pt>
    <dgm:pt modelId="{B478C84F-B5F2-407B-9FA7-46F837B438FA}" type="pres">
      <dgm:prSet presAssocID="{EDA0506B-DA89-4691-BA9D-ADA6D13AABF8}" presName="desTx" presStyleLbl="alignAccFollowNode1" presStyleIdx="0" presStyleCnt="2">
        <dgm:presLayoutVars>
          <dgm:bulletEnabled val="1"/>
        </dgm:presLayoutVars>
      </dgm:prSet>
      <dgm:spPr/>
    </dgm:pt>
    <dgm:pt modelId="{A0CFF8B6-1D21-4599-8F84-A80BAFF475B5}" type="pres">
      <dgm:prSet presAssocID="{39CC4E71-005F-43E7-9C8D-38568C53203B}" presName="space" presStyleCnt="0"/>
      <dgm:spPr/>
    </dgm:pt>
    <dgm:pt modelId="{9035A868-2E5E-464F-A1B8-EF9C285EDD22}" type="pres">
      <dgm:prSet presAssocID="{EFE5B9F4-7E74-4A77-A2F5-3A48ED05654F}" presName="composite" presStyleCnt="0"/>
      <dgm:spPr/>
    </dgm:pt>
    <dgm:pt modelId="{75F22235-B740-46D3-999F-71AF6B5AC493}" type="pres">
      <dgm:prSet presAssocID="{EFE5B9F4-7E74-4A77-A2F5-3A48ED05654F}" presName="parTx" presStyleLbl="alignNode1" presStyleIdx="1" presStyleCnt="2">
        <dgm:presLayoutVars>
          <dgm:chMax val="0"/>
          <dgm:chPref val="0"/>
          <dgm:bulletEnabled val="1"/>
        </dgm:presLayoutVars>
      </dgm:prSet>
      <dgm:spPr/>
    </dgm:pt>
    <dgm:pt modelId="{1BF61C79-60C4-4CF5-8D98-C70272D418F9}" type="pres">
      <dgm:prSet presAssocID="{EFE5B9F4-7E74-4A77-A2F5-3A48ED05654F}" presName="desTx" presStyleLbl="alignAccFollowNode1" presStyleIdx="1" presStyleCnt="2">
        <dgm:presLayoutVars>
          <dgm:bulletEnabled val="1"/>
        </dgm:presLayoutVars>
      </dgm:prSet>
      <dgm:spPr/>
    </dgm:pt>
  </dgm:ptLst>
  <dgm:cxnLst>
    <dgm:cxn modelId="{0ECA3C1A-24CA-484B-9094-A0C56583E421}" srcId="{00197B22-4E4C-4CD1-9E1C-1E3E2FDB759E}" destId="{EDA0506B-DA89-4691-BA9D-ADA6D13AABF8}" srcOrd="0" destOrd="0" parTransId="{BCB68ACB-5FED-4DAA-8026-2BD86227FDE0}" sibTransId="{39CC4E71-005F-43E7-9C8D-38568C53203B}"/>
    <dgm:cxn modelId="{622EA033-93F2-4FDB-9DCF-1BD4A730021A}" srcId="{EFE5B9F4-7E74-4A77-A2F5-3A48ED05654F}" destId="{B4EFEA40-B4E3-4C14-940E-096FFA4F15B6}" srcOrd="0" destOrd="0" parTransId="{1BADD492-54FD-4318-B93F-1FCB06DE4071}" sibTransId="{DDB8CB47-B16B-481A-86EA-FEC47D1F5B9F}"/>
    <dgm:cxn modelId="{8725C943-174D-4788-8901-3BA1A1AD5920}" type="presOf" srcId="{D90F95E6-701B-43A4-81DD-C7F266471ACB}" destId="{B478C84F-B5F2-407B-9FA7-46F837B438FA}" srcOrd="0" destOrd="1" presId="urn:microsoft.com/office/officeart/2005/8/layout/hList1"/>
    <dgm:cxn modelId="{00EAF463-3CF5-4D1E-9BB3-30E2102F8D47}" type="presOf" srcId="{EFE5B9F4-7E74-4A77-A2F5-3A48ED05654F}" destId="{75F22235-B740-46D3-999F-71AF6B5AC493}" srcOrd="0" destOrd="0" presId="urn:microsoft.com/office/officeart/2005/8/layout/hList1"/>
    <dgm:cxn modelId="{0EC36A6C-9790-464F-AB89-54C6C3C78CD5}" srcId="{EDA0506B-DA89-4691-BA9D-ADA6D13AABF8}" destId="{0D49B7B9-9F13-4BDF-9974-F8AC8D83C9A8}" srcOrd="0" destOrd="0" parTransId="{335F909E-1955-4050-B740-115EB94CC4BB}" sibTransId="{569D2FDB-E9FF-4838-88EC-58C0A0E8A7BD}"/>
    <dgm:cxn modelId="{DC45EC4D-2721-4CC7-AD22-758CFD4FC9E7}" srcId="{EDA0506B-DA89-4691-BA9D-ADA6D13AABF8}" destId="{D90F95E6-701B-43A4-81DD-C7F266471ACB}" srcOrd="1" destOrd="0" parTransId="{C8824C6C-DE42-4079-8408-A824185088BF}" sibTransId="{D320B1A1-AE4B-45AF-B92F-D4D3B324D6F5}"/>
    <dgm:cxn modelId="{024A3053-80BA-4D3A-B6C4-53DE449540CE}" type="presOf" srcId="{0D49B7B9-9F13-4BDF-9974-F8AC8D83C9A8}" destId="{B478C84F-B5F2-407B-9FA7-46F837B438FA}" srcOrd="0" destOrd="0" presId="urn:microsoft.com/office/officeart/2005/8/layout/hList1"/>
    <dgm:cxn modelId="{F7D3A0AD-7767-4E9B-8FC5-DEED65259E22}" type="presOf" srcId="{5823E475-5629-4B79-98E5-01D57974CF3B}" destId="{1BF61C79-60C4-4CF5-8D98-C70272D418F9}" srcOrd="0" destOrd="1" presId="urn:microsoft.com/office/officeart/2005/8/layout/hList1"/>
    <dgm:cxn modelId="{B049B4AF-3AA9-4D11-9967-51C1540F2A3E}" srcId="{00197B22-4E4C-4CD1-9E1C-1E3E2FDB759E}" destId="{EFE5B9F4-7E74-4A77-A2F5-3A48ED05654F}" srcOrd="1" destOrd="0" parTransId="{95B96BDA-E82E-41DC-BCF6-35E55F00A378}" sibTransId="{715978E5-835C-40C6-BE7E-0EAAF4472BF6}"/>
    <dgm:cxn modelId="{0560F1B7-0B3E-478A-926D-D3CC3A8BAF0F}" srcId="{EFE5B9F4-7E74-4A77-A2F5-3A48ED05654F}" destId="{5823E475-5629-4B79-98E5-01D57974CF3B}" srcOrd="1" destOrd="0" parTransId="{B384C859-6AB4-467F-B114-BDA8279095DB}" sibTransId="{2ACF0CD6-04D8-442A-B04D-39C3E8FBC8C3}"/>
    <dgm:cxn modelId="{B0F236C6-A940-4CB0-B894-7152783B8534}" type="presOf" srcId="{B4EFEA40-B4E3-4C14-940E-096FFA4F15B6}" destId="{1BF61C79-60C4-4CF5-8D98-C70272D418F9}" srcOrd="0" destOrd="0" presId="urn:microsoft.com/office/officeart/2005/8/layout/hList1"/>
    <dgm:cxn modelId="{17A232D4-8C11-444F-B89B-F7F4CBE12CC1}" type="presOf" srcId="{00197B22-4E4C-4CD1-9E1C-1E3E2FDB759E}" destId="{B4DB5617-9727-4A76-A991-544A48C601F2}" srcOrd="0" destOrd="0" presId="urn:microsoft.com/office/officeart/2005/8/layout/hList1"/>
    <dgm:cxn modelId="{624F9DDE-258C-4284-B868-24ED1691558D}" type="presOf" srcId="{EDA0506B-DA89-4691-BA9D-ADA6D13AABF8}" destId="{D86FFA5C-5B68-4CA5-A136-5DD0ED134F6D}" srcOrd="0" destOrd="0" presId="urn:microsoft.com/office/officeart/2005/8/layout/hList1"/>
    <dgm:cxn modelId="{AC51D4E5-FDFC-40B2-90FC-CA6DC50D0788}" type="presParOf" srcId="{B4DB5617-9727-4A76-A991-544A48C601F2}" destId="{7EE3A70E-992A-4050-B385-5C46121FB098}" srcOrd="0" destOrd="0" presId="urn:microsoft.com/office/officeart/2005/8/layout/hList1"/>
    <dgm:cxn modelId="{FF69E334-45BC-44CC-88F4-DE121876E580}" type="presParOf" srcId="{7EE3A70E-992A-4050-B385-5C46121FB098}" destId="{D86FFA5C-5B68-4CA5-A136-5DD0ED134F6D}" srcOrd="0" destOrd="0" presId="urn:microsoft.com/office/officeart/2005/8/layout/hList1"/>
    <dgm:cxn modelId="{91ECBCC8-BD22-4CA9-90CF-02629970E863}" type="presParOf" srcId="{7EE3A70E-992A-4050-B385-5C46121FB098}" destId="{B478C84F-B5F2-407B-9FA7-46F837B438FA}" srcOrd="1" destOrd="0" presId="urn:microsoft.com/office/officeart/2005/8/layout/hList1"/>
    <dgm:cxn modelId="{51924096-B564-4018-BD84-03DEAC39B635}" type="presParOf" srcId="{B4DB5617-9727-4A76-A991-544A48C601F2}" destId="{A0CFF8B6-1D21-4599-8F84-A80BAFF475B5}" srcOrd="1" destOrd="0" presId="urn:microsoft.com/office/officeart/2005/8/layout/hList1"/>
    <dgm:cxn modelId="{5D437FA7-2818-49B3-B964-BC3400040786}" type="presParOf" srcId="{B4DB5617-9727-4A76-A991-544A48C601F2}" destId="{9035A868-2E5E-464F-A1B8-EF9C285EDD22}" srcOrd="2" destOrd="0" presId="urn:microsoft.com/office/officeart/2005/8/layout/hList1"/>
    <dgm:cxn modelId="{47FBE473-5992-4091-969E-E63A4CA2DE27}" type="presParOf" srcId="{9035A868-2E5E-464F-A1B8-EF9C285EDD22}" destId="{75F22235-B740-46D3-999F-71AF6B5AC493}" srcOrd="0" destOrd="0" presId="urn:microsoft.com/office/officeart/2005/8/layout/hList1"/>
    <dgm:cxn modelId="{ADCA220B-AD68-4F44-8157-1CE1840DE415}" type="presParOf" srcId="{9035A868-2E5E-464F-A1B8-EF9C285EDD22}" destId="{1BF61C79-60C4-4CF5-8D98-C70272D418F9}"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C5E7B80-B4CE-465C-AD73-ACDF34F32DA9}"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US"/>
        </a:p>
      </dgm:t>
    </dgm:pt>
    <dgm:pt modelId="{9AF2D370-7339-4858-82B3-C304013F7A19}">
      <dgm:prSet/>
      <dgm:spPr/>
      <dgm:t>
        <a:bodyPr/>
        <a:lstStyle/>
        <a:p>
          <a:r>
            <a:rPr lang="en-US" b="1" i="0" dirty="0"/>
            <a:t>HSBC:</a:t>
          </a:r>
          <a:endParaRPr lang="en-US" dirty="0"/>
        </a:p>
      </dgm:t>
    </dgm:pt>
    <dgm:pt modelId="{6B5BF1B6-E129-4278-93FC-2407794B0821}" type="parTrans" cxnId="{811206FE-230A-4782-81FB-DD5CB621E0BC}">
      <dgm:prSet/>
      <dgm:spPr/>
      <dgm:t>
        <a:bodyPr/>
        <a:lstStyle/>
        <a:p>
          <a:endParaRPr lang="en-US"/>
        </a:p>
      </dgm:t>
    </dgm:pt>
    <dgm:pt modelId="{9AEC28FB-C143-42FF-9956-02D6983F96A9}" type="sibTrans" cxnId="{811206FE-230A-4782-81FB-DD5CB621E0BC}">
      <dgm:prSet/>
      <dgm:spPr/>
      <dgm:t>
        <a:bodyPr/>
        <a:lstStyle/>
        <a:p>
          <a:endParaRPr lang="en-US"/>
        </a:p>
      </dgm:t>
    </dgm:pt>
    <dgm:pt modelId="{A5DD7CEB-0FAA-49CD-9154-601C381FD4A5}">
      <dgm:prSet/>
      <dgm:spPr/>
      <dgm:t>
        <a:bodyPr/>
        <a:lstStyle/>
        <a:p>
          <a:endParaRPr lang="en-US" dirty="0"/>
        </a:p>
      </dgm:t>
    </dgm:pt>
    <dgm:pt modelId="{7148F08E-343A-41EF-9F94-14FC7A5409B8}" type="parTrans" cxnId="{0FBEC2F6-FF63-41CA-90A7-1232CBB5A55A}">
      <dgm:prSet/>
      <dgm:spPr/>
      <dgm:t>
        <a:bodyPr/>
        <a:lstStyle/>
        <a:p>
          <a:endParaRPr lang="en-US"/>
        </a:p>
      </dgm:t>
    </dgm:pt>
    <dgm:pt modelId="{563BB58E-2CDF-41B2-A3E5-CF405C5CED6A}" type="sibTrans" cxnId="{0FBEC2F6-FF63-41CA-90A7-1232CBB5A55A}">
      <dgm:prSet/>
      <dgm:spPr/>
      <dgm:t>
        <a:bodyPr/>
        <a:lstStyle/>
        <a:p>
          <a:endParaRPr lang="en-US"/>
        </a:p>
      </dgm:t>
    </dgm:pt>
    <dgm:pt modelId="{22267044-ADA4-4CF4-AFBC-2A9A7115DEB8}">
      <dgm:prSet/>
      <dgm:spPr/>
      <dgm:t>
        <a:bodyPr/>
        <a:lstStyle/>
        <a:p>
          <a:r>
            <a:rPr lang="en-US" b="1" i="0"/>
            <a:t>Apple:</a:t>
          </a:r>
          <a:endParaRPr lang="en-US"/>
        </a:p>
      </dgm:t>
    </dgm:pt>
    <dgm:pt modelId="{92A1EEFF-E4B7-4710-8A4E-088C92275907}" type="parTrans" cxnId="{1FEFB028-A0AD-4200-A963-F4833C05DE5D}">
      <dgm:prSet/>
      <dgm:spPr/>
      <dgm:t>
        <a:bodyPr/>
        <a:lstStyle/>
        <a:p>
          <a:endParaRPr lang="en-US"/>
        </a:p>
      </dgm:t>
    </dgm:pt>
    <dgm:pt modelId="{BCFE02D8-7EE6-4493-B63E-1568C9FC2CC2}" type="sibTrans" cxnId="{1FEFB028-A0AD-4200-A963-F4833C05DE5D}">
      <dgm:prSet/>
      <dgm:spPr/>
      <dgm:t>
        <a:bodyPr/>
        <a:lstStyle/>
        <a:p>
          <a:endParaRPr lang="en-US"/>
        </a:p>
      </dgm:t>
    </dgm:pt>
    <dgm:pt modelId="{BC265660-532E-4F65-BB6C-57BF48A4F2BA}">
      <dgm:prSet/>
      <dgm:spPr/>
      <dgm:t>
        <a:bodyPr/>
        <a:lstStyle/>
        <a:p>
          <a:r>
            <a:rPr lang="en-US" b="0" i="0" dirty="0"/>
            <a:t>Employs e-learning for retail staff training.</a:t>
          </a:r>
          <a:endParaRPr lang="en-US" dirty="0"/>
        </a:p>
      </dgm:t>
    </dgm:pt>
    <dgm:pt modelId="{4F93BB25-9793-4998-A620-F4E3FF4D1954}" type="parTrans" cxnId="{5AFCD7E8-5A2C-475A-849B-EB98F72E64B4}">
      <dgm:prSet/>
      <dgm:spPr/>
      <dgm:t>
        <a:bodyPr/>
        <a:lstStyle/>
        <a:p>
          <a:endParaRPr lang="en-US"/>
        </a:p>
      </dgm:t>
    </dgm:pt>
    <dgm:pt modelId="{EA0832B6-16EA-487B-9B1C-4143645A3B7E}" type="sibTrans" cxnId="{5AFCD7E8-5A2C-475A-849B-EB98F72E64B4}">
      <dgm:prSet/>
      <dgm:spPr/>
      <dgm:t>
        <a:bodyPr/>
        <a:lstStyle/>
        <a:p>
          <a:endParaRPr lang="en-US"/>
        </a:p>
      </dgm:t>
    </dgm:pt>
    <dgm:pt modelId="{5F2A6C40-3895-40FD-8A23-EDE104CA7261}">
      <dgm:prSet/>
      <dgm:spPr/>
      <dgm:t>
        <a:bodyPr/>
        <a:lstStyle/>
        <a:p>
          <a:r>
            <a:rPr lang="en-US" b="0" i="0" dirty="0"/>
            <a:t>Improves customer experience and increases in-store sales (</a:t>
          </a:r>
          <a:r>
            <a:rPr lang="en-GB" b="0" i="0" dirty="0" err="1"/>
            <a:t>eduMe</a:t>
          </a:r>
          <a:r>
            <a:rPr lang="en-GB" b="0" i="0" dirty="0"/>
            <a:t>, 2021)</a:t>
          </a:r>
          <a:endParaRPr lang="en-US" dirty="0"/>
        </a:p>
      </dgm:t>
    </dgm:pt>
    <dgm:pt modelId="{51A8F619-50AE-4F91-878D-05DC82247DF6}" type="parTrans" cxnId="{4F713C47-0857-44BA-98B2-49EB6F9D12C4}">
      <dgm:prSet/>
      <dgm:spPr/>
      <dgm:t>
        <a:bodyPr/>
        <a:lstStyle/>
        <a:p>
          <a:endParaRPr lang="en-US"/>
        </a:p>
      </dgm:t>
    </dgm:pt>
    <dgm:pt modelId="{57DE3C9E-9D98-4209-8C37-EF1AD832CD69}" type="sibTrans" cxnId="{4F713C47-0857-44BA-98B2-49EB6F9D12C4}">
      <dgm:prSet/>
      <dgm:spPr/>
      <dgm:t>
        <a:bodyPr/>
        <a:lstStyle/>
        <a:p>
          <a:endParaRPr lang="en-US"/>
        </a:p>
      </dgm:t>
    </dgm:pt>
    <dgm:pt modelId="{E894155D-D94F-48C5-A881-288D13AFB02D}">
      <dgm:prSet/>
      <dgm:spPr/>
      <dgm:t>
        <a:bodyPr/>
        <a:lstStyle/>
        <a:p>
          <a:r>
            <a:rPr lang="en-US" b="0" i="0" dirty="0"/>
            <a:t>HSBC experienced cost savings by using Rosetta Stone for Enterprise, reducing overheads linked to in-person language training and optimizing resource allocation through measurable online platform engagement ( Rosetta Stone for Enterprise, 2022).</a:t>
          </a:r>
          <a:endParaRPr lang="en-US" dirty="0"/>
        </a:p>
      </dgm:t>
    </dgm:pt>
    <dgm:pt modelId="{6CC7D16E-A5E5-4FFC-90D1-0470D093CA0E}" type="parTrans" cxnId="{882C4A7A-5E90-4890-91AF-342E5E736E77}">
      <dgm:prSet/>
      <dgm:spPr/>
      <dgm:t>
        <a:bodyPr/>
        <a:lstStyle/>
        <a:p>
          <a:endParaRPr lang="en-GB"/>
        </a:p>
      </dgm:t>
    </dgm:pt>
    <dgm:pt modelId="{8421BE22-A668-4BF3-99DD-4FEA3D22114F}" type="sibTrans" cxnId="{882C4A7A-5E90-4890-91AF-342E5E736E77}">
      <dgm:prSet/>
      <dgm:spPr/>
      <dgm:t>
        <a:bodyPr/>
        <a:lstStyle/>
        <a:p>
          <a:endParaRPr lang="en-GB"/>
        </a:p>
      </dgm:t>
    </dgm:pt>
    <dgm:pt modelId="{1F7C9C8B-05AD-43CE-A615-4D525FDA5FDB}" type="pres">
      <dgm:prSet presAssocID="{6C5E7B80-B4CE-465C-AD73-ACDF34F32DA9}" presName="Name0" presStyleCnt="0">
        <dgm:presLayoutVars>
          <dgm:dir/>
          <dgm:animLvl val="lvl"/>
          <dgm:resizeHandles val="exact"/>
        </dgm:presLayoutVars>
      </dgm:prSet>
      <dgm:spPr/>
    </dgm:pt>
    <dgm:pt modelId="{06C9361B-AD13-4913-B042-60E138EAFD38}" type="pres">
      <dgm:prSet presAssocID="{9AF2D370-7339-4858-82B3-C304013F7A19}" presName="composite" presStyleCnt="0"/>
      <dgm:spPr/>
    </dgm:pt>
    <dgm:pt modelId="{5F4C4D50-E098-4EB3-9ACE-F9AB37ED7A3D}" type="pres">
      <dgm:prSet presAssocID="{9AF2D370-7339-4858-82B3-C304013F7A19}" presName="parTx" presStyleLbl="alignNode1" presStyleIdx="0" presStyleCnt="2">
        <dgm:presLayoutVars>
          <dgm:chMax val="0"/>
          <dgm:chPref val="0"/>
          <dgm:bulletEnabled val="1"/>
        </dgm:presLayoutVars>
      </dgm:prSet>
      <dgm:spPr/>
    </dgm:pt>
    <dgm:pt modelId="{74F3923B-E232-4CAF-870E-124F90298C58}" type="pres">
      <dgm:prSet presAssocID="{9AF2D370-7339-4858-82B3-C304013F7A19}" presName="desTx" presStyleLbl="alignAccFollowNode1" presStyleIdx="0" presStyleCnt="2">
        <dgm:presLayoutVars>
          <dgm:bulletEnabled val="1"/>
        </dgm:presLayoutVars>
      </dgm:prSet>
      <dgm:spPr/>
    </dgm:pt>
    <dgm:pt modelId="{1139D4DA-FB85-4B22-8AAE-D6913C310D7A}" type="pres">
      <dgm:prSet presAssocID="{9AEC28FB-C143-42FF-9956-02D6983F96A9}" presName="space" presStyleCnt="0"/>
      <dgm:spPr/>
    </dgm:pt>
    <dgm:pt modelId="{36486625-EE42-4233-BF5E-8503F25AF0A8}" type="pres">
      <dgm:prSet presAssocID="{22267044-ADA4-4CF4-AFBC-2A9A7115DEB8}" presName="composite" presStyleCnt="0"/>
      <dgm:spPr/>
    </dgm:pt>
    <dgm:pt modelId="{FF4C13A8-CB5D-43DF-A998-3E579E746DFB}" type="pres">
      <dgm:prSet presAssocID="{22267044-ADA4-4CF4-AFBC-2A9A7115DEB8}" presName="parTx" presStyleLbl="alignNode1" presStyleIdx="1" presStyleCnt="2">
        <dgm:presLayoutVars>
          <dgm:chMax val="0"/>
          <dgm:chPref val="0"/>
          <dgm:bulletEnabled val="1"/>
        </dgm:presLayoutVars>
      </dgm:prSet>
      <dgm:spPr/>
    </dgm:pt>
    <dgm:pt modelId="{CF98E885-4213-4DA5-A954-F49A42EF6ECC}" type="pres">
      <dgm:prSet presAssocID="{22267044-ADA4-4CF4-AFBC-2A9A7115DEB8}" presName="desTx" presStyleLbl="alignAccFollowNode1" presStyleIdx="1" presStyleCnt="2">
        <dgm:presLayoutVars>
          <dgm:bulletEnabled val="1"/>
        </dgm:presLayoutVars>
      </dgm:prSet>
      <dgm:spPr/>
    </dgm:pt>
  </dgm:ptLst>
  <dgm:cxnLst>
    <dgm:cxn modelId="{1FEFB028-A0AD-4200-A963-F4833C05DE5D}" srcId="{6C5E7B80-B4CE-465C-AD73-ACDF34F32DA9}" destId="{22267044-ADA4-4CF4-AFBC-2A9A7115DEB8}" srcOrd="1" destOrd="0" parTransId="{92A1EEFF-E4B7-4710-8A4E-088C92275907}" sibTransId="{BCFE02D8-7EE6-4493-B63E-1568C9FC2CC2}"/>
    <dgm:cxn modelId="{4F713C47-0857-44BA-98B2-49EB6F9D12C4}" srcId="{22267044-ADA4-4CF4-AFBC-2A9A7115DEB8}" destId="{5F2A6C40-3895-40FD-8A23-EDE104CA7261}" srcOrd="1" destOrd="0" parTransId="{51A8F619-50AE-4F91-878D-05DC82247DF6}" sibTransId="{57DE3C9E-9D98-4209-8C37-EF1AD832CD69}"/>
    <dgm:cxn modelId="{882C4A7A-5E90-4890-91AF-342E5E736E77}" srcId="{9AF2D370-7339-4858-82B3-C304013F7A19}" destId="{E894155D-D94F-48C5-A881-288D13AFB02D}" srcOrd="1" destOrd="0" parTransId="{6CC7D16E-A5E5-4FFC-90D1-0470D093CA0E}" sibTransId="{8421BE22-A668-4BF3-99DD-4FEA3D22114F}"/>
    <dgm:cxn modelId="{FB9BC88F-E60B-4DFF-9A15-EA08B28C76CC}" type="presOf" srcId="{E894155D-D94F-48C5-A881-288D13AFB02D}" destId="{74F3923B-E232-4CAF-870E-124F90298C58}" srcOrd="0" destOrd="1" presId="urn:microsoft.com/office/officeart/2005/8/layout/hList1"/>
    <dgm:cxn modelId="{049CFB9C-B55A-4E68-842E-DBEA71A07A7C}" type="presOf" srcId="{6C5E7B80-B4CE-465C-AD73-ACDF34F32DA9}" destId="{1F7C9C8B-05AD-43CE-A615-4D525FDA5FDB}" srcOrd="0" destOrd="0" presId="urn:microsoft.com/office/officeart/2005/8/layout/hList1"/>
    <dgm:cxn modelId="{D04D66A5-1FD5-4D62-B354-233BB0A5AF8B}" type="presOf" srcId="{9AF2D370-7339-4858-82B3-C304013F7A19}" destId="{5F4C4D50-E098-4EB3-9ACE-F9AB37ED7A3D}" srcOrd="0" destOrd="0" presId="urn:microsoft.com/office/officeart/2005/8/layout/hList1"/>
    <dgm:cxn modelId="{E12205D0-1B14-402B-A7DB-43FDE4500CA4}" type="presOf" srcId="{22267044-ADA4-4CF4-AFBC-2A9A7115DEB8}" destId="{FF4C13A8-CB5D-43DF-A998-3E579E746DFB}" srcOrd="0" destOrd="0" presId="urn:microsoft.com/office/officeart/2005/8/layout/hList1"/>
    <dgm:cxn modelId="{7CD53CE8-60B2-4795-8B15-DE846AC72CEB}" type="presOf" srcId="{5F2A6C40-3895-40FD-8A23-EDE104CA7261}" destId="{CF98E885-4213-4DA5-A954-F49A42EF6ECC}" srcOrd="0" destOrd="1" presId="urn:microsoft.com/office/officeart/2005/8/layout/hList1"/>
    <dgm:cxn modelId="{5AFCD7E8-5A2C-475A-849B-EB98F72E64B4}" srcId="{22267044-ADA4-4CF4-AFBC-2A9A7115DEB8}" destId="{BC265660-532E-4F65-BB6C-57BF48A4F2BA}" srcOrd="0" destOrd="0" parTransId="{4F93BB25-9793-4998-A620-F4E3FF4D1954}" sibTransId="{EA0832B6-16EA-487B-9B1C-4143645A3B7E}"/>
    <dgm:cxn modelId="{D3F0B5EE-A805-4ABF-B9D1-305F3CC0FDEF}" type="presOf" srcId="{BC265660-532E-4F65-BB6C-57BF48A4F2BA}" destId="{CF98E885-4213-4DA5-A954-F49A42EF6ECC}" srcOrd="0" destOrd="0" presId="urn:microsoft.com/office/officeart/2005/8/layout/hList1"/>
    <dgm:cxn modelId="{06FB06F5-E455-49FC-82E1-968E9D5BFE26}" type="presOf" srcId="{A5DD7CEB-0FAA-49CD-9154-601C381FD4A5}" destId="{74F3923B-E232-4CAF-870E-124F90298C58}" srcOrd="0" destOrd="0" presId="urn:microsoft.com/office/officeart/2005/8/layout/hList1"/>
    <dgm:cxn modelId="{0FBEC2F6-FF63-41CA-90A7-1232CBB5A55A}" srcId="{9AF2D370-7339-4858-82B3-C304013F7A19}" destId="{A5DD7CEB-0FAA-49CD-9154-601C381FD4A5}" srcOrd="0" destOrd="0" parTransId="{7148F08E-343A-41EF-9F94-14FC7A5409B8}" sibTransId="{563BB58E-2CDF-41B2-A3E5-CF405C5CED6A}"/>
    <dgm:cxn modelId="{811206FE-230A-4782-81FB-DD5CB621E0BC}" srcId="{6C5E7B80-B4CE-465C-AD73-ACDF34F32DA9}" destId="{9AF2D370-7339-4858-82B3-C304013F7A19}" srcOrd="0" destOrd="0" parTransId="{6B5BF1B6-E129-4278-93FC-2407794B0821}" sibTransId="{9AEC28FB-C143-42FF-9956-02D6983F96A9}"/>
    <dgm:cxn modelId="{9AF64E40-42A7-4128-992C-F2E160EBBF93}" type="presParOf" srcId="{1F7C9C8B-05AD-43CE-A615-4D525FDA5FDB}" destId="{06C9361B-AD13-4913-B042-60E138EAFD38}" srcOrd="0" destOrd="0" presId="urn:microsoft.com/office/officeart/2005/8/layout/hList1"/>
    <dgm:cxn modelId="{14A98DA6-09B2-41D5-BF02-55C510CE9630}" type="presParOf" srcId="{06C9361B-AD13-4913-B042-60E138EAFD38}" destId="{5F4C4D50-E098-4EB3-9ACE-F9AB37ED7A3D}" srcOrd="0" destOrd="0" presId="urn:microsoft.com/office/officeart/2005/8/layout/hList1"/>
    <dgm:cxn modelId="{E3996A1A-3031-4BD6-BAB6-1E48D435E72A}" type="presParOf" srcId="{06C9361B-AD13-4913-B042-60E138EAFD38}" destId="{74F3923B-E232-4CAF-870E-124F90298C58}" srcOrd="1" destOrd="0" presId="urn:microsoft.com/office/officeart/2005/8/layout/hList1"/>
    <dgm:cxn modelId="{BA1570C8-A7F6-46C4-A80F-1CD2A62BF386}" type="presParOf" srcId="{1F7C9C8B-05AD-43CE-A615-4D525FDA5FDB}" destId="{1139D4DA-FB85-4B22-8AAE-D6913C310D7A}" srcOrd="1" destOrd="0" presId="urn:microsoft.com/office/officeart/2005/8/layout/hList1"/>
    <dgm:cxn modelId="{FC239417-976B-452F-A09E-241831D7DEBF}" type="presParOf" srcId="{1F7C9C8B-05AD-43CE-A615-4D525FDA5FDB}" destId="{36486625-EE42-4233-BF5E-8503F25AF0A8}" srcOrd="2" destOrd="0" presId="urn:microsoft.com/office/officeart/2005/8/layout/hList1"/>
    <dgm:cxn modelId="{6DD1F964-5E37-44FB-8437-F6431B2759BD}" type="presParOf" srcId="{36486625-EE42-4233-BF5E-8503F25AF0A8}" destId="{FF4C13A8-CB5D-43DF-A998-3E579E746DFB}" srcOrd="0" destOrd="0" presId="urn:microsoft.com/office/officeart/2005/8/layout/hList1"/>
    <dgm:cxn modelId="{50D1DEE8-5A2A-4E2D-98F4-30D6B4CC8272}" type="presParOf" srcId="{36486625-EE42-4233-BF5E-8503F25AF0A8}" destId="{CF98E885-4213-4DA5-A954-F49A42EF6ECC}"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5874070-C79F-4C5C-8600-9575E894F0F6}"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0754C45C-62BC-4776-B2D9-E5D49053549B}">
      <dgm:prSet/>
      <dgm:spPr/>
      <dgm:t>
        <a:bodyPr/>
        <a:lstStyle/>
        <a:p>
          <a:r>
            <a:rPr lang="en-US" b="0" i="0"/>
            <a:t>Technology has revolutionized business training, increasing accessibility and customization for learners.</a:t>
          </a:r>
          <a:endParaRPr lang="en-US"/>
        </a:p>
      </dgm:t>
    </dgm:pt>
    <dgm:pt modelId="{A12037F9-2937-41F8-9F72-D3852029B206}" type="parTrans" cxnId="{AC2C54A9-5107-4BDC-8F67-C2C3ABFF9A77}">
      <dgm:prSet/>
      <dgm:spPr/>
      <dgm:t>
        <a:bodyPr/>
        <a:lstStyle/>
        <a:p>
          <a:endParaRPr lang="en-US"/>
        </a:p>
      </dgm:t>
    </dgm:pt>
    <dgm:pt modelId="{C54FF42D-3257-4A7B-BFE4-F2413353B7D8}" type="sibTrans" cxnId="{AC2C54A9-5107-4BDC-8F67-C2C3ABFF9A77}">
      <dgm:prSet/>
      <dgm:spPr/>
      <dgm:t>
        <a:bodyPr/>
        <a:lstStyle/>
        <a:p>
          <a:endParaRPr lang="en-US"/>
        </a:p>
      </dgm:t>
    </dgm:pt>
    <dgm:pt modelId="{18445B09-C4E7-4959-8751-DD7D005521D2}">
      <dgm:prSet/>
      <dgm:spPr/>
      <dgm:t>
        <a:bodyPr/>
        <a:lstStyle/>
        <a:p>
          <a:r>
            <a:rPr lang="en-US" b="0" i="0"/>
            <a:t>Initiatives like Microsoft Learn and Apple University exemplify the shift towards flexible, on-demand learning.</a:t>
          </a:r>
          <a:endParaRPr lang="en-US"/>
        </a:p>
      </dgm:t>
    </dgm:pt>
    <dgm:pt modelId="{87665BE7-D8BA-41A5-B5C0-CEAFC0855915}" type="parTrans" cxnId="{C61E8E05-205A-4FCA-9D48-C51905C94B25}">
      <dgm:prSet/>
      <dgm:spPr/>
      <dgm:t>
        <a:bodyPr/>
        <a:lstStyle/>
        <a:p>
          <a:endParaRPr lang="en-US"/>
        </a:p>
      </dgm:t>
    </dgm:pt>
    <dgm:pt modelId="{7E9C2EA2-4013-49D4-96F9-8043E6EB9716}" type="sibTrans" cxnId="{C61E8E05-205A-4FCA-9D48-C51905C94B25}">
      <dgm:prSet/>
      <dgm:spPr/>
      <dgm:t>
        <a:bodyPr/>
        <a:lstStyle/>
        <a:p>
          <a:endParaRPr lang="en-US"/>
        </a:p>
      </dgm:t>
    </dgm:pt>
    <dgm:pt modelId="{5FE6ED12-705F-4714-83A3-D89571905E4E}">
      <dgm:prSet/>
      <dgm:spPr/>
      <dgm:t>
        <a:bodyPr/>
        <a:lstStyle/>
        <a:p>
          <a:r>
            <a:rPr lang="en-US" b="0" i="0"/>
            <a:t>Rosetta Stone's language programs for HSBC demonstrate cost-effective, scalable training solutions.</a:t>
          </a:r>
          <a:endParaRPr lang="en-US"/>
        </a:p>
      </dgm:t>
    </dgm:pt>
    <dgm:pt modelId="{7F9FD337-F23D-4572-95AF-B30F98F3B68F}" type="parTrans" cxnId="{605D4424-7D31-4A3D-BFE9-8CC84C84FF47}">
      <dgm:prSet/>
      <dgm:spPr/>
      <dgm:t>
        <a:bodyPr/>
        <a:lstStyle/>
        <a:p>
          <a:endParaRPr lang="en-US"/>
        </a:p>
      </dgm:t>
    </dgm:pt>
    <dgm:pt modelId="{E5102059-5B01-49F7-A927-E8A57A0CD274}" type="sibTrans" cxnId="{605D4424-7D31-4A3D-BFE9-8CC84C84FF47}">
      <dgm:prSet/>
      <dgm:spPr/>
      <dgm:t>
        <a:bodyPr/>
        <a:lstStyle/>
        <a:p>
          <a:endParaRPr lang="en-US"/>
        </a:p>
      </dgm:t>
    </dgm:pt>
    <dgm:pt modelId="{2594E083-B8D1-4373-89C1-020A2544BA22}" type="pres">
      <dgm:prSet presAssocID="{C5874070-C79F-4C5C-8600-9575E894F0F6}" presName="outerComposite" presStyleCnt="0">
        <dgm:presLayoutVars>
          <dgm:chMax val="5"/>
          <dgm:dir/>
          <dgm:resizeHandles val="exact"/>
        </dgm:presLayoutVars>
      </dgm:prSet>
      <dgm:spPr/>
    </dgm:pt>
    <dgm:pt modelId="{8790F305-A05B-4B1F-A85D-52D5615EA8D5}" type="pres">
      <dgm:prSet presAssocID="{C5874070-C79F-4C5C-8600-9575E894F0F6}" presName="dummyMaxCanvas" presStyleCnt="0">
        <dgm:presLayoutVars/>
      </dgm:prSet>
      <dgm:spPr/>
    </dgm:pt>
    <dgm:pt modelId="{69021C24-ECDC-4BBE-ADFA-7EB545A35A70}" type="pres">
      <dgm:prSet presAssocID="{C5874070-C79F-4C5C-8600-9575E894F0F6}" presName="ThreeNodes_1" presStyleLbl="node1" presStyleIdx="0" presStyleCnt="3">
        <dgm:presLayoutVars>
          <dgm:bulletEnabled val="1"/>
        </dgm:presLayoutVars>
      </dgm:prSet>
      <dgm:spPr/>
    </dgm:pt>
    <dgm:pt modelId="{CF8E8B44-48E9-4870-925C-B024A66E38AD}" type="pres">
      <dgm:prSet presAssocID="{C5874070-C79F-4C5C-8600-9575E894F0F6}" presName="ThreeNodes_2" presStyleLbl="node1" presStyleIdx="1" presStyleCnt="3">
        <dgm:presLayoutVars>
          <dgm:bulletEnabled val="1"/>
        </dgm:presLayoutVars>
      </dgm:prSet>
      <dgm:spPr/>
    </dgm:pt>
    <dgm:pt modelId="{427BCBD2-51E8-4837-BFAB-A1EEBAFD8D37}" type="pres">
      <dgm:prSet presAssocID="{C5874070-C79F-4C5C-8600-9575E894F0F6}" presName="ThreeNodes_3" presStyleLbl="node1" presStyleIdx="2" presStyleCnt="3">
        <dgm:presLayoutVars>
          <dgm:bulletEnabled val="1"/>
        </dgm:presLayoutVars>
      </dgm:prSet>
      <dgm:spPr/>
    </dgm:pt>
    <dgm:pt modelId="{48CAAA96-70CF-48CE-BCFC-A3EDDE2EB488}" type="pres">
      <dgm:prSet presAssocID="{C5874070-C79F-4C5C-8600-9575E894F0F6}" presName="ThreeConn_1-2" presStyleLbl="fgAccFollowNode1" presStyleIdx="0" presStyleCnt="2">
        <dgm:presLayoutVars>
          <dgm:bulletEnabled val="1"/>
        </dgm:presLayoutVars>
      </dgm:prSet>
      <dgm:spPr/>
    </dgm:pt>
    <dgm:pt modelId="{FCD06F37-621C-4FF5-BD7A-B2799F2C95E3}" type="pres">
      <dgm:prSet presAssocID="{C5874070-C79F-4C5C-8600-9575E894F0F6}" presName="ThreeConn_2-3" presStyleLbl="fgAccFollowNode1" presStyleIdx="1" presStyleCnt="2">
        <dgm:presLayoutVars>
          <dgm:bulletEnabled val="1"/>
        </dgm:presLayoutVars>
      </dgm:prSet>
      <dgm:spPr/>
    </dgm:pt>
    <dgm:pt modelId="{0CFD1FB7-21ED-4551-A1F6-38113A3ECF0E}" type="pres">
      <dgm:prSet presAssocID="{C5874070-C79F-4C5C-8600-9575E894F0F6}" presName="ThreeNodes_1_text" presStyleLbl="node1" presStyleIdx="2" presStyleCnt="3">
        <dgm:presLayoutVars>
          <dgm:bulletEnabled val="1"/>
        </dgm:presLayoutVars>
      </dgm:prSet>
      <dgm:spPr/>
    </dgm:pt>
    <dgm:pt modelId="{E99C826A-2E54-45F1-BD3D-8300F0BAF2FF}" type="pres">
      <dgm:prSet presAssocID="{C5874070-C79F-4C5C-8600-9575E894F0F6}" presName="ThreeNodes_2_text" presStyleLbl="node1" presStyleIdx="2" presStyleCnt="3">
        <dgm:presLayoutVars>
          <dgm:bulletEnabled val="1"/>
        </dgm:presLayoutVars>
      </dgm:prSet>
      <dgm:spPr/>
    </dgm:pt>
    <dgm:pt modelId="{2BDF8161-7FBD-4912-ADA9-D9B344E4FF66}" type="pres">
      <dgm:prSet presAssocID="{C5874070-C79F-4C5C-8600-9575E894F0F6}" presName="ThreeNodes_3_text" presStyleLbl="node1" presStyleIdx="2" presStyleCnt="3">
        <dgm:presLayoutVars>
          <dgm:bulletEnabled val="1"/>
        </dgm:presLayoutVars>
      </dgm:prSet>
      <dgm:spPr/>
    </dgm:pt>
  </dgm:ptLst>
  <dgm:cxnLst>
    <dgm:cxn modelId="{C61E8E05-205A-4FCA-9D48-C51905C94B25}" srcId="{C5874070-C79F-4C5C-8600-9575E894F0F6}" destId="{18445B09-C4E7-4959-8751-DD7D005521D2}" srcOrd="1" destOrd="0" parTransId="{87665BE7-D8BA-41A5-B5C0-CEAFC0855915}" sibTransId="{7E9C2EA2-4013-49D4-96F9-8043E6EB9716}"/>
    <dgm:cxn modelId="{F821E408-DB04-4D8E-BC69-C21F73B72BB6}" type="presOf" srcId="{18445B09-C4E7-4959-8751-DD7D005521D2}" destId="{CF8E8B44-48E9-4870-925C-B024A66E38AD}" srcOrd="0" destOrd="0" presId="urn:microsoft.com/office/officeart/2005/8/layout/vProcess5"/>
    <dgm:cxn modelId="{605D4424-7D31-4A3D-BFE9-8CC84C84FF47}" srcId="{C5874070-C79F-4C5C-8600-9575E894F0F6}" destId="{5FE6ED12-705F-4714-83A3-D89571905E4E}" srcOrd="2" destOrd="0" parTransId="{7F9FD337-F23D-4572-95AF-B30F98F3B68F}" sibTransId="{E5102059-5B01-49F7-A927-E8A57A0CD274}"/>
    <dgm:cxn modelId="{51F0E327-0046-4725-A0E7-A20497270E24}" type="presOf" srcId="{C54FF42D-3257-4A7B-BFE4-F2413353B7D8}" destId="{48CAAA96-70CF-48CE-BCFC-A3EDDE2EB488}" srcOrd="0" destOrd="0" presId="urn:microsoft.com/office/officeart/2005/8/layout/vProcess5"/>
    <dgm:cxn modelId="{B589F04F-D120-403F-883C-09825589846D}" type="presOf" srcId="{0754C45C-62BC-4776-B2D9-E5D49053549B}" destId="{69021C24-ECDC-4BBE-ADFA-7EB545A35A70}" srcOrd="0" destOrd="0" presId="urn:microsoft.com/office/officeart/2005/8/layout/vProcess5"/>
    <dgm:cxn modelId="{D1772459-087F-4FCA-A8FD-50682F3DB39E}" type="presOf" srcId="{5FE6ED12-705F-4714-83A3-D89571905E4E}" destId="{427BCBD2-51E8-4837-BFAB-A1EEBAFD8D37}" srcOrd="0" destOrd="0" presId="urn:microsoft.com/office/officeart/2005/8/layout/vProcess5"/>
    <dgm:cxn modelId="{0267AA79-F1CF-44E5-9CE6-E53A75992840}" type="presOf" srcId="{18445B09-C4E7-4959-8751-DD7D005521D2}" destId="{E99C826A-2E54-45F1-BD3D-8300F0BAF2FF}" srcOrd="1" destOrd="0" presId="urn:microsoft.com/office/officeart/2005/8/layout/vProcess5"/>
    <dgm:cxn modelId="{31AA038E-3D9C-419A-8CDB-9EF2414BA018}" type="presOf" srcId="{C5874070-C79F-4C5C-8600-9575E894F0F6}" destId="{2594E083-B8D1-4373-89C1-020A2544BA22}" srcOrd="0" destOrd="0" presId="urn:microsoft.com/office/officeart/2005/8/layout/vProcess5"/>
    <dgm:cxn modelId="{AC2C54A9-5107-4BDC-8F67-C2C3ABFF9A77}" srcId="{C5874070-C79F-4C5C-8600-9575E894F0F6}" destId="{0754C45C-62BC-4776-B2D9-E5D49053549B}" srcOrd="0" destOrd="0" parTransId="{A12037F9-2937-41F8-9F72-D3852029B206}" sibTransId="{C54FF42D-3257-4A7B-BFE4-F2413353B7D8}"/>
    <dgm:cxn modelId="{E5799BCF-7BAA-4C88-BBBE-84F4E4455B8A}" type="presOf" srcId="{7E9C2EA2-4013-49D4-96F9-8043E6EB9716}" destId="{FCD06F37-621C-4FF5-BD7A-B2799F2C95E3}" srcOrd="0" destOrd="0" presId="urn:microsoft.com/office/officeart/2005/8/layout/vProcess5"/>
    <dgm:cxn modelId="{FE6B67EB-2875-4445-964B-E0B0D876490B}" type="presOf" srcId="{0754C45C-62BC-4776-B2D9-E5D49053549B}" destId="{0CFD1FB7-21ED-4551-A1F6-38113A3ECF0E}" srcOrd="1" destOrd="0" presId="urn:microsoft.com/office/officeart/2005/8/layout/vProcess5"/>
    <dgm:cxn modelId="{5C0614F3-B2F7-4ED8-92AB-1489CEAEA55E}" type="presOf" srcId="{5FE6ED12-705F-4714-83A3-D89571905E4E}" destId="{2BDF8161-7FBD-4912-ADA9-D9B344E4FF66}" srcOrd="1" destOrd="0" presId="urn:microsoft.com/office/officeart/2005/8/layout/vProcess5"/>
    <dgm:cxn modelId="{BEFB9CE8-88DF-43BC-8074-0E2D8FC4922A}" type="presParOf" srcId="{2594E083-B8D1-4373-89C1-020A2544BA22}" destId="{8790F305-A05B-4B1F-A85D-52D5615EA8D5}" srcOrd="0" destOrd="0" presId="urn:microsoft.com/office/officeart/2005/8/layout/vProcess5"/>
    <dgm:cxn modelId="{3D38BBF8-E8A6-4B9C-8BDF-E1CE9E68AF4F}" type="presParOf" srcId="{2594E083-B8D1-4373-89C1-020A2544BA22}" destId="{69021C24-ECDC-4BBE-ADFA-7EB545A35A70}" srcOrd="1" destOrd="0" presId="urn:microsoft.com/office/officeart/2005/8/layout/vProcess5"/>
    <dgm:cxn modelId="{1E15BAA8-B194-4482-8F99-05D0A5BCE4DB}" type="presParOf" srcId="{2594E083-B8D1-4373-89C1-020A2544BA22}" destId="{CF8E8B44-48E9-4870-925C-B024A66E38AD}" srcOrd="2" destOrd="0" presId="urn:microsoft.com/office/officeart/2005/8/layout/vProcess5"/>
    <dgm:cxn modelId="{2AA75B44-8BBD-4B00-810E-D3CE09F88786}" type="presParOf" srcId="{2594E083-B8D1-4373-89C1-020A2544BA22}" destId="{427BCBD2-51E8-4837-BFAB-A1EEBAFD8D37}" srcOrd="3" destOrd="0" presId="urn:microsoft.com/office/officeart/2005/8/layout/vProcess5"/>
    <dgm:cxn modelId="{25DC6972-9B08-4AAC-B533-6DEFB0A2F347}" type="presParOf" srcId="{2594E083-B8D1-4373-89C1-020A2544BA22}" destId="{48CAAA96-70CF-48CE-BCFC-A3EDDE2EB488}" srcOrd="4" destOrd="0" presId="urn:microsoft.com/office/officeart/2005/8/layout/vProcess5"/>
    <dgm:cxn modelId="{C8DBE37E-FB3A-4C3A-BDFA-A5D171443D2A}" type="presParOf" srcId="{2594E083-B8D1-4373-89C1-020A2544BA22}" destId="{FCD06F37-621C-4FF5-BD7A-B2799F2C95E3}" srcOrd="5" destOrd="0" presId="urn:microsoft.com/office/officeart/2005/8/layout/vProcess5"/>
    <dgm:cxn modelId="{2E4E504E-9EA2-4FE4-B6FE-A6C1E7DE653B}" type="presParOf" srcId="{2594E083-B8D1-4373-89C1-020A2544BA22}" destId="{0CFD1FB7-21ED-4551-A1F6-38113A3ECF0E}" srcOrd="6" destOrd="0" presId="urn:microsoft.com/office/officeart/2005/8/layout/vProcess5"/>
    <dgm:cxn modelId="{12E10567-B5DD-4308-8AE0-0EAE24930D7D}" type="presParOf" srcId="{2594E083-B8D1-4373-89C1-020A2544BA22}" destId="{E99C826A-2E54-45F1-BD3D-8300F0BAF2FF}" srcOrd="7" destOrd="0" presId="urn:microsoft.com/office/officeart/2005/8/layout/vProcess5"/>
    <dgm:cxn modelId="{9023CB05-E06F-4261-87D2-0772AC336F0B}" type="presParOf" srcId="{2594E083-B8D1-4373-89C1-020A2544BA22}" destId="{2BDF8161-7FBD-4912-ADA9-D9B344E4FF66}"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9650650-0562-48C5-8D17-98AD7E223957}" type="doc">
      <dgm:prSet loTypeId="urn:microsoft.com/office/officeart/2005/8/layout/hierarchy1" loCatId="hierarchy" qsTypeId="urn:microsoft.com/office/officeart/2005/8/quickstyle/simple2" qsCatId="simple" csTypeId="urn:microsoft.com/office/officeart/2005/8/colors/accent0_3" csCatId="mainScheme" phldr="1"/>
      <dgm:spPr/>
      <dgm:t>
        <a:bodyPr/>
        <a:lstStyle/>
        <a:p>
          <a:endParaRPr lang="en-US"/>
        </a:p>
      </dgm:t>
    </dgm:pt>
    <dgm:pt modelId="{E13A34B8-7C75-47E6-95C6-0878733F65D0}">
      <dgm:prSet/>
      <dgm:spPr/>
      <dgm:t>
        <a:bodyPr/>
        <a:lstStyle/>
        <a:p>
          <a:r>
            <a:rPr lang="en-US" b="0" i="0" dirty="0">
              <a:latin typeface="Arial" panose="020B0604020202020204" pitchFamily="34" charset="0"/>
              <a:cs typeface="Arial" panose="020B0604020202020204" pitchFamily="34" charset="0"/>
            </a:rPr>
            <a:t>Future directions include deeper analytics for measuring training impact and integrating AR and AI for interactive learning experiences.</a:t>
          </a:r>
          <a:endParaRPr lang="en-US" dirty="0">
            <a:latin typeface="Arial" panose="020B0604020202020204" pitchFamily="34" charset="0"/>
            <a:cs typeface="Arial" panose="020B0604020202020204" pitchFamily="34" charset="0"/>
          </a:endParaRPr>
        </a:p>
      </dgm:t>
    </dgm:pt>
    <dgm:pt modelId="{1F760460-1EF6-4392-BF4F-FA09F7CF5C5A}" type="parTrans" cxnId="{E71D1C23-1966-4710-BE2B-CA4CDBDC6985}">
      <dgm:prSet/>
      <dgm:spPr/>
      <dgm:t>
        <a:bodyPr/>
        <a:lstStyle/>
        <a:p>
          <a:endParaRPr lang="en-US"/>
        </a:p>
      </dgm:t>
    </dgm:pt>
    <dgm:pt modelId="{9E930CE1-F0EB-4A9F-A340-5B0467ADF56F}" type="sibTrans" cxnId="{E71D1C23-1966-4710-BE2B-CA4CDBDC6985}">
      <dgm:prSet/>
      <dgm:spPr/>
      <dgm:t>
        <a:bodyPr/>
        <a:lstStyle/>
        <a:p>
          <a:endParaRPr lang="en-US"/>
        </a:p>
      </dgm:t>
    </dgm:pt>
    <dgm:pt modelId="{7A8E2D4A-6ECB-4F8C-AAA7-9BBC82D49334}">
      <dgm:prSet/>
      <dgm:spPr/>
      <dgm:t>
        <a:bodyPr/>
        <a:lstStyle/>
        <a:p>
          <a:r>
            <a:rPr lang="en-US" b="0" i="0" dirty="0">
              <a:latin typeface="Arial" panose="020B0604020202020204" pitchFamily="34" charset="0"/>
              <a:cs typeface="Arial" panose="020B0604020202020204" pitchFamily="34" charset="0"/>
            </a:rPr>
            <a:t>Continued investment in technology will equip employees for market changes and drive industry innovation.</a:t>
          </a:r>
          <a:endParaRPr lang="en-US" dirty="0">
            <a:latin typeface="Arial" panose="020B0604020202020204" pitchFamily="34" charset="0"/>
            <a:cs typeface="Arial" panose="020B0604020202020204" pitchFamily="34" charset="0"/>
          </a:endParaRPr>
        </a:p>
      </dgm:t>
    </dgm:pt>
    <dgm:pt modelId="{69B04D85-11E9-4314-9A58-E995A57EC580}" type="parTrans" cxnId="{FB172EFB-B49D-4A21-9265-D3304190DF05}">
      <dgm:prSet/>
      <dgm:spPr/>
      <dgm:t>
        <a:bodyPr/>
        <a:lstStyle/>
        <a:p>
          <a:endParaRPr lang="en-US"/>
        </a:p>
      </dgm:t>
    </dgm:pt>
    <dgm:pt modelId="{5DB9343D-5B4B-47B0-842D-E37EE13CDE90}" type="sibTrans" cxnId="{FB172EFB-B49D-4A21-9265-D3304190DF05}">
      <dgm:prSet/>
      <dgm:spPr/>
      <dgm:t>
        <a:bodyPr/>
        <a:lstStyle/>
        <a:p>
          <a:endParaRPr lang="en-US"/>
        </a:p>
      </dgm:t>
    </dgm:pt>
    <dgm:pt modelId="{DB59DD22-CE46-417B-973E-4733DCCDFB08}" type="pres">
      <dgm:prSet presAssocID="{D9650650-0562-48C5-8D17-98AD7E223957}" presName="hierChild1" presStyleCnt="0">
        <dgm:presLayoutVars>
          <dgm:chPref val="1"/>
          <dgm:dir/>
          <dgm:animOne val="branch"/>
          <dgm:animLvl val="lvl"/>
          <dgm:resizeHandles/>
        </dgm:presLayoutVars>
      </dgm:prSet>
      <dgm:spPr/>
    </dgm:pt>
    <dgm:pt modelId="{92D2A2B7-74EE-4D74-A01D-F98DEE7B919A}" type="pres">
      <dgm:prSet presAssocID="{E13A34B8-7C75-47E6-95C6-0878733F65D0}" presName="hierRoot1" presStyleCnt="0"/>
      <dgm:spPr/>
    </dgm:pt>
    <dgm:pt modelId="{37C93F74-2B89-47FC-96AC-480A456871B8}" type="pres">
      <dgm:prSet presAssocID="{E13A34B8-7C75-47E6-95C6-0878733F65D0}" presName="composite" presStyleCnt="0"/>
      <dgm:spPr/>
    </dgm:pt>
    <dgm:pt modelId="{70F595BC-A4A8-4CF8-812B-4FCECEC37A65}" type="pres">
      <dgm:prSet presAssocID="{E13A34B8-7C75-47E6-95C6-0878733F65D0}" presName="background" presStyleLbl="node0" presStyleIdx="0" presStyleCnt="2"/>
      <dgm:spPr/>
    </dgm:pt>
    <dgm:pt modelId="{57A4A379-4309-4D95-80E1-6CDF4DB9AEBB}" type="pres">
      <dgm:prSet presAssocID="{E13A34B8-7C75-47E6-95C6-0878733F65D0}" presName="text" presStyleLbl="fgAcc0" presStyleIdx="0" presStyleCnt="2" custScaleY="152177">
        <dgm:presLayoutVars>
          <dgm:chPref val="3"/>
        </dgm:presLayoutVars>
      </dgm:prSet>
      <dgm:spPr/>
    </dgm:pt>
    <dgm:pt modelId="{FE5B0A8F-5AA5-4133-BB7D-A2543143B311}" type="pres">
      <dgm:prSet presAssocID="{E13A34B8-7C75-47E6-95C6-0878733F65D0}" presName="hierChild2" presStyleCnt="0"/>
      <dgm:spPr/>
    </dgm:pt>
    <dgm:pt modelId="{0BB1CD7F-C4EA-47D3-85DD-04849326BAA3}" type="pres">
      <dgm:prSet presAssocID="{7A8E2D4A-6ECB-4F8C-AAA7-9BBC82D49334}" presName="hierRoot1" presStyleCnt="0"/>
      <dgm:spPr/>
    </dgm:pt>
    <dgm:pt modelId="{173CA2CE-A0F6-4153-9A44-8BEBD7EEF349}" type="pres">
      <dgm:prSet presAssocID="{7A8E2D4A-6ECB-4F8C-AAA7-9BBC82D49334}" presName="composite" presStyleCnt="0"/>
      <dgm:spPr/>
    </dgm:pt>
    <dgm:pt modelId="{15CFEE7E-5567-4FA2-B2D6-92E9AA157233}" type="pres">
      <dgm:prSet presAssocID="{7A8E2D4A-6ECB-4F8C-AAA7-9BBC82D49334}" presName="background" presStyleLbl="node0" presStyleIdx="1" presStyleCnt="2"/>
      <dgm:spPr/>
    </dgm:pt>
    <dgm:pt modelId="{F5531BC7-1E7E-4813-AF4C-4012E17E6623}" type="pres">
      <dgm:prSet presAssocID="{7A8E2D4A-6ECB-4F8C-AAA7-9BBC82D49334}" presName="text" presStyleLbl="fgAcc0" presStyleIdx="1" presStyleCnt="2" custScaleY="150899">
        <dgm:presLayoutVars>
          <dgm:chPref val="3"/>
        </dgm:presLayoutVars>
      </dgm:prSet>
      <dgm:spPr/>
    </dgm:pt>
    <dgm:pt modelId="{0310E1A2-8414-456E-BBD0-246BC02FEF00}" type="pres">
      <dgm:prSet presAssocID="{7A8E2D4A-6ECB-4F8C-AAA7-9BBC82D49334}" presName="hierChild2" presStyleCnt="0"/>
      <dgm:spPr/>
    </dgm:pt>
  </dgm:ptLst>
  <dgm:cxnLst>
    <dgm:cxn modelId="{E71D1C23-1966-4710-BE2B-CA4CDBDC6985}" srcId="{D9650650-0562-48C5-8D17-98AD7E223957}" destId="{E13A34B8-7C75-47E6-95C6-0878733F65D0}" srcOrd="0" destOrd="0" parTransId="{1F760460-1EF6-4392-BF4F-FA09F7CF5C5A}" sibTransId="{9E930CE1-F0EB-4A9F-A340-5B0467ADF56F}"/>
    <dgm:cxn modelId="{E530BA27-009A-4A1A-8228-87ACE44F9B03}" type="presOf" srcId="{E13A34B8-7C75-47E6-95C6-0878733F65D0}" destId="{57A4A379-4309-4D95-80E1-6CDF4DB9AEBB}" srcOrd="0" destOrd="0" presId="urn:microsoft.com/office/officeart/2005/8/layout/hierarchy1"/>
    <dgm:cxn modelId="{133E4A37-FEF9-4593-AE05-FF21A104B9F2}" type="presOf" srcId="{7A8E2D4A-6ECB-4F8C-AAA7-9BBC82D49334}" destId="{F5531BC7-1E7E-4813-AF4C-4012E17E6623}" srcOrd="0" destOrd="0" presId="urn:microsoft.com/office/officeart/2005/8/layout/hierarchy1"/>
    <dgm:cxn modelId="{D5AFABD0-0CD6-4CEF-A539-FE1174E70BE3}" type="presOf" srcId="{D9650650-0562-48C5-8D17-98AD7E223957}" destId="{DB59DD22-CE46-417B-973E-4733DCCDFB08}" srcOrd="0" destOrd="0" presId="urn:microsoft.com/office/officeart/2005/8/layout/hierarchy1"/>
    <dgm:cxn modelId="{FB172EFB-B49D-4A21-9265-D3304190DF05}" srcId="{D9650650-0562-48C5-8D17-98AD7E223957}" destId="{7A8E2D4A-6ECB-4F8C-AAA7-9BBC82D49334}" srcOrd="1" destOrd="0" parTransId="{69B04D85-11E9-4314-9A58-E995A57EC580}" sibTransId="{5DB9343D-5B4B-47B0-842D-E37EE13CDE90}"/>
    <dgm:cxn modelId="{589F532C-2472-4B4A-91F0-3987660818C8}" type="presParOf" srcId="{DB59DD22-CE46-417B-973E-4733DCCDFB08}" destId="{92D2A2B7-74EE-4D74-A01D-F98DEE7B919A}" srcOrd="0" destOrd="0" presId="urn:microsoft.com/office/officeart/2005/8/layout/hierarchy1"/>
    <dgm:cxn modelId="{B6D022AF-6ABE-4738-BA52-87E2148D547C}" type="presParOf" srcId="{92D2A2B7-74EE-4D74-A01D-F98DEE7B919A}" destId="{37C93F74-2B89-47FC-96AC-480A456871B8}" srcOrd="0" destOrd="0" presId="urn:microsoft.com/office/officeart/2005/8/layout/hierarchy1"/>
    <dgm:cxn modelId="{B8635820-0F6E-413F-A93B-50D988977CBC}" type="presParOf" srcId="{37C93F74-2B89-47FC-96AC-480A456871B8}" destId="{70F595BC-A4A8-4CF8-812B-4FCECEC37A65}" srcOrd="0" destOrd="0" presId="urn:microsoft.com/office/officeart/2005/8/layout/hierarchy1"/>
    <dgm:cxn modelId="{09E41720-DEF6-40C1-966F-3484BC9840B5}" type="presParOf" srcId="{37C93F74-2B89-47FC-96AC-480A456871B8}" destId="{57A4A379-4309-4D95-80E1-6CDF4DB9AEBB}" srcOrd="1" destOrd="0" presId="urn:microsoft.com/office/officeart/2005/8/layout/hierarchy1"/>
    <dgm:cxn modelId="{D8D4FD84-3FC7-492D-A943-7BF67D26C056}" type="presParOf" srcId="{92D2A2B7-74EE-4D74-A01D-F98DEE7B919A}" destId="{FE5B0A8F-5AA5-4133-BB7D-A2543143B311}" srcOrd="1" destOrd="0" presId="urn:microsoft.com/office/officeart/2005/8/layout/hierarchy1"/>
    <dgm:cxn modelId="{A7E3DBD0-66AF-4DCD-9056-F32262AA3754}" type="presParOf" srcId="{DB59DD22-CE46-417B-973E-4733DCCDFB08}" destId="{0BB1CD7F-C4EA-47D3-85DD-04849326BAA3}" srcOrd="1" destOrd="0" presId="urn:microsoft.com/office/officeart/2005/8/layout/hierarchy1"/>
    <dgm:cxn modelId="{9934FFB2-D5FD-4F13-AC74-A606E25337E4}" type="presParOf" srcId="{0BB1CD7F-C4EA-47D3-85DD-04849326BAA3}" destId="{173CA2CE-A0F6-4153-9A44-8BEBD7EEF349}" srcOrd="0" destOrd="0" presId="urn:microsoft.com/office/officeart/2005/8/layout/hierarchy1"/>
    <dgm:cxn modelId="{2956767B-36C7-4761-A174-759C9F1A5745}" type="presParOf" srcId="{173CA2CE-A0F6-4153-9A44-8BEBD7EEF349}" destId="{15CFEE7E-5567-4FA2-B2D6-92E9AA157233}" srcOrd="0" destOrd="0" presId="urn:microsoft.com/office/officeart/2005/8/layout/hierarchy1"/>
    <dgm:cxn modelId="{452627A1-FC6D-4258-B71F-3ABD1017BB12}" type="presParOf" srcId="{173CA2CE-A0F6-4153-9A44-8BEBD7EEF349}" destId="{F5531BC7-1E7E-4813-AF4C-4012E17E6623}" srcOrd="1" destOrd="0" presId="urn:microsoft.com/office/officeart/2005/8/layout/hierarchy1"/>
    <dgm:cxn modelId="{3FF55DA1-56F5-44CE-ACF4-DFC2839A5B5A}" type="presParOf" srcId="{0BB1CD7F-C4EA-47D3-85DD-04849326BAA3}" destId="{0310E1A2-8414-456E-BBD0-246BC02FEF0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2CB7D-3A8A-48F1-BCC3-7AB2BCF6F4C8}">
      <dsp:nvSpPr>
        <dsp:cNvPr id="0" name=""/>
        <dsp:cNvSpPr/>
      </dsp:nvSpPr>
      <dsp:spPr>
        <a:xfrm>
          <a:off x="0" y="725985"/>
          <a:ext cx="6487885" cy="154201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b="1" i="0" kern="1200" dirty="0"/>
            <a:t>Principal Impact Areas</a:t>
          </a:r>
          <a:endParaRPr lang="en-US" sz="4300" kern="1200" dirty="0"/>
        </a:p>
      </dsp:txBody>
      <dsp:txXfrm>
        <a:off x="75275" y="801260"/>
        <a:ext cx="6337335" cy="1391462"/>
      </dsp:txXfrm>
    </dsp:sp>
    <dsp:sp modelId="{29FA8007-BA55-4EB2-A99E-FB7BD3FCEFFF}">
      <dsp:nvSpPr>
        <dsp:cNvPr id="0" name=""/>
        <dsp:cNvSpPr/>
      </dsp:nvSpPr>
      <dsp:spPr>
        <a:xfrm>
          <a:off x="0" y="2267998"/>
          <a:ext cx="6487885" cy="132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990" tIns="22860" rIns="128016" bIns="22860" numCol="1" spcCol="1270" anchor="t" anchorCtr="0">
          <a:noAutofit/>
        </a:bodyPr>
        <a:lstStyle/>
        <a:p>
          <a:pPr marL="171450" lvl="1" indent="-171450" algn="just" defTabSz="800100">
            <a:lnSpc>
              <a:spcPct val="150000"/>
            </a:lnSpc>
            <a:spcBef>
              <a:spcPct val="0"/>
            </a:spcBef>
            <a:spcAft>
              <a:spcPct val="20000"/>
            </a:spcAft>
            <a:buChar char="•"/>
          </a:pPr>
          <a:r>
            <a:rPr lang="en-US" sz="1800" b="1" i="0" kern="1200" dirty="0">
              <a:latin typeface="Arial" panose="020B0604020202020204" pitchFamily="34" charset="0"/>
              <a:cs typeface="Arial" panose="020B0604020202020204" pitchFamily="34" charset="0"/>
            </a:rPr>
            <a:t>Enhanced Accessibility</a:t>
          </a:r>
          <a:endParaRPr lang="en-US" sz="1800" kern="1200" dirty="0">
            <a:latin typeface="Arial" panose="020B0604020202020204" pitchFamily="34" charset="0"/>
            <a:cs typeface="Arial" panose="020B0604020202020204" pitchFamily="34" charset="0"/>
          </a:endParaRPr>
        </a:p>
        <a:p>
          <a:pPr marL="171450" lvl="1" indent="-171450" algn="just" defTabSz="800100">
            <a:lnSpc>
              <a:spcPct val="150000"/>
            </a:lnSpc>
            <a:spcBef>
              <a:spcPct val="0"/>
            </a:spcBef>
            <a:spcAft>
              <a:spcPct val="20000"/>
            </a:spcAft>
            <a:buChar char="•"/>
          </a:pPr>
          <a:r>
            <a:rPr lang="en-US" sz="1800" b="1" i="0" kern="1200" dirty="0">
              <a:latin typeface="Arial" panose="020B0604020202020204" pitchFamily="34" charset="0"/>
              <a:cs typeface="Arial" panose="020B0604020202020204" pitchFamily="34" charset="0"/>
            </a:rPr>
            <a:t>Personalized Learning Paths</a:t>
          </a:r>
          <a:endParaRPr lang="en-US" sz="1800" kern="1200" dirty="0">
            <a:latin typeface="Arial" panose="020B0604020202020204" pitchFamily="34" charset="0"/>
            <a:cs typeface="Arial" panose="020B0604020202020204" pitchFamily="34" charset="0"/>
          </a:endParaRPr>
        </a:p>
        <a:p>
          <a:pPr marL="171450" lvl="1" indent="-171450" algn="just" defTabSz="800100">
            <a:lnSpc>
              <a:spcPct val="150000"/>
            </a:lnSpc>
            <a:spcBef>
              <a:spcPct val="0"/>
            </a:spcBef>
            <a:spcAft>
              <a:spcPct val="20000"/>
            </a:spcAft>
            <a:buChar char="•"/>
          </a:pPr>
          <a:r>
            <a:rPr lang="en-US" sz="1800" b="1" i="0" kern="1200" dirty="0">
              <a:latin typeface="Arial" panose="020B0604020202020204" pitchFamily="34" charset="0"/>
              <a:cs typeface="Arial" panose="020B0604020202020204" pitchFamily="34" charset="0"/>
            </a:rPr>
            <a:t>Program Scalability</a:t>
          </a:r>
          <a:endParaRPr lang="en-US" sz="1800" kern="1200" dirty="0">
            <a:latin typeface="Arial" panose="020B0604020202020204" pitchFamily="34" charset="0"/>
            <a:cs typeface="Arial" panose="020B0604020202020204" pitchFamily="34" charset="0"/>
          </a:endParaRPr>
        </a:p>
      </dsp:txBody>
      <dsp:txXfrm>
        <a:off x="0" y="2267998"/>
        <a:ext cx="6487885" cy="13276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882BD-8AA1-47FD-A284-D9CD34934AFC}">
      <dsp:nvSpPr>
        <dsp:cNvPr id="0" name=""/>
        <dsp:cNvSpPr/>
      </dsp:nvSpPr>
      <dsp:spPr>
        <a:xfrm>
          <a:off x="1135836" y="383027"/>
          <a:ext cx="5514022" cy="5514022"/>
        </a:xfrm>
        <a:prstGeom prst="pie">
          <a:avLst>
            <a:gd name="adj1" fmla="val 16200000"/>
            <a:gd name="adj2" fmla="val 19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i="0" kern="1200" dirty="0"/>
            <a:t>Flexible Education</a:t>
          </a:r>
          <a:endParaRPr lang="en-US" sz="1800" kern="1200" dirty="0"/>
        </a:p>
      </dsp:txBody>
      <dsp:txXfrm>
        <a:off x="3951926" y="973815"/>
        <a:ext cx="1608256" cy="1181576"/>
      </dsp:txXfrm>
    </dsp:sp>
    <dsp:sp modelId="{3AABC562-9D63-4E70-8A52-7F73FB567038}">
      <dsp:nvSpPr>
        <dsp:cNvPr id="0" name=""/>
        <dsp:cNvSpPr/>
      </dsp:nvSpPr>
      <dsp:spPr>
        <a:xfrm>
          <a:off x="971728" y="667262"/>
          <a:ext cx="5514022" cy="5514022"/>
        </a:xfrm>
        <a:prstGeom prst="pie">
          <a:avLst>
            <a:gd name="adj1" fmla="val 19800000"/>
            <a:gd name="adj2" fmla="val 1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i="0" kern="1200" dirty="0"/>
            <a:t>Tailored Instruction</a:t>
          </a:r>
          <a:endParaRPr lang="en-US" sz="1800" kern="1200" dirty="0"/>
        </a:p>
      </dsp:txBody>
      <dsp:txXfrm>
        <a:off x="4746208" y="2866307"/>
        <a:ext cx="1667335" cy="1115933"/>
      </dsp:txXfrm>
    </dsp:sp>
    <dsp:sp modelId="{CE017F0E-C79C-4303-A354-17100E1CBA26}">
      <dsp:nvSpPr>
        <dsp:cNvPr id="0" name=""/>
        <dsp:cNvSpPr/>
      </dsp:nvSpPr>
      <dsp:spPr>
        <a:xfrm>
          <a:off x="971728" y="667262"/>
          <a:ext cx="5514022" cy="5514022"/>
        </a:xfrm>
        <a:prstGeom prst="pie">
          <a:avLst>
            <a:gd name="adj1" fmla="val 1800000"/>
            <a:gd name="adj2" fmla="val 54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i="0" kern="1200" dirty="0"/>
            <a:t>Immediate Responses</a:t>
          </a:r>
          <a:endParaRPr lang="en-US" sz="1800" kern="1200" dirty="0"/>
        </a:p>
      </dsp:txBody>
      <dsp:txXfrm>
        <a:off x="3787818" y="4408920"/>
        <a:ext cx="1608256" cy="1181576"/>
      </dsp:txXfrm>
    </dsp:sp>
    <dsp:sp modelId="{FDBD9C21-E14E-4720-B0D3-D456EF3C74DC}">
      <dsp:nvSpPr>
        <dsp:cNvPr id="0" name=""/>
        <dsp:cNvSpPr/>
      </dsp:nvSpPr>
      <dsp:spPr>
        <a:xfrm>
          <a:off x="971728" y="667262"/>
          <a:ext cx="5514022" cy="5514022"/>
        </a:xfrm>
        <a:prstGeom prst="pie">
          <a:avLst>
            <a:gd name="adj1" fmla="val 5400000"/>
            <a:gd name="adj2" fmla="val 90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i="0" kern="1200" dirty="0"/>
            <a:t>Up-to-Date Resources</a:t>
          </a:r>
          <a:endParaRPr lang="en-US" sz="1800" kern="1200" dirty="0"/>
        </a:p>
      </dsp:txBody>
      <dsp:txXfrm>
        <a:off x="2061404" y="4408920"/>
        <a:ext cx="1608256" cy="1181576"/>
      </dsp:txXfrm>
    </dsp:sp>
    <dsp:sp modelId="{CBCFA30B-C467-4B25-A3C7-21E7D7FDD5CF}">
      <dsp:nvSpPr>
        <dsp:cNvPr id="0" name=""/>
        <dsp:cNvSpPr/>
      </dsp:nvSpPr>
      <dsp:spPr>
        <a:xfrm>
          <a:off x="971728" y="667262"/>
          <a:ext cx="5514022" cy="5514022"/>
        </a:xfrm>
        <a:prstGeom prst="pie">
          <a:avLst>
            <a:gd name="adj1" fmla="val 9000000"/>
            <a:gd name="adj2" fmla="val 126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i="0" kern="1200" dirty="0"/>
            <a:t>Interactive Learning</a:t>
          </a:r>
          <a:endParaRPr lang="en-US" sz="1800" kern="1200" dirty="0"/>
        </a:p>
      </dsp:txBody>
      <dsp:txXfrm>
        <a:off x="1057064" y="2866307"/>
        <a:ext cx="1667335" cy="1115933"/>
      </dsp:txXfrm>
    </dsp:sp>
    <dsp:sp modelId="{0B2FF8DC-0228-49ED-BA79-7374BB1440C0}">
      <dsp:nvSpPr>
        <dsp:cNvPr id="0" name=""/>
        <dsp:cNvSpPr/>
      </dsp:nvSpPr>
      <dsp:spPr>
        <a:xfrm>
          <a:off x="971728" y="667262"/>
          <a:ext cx="5514022" cy="5514022"/>
        </a:xfrm>
        <a:prstGeom prst="pie">
          <a:avLst>
            <a:gd name="adj1" fmla="val 126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i="0" kern="1200" dirty="0"/>
            <a:t>Professional Development</a:t>
          </a:r>
        </a:p>
      </dsp:txBody>
      <dsp:txXfrm>
        <a:off x="2061404" y="1258050"/>
        <a:ext cx="1608256" cy="11815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6BB323-FB0E-42B7-B1E8-AA4327048FD6}">
      <dsp:nvSpPr>
        <dsp:cNvPr id="0" name=""/>
        <dsp:cNvSpPr/>
      </dsp:nvSpPr>
      <dsp:spPr>
        <a:xfrm>
          <a:off x="-304119" y="-5348774"/>
          <a:ext cx="12014554" cy="12014554"/>
        </a:xfrm>
        <a:prstGeom prst="circularArrow">
          <a:avLst>
            <a:gd name="adj1" fmla="val 2533"/>
            <a:gd name="adj2" fmla="val 141264"/>
            <a:gd name="adj3" fmla="val 10314962"/>
            <a:gd name="adj4" fmla="val -1375099"/>
            <a:gd name="adj5" fmla="val 263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843404-947B-4C58-BC6D-A4770447390C}">
      <dsp:nvSpPr>
        <dsp:cNvPr id="0" name=""/>
        <dsp:cNvSpPr/>
      </dsp:nvSpPr>
      <dsp:spPr>
        <a:xfrm>
          <a:off x="6048" y="3391"/>
          <a:ext cx="11394218" cy="131022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0" i="0" kern="1200" dirty="0"/>
            <a:t>The initiatives by Microsoft, Apple, HSBC, and Samsung underscore the key advantages of technology-based training programs:</a:t>
          </a:r>
          <a:endParaRPr lang="en-US" sz="2600" kern="1200" dirty="0"/>
        </a:p>
      </dsp:txBody>
      <dsp:txXfrm>
        <a:off x="70008" y="67351"/>
        <a:ext cx="11266298" cy="1182302"/>
      </dsp:txXfrm>
    </dsp:sp>
    <dsp:sp modelId="{4C93AEE3-86E0-4A96-9AB3-71E64EE5F0F7}">
      <dsp:nvSpPr>
        <dsp:cNvPr id="0" name=""/>
        <dsp:cNvSpPr/>
      </dsp:nvSpPr>
      <dsp:spPr>
        <a:xfrm>
          <a:off x="6619254" y="1620907"/>
          <a:ext cx="2620444" cy="1310222"/>
        </a:xfrm>
        <a:prstGeom prst="roundRect">
          <a:avLst/>
        </a:prstGeom>
        <a:solidFill>
          <a:schemeClr val="accent5">
            <a:hueOff val="-1383862"/>
            <a:satOff val="4847"/>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i="0" kern="1200" dirty="0"/>
            <a:t>Customized Learning</a:t>
          </a:r>
          <a:endParaRPr lang="en-US" sz="2600" kern="1200" dirty="0"/>
        </a:p>
      </dsp:txBody>
      <dsp:txXfrm>
        <a:off x="6683214" y="1684867"/>
        <a:ext cx="2492524" cy="1182302"/>
      </dsp:txXfrm>
    </dsp:sp>
    <dsp:sp modelId="{E4687446-A6C7-4650-829E-689B544BA1F3}">
      <dsp:nvSpPr>
        <dsp:cNvPr id="0" name=""/>
        <dsp:cNvSpPr/>
      </dsp:nvSpPr>
      <dsp:spPr>
        <a:xfrm>
          <a:off x="5768875" y="4238101"/>
          <a:ext cx="2620444" cy="1310222"/>
        </a:xfrm>
        <a:prstGeom prst="roundRect">
          <a:avLst/>
        </a:prstGeom>
        <a:solidFill>
          <a:schemeClr val="accent5">
            <a:hueOff val="-2767724"/>
            <a:satOff val="9694"/>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i="0" kern="1200" dirty="0"/>
            <a:t>Flexibility</a:t>
          </a:r>
          <a:endParaRPr lang="en-US" sz="2600" kern="1200" dirty="0"/>
        </a:p>
      </dsp:txBody>
      <dsp:txXfrm>
        <a:off x="5832835" y="4302061"/>
        <a:ext cx="2492524" cy="1182302"/>
      </dsp:txXfrm>
    </dsp:sp>
    <dsp:sp modelId="{4AF7782B-F46A-4B9E-AC15-9157947971E7}">
      <dsp:nvSpPr>
        <dsp:cNvPr id="0" name=""/>
        <dsp:cNvSpPr/>
      </dsp:nvSpPr>
      <dsp:spPr>
        <a:xfrm>
          <a:off x="3016994" y="4238101"/>
          <a:ext cx="2620444" cy="1310222"/>
        </a:xfrm>
        <a:prstGeom prst="roundRect">
          <a:avLst/>
        </a:prstGeom>
        <a:solidFill>
          <a:schemeClr val="accent5">
            <a:hueOff val="-4151586"/>
            <a:satOff val="14541"/>
            <a:lumOff val="2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i="0" kern="1200" dirty="0"/>
            <a:t>Enhanced Engagement</a:t>
          </a:r>
          <a:endParaRPr lang="en-US" sz="2600" kern="1200" dirty="0"/>
        </a:p>
      </dsp:txBody>
      <dsp:txXfrm>
        <a:off x="3080954" y="4302061"/>
        <a:ext cx="2492524" cy="1182302"/>
      </dsp:txXfrm>
    </dsp:sp>
    <dsp:sp modelId="{1C8E5BE1-68BA-4B21-BCE5-384DCA389E8E}">
      <dsp:nvSpPr>
        <dsp:cNvPr id="0" name=""/>
        <dsp:cNvSpPr/>
      </dsp:nvSpPr>
      <dsp:spPr>
        <a:xfrm>
          <a:off x="2166616" y="1620907"/>
          <a:ext cx="2620444" cy="1310222"/>
        </a:xfrm>
        <a:prstGeom prst="roundRect">
          <a:avLst/>
        </a:prstGeom>
        <a:solidFill>
          <a:schemeClr val="accent5">
            <a:hueOff val="-5535448"/>
            <a:satOff val="19388"/>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i="0" kern="1200" dirty="0"/>
            <a:t>Preparedness for Innovation</a:t>
          </a:r>
          <a:endParaRPr lang="en-US" sz="2600" kern="1200" dirty="0"/>
        </a:p>
      </dsp:txBody>
      <dsp:txXfrm>
        <a:off x="2230576" y="1684867"/>
        <a:ext cx="2492524" cy="11823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6FFA5C-5B68-4CA5-A136-5DD0ED134F6D}">
      <dsp:nvSpPr>
        <dsp:cNvPr id="0" name=""/>
        <dsp:cNvSpPr/>
      </dsp:nvSpPr>
      <dsp:spPr>
        <a:xfrm>
          <a:off x="53" y="22702"/>
          <a:ext cx="5163033" cy="9792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808" tIns="138176" rIns="241808" bIns="138176" numCol="1" spcCol="1270" anchor="ctr" anchorCtr="0">
          <a:noAutofit/>
        </a:bodyPr>
        <a:lstStyle/>
        <a:p>
          <a:pPr marL="0" lvl="0" indent="0" algn="ctr" defTabSz="1511300">
            <a:lnSpc>
              <a:spcPct val="90000"/>
            </a:lnSpc>
            <a:spcBef>
              <a:spcPct val="0"/>
            </a:spcBef>
            <a:spcAft>
              <a:spcPct val="35000"/>
            </a:spcAft>
            <a:buNone/>
          </a:pPr>
          <a:r>
            <a:rPr lang="en-US" sz="3400" b="1" i="0" kern="1200"/>
            <a:t>Samsung:</a:t>
          </a:r>
          <a:endParaRPr lang="en-US" sz="3400" kern="1200"/>
        </a:p>
      </dsp:txBody>
      <dsp:txXfrm>
        <a:off x="53" y="22702"/>
        <a:ext cx="5163033" cy="979200"/>
      </dsp:txXfrm>
    </dsp:sp>
    <dsp:sp modelId="{B478C84F-B5F2-407B-9FA7-46F837B438FA}">
      <dsp:nvSpPr>
        <dsp:cNvPr id="0" name=""/>
        <dsp:cNvSpPr/>
      </dsp:nvSpPr>
      <dsp:spPr>
        <a:xfrm>
          <a:off x="53" y="1001902"/>
          <a:ext cx="5163033" cy="345321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1356" tIns="181356" rIns="241808" bIns="272034" numCol="1" spcCol="1270" anchor="t" anchorCtr="0">
          <a:noAutofit/>
        </a:bodyPr>
        <a:lstStyle/>
        <a:p>
          <a:pPr marL="285750" lvl="1" indent="-285750" algn="l" defTabSz="1511300">
            <a:lnSpc>
              <a:spcPct val="90000"/>
            </a:lnSpc>
            <a:spcBef>
              <a:spcPct val="0"/>
            </a:spcBef>
            <a:spcAft>
              <a:spcPct val="15000"/>
            </a:spcAft>
            <a:buChar char="•"/>
          </a:pPr>
          <a:r>
            <a:rPr lang="en-US" sz="3400" b="0" i="0" kern="1200" dirty="0"/>
            <a:t>VR training reduces assembly training time by 75%</a:t>
          </a:r>
          <a:endParaRPr lang="en-US" sz="3400" kern="1200" dirty="0"/>
        </a:p>
        <a:p>
          <a:pPr marL="285750" lvl="1" indent="-285750" algn="l" defTabSz="1511300">
            <a:lnSpc>
              <a:spcPct val="90000"/>
            </a:lnSpc>
            <a:spcBef>
              <a:spcPct val="0"/>
            </a:spcBef>
            <a:spcAft>
              <a:spcPct val="15000"/>
            </a:spcAft>
            <a:buChar char="•"/>
          </a:pPr>
          <a:r>
            <a:rPr lang="en-US" sz="3400" b="0" i="0" kern="1200" dirty="0"/>
            <a:t>Enhances production efficiency and speed (</a:t>
          </a:r>
          <a:r>
            <a:rPr lang="en-GB" sz="3400" b="0" i="0" kern="1200" dirty="0"/>
            <a:t>Naranjo et al., 2020).</a:t>
          </a:r>
          <a:endParaRPr lang="en-US" sz="3400" kern="1200" dirty="0"/>
        </a:p>
      </dsp:txBody>
      <dsp:txXfrm>
        <a:off x="53" y="1001902"/>
        <a:ext cx="5163033" cy="3453210"/>
      </dsp:txXfrm>
    </dsp:sp>
    <dsp:sp modelId="{75F22235-B740-46D3-999F-71AF6B5AC493}">
      <dsp:nvSpPr>
        <dsp:cNvPr id="0" name=""/>
        <dsp:cNvSpPr/>
      </dsp:nvSpPr>
      <dsp:spPr>
        <a:xfrm>
          <a:off x="5885912" y="22702"/>
          <a:ext cx="5163033" cy="9792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808" tIns="138176" rIns="241808" bIns="138176" numCol="1" spcCol="1270" anchor="ctr" anchorCtr="0">
          <a:noAutofit/>
        </a:bodyPr>
        <a:lstStyle/>
        <a:p>
          <a:pPr marL="0" lvl="0" indent="0" algn="ctr" defTabSz="1511300">
            <a:lnSpc>
              <a:spcPct val="90000"/>
            </a:lnSpc>
            <a:spcBef>
              <a:spcPct val="0"/>
            </a:spcBef>
            <a:spcAft>
              <a:spcPct val="35000"/>
            </a:spcAft>
            <a:buNone/>
          </a:pPr>
          <a:r>
            <a:rPr lang="en-US" sz="3400" b="1" i="0" kern="1200"/>
            <a:t>Microsoft:</a:t>
          </a:r>
          <a:endParaRPr lang="en-US" sz="3400" kern="1200"/>
        </a:p>
      </dsp:txBody>
      <dsp:txXfrm>
        <a:off x="5885912" y="22702"/>
        <a:ext cx="5163033" cy="979200"/>
      </dsp:txXfrm>
    </dsp:sp>
    <dsp:sp modelId="{1BF61C79-60C4-4CF5-8D98-C70272D418F9}">
      <dsp:nvSpPr>
        <dsp:cNvPr id="0" name=""/>
        <dsp:cNvSpPr/>
      </dsp:nvSpPr>
      <dsp:spPr>
        <a:xfrm>
          <a:off x="5885912" y="1001902"/>
          <a:ext cx="5163033" cy="345321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1356" tIns="181356" rIns="241808" bIns="272034" numCol="1" spcCol="1270" anchor="t" anchorCtr="0">
          <a:noAutofit/>
        </a:bodyPr>
        <a:lstStyle/>
        <a:p>
          <a:pPr marL="285750" lvl="1" indent="-285750" algn="l" defTabSz="1511300">
            <a:lnSpc>
              <a:spcPct val="90000"/>
            </a:lnSpc>
            <a:spcBef>
              <a:spcPct val="0"/>
            </a:spcBef>
            <a:spcAft>
              <a:spcPct val="15000"/>
            </a:spcAft>
            <a:buChar char="•"/>
          </a:pPr>
          <a:r>
            <a:rPr lang="en-US" sz="3400" b="0" i="0" kern="1200" dirty="0">
              <a:latin typeface="Arial" panose="020B0604020202020204" pitchFamily="34" charset="0"/>
              <a:cs typeface="Arial" panose="020B0604020202020204" pitchFamily="34" charset="0"/>
            </a:rPr>
            <a:t>Uses own platforms for employee upskilling.</a:t>
          </a:r>
          <a:endParaRPr lang="en-US" sz="3400" kern="1200" dirty="0">
            <a:latin typeface="Arial" panose="020B0604020202020204" pitchFamily="34" charset="0"/>
            <a:cs typeface="Arial" panose="020B0604020202020204" pitchFamily="34" charset="0"/>
          </a:endParaRPr>
        </a:p>
        <a:p>
          <a:pPr marL="285750" lvl="1" indent="-285750" algn="l" defTabSz="1511300">
            <a:lnSpc>
              <a:spcPct val="90000"/>
            </a:lnSpc>
            <a:spcBef>
              <a:spcPct val="0"/>
            </a:spcBef>
            <a:spcAft>
              <a:spcPct val="15000"/>
            </a:spcAft>
            <a:buChar char="•"/>
          </a:pPr>
          <a:r>
            <a:rPr lang="en-US" sz="3400" b="0" i="0" kern="1200" dirty="0">
              <a:latin typeface="Arial" panose="020B0604020202020204" pitchFamily="34" charset="0"/>
              <a:cs typeface="Arial" panose="020B0604020202020204" pitchFamily="34" charset="0"/>
            </a:rPr>
            <a:t>Sees a 35% increase in productivity due to continuous learning ( Microsoft, 2021) </a:t>
          </a:r>
          <a:endParaRPr lang="en-US" sz="3400" kern="1200" dirty="0">
            <a:latin typeface="Arial" panose="020B0604020202020204" pitchFamily="34" charset="0"/>
            <a:cs typeface="Arial" panose="020B0604020202020204" pitchFamily="34" charset="0"/>
          </a:endParaRPr>
        </a:p>
      </dsp:txBody>
      <dsp:txXfrm>
        <a:off x="5885912" y="1001902"/>
        <a:ext cx="5163033" cy="34532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4C4D50-E098-4EB3-9ACE-F9AB37ED7A3D}">
      <dsp:nvSpPr>
        <dsp:cNvPr id="0" name=""/>
        <dsp:cNvSpPr/>
      </dsp:nvSpPr>
      <dsp:spPr>
        <a:xfrm>
          <a:off x="53" y="48380"/>
          <a:ext cx="5127426" cy="5760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i="0" kern="1200" dirty="0"/>
            <a:t>HSBC:</a:t>
          </a:r>
          <a:endParaRPr lang="en-US" sz="2000" kern="1200" dirty="0"/>
        </a:p>
      </dsp:txBody>
      <dsp:txXfrm>
        <a:off x="53" y="48380"/>
        <a:ext cx="5127426" cy="576000"/>
      </dsp:txXfrm>
    </dsp:sp>
    <dsp:sp modelId="{74F3923B-E232-4CAF-870E-124F90298C58}">
      <dsp:nvSpPr>
        <dsp:cNvPr id="0" name=""/>
        <dsp:cNvSpPr/>
      </dsp:nvSpPr>
      <dsp:spPr>
        <a:xfrm>
          <a:off x="53" y="624380"/>
          <a:ext cx="5127426" cy="258029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endParaRPr lang="en-US" sz="2000" kern="1200" dirty="0"/>
        </a:p>
        <a:p>
          <a:pPr marL="228600" lvl="1" indent="-228600" algn="l" defTabSz="889000">
            <a:lnSpc>
              <a:spcPct val="90000"/>
            </a:lnSpc>
            <a:spcBef>
              <a:spcPct val="0"/>
            </a:spcBef>
            <a:spcAft>
              <a:spcPct val="15000"/>
            </a:spcAft>
            <a:buChar char="•"/>
          </a:pPr>
          <a:r>
            <a:rPr lang="en-US" sz="2000" b="0" i="0" kern="1200" dirty="0"/>
            <a:t>HSBC experienced cost savings by using Rosetta Stone for Enterprise, reducing overheads linked to in-person language training and optimizing resource allocation through measurable online platform engagement ( Rosetta Stone for Enterprise, 2022).</a:t>
          </a:r>
          <a:endParaRPr lang="en-US" sz="2000" kern="1200" dirty="0"/>
        </a:p>
      </dsp:txBody>
      <dsp:txXfrm>
        <a:off x="53" y="624380"/>
        <a:ext cx="5127426" cy="2580299"/>
      </dsp:txXfrm>
    </dsp:sp>
    <dsp:sp modelId="{FF4C13A8-CB5D-43DF-A998-3E579E746DFB}">
      <dsp:nvSpPr>
        <dsp:cNvPr id="0" name=""/>
        <dsp:cNvSpPr/>
      </dsp:nvSpPr>
      <dsp:spPr>
        <a:xfrm>
          <a:off x="5845319" y="48380"/>
          <a:ext cx="5127426" cy="576000"/>
        </a:xfrm>
        <a:prstGeom prst="rect">
          <a:avLst/>
        </a:prstGeom>
        <a:solidFill>
          <a:schemeClr val="accent2">
            <a:hueOff val="10288398"/>
            <a:satOff val="-6286"/>
            <a:lumOff val="-34702"/>
            <a:alphaOff val="0"/>
          </a:schemeClr>
        </a:solidFill>
        <a:ln w="12700" cap="flat" cmpd="sng" algn="ctr">
          <a:solidFill>
            <a:schemeClr val="accent2">
              <a:hueOff val="10288398"/>
              <a:satOff val="-6286"/>
              <a:lumOff val="-347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i="0" kern="1200"/>
            <a:t>Apple:</a:t>
          </a:r>
          <a:endParaRPr lang="en-US" sz="2000" kern="1200"/>
        </a:p>
      </dsp:txBody>
      <dsp:txXfrm>
        <a:off x="5845319" y="48380"/>
        <a:ext cx="5127426" cy="576000"/>
      </dsp:txXfrm>
    </dsp:sp>
    <dsp:sp modelId="{CF98E885-4213-4DA5-A954-F49A42EF6ECC}">
      <dsp:nvSpPr>
        <dsp:cNvPr id="0" name=""/>
        <dsp:cNvSpPr/>
      </dsp:nvSpPr>
      <dsp:spPr>
        <a:xfrm>
          <a:off x="5845319" y="624380"/>
          <a:ext cx="5127426" cy="2580299"/>
        </a:xfrm>
        <a:prstGeom prst="rect">
          <a:avLst/>
        </a:prstGeom>
        <a:solidFill>
          <a:schemeClr val="accent2">
            <a:tint val="40000"/>
            <a:alpha val="90000"/>
            <a:hueOff val="9864967"/>
            <a:satOff val="-51830"/>
            <a:lumOff val="-6425"/>
            <a:alphaOff val="0"/>
          </a:schemeClr>
        </a:solidFill>
        <a:ln w="12700" cap="flat" cmpd="sng" algn="ctr">
          <a:solidFill>
            <a:schemeClr val="accent2">
              <a:tint val="40000"/>
              <a:alpha val="90000"/>
              <a:hueOff val="9864967"/>
              <a:satOff val="-51830"/>
              <a:lumOff val="-64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b="0" i="0" kern="1200" dirty="0"/>
            <a:t>Employs e-learning for retail staff training.</a:t>
          </a:r>
          <a:endParaRPr lang="en-US" sz="2000" kern="1200" dirty="0"/>
        </a:p>
        <a:p>
          <a:pPr marL="228600" lvl="1" indent="-228600" algn="l" defTabSz="889000">
            <a:lnSpc>
              <a:spcPct val="90000"/>
            </a:lnSpc>
            <a:spcBef>
              <a:spcPct val="0"/>
            </a:spcBef>
            <a:spcAft>
              <a:spcPct val="15000"/>
            </a:spcAft>
            <a:buChar char="•"/>
          </a:pPr>
          <a:r>
            <a:rPr lang="en-US" sz="2000" b="0" i="0" kern="1200" dirty="0"/>
            <a:t>Improves customer experience and increases in-store sales (</a:t>
          </a:r>
          <a:r>
            <a:rPr lang="en-GB" sz="2000" b="0" i="0" kern="1200" dirty="0" err="1"/>
            <a:t>eduMe</a:t>
          </a:r>
          <a:r>
            <a:rPr lang="en-GB" sz="2000" b="0" i="0" kern="1200" dirty="0"/>
            <a:t>, 2021)</a:t>
          </a:r>
          <a:endParaRPr lang="en-US" sz="2000" kern="1200" dirty="0"/>
        </a:p>
      </dsp:txBody>
      <dsp:txXfrm>
        <a:off x="5845319" y="624380"/>
        <a:ext cx="5127426" cy="25802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021C24-ECDC-4BBE-ADFA-7EB545A35A70}">
      <dsp:nvSpPr>
        <dsp:cNvPr id="0" name=""/>
        <dsp:cNvSpPr/>
      </dsp:nvSpPr>
      <dsp:spPr>
        <a:xfrm>
          <a:off x="0" y="0"/>
          <a:ext cx="9326880" cy="96548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Technology has revolutionized business training, increasing accessibility and customization for learners.</a:t>
          </a:r>
          <a:endParaRPr lang="en-US" sz="2300" kern="1200"/>
        </a:p>
      </dsp:txBody>
      <dsp:txXfrm>
        <a:off x="28278" y="28278"/>
        <a:ext cx="8285045" cy="908930"/>
      </dsp:txXfrm>
    </dsp:sp>
    <dsp:sp modelId="{CF8E8B44-48E9-4870-925C-B024A66E38AD}">
      <dsp:nvSpPr>
        <dsp:cNvPr id="0" name=""/>
        <dsp:cNvSpPr/>
      </dsp:nvSpPr>
      <dsp:spPr>
        <a:xfrm>
          <a:off x="822959" y="1126400"/>
          <a:ext cx="9326880" cy="96548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Initiatives like Microsoft Learn and Apple University exemplify the shift towards flexible, on-demand learning.</a:t>
          </a:r>
          <a:endParaRPr lang="en-US" sz="2300" kern="1200"/>
        </a:p>
      </dsp:txBody>
      <dsp:txXfrm>
        <a:off x="851237" y="1154678"/>
        <a:ext cx="7819797" cy="908930"/>
      </dsp:txXfrm>
    </dsp:sp>
    <dsp:sp modelId="{427BCBD2-51E8-4837-BFAB-A1EEBAFD8D37}">
      <dsp:nvSpPr>
        <dsp:cNvPr id="0" name=""/>
        <dsp:cNvSpPr/>
      </dsp:nvSpPr>
      <dsp:spPr>
        <a:xfrm>
          <a:off x="1645919" y="2252801"/>
          <a:ext cx="9326880" cy="96548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Rosetta Stone's language programs for HSBC demonstrate cost-effective, scalable training solutions.</a:t>
          </a:r>
          <a:endParaRPr lang="en-US" sz="2300" kern="1200"/>
        </a:p>
      </dsp:txBody>
      <dsp:txXfrm>
        <a:off x="1674197" y="2281079"/>
        <a:ext cx="7819797" cy="908930"/>
      </dsp:txXfrm>
    </dsp:sp>
    <dsp:sp modelId="{48CAAA96-70CF-48CE-BCFC-A3EDDE2EB488}">
      <dsp:nvSpPr>
        <dsp:cNvPr id="0" name=""/>
        <dsp:cNvSpPr/>
      </dsp:nvSpPr>
      <dsp:spPr>
        <a:xfrm>
          <a:off x="8699313" y="732160"/>
          <a:ext cx="627566" cy="62756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840515" y="732160"/>
        <a:ext cx="345162" cy="472243"/>
      </dsp:txXfrm>
    </dsp:sp>
    <dsp:sp modelId="{FCD06F37-621C-4FF5-BD7A-B2799F2C95E3}">
      <dsp:nvSpPr>
        <dsp:cNvPr id="0" name=""/>
        <dsp:cNvSpPr/>
      </dsp:nvSpPr>
      <dsp:spPr>
        <a:xfrm>
          <a:off x="9522273" y="1852124"/>
          <a:ext cx="627566" cy="62756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663475" y="1852124"/>
        <a:ext cx="345162" cy="4722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F595BC-A4A8-4CF8-812B-4FCECEC37A65}">
      <dsp:nvSpPr>
        <dsp:cNvPr id="0" name=""/>
        <dsp:cNvSpPr/>
      </dsp:nvSpPr>
      <dsp:spPr>
        <a:xfrm>
          <a:off x="763" y="1306315"/>
          <a:ext cx="2681056" cy="2590769"/>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57A4A379-4309-4D95-80E1-6CDF4DB9AEBB}">
      <dsp:nvSpPr>
        <dsp:cNvPr id="0" name=""/>
        <dsp:cNvSpPr/>
      </dsp:nvSpPr>
      <dsp:spPr>
        <a:xfrm>
          <a:off x="298658" y="1589315"/>
          <a:ext cx="2681056" cy="2590769"/>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0" i="0" kern="1200" dirty="0">
              <a:latin typeface="Arial" panose="020B0604020202020204" pitchFamily="34" charset="0"/>
              <a:cs typeface="Arial" panose="020B0604020202020204" pitchFamily="34" charset="0"/>
            </a:rPr>
            <a:t>Future directions include deeper analytics for measuring training impact and integrating AR and AI for interactive learning experiences.</a:t>
          </a:r>
          <a:endParaRPr lang="en-US" sz="1900" kern="1200" dirty="0">
            <a:latin typeface="Arial" panose="020B0604020202020204" pitchFamily="34" charset="0"/>
            <a:cs typeface="Arial" panose="020B0604020202020204" pitchFamily="34" charset="0"/>
          </a:endParaRPr>
        </a:p>
      </dsp:txBody>
      <dsp:txXfrm>
        <a:off x="374539" y="1665196"/>
        <a:ext cx="2529294" cy="2439007"/>
      </dsp:txXfrm>
    </dsp:sp>
    <dsp:sp modelId="{15CFEE7E-5567-4FA2-B2D6-92E9AA157233}">
      <dsp:nvSpPr>
        <dsp:cNvPr id="0" name=""/>
        <dsp:cNvSpPr/>
      </dsp:nvSpPr>
      <dsp:spPr>
        <a:xfrm>
          <a:off x="3277610" y="1306315"/>
          <a:ext cx="2681056" cy="2569011"/>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F5531BC7-1E7E-4813-AF4C-4012E17E6623}">
      <dsp:nvSpPr>
        <dsp:cNvPr id="0" name=""/>
        <dsp:cNvSpPr/>
      </dsp:nvSpPr>
      <dsp:spPr>
        <a:xfrm>
          <a:off x="3575505" y="1589315"/>
          <a:ext cx="2681056" cy="2569011"/>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0" i="0" kern="1200" dirty="0">
              <a:latin typeface="Arial" panose="020B0604020202020204" pitchFamily="34" charset="0"/>
              <a:cs typeface="Arial" panose="020B0604020202020204" pitchFamily="34" charset="0"/>
            </a:rPr>
            <a:t>Continued investment in technology will equip employees for market changes and drive industry innovation.</a:t>
          </a:r>
          <a:endParaRPr lang="en-US" sz="1900" kern="1200" dirty="0">
            <a:latin typeface="Arial" panose="020B0604020202020204" pitchFamily="34" charset="0"/>
            <a:cs typeface="Arial" panose="020B0604020202020204" pitchFamily="34" charset="0"/>
          </a:endParaRPr>
        </a:p>
      </dsp:txBody>
      <dsp:txXfrm>
        <a:off x="3650749" y="1664559"/>
        <a:ext cx="2530568" cy="24185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2B56FA-3397-443A-BDA7-7AF83AD36502}" type="datetimeFigureOut">
              <a:rPr lang="en-GB" smtClean="0"/>
              <a:t>04/04/2024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EF0F66-9A59-4079-BBF9-7901B8287732}" type="slidenum">
              <a:rPr lang="en-GB" smtClean="0"/>
              <a:t>‹#›</a:t>
            </a:fld>
            <a:endParaRPr lang="en-GB"/>
          </a:p>
        </p:txBody>
      </p:sp>
    </p:spTree>
    <p:extLst>
      <p:ext uri="{BB962C8B-B14F-4D97-AF65-F5344CB8AC3E}">
        <p14:creationId xmlns:p14="http://schemas.microsoft.com/office/powerpoint/2010/main" val="4065476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EF0F66-9A59-4079-BBF9-7901B8287732}" type="slidenum">
              <a:rPr lang="en-GB" smtClean="0"/>
              <a:t>1</a:t>
            </a:fld>
            <a:endParaRPr lang="en-GB"/>
          </a:p>
        </p:txBody>
      </p:sp>
    </p:spTree>
    <p:extLst>
      <p:ext uri="{BB962C8B-B14F-4D97-AF65-F5344CB8AC3E}">
        <p14:creationId xmlns:p14="http://schemas.microsoft.com/office/powerpoint/2010/main" val="36094157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EF0F66-9A59-4079-BBF9-7901B8287732}" type="slidenum">
              <a:rPr lang="en-GB" smtClean="0"/>
              <a:t>7</a:t>
            </a:fld>
            <a:endParaRPr lang="en-GB"/>
          </a:p>
        </p:txBody>
      </p:sp>
    </p:spTree>
    <p:extLst>
      <p:ext uri="{BB962C8B-B14F-4D97-AF65-F5344CB8AC3E}">
        <p14:creationId xmlns:p14="http://schemas.microsoft.com/office/powerpoint/2010/main" val="1669811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EF0F66-9A59-4079-BBF9-7901B8287732}" type="slidenum">
              <a:rPr lang="en-GB" smtClean="0"/>
              <a:t>14</a:t>
            </a:fld>
            <a:endParaRPr lang="en-GB"/>
          </a:p>
        </p:txBody>
      </p:sp>
    </p:spTree>
    <p:extLst>
      <p:ext uri="{BB962C8B-B14F-4D97-AF65-F5344CB8AC3E}">
        <p14:creationId xmlns:p14="http://schemas.microsoft.com/office/powerpoint/2010/main" val="36311485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4/4/2024</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94080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4/4/2024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58199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4/4/2024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2961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4/4/2024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97154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4/4/2024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542624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4/4/2024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567113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4/4/2024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20540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4/4/2024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221225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4/4/2024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2035263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4/4/2024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152978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4/4/2024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7240553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4/4/2024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285872610"/>
      </p:ext>
    </p:extLst>
  </p:cSld>
  <p:clrMap bg1="lt1" tx1="dk1" bg2="lt2" tx2="dk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 id="2147483911" r:id="rId6"/>
    <p:sldLayoutId id="2147483907" r:id="rId7"/>
    <p:sldLayoutId id="2147483908" r:id="rId8"/>
    <p:sldLayoutId id="2147483909" r:id="rId9"/>
    <p:sldLayoutId id="2147483910" r:id="rId10"/>
    <p:sldLayoutId id="2147483912"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4.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apple.com/careers/uk/benefits.html" TargetMode="External"/><Relationship Id="rId7" Type="http://schemas.openxmlformats.org/officeDocument/2006/relationships/hyperlink" Target="https://research.samsung.com/news/SEED-Samsung-Electronics-Employee-Relations-Development"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enterpriseblog.rosettastone.com/2022/10/hsbc-language-training/" TargetMode="External"/><Relationship Id="rId5" Type="http://schemas.openxmlformats.org/officeDocument/2006/relationships/hyperlink" Target="https://news.microsoft.com/en-cee/2021/04/15/digital-upskilling-lessons-learned/" TargetMode="External"/><Relationship Id="rId4" Type="http://schemas.openxmlformats.org/officeDocument/2006/relationships/hyperlink" Target="https://www.edume.com/blog/how-apple-trains-its-retail-employe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49F43-EA9A-837C-0041-66A1D49F4012}"/>
              </a:ext>
            </a:extLst>
          </p:cNvPr>
          <p:cNvSpPr>
            <a:spLocks noGrp="1"/>
          </p:cNvSpPr>
          <p:nvPr>
            <p:ph type="ctrTitle"/>
          </p:nvPr>
        </p:nvSpPr>
        <p:spPr>
          <a:xfrm>
            <a:off x="5811263" y="120180"/>
            <a:ext cx="5852698" cy="3130807"/>
          </a:xfrm>
        </p:spPr>
        <p:txBody>
          <a:bodyPr vert="horz" lIns="91440" tIns="45720" rIns="91440" bIns="45720" rtlCol="0" anchor="b">
            <a:normAutofit/>
          </a:bodyPr>
          <a:lstStyle/>
          <a:p>
            <a:pPr>
              <a:lnSpc>
                <a:spcPct val="90000"/>
              </a:lnSpc>
            </a:pPr>
            <a:r>
              <a:rPr lang="en-US" b="1" dirty="0">
                <a:effectLst/>
              </a:rPr>
              <a:t>The Impact of Technology on Learning and Development</a:t>
            </a:r>
            <a:endParaRPr lang="en-US" b="1" dirty="0"/>
          </a:p>
        </p:txBody>
      </p:sp>
      <p:pic>
        <p:nvPicPr>
          <p:cNvPr id="18" name="Picture 17" descr="A rainbow colored lines on a black background&#10;&#10;Description automatically generated">
            <a:extLst>
              <a:ext uri="{FF2B5EF4-FFF2-40B4-BE49-F238E27FC236}">
                <a16:creationId xmlns:a16="http://schemas.microsoft.com/office/drawing/2014/main" id="{467D0B08-A3CC-8162-558C-E8189A8654D0}"/>
              </a:ext>
            </a:extLst>
          </p:cNvPr>
          <p:cNvPicPr>
            <a:picLocks noChangeAspect="1"/>
          </p:cNvPicPr>
          <p:nvPr/>
        </p:nvPicPr>
        <p:blipFill rotWithShape="1">
          <a:blip r:embed="rId3"/>
          <a:srcRect l="16730"/>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6" name="TextBox 5">
            <a:extLst>
              <a:ext uri="{FF2B5EF4-FFF2-40B4-BE49-F238E27FC236}">
                <a16:creationId xmlns:a16="http://schemas.microsoft.com/office/drawing/2014/main" id="{FE418F7B-8B64-C033-FA0E-84E943166C5A}"/>
              </a:ext>
            </a:extLst>
          </p:cNvPr>
          <p:cNvSpPr txBox="1"/>
          <p:nvPr/>
        </p:nvSpPr>
        <p:spPr>
          <a:xfrm>
            <a:off x="6096000" y="4323289"/>
            <a:ext cx="4963885" cy="2432461"/>
          </a:xfrm>
          <a:prstGeom prst="rect">
            <a:avLst/>
          </a:prstGeom>
          <a:noFill/>
        </p:spPr>
        <p:txBody>
          <a:bodyPr wrap="square" rtlCol="0">
            <a:spAutoFit/>
          </a:bodyPr>
          <a:lstStyle/>
          <a:p>
            <a:pPr>
              <a:lnSpc>
                <a:spcPct val="106000"/>
              </a:lnSpc>
              <a:spcAft>
                <a:spcPts val="800"/>
              </a:spcAft>
            </a:pPr>
            <a:r>
              <a:rPr lang="en-GB" sz="2400" b="1" dirty="0">
                <a:effectLst/>
                <a:latin typeface="Arial" panose="020B0604020202020204" pitchFamily="34" charset="0"/>
                <a:ea typeface="DengXian" panose="02010600030101010101" pitchFamily="2" charset="-122"/>
                <a:cs typeface="Arial" panose="020B0604020202020204" pitchFamily="34" charset="0"/>
              </a:rPr>
              <a:t>Name: Stefania-Diana Stanciu </a:t>
            </a:r>
            <a:endParaRPr lang="en-GB" sz="2400" b="1" dirty="0">
              <a:effectLst/>
              <a:latin typeface="Arial" panose="020B0604020202020204" pitchFamily="34" charset="0"/>
              <a:ea typeface="Calibri" panose="020F0502020204030204" pitchFamily="34" charset="0"/>
              <a:cs typeface="Arial" panose="020B0604020202020204" pitchFamily="34" charset="0"/>
            </a:endParaRPr>
          </a:p>
          <a:p>
            <a:pPr>
              <a:lnSpc>
                <a:spcPct val="106000"/>
              </a:lnSpc>
              <a:spcAft>
                <a:spcPts val="800"/>
              </a:spcAft>
            </a:pPr>
            <a:r>
              <a:rPr lang="en-GB" sz="2400" b="1" dirty="0">
                <a:effectLst/>
                <a:latin typeface="Arial" panose="020B0604020202020204" pitchFamily="34" charset="0"/>
                <a:ea typeface="DengXian" panose="02010600030101010101" pitchFamily="2" charset="-122"/>
                <a:cs typeface="Arial" panose="020B0604020202020204" pitchFamily="34" charset="0"/>
              </a:rPr>
              <a:t>Student ID: 2234963</a:t>
            </a:r>
            <a:endParaRPr lang="en-GB" sz="2400" b="1" dirty="0">
              <a:effectLst/>
              <a:latin typeface="Arial" panose="020B0604020202020204" pitchFamily="34" charset="0"/>
              <a:ea typeface="Calibri" panose="020F0502020204030204" pitchFamily="34" charset="0"/>
              <a:cs typeface="Arial" panose="020B0604020202020204" pitchFamily="34" charset="0"/>
            </a:endParaRPr>
          </a:p>
          <a:p>
            <a:pPr>
              <a:lnSpc>
                <a:spcPct val="106000"/>
              </a:lnSpc>
              <a:spcAft>
                <a:spcPts val="800"/>
              </a:spcAft>
            </a:pPr>
            <a:r>
              <a:rPr lang="en-GB" sz="2400" b="1" dirty="0">
                <a:effectLst/>
                <a:latin typeface="Arial" panose="020B0604020202020204" pitchFamily="34" charset="0"/>
                <a:ea typeface="DengXian" panose="02010600030101010101" pitchFamily="2" charset="-122"/>
                <a:cs typeface="Arial" panose="020B0604020202020204" pitchFamily="34" charset="0"/>
              </a:rPr>
              <a:t>Module code: LCBB5004</a:t>
            </a:r>
            <a:endParaRPr lang="en-GB" sz="2400" b="1" dirty="0">
              <a:effectLst/>
              <a:latin typeface="Arial" panose="020B0604020202020204" pitchFamily="34" charset="0"/>
              <a:ea typeface="Calibri" panose="020F0502020204030204" pitchFamily="34" charset="0"/>
              <a:cs typeface="Arial" panose="020B0604020202020204" pitchFamily="34" charset="0"/>
            </a:endParaRPr>
          </a:p>
          <a:p>
            <a:pPr>
              <a:lnSpc>
                <a:spcPct val="106000"/>
              </a:lnSpc>
              <a:spcAft>
                <a:spcPts val="800"/>
              </a:spcAft>
            </a:pPr>
            <a:r>
              <a:rPr lang="en-GB" sz="2400" b="1" dirty="0">
                <a:effectLst/>
                <a:latin typeface="Arial" panose="020B0604020202020204" pitchFamily="34" charset="0"/>
                <a:ea typeface="DengXian" panose="02010600030101010101" pitchFamily="2" charset="-122"/>
                <a:cs typeface="Arial" panose="020B0604020202020204" pitchFamily="34" charset="0"/>
              </a:rPr>
              <a:t>Module name: </a:t>
            </a:r>
            <a:r>
              <a:rPr lang="en-GB" sz="2400" b="1" dirty="0">
                <a:latin typeface="Arial" panose="020B0604020202020204" pitchFamily="34" charset="0"/>
                <a:ea typeface="DengXian" panose="02010600030101010101" pitchFamily="2" charset="-122"/>
                <a:cs typeface="Arial" panose="020B0604020202020204" pitchFamily="34" charset="0"/>
              </a:rPr>
              <a:t>Managing people</a:t>
            </a:r>
          </a:p>
          <a:p>
            <a:pPr>
              <a:lnSpc>
                <a:spcPct val="106000"/>
              </a:lnSpc>
              <a:spcAft>
                <a:spcPts val="800"/>
              </a:spcAft>
            </a:pPr>
            <a:r>
              <a:rPr lang="en-GB" sz="2400" b="1" dirty="0">
                <a:effectLst/>
                <a:latin typeface="Arial" panose="020B0604020202020204" pitchFamily="34" charset="0"/>
                <a:ea typeface="DengXian" panose="02010600030101010101" pitchFamily="2" charset="-122"/>
                <a:cs typeface="Arial" panose="020B0604020202020204" pitchFamily="34" charset="0"/>
              </a:rPr>
              <a:t>Lecturer: </a:t>
            </a:r>
            <a:r>
              <a:rPr lang="en-GB" sz="2400" b="1" dirty="0" err="1">
                <a:effectLst/>
                <a:latin typeface="Arial" panose="020B0604020202020204" pitchFamily="34" charset="0"/>
                <a:ea typeface="DengXian" panose="02010600030101010101" pitchFamily="2" charset="-122"/>
                <a:cs typeface="Arial" panose="020B0604020202020204" pitchFamily="34" charset="0"/>
              </a:rPr>
              <a:t>Dr.</a:t>
            </a:r>
            <a:r>
              <a:rPr lang="en-GB" sz="2400" b="1" dirty="0">
                <a:effectLst/>
                <a:latin typeface="Arial" panose="020B0604020202020204" pitchFamily="34" charset="0"/>
                <a:ea typeface="DengXian" panose="02010600030101010101" pitchFamily="2" charset="-122"/>
                <a:cs typeface="Arial" panose="020B0604020202020204" pitchFamily="34" charset="0"/>
              </a:rPr>
              <a:t>  Nishi </a:t>
            </a:r>
            <a:r>
              <a:rPr lang="en-GB" sz="2400" b="1" dirty="0" err="1">
                <a:effectLst/>
                <a:latin typeface="Arial" panose="020B0604020202020204" pitchFamily="34" charset="0"/>
                <a:ea typeface="DengXian" panose="02010600030101010101" pitchFamily="2" charset="-122"/>
                <a:cs typeface="Arial" panose="020B0604020202020204" pitchFamily="34" charset="0"/>
              </a:rPr>
              <a:t>Ramsurrun</a:t>
            </a:r>
            <a:endParaRPr lang="en-GB" sz="2400" b="1"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03964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2851CF2E-AF62-7054-8F0C-6F1B240BFA76}"/>
              </a:ext>
            </a:extLst>
          </p:cNvPr>
          <p:cNvSpPr>
            <a:spLocks noGrp="1"/>
          </p:cNvSpPr>
          <p:nvPr>
            <p:ph type="title"/>
          </p:nvPr>
        </p:nvSpPr>
        <p:spPr>
          <a:xfrm>
            <a:off x="6094476" y="87087"/>
            <a:ext cx="5369169" cy="709961"/>
          </a:xfrm>
        </p:spPr>
        <p:txBody>
          <a:bodyPr>
            <a:normAutofit fontScale="90000"/>
          </a:bodyPr>
          <a:lstStyle/>
          <a:p>
            <a:r>
              <a:rPr lang="en-GB" dirty="0"/>
              <a:t>Introduction </a:t>
            </a:r>
          </a:p>
        </p:txBody>
      </p:sp>
      <p:pic>
        <p:nvPicPr>
          <p:cNvPr id="5" name="Picture 4" descr="White paper ships being led by a yellow ship">
            <a:extLst>
              <a:ext uri="{FF2B5EF4-FFF2-40B4-BE49-F238E27FC236}">
                <a16:creationId xmlns:a16="http://schemas.microsoft.com/office/drawing/2014/main" id="{AA7B0A49-4D59-2200-6C11-7850AC19D57E}"/>
              </a:ext>
            </a:extLst>
          </p:cNvPr>
          <p:cNvPicPr>
            <a:picLocks noChangeAspect="1"/>
          </p:cNvPicPr>
          <p:nvPr/>
        </p:nvPicPr>
        <p:blipFill rotWithShape="1">
          <a:blip r:embed="rId2"/>
          <a:srcRect l="35420" r="7858" b="-1"/>
          <a:stretch/>
        </p:blipFill>
        <p:spPr>
          <a:xfrm>
            <a:off x="-52346" y="10"/>
            <a:ext cx="5827552" cy="6857990"/>
          </a:xfrm>
          <a:custGeom>
            <a:avLst/>
            <a:gdLst/>
            <a:ahLst/>
            <a:cxnLst/>
            <a:rect l="l" t="t" r="r" b="b"/>
            <a:pathLst>
              <a:path w="5827552" h="6858000">
                <a:moveTo>
                  <a:pt x="5436113" y="4232571"/>
                </a:moveTo>
                <a:cubicBezTo>
                  <a:pt x="5625722" y="4232571"/>
                  <a:pt x="5779430" y="4386279"/>
                  <a:pt x="5779430" y="4575888"/>
                </a:cubicBezTo>
                <a:cubicBezTo>
                  <a:pt x="5779430" y="4765497"/>
                  <a:pt x="5625722" y="4919205"/>
                  <a:pt x="5436113" y="4919205"/>
                </a:cubicBezTo>
                <a:cubicBezTo>
                  <a:pt x="5246504" y="4919205"/>
                  <a:pt x="5092796" y="4765497"/>
                  <a:pt x="5092796" y="4575888"/>
                </a:cubicBezTo>
                <a:cubicBezTo>
                  <a:pt x="5092796" y="4386279"/>
                  <a:pt x="5246504" y="4232571"/>
                  <a:pt x="5436113" y="4232571"/>
                </a:cubicBezTo>
                <a:close/>
                <a:moveTo>
                  <a:pt x="5580185" y="1806694"/>
                </a:moveTo>
                <a:cubicBezTo>
                  <a:pt x="5699726" y="1806694"/>
                  <a:pt x="5799461" y="1891487"/>
                  <a:pt x="5822527" y="2004209"/>
                </a:cubicBezTo>
                <a:lnTo>
                  <a:pt x="5827552" y="2054052"/>
                </a:lnTo>
                <a:lnTo>
                  <a:pt x="5827552" y="2054073"/>
                </a:lnTo>
                <a:lnTo>
                  <a:pt x="5822527" y="2103916"/>
                </a:lnTo>
                <a:cubicBezTo>
                  <a:pt x="5799461" y="2216637"/>
                  <a:pt x="5699726" y="2301430"/>
                  <a:pt x="5580185" y="2301430"/>
                </a:cubicBezTo>
                <a:cubicBezTo>
                  <a:pt x="5443567" y="2301430"/>
                  <a:pt x="5332817" y="2190680"/>
                  <a:pt x="5332817" y="2054062"/>
                </a:cubicBezTo>
                <a:cubicBezTo>
                  <a:pt x="5332817" y="1917444"/>
                  <a:pt x="5443567" y="1806694"/>
                  <a:pt x="5580185" y="1806694"/>
                </a:cubicBezTo>
                <a:close/>
                <a:moveTo>
                  <a:pt x="5580184" y="1294715"/>
                </a:moveTo>
                <a:cubicBezTo>
                  <a:pt x="5659753" y="1294715"/>
                  <a:pt x="5724256" y="1359218"/>
                  <a:pt x="5724256" y="1438787"/>
                </a:cubicBezTo>
                <a:cubicBezTo>
                  <a:pt x="5724256" y="1518356"/>
                  <a:pt x="5659753" y="1582859"/>
                  <a:pt x="5580184" y="1582859"/>
                </a:cubicBezTo>
                <a:cubicBezTo>
                  <a:pt x="5500615" y="1582859"/>
                  <a:pt x="5436112" y="1518356"/>
                  <a:pt x="5436112" y="1438787"/>
                </a:cubicBezTo>
                <a:cubicBezTo>
                  <a:pt x="5436112" y="1359218"/>
                  <a:pt x="5500615" y="1294715"/>
                  <a:pt x="5580184" y="1294715"/>
                </a:cubicBezTo>
                <a:close/>
                <a:moveTo>
                  <a:pt x="0" y="0"/>
                </a:moveTo>
                <a:lnTo>
                  <a:pt x="5346882" y="0"/>
                </a:lnTo>
                <a:lnTo>
                  <a:pt x="5396357" y="64140"/>
                </a:lnTo>
                <a:cubicBezTo>
                  <a:pt x="5509528" y="228632"/>
                  <a:pt x="5577723" y="424885"/>
                  <a:pt x="5582550" y="646882"/>
                </a:cubicBezTo>
                <a:cubicBezTo>
                  <a:pt x="5608062" y="1102027"/>
                  <a:pt x="5203194" y="1301070"/>
                  <a:pt x="5151872" y="1809180"/>
                </a:cubicBezTo>
                <a:cubicBezTo>
                  <a:pt x="5104686" y="2276432"/>
                  <a:pt x="5496947" y="2514465"/>
                  <a:pt x="5323965" y="3464278"/>
                </a:cubicBezTo>
                <a:cubicBezTo>
                  <a:pt x="5211960" y="4079388"/>
                  <a:pt x="4297510" y="4259025"/>
                  <a:pt x="5513003" y="5720066"/>
                </a:cubicBezTo>
                <a:cubicBezTo>
                  <a:pt x="5768583" y="6027176"/>
                  <a:pt x="5791560" y="6490332"/>
                  <a:pt x="5601722" y="6841105"/>
                </a:cubicBezTo>
                <a:lnTo>
                  <a:pt x="5590822" y="6858000"/>
                </a:lnTo>
                <a:lnTo>
                  <a:pt x="1735" y="6858000"/>
                </a:lnTo>
                <a:lnTo>
                  <a:pt x="0" y="6858000"/>
                </a:lnTo>
                <a:lnTo>
                  <a:pt x="0" y="6849812"/>
                </a:lnTo>
                <a:lnTo>
                  <a:pt x="0" y="6483067"/>
                </a:lnTo>
                <a:lnTo>
                  <a:pt x="0" y="1250146"/>
                </a:lnTo>
                <a:close/>
              </a:path>
            </a:pathLst>
          </a:custGeom>
        </p:spPr>
      </p:pic>
      <p:sp>
        <p:nvSpPr>
          <p:cNvPr id="3" name="Content Placeholder 2">
            <a:extLst>
              <a:ext uri="{FF2B5EF4-FFF2-40B4-BE49-F238E27FC236}">
                <a16:creationId xmlns:a16="http://schemas.microsoft.com/office/drawing/2014/main" id="{C1E59218-871F-CAC4-9DCD-62805D379930}"/>
              </a:ext>
            </a:extLst>
          </p:cNvPr>
          <p:cNvSpPr>
            <a:spLocks noGrp="1"/>
          </p:cNvSpPr>
          <p:nvPr>
            <p:ph idx="1"/>
          </p:nvPr>
        </p:nvSpPr>
        <p:spPr>
          <a:xfrm>
            <a:off x="4452257" y="1469572"/>
            <a:ext cx="7201111" cy="5301342"/>
          </a:xfrm>
        </p:spPr>
        <p:txBody>
          <a:bodyPr anchor="t">
            <a:normAutofit/>
          </a:bodyPr>
          <a:lstStyle/>
          <a:p>
            <a:pPr>
              <a:lnSpc>
                <a:spcPct val="100000"/>
              </a:lnSpc>
            </a:pPr>
            <a:r>
              <a:rPr lang="en-US" sz="1100" b="0" i="0" dirty="0">
                <a:effectLst/>
                <a:latin typeface="Arial" panose="020B0604020202020204" pitchFamily="34" charset="0"/>
                <a:cs typeface="Arial" panose="020B0604020202020204" pitchFamily="34" charset="0"/>
              </a:rPr>
              <a:t> • </a:t>
            </a:r>
            <a:r>
              <a:rPr lang="en-US" b="0" i="0" dirty="0">
                <a:effectLst/>
                <a:latin typeface="Arial" panose="020B0604020202020204" pitchFamily="34" charset="0"/>
                <a:cs typeface="Arial" panose="020B0604020202020204" pitchFamily="34" charset="0"/>
              </a:rPr>
              <a:t>Explore the journey of business training </a:t>
            </a:r>
          </a:p>
          <a:p>
            <a:pPr>
              <a:lnSpc>
                <a:spcPct val="100000"/>
              </a:lnSpc>
            </a:pPr>
            <a:r>
              <a:rPr lang="en-US" dirty="0">
                <a:latin typeface="Arial" panose="020B0604020202020204" pitchFamily="34" charset="0"/>
                <a:cs typeface="Arial" panose="020B0604020202020204" pitchFamily="34" charset="0"/>
              </a:rPr>
              <a:t> </a:t>
            </a:r>
            <a:r>
              <a:rPr lang="en-US" b="0" i="0" dirty="0">
                <a:effectLst/>
                <a:latin typeface="Arial" panose="020B0604020202020204" pitchFamily="34" charset="0"/>
                <a:cs typeface="Arial" panose="020B0604020202020204" pitchFamily="34" charset="0"/>
              </a:rPr>
              <a:t>Emphasize the role of e-learning, mobile apps, and VR in boosting training program effectiveness.</a:t>
            </a:r>
          </a:p>
          <a:p>
            <a:pPr>
              <a:lnSpc>
                <a:spcPct val="100000"/>
              </a:lnSpc>
            </a:pPr>
            <a:r>
              <a:rPr lang="en-US">
                <a:latin typeface="Arial" panose="020B0604020202020204" pitchFamily="34" charset="0"/>
                <a:cs typeface="Arial" panose="020B0604020202020204" pitchFamily="34" charset="0"/>
              </a:rPr>
              <a:t> •</a:t>
            </a:r>
            <a:r>
              <a:rPr lang="en-US" b="1" i="0">
                <a:effectLst/>
                <a:latin typeface="Arial" panose="020B0604020202020204" pitchFamily="34" charset="0"/>
                <a:cs typeface="Arial" panose="020B0604020202020204" pitchFamily="34" charset="0"/>
              </a:rPr>
              <a:t> </a:t>
            </a:r>
            <a:r>
              <a:rPr lang="en-US" b="1" i="0" dirty="0">
                <a:effectLst/>
                <a:latin typeface="Arial" panose="020B0604020202020204" pitchFamily="34" charset="0"/>
                <a:cs typeface="Arial" panose="020B0604020202020204" pitchFamily="34" charset="0"/>
              </a:rPr>
              <a:t>Enhancing Business through Technology</a:t>
            </a:r>
            <a:endParaRPr lang="en-US" b="0" i="0" dirty="0">
              <a:effectLst/>
              <a:latin typeface="Arial" panose="020B0604020202020204" pitchFamily="34" charset="0"/>
              <a:cs typeface="Arial" panose="020B0604020202020204" pitchFamily="34" charset="0"/>
            </a:endParaRPr>
          </a:p>
          <a:p>
            <a:pPr>
              <a:lnSpc>
                <a:spcPct val="100000"/>
              </a:lnSpc>
            </a:pPr>
            <a:r>
              <a:rPr lang="en-US" i="0" dirty="0">
                <a:effectLst/>
                <a:latin typeface="Arial" panose="020B0604020202020204" pitchFamily="34" charset="0"/>
                <a:cs typeface="Arial" panose="020B0604020202020204" pitchFamily="34" charset="0"/>
              </a:rPr>
              <a:t> -  Technology in Training</a:t>
            </a:r>
          </a:p>
          <a:p>
            <a:pPr>
              <a:lnSpc>
                <a:spcPct val="100000"/>
              </a:lnSpc>
            </a:pPr>
            <a:r>
              <a:rPr lang="en-US" i="0" dirty="0">
                <a:effectLst/>
                <a:latin typeface="Arial" panose="020B0604020202020204" pitchFamily="34" charset="0"/>
                <a:cs typeface="Arial" panose="020B0604020202020204" pitchFamily="34" charset="0"/>
              </a:rPr>
              <a:t> -  Employee Benefits</a:t>
            </a:r>
          </a:p>
          <a:p>
            <a:pPr>
              <a:lnSpc>
                <a:spcPct val="100000"/>
              </a:lnSpc>
            </a:pPr>
            <a:r>
              <a:rPr lang="en-US" i="0" dirty="0">
                <a:effectLst/>
                <a:latin typeface="Arial" panose="020B0604020202020204" pitchFamily="34" charset="0"/>
                <a:cs typeface="Arial" panose="020B0604020202020204" pitchFamily="34" charset="0"/>
              </a:rPr>
              <a:t> -  Employer Benefits </a:t>
            </a:r>
          </a:p>
          <a:p>
            <a:pPr>
              <a:lnSpc>
                <a:spcPct val="100000"/>
              </a:lnSpc>
            </a:pPr>
            <a:r>
              <a:rPr lang="en-US" b="0" i="0" dirty="0">
                <a:effectLst/>
                <a:latin typeface="Arial" panose="020B0604020202020204" pitchFamily="34" charset="0"/>
                <a:cs typeface="Arial" panose="020B0604020202020204" pitchFamily="34" charset="0"/>
              </a:rPr>
              <a:t>We'll conclude by emphasizing technology's transformative impact on business training. The presentation will examine the benefits for both employees and employers, with examples across sectors, showcasing the future of business training through technology.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728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028" name="Picture 4" descr="Image result for Technology's Influence on Learning &amp; Development">
            <a:extLst>
              <a:ext uri="{FF2B5EF4-FFF2-40B4-BE49-F238E27FC236}">
                <a16:creationId xmlns:a16="http://schemas.microsoft.com/office/drawing/2014/main" id="{DBC1407F-D9CA-F092-A4E0-E9A749797EE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2" b="3517"/>
          <a:stretch/>
        </p:blipFill>
        <p:spPr bwMode="auto">
          <a:xfrm>
            <a:off x="-3049" y="3113314"/>
            <a:ext cx="5833971" cy="3886196"/>
          </a:xfrm>
          <a:custGeom>
            <a:avLst/>
            <a:gdLst/>
            <a:ahLst/>
            <a:cxnLst/>
            <a:rect l="l" t="t" r="r" b="b"/>
            <a:pathLst>
              <a:path w="6361079" h="3943347">
                <a:moveTo>
                  <a:pt x="521474" y="414420"/>
                </a:moveTo>
                <a:cubicBezTo>
                  <a:pt x="604087" y="416876"/>
                  <a:pt x="680773" y="462341"/>
                  <a:pt x="722249" y="543640"/>
                </a:cubicBezTo>
                <a:cubicBezTo>
                  <a:pt x="788608" y="673720"/>
                  <a:pt x="739700" y="846277"/>
                  <a:pt x="613008" y="929058"/>
                </a:cubicBezTo>
                <a:cubicBezTo>
                  <a:pt x="581335" y="949753"/>
                  <a:pt x="547799" y="962878"/>
                  <a:pt x="514274" y="968891"/>
                </a:cubicBezTo>
                <a:cubicBezTo>
                  <a:pt x="489130" y="973403"/>
                  <a:pt x="463992" y="973912"/>
                  <a:pt x="439653" y="970617"/>
                </a:cubicBezTo>
                <a:cubicBezTo>
                  <a:pt x="366631" y="960729"/>
                  <a:pt x="300784" y="916586"/>
                  <a:pt x="263455" y="843416"/>
                </a:cubicBezTo>
                <a:cubicBezTo>
                  <a:pt x="197095" y="713337"/>
                  <a:pt x="246004" y="540779"/>
                  <a:pt x="372696" y="457999"/>
                </a:cubicBezTo>
                <a:cubicBezTo>
                  <a:pt x="420205" y="426956"/>
                  <a:pt x="471906" y="412946"/>
                  <a:pt x="521474" y="414420"/>
                </a:cubicBezTo>
                <a:close/>
                <a:moveTo>
                  <a:pt x="988185" y="281716"/>
                </a:moveTo>
                <a:cubicBezTo>
                  <a:pt x="1037936" y="272792"/>
                  <a:pt x="1087637" y="295525"/>
                  <a:pt x="1112257" y="343785"/>
                </a:cubicBezTo>
                <a:cubicBezTo>
                  <a:pt x="1145083" y="408130"/>
                  <a:pt x="1120890" y="493488"/>
                  <a:pt x="1058219" y="534438"/>
                </a:cubicBezTo>
                <a:cubicBezTo>
                  <a:pt x="1042551" y="544675"/>
                  <a:pt x="1025962" y="551167"/>
                  <a:pt x="1009378" y="554142"/>
                </a:cubicBezTo>
                <a:cubicBezTo>
                  <a:pt x="992795" y="557117"/>
                  <a:pt x="976216" y="556574"/>
                  <a:pt x="960571" y="552740"/>
                </a:cubicBezTo>
                <a:cubicBezTo>
                  <a:pt x="929280" y="545075"/>
                  <a:pt x="901719" y="524246"/>
                  <a:pt x="885306" y="492074"/>
                </a:cubicBezTo>
                <a:cubicBezTo>
                  <a:pt x="852480" y="427728"/>
                  <a:pt x="876674" y="342369"/>
                  <a:pt x="939345" y="301420"/>
                </a:cubicBezTo>
                <a:cubicBezTo>
                  <a:pt x="955012" y="291183"/>
                  <a:pt x="971601" y="284691"/>
                  <a:pt x="988185" y="281716"/>
                </a:cubicBezTo>
                <a:close/>
                <a:moveTo>
                  <a:pt x="5006427" y="845"/>
                </a:moveTo>
                <a:cubicBezTo>
                  <a:pt x="5347805" y="-11751"/>
                  <a:pt x="5676540" y="116155"/>
                  <a:pt x="5981087" y="410490"/>
                </a:cubicBezTo>
                <a:cubicBezTo>
                  <a:pt x="6412348" y="827687"/>
                  <a:pt x="6605759" y="1875951"/>
                  <a:pt x="5850729" y="2477646"/>
                </a:cubicBezTo>
                <a:cubicBezTo>
                  <a:pt x="5675883" y="2617020"/>
                  <a:pt x="5510922" y="2776772"/>
                  <a:pt x="5345844" y="2934556"/>
                </a:cubicBezTo>
                <a:cubicBezTo>
                  <a:pt x="5189746" y="3083841"/>
                  <a:pt x="5136460" y="3294597"/>
                  <a:pt x="5187221" y="3522782"/>
                </a:cubicBezTo>
                <a:cubicBezTo>
                  <a:pt x="5215294" y="3648193"/>
                  <a:pt x="5248406" y="3772235"/>
                  <a:pt x="5278756" y="3896963"/>
                </a:cubicBezTo>
                <a:lnTo>
                  <a:pt x="5289244" y="3943347"/>
                </a:lnTo>
                <a:lnTo>
                  <a:pt x="0" y="3943347"/>
                </a:lnTo>
                <a:lnTo>
                  <a:pt x="0" y="1141130"/>
                </a:lnTo>
                <a:lnTo>
                  <a:pt x="20427" y="1143747"/>
                </a:lnTo>
                <a:cubicBezTo>
                  <a:pt x="184004" y="1161317"/>
                  <a:pt x="349131" y="1167916"/>
                  <a:pt x="512761" y="1154170"/>
                </a:cubicBezTo>
                <a:cubicBezTo>
                  <a:pt x="714977" y="1137036"/>
                  <a:pt x="846044" y="936951"/>
                  <a:pt x="972888" y="756346"/>
                </a:cubicBezTo>
                <a:cubicBezTo>
                  <a:pt x="1288958" y="306148"/>
                  <a:pt x="1657725" y="145437"/>
                  <a:pt x="2042260" y="341101"/>
                </a:cubicBezTo>
                <a:cubicBezTo>
                  <a:pt x="2191395" y="416984"/>
                  <a:pt x="2319169" y="569188"/>
                  <a:pt x="2435451" y="712718"/>
                </a:cubicBezTo>
                <a:cubicBezTo>
                  <a:pt x="2747209" y="1097658"/>
                  <a:pt x="3118527" y="1070852"/>
                  <a:pt x="3463163" y="819175"/>
                </a:cubicBezTo>
                <a:cubicBezTo>
                  <a:pt x="3707831" y="639902"/>
                  <a:pt x="3938655" y="426737"/>
                  <a:pt x="4192369" y="273017"/>
                </a:cubicBezTo>
                <a:cubicBezTo>
                  <a:pt x="4467747" y="105432"/>
                  <a:pt x="4740911" y="10641"/>
                  <a:pt x="5006427" y="845"/>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F3D5172-DD49-E437-B0EB-A6536E0DB636}"/>
              </a:ext>
            </a:extLst>
          </p:cNvPr>
          <p:cNvSpPr txBox="1"/>
          <p:nvPr/>
        </p:nvSpPr>
        <p:spPr>
          <a:xfrm>
            <a:off x="0" y="141514"/>
            <a:ext cx="12192000" cy="6716482"/>
          </a:xfrm>
          <a:prstGeom prst="rect">
            <a:avLst/>
          </a:prstGeom>
        </p:spPr>
        <p:txBody>
          <a:bodyPr vert="horz" lIns="91440" tIns="45720" rIns="91440" bIns="45720" rtlCol="0" anchor="t">
            <a:normAutofit/>
          </a:bodyPr>
          <a:lstStyle/>
          <a:p>
            <a:pPr algn="just">
              <a:lnSpc>
                <a:spcPct val="150000"/>
              </a:lnSpc>
              <a:spcAft>
                <a:spcPts val="600"/>
              </a:spcAft>
              <a:buClr>
                <a:schemeClr val="accent5"/>
              </a:buClr>
            </a:pPr>
            <a:r>
              <a:rPr lang="en-US" sz="2400" b="1" i="0" dirty="0">
                <a:effectLst/>
                <a:latin typeface="Arial" panose="020B0604020202020204" pitchFamily="34" charset="0"/>
                <a:cs typeface="Arial" panose="020B0604020202020204" pitchFamily="34" charset="0"/>
              </a:rPr>
              <a:t>    Technology's Influence on Learning &amp; Development</a:t>
            </a:r>
          </a:p>
          <a:p>
            <a:pPr marL="285750" indent="-285750" algn="just">
              <a:spcAft>
                <a:spcPts val="600"/>
              </a:spcAft>
              <a:buClr>
                <a:schemeClr val="accent5"/>
              </a:buClr>
              <a:buFont typeface="Arial" panose="020B0604020202020204" pitchFamily="34" charset="0"/>
              <a:buChar char="•"/>
            </a:pPr>
            <a:r>
              <a:rPr lang="en-US" sz="2000" b="1" i="0" dirty="0">
                <a:effectLst/>
                <a:latin typeface="Arial" panose="020B0604020202020204" pitchFamily="34" charset="0"/>
                <a:cs typeface="Arial" panose="020B0604020202020204" pitchFamily="34" charset="0"/>
              </a:rPr>
              <a:t>Engaging Interactive Experiences</a:t>
            </a:r>
            <a:endParaRPr lang="en-US" sz="2000" b="0" i="0" dirty="0">
              <a:effectLst/>
              <a:latin typeface="Arial" panose="020B0604020202020204" pitchFamily="34" charset="0"/>
              <a:cs typeface="Arial" panose="020B0604020202020204" pitchFamily="34" charset="0"/>
            </a:endParaRPr>
          </a:p>
          <a:p>
            <a:pPr marL="285750" indent="-285750" algn="just">
              <a:spcAft>
                <a:spcPts val="600"/>
              </a:spcAft>
              <a:buClr>
                <a:schemeClr val="accent5"/>
              </a:buClr>
              <a:buFont typeface="Arial" panose="020B0604020202020204" pitchFamily="34" charset="0"/>
              <a:buChar char="•"/>
            </a:pPr>
            <a:r>
              <a:rPr lang="en-US" sz="2000" b="1" i="0" dirty="0">
                <a:effectLst/>
                <a:latin typeface="Arial" panose="020B0604020202020204" pitchFamily="34" charset="0"/>
                <a:cs typeface="Arial" panose="020B0604020202020204" pitchFamily="34" charset="0"/>
              </a:rPr>
              <a:t>Always Available Resources</a:t>
            </a:r>
          </a:p>
          <a:p>
            <a:pPr marL="285750" indent="-285750" algn="just">
              <a:spcAft>
                <a:spcPts val="600"/>
              </a:spcAft>
              <a:buClr>
                <a:schemeClr val="accent5"/>
              </a:buClr>
              <a:buFont typeface="Arial" panose="020B0604020202020204" pitchFamily="34" charset="0"/>
              <a:buChar char="•"/>
            </a:pPr>
            <a:r>
              <a:rPr lang="en-US" sz="2000" b="1" i="0" dirty="0">
                <a:effectLst/>
                <a:latin typeface="Arial" panose="020B0604020202020204" pitchFamily="34" charset="0"/>
                <a:cs typeface="Arial" panose="020B0604020202020204" pitchFamily="34" charset="0"/>
              </a:rPr>
              <a:t>Insights Through Analytics</a:t>
            </a:r>
            <a:endParaRPr lang="en-US" sz="2000" b="0" i="0" dirty="0">
              <a:effectLst/>
              <a:latin typeface="Arial" panose="020B0604020202020204" pitchFamily="34" charset="0"/>
              <a:cs typeface="Arial" panose="020B0604020202020204" pitchFamily="34" charset="0"/>
            </a:endParaRPr>
          </a:p>
          <a:p>
            <a:pPr algn="just">
              <a:lnSpc>
                <a:spcPct val="150000"/>
              </a:lnSpc>
              <a:spcAft>
                <a:spcPts val="600"/>
              </a:spcAft>
              <a:buClr>
                <a:schemeClr val="accent5"/>
              </a:buClr>
            </a:pPr>
            <a:endParaRPr lang="en-US" b="0" i="0" dirty="0">
              <a:effectLst/>
              <a:latin typeface="Arial" panose="020B0604020202020204" pitchFamily="34" charset="0"/>
              <a:cs typeface="Arial" panose="020B0604020202020204" pitchFamily="34" charset="0"/>
            </a:endParaRPr>
          </a:p>
          <a:p>
            <a:pPr>
              <a:spcAft>
                <a:spcPts val="600"/>
              </a:spcAft>
              <a:buClr>
                <a:schemeClr val="accent5"/>
              </a:buClr>
            </a:pPr>
            <a:endParaRPr lang="en-US" sz="1000" b="0" i="0" dirty="0">
              <a:effectLst/>
            </a:endParaRPr>
          </a:p>
        </p:txBody>
      </p:sp>
      <p:graphicFrame>
        <p:nvGraphicFramePr>
          <p:cNvPr id="1052" name="TextBox 5">
            <a:extLst>
              <a:ext uri="{FF2B5EF4-FFF2-40B4-BE49-F238E27FC236}">
                <a16:creationId xmlns:a16="http://schemas.microsoft.com/office/drawing/2014/main" id="{E09909A7-BE19-9057-31D0-BFD1045A123E}"/>
              </a:ext>
            </a:extLst>
          </p:cNvPr>
          <p:cNvGraphicFramePr/>
          <p:nvPr>
            <p:extLst>
              <p:ext uri="{D42A27DB-BD31-4B8C-83A1-F6EECF244321}">
                <p14:modId xmlns:p14="http://schemas.microsoft.com/office/powerpoint/2010/main" val="1118288233"/>
              </p:ext>
            </p:extLst>
          </p:nvPr>
        </p:nvGraphicFramePr>
        <p:xfrm>
          <a:off x="5704114" y="734787"/>
          <a:ext cx="6487886" cy="4321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6990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64"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6" name="Rectangle 2065">
            <a:extLst>
              <a:ext uri="{FF2B5EF4-FFF2-40B4-BE49-F238E27FC236}">
                <a16:creationId xmlns:a16="http://schemas.microsoft.com/office/drawing/2014/main" id="{41380B7A-5B85-4642-8878-2089DEF2C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8" name="Freeform: Shape 2067">
            <a:extLst>
              <a:ext uri="{FF2B5EF4-FFF2-40B4-BE49-F238E27FC236}">
                <a16:creationId xmlns:a16="http://schemas.microsoft.com/office/drawing/2014/main" id="{848D562A-EF99-44C6-AA29-9D3E42177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2299" y="-1"/>
            <a:ext cx="5726653" cy="6858000"/>
          </a:xfrm>
          <a:custGeom>
            <a:avLst/>
            <a:gdLst>
              <a:gd name="connsiteX0" fmla="*/ 615190 w 5726653"/>
              <a:gd name="connsiteY0" fmla="*/ 3536635 h 6858000"/>
              <a:gd name="connsiteX1" fmla="*/ 1124778 w 5726653"/>
              <a:gd name="connsiteY1" fmla="*/ 4046223 h 6858000"/>
              <a:gd name="connsiteX2" fmla="*/ 615190 w 5726653"/>
              <a:gd name="connsiteY2" fmla="*/ 4555811 h 6858000"/>
              <a:gd name="connsiteX3" fmla="*/ 105602 w 5726653"/>
              <a:gd name="connsiteY3" fmla="*/ 4046223 h 6858000"/>
              <a:gd name="connsiteX4" fmla="*/ 615190 w 5726653"/>
              <a:gd name="connsiteY4" fmla="*/ 3536635 h 6858000"/>
              <a:gd name="connsiteX5" fmla="*/ 1497780 w 5726653"/>
              <a:gd name="connsiteY5" fmla="*/ 0 h 6858000"/>
              <a:gd name="connsiteX6" fmla="*/ 5164844 w 5726653"/>
              <a:gd name="connsiteY6" fmla="*/ 0 h 6858000"/>
              <a:gd name="connsiteX7" fmla="*/ 5726653 w 5726653"/>
              <a:gd name="connsiteY7" fmla="*/ 0 h 6858000"/>
              <a:gd name="connsiteX8" fmla="*/ 5726653 w 5726653"/>
              <a:gd name="connsiteY8" fmla="*/ 6858000 h 6858000"/>
              <a:gd name="connsiteX9" fmla="*/ 311757 w 5726653"/>
              <a:gd name="connsiteY9" fmla="*/ 6858000 h 6858000"/>
              <a:gd name="connsiteX10" fmla="*/ 314130 w 5726653"/>
              <a:gd name="connsiteY10" fmla="*/ 6707670 h 6858000"/>
              <a:gd name="connsiteX11" fmla="*/ 599702 w 5726653"/>
              <a:gd name="connsiteY11" fmla="*/ 5670858 h 6858000"/>
              <a:gd name="connsiteX12" fmla="*/ 1211433 w 5726653"/>
              <a:gd name="connsiteY12" fmla="*/ 4641255 h 6858000"/>
              <a:gd name="connsiteX13" fmla="*/ 1053041 w 5726653"/>
              <a:gd name="connsiteY13" fmla="*/ 3164269 h 6858000"/>
              <a:gd name="connsiteX14" fmla="*/ 607048 w 5726653"/>
              <a:gd name="connsiteY14" fmla="*/ 2589405 h 6858000"/>
              <a:gd name="connsiteX15" fmla="*/ 1054915 w 5726653"/>
              <a:gd name="connsiteY15" fmla="*/ 1068099 h 6858000"/>
              <a:gd name="connsiteX16" fmla="*/ 1502877 w 5726653"/>
              <a:gd name="connsiteY16" fmla="*/ 419995 h 6858000"/>
              <a:gd name="connsiteX17" fmla="*/ 1505904 w 5726653"/>
              <a:gd name="connsiteY17" fmla="*/ 184996 h 6858000"/>
              <a:gd name="connsiteX18" fmla="*/ 14543 w 5726653"/>
              <a:gd name="connsiteY18" fmla="*/ 0 h 6858000"/>
              <a:gd name="connsiteX19" fmla="*/ 879351 w 5726653"/>
              <a:gd name="connsiteY19" fmla="*/ 0 h 6858000"/>
              <a:gd name="connsiteX20" fmla="*/ 892053 w 5726653"/>
              <a:gd name="connsiteY20" fmla="*/ 78052 h 6858000"/>
              <a:gd name="connsiteX21" fmla="*/ 561940 w 5726653"/>
              <a:gd name="connsiteY21" fmla="*/ 535443 h 6858000"/>
              <a:gd name="connsiteX22" fmla="*/ 15319 w 5726653"/>
              <a:gd name="connsiteY22" fmla="*/ 219852 h 6858000"/>
              <a:gd name="connsiteX23" fmla="*/ 4234 w 5726653"/>
              <a:gd name="connsiteY23" fmla="*/ 429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726653" h="6858000">
                <a:moveTo>
                  <a:pt x="615190" y="3536635"/>
                </a:moveTo>
                <a:cubicBezTo>
                  <a:pt x="896628" y="3536635"/>
                  <a:pt x="1124778" y="3764785"/>
                  <a:pt x="1124778" y="4046223"/>
                </a:cubicBezTo>
                <a:cubicBezTo>
                  <a:pt x="1124778" y="4327661"/>
                  <a:pt x="896628" y="4555811"/>
                  <a:pt x="615190" y="4555811"/>
                </a:cubicBezTo>
                <a:cubicBezTo>
                  <a:pt x="333752" y="4555811"/>
                  <a:pt x="105602" y="4327661"/>
                  <a:pt x="105602" y="4046223"/>
                </a:cubicBezTo>
                <a:cubicBezTo>
                  <a:pt x="105602" y="3764785"/>
                  <a:pt x="333752" y="3536635"/>
                  <a:pt x="615190" y="3536635"/>
                </a:cubicBezTo>
                <a:close/>
                <a:moveTo>
                  <a:pt x="1497780" y="0"/>
                </a:moveTo>
                <a:lnTo>
                  <a:pt x="5164844" y="0"/>
                </a:lnTo>
                <a:lnTo>
                  <a:pt x="5726653" y="0"/>
                </a:lnTo>
                <a:lnTo>
                  <a:pt x="5726653" y="6858000"/>
                </a:lnTo>
                <a:lnTo>
                  <a:pt x="311757" y="6858000"/>
                </a:lnTo>
                <a:lnTo>
                  <a:pt x="314130" y="6707670"/>
                </a:lnTo>
                <a:cubicBezTo>
                  <a:pt x="335132" y="6366409"/>
                  <a:pt x="433651" y="6019042"/>
                  <a:pt x="599702" y="5670858"/>
                </a:cubicBezTo>
                <a:cubicBezTo>
                  <a:pt x="770257" y="5311556"/>
                  <a:pt x="1010813" y="4986832"/>
                  <a:pt x="1211433" y="4641255"/>
                </a:cubicBezTo>
                <a:cubicBezTo>
                  <a:pt x="1493036" y="4154456"/>
                  <a:pt x="1511835" y="3622744"/>
                  <a:pt x="1053041" y="3164269"/>
                </a:cubicBezTo>
                <a:cubicBezTo>
                  <a:pt x="881977" y="2993264"/>
                  <a:pt x="700422" y="2805523"/>
                  <a:pt x="607048" y="2589405"/>
                </a:cubicBezTo>
                <a:cubicBezTo>
                  <a:pt x="366279" y="2032158"/>
                  <a:pt x="541125" y="1508061"/>
                  <a:pt x="1054915" y="1068099"/>
                </a:cubicBezTo>
                <a:cubicBezTo>
                  <a:pt x="1261027" y="891535"/>
                  <a:pt x="1489688" y="709488"/>
                  <a:pt x="1502877" y="419995"/>
                </a:cubicBezTo>
                <a:cubicBezTo>
                  <a:pt x="1506389" y="341910"/>
                  <a:pt x="1507262" y="263520"/>
                  <a:pt x="1505904" y="184996"/>
                </a:cubicBezTo>
                <a:close/>
                <a:moveTo>
                  <a:pt x="14543" y="0"/>
                </a:moveTo>
                <a:lnTo>
                  <a:pt x="879351" y="0"/>
                </a:lnTo>
                <a:lnTo>
                  <a:pt x="892053" y="78052"/>
                </a:lnTo>
                <a:cubicBezTo>
                  <a:pt x="904492" y="285271"/>
                  <a:pt x="770271" y="479621"/>
                  <a:pt x="561940" y="535443"/>
                </a:cubicBezTo>
                <a:cubicBezTo>
                  <a:pt x="323846" y="599240"/>
                  <a:pt x="79116" y="457945"/>
                  <a:pt x="15319" y="219852"/>
                </a:cubicBezTo>
                <a:cubicBezTo>
                  <a:pt x="-631" y="160329"/>
                  <a:pt x="-3762" y="100391"/>
                  <a:pt x="4234" y="4296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76" name="Content Placeholder 2">
            <a:extLst>
              <a:ext uri="{FF2B5EF4-FFF2-40B4-BE49-F238E27FC236}">
                <a16:creationId xmlns:a16="http://schemas.microsoft.com/office/drawing/2014/main" id="{BDDBBD79-4AF6-16D9-FB3B-ADEE67DEA2B7}"/>
              </a:ext>
            </a:extLst>
          </p:cNvPr>
          <p:cNvGraphicFramePr>
            <a:graphicFrameLocks noGrp="1"/>
          </p:cNvGraphicFramePr>
          <p:nvPr>
            <p:ph idx="1"/>
            <p:extLst>
              <p:ext uri="{D42A27DB-BD31-4B8C-83A1-F6EECF244321}">
                <p14:modId xmlns:p14="http://schemas.microsoft.com/office/powerpoint/2010/main" val="3130618689"/>
              </p:ext>
            </p:extLst>
          </p:nvPr>
        </p:nvGraphicFramePr>
        <p:xfrm>
          <a:off x="0" y="0"/>
          <a:ext cx="7621588" cy="6564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descr="Advantages of Technology Based Employees Training Courses - YouTube">
            <a:extLst>
              <a:ext uri="{FF2B5EF4-FFF2-40B4-BE49-F238E27FC236}">
                <a16:creationId xmlns:a16="http://schemas.microsoft.com/office/drawing/2014/main" id="{14EB2968-40B7-B99D-7ED0-3E10810D1D03}"/>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7625301" y="478971"/>
            <a:ext cx="4566699" cy="404228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AD7ECA6-DC8C-B5D1-A01C-8F46DDCF7752}"/>
              </a:ext>
            </a:extLst>
          </p:cNvPr>
          <p:cNvSpPr>
            <a:spLocks noGrp="1"/>
          </p:cNvSpPr>
          <p:nvPr>
            <p:ph type="title"/>
          </p:nvPr>
        </p:nvSpPr>
        <p:spPr>
          <a:xfrm>
            <a:off x="-12524" y="-2548637"/>
            <a:ext cx="5990523" cy="2450730"/>
          </a:xfrm>
        </p:spPr>
        <p:txBody>
          <a:bodyPr anchor="t">
            <a:normAutofit/>
          </a:bodyPr>
          <a:lstStyle/>
          <a:p>
            <a:endParaRPr lang="en-GB" dirty="0"/>
          </a:p>
        </p:txBody>
      </p:sp>
      <p:sp>
        <p:nvSpPr>
          <p:cNvPr id="5" name="TextBox 4">
            <a:extLst>
              <a:ext uri="{FF2B5EF4-FFF2-40B4-BE49-F238E27FC236}">
                <a16:creationId xmlns:a16="http://schemas.microsoft.com/office/drawing/2014/main" id="{A8288D96-5EFB-2CE9-EF30-03BAA1B6F983}"/>
              </a:ext>
            </a:extLst>
          </p:cNvPr>
          <p:cNvSpPr txBox="1"/>
          <p:nvPr/>
        </p:nvSpPr>
        <p:spPr>
          <a:xfrm>
            <a:off x="8338456" y="4521254"/>
            <a:ext cx="3505200" cy="646331"/>
          </a:xfrm>
          <a:prstGeom prst="rect">
            <a:avLst/>
          </a:prstGeom>
          <a:noFill/>
        </p:spPr>
        <p:txBody>
          <a:bodyPr wrap="square" rtlCol="0">
            <a:spAutoFit/>
          </a:bodyPr>
          <a:lstStyle/>
          <a:p>
            <a:r>
              <a:rPr lang="en-GB" sz="1800" b="1" dirty="0">
                <a:effectLst/>
                <a:latin typeface="Aptos" panose="020B0004020202020204" pitchFamily="34" charset="0"/>
                <a:ea typeface="Aptos" panose="020B0004020202020204" pitchFamily="34" charset="0"/>
                <a:cs typeface="Times New Roman" panose="02020603050405020304" pitchFamily="18" charset="0"/>
              </a:rPr>
              <a:t>The Benefits of Technology-Based Training for Employees</a:t>
            </a:r>
            <a:endParaRPr lang="en-GB" dirty="0"/>
          </a:p>
        </p:txBody>
      </p:sp>
      <p:sp>
        <p:nvSpPr>
          <p:cNvPr id="6" name="TextBox 5">
            <a:extLst>
              <a:ext uri="{FF2B5EF4-FFF2-40B4-BE49-F238E27FC236}">
                <a16:creationId xmlns:a16="http://schemas.microsoft.com/office/drawing/2014/main" id="{7183E10A-6CC7-50B0-31A5-05EEE06B57DF}"/>
              </a:ext>
            </a:extLst>
          </p:cNvPr>
          <p:cNvSpPr txBox="1"/>
          <p:nvPr/>
        </p:nvSpPr>
        <p:spPr>
          <a:xfrm>
            <a:off x="-25637" y="6309576"/>
            <a:ext cx="2309991" cy="646331"/>
          </a:xfrm>
          <a:prstGeom prst="rect">
            <a:avLst/>
          </a:prstGeom>
          <a:noFill/>
        </p:spPr>
        <p:txBody>
          <a:bodyPr wrap="none" rtlCol="0">
            <a:spAutoFit/>
          </a:bodyPr>
          <a:lstStyle/>
          <a:p>
            <a:r>
              <a:rPr lang="en-US" b="0" i="0" dirty="0"/>
              <a:t> </a:t>
            </a:r>
            <a:r>
              <a:rPr lang="en-GB" b="0" i="0" dirty="0"/>
              <a:t>(</a:t>
            </a:r>
            <a:r>
              <a:rPr lang="en-GB" b="0" i="0" dirty="0">
                <a:solidFill>
                  <a:srgbClr val="0D0D0D"/>
                </a:solidFill>
                <a:effectLst/>
                <a:latin typeface="Söhne"/>
              </a:rPr>
              <a:t>Sanchez et al., 2023</a:t>
            </a:r>
            <a:r>
              <a:rPr lang="en-GB" b="0" i="0" dirty="0"/>
              <a:t>)</a:t>
            </a:r>
            <a:endParaRPr lang="en-US" dirty="0"/>
          </a:p>
          <a:p>
            <a:endParaRPr lang="en-GB" dirty="0"/>
          </a:p>
        </p:txBody>
      </p:sp>
    </p:spTree>
    <p:extLst>
      <p:ext uri="{BB962C8B-B14F-4D97-AF65-F5344CB8AC3E}">
        <p14:creationId xmlns:p14="http://schemas.microsoft.com/office/powerpoint/2010/main" val="24376552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09BAE536-2987-6BB7-1483-A6FE03ED4784}"/>
              </a:ext>
            </a:extLst>
          </p:cNvPr>
          <p:cNvSpPr>
            <a:spLocks noGrp="1"/>
          </p:cNvSpPr>
          <p:nvPr>
            <p:ph type="title"/>
          </p:nvPr>
        </p:nvSpPr>
        <p:spPr>
          <a:xfrm>
            <a:off x="609600" y="552782"/>
            <a:ext cx="5369169" cy="1591902"/>
          </a:xfrm>
        </p:spPr>
        <p:txBody>
          <a:bodyPr>
            <a:normAutofit/>
          </a:bodyPr>
          <a:lstStyle/>
          <a:p>
            <a:r>
              <a:rPr lang="en-GB" dirty="0"/>
              <a:t>Case studies on employee benefits </a:t>
            </a:r>
          </a:p>
        </p:txBody>
      </p:sp>
      <p:sp>
        <p:nvSpPr>
          <p:cNvPr id="3" name="Content Placeholder 2">
            <a:extLst>
              <a:ext uri="{FF2B5EF4-FFF2-40B4-BE49-F238E27FC236}">
                <a16:creationId xmlns:a16="http://schemas.microsoft.com/office/drawing/2014/main" id="{0ECAE06C-A642-DBE4-1DFB-ACF0E22B8756}"/>
              </a:ext>
            </a:extLst>
          </p:cNvPr>
          <p:cNvSpPr>
            <a:spLocks noGrp="1"/>
          </p:cNvSpPr>
          <p:nvPr>
            <p:ph idx="1"/>
          </p:nvPr>
        </p:nvSpPr>
        <p:spPr>
          <a:xfrm>
            <a:off x="610198" y="2391994"/>
            <a:ext cx="5355276" cy="4466005"/>
          </a:xfrm>
        </p:spPr>
        <p:txBody>
          <a:bodyPr anchor="t">
            <a:normAutofit/>
          </a:bodyPr>
          <a:lstStyle/>
          <a:p>
            <a:r>
              <a:rPr lang="en-US" sz="2800" b="0" i="0" dirty="0">
                <a:effectLst/>
                <a:latin typeface="Söhne"/>
              </a:rPr>
              <a:t>Technology-enhanced training programs offer a multitude of benefits across various industries. Here's a summary of these advantages, presented through initiatives from Microsoft, Apple, HSBC, and Samsung. </a:t>
            </a:r>
            <a:endParaRPr lang="en-GB" dirty="0"/>
          </a:p>
        </p:txBody>
      </p:sp>
      <p:pic>
        <p:nvPicPr>
          <p:cNvPr id="5" name="Picture 4" descr="Mobile device with apps">
            <a:extLst>
              <a:ext uri="{FF2B5EF4-FFF2-40B4-BE49-F238E27FC236}">
                <a16:creationId xmlns:a16="http://schemas.microsoft.com/office/drawing/2014/main" id="{71745E83-7F26-9FC8-D89C-CF2A3ADD05CE}"/>
              </a:ext>
            </a:extLst>
          </p:cNvPr>
          <p:cNvPicPr>
            <a:picLocks noChangeAspect="1"/>
          </p:cNvPicPr>
          <p:nvPr/>
        </p:nvPicPr>
        <p:blipFill rotWithShape="1">
          <a:blip r:embed="rId2"/>
          <a:srcRect l="45886" r="6316"/>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1504176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97"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9" name="Rectangle 3098">
            <a:extLst>
              <a:ext uri="{FF2B5EF4-FFF2-40B4-BE49-F238E27FC236}">
                <a16:creationId xmlns:a16="http://schemas.microsoft.com/office/drawing/2014/main" id="{094CCE7A-BF63-4F34-A790-506292F49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01" name="Freeform: Shape 3100">
            <a:extLst>
              <a:ext uri="{FF2B5EF4-FFF2-40B4-BE49-F238E27FC236}">
                <a16:creationId xmlns:a16="http://schemas.microsoft.com/office/drawing/2014/main" id="{F066AA63-76B1-4DA5-BDFB-DB2FD4E00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44776" y="211090"/>
            <a:ext cx="5544176" cy="6646910"/>
          </a:xfrm>
          <a:custGeom>
            <a:avLst/>
            <a:gdLst>
              <a:gd name="connsiteX0" fmla="*/ 4779974 w 5544176"/>
              <a:gd name="connsiteY0" fmla="*/ 685250 h 6646910"/>
              <a:gd name="connsiteX1" fmla="*/ 5309474 w 5544176"/>
              <a:gd name="connsiteY1" fmla="*/ 1126951 h 6646910"/>
              <a:gd name="connsiteX2" fmla="*/ 5001910 w 5544176"/>
              <a:gd name="connsiteY2" fmla="*/ 1690856 h 6646910"/>
              <a:gd name="connsiteX3" fmla="*/ 4306656 w 5544176"/>
              <a:gd name="connsiteY3" fmla="*/ 1273177 h 6646910"/>
              <a:gd name="connsiteX4" fmla="*/ 4621504 w 5544176"/>
              <a:gd name="connsiteY4" fmla="*/ 721515 h 6646910"/>
              <a:gd name="connsiteX5" fmla="*/ 4779974 w 5544176"/>
              <a:gd name="connsiteY5" fmla="*/ 685250 h 6646910"/>
              <a:gd name="connsiteX6" fmla="*/ 2760003 w 5544176"/>
              <a:gd name="connsiteY6" fmla="*/ 352577 h 6646910"/>
              <a:gd name="connsiteX7" fmla="*/ 2990385 w 5544176"/>
              <a:gd name="connsiteY7" fmla="*/ 544679 h 6646910"/>
              <a:gd name="connsiteX8" fmla="*/ 2856557 w 5544176"/>
              <a:gd name="connsiteY8" fmla="*/ 790095 h 6646910"/>
              <a:gd name="connsiteX9" fmla="*/ 2554030 w 5544176"/>
              <a:gd name="connsiteY9" fmla="*/ 608299 h 6646910"/>
              <a:gd name="connsiteX10" fmla="*/ 2691113 w 5544176"/>
              <a:gd name="connsiteY10" fmla="*/ 368075 h 6646910"/>
              <a:gd name="connsiteX11" fmla="*/ 2760003 w 5544176"/>
              <a:gd name="connsiteY11" fmla="*/ 352577 h 6646910"/>
              <a:gd name="connsiteX12" fmla="*/ 3630 w 5544176"/>
              <a:gd name="connsiteY12" fmla="*/ 28121 h 6646910"/>
              <a:gd name="connsiteX13" fmla="*/ 151871 w 5544176"/>
              <a:gd name="connsiteY13" fmla="*/ 38891 h 6646910"/>
              <a:gd name="connsiteX14" fmla="*/ 1031555 w 5544176"/>
              <a:gd name="connsiteY14" fmla="*/ 832871 h 6646910"/>
              <a:gd name="connsiteX15" fmla="*/ 1096338 w 5544176"/>
              <a:gd name="connsiteY15" fmla="*/ 964607 h 6646910"/>
              <a:gd name="connsiteX16" fmla="*/ 1409481 w 5544176"/>
              <a:gd name="connsiteY16" fmla="*/ 1265738 h 6646910"/>
              <a:gd name="connsiteX17" fmla="*/ 2318612 w 5544176"/>
              <a:gd name="connsiteY17" fmla="*/ 859062 h 6646910"/>
              <a:gd name="connsiteX18" fmla="*/ 2675615 w 5544176"/>
              <a:gd name="connsiteY18" fmla="*/ 1267985 h 6646910"/>
              <a:gd name="connsiteX19" fmla="*/ 2952957 w 5544176"/>
              <a:gd name="connsiteY19" fmla="*/ 1297896 h 6646910"/>
              <a:gd name="connsiteX20" fmla="*/ 3058268 w 5544176"/>
              <a:gd name="connsiteY20" fmla="*/ 1155778 h 6646910"/>
              <a:gd name="connsiteX21" fmla="*/ 3306706 w 5544176"/>
              <a:gd name="connsiteY21" fmla="*/ 310500 h 6646910"/>
              <a:gd name="connsiteX22" fmla="*/ 3735234 w 5544176"/>
              <a:gd name="connsiteY22" fmla="*/ 107395 h 6646910"/>
              <a:gd name="connsiteX23" fmla="*/ 3828224 w 5544176"/>
              <a:gd name="connsiteY23" fmla="*/ 117624 h 6646910"/>
              <a:gd name="connsiteX24" fmla="*/ 4231180 w 5544176"/>
              <a:gd name="connsiteY24" fmla="*/ 592260 h 6646910"/>
              <a:gd name="connsiteX25" fmla="*/ 3873092 w 5544176"/>
              <a:gd name="connsiteY25" fmla="*/ 1299370 h 6646910"/>
              <a:gd name="connsiteX26" fmla="*/ 4050935 w 5544176"/>
              <a:gd name="connsiteY26" fmla="*/ 1948439 h 6646910"/>
              <a:gd name="connsiteX27" fmla="*/ 5211525 w 5544176"/>
              <a:gd name="connsiteY27" fmla="*/ 2027402 h 6646910"/>
              <a:gd name="connsiteX28" fmla="*/ 5541097 w 5544176"/>
              <a:gd name="connsiteY28" fmla="*/ 2700958 h 6646910"/>
              <a:gd name="connsiteX29" fmla="*/ 5094823 w 5544176"/>
              <a:gd name="connsiteY29" fmla="*/ 3471378 h 6646910"/>
              <a:gd name="connsiteX30" fmla="*/ 5505528 w 5544176"/>
              <a:gd name="connsiteY30" fmla="*/ 4272564 h 6646910"/>
              <a:gd name="connsiteX31" fmla="*/ 5281423 w 5544176"/>
              <a:gd name="connsiteY31" fmla="*/ 4965183 h 6646910"/>
              <a:gd name="connsiteX32" fmla="*/ 4675749 w 5544176"/>
              <a:gd name="connsiteY32" fmla="*/ 5385343 h 6646910"/>
              <a:gd name="connsiteX33" fmla="*/ 4508838 w 5544176"/>
              <a:gd name="connsiteY33" fmla="*/ 6598516 h 6646910"/>
              <a:gd name="connsiteX34" fmla="*/ 4472787 w 5544176"/>
              <a:gd name="connsiteY34" fmla="*/ 6646910 h 6646910"/>
              <a:gd name="connsiteX35" fmla="*/ 3367517 w 5544176"/>
              <a:gd name="connsiteY35" fmla="*/ 6646910 h 6646910"/>
              <a:gd name="connsiteX36" fmla="*/ 2998981 w 5544176"/>
              <a:gd name="connsiteY36" fmla="*/ 6646910 h 6646910"/>
              <a:gd name="connsiteX37" fmla="*/ 2648733 w 5544176"/>
              <a:gd name="connsiteY37" fmla="*/ 6646910 h 6646910"/>
              <a:gd name="connsiteX38" fmla="*/ 0 w 5544176"/>
              <a:gd name="connsiteY38" fmla="*/ 6646910 h 6646910"/>
              <a:gd name="connsiteX39" fmla="*/ 0 w 5544176"/>
              <a:gd name="connsiteY39" fmla="*/ 28222 h 6646910"/>
              <a:gd name="connsiteX40" fmla="*/ 1509522 w 5544176"/>
              <a:gd name="connsiteY40" fmla="*/ 767 h 6646910"/>
              <a:gd name="connsiteX41" fmla="*/ 1986017 w 5544176"/>
              <a:gd name="connsiteY41" fmla="*/ 398066 h 6646910"/>
              <a:gd name="connsiteX42" fmla="*/ 1709217 w 5544176"/>
              <a:gd name="connsiteY42" fmla="*/ 905558 h 6646910"/>
              <a:gd name="connsiteX43" fmla="*/ 1083551 w 5544176"/>
              <a:gd name="connsiteY43" fmla="*/ 529879 h 6646910"/>
              <a:gd name="connsiteX44" fmla="*/ 1366937 w 5544176"/>
              <a:gd name="connsiteY44" fmla="*/ 33390 h 6646910"/>
              <a:gd name="connsiteX45" fmla="*/ 1509522 w 5544176"/>
              <a:gd name="connsiteY45" fmla="*/ 767 h 6646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5544176" h="6646910">
                <a:moveTo>
                  <a:pt x="4779974" y="685250"/>
                </a:moveTo>
                <a:cubicBezTo>
                  <a:pt x="5032054" y="670215"/>
                  <a:pt x="5267008" y="852320"/>
                  <a:pt x="5309474" y="1126951"/>
                </a:cubicBezTo>
                <a:cubicBezTo>
                  <a:pt x="5346050" y="1363456"/>
                  <a:pt x="5216949" y="1600813"/>
                  <a:pt x="5001910" y="1690856"/>
                </a:cubicBezTo>
                <a:cubicBezTo>
                  <a:pt x="4692098" y="1820733"/>
                  <a:pt x="4350283" y="1615922"/>
                  <a:pt x="4306656" y="1273177"/>
                </a:cubicBezTo>
                <a:cubicBezTo>
                  <a:pt x="4276590" y="1039231"/>
                  <a:pt x="4408479" y="807918"/>
                  <a:pt x="4621504" y="721515"/>
                </a:cubicBezTo>
                <a:cubicBezTo>
                  <a:pt x="4671997" y="700903"/>
                  <a:pt x="4725528" y="688659"/>
                  <a:pt x="4779974" y="685250"/>
                </a:cubicBezTo>
                <a:close/>
                <a:moveTo>
                  <a:pt x="2760003" y="352577"/>
                </a:moveTo>
                <a:cubicBezTo>
                  <a:pt x="2869653" y="345991"/>
                  <a:pt x="2971942" y="425187"/>
                  <a:pt x="2990385" y="544679"/>
                </a:cubicBezTo>
                <a:cubicBezTo>
                  <a:pt x="3006348" y="647665"/>
                  <a:pt x="2950167" y="750884"/>
                  <a:pt x="2856557" y="790095"/>
                </a:cubicBezTo>
                <a:cubicBezTo>
                  <a:pt x="2721799" y="846585"/>
                  <a:pt x="2573171" y="757470"/>
                  <a:pt x="2554030" y="608299"/>
                </a:cubicBezTo>
                <a:cubicBezTo>
                  <a:pt x="2540934" y="506165"/>
                  <a:pt x="2598123" y="405659"/>
                  <a:pt x="2691113" y="368075"/>
                </a:cubicBezTo>
                <a:cubicBezTo>
                  <a:pt x="2713089" y="359242"/>
                  <a:pt x="2736352" y="353973"/>
                  <a:pt x="2760003" y="352577"/>
                </a:cubicBezTo>
                <a:close/>
                <a:moveTo>
                  <a:pt x="3630" y="28121"/>
                </a:moveTo>
                <a:cubicBezTo>
                  <a:pt x="53278" y="26959"/>
                  <a:pt x="102920" y="30524"/>
                  <a:pt x="151871" y="38891"/>
                </a:cubicBezTo>
                <a:cubicBezTo>
                  <a:pt x="865103" y="112200"/>
                  <a:pt x="964292" y="593344"/>
                  <a:pt x="1031555" y="832871"/>
                </a:cubicBezTo>
                <a:cubicBezTo>
                  <a:pt x="1053330" y="878203"/>
                  <a:pt x="1074563" y="922528"/>
                  <a:pt x="1096338" y="964607"/>
                </a:cubicBezTo>
                <a:cubicBezTo>
                  <a:pt x="1174682" y="1115560"/>
                  <a:pt x="1260852" y="1237377"/>
                  <a:pt x="1409481" y="1265738"/>
                </a:cubicBezTo>
                <a:cubicBezTo>
                  <a:pt x="1767492" y="1334008"/>
                  <a:pt x="1973154" y="762896"/>
                  <a:pt x="2318612" y="859062"/>
                </a:cubicBezTo>
                <a:cubicBezTo>
                  <a:pt x="2496300" y="908501"/>
                  <a:pt x="2583943" y="1098510"/>
                  <a:pt x="2675615" y="1267985"/>
                </a:cubicBezTo>
                <a:cubicBezTo>
                  <a:pt x="2731099" y="1370507"/>
                  <a:pt x="2875466" y="1386005"/>
                  <a:pt x="2952957" y="1297896"/>
                </a:cubicBezTo>
                <a:cubicBezTo>
                  <a:pt x="2992292" y="1253804"/>
                  <a:pt x="3027543" y="1206225"/>
                  <a:pt x="3058268" y="1155778"/>
                </a:cubicBezTo>
                <a:cubicBezTo>
                  <a:pt x="3256027" y="815280"/>
                  <a:pt x="3063848" y="537317"/>
                  <a:pt x="3306706" y="310500"/>
                </a:cubicBezTo>
                <a:cubicBezTo>
                  <a:pt x="3358006" y="262378"/>
                  <a:pt x="3524148" y="107395"/>
                  <a:pt x="3735234" y="107395"/>
                </a:cubicBezTo>
                <a:cubicBezTo>
                  <a:pt x="3766510" y="107395"/>
                  <a:pt x="3797693" y="110804"/>
                  <a:pt x="3828224" y="117624"/>
                </a:cubicBezTo>
                <a:cubicBezTo>
                  <a:pt x="4046595" y="166056"/>
                  <a:pt x="4222967" y="384349"/>
                  <a:pt x="4231180" y="592260"/>
                </a:cubicBezTo>
                <a:cubicBezTo>
                  <a:pt x="4242339" y="872003"/>
                  <a:pt x="3941207" y="932136"/>
                  <a:pt x="3873092" y="1299370"/>
                </a:cubicBezTo>
                <a:cubicBezTo>
                  <a:pt x="3837368" y="1492245"/>
                  <a:pt x="3867280" y="1798492"/>
                  <a:pt x="4050935" y="1948439"/>
                </a:cubicBezTo>
                <a:cubicBezTo>
                  <a:pt x="4358421" y="2199435"/>
                  <a:pt x="4810507" y="1777182"/>
                  <a:pt x="5211525" y="2027402"/>
                </a:cubicBezTo>
                <a:cubicBezTo>
                  <a:pt x="5429122" y="2163013"/>
                  <a:pt x="5566824" y="2456164"/>
                  <a:pt x="5541097" y="2700958"/>
                </a:cubicBezTo>
                <a:cubicBezTo>
                  <a:pt x="5501654" y="3076251"/>
                  <a:pt x="5098698" y="3142194"/>
                  <a:pt x="5094823" y="3471378"/>
                </a:cubicBezTo>
                <a:cubicBezTo>
                  <a:pt x="5091415" y="3745236"/>
                  <a:pt x="5419668" y="3893242"/>
                  <a:pt x="5505528" y="4272564"/>
                </a:cubicBezTo>
                <a:cubicBezTo>
                  <a:pt x="5569691" y="4556184"/>
                  <a:pt x="5439041" y="4752005"/>
                  <a:pt x="5281423" y="4965183"/>
                </a:cubicBezTo>
                <a:cubicBezTo>
                  <a:pt x="5068244" y="5253608"/>
                  <a:pt x="4866301" y="5146281"/>
                  <a:pt x="4675749" y="5385343"/>
                </a:cubicBezTo>
                <a:cubicBezTo>
                  <a:pt x="4370191" y="5769070"/>
                  <a:pt x="4714176" y="6260683"/>
                  <a:pt x="4508838" y="6598516"/>
                </a:cubicBezTo>
                <a:lnTo>
                  <a:pt x="4472787" y="6646910"/>
                </a:lnTo>
                <a:lnTo>
                  <a:pt x="3367517" y="6646910"/>
                </a:lnTo>
                <a:lnTo>
                  <a:pt x="2998981" y="6646910"/>
                </a:lnTo>
                <a:lnTo>
                  <a:pt x="2648733" y="6646910"/>
                </a:lnTo>
                <a:lnTo>
                  <a:pt x="0" y="6646910"/>
                </a:lnTo>
                <a:lnTo>
                  <a:pt x="0" y="28222"/>
                </a:lnTo>
                <a:close/>
                <a:moveTo>
                  <a:pt x="1509522" y="767"/>
                </a:moveTo>
                <a:cubicBezTo>
                  <a:pt x="1736339" y="-12639"/>
                  <a:pt x="1947814" y="150946"/>
                  <a:pt x="1986017" y="398066"/>
                </a:cubicBezTo>
                <a:cubicBezTo>
                  <a:pt x="2019183" y="611090"/>
                  <a:pt x="1902946" y="824502"/>
                  <a:pt x="1709217" y="905558"/>
                </a:cubicBezTo>
                <a:cubicBezTo>
                  <a:pt x="1430403" y="1021795"/>
                  <a:pt x="1123149" y="837830"/>
                  <a:pt x="1083551" y="529879"/>
                </a:cubicBezTo>
                <a:cubicBezTo>
                  <a:pt x="1056506" y="319025"/>
                  <a:pt x="1175223" y="110882"/>
                  <a:pt x="1366937" y="33390"/>
                </a:cubicBezTo>
                <a:cubicBezTo>
                  <a:pt x="1412379" y="14871"/>
                  <a:pt x="1460539" y="3866"/>
                  <a:pt x="1509522" y="76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E4DC3AC-3AC0-37C0-0287-D245155CF320}"/>
              </a:ext>
            </a:extLst>
          </p:cNvPr>
          <p:cNvSpPr>
            <a:spLocks noGrp="1"/>
          </p:cNvSpPr>
          <p:nvPr>
            <p:ph idx="1"/>
          </p:nvPr>
        </p:nvSpPr>
        <p:spPr>
          <a:xfrm>
            <a:off x="391886" y="1782076"/>
            <a:ext cx="7064828" cy="5075924"/>
          </a:xfrm>
        </p:spPr>
        <p:txBody>
          <a:bodyPr anchor="t">
            <a:normAutofit/>
          </a:bodyPr>
          <a:lstStyle/>
          <a:p>
            <a:pPr>
              <a:lnSpc>
                <a:spcPct val="100000"/>
              </a:lnSpc>
            </a:pPr>
            <a:r>
              <a:rPr lang="en-US" sz="2800" b="1" i="0" dirty="0">
                <a:effectLst/>
                <a:latin typeface="Söhne"/>
              </a:rPr>
              <a:t>Microsoft: Personalized Learning Paths</a:t>
            </a:r>
            <a:endParaRPr lang="en-US" sz="2800" b="0" i="0" dirty="0">
              <a:effectLst/>
              <a:latin typeface="Söhne"/>
            </a:endParaRPr>
          </a:p>
          <a:p>
            <a:pPr>
              <a:lnSpc>
                <a:spcPct val="100000"/>
              </a:lnSpc>
            </a:pPr>
            <a:r>
              <a:rPr lang="en-US" sz="2800" b="0" i="0" dirty="0">
                <a:effectLst/>
                <a:latin typeface="Söhne"/>
              </a:rPr>
              <a:t> "Microsoft Learn" allows employees to tailor their learning to their specific roles and goals, enhancing skill development and career progression (Microsoft, 2022). </a:t>
            </a:r>
          </a:p>
          <a:p>
            <a:pPr>
              <a:lnSpc>
                <a:spcPct val="100000"/>
              </a:lnSpc>
            </a:pPr>
            <a:endParaRPr lang="en-GB" sz="2400" dirty="0"/>
          </a:p>
        </p:txBody>
      </p:sp>
      <p:pic>
        <p:nvPicPr>
          <p:cNvPr id="3074" name="Picture 2" descr="Image result for microsoft learn login">
            <a:extLst>
              <a:ext uri="{FF2B5EF4-FFF2-40B4-BE49-F238E27FC236}">
                <a16:creationId xmlns:a16="http://schemas.microsoft.com/office/drawing/2014/main" id="{3FC45489-4C8F-53DE-1180-35120DFF85F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56714" y="2122714"/>
            <a:ext cx="4732238" cy="3820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8210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46"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48" name="Rectangle 4147">
            <a:extLst>
              <a:ext uri="{FF2B5EF4-FFF2-40B4-BE49-F238E27FC236}">
                <a16:creationId xmlns:a16="http://schemas.microsoft.com/office/drawing/2014/main" id="{5BBD9CB2-535D-4F4B-972C-5212F36C50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150" name="Group 4149">
            <a:extLst>
              <a:ext uri="{FF2B5EF4-FFF2-40B4-BE49-F238E27FC236}">
                <a16:creationId xmlns:a16="http://schemas.microsoft.com/office/drawing/2014/main" id="{7CEE8C68-9887-4E75-890E-0D00A7A2A4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844651" cy="6858000"/>
            <a:chOff x="0" y="0"/>
            <a:chExt cx="6844651" cy="6858000"/>
          </a:xfrm>
        </p:grpSpPr>
        <p:sp>
          <p:nvSpPr>
            <p:cNvPr id="4151" name="Freeform: Shape 4150">
              <a:extLst>
                <a:ext uri="{FF2B5EF4-FFF2-40B4-BE49-F238E27FC236}">
                  <a16:creationId xmlns:a16="http://schemas.microsoft.com/office/drawing/2014/main" id="{907999E1-A438-4253-A050-626E9F2D1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4135778"/>
              <a:ext cx="4850830" cy="2722222"/>
            </a:xfrm>
            <a:custGeom>
              <a:avLst/>
              <a:gdLst>
                <a:gd name="connsiteX0" fmla="*/ 1317554 w 6051230"/>
                <a:gd name="connsiteY0" fmla="*/ 241852 h 3395870"/>
                <a:gd name="connsiteX1" fmla="*/ 1738974 w 6051230"/>
                <a:gd name="connsiteY1" fmla="*/ 663272 h 3395870"/>
                <a:gd name="connsiteX2" fmla="*/ 1317554 w 6051230"/>
                <a:gd name="connsiteY2" fmla="*/ 1084692 h 3395870"/>
                <a:gd name="connsiteX3" fmla="*/ 896135 w 6051230"/>
                <a:gd name="connsiteY3" fmla="*/ 663272 h 3395870"/>
                <a:gd name="connsiteX4" fmla="*/ 1317554 w 6051230"/>
                <a:gd name="connsiteY4" fmla="*/ 241852 h 3395870"/>
                <a:gd name="connsiteX5" fmla="*/ 5744951 w 6051230"/>
                <a:gd name="connsiteY5" fmla="*/ 25092 h 3395870"/>
                <a:gd name="connsiteX6" fmla="*/ 5853136 w 6051230"/>
                <a:gd name="connsiteY6" fmla="*/ 38157 h 3395870"/>
                <a:gd name="connsiteX7" fmla="*/ 5986405 w 6051230"/>
                <a:gd name="connsiteY7" fmla="*/ 82706 h 3395870"/>
                <a:gd name="connsiteX8" fmla="*/ 6051230 w 6051230"/>
                <a:gd name="connsiteY8" fmla="*/ 119975 h 3395870"/>
                <a:gd name="connsiteX9" fmla="*/ 6051230 w 6051230"/>
                <a:gd name="connsiteY9" fmla="*/ 3395870 h 3395870"/>
                <a:gd name="connsiteX10" fmla="*/ 656731 w 6051230"/>
                <a:gd name="connsiteY10" fmla="*/ 3395870 h 3395870"/>
                <a:gd name="connsiteX11" fmla="*/ 653211 w 6051230"/>
                <a:gd name="connsiteY11" fmla="*/ 3385085 h 3395870"/>
                <a:gd name="connsiteX12" fmla="*/ 364 w 6051230"/>
                <a:gd name="connsiteY12" fmla="*/ 2254809 h 3395870"/>
                <a:gd name="connsiteX13" fmla="*/ 556515 w 6051230"/>
                <a:gd name="connsiteY13" fmla="*/ 1423552 h 3395870"/>
                <a:gd name="connsiteX14" fmla="*/ 1745273 w 6051230"/>
                <a:gd name="connsiteY14" fmla="*/ 1427778 h 3395870"/>
                <a:gd name="connsiteX15" fmla="*/ 2394059 w 6051230"/>
                <a:gd name="connsiteY15" fmla="*/ 417033 h 3395870"/>
                <a:gd name="connsiteX16" fmla="*/ 3343283 w 6051230"/>
                <a:gd name="connsiteY16" fmla="*/ 215877 h 3395870"/>
                <a:gd name="connsiteX17" fmla="*/ 4234022 w 6051230"/>
                <a:gd name="connsiteY17" fmla="*/ 639120 h 3395870"/>
                <a:gd name="connsiteX18" fmla="*/ 5744951 w 6051230"/>
                <a:gd name="connsiteY18" fmla="*/ 25092 h 3395870"/>
                <a:gd name="connsiteX19" fmla="*/ 4359592 w 6051230"/>
                <a:gd name="connsiteY19" fmla="*/ 0 h 3395870"/>
                <a:gd name="connsiteX20" fmla="*/ 4601444 w 6051230"/>
                <a:gd name="connsiteY20" fmla="*/ 241852 h 3395870"/>
                <a:gd name="connsiteX21" fmla="*/ 4359592 w 6051230"/>
                <a:gd name="connsiteY21" fmla="*/ 483704 h 3395870"/>
                <a:gd name="connsiteX22" fmla="*/ 4117740 w 6051230"/>
                <a:gd name="connsiteY22" fmla="*/ 241852 h 3395870"/>
                <a:gd name="connsiteX23" fmla="*/ 4359592 w 6051230"/>
                <a:gd name="connsiteY23" fmla="*/ 0 h 339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6051230" h="3395870">
                  <a:moveTo>
                    <a:pt x="1317554" y="241852"/>
                  </a:moveTo>
                  <a:cubicBezTo>
                    <a:pt x="1550298" y="241852"/>
                    <a:pt x="1738974" y="430528"/>
                    <a:pt x="1738974" y="663272"/>
                  </a:cubicBezTo>
                  <a:cubicBezTo>
                    <a:pt x="1738974" y="896016"/>
                    <a:pt x="1550298" y="1084692"/>
                    <a:pt x="1317554" y="1084692"/>
                  </a:cubicBezTo>
                  <a:cubicBezTo>
                    <a:pt x="1084811" y="1084692"/>
                    <a:pt x="896135" y="896016"/>
                    <a:pt x="896135" y="663272"/>
                  </a:cubicBezTo>
                  <a:cubicBezTo>
                    <a:pt x="896135" y="430528"/>
                    <a:pt x="1084811" y="241852"/>
                    <a:pt x="1317554" y="241852"/>
                  </a:cubicBezTo>
                  <a:close/>
                  <a:moveTo>
                    <a:pt x="5744951" y="25092"/>
                  </a:moveTo>
                  <a:cubicBezTo>
                    <a:pt x="5780114" y="26000"/>
                    <a:pt x="5816126" y="30200"/>
                    <a:pt x="5853136" y="38157"/>
                  </a:cubicBezTo>
                  <a:cubicBezTo>
                    <a:pt x="5898808" y="47996"/>
                    <a:pt x="5943333" y="63096"/>
                    <a:pt x="5986405" y="82706"/>
                  </a:cubicBezTo>
                  <a:lnTo>
                    <a:pt x="6051230" y="119975"/>
                  </a:lnTo>
                  <a:lnTo>
                    <a:pt x="6051230" y="3395870"/>
                  </a:lnTo>
                  <a:lnTo>
                    <a:pt x="656731" y="3395870"/>
                  </a:lnTo>
                  <a:lnTo>
                    <a:pt x="653211" y="3385085"/>
                  </a:lnTo>
                  <a:cubicBezTo>
                    <a:pt x="502956" y="3025600"/>
                    <a:pt x="-15658" y="2768546"/>
                    <a:pt x="364" y="2254809"/>
                  </a:cubicBezTo>
                  <a:cubicBezTo>
                    <a:pt x="11420" y="1911642"/>
                    <a:pt x="256854" y="1556695"/>
                    <a:pt x="556515" y="1423552"/>
                  </a:cubicBezTo>
                  <a:cubicBezTo>
                    <a:pt x="1016167" y="1219697"/>
                    <a:pt x="1362083" y="1643227"/>
                    <a:pt x="1745273" y="1427778"/>
                  </a:cubicBezTo>
                  <a:cubicBezTo>
                    <a:pt x="2063249" y="1248992"/>
                    <a:pt x="2013979" y="769367"/>
                    <a:pt x="2394059" y="417033"/>
                  </a:cubicBezTo>
                  <a:cubicBezTo>
                    <a:pt x="2678165" y="153583"/>
                    <a:pt x="2991680" y="174868"/>
                    <a:pt x="3343283" y="215877"/>
                  </a:cubicBezTo>
                  <a:cubicBezTo>
                    <a:pt x="3818364" y="271483"/>
                    <a:pt x="3830460" y="577169"/>
                    <a:pt x="4234022" y="639120"/>
                  </a:cubicBezTo>
                  <a:cubicBezTo>
                    <a:pt x="4881024" y="738546"/>
                    <a:pt x="5217500" y="11468"/>
                    <a:pt x="5744951" y="25092"/>
                  </a:cubicBezTo>
                  <a:close/>
                  <a:moveTo>
                    <a:pt x="4359592" y="0"/>
                  </a:moveTo>
                  <a:cubicBezTo>
                    <a:pt x="4493163" y="0"/>
                    <a:pt x="4601444" y="108281"/>
                    <a:pt x="4601444" y="241852"/>
                  </a:cubicBezTo>
                  <a:cubicBezTo>
                    <a:pt x="4601444" y="375423"/>
                    <a:pt x="4493163" y="483704"/>
                    <a:pt x="4359592" y="483704"/>
                  </a:cubicBezTo>
                  <a:cubicBezTo>
                    <a:pt x="4226021" y="483704"/>
                    <a:pt x="4117740" y="375423"/>
                    <a:pt x="4117740" y="241852"/>
                  </a:cubicBezTo>
                  <a:cubicBezTo>
                    <a:pt x="4117740" y="108281"/>
                    <a:pt x="4226021" y="0"/>
                    <a:pt x="435959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52" name="Freeform: Shape 4151">
              <a:extLst>
                <a:ext uri="{FF2B5EF4-FFF2-40B4-BE49-F238E27FC236}">
                  <a16:creationId xmlns:a16="http://schemas.microsoft.com/office/drawing/2014/main" id="{DA30AA2C-0ECE-47DC-B845-BDAD0EA5A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1577" y="0"/>
              <a:ext cx="6693074" cy="3398296"/>
            </a:xfrm>
            <a:custGeom>
              <a:avLst/>
              <a:gdLst>
                <a:gd name="connsiteX0" fmla="*/ 2380724 w 6693074"/>
                <a:gd name="connsiteY0" fmla="*/ 2510104 h 3398296"/>
                <a:gd name="connsiteX1" fmla="*/ 2626684 w 6693074"/>
                <a:gd name="connsiteY1" fmla="*/ 2764133 h 3398296"/>
                <a:gd name="connsiteX2" fmla="*/ 2380724 w 6693074"/>
                <a:gd name="connsiteY2" fmla="*/ 3018163 h 3398296"/>
                <a:gd name="connsiteX3" fmla="*/ 2134763 w 6693074"/>
                <a:gd name="connsiteY3" fmla="*/ 2764133 h 3398296"/>
                <a:gd name="connsiteX4" fmla="*/ 2380724 w 6693074"/>
                <a:gd name="connsiteY4" fmla="*/ 2510104 h 3398296"/>
                <a:gd name="connsiteX5" fmla="*/ 884907 w 6693074"/>
                <a:gd name="connsiteY5" fmla="*/ 0 h 3398296"/>
                <a:gd name="connsiteX6" fmla="*/ 6051680 w 6693074"/>
                <a:gd name="connsiteY6" fmla="*/ 0 h 3398296"/>
                <a:gd name="connsiteX7" fmla="*/ 6121099 w 6693074"/>
                <a:gd name="connsiteY7" fmla="*/ 36217 h 3398296"/>
                <a:gd name="connsiteX8" fmla="*/ 6640479 w 6693074"/>
                <a:gd name="connsiteY8" fmla="*/ 710517 h 3398296"/>
                <a:gd name="connsiteX9" fmla="*/ 5928277 w 6693074"/>
                <a:gd name="connsiteY9" fmla="*/ 2192618 h 3398296"/>
                <a:gd name="connsiteX10" fmla="*/ 5667436 w 6693074"/>
                <a:gd name="connsiteY10" fmla="*/ 2255814 h 3398296"/>
                <a:gd name="connsiteX11" fmla="*/ 5668006 w 6693074"/>
                <a:gd name="connsiteY11" fmla="*/ 2256174 h 3398296"/>
                <a:gd name="connsiteX12" fmla="*/ 4828615 w 6693074"/>
                <a:gd name="connsiteY12" fmla="*/ 2818757 h 3398296"/>
                <a:gd name="connsiteX13" fmla="*/ 4160246 w 6693074"/>
                <a:gd name="connsiteY13" fmla="*/ 3350913 h 3398296"/>
                <a:gd name="connsiteX14" fmla="*/ 2769657 w 6693074"/>
                <a:gd name="connsiteY14" fmla="*/ 2666255 h 3398296"/>
                <a:gd name="connsiteX15" fmla="*/ 2755771 w 6693074"/>
                <a:gd name="connsiteY15" fmla="*/ 2630500 h 3398296"/>
                <a:gd name="connsiteX16" fmla="*/ 2244653 w 6693074"/>
                <a:gd name="connsiteY16" fmla="*/ 2380641 h 3398296"/>
                <a:gd name="connsiteX17" fmla="*/ 2229615 w 6693074"/>
                <a:gd name="connsiteY17" fmla="*/ 2385940 h 3398296"/>
                <a:gd name="connsiteX18" fmla="*/ 1328445 w 6693074"/>
                <a:gd name="connsiteY18" fmla="*/ 2318641 h 3398296"/>
                <a:gd name="connsiteX19" fmla="*/ 825760 w 6693074"/>
                <a:gd name="connsiteY19" fmla="*/ 709925 h 3398296"/>
                <a:gd name="connsiteX20" fmla="*/ 920855 w 6693074"/>
                <a:gd name="connsiteY20" fmla="*/ 173363 h 3398296"/>
                <a:gd name="connsiteX21" fmla="*/ 31606 w 6693074"/>
                <a:gd name="connsiteY21" fmla="*/ 0 h 3398296"/>
                <a:gd name="connsiteX22" fmla="*/ 729772 w 6693074"/>
                <a:gd name="connsiteY22" fmla="*/ 0 h 3398296"/>
                <a:gd name="connsiteX23" fmla="*/ 731461 w 6693074"/>
                <a:gd name="connsiteY23" fmla="*/ 3214 h 3398296"/>
                <a:gd name="connsiteX24" fmla="*/ 761378 w 6693074"/>
                <a:gd name="connsiteY24" fmla="*/ 156256 h 3398296"/>
                <a:gd name="connsiteX25" fmla="*/ 380689 w 6693074"/>
                <a:gd name="connsiteY25" fmla="*/ 549433 h 3398296"/>
                <a:gd name="connsiteX26" fmla="*/ 0 w 6693074"/>
                <a:gd name="connsiteY26" fmla="*/ 156256 h 3398296"/>
                <a:gd name="connsiteX27" fmla="*/ 29917 w 6693074"/>
                <a:gd name="connsiteY27" fmla="*/ 3214 h 339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693074" h="3398296">
                  <a:moveTo>
                    <a:pt x="2380724" y="2510104"/>
                  </a:moveTo>
                  <a:cubicBezTo>
                    <a:pt x="2516564" y="2510104"/>
                    <a:pt x="2626684" y="2623837"/>
                    <a:pt x="2626684" y="2764133"/>
                  </a:cubicBezTo>
                  <a:cubicBezTo>
                    <a:pt x="2626684" y="2904429"/>
                    <a:pt x="2516564" y="3018163"/>
                    <a:pt x="2380724" y="3018163"/>
                  </a:cubicBezTo>
                  <a:cubicBezTo>
                    <a:pt x="2244884" y="3018163"/>
                    <a:pt x="2134763" y="2904429"/>
                    <a:pt x="2134763" y="2764133"/>
                  </a:cubicBezTo>
                  <a:cubicBezTo>
                    <a:pt x="2134763" y="2623837"/>
                    <a:pt x="2244884" y="2510104"/>
                    <a:pt x="2380724" y="2510104"/>
                  </a:cubicBezTo>
                  <a:close/>
                  <a:moveTo>
                    <a:pt x="884907" y="0"/>
                  </a:moveTo>
                  <a:lnTo>
                    <a:pt x="6051680" y="0"/>
                  </a:lnTo>
                  <a:lnTo>
                    <a:pt x="6121099" y="36217"/>
                  </a:lnTo>
                  <a:cubicBezTo>
                    <a:pt x="6366566" y="184628"/>
                    <a:pt x="6553667" y="423532"/>
                    <a:pt x="6640479" y="710517"/>
                  </a:cubicBezTo>
                  <a:cubicBezTo>
                    <a:pt x="6825140" y="1318169"/>
                    <a:pt x="6508356" y="1977124"/>
                    <a:pt x="5928277" y="2192618"/>
                  </a:cubicBezTo>
                  <a:cubicBezTo>
                    <a:pt x="5843954" y="2223915"/>
                    <a:pt x="5756441" y="2245149"/>
                    <a:pt x="5667436" y="2255814"/>
                  </a:cubicBezTo>
                  <a:lnTo>
                    <a:pt x="5668006" y="2256174"/>
                  </a:lnTo>
                  <a:cubicBezTo>
                    <a:pt x="5318589" y="2298283"/>
                    <a:pt x="5008215" y="2506372"/>
                    <a:pt x="4828615" y="2818757"/>
                  </a:cubicBezTo>
                  <a:cubicBezTo>
                    <a:pt x="4678970" y="3077052"/>
                    <a:pt x="4440169" y="3267195"/>
                    <a:pt x="4160246" y="3350913"/>
                  </a:cubicBezTo>
                  <a:cubicBezTo>
                    <a:pt x="3598897" y="3520091"/>
                    <a:pt x="2995661" y="3223355"/>
                    <a:pt x="2769657" y="2666255"/>
                  </a:cubicBezTo>
                  <a:cubicBezTo>
                    <a:pt x="2764822" y="2654348"/>
                    <a:pt x="2760147" y="2642384"/>
                    <a:pt x="2755771" y="2630500"/>
                  </a:cubicBezTo>
                  <a:cubicBezTo>
                    <a:pt x="2677716" y="2419625"/>
                    <a:pt x="2450513" y="2304839"/>
                    <a:pt x="2244653" y="2380641"/>
                  </a:cubicBezTo>
                  <a:cubicBezTo>
                    <a:pt x="2239641" y="2382406"/>
                    <a:pt x="2234628" y="2384173"/>
                    <a:pt x="2229615" y="2385940"/>
                  </a:cubicBezTo>
                  <a:cubicBezTo>
                    <a:pt x="1932792" y="2490529"/>
                    <a:pt x="1607577" y="2466217"/>
                    <a:pt x="1328445" y="2318641"/>
                  </a:cubicBezTo>
                  <a:cubicBezTo>
                    <a:pt x="759506" y="2017743"/>
                    <a:pt x="534458" y="1297533"/>
                    <a:pt x="825760" y="709925"/>
                  </a:cubicBezTo>
                  <a:cubicBezTo>
                    <a:pt x="908555" y="543429"/>
                    <a:pt x="940899" y="356638"/>
                    <a:pt x="920855" y="173363"/>
                  </a:cubicBezTo>
                  <a:close/>
                  <a:moveTo>
                    <a:pt x="31606" y="0"/>
                  </a:moveTo>
                  <a:lnTo>
                    <a:pt x="729772" y="0"/>
                  </a:lnTo>
                  <a:lnTo>
                    <a:pt x="731461" y="3214"/>
                  </a:lnTo>
                  <a:cubicBezTo>
                    <a:pt x="750725" y="50253"/>
                    <a:pt x="761378" y="101970"/>
                    <a:pt x="761378" y="156256"/>
                  </a:cubicBezTo>
                  <a:cubicBezTo>
                    <a:pt x="761378" y="373402"/>
                    <a:pt x="590938" y="549433"/>
                    <a:pt x="380689" y="549433"/>
                  </a:cubicBezTo>
                  <a:cubicBezTo>
                    <a:pt x="170440" y="549433"/>
                    <a:pt x="0" y="373402"/>
                    <a:pt x="0" y="156256"/>
                  </a:cubicBezTo>
                  <a:cubicBezTo>
                    <a:pt x="0" y="101970"/>
                    <a:pt x="10653" y="50253"/>
                    <a:pt x="29917" y="321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 name="Content Placeholder 2">
            <a:extLst>
              <a:ext uri="{FF2B5EF4-FFF2-40B4-BE49-F238E27FC236}">
                <a16:creationId xmlns:a16="http://schemas.microsoft.com/office/drawing/2014/main" id="{23C55A5A-AD8A-A37F-B939-C953704B4DCA}"/>
              </a:ext>
            </a:extLst>
          </p:cNvPr>
          <p:cNvSpPr>
            <a:spLocks noGrp="1"/>
          </p:cNvSpPr>
          <p:nvPr>
            <p:ph idx="1"/>
          </p:nvPr>
        </p:nvSpPr>
        <p:spPr>
          <a:xfrm>
            <a:off x="4522026" y="289942"/>
            <a:ext cx="6355689" cy="3108354"/>
          </a:xfrm>
        </p:spPr>
        <p:txBody>
          <a:bodyPr>
            <a:noAutofit/>
          </a:bodyPr>
          <a:lstStyle/>
          <a:p>
            <a:pPr algn="just"/>
            <a:r>
              <a:rPr lang="en-US" sz="2400" b="1" i="0" dirty="0">
                <a:effectLst/>
                <a:latin typeface="Arial" panose="020B0604020202020204" pitchFamily="34" charset="0"/>
                <a:cs typeface="Arial" panose="020B0604020202020204" pitchFamily="34" charset="0"/>
              </a:rPr>
              <a:t>Apple's</a:t>
            </a:r>
            <a:r>
              <a:rPr lang="en-US" sz="2400" b="0" i="0" dirty="0">
                <a:effectLst/>
                <a:latin typeface="Arial" panose="020B0604020202020204" pitchFamily="34" charset="0"/>
                <a:cs typeface="Arial" panose="020B0604020202020204" pitchFamily="34" charset="0"/>
              </a:rPr>
              <a:t> "Apple University" provides a broad selection of online courses and resources, allowing employees to learn at a pace and schedule that suits them best. This flexibility is crucial in maintaining a healthy balance between professional responsibilities, learning, and personal life, particularly within the dynamic tech sector (Apple Inc., </a:t>
            </a:r>
            <a:r>
              <a:rPr lang="en-US" sz="2400" b="0" i="0" dirty="0" err="1">
                <a:effectLst/>
                <a:latin typeface="Arial" panose="020B0604020202020204" pitchFamily="34" charset="0"/>
                <a:cs typeface="Arial" panose="020B0604020202020204" pitchFamily="34" charset="0"/>
              </a:rPr>
              <a:t>n.d</a:t>
            </a:r>
            <a:r>
              <a:rPr lang="en-US" sz="2400" b="0" i="0" dirty="0">
                <a:effectLst/>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p:txBody>
      </p:sp>
      <p:pic>
        <p:nvPicPr>
          <p:cNvPr id="4098" name="Picture 2" descr="Employee benefits – Free Creative Commons Images from Picserver">
            <a:extLst>
              <a:ext uri="{FF2B5EF4-FFF2-40B4-BE49-F238E27FC236}">
                <a16:creationId xmlns:a16="http://schemas.microsoft.com/office/drawing/2014/main" id="{539CDB42-C56C-589F-5C3B-351566EA6ED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8528" y="0"/>
            <a:ext cx="4118672" cy="34290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FB570BF-C7D6-F494-55E8-24146F345AAF}"/>
              </a:ext>
            </a:extLst>
          </p:cNvPr>
          <p:cNvSpPr txBox="1"/>
          <p:nvPr/>
        </p:nvSpPr>
        <p:spPr>
          <a:xfrm>
            <a:off x="489857" y="4250985"/>
            <a:ext cx="10128169" cy="1938992"/>
          </a:xfrm>
          <a:prstGeom prst="rect">
            <a:avLst/>
          </a:prstGeom>
          <a:noFill/>
        </p:spPr>
        <p:txBody>
          <a:bodyPr wrap="square">
            <a:spAutoFit/>
          </a:bodyPr>
          <a:lstStyle/>
          <a:p>
            <a:r>
              <a:rPr lang="en-US" sz="2400" b="1" i="0" dirty="0">
                <a:solidFill>
                  <a:srgbClr val="0D0D0D"/>
                </a:solidFill>
                <a:effectLst/>
                <a:latin typeface="Arial" panose="020B0604020202020204" pitchFamily="34" charset="0"/>
                <a:cs typeface="Arial" panose="020B0604020202020204" pitchFamily="34" charset="0"/>
              </a:rPr>
              <a:t>HSBC</a:t>
            </a:r>
            <a:r>
              <a:rPr lang="en-US" sz="2400" b="0" i="0" dirty="0">
                <a:solidFill>
                  <a:srgbClr val="0D0D0D"/>
                </a:solidFill>
                <a:effectLst/>
                <a:latin typeface="Arial" panose="020B0604020202020204" pitchFamily="34" charset="0"/>
                <a:cs typeface="Arial" panose="020B0604020202020204" pitchFamily="34" charset="0"/>
              </a:rPr>
              <a:t> employees benefit from the opportunity to engage in language learning through flexible, blended programs by Rosetta Stone, tailored to fit their </a:t>
            </a:r>
            <a:r>
              <a:rPr lang="en-US" sz="2400" dirty="0" err="1">
                <a:solidFill>
                  <a:srgbClr val="0D0D0D"/>
                </a:solidFill>
                <a:latin typeface="Arial" panose="020B0604020202020204" pitchFamily="34" charset="0"/>
                <a:cs typeface="Arial" panose="020B0604020202020204" pitchFamily="34" charset="0"/>
              </a:rPr>
              <a:t>programme</a:t>
            </a:r>
            <a:r>
              <a:rPr lang="en-US" sz="2400" b="0" i="0" dirty="0">
                <a:solidFill>
                  <a:srgbClr val="0D0D0D"/>
                </a:solidFill>
                <a:effectLst/>
                <a:latin typeface="Arial" panose="020B0604020202020204" pitchFamily="34" charset="0"/>
                <a:cs typeface="Arial" panose="020B0604020202020204" pitchFamily="34" charset="0"/>
              </a:rPr>
              <a:t> and allowing for continued education even while traveling </a:t>
            </a:r>
            <a:r>
              <a:rPr lang="en-US" sz="2400" b="0" i="0" dirty="0">
                <a:latin typeface="Arial" panose="020B0604020202020204" pitchFamily="34" charset="0"/>
                <a:cs typeface="Arial" panose="020B0604020202020204" pitchFamily="34" charset="0"/>
              </a:rPr>
              <a:t>(Rosetta Stone for Enterprise, 2022).</a:t>
            </a:r>
            <a:endParaRPr lang="en-GB" sz="2400" dirty="0">
              <a:latin typeface="Arial" panose="020B0604020202020204" pitchFamily="34" charset="0"/>
              <a:cs typeface="Arial" panose="020B0604020202020204" pitchFamily="34" charset="0"/>
            </a:endParaRPr>
          </a:p>
          <a:p>
            <a:r>
              <a:rPr lang="en-US" sz="2400" b="0" i="0" dirty="0">
                <a:solidFill>
                  <a:srgbClr val="0D0D0D"/>
                </a:solidFill>
                <a:effectLst/>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3535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2"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CE3A6CF1-CE88-42A3-8C77-AE98091E7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886110-DF66-0B84-EF3A-08A53EAB17EA}"/>
              </a:ext>
            </a:extLst>
          </p:cNvPr>
          <p:cNvSpPr>
            <a:spLocks noGrp="1"/>
          </p:cNvSpPr>
          <p:nvPr>
            <p:ph type="title"/>
          </p:nvPr>
        </p:nvSpPr>
        <p:spPr>
          <a:xfrm>
            <a:off x="6096000" y="1200149"/>
            <a:ext cx="5486399" cy="2943225"/>
          </a:xfrm>
        </p:spPr>
        <p:txBody>
          <a:bodyPr vert="horz" lIns="91440" tIns="45720" rIns="91440" bIns="45720" rtlCol="0" anchor="b">
            <a:normAutofit fontScale="90000"/>
          </a:bodyPr>
          <a:lstStyle/>
          <a:p>
            <a:pPr>
              <a:lnSpc>
                <a:spcPct val="90000"/>
              </a:lnSpc>
            </a:pPr>
            <a:r>
              <a:rPr lang="en-US" sz="2200" b="1" i="0" dirty="0">
                <a:effectLst/>
              </a:rPr>
              <a:t>Samsung</a:t>
            </a:r>
            <a:r>
              <a:rPr lang="en-US" sz="2200" b="0" i="0" dirty="0">
                <a:effectLst/>
              </a:rPr>
              <a:t> extends its "SEED: Samsung Electronics Employee Relations Development" to all employees, offering training in the latest industry trends and technologies. This ensures that every team member, whether in engineering or marketing, stays abreast of new developments, positioning the company as a leader in technological innovation (Samsung Research, 2020).</a:t>
            </a:r>
            <a:endParaRPr lang="en-US" sz="2200" dirty="0"/>
          </a:p>
        </p:txBody>
      </p:sp>
      <p:pic>
        <p:nvPicPr>
          <p:cNvPr id="24" name="Picture 23" descr="Electronic components on a white background">
            <a:extLst>
              <a:ext uri="{FF2B5EF4-FFF2-40B4-BE49-F238E27FC236}">
                <a16:creationId xmlns:a16="http://schemas.microsoft.com/office/drawing/2014/main" id="{839DA264-0C68-81F1-78B0-AC46C5D5B1E9}"/>
              </a:ext>
            </a:extLst>
          </p:cNvPr>
          <p:cNvPicPr>
            <a:picLocks noChangeAspect="1"/>
          </p:cNvPicPr>
          <p:nvPr/>
        </p:nvPicPr>
        <p:blipFill rotWithShape="1">
          <a:blip r:embed="rId2"/>
          <a:srcRect l="44324" r="1" b="1"/>
          <a:stretch/>
        </p:blipFill>
        <p:spPr>
          <a:xfrm>
            <a:off x="20" y="211090"/>
            <a:ext cx="5544156" cy="6646910"/>
          </a:xfrm>
          <a:custGeom>
            <a:avLst/>
            <a:gdLst/>
            <a:ahLst/>
            <a:cxnLst/>
            <a:rect l="l" t="t" r="r" b="b"/>
            <a:pathLst>
              <a:path w="5544176" h="6646910">
                <a:moveTo>
                  <a:pt x="4779974" y="685250"/>
                </a:moveTo>
                <a:cubicBezTo>
                  <a:pt x="5032054" y="670215"/>
                  <a:pt x="5267008" y="852320"/>
                  <a:pt x="5309474" y="1126951"/>
                </a:cubicBezTo>
                <a:cubicBezTo>
                  <a:pt x="5346050" y="1363456"/>
                  <a:pt x="5216949" y="1600813"/>
                  <a:pt x="5001910" y="1690856"/>
                </a:cubicBezTo>
                <a:cubicBezTo>
                  <a:pt x="4692098" y="1820733"/>
                  <a:pt x="4350283" y="1615922"/>
                  <a:pt x="4306656" y="1273177"/>
                </a:cubicBezTo>
                <a:cubicBezTo>
                  <a:pt x="4276590" y="1039231"/>
                  <a:pt x="4408479" y="807918"/>
                  <a:pt x="4621504" y="721515"/>
                </a:cubicBezTo>
                <a:cubicBezTo>
                  <a:pt x="4671997" y="700903"/>
                  <a:pt x="4725528" y="688659"/>
                  <a:pt x="4779974" y="685250"/>
                </a:cubicBezTo>
                <a:close/>
                <a:moveTo>
                  <a:pt x="2760003" y="352577"/>
                </a:moveTo>
                <a:cubicBezTo>
                  <a:pt x="2869653" y="345991"/>
                  <a:pt x="2971942" y="425187"/>
                  <a:pt x="2990385" y="544679"/>
                </a:cubicBezTo>
                <a:cubicBezTo>
                  <a:pt x="3006348" y="647665"/>
                  <a:pt x="2950167" y="750884"/>
                  <a:pt x="2856557" y="790095"/>
                </a:cubicBezTo>
                <a:cubicBezTo>
                  <a:pt x="2721799" y="846585"/>
                  <a:pt x="2573171" y="757470"/>
                  <a:pt x="2554030" y="608299"/>
                </a:cubicBezTo>
                <a:cubicBezTo>
                  <a:pt x="2540934" y="506165"/>
                  <a:pt x="2598123" y="405659"/>
                  <a:pt x="2691113" y="368075"/>
                </a:cubicBezTo>
                <a:cubicBezTo>
                  <a:pt x="2713089" y="359242"/>
                  <a:pt x="2736352" y="353973"/>
                  <a:pt x="2760003" y="352577"/>
                </a:cubicBezTo>
                <a:close/>
                <a:moveTo>
                  <a:pt x="3630" y="28121"/>
                </a:moveTo>
                <a:cubicBezTo>
                  <a:pt x="53278" y="26959"/>
                  <a:pt x="102920" y="30524"/>
                  <a:pt x="151871" y="38891"/>
                </a:cubicBezTo>
                <a:cubicBezTo>
                  <a:pt x="865103" y="112200"/>
                  <a:pt x="964292" y="593344"/>
                  <a:pt x="1031555" y="832871"/>
                </a:cubicBezTo>
                <a:cubicBezTo>
                  <a:pt x="1053330" y="878203"/>
                  <a:pt x="1074563" y="922528"/>
                  <a:pt x="1096338" y="964607"/>
                </a:cubicBezTo>
                <a:cubicBezTo>
                  <a:pt x="1174682" y="1115560"/>
                  <a:pt x="1260852" y="1237377"/>
                  <a:pt x="1409481" y="1265738"/>
                </a:cubicBezTo>
                <a:cubicBezTo>
                  <a:pt x="1767492" y="1334008"/>
                  <a:pt x="1973154" y="762896"/>
                  <a:pt x="2318612" y="859062"/>
                </a:cubicBezTo>
                <a:cubicBezTo>
                  <a:pt x="2496300" y="908501"/>
                  <a:pt x="2583943" y="1098510"/>
                  <a:pt x="2675615" y="1267985"/>
                </a:cubicBezTo>
                <a:cubicBezTo>
                  <a:pt x="2731099" y="1370507"/>
                  <a:pt x="2875466" y="1386005"/>
                  <a:pt x="2952957" y="1297896"/>
                </a:cubicBezTo>
                <a:cubicBezTo>
                  <a:pt x="2992292" y="1253804"/>
                  <a:pt x="3027543" y="1206225"/>
                  <a:pt x="3058268" y="1155778"/>
                </a:cubicBezTo>
                <a:cubicBezTo>
                  <a:pt x="3256027" y="815280"/>
                  <a:pt x="3063848" y="537317"/>
                  <a:pt x="3306706" y="310500"/>
                </a:cubicBezTo>
                <a:cubicBezTo>
                  <a:pt x="3358006" y="262378"/>
                  <a:pt x="3524148" y="107395"/>
                  <a:pt x="3735234" y="107395"/>
                </a:cubicBezTo>
                <a:cubicBezTo>
                  <a:pt x="3766510" y="107395"/>
                  <a:pt x="3797693" y="110804"/>
                  <a:pt x="3828224" y="117624"/>
                </a:cubicBezTo>
                <a:cubicBezTo>
                  <a:pt x="4046595" y="166056"/>
                  <a:pt x="4222967" y="384349"/>
                  <a:pt x="4231180" y="592260"/>
                </a:cubicBezTo>
                <a:cubicBezTo>
                  <a:pt x="4242339" y="872003"/>
                  <a:pt x="3941207" y="932136"/>
                  <a:pt x="3873092" y="1299370"/>
                </a:cubicBezTo>
                <a:cubicBezTo>
                  <a:pt x="3837368" y="1492245"/>
                  <a:pt x="3867280" y="1798492"/>
                  <a:pt x="4050935" y="1948439"/>
                </a:cubicBezTo>
                <a:cubicBezTo>
                  <a:pt x="4358421" y="2199435"/>
                  <a:pt x="4810507" y="1777182"/>
                  <a:pt x="5211525" y="2027402"/>
                </a:cubicBezTo>
                <a:cubicBezTo>
                  <a:pt x="5429122" y="2163013"/>
                  <a:pt x="5566824" y="2456164"/>
                  <a:pt x="5541097" y="2700958"/>
                </a:cubicBezTo>
                <a:cubicBezTo>
                  <a:pt x="5501654" y="3076251"/>
                  <a:pt x="5098698" y="3142194"/>
                  <a:pt x="5094823" y="3471378"/>
                </a:cubicBezTo>
                <a:cubicBezTo>
                  <a:pt x="5091415" y="3745236"/>
                  <a:pt x="5419668" y="3893242"/>
                  <a:pt x="5505528" y="4272564"/>
                </a:cubicBezTo>
                <a:cubicBezTo>
                  <a:pt x="5569691" y="4556184"/>
                  <a:pt x="5439041" y="4752005"/>
                  <a:pt x="5281423" y="4965183"/>
                </a:cubicBezTo>
                <a:cubicBezTo>
                  <a:pt x="5068244" y="5253608"/>
                  <a:pt x="4866301" y="5146281"/>
                  <a:pt x="4675749" y="5385343"/>
                </a:cubicBezTo>
                <a:cubicBezTo>
                  <a:pt x="4370191" y="5769070"/>
                  <a:pt x="4714176" y="6260683"/>
                  <a:pt x="4508838" y="6598516"/>
                </a:cubicBezTo>
                <a:lnTo>
                  <a:pt x="4472787" y="6646910"/>
                </a:lnTo>
                <a:lnTo>
                  <a:pt x="3367517" y="6646910"/>
                </a:lnTo>
                <a:lnTo>
                  <a:pt x="2998981" y="6646910"/>
                </a:lnTo>
                <a:lnTo>
                  <a:pt x="2648733" y="6646910"/>
                </a:lnTo>
                <a:lnTo>
                  <a:pt x="0" y="6646910"/>
                </a:lnTo>
                <a:lnTo>
                  <a:pt x="0" y="28222"/>
                </a:lnTo>
                <a:close/>
                <a:moveTo>
                  <a:pt x="1509522" y="767"/>
                </a:moveTo>
                <a:cubicBezTo>
                  <a:pt x="1736339" y="-12639"/>
                  <a:pt x="1947814" y="150946"/>
                  <a:pt x="1986017" y="398066"/>
                </a:cubicBezTo>
                <a:cubicBezTo>
                  <a:pt x="2019183" y="611090"/>
                  <a:pt x="1902946" y="824502"/>
                  <a:pt x="1709217" y="905558"/>
                </a:cubicBezTo>
                <a:cubicBezTo>
                  <a:pt x="1430403" y="1021795"/>
                  <a:pt x="1123149" y="837830"/>
                  <a:pt x="1083551" y="529879"/>
                </a:cubicBezTo>
                <a:cubicBezTo>
                  <a:pt x="1056506" y="319025"/>
                  <a:pt x="1175223" y="110882"/>
                  <a:pt x="1366937" y="33390"/>
                </a:cubicBezTo>
                <a:cubicBezTo>
                  <a:pt x="1412379" y="14871"/>
                  <a:pt x="1460539" y="3866"/>
                  <a:pt x="1509522" y="767"/>
                </a:cubicBezTo>
                <a:close/>
              </a:path>
            </a:pathLst>
          </a:custGeom>
        </p:spPr>
      </p:pic>
    </p:spTree>
    <p:extLst>
      <p:ext uri="{BB962C8B-B14F-4D97-AF65-F5344CB8AC3E}">
        <p14:creationId xmlns:p14="http://schemas.microsoft.com/office/powerpoint/2010/main" val="6028645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11FFA66-54A7-455D-B9A3-F5AE61807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26374FE2-705B-45D0-89C5-02F4A44F2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E3BB3CD-2AC8-4B0C-82A5-5EB891FE2D85}"/>
              </a:ext>
            </a:extLst>
          </p:cNvPr>
          <p:cNvSpPr>
            <a:spLocks noGrp="1"/>
          </p:cNvSpPr>
          <p:nvPr>
            <p:ph type="title"/>
          </p:nvPr>
        </p:nvSpPr>
        <p:spPr>
          <a:xfrm>
            <a:off x="2928257" y="174168"/>
            <a:ext cx="5499177" cy="782665"/>
          </a:xfrm>
        </p:spPr>
        <p:txBody>
          <a:bodyPr anchor="b">
            <a:normAutofit/>
          </a:bodyPr>
          <a:lstStyle/>
          <a:p>
            <a:pPr algn="r"/>
            <a:r>
              <a:rPr lang="en-GB" b="1" i="0" dirty="0">
                <a:effectLst/>
                <a:latin typeface="Söhne"/>
              </a:rPr>
              <a:t>Analysis of Benefits</a:t>
            </a:r>
            <a:endParaRPr lang="en-GB" dirty="0"/>
          </a:p>
        </p:txBody>
      </p:sp>
      <p:graphicFrame>
        <p:nvGraphicFramePr>
          <p:cNvPr id="5" name="Content Placeholder 2">
            <a:extLst>
              <a:ext uri="{FF2B5EF4-FFF2-40B4-BE49-F238E27FC236}">
                <a16:creationId xmlns:a16="http://schemas.microsoft.com/office/drawing/2014/main" id="{E5F191EF-01D1-2275-909A-A6DC5786BF3E}"/>
              </a:ext>
            </a:extLst>
          </p:cNvPr>
          <p:cNvGraphicFramePr>
            <a:graphicFrameLocks noGrp="1"/>
          </p:cNvGraphicFramePr>
          <p:nvPr>
            <p:ph idx="1"/>
            <p:extLst>
              <p:ext uri="{D42A27DB-BD31-4B8C-83A1-F6EECF244321}">
                <p14:modId xmlns:p14="http://schemas.microsoft.com/office/powerpoint/2010/main" val="2920148638"/>
              </p:ext>
            </p:extLst>
          </p:nvPr>
        </p:nvGraphicFramePr>
        <p:xfrm>
          <a:off x="782637" y="1175657"/>
          <a:ext cx="11406315" cy="55517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36586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233F9E-4942-422C-D1C7-0CA235AECA11}"/>
              </a:ext>
            </a:extLst>
          </p:cNvPr>
          <p:cNvSpPr>
            <a:spLocks noGrp="1"/>
          </p:cNvSpPr>
          <p:nvPr>
            <p:ph type="title"/>
          </p:nvPr>
        </p:nvSpPr>
        <p:spPr>
          <a:xfrm>
            <a:off x="609600" y="557784"/>
            <a:ext cx="10972800" cy="1446390"/>
          </a:xfrm>
        </p:spPr>
        <p:txBody>
          <a:bodyPr>
            <a:normAutofit fontScale="90000"/>
          </a:bodyPr>
          <a:lstStyle/>
          <a:p>
            <a:pPr>
              <a:lnSpc>
                <a:spcPct val="90000"/>
              </a:lnSpc>
            </a:pPr>
            <a:r>
              <a:rPr lang="en-US" sz="4000" b="1" i="0" dirty="0">
                <a:effectLst/>
                <a:latin typeface="Arial" panose="020B0604020202020204" pitchFamily="34" charset="0"/>
                <a:cs typeface="Arial" panose="020B0604020202020204" pitchFamily="34" charset="0"/>
              </a:rPr>
              <a:t>The Benefits of Technology-Based Training for Employers</a:t>
            </a:r>
            <a:br>
              <a:rPr lang="en-US" sz="3400" b="0" i="0" dirty="0">
                <a:effectLst/>
                <a:latin typeface="Söhne"/>
              </a:rPr>
            </a:br>
            <a:endParaRPr lang="en-GB" sz="3400" dirty="0"/>
          </a:p>
        </p:txBody>
      </p:sp>
      <p:graphicFrame>
        <p:nvGraphicFramePr>
          <p:cNvPr id="5" name="Content Placeholder 2">
            <a:extLst>
              <a:ext uri="{FF2B5EF4-FFF2-40B4-BE49-F238E27FC236}">
                <a16:creationId xmlns:a16="http://schemas.microsoft.com/office/drawing/2014/main" id="{21740712-7781-C88C-4A51-3CAED0F68C55}"/>
              </a:ext>
            </a:extLst>
          </p:cNvPr>
          <p:cNvGraphicFramePr>
            <a:graphicFrameLocks noGrp="1"/>
          </p:cNvGraphicFramePr>
          <p:nvPr>
            <p:ph idx="1"/>
            <p:extLst>
              <p:ext uri="{D42A27DB-BD31-4B8C-83A1-F6EECF244321}">
                <p14:modId xmlns:p14="http://schemas.microsoft.com/office/powerpoint/2010/main" val="3964935783"/>
              </p:ext>
            </p:extLst>
          </p:nvPr>
        </p:nvGraphicFramePr>
        <p:xfrm>
          <a:off x="533400" y="2140698"/>
          <a:ext cx="11049000" cy="4477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39807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358F429-1073-433F-9717-82F8E7302F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FBEA1BDE-165E-4C2F-9EC8-175132C00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253060"/>
          </a:xfrm>
          <a:custGeom>
            <a:avLst/>
            <a:gdLst>
              <a:gd name="connsiteX0" fmla="*/ 8927594 w 12188952"/>
              <a:gd name="connsiteY0" fmla="*/ 2809493 h 3253060"/>
              <a:gd name="connsiteX1" fmla="*/ 9140086 w 12188952"/>
              <a:gd name="connsiteY1" fmla="*/ 2932121 h 3253060"/>
              <a:gd name="connsiteX2" fmla="*/ 9040501 w 12188952"/>
              <a:gd name="connsiteY2" fmla="*/ 3229737 h 3253060"/>
              <a:gd name="connsiteX3" fmla="*/ 8742936 w 12188952"/>
              <a:gd name="connsiteY3" fmla="*/ 3130008 h 3253060"/>
              <a:gd name="connsiteX4" fmla="*/ 8842520 w 12188952"/>
              <a:gd name="connsiteY4" fmla="*/ 2832393 h 3253060"/>
              <a:gd name="connsiteX5" fmla="*/ 8927594 w 12188952"/>
              <a:gd name="connsiteY5" fmla="*/ 2809493 h 3253060"/>
              <a:gd name="connsiteX6" fmla="*/ 9839594 w 12188952"/>
              <a:gd name="connsiteY6" fmla="*/ 2254502 h 3253060"/>
              <a:gd name="connsiteX7" fmla="*/ 10269162 w 12188952"/>
              <a:gd name="connsiteY7" fmla="*/ 2502404 h 3253060"/>
              <a:gd name="connsiteX8" fmla="*/ 10067848 w 12188952"/>
              <a:gd name="connsiteY8" fmla="*/ 3104051 h 3253060"/>
              <a:gd name="connsiteX9" fmla="*/ 9466298 w 12188952"/>
              <a:gd name="connsiteY9" fmla="*/ 2902445 h 3253060"/>
              <a:gd name="connsiteX10" fmla="*/ 9667612 w 12188952"/>
              <a:gd name="connsiteY10" fmla="*/ 2300797 h 3253060"/>
              <a:gd name="connsiteX11" fmla="*/ 9839594 w 12188952"/>
              <a:gd name="connsiteY11" fmla="*/ 2254502 h 3253060"/>
              <a:gd name="connsiteX12" fmla="*/ 0 w 12188952"/>
              <a:gd name="connsiteY12" fmla="*/ 0 h 3253060"/>
              <a:gd name="connsiteX13" fmla="*/ 12188952 w 12188952"/>
              <a:gd name="connsiteY13" fmla="*/ 0 h 3253060"/>
              <a:gd name="connsiteX14" fmla="*/ 12188952 w 12188952"/>
              <a:gd name="connsiteY14" fmla="*/ 1905650 h 3253060"/>
              <a:gd name="connsiteX15" fmla="*/ 12120967 w 12188952"/>
              <a:gd name="connsiteY15" fmla="*/ 1946472 h 3253060"/>
              <a:gd name="connsiteX16" fmla="*/ 11074409 w 12188952"/>
              <a:gd name="connsiteY16" fmla="*/ 2037484 h 3253060"/>
              <a:gd name="connsiteX17" fmla="*/ 9864198 w 12188952"/>
              <a:gd name="connsiteY17" fmla="*/ 1887351 h 3253060"/>
              <a:gd name="connsiteX18" fmla="*/ 8991754 w 12188952"/>
              <a:gd name="connsiteY18" fmla="*/ 2414137 h 3253060"/>
              <a:gd name="connsiteX19" fmla="*/ 6991607 w 12188952"/>
              <a:gd name="connsiteY19" fmla="*/ 2871396 h 3253060"/>
              <a:gd name="connsiteX20" fmla="*/ 6284486 w 12188952"/>
              <a:gd name="connsiteY20" fmla="*/ 2249958 h 3253060"/>
              <a:gd name="connsiteX21" fmla="*/ 4389548 w 12188952"/>
              <a:gd name="connsiteY21" fmla="*/ 1928103 h 3253060"/>
              <a:gd name="connsiteX22" fmla="*/ 3011452 w 12188952"/>
              <a:gd name="connsiteY22" fmla="*/ 2635981 h 3253060"/>
              <a:gd name="connsiteX23" fmla="*/ 83366 w 12188952"/>
              <a:gd name="connsiteY23" fmla="*/ 2439064 h 3253060"/>
              <a:gd name="connsiteX24" fmla="*/ 0 w 12188952"/>
              <a:gd name="connsiteY24" fmla="*/ 2378538 h 325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88952" h="3253060">
                <a:moveTo>
                  <a:pt x="8927594" y="2809493"/>
                </a:moveTo>
                <a:cubicBezTo>
                  <a:pt x="9013893" y="2804140"/>
                  <a:pt x="9099082" y="2849829"/>
                  <a:pt x="9140086" y="2932121"/>
                </a:cubicBezTo>
                <a:cubicBezTo>
                  <a:pt x="9194758" y="3041846"/>
                  <a:pt x="9150173" y="3175092"/>
                  <a:pt x="9040501" y="3229737"/>
                </a:cubicBezTo>
                <a:cubicBezTo>
                  <a:pt x="8930831" y="3284381"/>
                  <a:pt x="8797607" y="3239732"/>
                  <a:pt x="8742936" y="3130008"/>
                </a:cubicBezTo>
                <a:cubicBezTo>
                  <a:pt x="8688263" y="3020284"/>
                  <a:pt x="8732849" y="2887038"/>
                  <a:pt x="8842520" y="2832393"/>
                </a:cubicBezTo>
                <a:cubicBezTo>
                  <a:pt x="8869938" y="2818732"/>
                  <a:pt x="8898827" y="2811276"/>
                  <a:pt x="8927594" y="2809493"/>
                </a:cubicBezTo>
                <a:close/>
                <a:moveTo>
                  <a:pt x="9839594" y="2254502"/>
                </a:moveTo>
                <a:cubicBezTo>
                  <a:pt x="10014053" y="2243682"/>
                  <a:pt x="10186270" y="2336045"/>
                  <a:pt x="10269162" y="2502404"/>
                </a:cubicBezTo>
                <a:cubicBezTo>
                  <a:pt x="10379684" y="2724217"/>
                  <a:pt x="10289552" y="2993584"/>
                  <a:pt x="10067848" y="3104051"/>
                </a:cubicBezTo>
                <a:cubicBezTo>
                  <a:pt x="9846143" y="3214519"/>
                  <a:pt x="9576819" y="3124257"/>
                  <a:pt x="9466298" y="2902445"/>
                </a:cubicBezTo>
                <a:cubicBezTo>
                  <a:pt x="9355776" y="2680632"/>
                  <a:pt x="9445908" y="2411265"/>
                  <a:pt x="9667612" y="2300797"/>
                </a:cubicBezTo>
                <a:cubicBezTo>
                  <a:pt x="9723039" y="2273180"/>
                  <a:pt x="9781442" y="2258108"/>
                  <a:pt x="9839594" y="2254502"/>
                </a:cubicBezTo>
                <a:close/>
                <a:moveTo>
                  <a:pt x="0" y="0"/>
                </a:moveTo>
                <a:lnTo>
                  <a:pt x="12188952" y="0"/>
                </a:lnTo>
                <a:lnTo>
                  <a:pt x="12188952" y="1905650"/>
                </a:lnTo>
                <a:lnTo>
                  <a:pt x="12120967" y="1946472"/>
                </a:lnTo>
                <a:cubicBezTo>
                  <a:pt x="11788993" y="2117297"/>
                  <a:pt x="11440569" y="2113011"/>
                  <a:pt x="11074409" y="2037484"/>
                </a:cubicBezTo>
                <a:cubicBezTo>
                  <a:pt x="10676141" y="1955619"/>
                  <a:pt x="10268686" y="1894040"/>
                  <a:pt x="9864198" y="1887351"/>
                </a:cubicBezTo>
                <a:cubicBezTo>
                  <a:pt x="9489288" y="1881370"/>
                  <a:pt x="9236088" y="2162088"/>
                  <a:pt x="8991754" y="2414137"/>
                </a:cubicBezTo>
                <a:cubicBezTo>
                  <a:pt x="8382906" y="3042437"/>
                  <a:pt x="7692220" y="3226501"/>
                  <a:pt x="6991607" y="2871396"/>
                </a:cubicBezTo>
                <a:cubicBezTo>
                  <a:pt x="6719890" y="2733681"/>
                  <a:pt x="6491795" y="2484385"/>
                  <a:pt x="6284486" y="2249958"/>
                </a:cubicBezTo>
                <a:cubicBezTo>
                  <a:pt x="5728685" y="1621250"/>
                  <a:pt x="5040511" y="1603258"/>
                  <a:pt x="4389548" y="1928103"/>
                </a:cubicBezTo>
                <a:cubicBezTo>
                  <a:pt x="3927375" y="2159626"/>
                  <a:pt x="3488974" y="2444363"/>
                  <a:pt x="3011452" y="2635981"/>
                </a:cubicBezTo>
                <a:cubicBezTo>
                  <a:pt x="1974772" y="3054168"/>
                  <a:pt x="970194" y="3035245"/>
                  <a:pt x="83366" y="2439064"/>
                </a:cubicBezTo>
                <a:lnTo>
                  <a:pt x="0" y="237853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8C4042E-B271-2837-FF79-20AB69290143}"/>
              </a:ext>
            </a:extLst>
          </p:cNvPr>
          <p:cNvSpPr>
            <a:spLocks noGrp="1"/>
          </p:cNvSpPr>
          <p:nvPr>
            <p:ph type="title"/>
          </p:nvPr>
        </p:nvSpPr>
        <p:spPr>
          <a:xfrm>
            <a:off x="609600" y="557784"/>
            <a:ext cx="10972800" cy="1325563"/>
          </a:xfrm>
        </p:spPr>
        <p:txBody>
          <a:bodyPr>
            <a:normAutofit/>
          </a:bodyPr>
          <a:lstStyle/>
          <a:p>
            <a:pPr>
              <a:lnSpc>
                <a:spcPct val="90000"/>
              </a:lnSpc>
            </a:pPr>
            <a:r>
              <a:rPr kumimoji="0" lang="en-US" b="1" i="0" u="none" strike="noStrike" kern="1200" cap="none" spc="0" normalizeH="0" baseline="0" noProof="0">
                <a:ln>
                  <a:noFill/>
                </a:ln>
                <a:effectLst/>
                <a:uLnTx/>
                <a:uFillTx/>
                <a:latin typeface="Arial" panose="020B0604020202020204" pitchFamily="34" charset="0"/>
                <a:ea typeface="+mj-ea"/>
                <a:cs typeface="Arial" panose="020B0604020202020204" pitchFamily="34" charset="0"/>
              </a:rPr>
              <a:t>The Benefits of Technology-Based Training for Employers</a:t>
            </a:r>
            <a:endParaRPr lang="en-GB"/>
          </a:p>
        </p:txBody>
      </p:sp>
      <p:graphicFrame>
        <p:nvGraphicFramePr>
          <p:cNvPr id="5" name="Content Placeholder 2">
            <a:extLst>
              <a:ext uri="{FF2B5EF4-FFF2-40B4-BE49-F238E27FC236}">
                <a16:creationId xmlns:a16="http://schemas.microsoft.com/office/drawing/2014/main" id="{C00F1012-2138-1560-8C57-FBA8317D2EB1}"/>
              </a:ext>
            </a:extLst>
          </p:cNvPr>
          <p:cNvGraphicFramePr>
            <a:graphicFrameLocks noGrp="1"/>
          </p:cNvGraphicFramePr>
          <p:nvPr>
            <p:ph idx="1"/>
            <p:extLst>
              <p:ext uri="{D42A27DB-BD31-4B8C-83A1-F6EECF244321}">
                <p14:modId xmlns:p14="http://schemas.microsoft.com/office/powerpoint/2010/main" val="964077746"/>
              </p:ext>
            </p:extLst>
          </p:nvPr>
        </p:nvGraphicFramePr>
        <p:xfrm>
          <a:off x="609600" y="2888978"/>
          <a:ext cx="10972800" cy="32530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13191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12F9F8-85D5-61FE-0AB3-4BEEA39CA30A}"/>
              </a:ext>
            </a:extLst>
          </p:cNvPr>
          <p:cNvSpPr>
            <a:spLocks noGrp="1"/>
          </p:cNvSpPr>
          <p:nvPr>
            <p:ph type="title"/>
          </p:nvPr>
        </p:nvSpPr>
        <p:spPr>
          <a:xfrm>
            <a:off x="609600" y="557784"/>
            <a:ext cx="10972800" cy="1446390"/>
          </a:xfrm>
        </p:spPr>
        <p:txBody>
          <a:bodyPr>
            <a:normAutofit/>
          </a:bodyPr>
          <a:lstStyle/>
          <a:p>
            <a:r>
              <a:rPr lang="en-GB" dirty="0"/>
              <a:t>Conclusion </a:t>
            </a:r>
          </a:p>
        </p:txBody>
      </p:sp>
      <p:graphicFrame>
        <p:nvGraphicFramePr>
          <p:cNvPr id="5" name="Content Placeholder 2">
            <a:extLst>
              <a:ext uri="{FF2B5EF4-FFF2-40B4-BE49-F238E27FC236}">
                <a16:creationId xmlns:a16="http://schemas.microsoft.com/office/drawing/2014/main" id="{C867D0B0-2568-DF8C-ACC4-741984E39A66}"/>
              </a:ext>
            </a:extLst>
          </p:cNvPr>
          <p:cNvGraphicFramePr>
            <a:graphicFrameLocks noGrp="1"/>
          </p:cNvGraphicFramePr>
          <p:nvPr>
            <p:ph idx="1"/>
            <p:extLst>
              <p:ext uri="{D42A27DB-BD31-4B8C-83A1-F6EECF244321}">
                <p14:modId xmlns:p14="http://schemas.microsoft.com/office/powerpoint/2010/main" val="2194086538"/>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9493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13F364AA-3067-D686-FC74-1C4F30797262}"/>
              </a:ext>
            </a:extLst>
          </p:cNvPr>
          <p:cNvSpPr>
            <a:spLocks noGrp="1"/>
          </p:cNvSpPr>
          <p:nvPr>
            <p:ph type="title"/>
          </p:nvPr>
        </p:nvSpPr>
        <p:spPr>
          <a:xfrm>
            <a:off x="6094476" y="0"/>
            <a:ext cx="5369169" cy="1138250"/>
          </a:xfrm>
        </p:spPr>
        <p:txBody>
          <a:bodyPr>
            <a:normAutofit/>
          </a:bodyPr>
          <a:lstStyle/>
          <a:p>
            <a:r>
              <a:rPr lang="en-GB" dirty="0"/>
              <a:t>Future direction </a:t>
            </a:r>
          </a:p>
        </p:txBody>
      </p:sp>
      <p:pic>
        <p:nvPicPr>
          <p:cNvPr id="5" name="Picture 4" descr="Aerial view of a city skyline">
            <a:extLst>
              <a:ext uri="{FF2B5EF4-FFF2-40B4-BE49-F238E27FC236}">
                <a16:creationId xmlns:a16="http://schemas.microsoft.com/office/drawing/2014/main" id="{29C50B07-75C7-0C6A-1089-EF10E1F69331}"/>
              </a:ext>
            </a:extLst>
          </p:cNvPr>
          <p:cNvPicPr>
            <a:picLocks noChangeAspect="1"/>
          </p:cNvPicPr>
          <p:nvPr/>
        </p:nvPicPr>
        <p:blipFill rotWithShape="1">
          <a:blip r:embed="rId2"/>
          <a:srcRect l="22359" r="20920" b="-1"/>
          <a:stretch/>
        </p:blipFill>
        <p:spPr>
          <a:xfrm>
            <a:off x="-52346" y="10"/>
            <a:ext cx="5827552" cy="6857990"/>
          </a:xfrm>
          <a:custGeom>
            <a:avLst/>
            <a:gdLst/>
            <a:ahLst/>
            <a:cxnLst/>
            <a:rect l="l" t="t" r="r" b="b"/>
            <a:pathLst>
              <a:path w="5827552" h="6858000">
                <a:moveTo>
                  <a:pt x="5436113" y="4232571"/>
                </a:moveTo>
                <a:cubicBezTo>
                  <a:pt x="5625722" y="4232571"/>
                  <a:pt x="5779430" y="4386279"/>
                  <a:pt x="5779430" y="4575888"/>
                </a:cubicBezTo>
                <a:cubicBezTo>
                  <a:pt x="5779430" y="4765497"/>
                  <a:pt x="5625722" y="4919205"/>
                  <a:pt x="5436113" y="4919205"/>
                </a:cubicBezTo>
                <a:cubicBezTo>
                  <a:pt x="5246504" y="4919205"/>
                  <a:pt x="5092796" y="4765497"/>
                  <a:pt x="5092796" y="4575888"/>
                </a:cubicBezTo>
                <a:cubicBezTo>
                  <a:pt x="5092796" y="4386279"/>
                  <a:pt x="5246504" y="4232571"/>
                  <a:pt x="5436113" y="4232571"/>
                </a:cubicBezTo>
                <a:close/>
                <a:moveTo>
                  <a:pt x="5580185" y="1806694"/>
                </a:moveTo>
                <a:cubicBezTo>
                  <a:pt x="5699726" y="1806694"/>
                  <a:pt x="5799461" y="1891487"/>
                  <a:pt x="5822527" y="2004209"/>
                </a:cubicBezTo>
                <a:lnTo>
                  <a:pt x="5827552" y="2054052"/>
                </a:lnTo>
                <a:lnTo>
                  <a:pt x="5827552" y="2054073"/>
                </a:lnTo>
                <a:lnTo>
                  <a:pt x="5822527" y="2103916"/>
                </a:lnTo>
                <a:cubicBezTo>
                  <a:pt x="5799461" y="2216637"/>
                  <a:pt x="5699726" y="2301430"/>
                  <a:pt x="5580185" y="2301430"/>
                </a:cubicBezTo>
                <a:cubicBezTo>
                  <a:pt x="5443567" y="2301430"/>
                  <a:pt x="5332817" y="2190680"/>
                  <a:pt x="5332817" y="2054062"/>
                </a:cubicBezTo>
                <a:cubicBezTo>
                  <a:pt x="5332817" y="1917444"/>
                  <a:pt x="5443567" y="1806694"/>
                  <a:pt x="5580185" y="1806694"/>
                </a:cubicBezTo>
                <a:close/>
                <a:moveTo>
                  <a:pt x="5580184" y="1294715"/>
                </a:moveTo>
                <a:cubicBezTo>
                  <a:pt x="5659753" y="1294715"/>
                  <a:pt x="5724256" y="1359218"/>
                  <a:pt x="5724256" y="1438787"/>
                </a:cubicBezTo>
                <a:cubicBezTo>
                  <a:pt x="5724256" y="1518356"/>
                  <a:pt x="5659753" y="1582859"/>
                  <a:pt x="5580184" y="1582859"/>
                </a:cubicBezTo>
                <a:cubicBezTo>
                  <a:pt x="5500615" y="1582859"/>
                  <a:pt x="5436112" y="1518356"/>
                  <a:pt x="5436112" y="1438787"/>
                </a:cubicBezTo>
                <a:cubicBezTo>
                  <a:pt x="5436112" y="1359218"/>
                  <a:pt x="5500615" y="1294715"/>
                  <a:pt x="5580184" y="1294715"/>
                </a:cubicBezTo>
                <a:close/>
                <a:moveTo>
                  <a:pt x="0" y="0"/>
                </a:moveTo>
                <a:lnTo>
                  <a:pt x="5346882" y="0"/>
                </a:lnTo>
                <a:lnTo>
                  <a:pt x="5396357" y="64140"/>
                </a:lnTo>
                <a:cubicBezTo>
                  <a:pt x="5509528" y="228632"/>
                  <a:pt x="5577723" y="424885"/>
                  <a:pt x="5582550" y="646882"/>
                </a:cubicBezTo>
                <a:cubicBezTo>
                  <a:pt x="5608062" y="1102027"/>
                  <a:pt x="5203194" y="1301070"/>
                  <a:pt x="5151872" y="1809180"/>
                </a:cubicBezTo>
                <a:cubicBezTo>
                  <a:pt x="5104686" y="2276432"/>
                  <a:pt x="5496947" y="2514465"/>
                  <a:pt x="5323965" y="3464278"/>
                </a:cubicBezTo>
                <a:cubicBezTo>
                  <a:pt x="5211960" y="4079388"/>
                  <a:pt x="4297510" y="4259025"/>
                  <a:pt x="5513003" y="5720066"/>
                </a:cubicBezTo>
                <a:cubicBezTo>
                  <a:pt x="5768583" y="6027176"/>
                  <a:pt x="5791560" y="6490332"/>
                  <a:pt x="5601722" y="6841105"/>
                </a:cubicBezTo>
                <a:lnTo>
                  <a:pt x="5590822" y="6858000"/>
                </a:lnTo>
                <a:lnTo>
                  <a:pt x="1735" y="6858000"/>
                </a:lnTo>
                <a:lnTo>
                  <a:pt x="0" y="6858000"/>
                </a:lnTo>
                <a:lnTo>
                  <a:pt x="0" y="6849812"/>
                </a:lnTo>
                <a:lnTo>
                  <a:pt x="0" y="6483067"/>
                </a:lnTo>
                <a:lnTo>
                  <a:pt x="0" y="1250146"/>
                </a:lnTo>
                <a:close/>
              </a:path>
            </a:pathLst>
          </a:custGeom>
        </p:spPr>
      </p:pic>
      <p:graphicFrame>
        <p:nvGraphicFramePr>
          <p:cNvPr id="13" name="Content Placeholder 2">
            <a:extLst>
              <a:ext uri="{FF2B5EF4-FFF2-40B4-BE49-F238E27FC236}">
                <a16:creationId xmlns:a16="http://schemas.microsoft.com/office/drawing/2014/main" id="{8C94F2D0-4A4C-41B1-8EA3-561595EB5BAE}"/>
              </a:ext>
            </a:extLst>
          </p:cNvPr>
          <p:cNvGraphicFramePr>
            <a:graphicFrameLocks noGrp="1"/>
          </p:cNvGraphicFramePr>
          <p:nvPr>
            <p:ph idx="1"/>
            <p:extLst>
              <p:ext uri="{D42A27DB-BD31-4B8C-83A1-F6EECF244321}">
                <p14:modId xmlns:p14="http://schemas.microsoft.com/office/powerpoint/2010/main" val="721046930"/>
              </p:ext>
            </p:extLst>
          </p:nvPr>
        </p:nvGraphicFramePr>
        <p:xfrm>
          <a:off x="5825817" y="1371600"/>
          <a:ext cx="6257326" cy="548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41261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447C4-F316-CAB2-8CBA-ABD64085E34B}"/>
              </a:ext>
            </a:extLst>
          </p:cNvPr>
          <p:cNvSpPr>
            <a:spLocks noGrp="1"/>
          </p:cNvSpPr>
          <p:nvPr>
            <p:ph type="title"/>
          </p:nvPr>
        </p:nvSpPr>
        <p:spPr>
          <a:xfrm>
            <a:off x="609600" y="76200"/>
            <a:ext cx="10972800" cy="783890"/>
          </a:xfrm>
        </p:spPr>
        <p:txBody>
          <a:bodyPr/>
          <a:lstStyle/>
          <a:p>
            <a:r>
              <a:rPr lang="en-GB" dirty="0"/>
              <a:t>References </a:t>
            </a:r>
          </a:p>
        </p:txBody>
      </p:sp>
      <p:sp>
        <p:nvSpPr>
          <p:cNvPr id="3" name="Content Placeholder 2">
            <a:extLst>
              <a:ext uri="{FF2B5EF4-FFF2-40B4-BE49-F238E27FC236}">
                <a16:creationId xmlns:a16="http://schemas.microsoft.com/office/drawing/2014/main" id="{8CDE93D1-0D56-6528-6B9D-09FA8D104236}"/>
              </a:ext>
            </a:extLst>
          </p:cNvPr>
          <p:cNvSpPr>
            <a:spLocks noGrp="1"/>
          </p:cNvSpPr>
          <p:nvPr>
            <p:ph idx="1"/>
          </p:nvPr>
        </p:nvSpPr>
        <p:spPr>
          <a:xfrm>
            <a:off x="609600" y="860091"/>
            <a:ext cx="10972800" cy="6095880"/>
          </a:xfrm>
        </p:spPr>
        <p:txBody>
          <a:bodyPr>
            <a:normAutofit fontScale="70000" lnSpcReduction="20000"/>
          </a:bodyPr>
          <a:lstStyle/>
          <a:p>
            <a:pPr algn="just">
              <a:lnSpc>
                <a:spcPct val="160000"/>
              </a:lnSpc>
              <a:buFont typeface="Arial" panose="020B0604020202020204" pitchFamily="34" charset="0"/>
              <a:buChar char="•"/>
            </a:pPr>
            <a:r>
              <a:rPr lang="en-US" b="0" i="0" dirty="0">
                <a:solidFill>
                  <a:srgbClr val="0D0D0D"/>
                </a:solidFill>
                <a:effectLst/>
                <a:latin typeface="Arial" panose="020B0604020202020204" pitchFamily="34" charset="0"/>
                <a:cs typeface="Arial" panose="020B0604020202020204" pitchFamily="34" charset="0"/>
              </a:rPr>
              <a:t>Apple Inc., (</a:t>
            </a:r>
            <a:r>
              <a:rPr lang="en-US" b="0" i="0" dirty="0" err="1">
                <a:solidFill>
                  <a:srgbClr val="0D0D0D"/>
                </a:solidFill>
                <a:effectLst/>
                <a:latin typeface="Arial" panose="020B0604020202020204" pitchFamily="34" charset="0"/>
                <a:cs typeface="Arial" panose="020B0604020202020204" pitchFamily="34" charset="0"/>
              </a:rPr>
              <a:t>n.d</a:t>
            </a:r>
            <a:r>
              <a:rPr lang="en-US" b="0" i="0" dirty="0">
                <a:solidFill>
                  <a:srgbClr val="0D0D0D"/>
                </a:solidFill>
                <a:effectLst/>
                <a:latin typeface="Arial" panose="020B0604020202020204" pitchFamily="34" charset="0"/>
                <a:cs typeface="Arial" panose="020B0604020202020204" pitchFamily="34" charset="0"/>
              </a:rPr>
              <a:t>). </a:t>
            </a:r>
            <a:r>
              <a:rPr lang="en-US" b="0" i="1" dirty="0">
                <a:solidFill>
                  <a:srgbClr val="0D0D0D"/>
                </a:solidFill>
                <a:effectLst/>
                <a:latin typeface="Arial" panose="020B0604020202020204" pitchFamily="34" charset="0"/>
                <a:cs typeface="Arial" panose="020B0604020202020204" pitchFamily="34" charset="0"/>
              </a:rPr>
              <a:t>Benefits - Careers at Apple. </a:t>
            </a:r>
            <a:r>
              <a:rPr lang="en-US" b="0" i="0" dirty="0">
                <a:solidFill>
                  <a:srgbClr val="0D0D0D"/>
                </a:solidFill>
                <a:effectLst/>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3"/>
              </a:rPr>
              <a:t>Benefits - Careers at Apple (UK)</a:t>
            </a:r>
            <a:r>
              <a:rPr lang="en-US" dirty="0">
                <a:latin typeface="Arial" panose="020B0604020202020204" pitchFamily="34" charset="0"/>
                <a:cs typeface="Arial" panose="020B0604020202020204" pitchFamily="34" charset="0"/>
              </a:rPr>
              <a:t> (Accessed: March 27, 2024)</a:t>
            </a:r>
            <a:r>
              <a:rPr lang="en-US" b="0" i="0" dirty="0">
                <a:solidFill>
                  <a:srgbClr val="0D0D0D"/>
                </a:solidFill>
                <a:effectLst/>
                <a:latin typeface="Arial" panose="020B0604020202020204" pitchFamily="34" charset="0"/>
                <a:cs typeface="Arial" panose="020B0604020202020204" pitchFamily="34" charset="0"/>
              </a:rPr>
              <a:t> </a:t>
            </a:r>
            <a:r>
              <a:rPr lang="en-US" b="0" i="1" dirty="0">
                <a:solidFill>
                  <a:srgbClr val="0D0D0D"/>
                </a:solidFill>
                <a:effectLst/>
                <a:latin typeface="Arial" panose="020B0604020202020204" pitchFamily="34" charset="0"/>
                <a:cs typeface="Arial" panose="020B0604020202020204" pitchFamily="34" charset="0"/>
              </a:rPr>
              <a:t>.</a:t>
            </a:r>
          </a:p>
          <a:p>
            <a:pPr algn="just">
              <a:lnSpc>
                <a:spcPct val="160000"/>
              </a:lnSpc>
              <a:buFont typeface="Arial" panose="020B0604020202020204" pitchFamily="34" charset="0"/>
              <a:buChar char="•"/>
            </a:pPr>
            <a:r>
              <a:rPr lang="en-US" b="0" i="0" dirty="0" err="1">
                <a:solidFill>
                  <a:srgbClr val="0D0D0D"/>
                </a:solidFill>
                <a:effectLst/>
                <a:latin typeface="Arial" panose="020B0604020202020204" pitchFamily="34" charset="0"/>
                <a:cs typeface="Arial" panose="020B0604020202020204" pitchFamily="34" charset="0"/>
              </a:rPr>
              <a:t>eduMe</a:t>
            </a:r>
            <a:r>
              <a:rPr lang="en-US" b="0" i="0" dirty="0">
                <a:solidFill>
                  <a:srgbClr val="0D0D0D"/>
                </a:solidFill>
                <a:effectLst/>
                <a:latin typeface="Arial" panose="020B0604020202020204" pitchFamily="34" charset="0"/>
                <a:cs typeface="Arial" panose="020B0604020202020204" pitchFamily="34" charset="0"/>
              </a:rPr>
              <a:t>. (2021). </a:t>
            </a:r>
            <a:r>
              <a:rPr lang="en-US" b="0" i="1" dirty="0">
                <a:solidFill>
                  <a:srgbClr val="0D0D0D"/>
                </a:solidFill>
                <a:effectLst/>
                <a:latin typeface="Arial" panose="020B0604020202020204" pitchFamily="34" charset="0"/>
                <a:cs typeface="Arial" panose="020B0604020202020204" pitchFamily="34" charset="0"/>
              </a:rPr>
              <a:t>3 Takeaways from Apple's Retail Store Employee Training. Available at: </a:t>
            </a:r>
            <a:r>
              <a:rPr lang="en-GB"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 3 Takeaways from Apple's Retail Store Employee Training | </a:t>
            </a:r>
            <a:r>
              <a:rPr lang="en-GB" u="sng" dirty="0" err="1">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eduMe</a:t>
            </a:r>
            <a:r>
              <a:rPr lang="en-GB"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 </a:t>
            </a:r>
            <a:endParaRPr lang="en-GB" u="sng" dirty="0">
              <a:solidFill>
                <a:srgbClr val="467886"/>
              </a:solidFill>
              <a:effectLst/>
              <a:latin typeface="Arial" panose="020B0604020202020204" pitchFamily="34" charset="0"/>
              <a:ea typeface="Aptos" panose="020B0004020202020204" pitchFamily="34" charset="0"/>
              <a:cs typeface="Arial" panose="020B0604020202020204" pitchFamily="34" charset="0"/>
            </a:endParaRPr>
          </a:p>
          <a:p>
            <a:pPr algn="just">
              <a:lnSpc>
                <a:spcPct val="160000"/>
              </a:lnSpc>
              <a:buFont typeface="Arial" panose="020B0604020202020204" pitchFamily="34" charset="0"/>
              <a:buChar char="•"/>
            </a:pPr>
            <a:r>
              <a:rPr lang="en-GB" i="1" u="sng" dirty="0">
                <a:solidFill>
                  <a:srgbClr val="467886"/>
                </a:solidFill>
                <a:latin typeface="Arial" panose="020B0604020202020204" pitchFamily="34" charset="0"/>
                <a:ea typeface="Aptos" panose="020B0004020202020204" pitchFamily="34" charset="0"/>
                <a:cs typeface="Arial" panose="020B0604020202020204" pitchFamily="34" charset="0"/>
              </a:rPr>
              <a:t> </a:t>
            </a:r>
            <a:r>
              <a:rPr lang="en-GB"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Microsoft plc (2022). </a:t>
            </a:r>
            <a:r>
              <a:rPr lang="en-GB" i="1"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Annual </a:t>
            </a:r>
            <a:r>
              <a:rPr lang="en-GB" i="1"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raport</a:t>
            </a:r>
            <a:r>
              <a:rPr lang="en-GB" i="1"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2022.</a:t>
            </a:r>
            <a:endParaRPr lang="en-US" i="1" u="sng" dirty="0">
              <a:solidFill>
                <a:srgbClr val="0D0D0D"/>
              </a:solidFill>
              <a:latin typeface="Arial" panose="020B0604020202020204" pitchFamily="34" charset="0"/>
              <a:ea typeface="Aptos" panose="020B0004020202020204" pitchFamily="34" charset="0"/>
              <a:cs typeface="Arial" panose="020B0604020202020204" pitchFamily="34" charset="0"/>
            </a:endParaRPr>
          </a:p>
          <a:p>
            <a:pPr algn="just">
              <a:lnSpc>
                <a:spcPct val="160000"/>
              </a:lnSpc>
              <a:buFont typeface="Arial" panose="020B0604020202020204" pitchFamily="34" charset="0"/>
              <a:buChar char="•"/>
            </a:pPr>
            <a:r>
              <a:rPr lang="en-US" b="0" i="1" dirty="0">
                <a:solidFill>
                  <a:srgbClr val="0D0D0D"/>
                </a:solidFill>
                <a:effectLst/>
                <a:latin typeface="Arial" panose="020B0604020202020204" pitchFamily="34" charset="0"/>
                <a:cs typeface="Arial" panose="020B0604020202020204" pitchFamily="34" charset="0"/>
              </a:rPr>
              <a:t> </a:t>
            </a:r>
            <a:r>
              <a:rPr lang="en-US" b="0" i="0" dirty="0">
                <a:solidFill>
                  <a:srgbClr val="0D0D0D"/>
                </a:solidFill>
                <a:effectLst/>
                <a:latin typeface="Arial" panose="020B0604020202020204" pitchFamily="34" charset="0"/>
                <a:cs typeface="Arial" panose="020B0604020202020204" pitchFamily="34" charset="0"/>
              </a:rPr>
              <a:t>Microsoft. (2021). </a:t>
            </a:r>
            <a:r>
              <a:rPr lang="en-US" b="0" i="1" dirty="0">
                <a:solidFill>
                  <a:srgbClr val="0D0D0D"/>
                </a:solidFill>
                <a:effectLst/>
                <a:latin typeface="Arial" panose="020B0604020202020204" pitchFamily="34" charset="0"/>
                <a:cs typeface="Arial" panose="020B0604020202020204" pitchFamily="34" charset="0"/>
              </a:rPr>
              <a:t>Digital upskilling: lessons learned. CEE Multi-Country News Center</a:t>
            </a:r>
            <a:r>
              <a:rPr lang="en-US" b="0" i="0" dirty="0">
                <a:solidFill>
                  <a:srgbClr val="0D0D0D"/>
                </a:solidFill>
                <a:effectLst/>
                <a:latin typeface="Arial" panose="020B0604020202020204" pitchFamily="34" charset="0"/>
                <a:cs typeface="Arial" panose="020B0604020202020204" pitchFamily="34" charset="0"/>
              </a:rPr>
              <a:t>. Available at:</a:t>
            </a:r>
            <a:r>
              <a:rPr lang="en-US" dirty="0">
                <a:latin typeface="Arial" panose="020B0604020202020204" pitchFamily="34" charset="0"/>
                <a:cs typeface="Arial" panose="020B0604020202020204" pitchFamily="34" charset="0"/>
                <a:hlinkClick r:id="rId5"/>
              </a:rPr>
              <a:t> Digital upskilling: lessons learned - CEE Multi-Country News Center (microsoft.com)</a:t>
            </a:r>
            <a:r>
              <a:rPr lang="en-US" dirty="0">
                <a:latin typeface="Arial" panose="020B0604020202020204" pitchFamily="34" charset="0"/>
                <a:cs typeface="Arial" panose="020B0604020202020204" pitchFamily="34" charset="0"/>
              </a:rPr>
              <a:t>. (Accessed at: April 01, 2024)</a:t>
            </a:r>
          </a:p>
          <a:p>
            <a:pPr algn="just">
              <a:lnSpc>
                <a:spcPct val="160000"/>
              </a:lnSpc>
              <a:buFont typeface="Arial" panose="020B0604020202020204" pitchFamily="34" charset="0"/>
              <a:buChar char="•"/>
            </a:pPr>
            <a:r>
              <a:rPr lang="en-GB" b="0" i="0" dirty="0">
                <a:solidFill>
                  <a:srgbClr val="0D0D0D"/>
                </a:solidFill>
                <a:effectLst/>
                <a:latin typeface="Söhne"/>
              </a:rPr>
              <a:t>Naranjo, J.E., Sanchez, D.G., </a:t>
            </a:r>
            <a:r>
              <a:rPr lang="en-GB" b="0" i="0" dirty="0" err="1">
                <a:solidFill>
                  <a:srgbClr val="0D0D0D"/>
                </a:solidFill>
                <a:effectLst/>
                <a:latin typeface="Söhne"/>
              </a:rPr>
              <a:t>Robalino</a:t>
            </a:r>
            <a:r>
              <a:rPr lang="en-GB" b="0" i="0" dirty="0">
                <a:solidFill>
                  <a:srgbClr val="0D0D0D"/>
                </a:solidFill>
                <a:effectLst/>
                <a:latin typeface="Söhne"/>
              </a:rPr>
              <a:t>-Lopez, A., </a:t>
            </a:r>
            <a:r>
              <a:rPr lang="en-GB" b="0" i="0" dirty="0" err="1">
                <a:solidFill>
                  <a:srgbClr val="0D0D0D"/>
                </a:solidFill>
                <a:effectLst/>
                <a:latin typeface="Söhne"/>
              </a:rPr>
              <a:t>Robalino</a:t>
            </a:r>
            <a:r>
              <a:rPr lang="en-GB" b="0" i="0" dirty="0">
                <a:solidFill>
                  <a:srgbClr val="0D0D0D"/>
                </a:solidFill>
                <a:effectLst/>
                <a:latin typeface="Söhne"/>
              </a:rPr>
              <a:t>-Lopez, P., Alarcon-Ortiz, A. &amp; Garcia, M.V. (2020). ‘A Scoping Review on Virtual Reality-Based Industrial Training’. </a:t>
            </a:r>
            <a:r>
              <a:rPr lang="en-GB" b="0" i="1" dirty="0">
                <a:solidFill>
                  <a:srgbClr val="0D0D0D"/>
                </a:solidFill>
                <a:effectLst/>
                <a:latin typeface="Söhne"/>
              </a:rPr>
              <a:t>Applied Sciences</a:t>
            </a:r>
            <a:r>
              <a:rPr lang="en-GB" b="0" i="0" dirty="0">
                <a:solidFill>
                  <a:srgbClr val="0D0D0D"/>
                </a:solidFill>
                <a:effectLst/>
                <a:latin typeface="Söhne"/>
              </a:rPr>
              <a:t>, 10(22), 8224</a:t>
            </a:r>
            <a:endParaRPr lang="en-US" dirty="0">
              <a:latin typeface="Arial" panose="020B0604020202020204" pitchFamily="34" charset="0"/>
              <a:cs typeface="Arial" panose="020B0604020202020204" pitchFamily="34" charset="0"/>
            </a:endParaRPr>
          </a:p>
          <a:p>
            <a:pPr algn="just">
              <a:lnSpc>
                <a:spcPct val="160000"/>
              </a:lnSpc>
              <a:buFont typeface="Arial" panose="020B0604020202020204" pitchFamily="34" charset="0"/>
              <a:buChar char="•"/>
            </a:pPr>
            <a:r>
              <a:rPr lang="en-US" b="0" i="0" dirty="0">
                <a:solidFill>
                  <a:srgbClr val="0D0D0D"/>
                </a:solidFill>
                <a:effectLst/>
                <a:latin typeface="Arial" panose="020B0604020202020204" pitchFamily="34" charset="0"/>
                <a:cs typeface="Arial" panose="020B0604020202020204" pitchFamily="34" charset="0"/>
              </a:rPr>
              <a:t> Rosetta Stone For Enterprise (2022). </a:t>
            </a:r>
            <a:r>
              <a:rPr lang="en-US" b="0" i="1" dirty="0">
                <a:solidFill>
                  <a:srgbClr val="0D0D0D"/>
                </a:solidFill>
                <a:effectLst/>
                <a:latin typeface="Arial" panose="020B0604020202020204" pitchFamily="34" charset="0"/>
                <a:cs typeface="Arial" panose="020B0604020202020204" pitchFamily="34" charset="0"/>
              </a:rPr>
              <a:t>Blended language training powers best outcomes for HSBC employees. </a:t>
            </a:r>
            <a:r>
              <a:rPr lang="en-US" b="0" dirty="0">
                <a:solidFill>
                  <a:srgbClr val="0D0D0D"/>
                </a:solidFill>
                <a:effectLst/>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6"/>
              </a:rPr>
              <a:t>Blended access extends language training to more HSBC employees (rosettastone.com)</a:t>
            </a:r>
            <a:r>
              <a:rPr lang="en-US" dirty="0">
                <a:latin typeface="Arial" panose="020B0604020202020204" pitchFamily="34" charset="0"/>
                <a:cs typeface="Arial" panose="020B0604020202020204" pitchFamily="34" charset="0"/>
              </a:rPr>
              <a:t>. (Accessed at: April 01, 2024)</a:t>
            </a:r>
          </a:p>
          <a:p>
            <a:pPr algn="just">
              <a:lnSpc>
                <a:spcPct val="160000"/>
              </a:lnSpc>
              <a:buFont typeface="Arial" panose="020B0604020202020204" pitchFamily="34" charset="0"/>
              <a:buChar char="•"/>
            </a:pPr>
            <a:r>
              <a:rPr lang="en-US" b="0" i="1" dirty="0">
                <a:solidFill>
                  <a:srgbClr val="0D0D0D"/>
                </a:solidFill>
                <a:effectLst/>
                <a:latin typeface="Arial" panose="020B0604020202020204" pitchFamily="34" charset="0"/>
                <a:cs typeface="Arial" panose="020B0604020202020204" pitchFamily="34" charset="0"/>
              </a:rPr>
              <a:t> </a:t>
            </a:r>
            <a:r>
              <a:rPr lang="en-US" dirty="0">
                <a:solidFill>
                  <a:srgbClr val="0D0D0D"/>
                </a:solidFill>
                <a:effectLst/>
                <a:latin typeface="Arial" panose="020B0604020202020204" pitchFamily="34" charset="0"/>
                <a:cs typeface="Arial" panose="020B0604020202020204" pitchFamily="34" charset="0"/>
              </a:rPr>
              <a:t>Samsung Research (2020). </a:t>
            </a:r>
            <a:r>
              <a:rPr lang="en-US" i="1" dirty="0">
                <a:solidFill>
                  <a:srgbClr val="000000"/>
                </a:solidFill>
                <a:effectLst/>
                <a:latin typeface="Arial" panose="020B0604020202020204" pitchFamily="34" charset="0"/>
                <a:cs typeface="Arial" panose="020B0604020202020204" pitchFamily="34" charset="0"/>
              </a:rPr>
              <a:t>SEED: Samsung Electronics Employee Relations Development. </a:t>
            </a:r>
            <a:r>
              <a:rPr lang="en-US" dirty="0">
                <a:solidFill>
                  <a:srgbClr val="000000"/>
                </a:solidFill>
                <a:effectLst/>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7"/>
              </a:rPr>
              <a:t>SEED: Samsung Electronics Employee Relations Development | Samsung Research</a:t>
            </a:r>
            <a:r>
              <a:rPr lang="en-US" dirty="0">
                <a:latin typeface="Arial" panose="020B0604020202020204" pitchFamily="34" charset="0"/>
                <a:cs typeface="Arial" panose="020B0604020202020204" pitchFamily="34" charset="0"/>
              </a:rPr>
              <a:t>. (Accessed: March 27, 2024)</a:t>
            </a:r>
            <a:r>
              <a:rPr lang="en-US" b="0" i="0" dirty="0">
                <a:solidFill>
                  <a:srgbClr val="0D0D0D"/>
                </a:solidFill>
                <a:effectLst/>
                <a:latin typeface="Arial" panose="020B0604020202020204" pitchFamily="34" charset="0"/>
                <a:cs typeface="Arial" panose="020B0604020202020204" pitchFamily="34" charset="0"/>
              </a:rPr>
              <a:t> </a:t>
            </a:r>
          </a:p>
          <a:p>
            <a:pPr algn="just">
              <a:lnSpc>
                <a:spcPct val="160000"/>
              </a:lnSpc>
              <a:buFont typeface="Arial" panose="020B0604020202020204" pitchFamily="34" charset="0"/>
              <a:buChar char="•"/>
            </a:pPr>
            <a:r>
              <a:rPr lang="en-GB" b="0" i="0" dirty="0">
                <a:solidFill>
                  <a:srgbClr val="0D0D0D"/>
                </a:solidFill>
                <a:effectLst/>
                <a:latin typeface="Söhne"/>
              </a:rPr>
              <a:t>Sanchez, D.R., Rueda, A., Kawasaki, K., Van </a:t>
            </a:r>
            <a:r>
              <a:rPr lang="en-GB" b="0" i="0" dirty="0" err="1">
                <a:solidFill>
                  <a:srgbClr val="0D0D0D"/>
                </a:solidFill>
                <a:effectLst/>
                <a:latin typeface="Söhne"/>
              </a:rPr>
              <a:t>Lysebetten</a:t>
            </a:r>
            <a:r>
              <a:rPr lang="en-GB" b="0" i="0" dirty="0">
                <a:solidFill>
                  <a:srgbClr val="0D0D0D"/>
                </a:solidFill>
                <a:effectLst/>
                <a:latin typeface="Söhne"/>
              </a:rPr>
              <a:t>, S. &amp; Diaz, D. (2023) 'Reviewing Simulation Technology: Implications for Workplace Training', </a:t>
            </a:r>
            <a:r>
              <a:rPr lang="en-GB" b="0" i="1" dirty="0">
                <a:solidFill>
                  <a:srgbClr val="0D0D0D"/>
                </a:solidFill>
                <a:effectLst/>
                <a:latin typeface="Söhne"/>
              </a:rPr>
              <a:t>Multimodal Technologies and Interaction</a:t>
            </a:r>
            <a:r>
              <a:rPr lang="en-GB" b="0" i="0" dirty="0">
                <a:solidFill>
                  <a:srgbClr val="0D0D0D"/>
                </a:solidFill>
                <a:effectLst/>
                <a:latin typeface="Söhne"/>
              </a:rPr>
              <a:t>, 7(5), 50.</a:t>
            </a:r>
            <a:endParaRPr lang="en-US" dirty="0">
              <a:solidFill>
                <a:srgbClr val="000000"/>
              </a:solidFill>
              <a:effectLst/>
              <a:latin typeface="Arial" panose="020B0604020202020204" pitchFamily="34" charset="0"/>
              <a:cs typeface="Arial" panose="020B0604020202020204" pitchFamily="34" charset="0"/>
            </a:endParaRPr>
          </a:p>
          <a:p>
            <a:pPr algn="just">
              <a:lnSpc>
                <a:spcPct val="160000"/>
              </a:lnSpc>
              <a:buFont typeface="Arial" panose="020B0604020202020204" pitchFamily="34" charset="0"/>
              <a:buChar char="•"/>
            </a:pPr>
            <a:endParaRPr lang="en-US" b="0" i="1" dirty="0">
              <a:solidFill>
                <a:srgbClr val="0D0D0D"/>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597543034"/>
      </p:ext>
    </p:extLst>
  </p:cSld>
  <p:clrMapOvr>
    <a:masterClrMapping/>
  </p:clrMapOvr>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24440</TotalTime>
  <Words>927</Words>
  <Application>Microsoft Office PowerPoint</Application>
  <PresentationFormat>Widescreen</PresentationFormat>
  <Paragraphs>76</Paragraphs>
  <Slides>14</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Avenir Next LT Pro</vt:lpstr>
      <vt:lpstr>Posterama</vt:lpstr>
      <vt:lpstr>Söhne</vt:lpstr>
      <vt:lpstr>SplashVTI</vt:lpstr>
      <vt:lpstr>The Impact of Technology on Learning and Development</vt:lpstr>
      <vt:lpstr>Introduction </vt:lpstr>
      <vt:lpstr>PowerPoint Presentation</vt:lpstr>
      <vt:lpstr>PowerPoint Presentation</vt:lpstr>
      <vt:lpstr>Case studies on employee benefits </vt:lpstr>
      <vt:lpstr>PowerPoint Presentation</vt:lpstr>
      <vt:lpstr>PowerPoint Presentation</vt:lpstr>
      <vt:lpstr>Samsung extends its "SEED: Samsung Electronics Employee Relations Development" to all employees, offering training in the latest industry trends and technologies. This ensures that every team member, whether in engineering or marketing, stays abreast of new developments, positioning the company as a leader in technological innovation (Samsung Research, 2020).</vt:lpstr>
      <vt:lpstr>Analysis of Benefits</vt:lpstr>
      <vt:lpstr>The Benefits of Technology-Based Training for Employers </vt:lpstr>
      <vt:lpstr>The Benefits of Technology-Based Training for Employers</vt:lpstr>
      <vt:lpstr>Conclusion </vt:lpstr>
      <vt:lpstr>Future direction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Technology on Learning and Development</dc:title>
  <dc:creator>Diana Stanciu</dc:creator>
  <cp:lastModifiedBy>Diana Stanciu</cp:lastModifiedBy>
  <cp:revision>1</cp:revision>
  <dcterms:created xsi:type="dcterms:W3CDTF">2024-03-16T10:23:58Z</dcterms:created>
  <dcterms:modified xsi:type="dcterms:W3CDTF">2024-04-04T10:08:09Z</dcterms:modified>
</cp:coreProperties>
</file>