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7FE0BE-1894-496B-A030-7C50BB10F096}" v="278" dt="2021-10-03T21:16:43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ward.ellis2209@gmail.com" userId="f6852c165583bd65" providerId="LiveId" clId="{A37FE0BE-1894-496B-A030-7C50BB10F096}"/>
    <pc:docChg chg="undo custSel modSld">
      <pc:chgData name="Edward.ellis2209@gmail.com" userId="f6852c165583bd65" providerId="LiveId" clId="{A37FE0BE-1894-496B-A030-7C50BB10F096}" dt="2021-10-03T22:23:56.725" v="1950" actId="20577"/>
      <pc:docMkLst>
        <pc:docMk/>
      </pc:docMkLst>
      <pc:sldChg chg="addSp modSp mod setBg modAnim">
        <pc:chgData name="Edward.ellis2209@gmail.com" userId="f6852c165583bd65" providerId="LiveId" clId="{A37FE0BE-1894-496B-A030-7C50BB10F096}" dt="2021-10-03T21:36:37.142" v="1323" actId="313"/>
        <pc:sldMkLst>
          <pc:docMk/>
          <pc:sldMk cId="4218978724" sldId="257"/>
        </pc:sldMkLst>
        <pc:spChg chg="mod">
          <ac:chgData name="Edward.ellis2209@gmail.com" userId="f6852c165583bd65" providerId="LiveId" clId="{A37FE0BE-1894-496B-A030-7C50BB10F096}" dt="2021-10-03T17:46:04.335" v="596" actId="26606"/>
          <ac:spMkLst>
            <pc:docMk/>
            <pc:sldMk cId="4218978724" sldId="257"/>
            <ac:spMk id="2" creationId="{6687965A-D8FD-4B3D-B387-279A433BCF85}"/>
          </ac:spMkLst>
        </pc:spChg>
        <pc:spChg chg="mod">
          <ac:chgData name="Edward.ellis2209@gmail.com" userId="f6852c165583bd65" providerId="LiveId" clId="{A37FE0BE-1894-496B-A030-7C50BB10F096}" dt="2021-10-03T21:36:37.142" v="1323" actId="313"/>
          <ac:spMkLst>
            <pc:docMk/>
            <pc:sldMk cId="4218978724" sldId="257"/>
            <ac:spMk id="3" creationId="{97206D58-3622-4487-B2CF-9127E3CEEA6B}"/>
          </ac:spMkLst>
        </pc:spChg>
        <pc:spChg chg="add">
          <ac:chgData name="Edward.ellis2209@gmail.com" userId="f6852c165583bd65" providerId="LiveId" clId="{A37FE0BE-1894-496B-A030-7C50BB10F096}" dt="2021-10-03T17:46:04.335" v="596" actId="26606"/>
          <ac:spMkLst>
            <pc:docMk/>
            <pc:sldMk cId="4218978724" sldId="257"/>
            <ac:spMk id="10" creationId="{35C3D674-3D59-4E93-80CA-0C0A9095E816}"/>
          </ac:spMkLst>
        </pc:spChg>
        <pc:spChg chg="add">
          <ac:chgData name="Edward.ellis2209@gmail.com" userId="f6852c165583bd65" providerId="LiveId" clId="{A37FE0BE-1894-496B-A030-7C50BB10F096}" dt="2021-10-03T17:46:04.335" v="596" actId="26606"/>
          <ac:spMkLst>
            <pc:docMk/>
            <pc:sldMk cId="4218978724" sldId="257"/>
            <ac:spMk id="14" creationId="{EF2A81E1-BCBE-426B-8C09-33274E69409D}"/>
          </ac:spMkLst>
        </pc:spChg>
        <pc:picChg chg="add mod">
          <ac:chgData name="Edward.ellis2209@gmail.com" userId="f6852c165583bd65" providerId="LiveId" clId="{A37FE0BE-1894-496B-A030-7C50BB10F096}" dt="2021-10-03T17:46:24.557" v="806" actId="962"/>
          <ac:picMkLst>
            <pc:docMk/>
            <pc:sldMk cId="4218978724" sldId="257"/>
            <ac:picMk id="5" creationId="{B55177F1-4C2E-4BA4-9F9A-AC22F572070D}"/>
          </ac:picMkLst>
        </pc:picChg>
        <pc:picChg chg="add">
          <ac:chgData name="Edward.ellis2209@gmail.com" userId="f6852c165583bd65" providerId="LiveId" clId="{A37FE0BE-1894-496B-A030-7C50BB10F096}" dt="2021-10-03T17:46:04.335" v="596" actId="26606"/>
          <ac:picMkLst>
            <pc:docMk/>
            <pc:sldMk cId="4218978724" sldId="257"/>
            <ac:picMk id="16" creationId="{39D1DDD4-5BB3-45BA-B9B3-06B62299AD79}"/>
          </ac:picMkLst>
        </pc:picChg>
        <pc:cxnChg chg="add">
          <ac:chgData name="Edward.ellis2209@gmail.com" userId="f6852c165583bd65" providerId="LiveId" clId="{A37FE0BE-1894-496B-A030-7C50BB10F096}" dt="2021-10-03T17:46:04.335" v="596" actId="26606"/>
          <ac:cxnSpMkLst>
            <pc:docMk/>
            <pc:sldMk cId="4218978724" sldId="257"/>
            <ac:cxnSpMk id="12" creationId="{C884B8F8-FDC9-498B-9960-5D7260AFCB03}"/>
          </ac:cxnSpMkLst>
        </pc:cxnChg>
        <pc:cxnChg chg="add">
          <ac:chgData name="Edward.ellis2209@gmail.com" userId="f6852c165583bd65" providerId="LiveId" clId="{A37FE0BE-1894-496B-A030-7C50BB10F096}" dt="2021-10-03T17:46:04.335" v="596" actId="26606"/>
          <ac:cxnSpMkLst>
            <pc:docMk/>
            <pc:sldMk cId="4218978724" sldId="257"/>
            <ac:cxnSpMk id="18" creationId="{A24DAE64-2302-42EA-8239-F2F0775CA5AD}"/>
          </ac:cxnSpMkLst>
        </pc:cxnChg>
      </pc:sldChg>
      <pc:sldChg chg="addSp delSp modSp mod setBg addAnim delAnim modAnim modNotesTx">
        <pc:chgData name="Edward.ellis2209@gmail.com" userId="f6852c165583bd65" providerId="LiveId" clId="{A37FE0BE-1894-496B-A030-7C50BB10F096}" dt="2021-10-03T21:48:38.526" v="1666" actId="20577"/>
        <pc:sldMkLst>
          <pc:docMk/>
          <pc:sldMk cId="1481373058" sldId="258"/>
        </pc:sldMkLst>
        <pc:spChg chg="mod">
          <ac:chgData name="Edward.ellis2209@gmail.com" userId="f6852c165583bd65" providerId="LiveId" clId="{A37FE0BE-1894-496B-A030-7C50BB10F096}" dt="2021-10-03T21:47:52.708" v="1643" actId="26606"/>
          <ac:spMkLst>
            <pc:docMk/>
            <pc:sldMk cId="1481373058" sldId="258"/>
            <ac:spMk id="2" creationId="{12A40F98-A2C7-4E35-8391-FD578881FBEB}"/>
          </ac:spMkLst>
        </pc:spChg>
        <pc:spChg chg="add del mod">
          <ac:chgData name="Edward.ellis2209@gmail.com" userId="f6852c165583bd65" providerId="LiveId" clId="{A37FE0BE-1894-496B-A030-7C50BB10F096}" dt="2021-10-03T21:47:52.708" v="1643" actId="26606"/>
          <ac:spMkLst>
            <pc:docMk/>
            <pc:sldMk cId="1481373058" sldId="258"/>
            <ac:spMk id="3" creationId="{2DFD93EF-D93E-4E86-9A0F-9504A46A98A4}"/>
          </ac:spMkLst>
        </pc:spChg>
        <pc:spChg chg="add del mod">
          <ac:chgData name="Edward.ellis2209@gmail.com" userId="f6852c165583bd65" providerId="LiveId" clId="{A37FE0BE-1894-496B-A030-7C50BB10F096}" dt="2021-10-03T21:15:11.089" v="1050" actId="21"/>
          <ac:spMkLst>
            <pc:docMk/>
            <pc:sldMk cId="1481373058" sldId="258"/>
            <ac:spMk id="5" creationId="{7AAEFEC4-2152-438A-820A-6168315C85A3}"/>
          </ac:spMkLst>
        </pc:spChg>
        <pc:spChg chg="add">
          <ac:chgData name="Edward.ellis2209@gmail.com" userId="f6852c165583bd65" providerId="LiveId" clId="{A37FE0BE-1894-496B-A030-7C50BB10F096}" dt="2021-10-03T21:47:52.708" v="1643" actId="26606"/>
          <ac:spMkLst>
            <pc:docMk/>
            <pc:sldMk cId="1481373058" sldId="258"/>
            <ac:spMk id="12" creationId="{35C3D674-3D59-4E93-80CA-0C0A9095E816}"/>
          </ac:spMkLst>
        </pc:spChg>
        <pc:spChg chg="add">
          <ac:chgData name="Edward.ellis2209@gmail.com" userId="f6852c165583bd65" providerId="LiveId" clId="{A37FE0BE-1894-496B-A030-7C50BB10F096}" dt="2021-10-03T21:47:52.708" v="1643" actId="26606"/>
          <ac:spMkLst>
            <pc:docMk/>
            <pc:sldMk cId="1481373058" sldId="258"/>
            <ac:spMk id="16" creationId="{EF2A81E1-BCBE-426B-8C09-33274E69409D}"/>
          </ac:spMkLst>
        </pc:spChg>
        <pc:picChg chg="add mod">
          <ac:chgData name="Edward.ellis2209@gmail.com" userId="f6852c165583bd65" providerId="LiveId" clId="{A37FE0BE-1894-496B-A030-7C50BB10F096}" dt="2021-10-03T21:47:52.708" v="1643" actId="26606"/>
          <ac:picMkLst>
            <pc:docMk/>
            <pc:sldMk cId="1481373058" sldId="258"/>
            <ac:picMk id="7" creationId="{168B100E-1756-4F77-940C-90C553A2665F}"/>
          </ac:picMkLst>
        </pc:picChg>
        <pc:picChg chg="add">
          <ac:chgData name="Edward.ellis2209@gmail.com" userId="f6852c165583bd65" providerId="LiveId" clId="{A37FE0BE-1894-496B-A030-7C50BB10F096}" dt="2021-10-03T21:47:52.708" v="1643" actId="26606"/>
          <ac:picMkLst>
            <pc:docMk/>
            <pc:sldMk cId="1481373058" sldId="258"/>
            <ac:picMk id="18" creationId="{39D1DDD4-5BB3-45BA-B9B3-06B62299AD79}"/>
          </ac:picMkLst>
        </pc:picChg>
        <pc:cxnChg chg="add">
          <ac:chgData name="Edward.ellis2209@gmail.com" userId="f6852c165583bd65" providerId="LiveId" clId="{A37FE0BE-1894-496B-A030-7C50BB10F096}" dt="2021-10-03T21:47:52.708" v="1643" actId="26606"/>
          <ac:cxnSpMkLst>
            <pc:docMk/>
            <pc:sldMk cId="1481373058" sldId="258"/>
            <ac:cxnSpMk id="14" creationId="{C884B8F8-FDC9-498B-9960-5D7260AFCB03}"/>
          </ac:cxnSpMkLst>
        </pc:cxnChg>
        <pc:cxnChg chg="add">
          <ac:chgData name="Edward.ellis2209@gmail.com" userId="f6852c165583bd65" providerId="LiveId" clId="{A37FE0BE-1894-496B-A030-7C50BB10F096}" dt="2021-10-03T21:47:52.708" v="1643" actId="26606"/>
          <ac:cxnSpMkLst>
            <pc:docMk/>
            <pc:sldMk cId="1481373058" sldId="258"/>
            <ac:cxnSpMk id="20" creationId="{A24DAE64-2302-42EA-8239-F2F0775CA5AD}"/>
          </ac:cxnSpMkLst>
        </pc:cxnChg>
      </pc:sldChg>
      <pc:sldChg chg="modSp modAnim modNotesTx">
        <pc:chgData name="Edward.ellis2209@gmail.com" userId="f6852c165583bd65" providerId="LiveId" clId="{A37FE0BE-1894-496B-A030-7C50BB10F096}" dt="2021-10-03T22:00:16.064" v="1859" actId="20577"/>
        <pc:sldMkLst>
          <pc:docMk/>
          <pc:sldMk cId="1379206454" sldId="259"/>
        </pc:sldMkLst>
        <pc:spChg chg="mod">
          <ac:chgData name="Edward.ellis2209@gmail.com" userId="f6852c165583bd65" providerId="LiveId" clId="{A37FE0BE-1894-496B-A030-7C50BB10F096}" dt="2021-10-03T21:52:01.143" v="1780" actId="20577"/>
          <ac:spMkLst>
            <pc:docMk/>
            <pc:sldMk cId="1379206454" sldId="259"/>
            <ac:spMk id="3" creationId="{D42A181B-A60B-48C6-8E66-FFF2C8336619}"/>
          </ac:spMkLst>
        </pc:spChg>
      </pc:sldChg>
      <pc:sldChg chg="addSp delSp modSp mod modAnim modNotesTx">
        <pc:chgData name="Edward.ellis2209@gmail.com" userId="f6852c165583bd65" providerId="LiveId" clId="{A37FE0BE-1894-496B-A030-7C50BB10F096}" dt="2021-10-03T22:21:11.282" v="1907" actId="20577"/>
        <pc:sldMkLst>
          <pc:docMk/>
          <pc:sldMk cId="1724107307" sldId="260"/>
        </pc:sldMkLst>
        <pc:spChg chg="mod">
          <ac:chgData name="Edward.ellis2209@gmail.com" userId="f6852c165583bd65" providerId="LiveId" clId="{A37FE0BE-1894-496B-A030-7C50BB10F096}" dt="2021-10-03T21:15:33.541" v="1052"/>
          <ac:spMkLst>
            <pc:docMk/>
            <pc:sldMk cId="1724107307" sldId="260"/>
            <ac:spMk id="3" creationId="{6593DC92-80E6-4D26-99FF-CC662E5A0066}"/>
          </ac:spMkLst>
        </pc:spChg>
        <pc:spChg chg="add del mod">
          <ac:chgData name="Edward.ellis2209@gmail.com" userId="f6852c165583bd65" providerId="LiveId" clId="{A37FE0BE-1894-496B-A030-7C50BB10F096}" dt="2021-10-03T21:15:05.641" v="1048"/>
          <ac:spMkLst>
            <pc:docMk/>
            <pc:sldMk cId="1724107307" sldId="260"/>
            <ac:spMk id="4" creationId="{D7F68564-D36F-4FC7-9F2F-C8451CC1960F}"/>
          </ac:spMkLst>
        </pc:spChg>
      </pc:sldChg>
      <pc:sldChg chg="modSp mod modAnim">
        <pc:chgData name="Edward.ellis2209@gmail.com" userId="f6852c165583bd65" providerId="LiveId" clId="{A37FE0BE-1894-496B-A030-7C50BB10F096}" dt="2021-10-03T22:23:56.725" v="1950" actId="20577"/>
        <pc:sldMkLst>
          <pc:docMk/>
          <pc:sldMk cId="3236862277" sldId="261"/>
        </pc:sldMkLst>
        <pc:spChg chg="mod">
          <ac:chgData name="Edward.ellis2209@gmail.com" userId="f6852c165583bd65" providerId="LiveId" clId="{A37FE0BE-1894-496B-A030-7C50BB10F096}" dt="2021-10-03T14:07:34.259" v="294" actId="313"/>
          <ac:spMkLst>
            <pc:docMk/>
            <pc:sldMk cId="3236862277" sldId="261"/>
            <ac:spMk id="2" creationId="{9B416207-59C6-41A2-9C4B-5B9FD3CAE231}"/>
          </ac:spMkLst>
        </pc:spChg>
        <pc:spChg chg="mod">
          <ac:chgData name="Edward.ellis2209@gmail.com" userId="f6852c165583bd65" providerId="LiveId" clId="{A37FE0BE-1894-496B-A030-7C50BB10F096}" dt="2021-10-03T22:23:56.725" v="1950" actId="20577"/>
          <ac:spMkLst>
            <pc:docMk/>
            <pc:sldMk cId="3236862277" sldId="261"/>
            <ac:spMk id="3" creationId="{71D281C7-19C6-4081-A0CC-B2E697583F0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99BC1C-D341-4F64-B10E-8528AA6128C5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683598-214C-4AF3-B59F-0704CF85E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104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John Packham </a:t>
            </a:r>
            <a:r>
              <a:rPr lang="en-GB" dirty="0" err="1"/>
              <a:t>ABoC</a:t>
            </a:r>
            <a:endParaRPr lang="en-GB" dirty="0"/>
          </a:p>
          <a:p>
            <a:r>
              <a:rPr lang="en-GB" dirty="0"/>
              <a:t>Healing spring viscera </a:t>
            </a:r>
          </a:p>
          <a:p>
            <a:r>
              <a:rPr lang="en-GB" dirty="0"/>
              <a:t>Threat of excommunication </a:t>
            </a:r>
          </a:p>
          <a:p>
            <a:r>
              <a:rPr lang="en-GB" dirty="0"/>
              <a:t>Bleeding bones- miracle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683598-214C-4AF3-B59F-0704CF85E37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73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highly respected and revered individual- GOLD  </a:t>
            </a:r>
          </a:p>
          <a:p>
            <a:r>
              <a:rPr lang="en-GB" dirty="0"/>
              <a:t>Agnus </a:t>
            </a:r>
            <a:r>
              <a:rPr lang="en-GB" dirty="0" err="1"/>
              <a:t>dei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683598-214C-4AF3-B59F-0704CF85E37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485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barons war, ed 1 Welsh wars, Hereford close to </a:t>
            </a:r>
            <a:r>
              <a:rPr lang="en-GB" dirty="0" err="1"/>
              <a:t>welsh</a:t>
            </a:r>
            <a:r>
              <a:rPr lang="en-GB" dirty="0"/>
              <a:t> border</a:t>
            </a:r>
          </a:p>
          <a:p>
            <a:r>
              <a:rPr lang="en-GB" dirty="0"/>
              <a:t>Hugh le barber sight </a:t>
            </a:r>
          </a:p>
          <a:p>
            <a:r>
              <a:rPr lang="en-GB" dirty="0"/>
              <a:t>Thomas </a:t>
            </a:r>
            <a:r>
              <a:rPr lang="en-GB" dirty="0" err="1"/>
              <a:t>scaby</a:t>
            </a:r>
            <a:r>
              <a:rPr lang="en-GB" dirty="0"/>
              <a:t> resurrection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683598-214C-4AF3-B59F-0704CF85E37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1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Great insight to medieval life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Highly respected individual in life, campaign for </a:t>
            </a:r>
            <a:r>
              <a:rPr lang="en-GB" dirty="0" err="1"/>
              <a:t>st</a:t>
            </a:r>
            <a:r>
              <a:rPr lang="en-GB" dirty="0"/>
              <a:t> hood began almost immediately </a:t>
            </a:r>
          </a:p>
          <a:p>
            <a:r>
              <a:rPr lang="en-GB" dirty="0"/>
              <a:t>Re built after sacked during reformation - 1538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683598-214C-4AF3-B59F-0704CF85E37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379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483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057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724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269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134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45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961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582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161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216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845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6812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refordcathedral.org/our-hist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181D9-A88A-474C-914C-77876C0608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tomb of Thomas </a:t>
            </a:r>
            <a:r>
              <a:rPr lang="en-GB" dirty="0" err="1"/>
              <a:t>Cantilupe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312FB6-100D-496C-B19E-2A7879CA9B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Edward Ellis 2101451</a:t>
            </a:r>
          </a:p>
        </p:txBody>
      </p:sp>
    </p:spTree>
    <p:extLst>
      <p:ext uri="{BB962C8B-B14F-4D97-AF65-F5344CB8AC3E}">
        <p14:creationId xmlns:p14="http://schemas.microsoft.com/office/powerpoint/2010/main" val="329396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87965A-D8FD-4B3D-B387-279A433BC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2200"/>
              <a:t>A brief history of Thomas </a:t>
            </a:r>
            <a:r>
              <a:rPr lang="en-GB" sz="2200" err="1"/>
              <a:t>Cantilupe</a:t>
            </a:r>
            <a:r>
              <a:rPr lang="en-GB" sz="2200"/>
              <a:t> and his cult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06D58-3622-4487-B2CF-9127E3CEE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1282- Excommunicated 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25</a:t>
            </a:r>
            <a:r>
              <a:rPr lang="en-GB" sz="1700" baseline="30000" dirty="0"/>
              <a:t>th</a:t>
            </a:r>
            <a:r>
              <a:rPr lang="en-GB" sz="1700" dirty="0"/>
              <a:t> August 1282- Absolved by the Martin IV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August 1282- died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December 1282- bones returned to England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3</a:t>
            </a:r>
            <a:r>
              <a:rPr lang="en-GB" sz="1700" baseline="30000" dirty="0"/>
              <a:t>rd</a:t>
            </a:r>
            <a:r>
              <a:rPr lang="en-GB" sz="1700" dirty="0"/>
              <a:t> April 1287- remains entombed at Hereford Cathedral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17</a:t>
            </a:r>
            <a:r>
              <a:rPr lang="en-GB" sz="1700" baseline="30000" dirty="0"/>
              <a:t>th</a:t>
            </a:r>
            <a:r>
              <a:rPr lang="en-GB" sz="1700" dirty="0"/>
              <a:t> April 1320- canonised </a:t>
            </a:r>
          </a:p>
        </p:txBody>
      </p:sp>
      <p:pic>
        <p:nvPicPr>
          <p:cNvPr id="5" name="Picture 4" descr="the tomb itself ">
            <a:extLst>
              <a:ext uri="{FF2B5EF4-FFF2-40B4-BE49-F238E27FC236}">
                <a16:creationId xmlns:a16="http://schemas.microsoft.com/office/drawing/2014/main" id="{B55177F1-4C2E-4BA4-9F9A-AC22F5720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1275798"/>
            <a:ext cx="4960442" cy="37203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97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2A40F98-A2C7-4E35-8391-FD578881F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dirty="0"/>
              <a:t>What is it?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93EF-D93E-4E86-9A0F-9504A46A9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GB" dirty="0"/>
              <a:t>Altar style tomb</a:t>
            </a:r>
          </a:p>
          <a:p>
            <a:r>
              <a:rPr lang="en-GB" dirty="0"/>
              <a:t>“behold the lamb of God, behold him who takes away the sins of the world”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68B100E-1756-4F77-940C-90C553A266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1054205"/>
            <a:ext cx="4960442" cy="416351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137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C932A-FB7D-4BFA-9FDA-D61DD9EF3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and geographical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A181B-A60B-48C6-8E66-FFF2C8336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</a:t>
            </a:r>
          </a:p>
          <a:p>
            <a:r>
              <a:rPr lang="en-GB" dirty="0"/>
              <a:t>Healing miracles  </a:t>
            </a:r>
          </a:p>
        </p:txBody>
      </p:sp>
    </p:spTree>
    <p:extLst>
      <p:ext uri="{BB962C8B-B14F-4D97-AF65-F5344CB8AC3E}">
        <p14:creationId xmlns:p14="http://schemas.microsoft.com/office/powerpoint/2010/main" val="137920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AFD74-53BE-4DB4-BF8A-C54F5A69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3DC92-80E6-4D26-99FF-CC662E5A0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Second largest collection of documents for any documents </a:t>
            </a:r>
          </a:p>
          <a:p>
            <a:r>
              <a:rPr lang="en-GB" dirty="0"/>
              <a:t>Cult of saints- 166 miracles between 1287 and 1288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10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16207-59C6-41A2-9C4B-5B9FD3CA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281C7-19C6-4081-A0CC-B2E697583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Ian L. Bass, ‘The Journal of the Historical Association’, </a:t>
            </a:r>
            <a:r>
              <a:rPr lang="en-GB" i="1" dirty="0"/>
              <a:t>Bishop </a:t>
            </a:r>
            <a:r>
              <a:rPr lang="en-GB" i="1" dirty="0" err="1"/>
              <a:t>Cantilupe</a:t>
            </a:r>
            <a:r>
              <a:rPr lang="en-GB" i="1" dirty="0"/>
              <a:t> is Dead! Long Live St Thomas of Hereford! The Effects of St Thomas of Hereford’s Miraculous Cult,</a:t>
            </a:r>
            <a:r>
              <a:rPr lang="en-GB" dirty="0"/>
              <a:t> Vol. 105 (October 2020) pages 555-556</a:t>
            </a:r>
          </a:p>
          <a:p>
            <a:r>
              <a:rPr lang="en-GB" dirty="0"/>
              <a:t>J. H. Ross and Meryl </a:t>
            </a:r>
            <a:r>
              <a:rPr lang="en-GB" dirty="0" err="1"/>
              <a:t>Jancey</a:t>
            </a:r>
            <a:r>
              <a:rPr lang="en-GB" dirty="0"/>
              <a:t>, ‘The Miracles of St Thomas of Hereford’ </a:t>
            </a:r>
            <a:r>
              <a:rPr lang="en-GB" i="1" dirty="0"/>
              <a:t>British Medical Journal (Clinical Research Edition)</a:t>
            </a:r>
            <a:r>
              <a:rPr lang="en-GB" dirty="0"/>
              <a:t>Vol. 295, No. 6613 (Dec. 19 - 26, 1987), pp. 1590-1594 (5 pages)</a:t>
            </a:r>
          </a:p>
          <a:p>
            <a:r>
              <a:rPr lang="en-GB" dirty="0"/>
              <a:t>‘Our History’, </a:t>
            </a:r>
            <a:r>
              <a:rPr lang="en-GB" dirty="0">
                <a:hlinkClick r:id="rId2"/>
              </a:rPr>
              <a:t>https://www.herefordcathedral.org/our-history</a:t>
            </a:r>
            <a:r>
              <a:rPr lang="en-GB" dirty="0"/>
              <a:t>, [3.10.21]</a:t>
            </a:r>
          </a:p>
          <a:p>
            <a:endParaRPr lang="en-GB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3686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10215</TotalTime>
  <Words>282</Words>
  <Application>Microsoft Office PowerPoint</Application>
  <PresentationFormat>Widescreen</PresentationFormat>
  <Paragraphs>38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Gallery</vt:lpstr>
      <vt:lpstr>The tomb of Thomas Cantilupe </vt:lpstr>
      <vt:lpstr>A brief history of Thomas Cantilupe and his cult</vt:lpstr>
      <vt:lpstr>What is it?</vt:lpstr>
      <vt:lpstr>Historical and geographical context</vt:lpstr>
      <vt:lpstr>So what?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tomb of Thomas Cantilupe</dc:title>
  <dc:creator>Edward.ellis2209@gmail.com</dc:creator>
  <cp:lastModifiedBy>Edward.ellis2209@gmail.com</cp:lastModifiedBy>
  <cp:revision>5</cp:revision>
  <dcterms:created xsi:type="dcterms:W3CDTF">2021-09-24T21:11:12Z</dcterms:created>
  <dcterms:modified xsi:type="dcterms:W3CDTF">2021-10-03T22:33:48Z</dcterms:modified>
</cp:coreProperties>
</file>