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12"/>
  </p:notesMasterIdLst>
  <p:handoutMasterIdLst>
    <p:handoutMasterId r:id="rId13"/>
  </p:handoutMasterIdLst>
  <p:sldIdLst>
    <p:sldId id="256" r:id="rId5"/>
    <p:sldId id="302" r:id="rId6"/>
    <p:sldId id="280" r:id="rId7"/>
    <p:sldId id="310" r:id="rId8"/>
    <p:sldId id="281" r:id="rId9"/>
    <p:sldId id="311" r:id="rId10"/>
    <p:sldId id="312" r:id="rId11"/>
  </p:sldIdLst>
  <p:sldSz cx="12192000" cy="6858000"/>
  <p:notesSz cx="6858000" cy="9144000"/>
  <p:defaultTextStyle>
    <a:defPPr rtl="0">
      <a:defRPr lang="en-GB"/>
    </a:defPPr>
    <a:lvl1pPr marL="0" algn="l" defTabSz="914400" rtl="0" eaLnBrk="1" latinLnBrk="0" hangingPunct="1">
      <a:defRPr lang="en-GB" sz="1800" kern="1200">
        <a:solidFill>
          <a:schemeClr val="tx1"/>
        </a:solidFill>
        <a:latin typeface="+mn-lt"/>
        <a:ea typeface="+mn-ea"/>
        <a:cs typeface="+mn-cs"/>
      </a:defRPr>
    </a:lvl1pPr>
    <a:lvl2pPr marL="457200" algn="l" defTabSz="914400" rtl="0" eaLnBrk="1" latinLnBrk="0" hangingPunct="1">
      <a:defRPr lang="en-GB" sz="1800" kern="1200">
        <a:solidFill>
          <a:schemeClr val="tx1"/>
        </a:solidFill>
        <a:latin typeface="+mn-lt"/>
        <a:ea typeface="+mn-ea"/>
        <a:cs typeface="+mn-cs"/>
      </a:defRPr>
    </a:lvl2pPr>
    <a:lvl3pPr marL="914400" algn="l" defTabSz="914400" rtl="0" eaLnBrk="1" latinLnBrk="0" hangingPunct="1">
      <a:defRPr lang="en-GB" sz="1800" kern="1200">
        <a:solidFill>
          <a:schemeClr val="tx1"/>
        </a:solidFill>
        <a:latin typeface="+mn-lt"/>
        <a:ea typeface="+mn-ea"/>
        <a:cs typeface="+mn-cs"/>
      </a:defRPr>
    </a:lvl3pPr>
    <a:lvl4pPr marL="1371600" algn="l" defTabSz="914400" rtl="0" eaLnBrk="1" latinLnBrk="0" hangingPunct="1">
      <a:defRPr lang="en-GB" sz="1800" kern="1200">
        <a:solidFill>
          <a:schemeClr val="tx1"/>
        </a:solidFill>
        <a:latin typeface="+mn-lt"/>
        <a:ea typeface="+mn-ea"/>
        <a:cs typeface="+mn-cs"/>
      </a:defRPr>
    </a:lvl4pPr>
    <a:lvl5pPr marL="1828800" algn="l" defTabSz="914400" rtl="0" eaLnBrk="1" latinLnBrk="0" hangingPunct="1">
      <a:defRPr lang="en-GB" sz="1800" kern="1200">
        <a:solidFill>
          <a:schemeClr val="tx1"/>
        </a:solidFill>
        <a:latin typeface="+mn-lt"/>
        <a:ea typeface="+mn-ea"/>
        <a:cs typeface="+mn-cs"/>
      </a:defRPr>
    </a:lvl5pPr>
    <a:lvl6pPr marL="2286000" algn="l" defTabSz="914400" rtl="0" eaLnBrk="1" latinLnBrk="0" hangingPunct="1">
      <a:defRPr lang="en-GB" sz="1800" kern="1200">
        <a:solidFill>
          <a:schemeClr val="tx1"/>
        </a:solidFill>
        <a:latin typeface="+mn-lt"/>
        <a:ea typeface="+mn-ea"/>
        <a:cs typeface="+mn-cs"/>
      </a:defRPr>
    </a:lvl6pPr>
    <a:lvl7pPr marL="2743200" algn="l" defTabSz="914400" rtl="0" eaLnBrk="1" latinLnBrk="0" hangingPunct="1">
      <a:defRPr lang="en-GB" sz="1800" kern="1200">
        <a:solidFill>
          <a:schemeClr val="tx1"/>
        </a:solidFill>
        <a:latin typeface="+mn-lt"/>
        <a:ea typeface="+mn-ea"/>
        <a:cs typeface="+mn-cs"/>
      </a:defRPr>
    </a:lvl7pPr>
    <a:lvl8pPr marL="3200400" algn="l" defTabSz="914400" rtl="0" eaLnBrk="1" latinLnBrk="0" hangingPunct="1">
      <a:defRPr lang="en-GB" sz="1800" kern="1200">
        <a:solidFill>
          <a:schemeClr val="tx1"/>
        </a:solidFill>
        <a:latin typeface="+mn-lt"/>
        <a:ea typeface="+mn-ea"/>
        <a:cs typeface="+mn-cs"/>
      </a:defRPr>
    </a:lvl8pPr>
    <a:lvl9pPr marL="3657600" algn="l" defTabSz="914400" rtl="0" eaLnBrk="1" latinLnBrk="0" hangingPunct="1">
      <a:defRPr lang="en-GB"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7296" userDrawn="1">
          <p15:clr>
            <a:srgbClr val="A4A3A4"/>
          </p15:clr>
        </p15:guide>
        <p15:guide id="2" pos="384" userDrawn="1">
          <p15:clr>
            <a:srgbClr val="A4A3A4"/>
          </p15:clr>
        </p15:guide>
        <p15:guide id="3" orient="horz" pos="528" userDrawn="1">
          <p15:clr>
            <a:srgbClr val="A4A3A4"/>
          </p15:clr>
        </p15:guide>
        <p15:guide id="4" orient="horz" pos="3552" userDrawn="1">
          <p15:clr>
            <a:srgbClr val="A4A3A4"/>
          </p15:clr>
        </p15:guide>
        <p15:guide id="5" orient="horz" pos="768" userDrawn="1">
          <p15:clr>
            <a:srgbClr val="A4A3A4"/>
          </p15:clr>
        </p15:guide>
        <p15:guide id="7" pos="4032" userDrawn="1">
          <p15:clr>
            <a:srgbClr val="A4A3A4"/>
          </p15:clr>
        </p15:guide>
        <p15:guide id="9" pos="3648" userDrawn="1">
          <p15:clr>
            <a:srgbClr val="A4A3A4"/>
          </p15:clr>
        </p15:guide>
        <p15:guide id="10" orient="horz" pos="1536" userDrawn="1">
          <p15:clr>
            <a:srgbClr val="A4A3A4"/>
          </p15:clr>
        </p15:guide>
        <p15:guide id="11" orient="horz" pos="1872"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804C589-9BBC-DDBF-1A75-9DE8BCE85AAA}" v="9045" dt="2025-11-12T00:55:02.03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5701"/>
  </p:normalViewPr>
  <p:slideViewPr>
    <p:cSldViewPr>
      <p:cViewPr varScale="1">
        <p:scale>
          <a:sx n="64" d="100"/>
          <a:sy n="64" d="100"/>
        </p:scale>
        <p:origin x="978" y="78"/>
      </p:cViewPr>
      <p:guideLst>
        <p:guide pos="7296"/>
        <p:guide pos="384"/>
        <p:guide orient="horz" pos="528"/>
        <p:guide orient="horz" pos="3552"/>
        <p:guide orient="horz" pos="768"/>
        <p:guide pos="4032"/>
        <p:guide pos="3648"/>
        <p:guide orient="horz" pos="1536"/>
        <p:guide orient="horz" pos="1872"/>
      </p:guideLst>
    </p:cSldViewPr>
  </p:slideViewPr>
  <p:outlineViewPr>
    <p:cViewPr>
      <p:scale>
        <a:sx n="33" d="100"/>
        <a:sy n="33" d="100"/>
      </p:scale>
      <p:origin x="0" y="0"/>
    </p:cViewPr>
  </p:outlineViewPr>
  <p:notesTextViewPr>
    <p:cViewPr>
      <p:scale>
        <a:sx n="1" d="1"/>
        <a:sy n="1" d="1"/>
      </p:scale>
      <p:origin x="0" y="0"/>
    </p:cViewPr>
  </p:notesTextViewPr>
  <p:notesViewPr>
    <p:cSldViewPr>
      <p:cViewPr varScale="1">
        <p:scale>
          <a:sx n="92" d="100"/>
          <a:sy n="92" d="100"/>
        </p:scale>
        <p:origin x="3648" y="1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handoutMaster" Target="handoutMasters/handoutMaster1.xml"/><Relationship Id="rId18" Type="http://schemas.openxmlformats.org/officeDocument/2006/relationships/tableStyles" Target="tableStyles.xml"/><Relationship Id="rId3" Type="http://schemas.openxmlformats.org/officeDocument/2006/relationships/customXml" Target="../customXml/item3.xml"/><Relationship Id="rId21" Type="http://schemas.microsoft.com/office/2018/10/relationships/authors" Target="authors.xml"/><Relationship Id="rId7" Type="http://schemas.openxmlformats.org/officeDocument/2006/relationships/slide" Target="slides/slide3.xml"/><Relationship Id="rId12" Type="http://schemas.openxmlformats.org/officeDocument/2006/relationships/notesMaster" Target="notesMasters/notesMaster1.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19"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commentAuthors" Target="commentAuthor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ylie Bishop (2412212)" userId="S::2412212@student.uwtsd.ac.uk::22acdd08-7b9c-4fbc-96a1-b5d5b75748d7" providerId="AD" clId="Web-{E804C589-9BBC-DDBF-1A75-9DE8BCE85AAA}"/>
    <pc:docChg chg="addSld delSld modSld">
      <pc:chgData name="Kylie Bishop (2412212)" userId="S::2412212@student.uwtsd.ac.uk::22acdd08-7b9c-4fbc-96a1-b5d5b75748d7" providerId="AD" clId="Web-{E804C589-9BBC-DDBF-1A75-9DE8BCE85AAA}" dt="2025-11-12T00:54:58.253" v="4720" actId="20577"/>
      <pc:docMkLst>
        <pc:docMk/>
      </pc:docMkLst>
      <pc:sldChg chg="addSp delSp modSp">
        <pc:chgData name="Kylie Bishop (2412212)" userId="S::2412212@student.uwtsd.ac.uk::22acdd08-7b9c-4fbc-96a1-b5d5b75748d7" providerId="AD" clId="Web-{E804C589-9BBC-DDBF-1A75-9DE8BCE85AAA}" dt="2025-11-11T22:03:50.395" v="1462" actId="20577"/>
        <pc:sldMkLst>
          <pc:docMk/>
          <pc:sldMk cId="3308071976" sldId="280"/>
        </pc:sldMkLst>
        <pc:spChg chg="del">
          <ac:chgData name="Kylie Bishop (2412212)" userId="S::2412212@student.uwtsd.ac.uk::22acdd08-7b9c-4fbc-96a1-b5d5b75748d7" providerId="AD" clId="Web-{E804C589-9BBC-DDBF-1A75-9DE8BCE85AAA}" dt="2025-11-11T21:58:08.105" v="1423"/>
          <ac:spMkLst>
            <pc:docMk/>
            <pc:sldMk cId="3308071976" sldId="280"/>
            <ac:spMk id="2" creationId="{51DF3D98-3C30-4CFC-8643-C81E829C8C25}"/>
          </ac:spMkLst>
        </pc:spChg>
        <pc:spChg chg="del">
          <ac:chgData name="Kylie Bishop (2412212)" userId="S::2412212@student.uwtsd.ac.uk::22acdd08-7b9c-4fbc-96a1-b5d5b75748d7" providerId="AD" clId="Web-{E804C589-9BBC-DDBF-1A75-9DE8BCE85AAA}" dt="2025-11-11T21:58:19.434" v="1424"/>
          <ac:spMkLst>
            <pc:docMk/>
            <pc:sldMk cId="3308071976" sldId="280"/>
            <ac:spMk id="3" creationId="{A068D447-28D3-4F5F-B2DC-FD67E9015868}"/>
          </ac:spMkLst>
        </pc:spChg>
        <pc:spChg chg="add del mod">
          <ac:chgData name="Kylie Bishop (2412212)" userId="S::2412212@student.uwtsd.ac.uk::22acdd08-7b9c-4fbc-96a1-b5d5b75748d7" providerId="AD" clId="Web-{E804C589-9BBC-DDBF-1A75-9DE8BCE85AAA}" dt="2025-11-11T21:58:38.856" v="1426"/>
          <ac:spMkLst>
            <pc:docMk/>
            <pc:sldMk cId="3308071976" sldId="280"/>
            <ac:spMk id="5" creationId="{68C8FB0F-91C8-D527-F8A0-EF5AA67A415B}"/>
          </ac:spMkLst>
        </pc:spChg>
        <pc:spChg chg="add del mod">
          <ac:chgData name="Kylie Bishop (2412212)" userId="S::2412212@student.uwtsd.ac.uk::22acdd08-7b9c-4fbc-96a1-b5d5b75748d7" providerId="AD" clId="Web-{E804C589-9BBC-DDBF-1A75-9DE8BCE85AAA}" dt="2025-11-11T21:58:24.950" v="1425"/>
          <ac:spMkLst>
            <pc:docMk/>
            <pc:sldMk cId="3308071976" sldId="280"/>
            <ac:spMk id="7" creationId="{137F7FF2-0C19-3F98-2D8B-27B5EDF0673D}"/>
          </ac:spMkLst>
        </pc:spChg>
        <pc:spChg chg="add mod">
          <ac:chgData name="Kylie Bishop (2412212)" userId="S::2412212@student.uwtsd.ac.uk::22acdd08-7b9c-4fbc-96a1-b5d5b75748d7" providerId="AD" clId="Web-{E804C589-9BBC-DDBF-1A75-9DE8BCE85AAA}" dt="2025-11-11T22:03:50.395" v="1462" actId="20577"/>
          <ac:spMkLst>
            <pc:docMk/>
            <pc:sldMk cId="3308071976" sldId="280"/>
            <ac:spMk id="8" creationId="{22458278-1F13-5530-34DA-DBE070257D8D}"/>
          </ac:spMkLst>
        </pc:spChg>
      </pc:sldChg>
      <pc:sldChg chg="addSp delSp modSp">
        <pc:chgData name="Kylie Bishop (2412212)" userId="S::2412212@student.uwtsd.ac.uk::22acdd08-7b9c-4fbc-96a1-b5d5b75748d7" providerId="AD" clId="Web-{E804C589-9BBC-DDBF-1A75-9DE8BCE85AAA}" dt="2025-11-11T23:39:09.893" v="3321" actId="1076"/>
        <pc:sldMkLst>
          <pc:docMk/>
          <pc:sldMk cId="627731054" sldId="281"/>
        </pc:sldMkLst>
        <pc:spChg chg="del">
          <ac:chgData name="Kylie Bishop (2412212)" userId="S::2412212@student.uwtsd.ac.uk::22acdd08-7b9c-4fbc-96a1-b5d5b75748d7" providerId="AD" clId="Web-{E804C589-9BBC-DDBF-1A75-9DE8BCE85AAA}" dt="2025-11-11T23:03:30.921" v="1990"/>
          <ac:spMkLst>
            <pc:docMk/>
            <pc:sldMk cId="627731054" sldId="281"/>
            <ac:spMk id="2" creationId="{51DF3D98-3C30-4CFC-8643-C81E829C8C25}"/>
          </ac:spMkLst>
        </pc:spChg>
        <pc:spChg chg="del">
          <ac:chgData name="Kylie Bishop (2412212)" userId="S::2412212@student.uwtsd.ac.uk::22acdd08-7b9c-4fbc-96a1-b5d5b75748d7" providerId="AD" clId="Web-{E804C589-9BBC-DDBF-1A75-9DE8BCE85AAA}" dt="2025-11-11T23:03:43.031" v="1992"/>
          <ac:spMkLst>
            <pc:docMk/>
            <pc:sldMk cId="627731054" sldId="281"/>
            <ac:spMk id="3" creationId="{A068D447-28D3-4F5F-B2DC-FD67E9015868}"/>
          </ac:spMkLst>
        </pc:spChg>
        <pc:spChg chg="add del mod">
          <ac:chgData name="Kylie Bishop (2412212)" userId="S::2412212@student.uwtsd.ac.uk::22acdd08-7b9c-4fbc-96a1-b5d5b75748d7" providerId="AD" clId="Web-{E804C589-9BBC-DDBF-1A75-9DE8BCE85AAA}" dt="2025-11-11T23:03:38.922" v="1991"/>
          <ac:spMkLst>
            <pc:docMk/>
            <pc:sldMk cId="627731054" sldId="281"/>
            <ac:spMk id="5" creationId="{74B21197-05CF-A804-96D1-ED7675074891}"/>
          </ac:spMkLst>
        </pc:spChg>
        <pc:spChg chg="add del mod">
          <ac:chgData name="Kylie Bishop (2412212)" userId="S::2412212@student.uwtsd.ac.uk::22acdd08-7b9c-4fbc-96a1-b5d5b75748d7" providerId="AD" clId="Web-{E804C589-9BBC-DDBF-1A75-9DE8BCE85AAA}" dt="2025-11-11T23:03:51.719" v="1993"/>
          <ac:spMkLst>
            <pc:docMk/>
            <pc:sldMk cId="627731054" sldId="281"/>
            <ac:spMk id="7" creationId="{EC0B664D-74B1-DF76-E101-E72724F9017F}"/>
          </ac:spMkLst>
        </pc:spChg>
        <pc:spChg chg="add mod">
          <ac:chgData name="Kylie Bishop (2412212)" userId="S::2412212@student.uwtsd.ac.uk::22acdd08-7b9c-4fbc-96a1-b5d5b75748d7" providerId="AD" clId="Web-{E804C589-9BBC-DDBF-1A75-9DE8BCE85AAA}" dt="2025-11-11T23:39:09.893" v="3321" actId="1076"/>
          <ac:spMkLst>
            <pc:docMk/>
            <pc:sldMk cId="627731054" sldId="281"/>
            <ac:spMk id="8" creationId="{A3295C43-219F-D559-4920-F316D3042564}"/>
          </ac:spMkLst>
        </pc:spChg>
      </pc:sldChg>
      <pc:sldChg chg="addSp delSp modSp del">
        <pc:chgData name="Kylie Bishop (2412212)" userId="S::2412212@student.uwtsd.ac.uk::22acdd08-7b9c-4fbc-96a1-b5d5b75748d7" providerId="AD" clId="Web-{E804C589-9BBC-DDBF-1A75-9DE8BCE85AAA}" dt="2025-11-11T23:03:24.937" v="1989"/>
        <pc:sldMkLst>
          <pc:docMk/>
          <pc:sldMk cId="3729241824" sldId="300"/>
        </pc:sldMkLst>
        <pc:spChg chg="del">
          <ac:chgData name="Kylie Bishop (2412212)" userId="S::2412212@student.uwtsd.ac.uk::22acdd08-7b9c-4fbc-96a1-b5d5b75748d7" providerId="AD" clId="Web-{E804C589-9BBC-DDBF-1A75-9DE8BCE85AAA}" dt="2025-11-11T22:39:51.076" v="1986"/>
          <ac:spMkLst>
            <pc:docMk/>
            <pc:sldMk cId="3729241824" sldId="300"/>
            <ac:spMk id="2" creationId="{0EF1DD75-A4B1-D99B-2111-46A878B8EDA3}"/>
          </ac:spMkLst>
        </pc:spChg>
        <pc:spChg chg="del">
          <ac:chgData name="Kylie Bishop (2412212)" userId="S::2412212@student.uwtsd.ac.uk::22acdd08-7b9c-4fbc-96a1-b5d5b75748d7" providerId="AD" clId="Web-{E804C589-9BBC-DDBF-1A75-9DE8BCE85AAA}" dt="2025-11-11T22:39:38.311" v="1984"/>
          <ac:spMkLst>
            <pc:docMk/>
            <pc:sldMk cId="3729241824" sldId="300"/>
            <ac:spMk id="4" creationId="{224F687D-905D-5940-E92B-664E8ED07C88}"/>
          </ac:spMkLst>
        </pc:spChg>
        <pc:spChg chg="del">
          <ac:chgData name="Kylie Bishop (2412212)" userId="S::2412212@student.uwtsd.ac.uk::22acdd08-7b9c-4fbc-96a1-b5d5b75748d7" providerId="AD" clId="Web-{E804C589-9BBC-DDBF-1A75-9DE8BCE85AAA}" dt="2025-11-11T22:39:55.030" v="1987"/>
          <ac:spMkLst>
            <pc:docMk/>
            <pc:sldMk cId="3729241824" sldId="300"/>
            <ac:spMk id="5" creationId="{C4CDA331-68CA-C2AE-0A48-6F7117361A05}"/>
          </ac:spMkLst>
        </pc:spChg>
        <pc:spChg chg="add del mod">
          <ac:chgData name="Kylie Bishop (2412212)" userId="S::2412212@student.uwtsd.ac.uk::22acdd08-7b9c-4fbc-96a1-b5d5b75748d7" providerId="AD" clId="Web-{E804C589-9BBC-DDBF-1A75-9DE8BCE85AAA}" dt="2025-11-11T22:39:42.858" v="1985"/>
          <ac:spMkLst>
            <pc:docMk/>
            <pc:sldMk cId="3729241824" sldId="300"/>
            <ac:spMk id="7" creationId="{59CEFCA7-D8A1-CD72-BD4C-46518556D092}"/>
          </ac:spMkLst>
        </pc:spChg>
        <pc:spChg chg="add del mod">
          <ac:chgData name="Kylie Bishop (2412212)" userId="S::2412212@student.uwtsd.ac.uk::22acdd08-7b9c-4fbc-96a1-b5d5b75748d7" providerId="AD" clId="Web-{E804C589-9BBC-DDBF-1A75-9DE8BCE85AAA}" dt="2025-11-11T22:39:58.639" v="1988"/>
          <ac:spMkLst>
            <pc:docMk/>
            <pc:sldMk cId="3729241824" sldId="300"/>
            <ac:spMk id="9" creationId="{A3779E5D-596D-AF8D-A72E-F10DC2440224}"/>
          </ac:spMkLst>
        </pc:spChg>
      </pc:sldChg>
      <pc:sldChg chg="addSp delSp modSp del">
        <pc:chgData name="Kylie Bishop (2412212)" userId="S::2412212@student.uwtsd.ac.uk::22acdd08-7b9c-4fbc-96a1-b5d5b75748d7" providerId="AD" clId="Web-{E804C589-9BBC-DDBF-1A75-9DE8BCE85AAA}" dt="2025-11-11T22:20:40.404" v="1468"/>
        <pc:sldMkLst>
          <pc:docMk/>
          <pc:sldMk cId="3054500271" sldId="301"/>
        </pc:sldMkLst>
        <pc:spChg chg="del">
          <ac:chgData name="Kylie Bishop (2412212)" userId="S::2412212@student.uwtsd.ac.uk::22acdd08-7b9c-4fbc-96a1-b5d5b75748d7" providerId="AD" clId="Web-{E804C589-9BBC-DDBF-1A75-9DE8BCE85AAA}" dt="2025-11-11T22:06:00.943" v="1467"/>
          <ac:spMkLst>
            <pc:docMk/>
            <pc:sldMk cId="3054500271" sldId="301"/>
            <ac:spMk id="2" creationId="{C20A50E1-0D2E-D811-2F66-646B4778FC31}"/>
          </ac:spMkLst>
        </pc:spChg>
        <pc:spChg chg="del">
          <ac:chgData name="Kylie Bishop (2412212)" userId="S::2412212@student.uwtsd.ac.uk::22acdd08-7b9c-4fbc-96a1-b5d5b75748d7" providerId="AD" clId="Web-{E804C589-9BBC-DDBF-1A75-9DE8BCE85AAA}" dt="2025-11-11T22:05:32.302" v="1463"/>
          <ac:spMkLst>
            <pc:docMk/>
            <pc:sldMk cId="3054500271" sldId="301"/>
            <ac:spMk id="4" creationId="{02B39BC3-1DB2-EB36-B4F5-81D5725C3436}"/>
          </ac:spMkLst>
        </pc:spChg>
        <pc:spChg chg="add del mod">
          <ac:chgData name="Kylie Bishop (2412212)" userId="S::2412212@student.uwtsd.ac.uk::22acdd08-7b9c-4fbc-96a1-b5d5b75748d7" providerId="AD" clId="Web-{E804C589-9BBC-DDBF-1A75-9DE8BCE85AAA}" dt="2025-11-11T22:05:51.631" v="1465"/>
          <ac:spMkLst>
            <pc:docMk/>
            <pc:sldMk cId="3054500271" sldId="301"/>
            <ac:spMk id="6" creationId="{653D038E-9420-7017-A297-291DCD357D1E}"/>
          </ac:spMkLst>
        </pc:spChg>
        <pc:spChg chg="add del mod">
          <ac:chgData name="Kylie Bishop (2412212)" userId="S::2412212@student.uwtsd.ac.uk::22acdd08-7b9c-4fbc-96a1-b5d5b75748d7" providerId="AD" clId="Web-{E804C589-9BBC-DDBF-1A75-9DE8BCE85AAA}" dt="2025-11-11T22:05:55.146" v="1466"/>
          <ac:spMkLst>
            <pc:docMk/>
            <pc:sldMk cId="3054500271" sldId="301"/>
            <ac:spMk id="9" creationId="{BAEE533D-35E0-55FC-1A59-BDF7FCCDEF61}"/>
          </ac:spMkLst>
        </pc:spChg>
        <pc:graphicFrameChg chg="del">
          <ac:chgData name="Kylie Bishop (2412212)" userId="S::2412212@student.uwtsd.ac.uk::22acdd08-7b9c-4fbc-96a1-b5d5b75748d7" providerId="AD" clId="Web-{E804C589-9BBC-DDBF-1A75-9DE8BCE85AAA}" dt="2025-11-11T22:05:35.005" v="1464"/>
          <ac:graphicFrameMkLst>
            <pc:docMk/>
            <pc:sldMk cId="3054500271" sldId="301"/>
            <ac:graphicFrameMk id="7" creationId="{589236B5-7DFF-D166-13AB-8DFEC20F38E9}"/>
          </ac:graphicFrameMkLst>
        </pc:graphicFrameChg>
      </pc:sldChg>
      <pc:sldChg chg="addSp delSp modSp">
        <pc:chgData name="Kylie Bishop (2412212)" userId="S::2412212@student.uwtsd.ac.uk::22acdd08-7b9c-4fbc-96a1-b5d5b75748d7" providerId="AD" clId="Web-{E804C589-9BBC-DDBF-1A75-9DE8BCE85AAA}" dt="2025-11-11T19:05:20.869" v="785" actId="1076"/>
        <pc:sldMkLst>
          <pc:docMk/>
          <pc:sldMk cId="3307162523" sldId="302"/>
        </pc:sldMkLst>
        <pc:spChg chg="add del mod">
          <ac:chgData name="Kylie Bishop (2412212)" userId="S::2412212@student.uwtsd.ac.uk::22acdd08-7b9c-4fbc-96a1-b5d5b75748d7" providerId="AD" clId="Web-{E804C589-9BBC-DDBF-1A75-9DE8BCE85AAA}" dt="2025-11-11T17:47:31.397" v="3"/>
          <ac:spMkLst>
            <pc:docMk/>
            <pc:sldMk cId="3307162523" sldId="302"/>
            <ac:spMk id="2" creationId="{5DC64A9F-C851-A08F-3AA2-463AF84F4290}"/>
          </ac:spMkLst>
        </pc:spChg>
        <pc:spChg chg="add mod">
          <ac:chgData name="Kylie Bishop (2412212)" userId="S::2412212@student.uwtsd.ac.uk::22acdd08-7b9c-4fbc-96a1-b5d5b75748d7" providerId="AD" clId="Web-{E804C589-9BBC-DDBF-1A75-9DE8BCE85AAA}" dt="2025-11-11T19:05:20.869" v="785" actId="1076"/>
          <ac:spMkLst>
            <pc:docMk/>
            <pc:sldMk cId="3307162523" sldId="302"/>
            <ac:spMk id="4" creationId="{5FDB2960-4EC2-00C0-5C2B-E5957341C38E}"/>
          </ac:spMkLst>
        </pc:spChg>
      </pc:sldChg>
      <pc:sldChg chg="addSp delSp modSp del">
        <pc:chgData name="Kylie Bishop (2412212)" userId="S::2412212@student.uwtsd.ac.uk::22acdd08-7b9c-4fbc-96a1-b5d5b75748d7" providerId="AD" clId="Web-{E804C589-9BBC-DDBF-1A75-9DE8BCE85AAA}" dt="2025-11-11T21:58:02.339" v="1422"/>
        <pc:sldMkLst>
          <pc:docMk/>
          <pc:sldMk cId="4220525341" sldId="303"/>
        </pc:sldMkLst>
        <pc:spChg chg="del">
          <ac:chgData name="Kylie Bishop (2412212)" userId="S::2412212@student.uwtsd.ac.uk::22acdd08-7b9c-4fbc-96a1-b5d5b75748d7" providerId="AD" clId="Web-{E804C589-9BBC-DDBF-1A75-9DE8BCE85AAA}" dt="2025-11-11T19:10:37.528" v="793"/>
          <ac:spMkLst>
            <pc:docMk/>
            <pc:sldMk cId="4220525341" sldId="303"/>
            <ac:spMk id="2" creationId="{6B4F370C-18BC-A752-2980-6309F5D7DC43}"/>
          </ac:spMkLst>
        </pc:spChg>
        <pc:spChg chg="add mod">
          <ac:chgData name="Kylie Bishop (2412212)" userId="S::2412212@student.uwtsd.ac.uk::22acdd08-7b9c-4fbc-96a1-b5d5b75748d7" providerId="AD" clId="Web-{E804C589-9BBC-DDBF-1A75-9DE8BCE85AAA}" dt="2025-11-11T21:57:56.402" v="1421" actId="20577"/>
          <ac:spMkLst>
            <pc:docMk/>
            <pc:sldMk cId="4220525341" sldId="303"/>
            <ac:spMk id="2" creationId="{82C53E28-2DB9-344C-3514-91C2EBA0102B}"/>
          </ac:spMkLst>
        </pc:spChg>
        <pc:spChg chg="del">
          <ac:chgData name="Kylie Bishop (2412212)" userId="S::2412212@student.uwtsd.ac.uk::22acdd08-7b9c-4fbc-96a1-b5d5b75748d7" providerId="AD" clId="Web-{E804C589-9BBC-DDBF-1A75-9DE8BCE85AAA}" dt="2025-11-11T19:09:34.042" v="786"/>
          <ac:spMkLst>
            <pc:docMk/>
            <pc:sldMk cId="4220525341" sldId="303"/>
            <ac:spMk id="4" creationId="{07775003-C8C2-57FA-C8D5-99577C44F58A}"/>
          </ac:spMkLst>
        </pc:spChg>
        <pc:spChg chg="del mod">
          <ac:chgData name="Kylie Bishop (2412212)" userId="S::2412212@student.uwtsd.ac.uk::22acdd08-7b9c-4fbc-96a1-b5d5b75748d7" providerId="AD" clId="Web-{E804C589-9BBC-DDBF-1A75-9DE8BCE85AAA}" dt="2025-11-11T19:09:59.839" v="792"/>
          <ac:spMkLst>
            <pc:docMk/>
            <pc:sldMk cId="4220525341" sldId="303"/>
            <ac:spMk id="5" creationId="{95D67805-CCBD-8182-540F-93068A90C4E8}"/>
          </ac:spMkLst>
        </pc:spChg>
        <pc:spChg chg="add del mod">
          <ac:chgData name="Kylie Bishop (2412212)" userId="S::2412212@student.uwtsd.ac.uk::22acdd08-7b9c-4fbc-96a1-b5d5b75748d7" providerId="AD" clId="Web-{E804C589-9BBC-DDBF-1A75-9DE8BCE85AAA}" dt="2025-11-11T19:09:46.714" v="787"/>
          <ac:spMkLst>
            <pc:docMk/>
            <pc:sldMk cId="4220525341" sldId="303"/>
            <ac:spMk id="7" creationId="{DC4F9486-F56D-3CF0-39EC-A3ED0EEEC59D}"/>
          </ac:spMkLst>
        </pc:spChg>
        <pc:spChg chg="add del mod">
          <ac:chgData name="Kylie Bishop (2412212)" userId="S::2412212@student.uwtsd.ac.uk::22acdd08-7b9c-4fbc-96a1-b5d5b75748d7" providerId="AD" clId="Web-{E804C589-9BBC-DDBF-1A75-9DE8BCE85AAA}" dt="2025-11-11T19:10:45.529" v="794"/>
          <ac:spMkLst>
            <pc:docMk/>
            <pc:sldMk cId="4220525341" sldId="303"/>
            <ac:spMk id="9" creationId="{62D2AC96-0E78-1679-8030-9A700E0ABA20}"/>
          </ac:spMkLst>
        </pc:spChg>
      </pc:sldChg>
      <pc:sldChg chg="del">
        <pc:chgData name="Kylie Bishop (2412212)" userId="S::2412212@student.uwtsd.ac.uk::22acdd08-7b9c-4fbc-96a1-b5d5b75748d7" providerId="AD" clId="Web-{E804C589-9BBC-DDBF-1A75-9DE8BCE85AAA}" dt="2025-11-11T22:39:21.857" v="1982"/>
        <pc:sldMkLst>
          <pc:docMk/>
          <pc:sldMk cId="2700317568" sldId="304"/>
        </pc:sldMkLst>
      </pc:sldChg>
      <pc:sldChg chg="del">
        <pc:chgData name="Kylie Bishop (2412212)" userId="S::2412212@student.uwtsd.ac.uk::22acdd08-7b9c-4fbc-96a1-b5d5b75748d7" providerId="AD" clId="Web-{E804C589-9BBC-DDBF-1A75-9DE8BCE85AAA}" dt="2025-11-11T22:20:47.139" v="1469"/>
        <pc:sldMkLst>
          <pc:docMk/>
          <pc:sldMk cId="772267823" sldId="305"/>
        </pc:sldMkLst>
      </pc:sldChg>
      <pc:sldChg chg="del">
        <pc:chgData name="Kylie Bishop (2412212)" userId="S::2412212@student.uwtsd.ac.uk::22acdd08-7b9c-4fbc-96a1-b5d5b75748d7" providerId="AD" clId="Web-{E804C589-9BBC-DDBF-1A75-9DE8BCE85AAA}" dt="2025-11-11T22:38:57.810" v="1978"/>
        <pc:sldMkLst>
          <pc:docMk/>
          <pc:sldMk cId="4028410468" sldId="306"/>
        </pc:sldMkLst>
      </pc:sldChg>
      <pc:sldChg chg="del">
        <pc:chgData name="Kylie Bishop (2412212)" userId="S::2412212@student.uwtsd.ac.uk::22acdd08-7b9c-4fbc-96a1-b5d5b75748d7" providerId="AD" clId="Web-{E804C589-9BBC-DDBF-1A75-9DE8BCE85AAA}" dt="2025-11-11T22:39:03.607" v="1979"/>
        <pc:sldMkLst>
          <pc:docMk/>
          <pc:sldMk cId="1628771861" sldId="307"/>
        </pc:sldMkLst>
      </pc:sldChg>
      <pc:sldChg chg="del">
        <pc:chgData name="Kylie Bishop (2412212)" userId="S::2412212@student.uwtsd.ac.uk::22acdd08-7b9c-4fbc-96a1-b5d5b75748d7" providerId="AD" clId="Web-{E804C589-9BBC-DDBF-1A75-9DE8BCE85AAA}" dt="2025-11-11T22:39:27.639" v="1983"/>
        <pc:sldMkLst>
          <pc:docMk/>
          <pc:sldMk cId="2352993737" sldId="308"/>
        </pc:sldMkLst>
      </pc:sldChg>
      <pc:sldChg chg="del">
        <pc:chgData name="Kylie Bishop (2412212)" userId="S::2412212@student.uwtsd.ac.uk::22acdd08-7b9c-4fbc-96a1-b5d5b75748d7" providerId="AD" clId="Web-{E804C589-9BBC-DDBF-1A75-9DE8BCE85AAA}" dt="2025-11-11T22:39:08.529" v="1980"/>
        <pc:sldMkLst>
          <pc:docMk/>
          <pc:sldMk cId="3008749983" sldId="309"/>
        </pc:sldMkLst>
      </pc:sldChg>
      <pc:sldChg chg="addSp delSp modSp">
        <pc:chgData name="Kylie Bishop (2412212)" userId="S::2412212@student.uwtsd.ac.uk::22acdd08-7b9c-4fbc-96a1-b5d5b75748d7" providerId="AD" clId="Web-{E804C589-9BBC-DDBF-1A75-9DE8BCE85AAA}" dt="2025-11-11T22:38:36.575" v="1977" actId="1076"/>
        <pc:sldMkLst>
          <pc:docMk/>
          <pc:sldMk cId="2113713740" sldId="310"/>
        </pc:sldMkLst>
        <pc:spChg chg="add del mod">
          <ac:chgData name="Kylie Bishop (2412212)" userId="S::2412212@student.uwtsd.ac.uk::22acdd08-7b9c-4fbc-96a1-b5d5b75748d7" providerId="AD" clId="Web-{E804C589-9BBC-DDBF-1A75-9DE8BCE85AAA}" dt="2025-11-11T22:21:09.953" v="1473"/>
          <ac:spMkLst>
            <pc:docMk/>
            <pc:sldMk cId="2113713740" sldId="310"/>
            <ac:spMk id="3" creationId="{A2D56385-2AC8-F0C7-2791-DDEA1CAF8096}"/>
          </ac:spMkLst>
        </pc:spChg>
        <pc:spChg chg="add del mod">
          <ac:chgData name="Kylie Bishop (2412212)" userId="S::2412212@student.uwtsd.ac.uk::22acdd08-7b9c-4fbc-96a1-b5d5b75748d7" providerId="AD" clId="Web-{E804C589-9BBC-DDBF-1A75-9DE8BCE85AAA}" dt="2025-11-11T22:21:01.045" v="1472"/>
          <ac:spMkLst>
            <pc:docMk/>
            <pc:sldMk cId="2113713740" sldId="310"/>
            <ac:spMk id="5" creationId="{6DAA3CD0-4213-9458-E63F-625011DAFBEF}"/>
          </ac:spMkLst>
        </pc:spChg>
        <pc:spChg chg="del">
          <ac:chgData name="Kylie Bishop (2412212)" userId="S::2412212@student.uwtsd.ac.uk::22acdd08-7b9c-4fbc-96a1-b5d5b75748d7" providerId="AD" clId="Web-{E804C589-9BBC-DDBF-1A75-9DE8BCE85AAA}" dt="2025-11-11T22:20:57.248" v="1471"/>
          <ac:spMkLst>
            <pc:docMk/>
            <pc:sldMk cId="2113713740" sldId="310"/>
            <ac:spMk id="6" creationId="{19B727DE-9C16-360C-F34F-96B63BA5504C}"/>
          </ac:spMkLst>
        </pc:spChg>
        <pc:spChg chg="del">
          <ac:chgData name="Kylie Bishop (2412212)" userId="S::2412212@student.uwtsd.ac.uk::22acdd08-7b9c-4fbc-96a1-b5d5b75748d7" providerId="AD" clId="Web-{E804C589-9BBC-DDBF-1A75-9DE8BCE85AAA}" dt="2025-11-11T22:21:17.234" v="1474"/>
          <ac:spMkLst>
            <pc:docMk/>
            <pc:sldMk cId="2113713740" sldId="310"/>
            <ac:spMk id="7" creationId="{4067AB90-919C-547C-EA0C-C5763E0BC234}"/>
          </ac:spMkLst>
        </pc:spChg>
        <pc:spChg chg="add del mod">
          <ac:chgData name="Kylie Bishop (2412212)" userId="S::2412212@student.uwtsd.ac.uk::22acdd08-7b9c-4fbc-96a1-b5d5b75748d7" providerId="AD" clId="Web-{E804C589-9BBC-DDBF-1A75-9DE8BCE85AAA}" dt="2025-11-11T22:21:30.641" v="1475"/>
          <ac:spMkLst>
            <pc:docMk/>
            <pc:sldMk cId="2113713740" sldId="310"/>
            <ac:spMk id="9" creationId="{11B30A22-8489-97A7-E633-9168B85DC456}"/>
          </ac:spMkLst>
        </pc:spChg>
        <pc:spChg chg="del">
          <ac:chgData name="Kylie Bishop (2412212)" userId="S::2412212@student.uwtsd.ac.uk::22acdd08-7b9c-4fbc-96a1-b5d5b75748d7" providerId="AD" clId="Web-{E804C589-9BBC-DDBF-1A75-9DE8BCE85AAA}" dt="2025-11-11T22:20:53.357" v="1470"/>
          <ac:spMkLst>
            <pc:docMk/>
            <pc:sldMk cId="2113713740" sldId="310"/>
            <ac:spMk id="10" creationId="{65E24183-EEFA-02B9-BFB3-2C57E0B5A3FD}"/>
          </ac:spMkLst>
        </pc:spChg>
        <pc:spChg chg="del">
          <ac:chgData name="Kylie Bishop (2412212)" userId="S::2412212@student.uwtsd.ac.uk::22acdd08-7b9c-4fbc-96a1-b5d5b75748d7" providerId="AD" clId="Web-{E804C589-9BBC-DDBF-1A75-9DE8BCE85AAA}" dt="2025-11-11T22:21:35.156" v="1476"/>
          <ac:spMkLst>
            <pc:docMk/>
            <pc:sldMk cId="2113713740" sldId="310"/>
            <ac:spMk id="11" creationId="{838F1D27-7C00-ADDA-3E62-FDBF008D5DDE}"/>
          </ac:spMkLst>
        </pc:spChg>
        <pc:spChg chg="add del mod">
          <ac:chgData name="Kylie Bishop (2412212)" userId="S::2412212@student.uwtsd.ac.uk::22acdd08-7b9c-4fbc-96a1-b5d5b75748d7" providerId="AD" clId="Web-{E804C589-9BBC-DDBF-1A75-9DE8BCE85AAA}" dt="2025-11-11T22:21:39.203" v="1477"/>
          <ac:spMkLst>
            <pc:docMk/>
            <pc:sldMk cId="2113713740" sldId="310"/>
            <ac:spMk id="13" creationId="{DECCE675-9DF1-1F0C-0F9D-FD58935EA43C}"/>
          </ac:spMkLst>
        </pc:spChg>
        <pc:spChg chg="add del">
          <ac:chgData name="Kylie Bishop (2412212)" userId="S::2412212@student.uwtsd.ac.uk::22acdd08-7b9c-4fbc-96a1-b5d5b75748d7" providerId="AD" clId="Web-{E804C589-9BBC-DDBF-1A75-9DE8BCE85AAA}" dt="2025-11-11T22:22:32.845" v="1479"/>
          <ac:spMkLst>
            <pc:docMk/>
            <pc:sldMk cId="2113713740" sldId="310"/>
            <ac:spMk id="14" creationId="{743C5063-3A38-7687-5FC0-699FE491C8FB}"/>
          </ac:spMkLst>
        </pc:spChg>
        <pc:spChg chg="add mod">
          <ac:chgData name="Kylie Bishop (2412212)" userId="S::2412212@student.uwtsd.ac.uk::22acdd08-7b9c-4fbc-96a1-b5d5b75748d7" providerId="AD" clId="Web-{E804C589-9BBC-DDBF-1A75-9DE8BCE85AAA}" dt="2025-11-11T22:38:36.575" v="1977" actId="1076"/>
          <ac:spMkLst>
            <pc:docMk/>
            <pc:sldMk cId="2113713740" sldId="310"/>
            <ac:spMk id="15" creationId="{195348E4-EF93-335F-E187-AD5F77F01F7B}"/>
          </ac:spMkLst>
        </pc:spChg>
      </pc:sldChg>
      <pc:sldChg chg="del">
        <pc:chgData name="Kylie Bishop (2412212)" userId="S::2412212@student.uwtsd.ac.uk::22acdd08-7b9c-4fbc-96a1-b5d5b75748d7" providerId="AD" clId="Web-{E804C589-9BBC-DDBF-1A75-9DE8BCE85AAA}" dt="2025-11-11T22:39:12.826" v="1981"/>
        <pc:sldMkLst>
          <pc:docMk/>
          <pc:sldMk cId="312043735" sldId="311"/>
        </pc:sldMkLst>
      </pc:sldChg>
      <pc:sldChg chg="addSp delSp modSp new">
        <pc:chgData name="Kylie Bishop (2412212)" userId="S::2412212@student.uwtsd.ac.uk::22acdd08-7b9c-4fbc-96a1-b5d5b75748d7" providerId="AD" clId="Web-{E804C589-9BBC-DDBF-1A75-9DE8BCE85AAA}" dt="2025-11-12T00:20:47.601" v="4045" actId="20577"/>
        <pc:sldMkLst>
          <pc:docMk/>
          <pc:sldMk cId="1487297037" sldId="311"/>
        </pc:sldMkLst>
        <pc:spChg chg="del">
          <ac:chgData name="Kylie Bishop (2412212)" userId="S::2412212@student.uwtsd.ac.uk::22acdd08-7b9c-4fbc-96a1-b5d5b75748d7" providerId="AD" clId="Web-{E804C589-9BBC-DDBF-1A75-9DE8BCE85AAA}" dt="2025-11-11T23:42:52.019" v="3323"/>
          <ac:spMkLst>
            <pc:docMk/>
            <pc:sldMk cId="1487297037" sldId="311"/>
            <ac:spMk id="2" creationId="{F481BC7E-AE2A-A4DE-60CD-A601B04D7081}"/>
          </ac:spMkLst>
        </pc:spChg>
        <pc:spChg chg="del">
          <ac:chgData name="Kylie Bishop (2412212)" userId="S::2412212@student.uwtsd.ac.uk::22acdd08-7b9c-4fbc-96a1-b5d5b75748d7" providerId="AD" clId="Web-{E804C589-9BBC-DDBF-1A75-9DE8BCE85AAA}" dt="2025-11-11T23:43:00.504" v="3324"/>
          <ac:spMkLst>
            <pc:docMk/>
            <pc:sldMk cId="1487297037" sldId="311"/>
            <ac:spMk id="3" creationId="{75373E4C-CF50-3A05-1602-3B19235DDF9E}"/>
          </ac:spMkLst>
        </pc:spChg>
        <pc:spChg chg="add del">
          <ac:chgData name="Kylie Bishop (2412212)" userId="S::2412212@student.uwtsd.ac.uk::22acdd08-7b9c-4fbc-96a1-b5d5b75748d7" providerId="AD" clId="Web-{E804C589-9BBC-DDBF-1A75-9DE8BCE85AAA}" dt="2025-11-11T23:54:52.409" v="3326"/>
          <ac:spMkLst>
            <pc:docMk/>
            <pc:sldMk cId="1487297037" sldId="311"/>
            <ac:spMk id="4" creationId="{23244EF4-8F28-4F87-E7E9-61D003C9656A}"/>
          </ac:spMkLst>
        </pc:spChg>
        <pc:spChg chg="add mod">
          <ac:chgData name="Kylie Bishop (2412212)" userId="S::2412212@student.uwtsd.ac.uk::22acdd08-7b9c-4fbc-96a1-b5d5b75748d7" providerId="AD" clId="Web-{E804C589-9BBC-DDBF-1A75-9DE8BCE85AAA}" dt="2025-11-12T00:20:47.601" v="4045" actId="20577"/>
          <ac:spMkLst>
            <pc:docMk/>
            <pc:sldMk cId="1487297037" sldId="311"/>
            <ac:spMk id="5" creationId="{9905836E-E625-637E-4C69-C4D4E6D5F12F}"/>
          </ac:spMkLst>
        </pc:spChg>
      </pc:sldChg>
      <pc:sldChg chg="addSp delSp modSp new">
        <pc:chgData name="Kylie Bishop (2412212)" userId="S::2412212@student.uwtsd.ac.uk::22acdd08-7b9c-4fbc-96a1-b5d5b75748d7" providerId="AD" clId="Web-{E804C589-9BBC-DDBF-1A75-9DE8BCE85AAA}" dt="2025-11-12T00:54:58.253" v="4720" actId="20577"/>
        <pc:sldMkLst>
          <pc:docMk/>
          <pc:sldMk cId="569059160" sldId="312"/>
        </pc:sldMkLst>
        <pc:spChg chg="del">
          <ac:chgData name="Kylie Bishop (2412212)" userId="S::2412212@student.uwtsd.ac.uk::22acdd08-7b9c-4fbc-96a1-b5d5b75748d7" providerId="AD" clId="Web-{E804C589-9BBC-DDBF-1A75-9DE8BCE85AAA}" dt="2025-11-12T00:22:51.997" v="4047"/>
          <ac:spMkLst>
            <pc:docMk/>
            <pc:sldMk cId="569059160" sldId="312"/>
            <ac:spMk id="2" creationId="{1CD115CF-9CF0-903A-8298-83DF876E5A6B}"/>
          </ac:spMkLst>
        </pc:spChg>
        <pc:spChg chg="del">
          <ac:chgData name="Kylie Bishop (2412212)" userId="S::2412212@student.uwtsd.ac.uk::22acdd08-7b9c-4fbc-96a1-b5d5b75748d7" providerId="AD" clId="Web-{E804C589-9BBC-DDBF-1A75-9DE8BCE85AAA}" dt="2025-11-12T00:22:59.809" v="4048"/>
          <ac:spMkLst>
            <pc:docMk/>
            <pc:sldMk cId="569059160" sldId="312"/>
            <ac:spMk id="3" creationId="{14230C89-64E3-000F-4F9B-04B9D6349F2E}"/>
          </ac:spMkLst>
        </pc:spChg>
        <pc:spChg chg="add mod">
          <ac:chgData name="Kylie Bishop (2412212)" userId="S::2412212@student.uwtsd.ac.uk::22acdd08-7b9c-4fbc-96a1-b5d5b75748d7" providerId="AD" clId="Web-{E804C589-9BBC-DDBF-1A75-9DE8BCE85AAA}" dt="2025-11-12T00:54:58.253" v="4720" actId="20577"/>
          <ac:spMkLst>
            <pc:docMk/>
            <pc:sldMk cId="569059160" sldId="312"/>
            <ac:spMk id="4" creationId="{9FC8642F-A2AF-F55D-CE42-7B83AEBC60C4}"/>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796DF4A1-647D-45ED-4039-DB1F96860E64}"/>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a:p>
        </p:txBody>
      </p:sp>
      <p:sp>
        <p:nvSpPr>
          <p:cNvPr id="3" name="Date Placeholder 2">
            <a:extLst>
              <a:ext uri="{FF2B5EF4-FFF2-40B4-BE49-F238E27FC236}">
                <a16:creationId xmlns:a16="http://schemas.microsoft.com/office/drawing/2014/main" id="{B45B069F-A8F2-8387-8C92-A2E5464B75D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lang="en-GB" sz="1200"/>
            </a:lvl1pPr>
          </a:lstStyle>
          <a:p>
            <a:pPr rtl="0"/>
            <a:fld id="{7B9A61EB-FF9E-4DFB-84F9-0A80D58A0667}" type="datetimeFigureOut">
              <a:rPr lang="en-GB" smtClean="0"/>
              <a:t>11/11/2025</a:t>
            </a:fld>
            <a:endParaRPr lang="en-GB"/>
          </a:p>
        </p:txBody>
      </p:sp>
      <p:sp>
        <p:nvSpPr>
          <p:cNvPr id="4" name="Footer Placeholder 3">
            <a:extLst>
              <a:ext uri="{FF2B5EF4-FFF2-40B4-BE49-F238E27FC236}">
                <a16:creationId xmlns:a16="http://schemas.microsoft.com/office/drawing/2014/main" id="{3510553D-995D-EFE2-4EAC-170D76D06609}"/>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lang="en-GB" sz="1200"/>
            </a:lvl1pPr>
          </a:lstStyle>
          <a:p>
            <a:pPr rtl="0"/>
            <a:endParaRPr lang="en-GB"/>
          </a:p>
        </p:txBody>
      </p:sp>
      <p:sp>
        <p:nvSpPr>
          <p:cNvPr id="5" name="Slide Number Placeholder 4">
            <a:extLst>
              <a:ext uri="{FF2B5EF4-FFF2-40B4-BE49-F238E27FC236}">
                <a16:creationId xmlns:a16="http://schemas.microsoft.com/office/drawing/2014/main" id="{203C3C56-8BAD-E984-BB24-4EA71CA2EB6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44AAF311-A558-444C-927C-8328B655F972}" type="slidenum">
              <a:rPr lang="en-GB" smtClean="0"/>
              <a:t>‹#›</a:t>
            </a:fld>
            <a:endParaRPr lang="en-GB"/>
          </a:p>
        </p:txBody>
      </p:sp>
    </p:spTree>
    <p:extLst>
      <p:ext uri="{BB962C8B-B14F-4D97-AF65-F5344CB8AC3E}">
        <p14:creationId xmlns:p14="http://schemas.microsoft.com/office/powerpoint/2010/main" val="251321896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lang="en-GB" sz="1200"/>
            </a:lvl1pPr>
          </a:lstStyle>
          <a:p>
            <a:pPr rtl="0"/>
            <a:fld id="{D5C88E34-8C8C-8747-BADB-40E1ACC00129}" type="datetimeFigureOut">
              <a:rPr lang="en-GB" smtClean="0"/>
              <a:t>11/11/2025</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defPPr>
              <a:defRPr lang="en-GB"/>
            </a:defPPr>
          </a:lstStyle>
          <a:p>
            <a:pPr rtl="0"/>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lang="en-GB" sz="1200"/>
            </a:lvl1pPr>
          </a:lstStyle>
          <a:p>
            <a:pPr rtl="0"/>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821E5FCA-B2DD-C941-A2C1-638939433487}" type="slidenum">
              <a:rPr lang="en-GB" smtClean="0"/>
              <a:t>‹#›</a:t>
            </a:fld>
            <a:endParaRPr lang="en-GB" dirty="0"/>
          </a:p>
        </p:txBody>
      </p:sp>
    </p:spTree>
    <p:extLst>
      <p:ext uri="{BB962C8B-B14F-4D97-AF65-F5344CB8AC3E}">
        <p14:creationId xmlns:p14="http://schemas.microsoft.com/office/powerpoint/2010/main" val="3524896418"/>
      </p:ext>
    </p:extLst>
  </p:cSld>
  <p:clrMap bg1="lt1" tx1="dk1" bg2="lt2" tx2="dk2" accent1="accent1" accent2="accent2" accent3="accent3" accent4="accent4" accent5="accent5" accent6="accent6" hlink="hlink" folHlink="folHlink"/>
  <p:notesStyle>
    <a:lvl1pPr marL="0" algn="l" defTabSz="914400" rtl="0" eaLnBrk="1" latinLnBrk="0" hangingPunct="1">
      <a:defRPr lang="en-GB" sz="1200" kern="1200">
        <a:solidFill>
          <a:schemeClr val="tx1"/>
        </a:solidFill>
        <a:latin typeface="+mn-lt"/>
        <a:ea typeface="+mn-ea"/>
        <a:cs typeface="+mn-cs"/>
      </a:defRPr>
    </a:lvl1pPr>
    <a:lvl2pPr marL="457200" algn="l" defTabSz="914400" rtl="0" eaLnBrk="1" latinLnBrk="0" hangingPunct="1">
      <a:defRPr lang="en-GB" sz="1200" kern="1200">
        <a:solidFill>
          <a:schemeClr val="tx1"/>
        </a:solidFill>
        <a:latin typeface="+mn-lt"/>
        <a:ea typeface="+mn-ea"/>
        <a:cs typeface="+mn-cs"/>
      </a:defRPr>
    </a:lvl2pPr>
    <a:lvl3pPr marL="914400" algn="l" defTabSz="914400" rtl="0" eaLnBrk="1" latinLnBrk="0" hangingPunct="1">
      <a:defRPr lang="en-GB" sz="1200" kern="1200">
        <a:solidFill>
          <a:schemeClr val="tx1"/>
        </a:solidFill>
        <a:latin typeface="+mn-lt"/>
        <a:ea typeface="+mn-ea"/>
        <a:cs typeface="+mn-cs"/>
      </a:defRPr>
    </a:lvl3pPr>
    <a:lvl4pPr marL="1371600" algn="l" defTabSz="914400" rtl="0" eaLnBrk="1" latinLnBrk="0" hangingPunct="1">
      <a:defRPr lang="en-GB" sz="1200" kern="1200">
        <a:solidFill>
          <a:schemeClr val="tx1"/>
        </a:solidFill>
        <a:latin typeface="+mn-lt"/>
        <a:ea typeface="+mn-ea"/>
        <a:cs typeface="+mn-cs"/>
      </a:defRPr>
    </a:lvl4pPr>
    <a:lvl5pPr marL="1828800" algn="l" defTabSz="914400" rtl="0" eaLnBrk="1" latinLnBrk="0" hangingPunct="1">
      <a:defRPr lang="en-GB" sz="1200" kern="1200">
        <a:solidFill>
          <a:schemeClr val="tx1"/>
        </a:solidFill>
        <a:latin typeface="+mn-lt"/>
        <a:ea typeface="+mn-ea"/>
        <a:cs typeface="+mn-cs"/>
      </a:defRPr>
    </a:lvl5pPr>
    <a:lvl6pPr marL="2286000" algn="l" defTabSz="914400" rtl="0" eaLnBrk="1" latinLnBrk="0" hangingPunct="1">
      <a:defRPr lang="en-GB" sz="1200" kern="1200">
        <a:solidFill>
          <a:schemeClr val="tx1"/>
        </a:solidFill>
        <a:latin typeface="+mn-lt"/>
        <a:ea typeface="+mn-ea"/>
        <a:cs typeface="+mn-cs"/>
      </a:defRPr>
    </a:lvl6pPr>
    <a:lvl7pPr marL="2743200" algn="l" defTabSz="914400" rtl="0" eaLnBrk="1" latinLnBrk="0" hangingPunct="1">
      <a:defRPr lang="en-GB" sz="1200" kern="1200">
        <a:solidFill>
          <a:schemeClr val="tx1"/>
        </a:solidFill>
        <a:latin typeface="+mn-lt"/>
        <a:ea typeface="+mn-ea"/>
        <a:cs typeface="+mn-cs"/>
      </a:defRPr>
    </a:lvl7pPr>
    <a:lvl8pPr marL="3200400" algn="l" defTabSz="914400" rtl="0" eaLnBrk="1" latinLnBrk="0" hangingPunct="1">
      <a:defRPr lang="en-GB" sz="1200" kern="1200">
        <a:solidFill>
          <a:schemeClr val="tx1"/>
        </a:solidFill>
        <a:latin typeface="+mn-lt"/>
        <a:ea typeface="+mn-ea"/>
        <a:cs typeface="+mn-cs"/>
      </a:defRPr>
    </a:lvl8pPr>
    <a:lvl9pPr marL="3657600" algn="l" defTabSz="914400" rtl="0" eaLnBrk="1" latinLnBrk="0" hangingPunct="1">
      <a:defRPr lang="en-GB"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defPPr>
              <a:defRPr lang="en-GB"/>
            </a:defPPr>
          </a:lstStyle>
          <a:p>
            <a:pPr rtl="0"/>
            <a:endParaRPr lang="en-GB" dirty="0"/>
          </a:p>
        </p:txBody>
      </p:sp>
      <p:sp>
        <p:nvSpPr>
          <p:cNvPr id="4" name="Slide Number Placeholder 3"/>
          <p:cNvSpPr>
            <a:spLocks noGrp="1"/>
          </p:cNvSpPr>
          <p:nvPr>
            <p:ph type="sldNum" sz="quarter" idx="5"/>
          </p:nvPr>
        </p:nvSpPr>
        <p:spPr/>
        <p:txBody>
          <a:bodyPr rtlCol="0"/>
          <a:lstStyle>
            <a:defPPr>
              <a:defRPr lang="en-GB"/>
            </a:defPPr>
          </a:lstStyle>
          <a:p>
            <a:pPr rtl="0"/>
            <a:fld id="{821E5FCA-B2DD-C941-A2C1-638939433487}" type="slidenum">
              <a:rPr lang="en-GB" smtClean="0"/>
              <a:t>1</a:t>
            </a:fld>
            <a:endParaRPr lang="en-GB" dirty="0"/>
          </a:p>
        </p:txBody>
      </p:sp>
    </p:spTree>
    <p:extLst>
      <p:ext uri="{BB962C8B-B14F-4D97-AF65-F5344CB8AC3E}">
        <p14:creationId xmlns:p14="http://schemas.microsoft.com/office/powerpoint/2010/main" val="28820095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defPPr>
              <a:defRPr lang="en-GB"/>
            </a:defPPr>
          </a:lstStyle>
          <a:p>
            <a:pPr rtl="0"/>
            <a:endParaRPr lang="en-GB"/>
          </a:p>
        </p:txBody>
      </p:sp>
      <p:sp>
        <p:nvSpPr>
          <p:cNvPr id="4" name="Slide Number Placeholder 3"/>
          <p:cNvSpPr>
            <a:spLocks noGrp="1"/>
          </p:cNvSpPr>
          <p:nvPr>
            <p:ph type="sldNum" sz="quarter" idx="5"/>
          </p:nvPr>
        </p:nvSpPr>
        <p:spPr/>
        <p:txBody>
          <a:bodyPr rtlCol="0"/>
          <a:lstStyle>
            <a:defPPr>
              <a:defRPr lang="en-GB"/>
            </a:defPPr>
          </a:lstStyle>
          <a:p>
            <a:pPr rtl="0"/>
            <a:fld id="{821E5FCA-B2DD-C941-A2C1-638939433487}" type="slidenum">
              <a:rPr lang="en-GB" smtClean="0"/>
              <a:t>2</a:t>
            </a:fld>
            <a:endParaRPr lang="en-GB" dirty="0"/>
          </a:p>
        </p:txBody>
      </p:sp>
    </p:spTree>
    <p:extLst>
      <p:ext uri="{BB962C8B-B14F-4D97-AF65-F5344CB8AC3E}">
        <p14:creationId xmlns:p14="http://schemas.microsoft.com/office/powerpoint/2010/main" val="17156396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defPPr>
              <a:defRPr lang="en-GB"/>
            </a:defPPr>
          </a:lstStyle>
          <a:p>
            <a:pPr rtl="0"/>
            <a:endParaRPr lang="en-GB"/>
          </a:p>
        </p:txBody>
      </p:sp>
      <p:sp>
        <p:nvSpPr>
          <p:cNvPr id="4" name="Slide Number Placeholder 3"/>
          <p:cNvSpPr>
            <a:spLocks noGrp="1"/>
          </p:cNvSpPr>
          <p:nvPr>
            <p:ph type="sldNum" sz="quarter" idx="5"/>
          </p:nvPr>
        </p:nvSpPr>
        <p:spPr/>
        <p:txBody>
          <a:bodyPr rtlCol="0"/>
          <a:lstStyle>
            <a:defPPr>
              <a:defRPr lang="en-GB"/>
            </a:defPPr>
          </a:lstStyle>
          <a:p>
            <a:pPr rtl="0"/>
            <a:fld id="{821E5FCA-B2DD-C941-A2C1-638939433487}" type="slidenum">
              <a:rPr lang="en-GB" smtClean="0"/>
              <a:t>3</a:t>
            </a:fld>
            <a:endParaRPr lang="en-GB" dirty="0"/>
          </a:p>
        </p:txBody>
      </p:sp>
    </p:spTree>
    <p:extLst>
      <p:ext uri="{BB962C8B-B14F-4D97-AF65-F5344CB8AC3E}">
        <p14:creationId xmlns:p14="http://schemas.microsoft.com/office/powerpoint/2010/main" val="4247777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defPPr>
              <a:defRPr lang="en-GB"/>
            </a:defPPr>
          </a:lstStyle>
          <a:p>
            <a:pPr rtl="0"/>
            <a:endParaRPr lang="en-GB"/>
          </a:p>
        </p:txBody>
      </p:sp>
      <p:sp>
        <p:nvSpPr>
          <p:cNvPr id="4" name="Slide Number Placeholder 3"/>
          <p:cNvSpPr>
            <a:spLocks noGrp="1"/>
          </p:cNvSpPr>
          <p:nvPr>
            <p:ph type="sldNum" sz="quarter" idx="5"/>
          </p:nvPr>
        </p:nvSpPr>
        <p:spPr/>
        <p:txBody>
          <a:bodyPr rtlCol="0"/>
          <a:lstStyle>
            <a:defPPr>
              <a:defRPr lang="en-GB"/>
            </a:defPPr>
          </a:lstStyle>
          <a:p>
            <a:pPr rtl="0"/>
            <a:fld id="{821E5FCA-B2DD-C941-A2C1-638939433487}" type="slidenum">
              <a:rPr lang="en-GB" smtClean="0"/>
              <a:t>4</a:t>
            </a:fld>
            <a:endParaRPr lang="en-GB" dirty="0"/>
          </a:p>
        </p:txBody>
      </p:sp>
    </p:spTree>
    <p:extLst>
      <p:ext uri="{BB962C8B-B14F-4D97-AF65-F5344CB8AC3E}">
        <p14:creationId xmlns:p14="http://schemas.microsoft.com/office/powerpoint/2010/main" val="18514146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defPPr>
              <a:defRPr lang="en-GB"/>
            </a:defPPr>
          </a:lstStyle>
          <a:p>
            <a:pPr rtl="0"/>
            <a:endParaRPr lang="en-GB"/>
          </a:p>
        </p:txBody>
      </p:sp>
      <p:sp>
        <p:nvSpPr>
          <p:cNvPr id="4" name="Slide Number Placeholder 3"/>
          <p:cNvSpPr>
            <a:spLocks noGrp="1"/>
          </p:cNvSpPr>
          <p:nvPr>
            <p:ph type="sldNum" sz="quarter" idx="5"/>
          </p:nvPr>
        </p:nvSpPr>
        <p:spPr/>
        <p:txBody>
          <a:bodyPr rtlCol="0"/>
          <a:lstStyle>
            <a:defPPr>
              <a:defRPr lang="en-GB"/>
            </a:defPPr>
          </a:lstStyle>
          <a:p>
            <a:pPr rtl="0"/>
            <a:fld id="{821E5FCA-B2DD-C941-A2C1-638939433487}" type="slidenum">
              <a:rPr lang="en-GB" smtClean="0"/>
              <a:t>5</a:t>
            </a:fld>
            <a:endParaRPr lang="en-GB" dirty="0"/>
          </a:p>
        </p:txBody>
      </p:sp>
    </p:spTree>
    <p:extLst>
      <p:ext uri="{BB962C8B-B14F-4D97-AF65-F5344CB8AC3E}">
        <p14:creationId xmlns:p14="http://schemas.microsoft.com/office/powerpoint/2010/main" val="130663074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1734DBF-D33A-9B28-288C-C2DAB9E541E7}"/>
              </a:ext>
            </a:extLst>
          </p:cNvPr>
          <p:cNvPicPr>
            <a:picLocks noChangeAspect="1"/>
          </p:cNvPicPr>
          <p:nvPr userDrawn="1"/>
        </p:nvPicPr>
        <p:blipFill>
          <a:blip r:embed="rId2"/>
          <a:srcRect/>
          <a:stretch/>
        </p:blipFill>
        <p:spPr>
          <a:xfrm>
            <a:off x="0" y="0"/>
            <a:ext cx="12192000" cy="6858000"/>
          </a:xfrm>
          <a:prstGeom prst="rect">
            <a:avLst/>
          </a:prstGeom>
        </p:spPr>
      </p:pic>
      <p:sp>
        <p:nvSpPr>
          <p:cNvPr id="2" name="Title 1">
            <a:extLst>
              <a:ext uri="{FF2B5EF4-FFF2-40B4-BE49-F238E27FC236}">
                <a16:creationId xmlns:a16="http://schemas.microsoft.com/office/drawing/2014/main" id="{494248F2-5264-4601-AA0B-6C092F77F2DD}"/>
              </a:ext>
            </a:extLst>
          </p:cNvPr>
          <p:cNvSpPr>
            <a:spLocks noGrp="1"/>
          </p:cNvSpPr>
          <p:nvPr>
            <p:ph type="ctrTitle" hasCustomPrompt="1"/>
          </p:nvPr>
        </p:nvSpPr>
        <p:spPr>
          <a:xfrm>
            <a:off x="1078992" y="1956816"/>
            <a:ext cx="10040112" cy="2387600"/>
          </a:xfrm>
        </p:spPr>
        <p:txBody>
          <a:bodyPr rtlCol="0" anchor="t">
            <a:noAutofit/>
          </a:bodyPr>
          <a:lstStyle>
            <a:lvl1pPr algn="l">
              <a:defRPr lang="en-GB" sz="9600" spc="300" baseline="0">
                <a:ln w="28575">
                  <a:solidFill>
                    <a:schemeClr val="tx1"/>
                  </a:solidFill>
                </a:ln>
                <a:noFill/>
              </a:defRPr>
            </a:lvl1pPr>
          </a:lstStyle>
          <a:p>
            <a:pPr rtl="0"/>
            <a:r>
              <a:rPr lang="en-GB"/>
              <a:t>CLICK TO EDIT MASTER TITLE STYLE</a:t>
            </a:r>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1078992" y="4901184"/>
            <a:ext cx="10040112" cy="1280160"/>
          </a:xfrm>
        </p:spPr>
        <p:txBody>
          <a:bodyPr rtlCol="0"/>
          <a:lstStyle>
            <a:lvl1pPr marL="0" indent="0" algn="l">
              <a:buNone/>
              <a:defRPr lang="en-GB" sz="2400" b="1" baseline="0">
                <a:latin typeface="+mn-lt"/>
              </a:defRPr>
            </a:lvl1pPr>
            <a:lvl2pPr marL="457200" indent="0" algn="ctr">
              <a:buNone/>
              <a:defRPr lang="en-GB" sz="2000"/>
            </a:lvl2pPr>
            <a:lvl3pPr marL="914400" indent="0" algn="ctr">
              <a:buNone/>
              <a:defRPr lang="en-GB" sz="1800"/>
            </a:lvl3pPr>
            <a:lvl4pPr marL="1371600" indent="0" algn="ctr">
              <a:buNone/>
              <a:defRPr lang="en-GB" sz="1600"/>
            </a:lvl4pPr>
            <a:lvl5pPr marL="1828800" indent="0" algn="ctr">
              <a:buNone/>
              <a:defRPr lang="en-GB" sz="1600"/>
            </a:lvl5pPr>
            <a:lvl6pPr marL="2286000" indent="0" algn="ctr">
              <a:buNone/>
              <a:defRPr lang="en-GB" sz="1600"/>
            </a:lvl6pPr>
            <a:lvl7pPr marL="2743200" indent="0" algn="ctr">
              <a:buNone/>
              <a:defRPr lang="en-GB" sz="1600"/>
            </a:lvl7pPr>
            <a:lvl8pPr marL="3200400" indent="0" algn="ctr">
              <a:buNone/>
              <a:defRPr lang="en-GB" sz="1600"/>
            </a:lvl8pPr>
            <a:lvl9pPr marL="3657600" indent="0" algn="ctr">
              <a:buNone/>
              <a:defRPr lang="en-GB" sz="1600"/>
            </a:lvl9pPr>
          </a:lstStyle>
          <a:p>
            <a:pPr rtl="0"/>
            <a:r>
              <a:rPr lang="en-US"/>
              <a:t>Click to edit Master subtitle style</a:t>
            </a:r>
            <a:endParaRPr lang="en-GB"/>
          </a:p>
        </p:txBody>
      </p:sp>
    </p:spTree>
    <p:extLst>
      <p:ext uri="{BB962C8B-B14F-4D97-AF65-F5344CB8AC3E}">
        <p14:creationId xmlns:p14="http://schemas.microsoft.com/office/powerpoint/2010/main" val="29164985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D1D3B0F0-DE71-18AB-7957-4CFA29C3A328}"/>
              </a:ext>
            </a:extLst>
          </p:cNvPr>
          <p:cNvPicPr>
            <a:picLocks noChangeAspect="1"/>
          </p:cNvPicPr>
          <p:nvPr userDrawn="1"/>
        </p:nvPicPr>
        <p:blipFill>
          <a:blip r:embed="rId2"/>
          <a:stretch>
            <a:fillRect/>
          </a:stretch>
        </p:blipFill>
        <p:spPr>
          <a:xfrm>
            <a:off x="0" y="857290"/>
            <a:ext cx="5797296" cy="6000710"/>
          </a:xfrm>
          <a:prstGeom prst="rect">
            <a:avLst/>
          </a:prstGeom>
        </p:spPr>
      </p:pic>
      <p:pic>
        <p:nvPicPr>
          <p:cNvPr id="8" name="Picture 7">
            <a:extLst>
              <a:ext uri="{FF2B5EF4-FFF2-40B4-BE49-F238E27FC236}">
                <a16:creationId xmlns:a16="http://schemas.microsoft.com/office/drawing/2014/main" id="{1F04770F-E995-EF98-B4D1-9F13733EEF07}"/>
              </a:ext>
            </a:extLst>
          </p:cNvPr>
          <p:cNvPicPr>
            <a:picLocks noChangeAspect="1"/>
          </p:cNvPicPr>
          <p:nvPr userDrawn="1"/>
        </p:nvPicPr>
        <p:blipFill>
          <a:blip r:embed="rId3"/>
          <a:stretch>
            <a:fillRect/>
          </a:stretch>
        </p:blipFill>
        <p:spPr>
          <a:xfrm>
            <a:off x="8763000" y="0"/>
            <a:ext cx="3429000" cy="6807199"/>
          </a:xfrm>
          <a:prstGeom prst="rect">
            <a:avLst/>
          </a:prstGeom>
        </p:spPr>
      </p:pic>
      <p:sp>
        <p:nvSpPr>
          <p:cNvPr id="12" name="Title 11">
            <a:extLst>
              <a:ext uri="{FF2B5EF4-FFF2-40B4-BE49-F238E27FC236}">
                <a16:creationId xmlns:a16="http://schemas.microsoft.com/office/drawing/2014/main" id="{3392E024-DB0F-45F6-7A0A-359A57817906}"/>
              </a:ext>
            </a:extLst>
          </p:cNvPr>
          <p:cNvSpPr>
            <a:spLocks noGrp="1"/>
          </p:cNvSpPr>
          <p:nvPr>
            <p:ph type="title"/>
          </p:nvPr>
        </p:nvSpPr>
        <p:spPr>
          <a:xfrm>
            <a:off x="612648" y="1216152"/>
            <a:ext cx="5184648" cy="4416552"/>
          </a:xfrm>
        </p:spPr>
        <p:txBody>
          <a:bodyPr lIns="0" rIns="0" rtlCol="0"/>
          <a:lstStyle>
            <a:lvl1pPr algn="r">
              <a:defRPr lang="en-GB" sz="4800" cap="all" spc="400" baseline="0"/>
            </a:lvl1pPr>
          </a:lstStyle>
          <a:p>
            <a:pPr rtl="0"/>
            <a:r>
              <a:rPr lang="en-US"/>
              <a:t>Click to edit Master title style</a:t>
            </a:r>
            <a:endParaRPr lang="en-GB"/>
          </a:p>
        </p:txBody>
      </p:sp>
      <p:sp>
        <p:nvSpPr>
          <p:cNvPr id="14" name="Content Placeholder 13">
            <a:extLst>
              <a:ext uri="{FF2B5EF4-FFF2-40B4-BE49-F238E27FC236}">
                <a16:creationId xmlns:a16="http://schemas.microsoft.com/office/drawing/2014/main" id="{59AC38BE-9C76-A3FA-7823-F4A4B43AB754}"/>
              </a:ext>
            </a:extLst>
          </p:cNvPr>
          <p:cNvSpPr>
            <a:spLocks noGrp="1"/>
          </p:cNvSpPr>
          <p:nvPr>
            <p:ph sz="quarter" idx="13"/>
          </p:nvPr>
        </p:nvSpPr>
        <p:spPr>
          <a:xfrm>
            <a:off x="6400800" y="1216025"/>
            <a:ext cx="5184648" cy="4416425"/>
          </a:xfrm>
        </p:spPr>
        <p:txBody>
          <a:bodyPr rtlCol="0" anchor="ctr"/>
          <a:lstStyle>
            <a:lvl1pPr marL="0" indent="0">
              <a:lnSpc>
                <a:spcPct val="100000"/>
              </a:lnSpc>
              <a:spcBef>
                <a:spcPts val="1000"/>
              </a:spcBef>
              <a:buNone/>
              <a:defRPr lang="en-GB" sz="2400" b="1" spc="200" baseline="0"/>
            </a:lvl1pPr>
            <a:lvl2pPr marL="228600">
              <a:lnSpc>
                <a:spcPct val="150000"/>
              </a:lnSpc>
              <a:spcBef>
                <a:spcPts val="1000"/>
              </a:spcBef>
              <a:defRPr lang="en-GB" sz="2400" spc="100" baseline="0"/>
            </a:lvl2pPr>
            <a:lvl3pPr marL="457200">
              <a:lnSpc>
                <a:spcPct val="150000"/>
              </a:lnSpc>
              <a:spcBef>
                <a:spcPts val="1000"/>
              </a:spcBef>
              <a:defRPr lang="en-GB" sz="2400" spc="100" baseline="0"/>
            </a:lvl3pPr>
            <a:lvl4pPr marL="685800">
              <a:lnSpc>
                <a:spcPct val="150000"/>
              </a:lnSpc>
              <a:spcBef>
                <a:spcPts val="1000"/>
              </a:spcBef>
              <a:defRPr lang="en-GB" sz="2400" spc="100" baseline="0"/>
            </a:lvl4pPr>
            <a:lvl5pPr marL="914400">
              <a:lnSpc>
                <a:spcPct val="150000"/>
              </a:lnSpc>
              <a:spcBef>
                <a:spcPts val="1000"/>
              </a:spcBef>
              <a:defRPr lang="en-GB" sz="2400" spc="100" baseline="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3" name="Footer Placeholder 2">
            <a:extLst>
              <a:ext uri="{FF2B5EF4-FFF2-40B4-BE49-F238E27FC236}">
                <a16:creationId xmlns:a16="http://schemas.microsoft.com/office/drawing/2014/main" id="{7AC6CA6E-C1AB-4B24-80C7-A4B12640BE6F}"/>
              </a:ext>
            </a:extLst>
          </p:cNvPr>
          <p:cNvSpPr>
            <a:spLocks noGrp="1"/>
          </p:cNvSpPr>
          <p:nvPr>
            <p:ph type="ftr" sz="quarter" idx="11"/>
          </p:nvPr>
        </p:nvSpPr>
        <p:spPr>
          <a:xfrm>
            <a:off x="4038600" y="11575"/>
            <a:ext cx="4114800" cy="856526"/>
          </a:xfrm>
          <a:prstGeom prst="rect">
            <a:avLst/>
          </a:prstGeom>
        </p:spPr>
        <p:txBody>
          <a:bodyPr rtlCol="0"/>
          <a:lstStyle>
            <a:defPPr>
              <a:defRPr lang="en-GB"/>
            </a:defPPr>
          </a:lstStyle>
          <a:p>
            <a:pPr rtl="0"/>
            <a:r>
              <a:rPr lang="en-GB"/>
              <a:t>PRESENTATION TITLE</a:t>
            </a:r>
          </a:p>
        </p:txBody>
      </p:sp>
      <p:sp>
        <p:nvSpPr>
          <p:cNvPr id="4" name="Slide Number Placeholder 3">
            <a:extLst>
              <a:ext uri="{FF2B5EF4-FFF2-40B4-BE49-F238E27FC236}">
                <a16:creationId xmlns:a16="http://schemas.microsoft.com/office/drawing/2014/main" id="{4F5EFB41-7AD3-4519-95E7-416BFA1AECAB}"/>
              </a:ext>
            </a:extLst>
          </p:cNvPr>
          <p:cNvSpPr>
            <a:spLocks noGrp="1"/>
          </p:cNvSpPr>
          <p:nvPr>
            <p:ph type="sldNum" sz="quarter" idx="12"/>
          </p:nvPr>
        </p:nvSpPr>
        <p:spPr>
          <a:xfrm>
            <a:off x="4038600" y="6006546"/>
            <a:ext cx="4114800" cy="851453"/>
          </a:xfrm>
          <a:prstGeom prst="rect">
            <a:avLst/>
          </a:prstGeom>
        </p:spPr>
        <p:txBody>
          <a:bodyPr rtlCol="0"/>
          <a:lstStyle>
            <a:defPPr>
              <a:defRPr lang="en-GB"/>
            </a:defPPr>
          </a:lstStyle>
          <a:p>
            <a:pPr rtl="0"/>
            <a:fld id="{294A09A9-5501-47C1-A89A-A340965A2BE2}" type="slidenum">
              <a:rPr lang="en-GB" smtClean="0"/>
              <a:t>‹#›</a:t>
            </a:fld>
            <a:endParaRPr lang="en-GB" dirty="0"/>
          </a:p>
        </p:txBody>
      </p:sp>
      <p:cxnSp>
        <p:nvCxnSpPr>
          <p:cNvPr id="5" name="Straight Connector 4">
            <a:extLst>
              <a:ext uri="{FF2B5EF4-FFF2-40B4-BE49-F238E27FC236}">
                <a16:creationId xmlns:a16="http://schemas.microsoft.com/office/drawing/2014/main" id="{C35C8AF3-79E7-17ED-9EB4-3006B31E422C}"/>
              </a:ext>
            </a:extLst>
          </p:cNvPr>
          <p:cNvCxnSpPr>
            <a:cxnSpLocks/>
          </p:cNvCxnSpPr>
          <p:nvPr userDrawn="1"/>
        </p:nvCxnSpPr>
        <p:spPr>
          <a:xfrm>
            <a:off x="5251048" y="868101"/>
            <a:ext cx="1689904"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6" name="Straight Connector 5">
            <a:extLst>
              <a:ext uri="{FF2B5EF4-FFF2-40B4-BE49-F238E27FC236}">
                <a16:creationId xmlns:a16="http://schemas.microsoft.com/office/drawing/2014/main" id="{875A76CC-ED26-C4F7-5AB6-59D1A4C4A7F2}"/>
              </a:ext>
            </a:extLst>
          </p:cNvPr>
          <p:cNvCxnSpPr>
            <a:cxnSpLocks/>
          </p:cNvCxnSpPr>
          <p:nvPr userDrawn="1"/>
        </p:nvCxnSpPr>
        <p:spPr>
          <a:xfrm>
            <a:off x="5251048" y="5995687"/>
            <a:ext cx="1689904" cy="0"/>
          </a:xfrm>
          <a:prstGeom prst="line">
            <a:avLst/>
          </a:prstGeom>
          <a:ln w="1270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8178449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60328C38-4E83-27EA-9D01-DDDF734988CA}"/>
              </a:ext>
            </a:extLst>
          </p:cNvPr>
          <p:cNvPicPr>
            <a:picLocks noChangeAspect="1"/>
          </p:cNvPicPr>
          <p:nvPr userDrawn="1"/>
        </p:nvPicPr>
        <p:blipFill>
          <a:blip r:embed="rId2"/>
          <a:stretch>
            <a:fillRect/>
          </a:stretch>
        </p:blipFill>
        <p:spPr>
          <a:xfrm>
            <a:off x="5370576" y="3428234"/>
            <a:ext cx="6821424" cy="3429766"/>
          </a:xfrm>
          <a:prstGeom prst="rect">
            <a:avLst/>
          </a:prstGeom>
        </p:spPr>
      </p:pic>
      <p:pic>
        <p:nvPicPr>
          <p:cNvPr id="10" name="Picture 9">
            <a:extLst>
              <a:ext uri="{FF2B5EF4-FFF2-40B4-BE49-F238E27FC236}">
                <a16:creationId xmlns:a16="http://schemas.microsoft.com/office/drawing/2014/main" id="{B270B91D-A39E-3D53-DBBB-DF836D19BE1A}"/>
              </a:ext>
            </a:extLst>
          </p:cNvPr>
          <p:cNvPicPr>
            <a:picLocks noChangeAspect="1"/>
          </p:cNvPicPr>
          <p:nvPr userDrawn="1"/>
        </p:nvPicPr>
        <p:blipFill>
          <a:blip r:embed="rId3"/>
          <a:stretch>
            <a:fillRect/>
          </a:stretch>
        </p:blipFill>
        <p:spPr>
          <a:xfrm>
            <a:off x="0" y="0"/>
            <a:ext cx="4654518" cy="5239512"/>
          </a:xfrm>
          <a:prstGeom prst="rect">
            <a:avLst/>
          </a:prstGeom>
        </p:spPr>
      </p:pic>
      <p:sp>
        <p:nvSpPr>
          <p:cNvPr id="12" name="Title 11">
            <a:extLst>
              <a:ext uri="{FF2B5EF4-FFF2-40B4-BE49-F238E27FC236}">
                <a16:creationId xmlns:a16="http://schemas.microsoft.com/office/drawing/2014/main" id="{3392E024-DB0F-45F6-7A0A-359A57817906}"/>
              </a:ext>
            </a:extLst>
          </p:cNvPr>
          <p:cNvSpPr>
            <a:spLocks noGrp="1"/>
          </p:cNvSpPr>
          <p:nvPr>
            <p:ph type="title"/>
          </p:nvPr>
        </p:nvSpPr>
        <p:spPr>
          <a:xfrm>
            <a:off x="612648" y="1216152"/>
            <a:ext cx="5184648" cy="4416552"/>
          </a:xfrm>
        </p:spPr>
        <p:txBody>
          <a:bodyPr lIns="0" rIns="0" rtlCol="0"/>
          <a:lstStyle>
            <a:lvl1pPr algn="r">
              <a:defRPr lang="en-GB" sz="4800" cap="all" spc="400" baseline="0"/>
            </a:lvl1pPr>
          </a:lstStyle>
          <a:p>
            <a:pPr rtl="0"/>
            <a:r>
              <a:rPr lang="en-US"/>
              <a:t>Click to edit Master title style</a:t>
            </a:r>
            <a:endParaRPr lang="en-GB"/>
          </a:p>
        </p:txBody>
      </p:sp>
      <p:sp>
        <p:nvSpPr>
          <p:cNvPr id="14" name="Content Placeholder 13">
            <a:extLst>
              <a:ext uri="{FF2B5EF4-FFF2-40B4-BE49-F238E27FC236}">
                <a16:creationId xmlns:a16="http://schemas.microsoft.com/office/drawing/2014/main" id="{59AC38BE-9C76-A3FA-7823-F4A4B43AB754}"/>
              </a:ext>
            </a:extLst>
          </p:cNvPr>
          <p:cNvSpPr>
            <a:spLocks noGrp="1"/>
          </p:cNvSpPr>
          <p:nvPr>
            <p:ph sz="quarter" idx="13"/>
          </p:nvPr>
        </p:nvSpPr>
        <p:spPr>
          <a:xfrm>
            <a:off x="6400800" y="1216025"/>
            <a:ext cx="5184648" cy="4416425"/>
          </a:xfrm>
        </p:spPr>
        <p:txBody>
          <a:bodyPr rtlCol="0" anchor="ctr"/>
          <a:lstStyle>
            <a:lvl1pPr marL="0" indent="0">
              <a:lnSpc>
                <a:spcPct val="150000"/>
              </a:lnSpc>
              <a:spcBef>
                <a:spcPts val="1000"/>
              </a:spcBef>
              <a:buNone/>
              <a:defRPr lang="en-GB" sz="1600" spc="100" baseline="0"/>
            </a:lvl1pPr>
            <a:lvl2pPr marL="228600">
              <a:lnSpc>
                <a:spcPct val="150000"/>
              </a:lnSpc>
              <a:spcBef>
                <a:spcPts val="1000"/>
              </a:spcBef>
              <a:defRPr lang="en-GB" sz="1600" spc="100" baseline="0"/>
            </a:lvl2pPr>
            <a:lvl3pPr marL="457200">
              <a:lnSpc>
                <a:spcPct val="150000"/>
              </a:lnSpc>
              <a:spcBef>
                <a:spcPts val="1000"/>
              </a:spcBef>
              <a:defRPr lang="en-GB" sz="1600" spc="100" baseline="0"/>
            </a:lvl3pPr>
            <a:lvl4pPr marL="685800">
              <a:lnSpc>
                <a:spcPct val="150000"/>
              </a:lnSpc>
              <a:spcBef>
                <a:spcPts val="1000"/>
              </a:spcBef>
              <a:defRPr lang="en-GB" sz="1600" spc="100" baseline="0"/>
            </a:lvl4pPr>
            <a:lvl5pPr marL="914400">
              <a:lnSpc>
                <a:spcPct val="150000"/>
              </a:lnSpc>
              <a:spcBef>
                <a:spcPts val="1000"/>
              </a:spcBef>
              <a:defRPr lang="en-GB" sz="1600" spc="100" baseline="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3" name="Footer Placeholder 2">
            <a:extLst>
              <a:ext uri="{FF2B5EF4-FFF2-40B4-BE49-F238E27FC236}">
                <a16:creationId xmlns:a16="http://schemas.microsoft.com/office/drawing/2014/main" id="{7AC6CA6E-C1AB-4B24-80C7-A4B12640BE6F}"/>
              </a:ext>
            </a:extLst>
          </p:cNvPr>
          <p:cNvSpPr>
            <a:spLocks noGrp="1"/>
          </p:cNvSpPr>
          <p:nvPr>
            <p:ph type="ftr" sz="quarter" idx="11"/>
          </p:nvPr>
        </p:nvSpPr>
        <p:spPr>
          <a:xfrm>
            <a:off x="4038600" y="11575"/>
            <a:ext cx="4114800" cy="856526"/>
          </a:xfrm>
          <a:prstGeom prst="rect">
            <a:avLst/>
          </a:prstGeom>
        </p:spPr>
        <p:txBody>
          <a:bodyPr rtlCol="0"/>
          <a:lstStyle>
            <a:defPPr>
              <a:defRPr lang="en-GB"/>
            </a:defPPr>
          </a:lstStyle>
          <a:p>
            <a:pPr rtl="0"/>
            <a:r>
              <a:rPr lang="en-GB"/>
              <a:t>PRESENTATION TITLE</a:t>
            </a:r>
          </a:p>
        </p:txBody>
      </p:sp>
      <p:sp>
        <p:nvSpPr>
          <p:cNvPr id="4" name="Slide Number Placeholder 3">
            <a:extLst>
              <a:ext uri="{FF2B5EF4-FFF2-40B4-BE49-F238E27FC236}">
                <a16:creationId xmlns:a16="http://schemas.microsoft.com/office/drawing/2014/main" id="{4F5EFB41-7AD3-4519-95E7-416BFA1AECAB}"/>
              </a:ext>
            </a:extLst>
          </p:cNvPr>
          <p:cNvSpPr>
            <a:spLocks noGrp="1"/>
          </p:cNvSpPr>
          <p:nvPr>
            <p:ph type="sldNum" sz="quarter" idx="12"/>
          </p:nvPr>
        </p:nvSpPr>
        <p:spPr>
          <a:xfrm>
            <a:off x="4038600" y="6006546"/>
            <a:ext cx="4114800" cy="851453"/>
          </a:xfrm>
          <a:prstGeom prst="rect">
            <a:avLst/>
          </a:prstGeom>
        </p:spPr>
        <p:txBody>
          <a:bodyPr rtlCol="0"/>
          <a:lstStyle>
            <a:defPPr>
              <a:defRPr lang="en-GB"/>
            </a:defPPr>
          </a:lstStyle>
          <a:p>
            <a:pPr rtl="0"/>
            <a:fld id="{294A09A9-5501-47C1-A89A-A340965A2BE2}" type="slidenum">
              <a:rPr lang="en-GB" smtClean="0"/>
              <a:t>‹#›</a:t>
            </a:fld>
            <a:endParaRPr lang="en-GB" dirty="0"/>
          </a:p>
        </p:txBody>
      </p:sp>
      <p:cxnSp>
        <p:nvCxnSpPr>
          <p:cNvPr id="5" name="Straight Connector 4">
            <a:extLst>
              <a:ext uri="{FF2B5EF4-FFF2-40B4-BE49-F238E27FC236}">
                <a16:creationId xmlns:a16="http://schemas.microsoft.com/office/drawing/2014/main" id="{C35C8AF3-79E7-17ED-9EB4-3006B31E422C}"/>
              </a:ext>
            </a:extLst>
          </p:cNvPr>
          <p:cNvCxnSpPr>
            <a:cxnSpLocks/>
          </p:cNvCxnSpPr>
          <p:nvPr userDrawn="1"/>
        </p:nvCxnSpPr>
        <p:spPr>
          <a:xfrm>
            <a:off x="5251048" y="868101"/>
            <a:ext cx="1689904"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6" name="Straight Connector 5">
            <a:extLst>
              <a:ext uri="{FF2B5EF4-FFF2-40B4-BE49-F238E27FC236}">
                <a16:creationId xmlns:a16="http://schemas.microsoft.com/office/drawing/2014/main" id="{875A76CC-ED26-C4F7-5AB6-59D1A4C4A7F2}"/>
              </a:ext>
            </a:extLst>
          </p:cNvPr>
          <p:cNvCxnSpPr>
            <a:cxnSpLocks/>
          </p:cNvCxnSpPr>
          <p:nvPr userDrawn="1"/>
        </p:nvCxnSpPr>
        <p:spPr>
          <a:xfrm>
            <a:off x="5251048" y="5995687"/>
            <a:ext cx="1689904" cy="0"/>
          </a:xfrm>
          <a:prstGeom prst="line">
            <a:avLst/>
          </a:prstGeom>
          <a:ln w="1270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22615044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FEC1861-1570-5A6A-D3BA-4A17F008A562}"/>
              </a:ext>
            </a:extLst>
          </p:cNvPr>
          <p:cNvPicPr>
            <a:picLocks noChangeAspect="1"/>
          </p:cNvPicPr>
          <p:nvPr userDrawn="1"/>
        </p:nvPicPr>
        <p:blipFill>
          <a:blip r:embed="rId2"/>
          <a:srcRect/>
          <a:stretch/>
        </p:blipFill>
        <p:spPr>
          <a:xfrm>
            <a:off x="0" y="0"/>
            <a:ext cx="12192000" cy="6858000"/>
          </a:xfrm>
          <a:prstGeom prst="rect">
            <a:avLst/>
          </a:prstGeom>
        </p:spPr>
      </p:pic>
      <p:sp>
        <p:nvSpPr>
          <p:cNvPr id="6" name="Title 1">
            <a:extLst>
              <a:ext uri="{FF2B5EF4-FFF2-40B4-BE49-F238E27FC236}">
                <a16:creationId xmlns:a16="http://schemas.microsoft.com/office/drawing/2014/main" id="{10B0FF2F-3458-EA78-83DC-46FB2E5CE154}"/>
              </a:ext>
            </a:extLst>
          </p:cNvPr>
          <p:cNvSpPr>
            <a:spLocks noGrp="1"/>
          </p:cNvSpPr>
          <p:nvPr>
            <p:ph type="ctrTitle" hasCustomPrompt="1"/>
          </p:nvPr>
        </p:nvSpPr>
        <p:spPr>
          <a:xfrm>
            <a:off x="1078992" y="1956816"/>
            <a:ext cx="10040112" cy="2387600"/>
          </a:xfrm>
        </p:spPr>
        <p:txBody>
          <a:bodyPr rtlCol="0" anchor="t">
            <a:noAutofit/>
          </a:bodyPr>
          <a:lstStyle>
            <a:lvl1pPr algn="l">
              <a:defRPr lang="en-GB" sz="9600" spc="300" baseline="0">
                <a:ln w="28575">
                  <a:solidFill>
                    <a:schemeClr val="tx1"/>
                  </a:solidFill>
                </a:ln>
                <a:noFill/>
              </a:defRPr>
            </a:lvl1pPr>
          </a:lstStyle>
          <a:p>
            <a:pPr rtl="0"/>
            <a:r>
              <a:rPr lang="en-GB"/>
              <a:t>CLICK TO EDIT MASTER TITLE STYLE</a:t>
            </a:r>
          </a:p>
        </p:txBody>
      </p:sp>
      <p:sp>
        <p:nvSpPr>
          <p:cNvPr id="10" name="Subtitle 2">
            <a:extLst>
              <a:ext uri="{FF2B5EF4-FFF2-40B4-BE49-F238E27FC236}">
                <a16:creationId xmlns:a16="http://schemas.microsoft.com/office/drawing/2014/main" id="{DC93615E-193E-5253-6EE0-EC01791E3A3A}"/>
              </a:ext>
            </a:extLst>
          </p:cNvPr>
          <p:cNvSpPr>
            <a:spLocks noGrp="1"/>
          </p:cNvSpPr>
          <p:nvPr>
            <p:ph type="subTitle" idx="1"/>
          </p:nvPr>
        </p:nvSpPr>
        <p:spPr>
          <a:xfrm>
            <a:off x="1078992" y="4901184"/>
            <a:ext cx="10040112" cy="1280160"/>
          </a:xfrm>
        </p:spPr>
        <p:txBody>
          <a:bodyPr rtlCol="0"/>
          <a:lstStyle>
            <a:lvl1pPr marL="0" indent="0" algn="l">
              <a:buNone/>
              <a:defRPr lang="en-GB" sz="2400" b="1" baseline="0">
                <a:latin typeface="+mn-lt"/>
              </a:defRPr>
            </a:lvl1pPr>
            <a:lvl2pPr marL="457200" indent="0" algn="ctr">
              <a:buNone/>
              <a:defRPr lang="en-GB" sz="2000"/>
            </a:lvl2pPr>
            <a:lvl3pPr marL="914400" indent="0" algn="ctr">
              <a:buNone/>
              <a:defRPr lang="en-GB" sz="1800"/>
            </a:lvl3pPr>
            <a:lvl4pPr marL="1371600" indent="0" algn="ctr">
              <a:buNone/>
              <a:defRPr lang="en-GB" sz="1600"/>
            </a:lvl4pPr>
            <a:lvl5pPr marL="1828800" indent="0" algn="ctr">
              <a:buNone/>
              <a:defRPr lang="en-GB" sz="1600"/>
            </a:lvl5pPr>
            <a:lvl6pPr marL="2286000" indent="0" algn="ctr">
              <a:buNone/>
              <a:defRPr lang="en-GB" sz="1600"/>
            </a:lvl6pPr>
            <a:lvl7pPr marL="2743200" indent="0" algn="ctr">
              <a:buNone/>
              <a:defRPr lang="en-GB" sz="1600"/>
            </a:lvl7pPr>
            <a:lvl8pPr marL="3200400" indent="0" algn="ctr">
              <a:buNone/>
              <a:defRPr lang="en-GB" sz="1600"/>
            </a:lvl8pPr>
            <a:lvl9pPr marL="3657600" indent="0" algn="ctr">
              <a:buNone/>
              <a:defRPr lang="en-GB" sz="1600"/>
            </a:lvl9pPr>
          </a:lstStyle>
          <a:p>
            <a:pPr rtl="0"/>
            <a:r>
              <a:rPr lang="en-US"/>
              <a:t>Click to edit Master subtitle style</a:t>
            </a:r>
            <a:endParaRPr lang="en-GB"/>
          </a:p>
        </p:txBody>
      </p:sp>
    </p:spTree>
    <p:extLst>
      <p:ext uri="{BB962C8B-B14F-4D97-AF65-F5344CB8AC3E}">
        <p14:creationId xmlns:p14="http://schemas.microsoft.com/office/powerpoint/2010/main" val="28026350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 2">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4437D9B2-AE86-9092-7072-0F717E3CA831}"/>
              </a:ext>
            </a:extLst>
          </p:cNvPr>
          <p:cNvPicPr>
            <a:picLocks noChangeAspect="1"/>
          </p:cNvPicPr>
          <p:nvPr userDrawn="1"/>
        </p:nvPicPr>
        <p:blipFill>
          <a:blip r:embed="rId2"/>
          <a:stretch>
            <a:fillRect/>
          </a:stretch>
        </p:blipFill>
        <p:spPr>
          <a:xfrm>
            <a:off x="0" y="3655535"/>
            <a:ext cx="4727448" cy="3202465"/>
          </a:xfrm>
          <a:prstGeom prst="rect">
            <a:avLst/>
          </a:prstGeom>
        </p:spPr>
      </p:pic>
      <p:pic>
        <p:nvPicPr>
          <p:cNvPr id="9" name="Picture 8">
            <a:extLst>
              <a:ext uri="{FF2B5EF4-FFF2-40B4-BE49-F238E27FC236}">
                <a16:creationId xmlns:a16="http://schemas.microsoft.com/office/drawing/2014/main" id="{5BF7E0A5-7E8E-4A90-B415-12984C7AB24C}"/>
              </a:ext>
            </a:extLst>
          </p:cNvPr>
          <p:cNvPicPr>
            <a:picLocks noChangeAspect="1"/>
          </p:cNvPicPr>
          <p:nvPr userDrawn="1"/>
        </p:nvPicPr>
        <p:blipFill>
          <a:blip r:embed="rId3"/>
          <a:stretch>
            <a:fillRect/>
          </a:stretch>
        </p:blipFill>
        <p:spPr>
          <a:xfrm>
            <a:off x="6548245" y="0"/>
            <a:ext cx="5643755" cy="2313432"/>
          </a:xfrm>
          <a:prstGeom prst="rect">
            <a:avLst/>
          </a:prstGeom>
        </p:spPr>
      </p:pic>
      <p:sp>
        <p:nvSpPr>
          <p:cNvPr id="12" name="Title 11">
            <a:extLst>
              <a:ext uri="{FF2B5EF4-FFF2-40B4-BE49-F238E27FC236}">
                <a16:creationId xmlns:a16="http://schemas.microsoft.com/office/drawing/2014/main" id="{3392E024-DB0F-45F6-7A0A-359A57817906}"/>
              </a:ext>
            </a:extLst>
          </p:cNvPr>
          <p:cNvSpPr>
            <a:spLocks noGrp="1"/>
          </p:cNvSpPr>
          <p:nvPr>
            <p:ph type="title"/>
          </p:nvPr>
        </p:nvSpPr>
        <p:spPr>
          <a:xfrm>
            <a:off x="612648" y="1216152"/>
            <a:ext cx="5184648" cy="4416552"/>
          </a:xfrm>
        </p:spPr>
        <p:txBody>
          <a:bodyPr lIns="0" rIns="0" rtlCol="0"/>
          <a:lstStyle>
            <a:lvl1pPr algn="r">
              <a:defRPr lang="en-GB" sz="4800" cap="all" spc="400" baseline="0"/>
            </a:lvl1pPr>
          </a:lstStyle>
          <a:p>
            <a:pPr rtl="0"/>
            <a:r>
              <a:rPr lang="en-US"/>
              <a:t>Click to edit Master title style</a:t>
            </a:r>
            <a:endParaRPr lang="en-GB"/>
          </a:p>
        </p:txBody>
      </p:sp>
      <p:sp>
        <p:nvSpPr>
          <p:cNvPr id="14" name="Content Placeholder 13">
            <a:extLst>
              <a:ext uri="{FF2B5EF4-FFF2-40B4-BE49-F238E27FC236}">
                <a16:creationId xmlns:a16="http://schemas.microsoft.com/office/drawing/2014/main" id="{59AC38BE-9C76-A3FA-7823-F4A4B43AB754}"/>
              </a:ext>
            </a:extLst>
          </p:cNvPr>
          <p:cNvSpPr>
            <a:spLocks noGrp="1"/>
          </p:cNvSpPr>
          <p:nvPr>
            <p:ph sz="quarter" idx="13"/>
          </p:nvPr>
        </p:nvSpPr>
        <p:spPr>
          <a:xfrm>
            <a:off x="6400800" y="1216025"/>
            <a:ext cx="5184648" cy="4416425"/>
          </a:xfrm>
        </p:spPr>
        <p:txBody>
          <a:bodyPr rtlCol="0" anchor="ctr"/>
          <a:lstStyle>
            <a:lvl1pPr marL="0" indent="0">
              <a:lnSpc>
                <a:spcPct val="150000"/>
              </a:lnSpc>
              <a:spcBef>
                <a:spcPts val="1000"/>
              </a:spcBef>
              <a:buNone/>
              <a:defRPr lang="en-GB" sz="1600" spc="100" baseline="0"/>
            </a:lvl1pPr>
            <a:lvl2pPr marL="228600">
              <a:lnSpc>
                <a:spcPct val="150000"/>
              </a:lnSpc>
              <a:spcBef>
                <a:spcPts val="1000"/>
              </a:spcBef>
              <a:defRPr lang="en-GB" sz="1600" spc="100" baseline="0"/>
            </a:lvl2pPr>
            <a:lvl3pPr marL="457200">
              <a:lnSpc>
                <a:spcPct val="150000"/>
              </a:lnSpc>
              <a:spcBef>
                <a:spcPts val="1000"/>
              </a:spcBef>
              <a:defRPr lang="en-GB" sz="1600" spc="100" baseline="0"/>
            </a:lvl3pPr>
            <a:lvl4pPr marL="685800">
              <a:lnSpc>
                <a:spcPct val="150000"/>
              </a:lnSpc>
              <a:spcBef>
                <a:spcPts val="1000"/>
              </a:spcBef>
              <a:defRPr lang="en-GB" sz="1600" spc="100" baseline="0"/>
            </a:lvl4pPr>
            <a:lvl5pPr marL="914400">
              <a:lnSpc>
                <a:spcPct val="150000"/>
              </a:lnSpc>
              <a:spcBef>
                <a:spcPts val="1000"/>
              </a:spcBef>
              <a:defRPr lang="en-GB" sz="1600" spc="100" baseline="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3" name="Footer Placeholder 2">
            <a:extLst>
              <a:ext uri="{FF2B5EF4-FFF2-40B4-BE49-F238E27FC236}">
                <a16:creationId xmlns:a16="http://schemas.microsoft.com/office/drawing/2014/main" id="{7AC6CA6E-C1AB-4B24-80C7-A4B12640BE6F}"/>
              </a:ext>
            </a:extLst>
          </p:cNvPr>
          <p:cNvSpPr>
            <a:spLocks noGrp="1"/>
          </p:cNvSpPr>
          <p:nvPr>
            <p:ph type="ftr" sz="quarter" idx="11"/>
          </p:nvPr>
        </p:nvSpPr>
        <p:spPr>
          <a:xfrm>
            <a:off x="4038600" y="11575"/>
            <a:ext cx="4114800" cy="856526"/>
          </a:xfrm>
          <a:prstGeom prst="rect">
            <a:avLst/>
          </a:prstGeom>
        </p:spPr>
        <p:txBody>
          <a:bodyPr rtlCol="0"/>
          <a:lstStyle>
            <a:defPPr>
              <a:defRPr lang="en-GB"/>
            </a:defPPr>
          </a:lstStyle>
          <a:p>
            <a:pPr rtl="0"/>
            <a:r>
              <a:rPr lang="en-GB"/>
              <a:t>PRESENTATION TITLE</a:t>
            </a:r>
          </a:p>
        </p:txBody>
      </p:sp>
      <p:sp>
        <p:nvSpPr>
          <p:cNvPr id="4" name="Slide Number Placeholder 3">
            <a:extLst>
              <a:ext uri="{FF2B5EF4-FFF2-40B4-BE49-F238E27FC236}">
                <a16:creationId xmlns:a16="http://schemas.microsoft.com/office/drawing/2014/main" id="{4F5EFB41-7AD3-4519-95E7-416BFA1AECAB}"/>
              </a:ext>
            </a:extLst>
          </p:cNvPr>
          <p:cNvSpPr>
            <a:spLocks noGrp="1"/>
          </p:cNvSpPr>
          <p:nvPr>
            <p:ph type="sldNum" sz="quarter" idx="12"/>
          </p:nvPr>
        </p:nvSpPr>
        <p:spPr>
          <a:xfrm>
            <a:off x="4038600" y="6006546"/>
            <a:ext cx="4114800" cy="851453"/>
          </a:xfrm>
          <a:prstGeom prst="rect">
            <a:avLst/>
          </a:prstGeom>
        </p:spPr>
        <p:txBody>
          <a:bodyPr rtlCol="0"/>
          <a:lstStyle>
            <a:defPPr>
              <a:defRPr lang="en-GB"/>
            </a:defPPr>
          </a:lstStyle>
          <a:p>
            <a:pPr rtl="0"/>
            <a:fld id="{294A09A9-5501-47C1-A89A-A340965A2BE2}" type="slidenum">
              <a:rPr lang="en-GB" smtClean="0"/>
              <a:t>‹#›</a:t>
            </a:fld>
            <a:endParaRPr lang="en-GB" dirty="0"/>
          </a:p>
        </p:txBody>
      </p:sp>
      <p:cxnSp>
        <p:nvCxnSpPr>
          <p:cNvPr id="5" name="Straight Connector 4">
            <a:extLst>
              <a:ext uri="{FF2B5EF4-FFF2-40B4-BE49-F238E27FC236}">
                <a16:creationId xmlns:a16="http://schemas.microsoft.com/office/drawing/2014/main" id="{C35C8AF3-79E7-17ED-9EB4-3006B31E422C}"/>
              </a:ext>
            </a:extLst>
          </p:cNvPr>
          <p:cNvCxnSpPr>
            <a:cxnSpLocks/>
          </p:cNvCxnSpPr>
          <p:nvPr userDrawn="1"/>
        </p:nvCxnSpPr>
        <p:spPr>
          <a:xfrm>
            <a:off x="5251048" y="868101"/>
            <a:ext cx="1689904"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6" name="Straight Connector 5">
            <a:extLst>
              <a:ext uri="{FF2B5EF4-FFF2-40B4-BE49-F238E27FC236}">
                <a16:creationId xmlns:a16="http://schemas.microsoft.com/office/drawing/2014/main" id="{875A76CC-ED26-C4F7-5AB6-59D1A4C4A7F2}"/>
              </a:ext>
            </a:extLst>
          </p:cNvPr>
          <p:cNvCxnSpPr>
            <a:cxnSpLocks/>
          </p:cNvCxnSpPr>
          <p:nvPr userDrawn="1"/>
        </p:nvCxnSpPr>
        <p:spPr>
          <a:xfrm>
            <a:off x="5251048" y="5995687"/>
            <a:ext cx="1689904" cy="0"/>
          </a:xfrm>
          <a:prstGeom prst="line">
            <a:avLst/>
          </a:prstGeom>
          <a:ln w="1270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6368021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Content 3">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AEFA7995-D0F4-05F2-CDF1-463407E3BA08}"/>
              </a:ext>
            </a:extLst>
          </p:cNvPr>
          <p:cNvPicPr>
            <a:picLocks noChangeAspect="1"/>
          </p:cNvPicPr>
          <p:nvPr userDrawn="1"/>
        </p:nvPicPr>
        <p:blipFill>
          <a:blip r:embed="rId2"/>
          <a:stretch>
            <a:fillRect/>
          </a:stretch>
        </p:blipFill>
        <p:spPr>
          <a:xfrm>
            <a:off x="7031909" y="0"/>
            <a:ext cx="5160091" cy="4041648"/>
          </a:xfrm>
          <a:prstGeom prst="rect">
            <a:avLst/>
          </a:prstGeom>
        </p:spPr>
      </p:pic>
      <p:pic>
        <p:nvPicPr>
          <p:cNvPr id="7" name="Picture 6">
            <a:extLst>
              <a:ext uri="{FF2B5EF4-FFF2-40B4-BE49-F238E27FC236}">
                <a16:creationId xmlns:a16="http://schemas.microsoft.com/office/drawing/2014/main" id="{792D768B-E662-B315-7576-313DFCE2AB40}"/>
              </a:ext>
            </a:extLst>
          </p:cNvPr>
          <p:cNvPicPr>
            <a:picLocks noChangeAspect="1"/>
          </p:cNvPicPr>
          <p:nvPr userDrawn="1"/>
        </p:nvPicPr>
        <p:blipFill>
          <a:blip r:embed="rId3"/>
          <a:stretch>
            <a:fillRect/>
          </a:stretch>
        </p:blipFill>
        <p:spPr>
          <a:xfrm>
            <a:off x="0" y="3127248"/>
            <a:ext cx="4162200" cy="3730752"/>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612648" y="868679"/>
            <a:ext cx="10972800" cy="1572768"/>
          </a:xfrm>
        </p:spPr>
        <p:txBody>
          <a:bodyPr lIns="91440" tIns="182880" rIns="91440" bIns="0" rtlCol="0"/>
          <a:lstStyle>
            <a:lvl1pPr algn="ctr">
              <a:lnSpc>
                <a:spcPct val="90000"/>
              </a:lnSpc>
              <a:defRPr lang="en-GB" sz="4800" spc="400" baseline="0"/>
            </a:lvl1pPr>
          </a:lstStyle>
          <a:p>
            <a:pPr rtl="0"/>
            <a:r>
              <a:rPr lang="en-US"/>
              <a:t>Click to edit Master title style</a:t>
            </a:r>
            <a:endParaRPr lang="en-GB"/>
          </a:p>
        </p:txBody>
      </p:sp>
      <p:sp>
        <p:nvSpPr>
          <p:cNvPr id="4" name="Content Placeholder 3">
            <a:extLst>
              <a:ext uri="{FF2B5EF4-FFF2-40B4-BE49-F238E27FC236}">
                <a16:creationId xmlns:a16="http://schemas.microsoft.com/office/drawing/2014/main" id="{C752CCA9-53A3-4DA5-AD45-C2A2C12A3A6A}"/>
              </a:ext>
            </a:extLst>
          </p:cNvPr>
          <p:cNvSpPr>
            <a:spLocks noGrp="1"/>
          </p:cNvSpPr>
          <p:nvPr>
            <p:ph sz="half" idx="2"/>
          </p:nvPr>
        </p:nvSpPr>
        <p:spPr>
          <a:xfrm>
            <a:off x="612647" y="2441448"/>
            <a:ext cx="10972800" cy="3044952"/>
          </a:xfrm>
        </p:spPr>
        <p:txBody>
          <a:bodyPr rtlCol="0"/>
          <a:lstStyle>
            <a:lvl1pPr>
              <a:lnSpc>
                <a:spcPct val="100000"/>
              </a:lnSpc>
              <a:spcBef>
                <a:spcPts val="1000"/>
              </a:spcBef>
              <a:defRPr lang="en-GB" sz="1600" spc="100" baseline="0"/>
            </a:lvl1pPr>
            <a:lvl2pPr>
              <a:lnSpc>
                <a:spcPct val="100000"/>
              </a:lnSpc>
              <a:spcBef>
                <a:spcPts val="1000"/>
              </a:spcBef>
              <a:defRPr lang="en-GB" sz="1400" spc="100" baseline="0"/>
            </a:lvl2pPr>
            <a:lvl3pPr>
              <a:lnSpc>
                <a:spcPct val="100000"/>
              </a:lnSpc>
              <a:spcBef>
                <a:spcPts val="1000"/>
              </a:spcBef>
              <a:defRPr lang="en-GB" sz="1200" spc="100" baseline="0"/>
            </a:lvl3pPr>
            <a:lvl4pPr>
              <a:lnSpc>
                <a:spcPct val="100000"/>
              </a:lnSpc>
              <a:spcBef>
                <a:spcPts val="1000"/>
              </a:spcBef>
              <a:defRPr lang="en-GB" sz="1100" spc="100" baseline="0"/>
            </a:lvl4pPr>
            <a:lvl5pPr>
              <a:lnSpc>
                <a:spcPct val="100000"/>
              </a:lnSpc>
              <a:spcBef>
                <a:spcPts val="1000"/>
              </a:spcBef>
              <a:defRPr lang="en-GB" sz="1100" spc="100" baseline="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a:xfrm>
            <a:off x="4038600" y="11575"/>
            <a:ext cx="4114800" cy="856526"/>
          </a:xfrm>
          <a:prstGeom prst="rect">
            <a:avLst/>
          </a:prstGeom>
        </p:spPr>
        <p:txBody>
          <a:bodyPr rtlCol="0"/>
          <a:lstStyle>
            <a:defPPr>
              <a:defRPr lang="en-GB"/>
            </a:defPPr>
          </a:lstStyle>
          <a:p>
            <a:pPr rtl="0"/>
            <a:r>
              <a:rPr lang="en-GB"/>
              <a:t>PRESENTATION TITLE</a:t>
            </a:r>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a:xfrm>
            <a:off x="4038600" y="6006546"/>
            <a:ext cx="4114800" cy="851453"/>
          </a:xfrm>
          <a:prstGeom prst="rect">
            <a:avLst/>
          </a:prstGeom>
        </p:spPr>
        <p:txBody>
          <a:bodyPr rtlCol="0"/>
          <a:lstStyle>
            <a:defPPr>
              <a:defRPr lang="en-GB"/>
            </a:defPPr>
          </a:lstStyle>
          <a:p>
            <a:pPr rtl="0"/>
            <a:fld id="{294A09A9-5501-47C1-A89A-A340965A2BE2}" type="slidenum">
              <a:rPr lang="en-GB" smtClean="0"/>
              <a:t>‹#›</a:t>
            </a:fld>
            <a:endParaRPr lang="en-GB" dirty="0"/>
          </a:p>
        </p:txBody>
      </p:sp>
      <p:cxnSp>
        <p:nvCxnSpPr>
          <p:cNvPr id="10" name="Straight Connector 9">
            <a:extLst>
              <a:ext uri="{FF2B5EF4-FFF2-40B4-BE49-F238E27FC236}">
                <a16:creationId xmlns:a16="http://schemas.microsoft.com/office/drawing/2014/main" id="{B7AC635D-0E01-2452-CC44-1DAE0F96DF63}"/>
              </a:ext>
            </a:extLst>
          </p:cNvPr>
          <p:cNvCxnSpPr>
            <a:cxnSpLocks/>
          </p:cNvCxnSpPr>
          <p:nvPr userDrawn="1"/>
        </p:nvCxnSpPr>
        <p:spPr>
          <a:xfrm>
            <a:off x="5251048" y="868101"/>
            <a:ext cx="1689904"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11" name="Straight Connector 10">
            <a:extLst>
              <a:ext uri="{FF2B5EF4-FFF2-40B4-BE49-F238E27FC236}">
                <a16:creationId xmlns:a16="http://schemas.microsoft.com/office/drawing/2014/main" id="{A4ED63FD-A76F-FB56-8D44-31BD432133C5}"/>
              </a:ext>
            </a:extLst>
          </p:cNvPr>
          <p:cNvCxnSpPr>
            <a:cxnSpLocks/>
          </p:cNvCxnSpPr>
          <p:nvPr userDrawn="1"/>
        </p:nvCxnSpPr>
        <p:spPr>
          <a:xfrm>
            <a:off x="5251048" y="5995687"/>
            <a:ext cx="1689904" cy="0"/>
          </a:xfrm>
          <a:prstGeom prst="line">
            <a:avLst/>
          </a:prstGeom>
          <a:ln w="1270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4583905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078303F0-A6CC-605A-D08C-4E4ED07C2FB4}"/>
              </a:ext>
            </a:extLst>
          </p:cNvPr>
          <p:cNvPicPr>
            <a:picLocks noChangeAspect="1"/>
          </p:cNvPicPr>
          <p:nvPr userDrawn="1"/>
        </p:nvPicPr>
        <p:blipFill>
          <a:blip r:embed="rId2"/>
          <a:stretch>
            <a:fillRect/>
          </a:stretch>
        </p:blipFill>
        <p:spPr>
          <a:xfrm>
            <a:off x="0" y="0"/>
            <a:ext cx="4196903" cy="3611880"/>
          </a:xfrm>
          <a:prstGeom prst="rect">
            <a:avLst/>
          </a:prstGeom>
        </p:spPr>
      </p:pic>
      <p:pic>
        <p:nvPicPr>
          <p:cNvPr id="3" name="Picture 2">
            <a:extLst>
              <a:ext uri="{FF2B5EF4-FFF2-40B4-BE49-F238E27FC236}">
                <a16:creationId xmlns:a16="http://schemas.microsoft.com/office/drawing/2014/main" id="{904458FB-E7BB-F476-4A31-9C5AA406E252}"/>
              </a:ext>
            </a:extLst>
          </p:cNvPr>
          <p:cNvPicPr>
            <a:picLocks noChangeAspect="1"/>
          </p:cNvPicPr>
          <p:nvPr userDrawn="1"/>
        </p:nvPicPr>
        <p:blipFill>
          <a:blip r:embed="rId3"/>
          <a:stretch>
            <a:fillRect/>
          </a:stretch>
        </p:blipFill>
        <p:spPr>
          <a:xfrm>
            <a:off x="6202680" y="4079057"/>
            <a:ext cx="5989320" cy="2778943"/>
          </a:xfrm>
          <a:prstGeom prst="rect">
            <a:avLst/>
          </a:prstGeom>
        </p:spPr>
      </p:pic>
      <p:sp>
        <p:nvSpPr>
          <p:cNvPr id="12" name="Title 11">
            <a:extLst>
              <a:ext uri="{FF2B5EF4-FFF2-40B4-BE49-F238E27FC236}">
                <a16:creationId xmlns:a16="http://schemas.microsoft.com/office/drawing/2014/main" id="{3392E024-DB0F-45F6-7A0A-359A57817906}"/>
              </a:ext>
            </a:extLst>
          </p:cNvPr>
          <p:cNvSpPr>
            <a:spLocks noGrp="1"/>
          </p:cNvSpPr>
          <p:nvPr>
            <p:ph type="title"/>
          </p:nvPr>
        </p:nvSpPr>
        <p:spPr>
          <a:xfrm>
            <a:off x="3063240" y="2651760"/>
            <a:ext cx="6309360" cy="1580714"/>
          </a:xfrm>
        </p:spPr>
        <p:txBody>
          <a:bodyPr lIns="91440" rIns="91440" rtlCol="0" anchor="t"/>
          <a:lstStyle>
            <a:lvl1pPr algn="l">
              <a:lnSpc>
                <a:spcPct val="100000"/>
              </a:lnSpc>
              <a:defRPr lang="en-GB" sz="2800" cap="none" spc="200" baseline="0"/>
            </a:lvl1pPr>
          </a:lstStyle>
          <a:p>
            <a:pPr rtl="0"/>
            <a:r>
              <a:rPr lang="en-US"/>
              <a:t>Click to edit Master title style</a:t>
            </a:r>
            <a:endParaRPr lang="en-GB"/>
          </a:p>
        </p:txBody>
      </p:sp>
      <p:sp>
        <p:nvSpPr>
          <p:cNvPr id="16" name="Text Placeholder 15">
            <a:extLst>
              <a:ext uri="{FF2B5EF4-FFF2-40B4-BE49-F238E27FC236}">
                <a16:creationId xmlns:a16="http://schemas.microsoft.com/office/drawing/2014/main" id="{94138E8D-4D76-2023-4B97-8ACB8894C5F1}"/>
              </a:ext>
            </a:extLst>
          </p:cNvPr>
          <p:cNvSpPr>
            <a:spLocks noGrp="1"/>
          </p:cNvSpPr>
          <p:nvPr>
            <p:ph type="body" sz="quarter" idx="13"/>
          </p:nvPr>
        </p:nvSpPr>
        <p:spPr>
          <a:xfrm>
            <a:off x="3063240" y="4232475"/>
            <a:ext cx="5775960" cy="333945"/>
          </a:xfrm>
        </p:spPr>
        <p:txBody>
          <a:bodyPr rtlCol="0"/>
          <a:lstStyle>
            <a:lvl1pPr marL="0" indent="0">
              <a:buNone/>
              <a:defRPr lang="en-GB" sz="1800" spc="200" baseline="0"/>
            </a:lvl1pPr>
          </a:lstStyle>
          <a:p>
            <a:pPr lvl="0" rtl="0"/>
            <a:r>
              <a:rPr lang="en-US"/>
              <a:t>Click to edit Master text styles</a:t>
            </a:r>
          </a:p>
        </p:txBody>
      </p:sp>
      <p:sp>
        <p:nvSpPr>
          <p:cNvPr id="17" name="Text Placeholder 13">
            <a:extLst>
              <a:ext uri="{FF2B5EF4-FFF2-40B4-BE49-F238E27FC236}">
                <a16:creationId xmlns:a16="http://schemas.microsoft.com/office/drawing/2014/main" id="{D1FFE415-7AFC-D826-1BD1-1993DED3B01D}"/>
              </a:ext>
            </a:extLst>
          </p:cNvPr>
          <p:cNvSpPr>
            <a:spLocks noGrp="1"/>
          </p:cNvSpPr>
          <p:nvPr>
            <p:ph type="body" sz="quarter" idx="15" hasCustomPrompt="1"/>
          </p:nvPr>
        </p:nvSpPr>
        <p:spPr>
          <a:xfrm>
            <a:off x="9737922" y="3591339"/>
            <a:ext cx="1171575" cy="2387600"/>
          </a:xfrm>
        </p:spPr>
        <p:txBody>
          <a:bodyPr vert="horz" lIns="91440" tIns="45720" rIns="91440" bIns="45720" rtlCol="0" anchor="t">
            <a:noAutofit/>
          </a:bodyPr>
          <a:lstStyle>
            <a:lvl1pPr marL="0" indent="0">
              <a:buNone/>
              <a:defRPr lang="en-GB" sz="17000" b="1" cap="all" spc="300" dirty="0">
                <a:ln w="28575">
                  <a:solidFill>
                    <a:schemeClr val="tx1"/>
                  </a:solidFill>
                </a:ln>
                <a:noFill/>
                <a:latin typeface="+mj-lt"/>
                <a:ea typeface="+mj-ea"/>
              </a:defRPr>
            </a:lvl1pPr>
          </a:lstStyle>
          <a:p>
            <a:pPr marL="914400" lvl="0" indent="-1143000" rtl="0">
              <a:spcBef>
                <a:spcPct val="0"/>
              </a:spcBef>
            </a:pPr>
            <a:r>
              <a:rPr lang="en-GB"/>
              <a:t>”</a:t>
            </a:r>
          </a:p>
        </p:txBody>
      </p:sp>
      <p:sp>
        <p:nvSpPr>
          <p:cNvPr id="18" name="Text Placeholder 13">
            <a:extLst>
              <a:ext uri="{FF2B5EF4-FFF2-40B4-BE49-F238E27FC236}">
                <a16:creationId xmlns:a16="http://schemas.microsoft.com/office/drawing/2014/main" id="{0962DFC0-ADB3-684B-6F72-9C45BB48C248}"/>
              </a:ext>
            </a:extLst>
          </p:cNvPr>
          <p:cNvSpPr>
            <a:spLocks noGrp="1"/>
          </p:cNvSpPr>
          <p:nvPr>
            <p:ph type="body" sz="quarter" idx="14" hasCustomPrompt="1"/>
          </p:nvPr>
        </p:nvSpPr>
        <p:spPr>
          <a:xfrm>
            <a:off x="1209261" y="1982216"/>
            <a:ext cx="1171575" cy="2386584"/>
          </a:xfrm>
        </p:spPr>
        <p:txBody>
          <a:bodyPr vert="horz" lIns="91440" tIns="45720" rIns="91440" bIns="45720" rtlCol="0" anchor="t">
            <a:noAutofit/>
          </a:bodyPr>
          <a:lstStyle>
            <a:lvl1pPr marL="0" indent="0">
              <a:buNone/>
              <a:defRPr lang="en-GB" sz="17000" b="1" cap="all" spc="300" dirty="0">
                <a:ln w="28575">
                  <a:solidFill>
                    <a:schemeClr val="tx1"/>
                  </a:solidFill>
                </a:ln>
                <a:noFill/>
                <a:latin typeface="+mj-lt"/>
                <a:ea typeface="+mj-ea"/>
              </a:defRPr>
            </a:lvl1pPr>
          </a:lstStyle>
          <a:p>
            <a:pPr marL="914400" lvl="0" indent="-1143000" rtl="0">
              <a:spcBef>
                <a:spcPct val="0"/>
              </a:spcBef>
            </a:pPr>
            <a:r>
              <a:rPr lang="en-GB"/>
              <a:t>“</a:t>
            </a:r>
          </a:p>
        </p:txBody>
      </p:sp>
    </p:spTree>
    <p:extLst>
      <p:ext uri="{BB962C8B-B14F-4D97-AF65-F5344CB8AC3E}">
        <p14:creationId xmlns:p14="http://schemas.microsoft.com/office/powerpoint/2010/main" val="33308792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x4">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6C6FB24-160F-388E-8450-E5C970E243AB}"/>
              </a:ext>
            </a:extLst>
          </p:cNvPr>
          <p:cNvPicPr>
            <a:picLocks noChangeAspect="1"/>
          </p:cNvPicPr>
          <p:nvPr userDrawn="1"/>
        </p:nvPicPr>
        <p:blipFill>
          <a:blip r:embed="rId2"/>
          <a:stretch>
            <a:fillRect/>
          </a:stretch>
        </p:blipFill>
        <p:spPr>
          <a:xfrm>
            <a:off x="0" y="1764792"/>
            <a:ext cx="5359935" cy="5093208"/>
          </a:xfrm>
          <a:prstGeom prst="rect">
            <a:avLst/>
          </a:prstGeom>
        </p:spPr>
      </p:pic>
      <p:pic>
        <p:nvPicPr>
          <p:cNvPr id="23" name="Picture 22">
            <a:extLst>
              <a:ext uri="{FF2B5EF4-FFF2-40B4-BE49-F238E27FC236}">
                <a16:creationId xmlns:a16="http://schemas.microsoft.com/office/drawing/2014/main" id="{D0AF7F25-1C65-DB7F-9FA3-300318BD4BF4}"/>
              </a:ext>
            </a:extLst>
          </p:cNvPr>
          <p:cNvPicPr>
            <a:picLocks noChangeAspect="1"/>
          </p:cNvPicPr>
          <p:nvPr userDrawn="1"/>
        </p:nvPicPr>
        <p:blipFill>
          <a:blip r:embed="rId3"/>
          <a:stretch>
            <a:fillRect/>
          </a:stretch>
        </p:blipFill>
        <p:spPr>
          <a:xfrm>
            <a:off x="9262085" y="0"/>
            <a:ext cx="2929915" cy="2752344"/>
          </a:xfrm>
          <a:prstGeom prst="rect">
            <a:avLst/>
          </a:prstGeom>
        </p:spPr>
      </p:pic>
      <p:sp>
        <p:nvSpPr>
          <p:cNvPr id="25" name="Title 1">
            <a:extLst>
              <a:ext uri="{FF2B5EF4-FFF2-40B4-BE49-F238E27FC236}">
                <a16:creationId xmlns:a16="http://schemas.microsoft.com/office/drawing/2014/main" id="{DCE0745D-AFE6-DE6D-B026-1FF13F34E628}"/>
              </a:ext>
            </a:extLst>
          </p:cNvPr>
          <p:cNvSpPr>
            <a:spLocks noGrp="1"/>
          </p:cNvSpPr>
          <p:nvPr>
            <p:ph type="title"/>
          </p:nvPr>
        </p:nvSpPr>
        <p:spPr>
          <a:xfrm>
            <a:off x="612648" y="868679"/>
            <a:ext cx="10972800" cy="1572768"/>
          </a:xfrm>
        </p:spPr>
        <p:txBody>
          <a:bodyPr lIns="91440" tIns="182880" rIns="91440" bIns="0" rtlCol="0"/>
          <a:lstStyle>
            <a:lvl1pPr algn="ctr">
              <a:lnSpc>
                <a:spcPct val="90000"/>
              </a:lnSpc>
              <a:defRPr lang="en-GB" sz="4800" spc="400" baseline="0"/>
            </a:lvl1pPr>
          </a:lstStyle>
          <a:p>
            <a:pPr rtl="0"/>
            <a:r>
              <a:rPr lang="en-US"/>
              <a:t>Click to edit Master title style</a:t>
            </a:r>
            <a:endParaRPr lang="en-GB"/>
          </a:p>
        </p:txBody>
      </p:sp>
      <p:sp>
        <p:nvSpPr>
          <p:cNvPr id="6" name="Picture Placeholder 23">
            <a:extLst>
              <a:ext uri="{FF2B5EF4-FFF2-40B4-BE49-F238E27FC236}">
                <a16:creationId xmlns:a16="http://schemas.microsoft.com/office/drawing/2014/main" id="{5E48B363-63E8-4F17-842B-53AD935A6529}"/>
              </a:ext>
            </a:extLst>
          </p:cNvPr>
          <p:cNvSpPr>
            <a:spLocks noGrp="1"/>
          </p:cNvSpPr>
          <p:nvPr>
            <p:ph type="pic" sz="quarter" idx="13"/>
          </p:nvPr>
        </p:nvSpPr>
        <p:spPr>
          <a:xfrm>
            <a:off x="960120" y="2450592"/>
            <a:ext cx="2057400" cy="2057400"/>
          </a:xfrm>
        </p:spPr>
        <p:txBody>
          <a:bodyPr rtlCol="0">
            <a:normAutofit/>
          </a:bodyPr>
          <a:lstStyle>
            <a:lvl1pPr marL="0" indent="0">
              <a:buNone/>
              <a:defRPr lang="en-GB" sz="1400">
                <a:solidFill>
                  <a:schemeClr val="tx1"/>
                </a:solidFill>
              </a:defRPr>
            </a:lvl1pPr>
          </a:lstStyle>
          <a:p>
            <a:pPr rtl="0"/>
            <a:r>
              <a:rPr lang="en-US"/>
              <a:t>Click icon to add picture</a:t>
            </a:r>
            <a:endParaRPr lang="en-GB" dirty="0"/>
          </a:p>
        </p:txBody>
      </p:sp>
      <p:sp>
        <p:nvSpPr>
          <p:cNvPr id="10" name="Text Placeholder 28">
            <a:extLst>
              <a:ext uri="{FF2B5EF4-FFF2-40B4-BE49-F238E27FC236}">
                <a16:creationId xmlns:a16="http://schemas.microsoft.com/office/drawing/2014/main" id="{CC3A7E03-4F06-4380-90A1-845651EEA3C0}"/>
              </a:ext>
            </a:extLst>
          </p:cNvPr>
          <p:cNvSpPr>
            <a:spLocks noGrp="1"/>
          </p:cNvSpPr>
          <p:nvPr>
            <p:ph type="body" sz="quarter" idx="17" hasCustomPrompt="1"/>
          </p:nvPr>
        </p:nvSpPr>
        <p:spPr>
          <a:xfrm>
            <a:off x="858956" y="4611550"/>
            <a:ext cx="2286000" cy="274320"/>
          </a:xfrm>
        </p:spPr>
        <p:txBody>
          <a:bodyPr lIns="0" tIns="0" rIns="0" bIns="0" rtlCol="0" anchor="ctr">
            <a:noAutofit/>
          </a:bodyPr>
          <a:lstStyle>
            <a:lvl1pPr marL="0" indent="0" algn="ctr">
              <a:lnSpc>
                <a:spcPct val="100000"/>
              </a:lnSpc>
              <a:spcBef>
                <a:spcPts val="0"/>
              </a:spcBef>
              <a:buNone/>
              <a:defRPr lang="en-GB" sz="1400" b="1" cap="all" spc="200" baseline="0">
                <a:solidFill>
                  <a:schemeClr val="tx1"/>
                </a:solidFill>
                <a:latin typeface="+mj-lt"/>
              </a:defRPr>
            </a:lvl1pPr>
          </a:lstStyle>
          <a:p>
            <a:pPr lvl="0" rtl="0"/>
            <a:r>
              <a:rPr lang="en-GB"/>
              <a:t>Name</a:t>
            </a:r>
          </a:p>
        </p:txBody>
      </p:sp>
      <p:sp>
        <p:nvSpPr>
          <p:cNvPr id="11" name="Text Placeholder 28">
            <a:extLst>
              <a:ext uri="{FF2B5EF4-FFF2-40B4-BE49-F238E27FC236}">
                <a16:creationId xmlns:a16="http://schemas.microsoft.com/office/drawing/2014/main" id="{31AF5791-727B-438A-A7EF-5D132167C89B}"/>
              </a:ext>
            </a:extLst>
          </p:cNvPr>
          <p:cNvSpPr>
            <a:spLocks noGrp="1"/>
          </p:cNvSpPr>
          <p:nvPr>
            <p:ph type="body" sz="quarter" idx="18" hasCustomPrompt="1"/>
          </p:nvPr>
        </p:nvSpPr>
        <p:spPr>
          <a:xfrm>
            <a:off x="858956" y="4865225"/>
            <a:ext cx="2286000" cy="182880"/>
          </a:xfrm>
        </p:spPr>
        <p:txBody>
          <a:bodyPr lIns="0" tIns="0" rIns="0" bIns="0" rtlCol="0">
            <a:noAutofit/>
          </a:bodyPr>
          <a:lstStyle>
            <a:lvl1pPr marL="0" indent="0" algn="ctr">
              <a:lnSpc>
                <a:spcPct val="100000"/>
              </a:lnSpc>
              <a:spcBef>
                <a:spcPts val="0"/>
              </a:spcBef>
              <a:buNone/>
              <a:defRPr lang="en-GB" sz="1200" b="0" spc="200" baseline="0">
                <a:solidFill>
                  <a:schemeClr val="tx1"/>
                </a:solidFill>
              </a:defRPr>
            </a:lvl1pPr>
          </a:lstStyle>
          <a:p>
            <a:pPr lvl="0" rtl="0"/>
            <a:r>
              <a:rPr lang="en-GB"/>
              <a:t>Title</a:t>
            </a:r>
          </a:p>
        </p:txBody>
      </p:sp>
      <p:sp>
        <p:nvSpPr>
          <p:cNvPr id="7" name="Picture Placeholder 23">
            <a:extLst>
              <a:ext uri="{FF2B5EF4-FFF2-40B4-BE49-F238E27FC236}">
                <a16:creationId xmlns:a16="http://schemas.microsoft.com/office/drawing/2014/main" id="{9ABA5222-6FD6-405B-8AC8-18022C36590F}"/>
              </a:ext>
            </a:extLst>
          </p:cNvPr>
          <p:cNvSpPr>
            <a:spLocks noGrp="1"/>
          </p:cNvSpPr>
          <p:nvPr>
            <p:ph type="pic" sz="quarter" idx="14"/>
          </p:nvPr>
        </p:nvSpPr>
        <p:spPr>
          <a:xfrm>
            <a:off x="3730752" y="2450592"/>
            <a:ext cx="2057400" cy="2057400"/>
          </a:xfrm>
        </p:spPr>
        <p:txBody>
          <a:bodyPr rtlCol="0">
            <a:normAutofit/>
          </a:bodyPr>
          <a:lstStyle>
            <a:lvl1pPr marL="0" indent="0">
              <a:buNone/>
              <a:defRPr lang="en-GB" sz="1400">
                <a:solidFill>
                  <a:schemeClr val="tx1"/>
                </a:solidFill>
              </a:defRPr>
            </a:lvl1pPr>
          </a:lstStyle>
          <a:p>
            <a:pPr rtl="0"/>
            <a:r>
              <a:rPr lang="en-US"/>
              <a:t>Click icon to add picture</a:t>
            </a:r>
            <a:endParaRPr lang="en-GB" dirty="0"/>
          </a:p>
        </p:txBody>
      </p:sp>
      <p:sp>
        <p:nvSpPr>
          <p:cNvPr id="12" name="Text Placeholder 28">
            <a:extLst>
              <a:ext uri="{FF2B5EF4-FFF2-40B4-BE49-F238E27FC236}">
                <a16:creationId xmlns:a16="http://schemas.microsoft.com/office/drawing/2014/main" id="{A1A33FCF-D2EB-478E-8679-428657895F76}"/>
              </a:ext>
            </a:extLst>
          </p:cNvPr>
          <p:cNvSpPr>
            <a:spLocks noGrp="1"/>
          </p:cNvSpPr>
          <p:nvPr>
            <p:ph type="body" sz="quarter" idx="19" hasCustomPrompt="1"/>
          </p:nvPr>
        </p:nvSpPr>
        <p:spPr>
          <a:xfrm>
            <a:off x="3629588" y="4611550"/>
            <a:ext cx="2286000" cy="274320"/>
          </a:xfrm>
        </p:spPr>
        <p:txBody>
          <a:bodyPr lIns="0" tIns="0" rIns="0" bIns="0" rtlCol="0" anchor="ctr">
            <a:noAutofit/>
          </a:bodyPr>
          <a:lstStyle>
            <a:lvl1pPr marL="0" indent="0" algn="ctr">
              <a:lnSpc>
                <a:spcPct val="100000"/>
              </a:lnSpc>
              <a:spcBef>
                <a:spcPts val="0"/>
              </a:spcBef>
              <a:buNone/>
              <a:defRPr lang="en-GB" sz="1400" b="1" cap="all" spc="200" baseline="0">
                <a:solidFill>
                  <a:schemeClr val="tx1"/>
                </a:solidFill>
                <a:latin typeface="+mj-lt"/>
              </a:defRPr>
            </a:lvl1pPr>
          </a:lstStyle>
          <a:p>
            <a:pPr lvl="0" rtl="0"/>
            <a:r>
              <a:rPr lang="en-GB"/>
              <a:t>Name</a:t>
            </a:r>
          </a:p>
        </p:txBody>
      </p:sp>
      <p:sp>
        <p:nvSpPr>
          <p:cNvPr id="13" name="Text Placeholder 28">
            <a:extLst>
              <a:ext uri="{FF2B5EF4-FFF2-40B4-BE49-F238E27FC236}">
                <a16:creationId xmlns:a16="http://schemas.microsoft.com/office/drawing/2014/main" id="{55274EF8-F641-41B2-89C1-FD94AFA48684}"/>
              </a:ext>
            </a:extLst>
          </p:cNvPr>
          <p:cNvSpPr>
            <a:spLocks noGrp="1"/>
          </p:cNvSpPr>
          <p:nvPr>
            <p:ph type="body" sz="quarter" idx="20" hasCustomPrompt="1"/>
          </p:nvPr>
        </p:nvSpPr>
        <p:spPr>
          <a:xfrm>
            <a:off x="3629588" y="4865225"/>
            <a:ext cx="2286000" cy="182880"/>
          </a:xfrm>
        </p:spPr>
        <p:txBody>
          <a:bodyPr lIns="0" tIns="0" rIns="0" bIns="0" rtlCol="0">
            <a:noAutofit/>
          </a:bodyPr>
          <a:lstStyle>
            <a:lvl1pPr marL="0" indent="0" algn="ctr">
              <a:lnSpc>
                <a:spcPct val="100000"/>
              </a:lnSpc>
              <a:spcBef>
                <a:spcPts val="0"/>
              </a:spcBef>
              <a:buNone/>
              <a:defRPr lang="en-GB" sz="1200" b="0" spc="200" baseline="0">
                <a:solidFill>
                  <a:schemeClr val="tx1"/>
                </a:solidFill>
              </a:defRPr>
            </a:lvl1pPr>
          </a:lstStyle>
          <a:p>
            <a:pPr lvl="0" rtl="0"/>
            <a:r>
              <a:rPr lang="en-GB"/>
              <a:t>Title</a:t>
            </a:r>
          </a:p>
        </p:txBody>
      </p:sp>
      <p:sp>
        <p:nvSpPr>
          <p:cNvPr id="8" name="Picture Placeholder 23">
            <a:extLst>
              <a:ext uri="{FF2B5EF4-FFF2-40B4-BE49-F238E27FC236}">
                <a16:creationId xmlns:a16="http://schemas.microsoft.com/office/drawing/2014/main" id="{124DE785-775F-4AE4-94B3-FA728188EBA5}"/>
              </a:ext>
            </a:extLst>
          </p:cNvPr>
          <p:cNvSpPr>
            <a:spLocks noGrp="1"/>
          </p:cNvSpPr>
          <p:nvPr>
            <p:ph type="pic" sz="quarter" idx="15"/>
          </p:nvPr>
        </p:nvSpPr>
        <p:spPr>
          <a:xfrm>
            <a:off x="6464808" y="2450592"/>
            <a:ext cx="2057400" cy="2057400"/>
          </a:xfrm>
        </p:spPr>
        <p:txBody>
          <a:bodyPr rtlCol="0">
            <a:normAutofit/>
          </a:bodyPr>
          <a:lstStyle>
            <a:lvl1pPr marL="0" indent="0">
              <a:buNone/>
              <a:defRPr lang="en-GB" sz="1400">
                <a:solidFill>
                  <a:schemeClr val="tx1"/>
                </a:solidFill>
              </a:defRPr>
            </a:lvl1pPr>
          </a:lstStyle>
          <a:p>
            <a:pPr rtl="0"/>
            <a:r>
              <a:rPr lang="en-US"/>
              <a:t>Click icon to add picture</a:t>
            </a:r>
            <a:endParaRPr lang="en-GB" dirty="0"/>
          </a:p>
        </p:txBody>
      </p:sp>
      <p:sp>
        <p:nvSpPr>
          <p:cNvPr id="14" name="Text Placeholder 28">
            <a:extLst>
              <a:ext uri="{FF2B5EF4-FFF2-40B4-BE49-F238E27FC236}">
                <a16:creationId xmlns:a16="http://schemas.microsoft.com/office/drawing/2014/main" id="{5A429D4E-B795-4E55-852E-9E161F9EBD36}"/>
              </a:ext>
            </a:extLst>
          </p:cNvPr>
          <p:cNvSpPr>
            <a:spLocks noGrp="1"/>
          </p:cNvSpPr>
          <p:nvPr>
            <p:ph type="body" sz="quarter" idx="21" hasCustomPrompt="1"/>
          </p:nvPr>
        </p:nvSpPr>
        <p:spPr>
          <a:xfrm>
            <a:off x="6363644" y="4611550"/>
            <a:ext cx="2286000" cy="274320"/>
          </a:xfrm>
        </p:spPr>
        <p:txBody>
          <a:bodyPr lIns="0" tIns="0" rIns="0" bIns="0" rtlCol="0" anchor="ctr">
            <a:noAutofit/>
          </a:bodyPr>
          <a:lstStyle>
            <a:lvl1pPr marL="0" indent="0" algn="ctr">
              <a:lnSpc>
                <a:spcPct val="100000"/>
              </a:lnSpc>
              <a:spcBef>
                <a:spcPts val="0"/>
              </a:spcBef>
              <a:buNone/>
              <a:defRPr lang="en-GB" sz="1400" b="1" cap="all" spc="200" baseline="0">
                <a:solidFill>
                  <a:schemeClr val="tx1"/>
                </a:solidFill>
                <a:latin typeface="+mj-lt"/>
              </a:defRPr>
            </a:lvl1pPr>
          </a:lstStyle>
          <a:p>
            <a:pPr lvl="0" rtl="0"/>
            <a:r>
              <a:rPr lang="en-GB"/>
              <a:t>Name</a:t>
            </a:r>
          </a:p>
        </p:txBody>
      </p:sp>
      <p:sp>
        <p:nvSpPr>
          <p:cNvPr id="15" name="Text Placeholder 28">
            <a:extLst>
              <a:ext uri="{FF2B5EF4-FFF2-40B4-BE49-F238E27FC236}">
                <a16:creationId xmlns:a16="http://schemas.microsoft.com/office/drawing/2014/main" id="{41D297CB-52EE-4DE4-AEAC-CD4AAF2BF17B}"/>
              </a:ext>
            </a:extLst>
          </p:cNvPr>
          <p:cNvSpPr>
            <a:spLocks noGrp="1"/>
          </p:cNvSpPr>
          <p:nvPr>
            <p:ph type="body" sz="quarter" idx="22" hasCustomPrompt="1"/>
          </p:nvPr>
        </p:nvSpPr>
        <p:spPr>
          <a:xfrm>
            <a:off x="6363644" y="4865225"/>
            <a:ext cx="2286000" cy="182880"/>
          </a:xfrm>
        </p:spPr>
        <p:txBody>
          <a:bodyPr lIns="0" tIns="0" rIns="0" bIns="0" rtlCol="0">
            <a:noAutofit/>
          </a:bodyPr>
          <a:lstStyle>
            <a:lvl1pPr marL="0" indent="0" algn="ctr">
              <a:lnSpc>
                <a:spcPct val="100000"/>
              </a:lnSpc>
              <a:spcBef>
                <a:spcPts val="0"/>
              </a:spcBef>
              <a:buNone/>
              <a:defRPr lang="en-GB" sz="1200" b="0" spc="200" baseline="0">
                <a:solidFill>
                  <a:schemeClr val="tx1"/>
                </a:solidFill>
              </a:defRPr>
            </a:lvl1pPr>
          </a:lstStyle>
          <a:p>
            <a:pPr lvl="0" rtl="0"/>
            <a:r>
              <a:rPr lang="en-GB"/>
              <a:t>Title</a:t>
            </a:r>
          </a:p>
        </p:txBody>
      </p:sp>
      <p:sp>
        <p:nvSpPr>
          <p:cNvPr id="9" name="Picture Placeholder 23">
            <a:extLst>
              <a:ext uri="{FF2B5EF4-FFF2-40B4-BE49-F238E27FC236}">
                <a16:creationId xmlns:a16="http://schemas.microsoft.com/office/drawing/2014/main" id="{F5694B35-7776-4DB9-9EB7-3AF076EC357D}"/>
              </a:ext>
            </a:extLst>
          </p:cNvPr>
          <p:cNvSpPr>
            <a:spLocks noGrp="1"/>
          </p:cNvSpPr>
          <p:nvPr>
            <p:ph type="pic" sz="quarter" idx="16"/>
          </p:nvPr>
        </p:nvSpPr>
        <p:spPr>
          <a:xfrm>
            <a:off x="9198864" y="2450592"/>
            <a:ext cx="2057400" cy="2057400"/>
          </a:xfrm>
        </p:spPr>
        <p:txBody>
          <a:bodyPr rtlCol="0">
            <a:normAutofit/>
          </a:bodyPr>
          <a:lstStyle>
            <a:lvl1pPr marL="0" indent="0">
              <a:buNone/>
              <a:defRPr lang="en-GB" sz="1400">
                <a:solidFill>
                  <a:schemeClr val="tx1"/>
                </a:solidFill>
              </a:defRPr>
            </a:lvl1pPr>
          </a:lstStyle>
          <a:p>
            <a:pPr rtl="0"/>
            <a:r>
              <a:rPr lang="en-US"/>
              <a:t>Click icon to add picture</a:t>
            </a:r>
            <a:endParaRPr lang="en-GB" dirty="0"/>
          </a:p>
        </p:txBody>
      </p:sp>
      <p:sp>
        <p:nvSpPr>
          <p:cNvPr id="16" name="Text Placeholder 28">
            <a:extLst>
              <a:ext uri="{FF2B5EF4-FFF2-40B4-BE49-F238E27FC236}">
                <a16:creationId xmlns:a16="http://schemas.microsoft.com/office/drawing/2014/main" id="{AD7B736B-3A10-499F-8F23-4437982C8231}"/>
              </a:ext>
            </a:extLst>
          </p:cNvPr>
          <p:cNvSpPr>
            <a:spLocks noGrp="1"/>
          </p:cNvSpPr>
          <p:nvPr>
            <p:ph type="body" sz="quarter" idx="23" hasCustomPrompt="1"/>
          </p:nvPr>
        </p:nvSpPr>
        <p:spPr>
          <a:xfrm>
            <a:off x="9097700" y="4611550"/>
            <a:ext cx="2286000" cy="274320"/>
          </a:xfrm>
        </p:spPr>
        <p:txBody>
          <a:bodyPr lIns="0" tIns="0" rIns="0" bIns="0" rtlCol="0" anchor="ctr">
            <a:noAutofit/>
          </a:bodyPr>
          <a:lstStyle>
            <a:lvl1pPr marL="0" indent="0" algn="ctr">
              <a:lnSpc>
                <a:spcPct val="100000"/>
              </a:lnSpc>
              <a:spcBef>
                <a:spcPts val="0"/>
              </a:spcBef>
              <a:buNone/>
              <a:defRPr lang="en-GB" sz="1400" b="1" cap="all" spc="200" baseline="0">
                <a:solidFill>
                  <a:schemeClr val="tx1"/>
                </a:solidFill>
                <a:latin typeface="+mj-lt"/>
              </a:defRPr>
            </a:lvl1pPr>
          </a:lstStyle>
          <a:p>
            <a:pPr lvl="0" rtl="0"/>
            <a:r>
              <a:rPr lang="en-GB"/>
              <a:t>Name</a:t>
            </a:r>
          </a:p>
        </p:txBody>
      </p:sp>
      <p:sp>
        <p:nvSpPr>
          <p:cNvPr id="17" name="Text Placeholder 28">
            <a:extLst>
              <a:ext uri="{FF2B5EF4-FFF2-40B4-BE49-F238E27FC236}">
                <a16:creationId xmlns:a16="http://schemas.microsoft.com/office/drawing/2014/main" id="{07165540-290D-4A38-87DE-F52B05BD6A1A}"/>
              </a:ext>
            </a:extLst>
          </p:cNvPr>
          <p:cNvSpPr>
            <a:spLocks noGrp="1"/>
          </p:cNvSpPr>
          <p:nvPr>
            <p:ph type="body" sz="quarter" idx="24" hasCustomPrompt="1"/>
          </p:nvPr>
        </p:nvSpPr>
        <p:spPr>
          <a:xfrm>
            <a:off x="9097700" y="4865225"/>
            <a:ext cx="2286000" cy="182880"/>
          </a:xfrm>
        </p:spPr>
        <p:txBody>
          <a:bodyPr lIns="0" tIns="0" rIns="0" bIns="0" rtlCol="0">
            <a:noAutofit/>
          </a:bodyPr>
          <a:lstStyle>
            <a:lvl1pPr marL="0" indent="0" algn="ctr">
              <a:lnSpc>
                <a:spcPct val="100000"/>
              </a:lnSpc>
              <a:spcBef>
                <a:spcPts val="0"/>
              </a:spcBef>
              <a:buNone/>
              <a:defRPr lang="en-GB" sz="1200" b="0" spc="200" baseline="0">
                <a:solidFill>
                  <a:schemeClr val="tx1"/>
                </a:solidFill>
              </a:defRPr>
            </a:lvl1pPr>
          </a:lstStyle>
          <a:p>
            <a:pPr lvl="0" rtl="0"/>
            <a:r>
              <a:rPr lang="en-GB"/>
              <a:t>Title</a:t>
            </a:r>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a:xfrm>
            <a:off x="4038600" y="11575"/>
            <a:ext cx="4114800" cy="856526"/>
          </a:xfrm>
          <a:prstGeom prst="rect">
            <a:avLst/>
          </a:prstGeom>
        </p:spPr>
        <p:txBody>
          <a:bodyPr rtlCol="0"/>
          <a:lstStyle>
            <a:defPPr>
              <a:defRPr lang="en-GB"/>
            </a:defPPr>
          </a:lstStyle>
          <a:p>
            <a:pPr rtl="0"/>
            <a:r>
              <a:rPr lang="en-GB"/>
              <a:t>PRESENTATION TITLE</a:t>
            </a:r>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a:xfrm>
            <a:off x="4038600" y="6006546"/>
            <a:ext cx="4114800" cy="851453"/>
          </a:xfrm>
          <a:prstGeom prst="rect">
            <a:avLst/>
          </a:prstGeom>
        </p:spPr>
        <p:txBody>
          <a:bodyPr rtlCol="0"/>
          <a:lstStyle>
            <a:defPPr>
              <a:defRPr lang="en-GB"/>
            </a:defPPr>
          </a:lstStyle>
          <a:p>
            <a:pPr rtl="0"/>
            <a:fld id="{294A09A9-5501-47C1-A89A-A340965A2BE2}" type="slidenum">
              <a:rPr lang="en-GB" smtClean="0"/>
              <a:t>‹#›</a:t>
            </a:fld>
            <a:endParaRPr lang="en-GB" dirty="0"/>
          </a:p>
        </p:txBody>
      </p:sp>
      <p:cxnSp>
        <p:nvCxnSpPr>
          <p:cNvPr id="18" name="Straight Connector 17">
            <a:extLst>
              <a:ext uri="{FF2B5EF4-FFF2-40B4-BE49-F238E27FC236}">
                <a16:creationId xmlns:a16="http://schemas.microsoft.com/office/drawing/2014/main" id="{663C6C7E-F363-1F17-B288-D4D45B87028D}"/>
              </a:ext>
            </a:extLst>
          </p:cNvPr>
          <p:cNvCxnSpPr>
            <a:cxnSpLocks/>
          </p:cNvCxnSpPr>
          <p:nvPr userDrawn="1"/>
        </p:nvCxnSpPr>
        <p:spPr>
          <a:xfrm>
            <a:off x="5251048" y="868101"/>
            <a:ext cx="1689904"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19" name="Straight Connector 18">
            <a:extLst>
              <a:ext uri="{FF2B5EF4-FFF2-40B4-BE49-F238E27FC236}">
                <a16:creationId xmlns:a16="http://schemas.microsoft.com/office/drawing/2014/main" id="{ED6D4091-312C-81B9-BAF6-5E0D6F665E5D}"/>
              </a:ext>
            </a:extLst>
          </p:cNvPr>
          <p:cNvCxnSpPr>
            <a:cxnSpLocks/>
          </p:cNvCxnSpPr>
          <p:nvPr userDrawn="1"/>
        </p:nvCxnSpPr>
        <p:spPr>
          <a:xfrm>
            <a:off x="5251048" y="5995687"/>
            <a:ext cx="1689904" cy="0"/>
          </a:xfrm>
          <a:prstGeom prst="line">
            <a:avLst/>
          </a:prstGeom>
          <a:ln w="1270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1544191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eam x8">
    <p:spTree>
      <p:nvGrpSpPr>
        <p:cNvPr id="1" name=""/>
        <p:cNvGrpSpPr/>
        <p:nvPr/>
      </p:nvGrpSpPr>
      <p:grpSpPr>
        <a:xfrm>
          <a:off x="0" y="0"/>
          <a:ext cx="0" cy="0"/>
          <a:chOff x="0" y="0"/>
          <a:chExt cx="0" cy="0"/>
        </a:xfrm>
      </p:grpSpPr>
      <p:pic>
        <p:nvPicPr>
          <p:cNvPr id="20" name="Picture 19">
            <a:extLst>
              <a:ext uri="{FF2B5EF4-FFF2-40B4-BE49-F238E27FC236}">
                <a16:creationId xmlns:a16="http://schemas.microsoft.com/office/drawing/2014/main" id="{B6A3FD7E-DF96-B9E4-8D70-DA62CC339081}"/>
              </a:ext>
            </a:extLst>
          </p:cNvPr>
          <p:cNvPicPr>
            <a:picLocks noChangeAspect="1"/>
          </p:cNvPicPr>
          <p:nvPr userDrawn="1"/>
        </p:nvPicPr>
        <p:blipFill>
          <a:blip r:embed="rId2"/>
          <a:stretch>
            <a:fillRect/>
          </a:stretch>
        </p:blipFill>
        <p:spPr>
          <a:xfrm>
            <a:off x="0" y="1766265"/>
            <a:ext cx="5358384" cy="5091735"/>
          </a:xfrm>
          <a:prstGeom prst="rect">
            <a:avLst/>
          </a:prstGeom>
        </p:spPr>
      </p:pic>
      <p:sp>
        <p:nvSpPr>
          <p:cNvPr id="25" name="Title 1">
            <a:extLst>
              <a:ext uri="{FF2B5EF4-FFF2-40B4-BE49-F238E27FC236}">
                <a16:creationId xmlns:a16="http://schemas.microsoft.com/office/drawing/2014/main" id="{DCE0745D-AFE6-DE6D-B026-1FF13F34E628}"/>
              </a:ext>
            </a:extLst>
          </p:cNvPr>
          <p:cNvSpPr>
            <a:spLocks noGrp="1"/>
          </p:cNvSpPr>
          <p:nvPr>
            <p:ph type="title"/>
          </p:nvPr>
        </p:nvSpPr>
        <p:spPr>
          <a:xfrm>
            <a:off x="612648" y="868679"/>
            <a:ext cx="10972800" cy="1572768"/>
          </a:xfrm>
        </p:spPr>
        <p:txBody>
          <a:bodyPr lIns="91440" tIns="182880" rIns="91440" bIns="0" rtlCol="0"/>
          <a:lstStyle>
            <a:lvl1pPr algn="ctr">
              <a:lnSpc>
                <a:spcPct val="90000"/>
              </a:lnSpc>
              <a:defRPr lang="en-GB" sz="4800" spc="400" baseline="0"/>
            </a:lvl1pPr>
          </a:lstStyle>
          <a:p>
            <a:pPr rtl="0"/>
            <a:r>
              <a:rPr lang="en-US"/>
              <a:t>Click to edit Master title style</a:t>
            </a:r>
            <a:endParaRPr lang="en-GB"/>
          </a:p>
        </p:txBody>
      </p:sp>
      <p:sp>
        <p:nvSpPr>
          <p:cNvPr id="10" name="Text Placeholder 28">
            <a:extLst>
              <a:ext uri="{FF2B5EF4-FFF2-40B4-BE49-F238E27FC236}">
                <a16:creationId xmlns:a16="http://schemas.microsoft.com/office/drawing/2014/main" id="{CC3A7E03-4F06-4380-90A1-845651EEA3C0}"/>
              </a:ext>
            </a:extLst>
          </p:cNvPr>
          <p:cNvSpPr>
            <a:spLocks noGrp="1"/>
          </p:cNvSpPr>
          <p:nvPr>
            <p:ph type="body" sz="quarter" idx="17" hasCustomPrompt="1"/>
          </p:nvPr>
        </p:nvSpPr>
        <p:spPr>
          <a:xfrm>
            <a:off x="457200" y="2670048"/>
            <a:ext cx="1399032" cy="411480"/>
          </a:xfrm>
        </p:spPr>
        <p:txBody>
          <a:bodyPr lIns="0" tIns="0" rIns="0" bIns="0" rtlCol="0" anchor="t">
            <a:noAutofit/>
          </a:bodyPr>
          <a:lstStyle>
            <a:lvl1pPr marL="0" indent="0" algn="r">
              <a:lnSpc>
                <a:spcPct val="100000"/>
              </a:lnSpc>
              <a:spcBef>
                <a:spcPts val="0"/>
              </a:spcBef>
              <a:buFont typeface="+mj-lt"/>
              <a:buNone/>
              <a:defRPr lang="en-GB" sz="1400" b="1" cap="all" spc="100" baseline="0">
                <a:solidFill>
                  <a:schemeClr val="tx1"/>
                </a:solidFill>
                <a:latin typeface="+mj-lt"/>
              </a:defRPr>
            </a:lvl1pPr>
          </a:lstStyle>
          <a:p>
            <a:pPr lvl="0" rtl="0"/>
            <a:r>
              <a:rPr lang="en-GB"/>
              <a:t>Name</a:t>
            </a:r>
          </a:p>
        </p:txBody>
      </p:sp>
      <p:sp>
        <p:nvSpPr>
          <p:cNvPr id="11" name="Text Placeholder 28">
            <a:extLst>
              <a:ext uri="{FF2B5EF4-FFF2-40B4-BE49-F238E27FC236}">
                <a16:creationId xmlns:a16="http://schemas.microsoft.com/office/drawing/2014/main" id="{31AF5791-727B-438A-A7EF-5D132167C89B}"/>
              </a:ext>
            </a:extLst>
          </p:cNvPr>
          <p:cNvSpPr>
            <a:spLocks noGrp="1"/>
          </p:cNvSpPr>
          <p:nvPr>
            <p:ph type="body" sz="quarter" idx="18" hasCustomPrompt="1"/>
          </p:nvPr>
        </p:nvSpPr>
        <p:spPr>
          <a:xfrm>
            <a:off x="457200" y="3094300"/>
            <a:ext cx="1399032" cy="517580"/>
          </a:xfrm>
        </p:spPr>
        <p:txBody>
          <a:bodyPr lIns="0" tIns="0" rIns="0" bIns="0" rtlCol="0">
            <a:noAutofit/>
          </a:bodyPr>
          <a:lstStyle>
            <a:lvl1pPr marL="0" indent="0" algn="r">
              <a:lnSpc>
                <a:spcPct val="100000"/>
              </a:lnSpc>
              <a:spcBef>
                <a:spcPts val="0"/>
              </a:spcBef>
              <a:buNone/>
              <a:defRPr lang="en-GB" sz="1200" b="0" spc="100" baseline="0">
                <a:solidFill>
                  <a:schemeClr val="tx1"/>
                </a:solidFill>
              </a:defRPr>
            </a:lvl1pPr>
          </a:lstStyle>
          <a:p>
            <a:pPr lvl="0" rtl="0"/>
            <a:r>
              <a:rPr lang="en-GB"/>
              <a:t>Title</a:t>
            </a:r>
          </a:p>
        </p:txBody>
      </p:sp>
      <p:sp>
        <p:nvSpPr>
          <p:cNvPr id="28" name="Text Placeholder 28">
            <a:extLst>
              <a:ext uri="{FF2B5EF4-FFF2-40B4-BE49-F238E27FC236}">
                <a16:creationId xmlns:a16="http://schemas.microsoft.com/office/drawing/2014/main" id="{739AFCF1-55F0-974F-0F5C-34444B290B55}"/>
              </a:ext>
            </a:extLst>
          </p:cNvPr>
          <p:cNvSpPr>
            <a:spLocks noGrp="1"/>
          </p:cNvSpPr>
          <p:nvPr>
            <p:ph type="body" sz="quarter" idx="29" hasCustomPrompt="1"/>
          </p:nvPr>
        </p:nvSpPr>
        <p:spPr>
          <a:xfrm>
            <a:off x="457200" y="4479943"/>
            <a:ext cx="1399032" cy="411480"/>
          </a:xfrm>
        </p:spPr>
        <p:txBody>
          <a:bodyPr lIns="0" tIns="0" rIns="0" bIns="0" rtlCol="0" anchor="t">
            <a:noAutofit/>
          </a:bodyPr>
          <a:lstStyle>
            <a:lvl1pPr marL="0" indent="0" algn="r">
              <a:lnSpc>
                <a:spcPct val="100000"/>
              </a:lnSpc>
              <a:spcBef>
                <a:spcPts val="0"/>
              </a:spcBef>
              <a:buFont typeface="+mj-lt"/>
              <a:buNone/>
              <a:defRPr lang="en-GB" sz="1400" b="1" cap="all" spc="100" baseline="0">
                <a:solidFill>
                  <a:schemeClr val="tx1"/>
                </a:solidFill>
                <a:latin typeface="+mj-lt"/>
              </a:defRPr>
            </a:lvl1pPr>
          </a:lstStyle>
          <a:p>
            <a:pPr lvl="0" rtl="0"/>
            <a:r>
              <a:rPr lang="en-GB"/>
              <a:t>Name</a:t>
            </a:r>
          </a:p>
        </p:txBody>
      </p:sp>
      <p:sp>
        <p:nvSpPr>
          <p:cNvPr id="29" name="Text Placeholder 28">
            <a:extLst>
              <a:ext uri="{FF2B5EF4-FFF2-40B4-BE49-F238E27FC236}">
                <a16:creationId xmlns:a16="http://schemas.microsoft.com/office/drawing/2014/main" id="{77CF7DE5-8E6D-2C2C-A514-BAB6D4B6FF3B}"/>
              </a:ext>
            </a:extLst>
          </p:cNvPr>
          <p:cNvSpPr>
            <a:spLocks noGrp="1"/>
          </p:cNvSpPr>
          <p:nvPr>
            <p:ph type="body" sz="quarter" idx="30" hasCustomPrompt="1"/>
          </p:nvPr>
        </p:nvSpPr>
        <p:spPr>
          <a:xfrm>
            <a:off x="457200" y="4904195"/>
            <a:ext cx="1399032" cy="517580"/>
          </a:xfrm>
        </p:spPr>
        <p:txBody>
          <a:bodyPr lIns="0" tIns="0" rIns="0" bIns="0" rtlCol="0">
            <a:noAutofit/>
          </a:bodyPr>
          <a:lstStyle>
            <a:lvl1pPr marL="0" indent="0" algn="r">
              <a:lnSpc>
                <a:spcPct val="100000"/>
              </a:lnSpc>
              <a:spcBef>
                <a:spcPts val="0"/>
              </a:spcBef>
              <a:buNone/>
              <a:defRPr lang="en-GB" sz="1200" b="0" spc="100" baseline="0">
                <a:solidFill>
                  <a:schemeClr val="tx1"/>
                </a:solidFill>
              </a:defRPr>
            </a:lvl1pPr>
          </a:lstStyle>
          <a:p>
            <a:pPr lvl="0" rtl="0"/>
            <a:r>
              <a:rPr lang="en-GB"/>
              <a:t>Title</a:t>
            </a:r>
          </a:p>
        </p:txBody>
      </p:sp>
      <p:sp>
        <p:nvSpPr>
          <p:cNvPr id="6" name="Picture Placeholder 23">
            <a:extLst>
              <a:ext uri="{FF2B5EF4-FFF2-40B4-BE49-F238E27FC236}">
                <a16:creationId xmlns:a16="http://schemas.microsoft.com/office/drawing/2014/main" id="{5E48B363-63E8-4F17-842B-53AD935A6529}"/>
              </a:ext>
            </a:extLst>
          </p:cNvPr>
          <p:cNvSpPr>
            <a:spLocks noGrp="1" noChangeAspect="1"/>
          </p:cNvSpPr>
          <p:nvPr>
            <p:ph type="pic" sz="quarter" idx="13"/>
          </p:nvPr>
        </p:nvSpPr>
        <p:spPr>
          <a:xfrm>
            <a:off x="1993392" y="2450592"/>
            <a:ext cx="1161288" cy="1161288"/>
          </a:xfrm>
        </p:spPr>
        <p:txBody>
          <a:bodyPr rtlCol="0">
            <a:normAutofit/>
          </a:bodyPr>
          <a:lstStyle>
            <a:lvl1pPr marL="0" indent="0">
              <a:buNone/>
              <a:defRPr lang="en-GB" sz="1400">
                <a:solidFill>
                  <a:schemeClr val="tx1"/>
                </a:solidFill>
              </a:defRPr>
            </a:lvl1pPr>
          </a:lstStyle>
          <a:p>
            <a:pPr rtl="0"/>
            <a:r>
              <a:rPr lang="en-US"/>
              <a:t>Click icon to add picture</a:t>
            </a:r>
            <a:endParaRPr lang="en-GB" dirty="0"/>
          </a:p>
        </p:txBody>
      </p:sp>
      <p:sp>
        <p:nvSpPr>
          <p:cNvPr id="21" name="Picture Placeholder 23">
            <a:extLst>
              <a:ext uri="{FF2B5EF4-FFF2-40B4-BE49-F238E27FC236}">
                <a16:creationId xmlns:a16="http://schemas.microsoft.com/office/drawing/2014/main" id="{DBA744D6-401F-C995-EF58-BD24A0DD8581}"/>
              </a:ext>
            </a:extLst>
          </p:cNvPr>
          <p:cNvSpPr>
            <a:spLocks noGrp="1" noChangeAspect="1"/>
          </p:cNvSpPr>
          <p:nvPr>
            <p:ph type="pic" sz="quarter" idx="25"/>
          </p:nvPr>
        </p:nvSpPr>
        <p:spPr>
          <a:xfrm>
            <a:off x="1993392" y="4260487"/>
            <a:ext cx="1161288" cy="1161288"/>
          </a:xfrm>
        </p:spPr>
        <p:txBody>
          <a:bodyPr rtlCol="0">
            <a:normAutofit/>
          </a:bodyPr>
          <a:lstStyle>
            <a:lvl1pPr marL="0" indent="0">
              <a:buNone/>
              <a:defRPr lang="en-GB" sz="1400">
                <a:solidFill>
                  <a:schemeClr val="tx1"/>
                </a:solidFill>
              </a:defRPr>
            </a:lvl1pPr>
          </a:lstStyle>
          <a:p>
            <a:pPr rtl="0"/>
            <a:r>
              <a:rPr lang="en-US"/>
              <a:t>Click icon to add picture</a:t>
            </a:r>
            <a:endParaRPr lang="en-GB" dirty="0"/>
          </a:p>
        </p:txBody>
      </p:sp>
      <p:sp>
        <p:nvSpPr>
          <p:cNvPr id="12" name="Text Placeholder 28">
            <a:extLst>
              <a:ext uri="{FF2B5EF4-FFF2-40B4-BE49-F238E27FC236}">
                <a16:creationId xmlns:a16="http://schemas.microsoft.com/office/drawing/2014/main" id="{A1A33FCF-D2EB-478E-8679-428657895F76}"/>
              </a:ext>
            </a:extLst>
          </p:cNvPr>
          <p:cNvSpPr>
            <a:spLocks noGrp="1"/>
          </p:cNvSpPr>
          <p:nvPr>
            <p:ph type="body" sz="quarter" idx="19" hasCustomPrompt="1"/>
          </p:nvPr>
        </p:nvSpPr>
        <p:spPr>
          <a:xfrm>
            <a:off x="3218688" y="2670048"/>
            <a:ext cx="1399032" cy="411480"/>
          </a:xfrm>
        </p:spPr>
        <p:txBody>
          <a:bodyPr lIns="0" tIns="0" rIns="0" bIns="0" rtlCol="0" anchor="t">
            <a:noAutofit/>
          </a:bodyPr>
          <a:lstStyle>
            <a:lvl1pPr marL="0" indent="0" algn="r">
              <a:lnSpc>
                <a:spcPct val="100000"/>
              </a:lnSpc>
              <a:spcBef>
                <a:spcPts val="0"/>
              </a:spcBef>
              <a:buFont typeface="+mj-lt"/>
              <a:buNone/>
              <a:defRPr lang="en-GB" sz="1400" b="1" cap="all" spc="100" baseline="0">
                <a:solidFill>
                  <a:schemeClr val="tx1"/>
                </a:solidFill>
                <a:latin typeface="+mj-lt"/>
              </a:defRPr>
            </a:lvl1pPr>
          </a:lstStyle>
          <a:p>
            <a:pPr lvl="0" rtl="0"/>
            <a:r>
              <a:rPr lang="en-GB"/>
              <a:t>Name</a:t>
            </a:r>
          </a:p>
        </p:txBody>
      </p:sp>
      <p:sp>
        <p:nvSpPr>
          <p:cNvPr id="13" name="Text Placeholder 28">
            <a:extLst>
              <a:ext uri="{FF2B5EF4-FFF2-40B4-BE49-F238E27FC236}">
                <a16:creationId xmlns:a16="http://schemas.microsoft.com/office/drawing/2014/main" id="{55274EF8-F641-41B2-89C1-FD94AFA48684}"/>
              </a:ext>
            </a:extLst>
          </p:cNvPr>
          <p:cNvSpPr>
            <a:spLocks noGrp="1"/>
          </p:cNvSpPr>
          <p:nvPr>
            <p:ph type="body" sz="quarter" idx="20" hasCustomPrompt="1"/>
          </p:nvPr>
        </p:nvSpPr>
        <p:spPr>
          <a:xfrm>
            <a:off x="3218688" y="3094300"/>
            <a:ext cx="1399032" cy="517580"/>
          </a:xfrm>
        </p:spPr>
        <p:txBody>
          <a:bodyPr lIns="0" tIns="0" rIns="0" bIns="0" rtlCol="0">
            <a:noAutofit/>
          </a:bodyPr>
          <a:lstStyle>
            <a:lvl1pPr marL="0" indent="0" algn="r">
              <a:lnSpc>
                <a:spcPct val="100000"/>
              </a:lnSpc>
              <a:spcBef>
                <a:spcPts val="0"/>
              </a:spcBef>
              <a:buNone/>
              <a:defRPr lang="en-GB" sz="1200" b="0" spc="100" baseline="0">
                <a:solidFill>
                  <a:schemeClr val="tx1"/>
                </a:solidFill>
              </a:defRPr>
            </a:lvl1pPr>
          </a:lstStyle>
          <a:p>
            <a:pPr lvl="0" rtl="0"/>
            <a:r>
              <a:rPr lang="en-GB"/>
              <a:t>Title</a:t>
            </a:r>
          </a:p>
        </p:txBody>
      </p:sp>
      <p:sp>
        <p:nvSpPr>
          <p:cNvPr id="30" name="Text Placeholder 28">
            <a:extLst>
              <a:ext uri="{FF2B5EF4-FFF2-40B4-BE49-F238E27FC236}">
                <a16:creationId xmlns:a16="http://schemas.microsoft.com/office/drawing/2014/main" id="{B1201CED-247A-16CA-9F03-BF32393D3B56}"/>
              </a:ext>
            </a:extLst>
          </p:cNvPr>
          <p:cNvSpPr>
            <a:spLocks noGrp="1"/>
          </p:cNvSpPr>
          <p:nvPr>
            <p:ph type="body" sz="quarter" idx="31" hasCustomPrompt="1"/>
          </p:nvPr>
        </p:nvSpPr>
        <p:spPr>
          <a:xfrm>
            <a:off x="3218688" y="4479943"/>
            <a:ext cx="1399032" cy="411480"/>
          </a:xfrm>
        </p:spPr>
        <p:txBody>
          <a:bodyPr lIns="0" tIns="0" rIns="0" bIns="0" rtlCol="0" anchor="t">
            <a:noAutofit/>
          </a:bodyPr>
          <a:lstStyle>
            <a:lvl1pPr marL="0" indent="0" algn="r">
              <a:lnSpc>
                <a:spcPct val="100000"/>
              </a:lnSpc>
              <a:spcBef>
                <a:spcPts val="0"/>
              </a:spcBef>
              <a:buFont typeface="+mj-lt"/>
              <a:buNone/>
              <a:defRPr lang="en-GB" sz="1400" b="1" cap="all" spc="100" baseline="0">
                <a:solidFill>
                  <a:schemeClr val="tx1"/>
                </a:solidFill>
                <a:latin typeface="+mj-lt"/>
              </a:defRPr>
            </a:lvl1pPr>
          </a:lstStyle>
          <a:p>
            <a:pPr lvl="0" rtl="0"/>
            <a:r>
              <a:rPr lang="en-GB"/>
              <a:t>Name</a:t>
            </a:r>
          </a:p>
        </p:txBody>
      </p:sp>
      <p:sp>
        <p:nvSpPr>
          <p:cNvPr id="31" name="Text Placeholder 28">
            <a:extLst>
              <a:ext uri="{FF2B5EF4-FFF2-40B4-BE49-F238E27FC236}">
                <a16:creationId xmlns:a16="http://schemas.microsoft.com/office/drawing/2014/main" id="{2D5FA954-036C-191F-7040-1848AB2BE3CA}"/>
              </a:ext>
            </a:extLst>
          </p:cNvPr>
          <p:cNvSpPr>
            <a:spLocks noGrp="1"/>
          </p:cNvSpPr>
          <p:nvPr>
            <p:ph type="body" sz="quarter" idx="32" hasCustomPrompt="1"/>
          </p:nvPr>
        </p:nvSpPr>
        <p:spPr>
          <a:xfrm>
            <a:off x="3218688" y="4904195"/>
            <a:ext cx="1399032" cy="517580"/>
          </a:xfrm>
        </p:spPr>
        <p:txBody>
          <a:bodyPr lIns="0" tIns="0" rIns="0" bIns="0" rtlCol="0">
            <a:noAutofit/>
          </a:bodyPr>
          <a:lstStyle>
            <a:lvl1pPr marL="0" indent="0" algn="r">
              <a:lnSpc>
                <a:spcPct val="100000"/>
              </a:lnSpc>
              <a:spcBef>
                <a:spcPts val="0"/>
              </a:spcBef>
              <a:buNone/>
              <a:defRPr lang="en-GB" sz="1200" b="0" spc="100" baseline="0">
                <a:solidFill>
                  <a:schemeClr val="tx1"/>
                </a:solidFill>
              </a:defRPr>
            </a:lvl1pPr>
          </a:lstStyle>
          <a:p>
            <a:pPr lvl="0" rtl="0"/>
            <a:r>
              <a:rPr lang="en-GB"/>
              <a:t>Title</a:t>
            </a:r>
          </a:p>
        </p:txBody>
      </p:sp>
      <p:sp>
        <p:nvSpPr>
          <p:cNvPr id="7" name="Picture Placeholder 23">
            <a:extLst>
              <a:ext uri="{FF2B5EF4-FFF2-40B4-BE49-F238E27FC236}">
                <a16:creationId xmlns:a16="http://schemas.microsoft.com/office/drawing/2014/main" id="{9ABA5222-6FD6-405B-8AC8-18022C36590F}"/>
              </a:ext>
            </a:extLst>
          </p:cNvPr>
          <p:cNvSpPr>
            <a:spLocks noGrp="1" noChangeAspect="1"/>
          </p:cNvSpPr>
          <p:nvPr>
            <p:ph type="pic" sz="quarter" idx="14"/>
          </p:nvPr>
        </p:nvSpPr>
        <p:spPr>
          <a:xfrm>
            <a:off x="4745736" y="2450592"/>
            <a:ext cx="1161288" cy="1161288"/>
          </a:xfrm>
        </p:spPr>
        <p:txBody>
          <a:bodyPr rtlCol="0">
            <a:normAutofit/>
          </a:bodyPr>
          <a:lstStyle>
            <a:lvl1pPr marL="0" indent="0">
              <a:buNone/>
              <a:defRPr lang="en-GB" sz="1400">
                <a:solidFill>
                  <a:schemeClr val="tx1"/>
                </a:solidFill>
              </a:defRPr>
            </a:lvl1pPr>
          </a:lstStyle>
          <a:p>
            <a:pPr rtl="0"/>
            <a:r>
              <a:rPr lang="en-US"/>
              <a:t>Click icon to add picture</a:t>
            </a:r>
            <a:endParaRPr lang="en-GB" dirty="0"/>
          </a:p>
        </p:txBody>
      </p:sp>
      <p:sp>
        <p:nvSpPr>
          <p:cNvPr id="23" name="Picture Placeholder 23">
            <a:extLst>
              <a:ext uri="{FF2B5EF4-FFF2-40B4-BE49-F238E27FC236}">
                <a16:creationId xmlns:a16="http://schemas.microsoft.com/office/drawing/2014/main" id="{8CFBAF86-D36B-F789-2C9C-78C6830B13C9}"/>
              </a:ext>
            </a:extLst>
          </p:cNvPr>
          <p:cNvSpPr>
            <a:spLocks noGrp="1" noChangeAspect="1"/>
          </p:cNvSpPr>
          <p:nvPr>
            <p:ph type="pic" sz="quarter" idx="26"/>
          </p:nvPr>
        </p:nvSpPr>
        <p:spPr>
          <a:xfrm>
            <a:off x="4745736" y="4260487"/>
            <a:ext cx="1161288" cy="1161288"/>
          </a:xfrm>
        </p:spPr>
        <p:txBody>
          <a:bodyPr rtlCol="0">
            <a:normAutofit/>
          </a:bodyPr>
          <a:lstStyle>
            <a:lvl1pPr marL="0" indent="0">
              <a:buNone/>
              <a:defRPr lang="en-GB" sz="1400">
                <a:solidFill>
                  <a:schemeClr val="tx1"/>
                </a:solidFill>
              </a:defRPr>
            </a:lvl1pPr>
          </a:lstStyle>
          <a:p>
            <a:pPr rtl="0"/>
            <a:r>
              <a:rPr lang="en-US"/>
              <a:t>Click icon to add picture</a:t>
            </a:r>
            <a:endParaRPr lang="en-GB" dirty="0"/>
          </a:p>
        </p:txBody>
      </p:sp>
      <p:sp>
        <p:nvSpPr>
          <p:cNvPr id="14" name="Text Placeholder 28">
            <a:extLst>
              <a:ext uri="{FF2B5EF4-FFF2-40B4-BE49-F238E27FC236}">
                <a16:creationId xmlns:a16="http://schemas.microsoft.com/office/drawing/2014/main" id="{5A429D4E-B795-4E55-852E-9E161F9EBD36}"/>
              </a:ext>
            </a:extLst>
          </p:cNvPr>
          <p:cNvSpPr>
            <a:spLocks noGrp="1"/>
          </p:cNvSpPr>
          <p:nvPr>
            <p:ph type="body" sz="quarter" idx="21" hasCustomPrompt="1"/>
          </p:nvPr>
        </p:nvSpPr>
        <p:spPr>
          <a:xfrm>
            <a:off x="5966787" y="2670048"/>
            <a:ext cx="1399032" cy="411480"/>
          </a:xfrm>
        </p:spPr>
        <p:txBody>
          <a:bodyPr lIns="0" tIns="0" rIns="0" bIns="0" rtlCol="0" anchor="t">
            <a:noAutofit/>
          </a:bodyPr>
          <a:lstStyle>
            <a:lvl1pPr marL="0" indent="0" algn="r">
              <a:lnSpc>
                <a:spcPct val="100000"/>
              </a:lnSpc>
              <a:spcBef>
                <a:spcPts val="0"/>
              </a:spcBef>
              <a:buFont typeface="+mj-lt"/>
              <a:buNone/>
              <a:defRPr lang="en-GB" sz="1400" b="1" cap="all" spc="100" baseline="0">
                <a:solidFill>
                  <a:schemeClr val="tx1"/>
                </a:solidFill>
                <a:latin typeface="+mj-lt"/>
              </a:defRPr>
            </a:lvl1pPr>
          </a:lstStyle>
          <a:p>
            <a:pPr lvl="0" rtl="0"/>
            <a:r>
              <a:rPr lang="en-GB"/>
              <a:t>Name</a:t>
            </a:r>
          </a:p>
        </p:txBody>
      </p:sp>
      <p:sp>
        <p:nvSpPr>
          <p:cNvPr id="15" name="Text Placeholder 28">
            <a:extLst>
              <a:ext uri="{FF2B5EF4-FFF2-40B4-BE49-F238E27FC236}">
                <a16:creationId xmlns:a16="http://schemas.microsoft.com/office/drawing/2014/main" id="{41D297CB-52EE-4DE4-AEAC-CD4AAF2BF17B}"/>
              </a:ext>
            </a:extLst>
          </p:cNvPr>
          <p:cNvSpPr>
            <a:spLocks noGrp="1"/>
          </p:cNvSpPr>
          <p:nvPr>
            <p:ph type="body" sz="quarter" idx="22" hasCustomPrompt="1"/>
          </p:nvPr>
        </p:nvSpPr>
        <p:spPr>
          <a:xfrm>
            <a:off x="5966787" y="3094300"/>
            <a:ext cx="1399032" cy="517580"/>
          </a:xfrm>
        </p:spPr>
        <p:txBody>
          <a:bodyPr lIns="0" tIns="0" rIns="0" bIns="0" rtlCol="0">
            <a:noAutofit/>
          </a:bodyPr>
          <a:lstStyle>
            <a:lvl1pPr marL="0" indent="0" algn="r">
              <a:lnSpc>
                <a:spcPct val="100000"/>
              </a:lnSpc>
              <a:spcBef>
                <a:spcPts val="0"/>
              </a:spcBef>
              <a:buNone/>
              <a:defRPr lang="en-GB" sz="1200" b="0" spc="100" baseline="0">
                <a:solidFill>
                  <a:schemeClr val="tx1"/>
                </a:solidFill>
              </a:defRPr>
            </a:lvl1pPr>
          </a:lstStyle>
          <a:p>
            <a:pPr lvl="0" rtl="0"/>
            <a:r>
              <a:rPr lang="en-GB"/>
              <a:t>Title</a:t>
            </a:r>
          </a:p>
        </p:txBody>
      </p:sp>
      <p:sp>
        <p:nvSpPr>
          <p:cNvPr id="32" name="Text Placeholder 28">
            <a:extLst>
              <a:ext uri="{FF2B5EF4-FFF2-40B4-BE49-F238E27FC236}">
                <a16:creationId xmlns:a16="http://schemas.microsoft.com/office/drawing/2014/main" id="{6E32CE61-2D9B-C245-0D18-C33760B08537}"/>
              </a:ext>
            </a:extLst>
          </p:cNvPr>
          <p:cNvSpPr>
            <a:spLocks noGrp="1"/>
          </p:cNvSpPr>
          <p:nvPr>
            <p:ph type="body" sz="quarter" idx="33" hasCustomPrompt="1"/>
          </p:nvPr>
        </p:nvSpPr>
        <p:spPr>
          <a:xfrm>
            <a:off x="5966787" y="4479943"/>
            <a:ext cx="1399032" cy="411480"/>
          </a:xfrm>
        </p:spPr>
        <p:txBody>
          <a:bodyPr lIns="0" tIns="0" rIns="0" bIns="0" rtlCol="0" anchor="t">
            <a:noAutofit/>
          </a:bodyPr>
          <a:lstStyle>
            <a:lvl1pPr marL="0" indent="0" algn="r">
              <a:lnSpc>
                <a:spcPct val="100000"/>
              </a:lnSpc>
              <a:spcBef>
                <a:spcPts val="0"/>
              </a:spcBef>
              <a:buFont typeface="+mj-lt"/>
              <a:buNone/>
              <a:defRPr lang="en-GB" sz="1400" b="1" cap="all" spc="100" baseline="0">
                <a:solidFill>
                  <a:schemeClr val="tx1"/>
                </a:solidFill>
                <a:latin typeface="+mj-lt"/>
              </a:defRPr>
            </a:lvl1pPr>
          </a:lstStyle>
          <a:p>
            <a:pPr lvl="0" rtl="0"/>
            <a:r>
              <a:rPr lang="en-GB"/>
              <a:t>Name</a:t>
            </a:r>
          </a:p>
        </p:txBody>
      </p:sp>
      <p:sp>
        <p:nvSpPr>
          <p:cNvPr id="33" name="Text Placeholder 28">
            <a:extLst>
              <a:ext uri="{FF2B5EF4-FFF2-40B4-BE49-F238E27FC236}">
                <a16:creationId xmlns:a16="http://schemas.microsoft.com/office/drawing/2014/main" id="{E4068D0A-21CD-897C-9CC1-0BFDAABBD491}"/>
              </a:ext>
            </a:extLst>
          </p:cNvPr>
          <p:cNvSpPr>
            <a:spLocks noGrp="1"/>
          </p:cNvSpPr>
          <p:nvPr>
            <p:ph type="body" sz="quarter" idx="34" hasCustomPrompt="1"/>
          </p:nvPr>
        </p:nvSpPr>
        <p:spPr>
          <a:xfrm>
            <a:off x="5966787" y="4904195"/>
            <a:ext cx="1399032" cy="517580"/>
          </a:xfrm>
        </p:spPr>
        <p:txBody>
          <a:bodyPr lIns="0" tIns="0" rIns="0" bIns="0" rtlCol="0">
            <a:noAutofit/>
          </a:bodyPr>
          <a:lstStyle>
            <a:lvl1pPr marL="0" indent="0" algn="r">
              <a:lnSpc>
                <a:spcPct val="100000"/>
              </a:lnSpc>
              <a:spcBef>
                <a:spcPts val="0"/>
              </a:spcBef>
              <a:buNone/>
              <a:defRPr lang="en-GB" sz="1200" b="0" spc="100" baseline="0">
                <a:solidFill>
                  <a:schemeClr val="tx1"/>
                </a:solidFill>
              </a:defRPr>
            </a:lvl1pPr>
          </a:lstStyle>
          <a:p>
            <a:pPr lvl="0" rtl="0"/>
            <a:r>
              <a:rPr lang="en-GB"/>
              <a:t>Title</a:t>
            </a:r>
          </a:p>
        </p:txBody>
      </p:sp>
      <p:sp>
        <p:nvSpPr>
          <p:cNvPr id="8" name="Picture Placeholder 23">
            <a:extLst>
              <a:ext uri="{FF2B5EF4-FFF2-40B4-BE49-F238E27FC236}">
                <a16:creationId xmlns:a16="http://schemas.microsoft.com/office/drawing/2014/main" id="{124DE785-775F-4AE4-94B3-FA728188EBA5}"/>
              </a:ext>
            </a:extLst>
          </p:cNvPr>
          <p:cNvSpPr>
            <a:spLocks noGrp="1" noChangeAspect="1"/>
          </p:cNvSpPr>
          <p:nvPr>
            <p:ph type="pic" sz="quarter" idx="15"/>
          </p:nvPr>
        </p:nvSpPr>
        <p:spPr>
          <a:xfrm>
            <a:off x="7498080" y="2450592"/>
            <a:ext cx="1161288" cy="1161288"/>
          </a:xfrm>
        </p:spPr>
        <p:txBody>
          <a:bodyPr rtlCol="0">
            <a:normAutofit/>
          </a:bodyPr>
          <a:lstStyle>
            <a:lvl1pPr marL="0" indent="0">
              <a:buNone/>
              <a:defRPr lang="en-GB" sz="1400">
                <a:solidFill>
                  <a:schemeClr val="tx1"/>
                </a:solidFill>
              </a:defRPr>
            </a:lvl1pPr>
          </a:lstStyle>
          <a:p>
            <a:pPr rtl="0"/>
            <a:r>
              <a:rPr lang="en-US"/>
              <a:t>Click icon to add picture</a:t>
            </a:r>
            <a:endParaRPr lang="en-GB" dirty="0"/>
          </a:p>
        </p:txBody>
      </p:sp>
      <p:sp>
        <p:nvSpPr>
          <p:cNvPr id="26" name="Picture Placeholder 23">
            <a:extLst>
              <a:ext uri="{FF2B5EF4-FFF2-40B4-BE49-F238E27FC236}">
                <a16:creationId xmlns:a16="http://schemas.microsoft.com/office/drawing/2014/main" id="{C110D526-1AE4-5106-E956-0B2ED3A4D4BC}"/>
              </a:ext>
            </a:extLst>
          </p:cNvPr>
          <p:cNvSpPr>
            <a:spLocks noGrp="1" noChangeAspect="1"/>
          </p:cNvSpPr>
          <p:nvPr>
            <p:ph type="pic" sz="quarter" idx="27"/>
          </p:nvPr>
        </p:nvSpPr>
        <p:spPr>
          <a:xfrm>
            <a:off x="7498080" y="4260487"/>
            <a:ext cx="1161288" cy="1161288"/>
          </a:xfrm>
        </p:spPr>
        <p:txBody>
          <a:bodyPr rtlCol="0">
            <a:normAutofit/>
          </a:bodyPr>
          <a:lstStyle>
            <a:lvl1pPr marL="0" indent="0">
              <a:buNone/>
              <a:defRPr lang="en-GB" sz="1400">
                <a:solidFill>
                  <a:schemeClr val="tx1"/>
                </a:solidFill>
              </a:defRPr>
            </a:lvl1pPr>
          </a:lstStyle>
          <a:p>
            <a:pPr rtl="0"/>
            <a:r>
              <a:rPr lang="en-US"/>
              <a:t>Click icon to add picture</a:t>
            </a:r>
            <a:endParaRPr lang="en-GB" dirty="0"/>
          </a:p>
        </p:txBody>
      </p:sp>
      <p:sp>
        <p:nvSpPr>
          <p:cNvPr id="16" name="Text Placeholder 28">
            <a:extLst>
              <a:ext uri="{FF2B5EF4-FFF2-40B4-BE49-F238E27FC236}">
                <a16:creationId xmlns:a16="http://schemas.microsoft.com/office/drawing/2014/main" id="{AD7B736B-3A10-499F-8F23-4437982C8231}"/>
              </a:ext>
            </a:extLst>
          </p:cNvPr>
          <p:cNvSpPr>
            <a:spLocks noGrp="1"/>
          </p:cNvSpPr>
          <p:nvPr>
            <p:ph type="body" sz="quarter" idx="23" hasCustomPrompt="1"/>
          </p:nvPr>
        </p:nvSpPr>
        <p:spPr>
          <a:xfrm>
            <a:off x="8732520" y="2670048"/>
            <a:ext cx="1399032" cy="411480"/>
          </a:xfrm>
        </p:spPr>
        <p:txBody>
          <a:bodyPr lIns="0" tIns="0" rIns="0" bIns="0" rtlCol="0" anchor="t">
            <a:noAutofit/>
          </a:bodyPr>
          <a:lstStyle>
            <a:lvl1pPr marL="0" indent="0" algn="r">
              <a:lnSpc>
                <a:spcPct val="100000"/>
              </a:lnSpc>
              <a:spcBef>
                <a:spcPts val="0"/>
              </a:spcBef>
              <a:buFont typeface="+mj-lt"/>
              <a:buNone/>
              <a:defRPr lang="en-GB" sz="1400" b="1" cap="all" spc="100" baseline="0">
                <a:solidFill>
                  <a:schemeClr val="tx1"/>
                </a:solidFill>
                <a:latin typeface="+mj-lt"/>
              </a:defRPr>
            </a:lvl1pPr>
          </a:lstStyle>
          <a:p>
            <a:pPr lvl="0" rtl="0"/>
            <a:r>
              <a:rPr lang="en-GB"/>
              <a:t>Name</a:t>
            </a:r>
          </a:p>
        </p:txBody>
      </p:sp>
      <p:sp>
        <p:nvSpPr>
          <p:cNvPr id="17" name="Text Placeholder 28">
            <a:extLst>
              <a:ext uri="{FF2B5EF4-FFF2-40B4-BE49-F238E27FC236}">
                <a16:creationId xmlns:a16="http://schemas.microsoft.com/office/drawing/2014/main" id="{07165540-290D-4A38-87DE-F52B05BD6A1A}"/>
              </a:ext>
            </a:extLst>
          </p:cNvPr>
          <p:cNvSpPr>
            <a:spLocks noGrp="1"/>
          </p:cNvSpPr>
          <p:nvPr>
            <p:ph type="body" sz="quarter" idx="24" hasCustomPrompt="1"/>
          </p:nvPr>
        </p:nvSpPr>
        <p:spPr>
          <a:xfrm>
            <a:off x="8732520" y="3094300"/>
            <a:ext cx="1399032" cy="517580"/>
          </a:xfrm>
        </p:spPr>
        <p:txBody>
          <a:bodyPr lIns="0" tIns="0" rIns="0" bIns="0" rtlCol="0">
            <a:noAutofit/>
          </a:bodyPr>
          <a:lstStyle>
            <a:lvl1pPr marL="0" indent="0" algn="r">
              <a:lnSpc>
                <a:spcPct val="100000"/>
              </a:lnSpc>
              <a:spcBef>
                <a:spcPts val="0"/>
              </a:spcBef>
              <a:buNone/>
              <a:defRPr lang="en-GB" sz="1200" b="0" spc="100" baseline="0">
                <a:solidFill>
                  <a:schemeClr val="tx1"/>
                </a:solidFill>
              </a:defRPr>
            </a:lvl1pPr>
          </a:lstStyle>
          <a:p>
            <a:pPr lvl="0" rtl="0"/>
            <a:r>
              <a:rPr lang="en-GB"/>
              <a:t>Title</a:t>
            </a:r>
          </a:p>
        </p:txBody>
      </p:sp>
      <p:sp>
        <p:nvSpPr>
          <p:cNvPr id="34" name="Text Placeholder 28">
            <a:extLst>
              <a:ext uri="{FF2B5EF4-FFF2-40B4-BE49-F238E27FC236}">
                <a16:creationId xmlns:a16="http://schemas.microsoft.com/office/drawing/2014/main" id="{3858F91A-46AA-AF23-2716-3B2B678BBE01}"/>
              </a:ext>
            </a:extLst>
          </p:cNvPr>
          <p:cNvSpPr>
            <a:spLocks noGrp="1"/>
          </p:cNvSpPr>
          <p:nvPr>
            <p:ph type="body" sz="quarter" idx="35" hasCustomPrompt="1"/>
          </p:nvPr>
        </p:nvSpPr>
        <p:spPr>
          <a:xfrm>
            <a:off x="8732520" y="4479943"/>
            <a:ext cx="1399032" cy="411480"/>
          </a:xfrm>
        </p:spPr>
        <p:txBody>
          <a:bodyPr lIns="0" tIns="0" rIns="0" bIns="0" rtlCol="0" anchor="t">
            <a:noAutofit/>
          </a:bodyPr>
          <a:lstStyle>
            <a:lvl1pPr marL="0" indent="0" algn="r">
              <a:lnSpc>
                <a:spcPct val="100000"/>
              </a:lnSpc>
              <a:spcBef>
                <a:spcPts val="0"/>
              </a:spcBef>
              <a:buFont typeface="+mj-lt"/>
              <a:buNone/>
              <a:defRPr lang="en-GB" sz="1400" b="1" cap="all" spc="100" baseline="0">
                <a:solidFill>
                  <a:schemeClr val="tx1"/>
                </a:solidFill>
                <a:latin typeface="+mj-lt"/>
              </a:defRPr>
            </a:lvl1pPr>
          </a:lstStyle>
          <a:p>
            <a:pPr lvl="0" rtl="0"/>
            <a:r>
              <a:rPr lang="en-GB"/>
              <a:t>Name</a:t>
            </a:r>
          </a:p>
        </p:txBody>
      </p:sp>
      <p:sp>
        <p:nvSpPr>
          <p:cNvPr id="35" name="Text Placeholder 28">
            <a:extLst>
              <a:ext uri="{FF2B5EF4-FFF2-40B4-BE49-F238E27FC236}">
                <a16:creationId xmlns:a16="http://schemas.microsoft.com/office/drawing/2014/main" id="{EBC002F6-7435-833F-0E8B-30A53B0755AE}"/>
              </a:ext>
            </a:extLst>
          </p:cNvPr>
          <p:cNvSpPr>
            <a:spLocks noGrp="1"/>
          </p:cNvSpPr>
          <p:nvPr>
            <p:ph type="body" sz="quarter" idx="36" hasCustomPrompt="1"/>
          </p:nvPr>
        </p:nvSpPr>
        <p:spPr>
          <a:xfrm>
            <a:off x="8732520" y="4904195"/>
            <a:ext cx="1399032" cy="517580"/>
          </a:xfrm>
        </p:spPr>
        <p:txBody>
          <a:bodyPr lIns="0" tIns="0" rIns="0" bIns="0" rtlCol="0">
            <a:noAutofit/>
          </a:bodyPr>
          <a:lstStyle>
            <a:lvl1pPr marL="0" indent="0" algn="r">
              <a:lnSpc>
                <a:spcPct val="100000"/>
              </a:lnSpc>
              <a:spcBef>
                <a:spcPts val="0"/>
              </a:spcBef>
              <a:buNone/>
              <a:defRPr lang="en-GB" sz="1200" b="0" spc="100" baseline="0">
                <a:solidFill>
                  <a:schemeClr val="tx1"/>
                </a:solidFill>
              </a:defRPr>
            </a:lvl1pPr>
          </a:lstStyle>
          <a:p>
            <a:pPr lvl="0" rtl="0"/>
            <a:r>
              <a:rPr lang="en-GB"/>
              <a:t>Title</a:t>
            </a:r>
          </a:p>
        </p:txBody>
      </p:sp>
      <p:sp>
        <p:nvSpPr>
          <p:cNvPr id="9" name="Picture Placeholder 23">
            <a:extLst>
              <a:ext uri="{FF2B5EF4-FFF2-40B4-BE49-F238E27FC236}">
                <a16:creationId xmlns:a16="http://schemas.microsoft.com/office/drawing/2014/main" id="{F5694B35-7776-4DB9-9EB7-3AF076EC357D}"/>
              </a:ext>
            </a:extLst>
          </p:cNvPr>
          <p:cNvSpPr>
            <a:spLocks noGrp="1" noChangeAspect="1"/>
          </p:cNvSpPr>
          <p:nvPr>
            <p:ph type="pic" sz="quarter" idx="16"/>
          </p:nvPr>
        </p:nvSpPr>
        <p:spPr>
          <a:xfrm>
            <a:off x="10250424" y="2450592"/>
            <a:ext cx="1161288" cy="1161288"/>
          </a:xfrm>
        </p:spPr>
        <p:txBody>
          <a:bodyPr rtlCol="0">
            <a:normAutofit/>
          </a:bodyPr>
          <a:lstStyle>
            <a:lvl1pPr marL="0" indent="0">
              <a:buNone/>
              <a:defRPr lang="en-GB" sz="1400">
                <a:solidFill>
                  <a:schemeClr val="tx1"/>
                </a:solidFill>
              </a:defRPr>
            </a:lvl1pPr>
          </a:lstStyle>
          <a:p>
            <a:pPr rtl="0"/>
            <a:r>
              <a:rPr lang="en-US"/>
              <a:t>Click icon to add picture</a:t>
            </a:r>
            <a:endParaRPr lang="en-GB" dirty="0"/>
          </a:p>
        </p:txBody>
      </p:sp>
      <p:sp>
        <p:nvSpPr>
          <p:cNvPr id="27" name="Picture Placeholder 23">
            <a:extLst>
              <a:ext uri="{FF2B5EF4-FFF2-40B4-BE49-F238E27FC236}">
                <a16:creationId xmlns:a16="http://schemas.microsoft.com/office/drawing/2014/main" id="{2CBF8435-BD05-F386-4E6E-F2B6F6894FD7}"/>
              </a:ext>
            </a:extLst>
          </p:cNvPr>
          <p:cNvSpPr>
            <a:spLocks noGrp="1" noChangeAspect="1"/>
          </p:cNvSpPr>
          <p:nvPr>
            <p:ph type="pic" sz="quarter" idx="28"/>
          </p:nvPr>
        </p:nvSpPr>
        <p:spPr>
          <a:xfrm>
            <a:off x="10250424" y="4260487"/>
            <a:ext cx="1161288" cy="1161288"/>
          </a:xfrm>
        </p:spPr>
        <p:txBody>
          <a:bodyPr rtlCol="0">
            <a:normAutofit/>
          </a:bodyPr>
          <a:lstStyle>
            <a:lvl1pPr marL="0" indent="0">
              <a:buNone/>
              <a:defRPr lang="en-GB" sz="1400">
                <a:solidFill>
                  <a:schemeClr val="tx1"/>
                </a:solidFill>
              </a:defRPr>
            </a:lvl1pPr>
          </a:lstStyle>
          <a:p>
            <a:pPr rtl="0"/>
            <a:r>
              <a:rPr lang="en-US"/>
              <a:t>Click icon to add picture</a:t>
            </a:r>
            <a:endParaRPr lang="en-GB" dirty="0"/>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a:xfrm>
            <a:off x="4038600" y="11575"/>
            <a:ext cx="4114800" cy="856526"/>
          </a:xfrm>
          <a:prstGeom prst="rect">
            <a:avLst/>
          </a:prstGeom>
        </p:spPr>
        <p:txBody>
          <a:bodyPr rtlCol="0"/>
          <a:lstStyle>
            <a:defPPr>
              <a:defRPr lang="en-GB"/>
            </a:defPPr>
          </a:lstStyle>
          <a:p>
            <a:pPr rtl="0"/>
            <a:r>
              <a:rPr lang="en-GB"/>
              <a:t>PRESENTATION TITLE</a:t>
            </a:r>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a:xfrm>
            <a:off x="4038600" y="6006546"/>
            <a:ext cx="4114800" cy="851453"/>
          </a:xfrm>
          <a:prstGeom prst="rect">
            <a:avLst/>
          </a:prstGeom>
        </p:spPr>
        <p:txBody>
          <a:bodyPr rtlCol="0"/>
          <a:lstStyle>
            <a:defPPr>
              <a:defRPr lang="en-GB"/>
            </a:defPPr>
          </a:lstStyle>
          <a:p>
            <a:pPr rtl="0"/>
            <a:fld id="{294A09A9-5501-47C1-A89A-A340965A2BE2}" type="slidenum">
              <a:rPr lang="en-GB" smtClean="0"/>
              <a:t>‹#›</a:t>
            </a:fld>
            <a:endParaRPr lang="en-GB" dirty="0"/>
          </a:p>
        </p:txBody>
      </p:sp>
      <p:cxnSp>
        <p:nvCxnSpPr>
          <p:cNvPr id="18" name="Straight Connector 17">
            <a:extLst>
              <a:ext uri="{FF2B5EF4-FFF2-40B4-BE49-F238E27FC236}">
                <a16:creationId xmlns:a16="http://schemas.microsoft.com/office/drawing/2014/main" id="{663C6C7E-F363-1F17-B288-D4D45B87028D}"/>
              </a:ext>
            </a:extLst>
          </p:cNvPr>
          <p:cNvCxnSpPr>
            <a:cxnSpLocks/>
          </p:cNvCxnSpPr>
          <p:nvPr userDrawn="1"/>
        </p:nvCxnSpPr>
        <p:spPr>
          <a:xfrm>
            <a:off x="5251048" y="868101"/>
            <a:ext cx="1689904"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19" name="Straight Connector 18">
            <a:extLst>
              <a:ext uri="{FF2B5EF4-FFF2-40B4-BE49-F238E27FC236}">
                <a16:creationId xmlns:a16="http://schemas.microsoft.com/office/drawing/2014/main" id="{ED6D4091-312C-81B9-BAF6-5E0D6F665E5D}"/>
              </a:ext>
            </a:extLst>
          </p:cNvPr>
          <p:cNvCxnSpPr>
            <a:cxnSpLocks/>
          </p:cNvCxnSpPr>
          <p:nvPr userDrawn="1"/>
        </p:nvCxnSpPr>
        <p:spPr>
          <a:xfrm>
            <a:off x="5251048" y="5995687"/>
            <a:ext cx="1689904" cy="0"/>
          </a:xfrm>
          <a:prstGeom prst="line">
            <a:avLst/>
          </a:prstGeom>
          <a:ln w="1270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2055234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5 Column">
    <p:spTree>
      <p:nvGrpSpPr>
        <p:cNvPr id="1" name=""/>
        <p:cNvGrpSpPr/>
        <p:nvPr/>
      </p:nvGrpSpPr>
      <p:grpSpPr>
        <a:xfrm>
          <a:off x="0" y="0"/>
          <a:ext cx="0" cy="0"/>
          <a:chOff x="0" y="0"/>
          <a:chExt cx="0" cy="0"/>
        </a:xfrm>
      </p:grpSpPr>
      <p:pic>
        <p:nvPicPr>
          <p:cNvPr id="17" name="Picture 16">
            <a:extLst>
              <a:ext uri="{FF2B5EF4-FFF2-40B4-BE49-F238E27FC236}">
                <a16:creationId xmlns:a16="http://schemas.microsoft.com/office/drawing/2014/main" id="{3345C5D8-082A-AC27-3801-7A6EC3751955}"/>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l="8809"/>
          <a:stretch/>
        </p:blipFill>
        <p:spPr>
          <a:xfrm>
            <a:off x="0" y="0"/>
            <a:ext cx="5467552" cy="2350008"/>
          </a:xfrm>
          <a:prstGeom prst="rect">
            <a:avLst/>
          </a:prstGeom>
        </p:spPr>
      </p:pic>
      <p:pic>
        <p:nvPicPr>
          <p:cNvPr id="15" name="Picture 14">
            <a:extLst>
              <a:ext uri="{FF2B5EF4-FFF2-40B4-BE49-F238E27FC236}">
                <a16:creationId xmlns:a16="http://schemas.microsoft.com/office/drawing/2014/main" id="{3531883F-9B23-B442-5F02-C2D25BB37CA5}"/>
              </a:ext>
            </a:extLst>
          </p:cNvPr>
          <p:cNvPicPr>
            <a:picLocks noChangeAspect="1"/>
          </p:cNvPicPr>
          <p:nvPr userDrawn="1"/>
        </p:nvPicPr>
        <p:blipFill>
          <a:blip r:embed="rId3"/>
          <a:stretch>
            <a:fillRect/>
          </a:stretch>
        </p:blipFill>
        <p:spPr>
          <a:xfrm>
            <a:off x="7241236" y="1234440"/>
            <a:ext cx="4950764" cy="5623560"/>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612648" y="868679"/>
            <a:ext cx="10972800" cy="1572768"/>
          </a:xfrm>
        </p:spPr>
        <p:txBody>
          <a:bodyPr lIns="91440" tIns="182880" rIns="91440" bIns="0" rtlCol="0"/>
          <a:lstStyle>
            <a:lvl1pPr algn="ctr">
              <a:lnSpc>
                <a:spcPct val="90000"/>
              </a:lnSpc>
              <a:defRPr lang="en-GB" sz="4800" spc="400" baseline="0"/>
            </a:lvl1pPr>
          </a:lstStyle>
          <a:p>
            <a:pPr rtl="0"/>
            <a:r>
              <a:rPr lang="en-US"/>
              <a:t>Click to edit Master title style</a:t>
            </a:r>
            <a:endParaRPr lang="en-GB"/>
          </a:p>
        </p:txBody>
      </p:sp>
      <p:sp>
        <p:nvSpPr>
          <p:cNvPr id="3" name="Text Placeholder 2">
            <a:extLst>
              <a:ext uri="{FF2B5EF4-FFF2-40B4-BE49-F238E27FC236}">
                <a16:creationId xmlns:a16="http://schemas.microsoft.com/office/drawing/2014/main" id="{673DC3A9-D4E6-42CF-91A8-F267C7C66CCB}"/>
              </a:ext>
            </a:extLst>
          </p:cNvPr>
          <p:cNvSpPr>
            <a:spLocks noGrp="1"/>
          </p:cNvSpPr>
          <p:nvPr>
            <p:ph type="body" idx="1"/>
          </p:nvPr>
        </p:nvSpPr>
        <p:spPr>
          <a:xfrm>
            <a:off x="612648" y="2438400"/>
            <a:ext cx="2029968" cy="530352"/>
          </a:xfrm>
          <a:solidFill>
            <a:schemeClr val="tx1"/>
          </a:solidFill>
        </p:spPr>
        <p:txBody>
          <a:bodyPr rtlCol="0" anchor="ctr"/>
          <a:lstStyle>
            <a:lvl1pPr marL="0" indent="0" algn="ctr">
              <a:lnSpc>
                <a:spcPct val="100000"/>
              </a:lnSpc>
              <a:spcBef>
                <a:spcPts val="1000"/>
              </a:spcBef>
              <a:buNone/>
              <a:defRPr lang="en-GB" sz="2000" b="1" cap="all" spc="200" baseline="0">
                <a:solidFill>
                  <a:schemeClr val="bg1"/>
                </a:solidFill>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4" name="Content Placeholder 3">
            <a:extLst>
              <a:ext uri="{FF2B5EF4-FFF2-40B4-BE49-F238E27FC236}">
                <a16:creationId xmlns:a16="http://schemas.microsoft.com/office/drawing/2014/main" id="{C752CCA9-53A3-4DA5-AD45-C2A2C12A3A6A}"/>
              </a:ext>
            </a:extLst>
          </p:cNvPr>
          <p:cNvSpPr>
            <a:spLocks noGrp="1"/>
          </p:cNvSpPr>
          <p:nvPr>
            <p:ph sz="half" idx="2"/>
          </p:nvPr>
        </p:nvSpPr>
        <p:spPr>
          <a:xfrm>
            <a:off x="612648" y="3127248"/>
            <a:ext cx="2029968" cy="2514600"/>
          </a:xfrm>
          <a:solidFill>
            <a:schemeClr val="accent6">
              <a:lumMod val="20000"/>
              <a:lumOff val="80000"/>
              <a:alpha val="50000"/>
            </a:schemeClr>
          </a:solidFill>
          <a:ln>
            <a:solidFill>
              <a:schemeClr val="tx1"/>
            </a:solidFill>
          </a:ln>
        </p:spPr>
        <p:txBody>
          <a:bodyPr tIns="182880" bIns="91440" rtlCol="0"/>
          <a:lstStyle>
            <a:lvl1pPr marL="0" indent="0">
              <a:lnSpc>
                <a:spcPct val="100000"/>
              </a:lnSpc>
              <a:spcBef>
                <a:spcPts val="0"/>
              </a:spcBef>
              <a:buNone/>
              <a:defRPr lang="en-GB" sz="1600" spc="100" baseline="0"/>
            </a:lvl1pPr>
            <a:lvl2pPr marL="228600">
              <a:lnSpc>
                <a:spcPct val="100000"/>
              </a:lnSpc>
              <a:spcBef>
                <a:spcPts val="0"/>
              </a:spcBef>
              <a:defRPr lang="en-GB" sz="1400" spc="100" baseline="0"/>
            </a:lvl2pPr>
            <a:lvl3pPr>
              <a:lnSpc>
                <a:spcPct val="100000"/>
              </a:lnSpc>
              <a:spcBef>
                <a:spcPts val="1000"/>
              </a:spcBef>
              <a:defRPr lang="en-GB" sz="1200" spc="100" baseline="0"/>
            </a:lvl3pPr>
            <a:lvl4pPr>
              <a:lnSpc>
                <a:spcPct val="100000"/>
              </a:lnSpc>
              <a:spcBef>
                <a:spcPts val="1000"/>
              </a:spcBef>
              <a:defRPr lang="en-GB" sz="1100" spc="100" baseline="0"/>
            </a:lvl4pPr>
            <a:lvl5pPr>
              <a:lnSpc>
                <a:spcPct val="100000"/>
              </a:lnSpc>
              <a:spcBef>
                <a:spcPts val="1000"/>
              </a:spcBef>
              <a:defRPr lang="en-GB" sz="1100" spc="100" baseline="0"/>
            </a:lvl5pPr>
          </a:lstStyle>
          <a:p>
            <a:pPr lvl="0" rtl="0"/>
            <a:r>
              <a:rPr lang="en-US"/>
              <a:t>Click to edit Master text styles</a:t>
            </a:r>
          </a:p>
          <a:p>
            <a:pPr lvl="1" rtl="0"/>
            <a:r>
              <a:rPr lang="en-US"/>
              <a:t>Second level</a:t>
            </a:r>
          </a:p>
        </p:txBody>
      </p:sp>
      <p:sp>
        <p:nvSpPr>
          <p:cNvPr id="5" name="Text Placeholder 4">
            <a:extLst>
              <a:ext uri="{FF2B5EF4-FFF2-40B4-BE49-F238E27FC236}">
                <a16:creationId xmlns:a16="http://schemas.microsoft.com/office/drawing/2014/main" id="{2100C9C6-BD61-4D2C-9146-FB785BAE4FF3}"/>
              </a:ext>
            </a:extLst>
          </p:cNvPr>
          <p:cNvSpPr>
            <a:spLocks noGrp="1"/>
          </p:cNvSpPr>
          <p:nvPr>
            <p:ph type="body" sz="quarter" idx="3"/>
          </p:nvPr>
        </p:nvSpPr>
        <p:spPr>
          <a:xfrm>
            <a:off x="2843784" y="2438400"/>
            <a:ext cx="2029968" cy="530352"/>
          </a:xfrm>
          <a:solidFill>
            <a:schemeClr val="tx1"/>
          </a:solidFill>
        </p:spPr>
        <p:txBody>
          <a:bodyPr rtlCol="0" anchor="ctr"/>
          <a:lstStyle>
            <a:lvl1pPr marL="0" indent="0" algn="ctr">
              <a:lnSpc>
                <a:spcPct val="100000"/>
              </a:lnSpc>
              <a:spcBef>
                <a:spcPts val="1000"/>
              </a:spcBef>
              <a:buNone/>
              <a:defRPr lang="en-GB" sz="2000" b="1" cap="all" spc="200" baseline="0">
                <a:solidFill>
                  <a:schemeClr val="bg1"/>
                </a:solidFill>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6" name="Content Placeholder 5">
            <a:extLst>
              <a:ext uri="{FF2B5EF4-FFF2-40B4-BE49-F238E27FC236}">
                <a16:creationId xmlns:a16="http://schemas.microsoft.com/office/drawing/2014/main" id="{E2E342EE-68BB-484D-98C3-48A7847549D4}"/>
              </a:ext>
            </a:extLst>
          </p:cNvPr>
          <p:cNvSpPr>
            <a:spLocks noGrp="1"/>
          </p:cNvSpPr>
          <p:nvPr>
            <p:ph sz="quarter" idx="4"/>
          </p:nvPr>
        </p:nvSpPr>
        <p:spPr>
          <a:xfrm>
            <a:off x="2843784" y="3127248"/>
            <a:ext cx="2029968" cy="2514600"/>
          </a:xfrm>
          <a:solidFill>
            <a:schemeClr val="accent5">
              <a:alpha val="30000"/>
            </a:schemeClr>
          </a:solidFill>
          <a:ln>
            <a:solidFill>
              <a:schemeClr val="tx1"/>
            </a:solidFill>
          </a:ln>
        </p:spPr>
        <p:txBody>
          <a:bodyPr tIns="182880" bIns="91440" rtlCol="0"/>
          <a:lstStyle>
            <a:lvl1pPr marL="0" indent="0">
              <a:lnSpc>
                <a:spcPct val="100000"/>
              </a:lnSpc>
              <a:spcBef>
                <a:spcPts val="0"/>
              </a:spcBef>
              <a:buNone/>
              <a:defRPr lang="en-GB" sz="1600" spc="100" baseline="0"/>
            </a:lvl1pPr>
            <a:lvl2pPr marL="228600">
              <a:lnSpc>
                <a:spcPct val="100000"/>
              </a:lnSpc>
              <a:spcBef>
                <a:spcPts val="0"/>
              </a:spcBef>
              <a:defRPr lang="en-GB" sz="1400" spc="100" baseline="0"/>
            </a:lvl2pPr>
            <a:lvl3pPr>
              <a:lnSpc>
                <a:spcPct val="100000"/>
              </a:lnSpc>
              <a:spcBef>
                <a:spcPts val="1000"/>
              </a:spcBef>
              <a:defRPr lang="en-GB" sz="1200" spc="100" baseline="0"/>
            </a:lvl3pPr>
            <a:lvl4pPr>
              <a:lnSpc>
                <a:spcPct val="100000"/>
              </a:lnSpc>
              <a:spcBef>
                <a:spcPts val="1000"/>
              </a:spcBef>
              <a:defRPr lang="en-GB" sz="1100" spc="100" baseline="0"/>
            </a:lvl4pPr>
            <a:lvl5pPr>
              <a:lnSpc>
                <a:spcPct val="100000"/>
              </a:lnSpc>
              <a:spcBef>
                <a:spcPts val="1000"/>
              </a:spcBef>
              <a:defRPr lang="en-GB" sz="1100" spc="100" baseline="0"/>
            </a:lvl5pPr>
          </a:lstStyle>
          <a:p>
            <a:pPr lvl="0" rtl="0"/>
            <a:r>
              <a:rPr lang="en-US"/>
              <a:t>Click to edit Master text styles</a:t>
            </a:r>
          </a:p>
          <a:p>
            <a:pPr lvl="1" rtl="0"/>
            <a:r>
              <a:rPr lang="en-US"/>
              <a:t>Second level</a:t>
            </a:r>
          </a:p>
        </p:txBody>
      </p:sp>
      <p:sp>
        <p:nvSpPr>
          <p:cNvPr id="7" name="Text Placeholder 4">
            <a:extLst>
              <a:ext uri="{FF2B5EF4-FFF2-40B4-BE49-F238E27FC236}">
                <a16:creationId xmlns:a16="http://schemas.microsoft.com/office/drawing/2014/main" id="{9A48939F-0CF9-9CBD-F606-7A4850B910A1}"/>
              </a:ext>
            </a:extLst>
          </p:cNvPr>
          <p:cNvSpPr>
            <a:spLocks noGrp="1"/>
          </p:cNvSpPr>
          <p:nvPr>
            <p:ph type="body" sz="quarter" idx="13"/>
          </p:nvPr>
        </p:nvSpPr>
        <p:spPr>
          <a:xfrm>
            <a:off x="5084064" y="2438400"/>
            <a:ext cx="2029968" cy="530352"/>
          </a:xfrm>
          <a:solidFill>
            <a:schemeClr val="tx1"/>
          </a:solidFill>
        </p:spPr>
        <p:txBody>
          <a:bodyPr rtlCol="0" anchor="ctr"/>
          <a:lstStyle>
            <a:lvl1pPr marL="0" indent="0" algn="ctr">
              <a:lnSpc>
                <a:spcPct val="100000"/>
              </a:lnSpc>
              <a:spcBef>
                <a:spcPts val="1000"/>
              </a:spcBef>
              <a:buNone/>
              <a:defRPr lang="en-GB" sz="2000" b="1" cap="all" spc="200" baseline="0">
                <a:solidFill>
                  <a:schemeClr val="bg1"/>
                </a:solidFill>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13" name="Content Placeholder 5">
            <a:extLst>
              <a:ext uri="{FF2B5EF4-FFF2-40B4-BE49-F238E27FC236}">
                <a16:creationId xmlns:a16="http://schemas.microsoft.com/office/drawing/2014/main" id="{693BC756-2B97-9751-B879-03B6F1C405C3}"/>
              </a:ext>
            </a:extLst>
          </p:cNvPr>
          <p:cNvSpPr>
            <a:spLocks noGrp="1"/>
          </p:cNvSpPr>
          <p:nvPr>
            <p:ph sz="quarter" idx="14"/>
          </p:nvPr>
        </p:nvSpPr>
        <p:spPr>
          <a:xfrm>
            <a:off x="5084064" y="3127248"/>
            <a:ext cx="2029968" cy="2514600"/>
          </a:xfrm>
          <a:solidFill>
            <a:schemeClr val="accent4">
              <a:lumMod val="20000"/>
              <a:lumOff val="80000"/>
              <a:alpha val="50000"/>
            </a:schemeClr>
          </a:solidFill>
          <a:ln>
            <a:solidFill>
              <a:schemeClr val="tx1"/>
            </a:solidFill>
          </a:ln>
        </p:spPr>
        <p:txBody>
          <a:bodyPr tIns="182880" bIns="91440" rtlCol="0"/>
          <a:lstStyle>
            <a:lvl1pPr marL="0" indent="0">
              <a:lnSpc>
                <a:spcPct val="100000"/>
              </a:lnSpc>
              <a:spcBef>
                <a:spcPts val="0"/>
              </a:spcBef>
              <a:buNone/>
              <a:defRPr lang="en-GB" sz="1600" spc="100" baseline="0"/>
            </a:lvl1pPr>
            <a:lvl2pPr marL="228600">
              <a:lnSpc>
                <a:spcPct val="100000"/>
              </a:lnSpc>
              <a:spcBef>
                <a:spcPts val="0"/>
              </a:spcBef>
              <a:defRPr lang="en-GB" sz="1400" spc="100" baseline="0"/>
            </a:lvl2pPr>
            <a:lvl3pPr>
              <a:lnSpc>
                <a:spcPct val="100000"/>
              </a:lnSpc>
              <a:spcBef>
                <a:spcPts val="1000"/>
              </a:spcBef>
              <a:defRPr lang="en-GB" sz="1200" spc="100" baseline="0"/>
            </a:lvl3pPr>
            <a:lvl4pPr>
              <a:lnSpc>
                <a:spcPct val="100000"/>
              </a:lnSpc>
              <a:spcBef>
                <a:spcPts val="1000"/>
              </a:spcBef>
              <a:defRPr lang="en-GB" sz="1100" spc="100" baseline="0"/>
            </a:lvl4pPr>
            <a:lvl5pPr>
              <a:lnSpc>
                <a:spcPct val="100000"/>
              </a:lnSpc>
              <a:spcBef>
                <a:spcPts val="1000"/>
              </a:spcBef>
              <a:defRPr lang="en-GB" sz="1100" spc="100" baseline="0"/>
            </a:lvl5pPr>
          </a:lstStyle>
          <a:p>
            <a:pPr lvl="0" rtl="0"/>
            <a:r>
              <a:rPr lang="en-US"/>
              <a:t>Click to edit Master text styles</a:t>
            </a:r>
          </a:p>
          <a:p>
            <a:pPr lvl="1" rtl="0"/>
            <a:r>
              <a:rPr lang="en-US"/>
              <a:t>Second level</a:t>
            </a:r>
          </a:p>
        </p:txBody>
      </p:sp>
      <p:sp>
        <p:nvSpPr>
          <p:cNvPr id="20" name="Text Placeholder 4">
            <a:extLst>
              <a:ext uri="{FF2B5EF4-FFF2-40B4-BE49-F238E27FC236}">
                <a16:creationId xmlns:a16="http://schemas.microsoft.com/office/drawing/2014/main" id="{843F725B-A33F-7FB2-E5C4-96EA154660E9}"/>
              </a:ext>
            </a:extLst>
          </p:cNvPr>
          <p:cNvSpPr>
            <a:spLocks noGrp="1"/>
          </p:cNvSpPr>
          <p:nvPr>
            <p:ph type="body" sz="quarter" idx="15"/>
          </p:nvPr>
        </p:nvSpPr>
        <p:spPr>
          <a:xfrm>
            <a:off x="7315200" y="2438400"/>
            <a:ext cx="2029968" cy="530352"/>
          </a:xfrm>
          <a:solidFill>
            <a:schemeClr val="tx1"/>
          </a:solidFill>
        </p:spPr>
        <p:txBody>
          <a:bodyPr rtlCol="0" anchor="ctr"/>
          <a:lstStyle>
            <a:lvl1pPr marL="0" indent="0" algn="ctr">
              <a:lnSpc>
                <a:spcPct val="100000"/>
              </a:lnSpc>
              <a:spcBef>
                <a:spcPts val="1000"/>
              </a:spcBef>
              <a:buNone/>
              <a:defRPr lang="en-GB" sz="2000" b="1" cap="all" spc="200" baseline="0">
                <a:solidFill>
                  <a:schemeClr val="bg1"/>
                </a:solidFill>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21" name="Content Placeholder 5">
            <a:extLst>
              <a:ext uri="{FF2B5EF4-FFF2-40B4-BE49-F238E27FC236}">
                <a16:creationId xmlns:a16="http://schemas.microsoft.com/office/drawing/2014/main" id="{D9DD0DA7-5A1E-5312-178F-13561EF7C233}"/>
              </a:ext>
            </a:extLst>
          </p:cNvPr>
          <p:cNvSpPr>
            <a:spLocks noGrp="1"/>
          </p:cNvSpPr>
          <p:nvPr>
            <p:ph sz="quarter" idx="16"/>
          </p:nvPr>
        </p:nvSpPr>
        <p:spPr>
          <a:xfrm>
            <a:off x="7315200" y="3127248"/>
            <a:ext cx="2029968" cy="2514600"/>
          </a:xfrm>
          <a:solidFill>
            <a:schemeClr val="accent1">
              <a:alpha val="50000"/>
            </a:schemeClr>
          </a:solidFill>
          <a:ln>
            <a:solidFill>
              <a:schemeClr val="tx1"/>
            </a:solidFill>
          </a:ln>
        </p:spPr>
        <p:txBody>
          <a:bodyPr tIns="182880" bIns="91440" rtlCol="0"/>
          <a:lstStyle>
            <a:lvl1pPr marL="0" indent="0">
              <a:lnSpc>
                <a:spcPct val="100000"/>
              </a:lnSpc>
              <a:spcBef>
                <a:spcPts val="0"/>
              </a:spcBef>
              <a:buNone/>
              <a:defRPr lang="en-GB" sz="1600" spc="100" baseline="0"/>
            </a:lvl1pPr>
            <a:lvl2pPr marL="228600">
              <a:lnSpc>
                <a:spcPct val="100000"/>
              </a:lnSpc>
              <a:spcBef>
                <a:spcPts val="0"/>
              </a:spcBef>
              <a:defRPr lang="en-GB" sz="1400" spc="100" baseline="0"/>
            </a:lvl2pPr>
            <a:lvl3pPr>
              <a:lnSpc>
                <a:spcPct val="100000"/>
              </a:lnSpc>
              <a:spcBef>
                <a:spcPts val="1000"/>
              </a:spcBef>
              <a:defRPr lang="en-GB" sz="1200" spc="100" baseline="0"/>
            </a:lvl3pPr>
            <a:lvl4pPr>
              <a:lnSpc>
                <a:spcPct val="100000"/>
              </a:lnSpc>
              <a:spcBef>
                <a:spcPts val="1000"/>
              </a:spcBef>
              <a:defRPr lang="en-GB" sz="1100" spc="100" baseline="0"/>
            </a:lvl4pPr>
            <a:lvl5pPr>
              <a:lnSpc>
                <a:spcPct val="100000"/>
              </a:lnSpc>
              <a:spcBef>
                <a:spcPts val="1000"/>
              </a:spcBef>
              <a:defRPr lang="en-GB" sz="1100" spc="100" baseline="0"/>
            </a:lvl5pPr>
          </a:lstStyle>
          <a:p>
            <a:pPr lvl="0" rtl="0"/>
            <a:r>
              <a:rPr lang="en-US"/>
              <a:t>Click to edit Master text styles</a:t>
            </a:r>
          </a:p>
          <a:p>
            <a:pPr lvl="1" rtl="0"/>
            <a:r>
              <a:rPr lang="en-US"/>
              <a:t>Second level</a:t>
            </a:r>
          </a:p>
        </p:txBody>
      </p:sp>
      <p:sp>
        <p:nvSpPr>
          <p:cNvPr id="22" name="Text Placeholder 4">
            <a:extLst>
              <a:ext uri="{FF2B5EF4-FFF2-40B4-BE49-F238E27FC236}">
                <a16:creationId xmlns:a16="http://schemas.microsoft.com/office/drawing/2014/main" id="{5FBC3880-98AC-466C-7AD1-FDC8B3958705}"/>
              </a:ext>
            </a:extLst>
          </p:cNvPr>
          <p:cNvSpPr>
            <a:spLocks noGrp="1"/>
          </p:cNvSpPr>
          <p:nvPr>
            <p:ph type="body" sz="quarter" idx="17"/>
          </p:nvPr>
        </p:nvSpPr>
        <p:spPr>
          <a:xfrm>
            <a:off x="9546336" y="2438400"/>
            <a:ext cx="2029968" cy="530352"/>
          </a:xfrm>
          <a:solidFill>
            <a:schemeClr val="tx1"/>
          </a:solidFill>
        </p:spPr>
        <p:txBody>
          <a:bodyPr rtlCol="0" anchor="ctr"/>
          <a:lstStyle>
            <a:lvl1pPr marL="0" indent="0" algn="ctr">
              <a:lnSpc>
                <a:spcPct val="100000"/>
              </a:lnSpc>
              <a:spcBef>
                <a:spcPts val="1000"/>
              </a:spcBef>
              <a:buNone/>
              <a:defRPr lang="en-GB" sz="2000" b="1" cap="all" spc="200" baseline="0">
                <a:solidFill>
                  <a:schemeClr val="bg1"/>
                </a:solidFill>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23" name="Content Placeholder 5">
            <a:extLst>
              <a:ext uri="{FF2B5EF4-FFF2-40B4-BE49-F238E27FC236}">
                <a16:creationId xmlns:a16="http://schemas.microsoft.com/office/drawing/2014/main" id="{24965100-8EF5-0264-CEE5-BD5BF1901635}"/>
              </a:ext>
            </a:extLst>
          </p:cNvPr>
          <p:cNvSpPr>
            <a:spLocks noGrp="1"/>
          </p:cNvSpPr>
          <p:nvPr>
            <p:ph sz="quarter" idx="18"/>
          </p:nvPr>
        </p:nvSpPr>
        <p:spPr>
          <a:xfrm>
            <a:off x="9546336" y="3127248"/>
            <a:ext cx="2029968" cy="2514600"/>
          </a:xfrm>
          <a:solidFill>
            <a:schemeClr val="accent4">
              <a:lumMod val="20000"/>
              <a:lumOff val="80000"/>
              <a:alpha val="50000"/>
            </a:schemeClr>
          </a:solidFill>
          <a:ln>
            <a:solidFill>
              <a:schemeClr val="tx1"/>
            </a:solidFill>
          </a:ln>
        </p:spPr>
        <p:txBody>
          <a:bodyPr tIns="182880" bIns="91440" rtlCol="0"/>
          <a:lstStyle>
            <a:lvl1pPr marL="0" indent="0">
              <a:lnSpc>
                <a:spcPct val="100000"/>
              </a:lnSpc>
              <a:spcBef>
                <a:spcPts val="0"/>
              </a:spcBef>
              <a:buNone/>
              <a:defRPr lang="en-GB" sz="1600" spc="100" baseline="0"/>
            </a:lvl1pPr>
            <a:lvl2pPr marL="228600">
              <a:lnSpc>
                <a:spcPct val="100000"/>
              </a:lnSpc>
              <a:spcBef>
                <a:spcPts val="0"/>
              </a:spcBef>
              <a:defRPr lang="en-GB" sz="1400" spc="100" baseline="0"/>
            </a:lvl2pPr>
            <a:lvl3pPr>
              <a:lnSpc>
                <a:spcPct val="100000"/>
              </a:lnSpc>
              <a:spcBef>
                <a:spcPts val="1000"/>
              </a:spcBef>
              <a:defRPr lang="en-GB" sz="1200" spc="100" baseline="0"/>
            </a:lvl3pPr>
            <a:lvl4pPr>
              <a:lnSpc>
                <a:spcPct val="100000"/>
              </a:lnSpc>
              <a:spcBef>
                <a:spcPts val="1000"/>
              </a:spcBef>
              <a:defRPr lang="en-GB" sz="1100" spc="100" baseline="0"/>
            </a:lvl4pPr>
            <a:lvl5pPr>
              <a:lnSpc>
                <a:spcPct val="100000"/>
              </a:lnSpc>
              <a:spcBef>
                <a:spcPts val="1000"/>
              </a:spcBef>
              <a:defRPr lang="en-GB" sz="1100" spc="100" baseline="0"/>
            </a:lvl5pPr>
          </a:lstStyle>
          <a:p>
            <a:pPr lvl="0" rtl="0"/>
            <a:r>
              <a:rPr lang="en-US"/>
              <a:t>Click to edit Master text styles</a:t>
            </a:r>
          </a:p>
          <a:p>
            <a:pPr lvl="1" rtl="0"/>
            <a:r>
              <a:rPr lang="en-US"/>
              <a:t>Second level</a:t>
            </a:r>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a:xfrm>
            <a:off x="4038600" y="11575"/>
            <a:ext cx="4114800" cy="856526"/>
          </a:xfrm>
          <a:prstGeom prst="rect">
            <a:avLst/>
          </a:prstGeom>
        </p:spPr>
        <p:txBody>
          <a:bodyPr rtlCol="0"/>
          <a:lstStyle>
            <a:defPPr>
              <a:defRPr lang="en-GB"/>
            </a:defPPr>
          </a:lstStyle>
          <a:p>
            <a:pPr rtl="0"/>
            <a:r>
              <a:rPr lang="en-GB"/>
              <a:t>PRESENTATION TITLE</a:t>
            </a:r>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a:xfrm>
            <a:off x="4038600" y="6006546"/>
            <a:ext cx="4114800" cy="851453"/>
          </a:xfrm>
          <a:prstGeom prst="rect">
            <a:avLst/>
          </a:prstGeom>
        </p:spPr>
        <p:txBody>
          <a:bodyPr rtlCol="0"/>
          <a:lstStyle>
            <a:defPPr>
              <a:defRPr lang="en-GB"/>
            </a:defPPr>
          </a:lstStyle>
          <a:p>
            <a:pPr rtl="0"/>
            <a:fld id="{294A09A9-5501-47C1-A89A-A340965A2BE2}" type="slidenum">
              <a:rPr lang="en-GB" smtClean="0"/>
              <a:t>‹#›</a:t>
            </a:fld>
            <a:endParaRPr lang="en-GB" dirty="0"/>
          </a:p>
        </p:txBody>
      </p:sp>
      <p:cxnSp>
        <p:nvCxnSpPr>
          <p:cNvPr id="10" name="Straight Connector 9">
            <a:extLst>
              <a:ext uri="{FF2B5EF4-FFF2-40B4-BE49-F238E27FC236}">
                <a16:creationId xmlns:a16="http://schemas.microsoft.com/office/drawing/2014/main" id="{B7AC635D-0E01-2452-CC44-1DAE0F96DF63}"/>
              </a:ext>
            </a:extLst>
          </p:cNvPr>
          <p:cNvCxnSpPr>
            <a:cxnSpLocks/>
          </p:cNvCxnSpPr>
          <p:nvPr userDrawn="1"/>
        </p:nvCxnSpPr>
        <p:spPr>
          <a:xfrm>
            <a:off x="5251048" y="868101"/>
            <a:ext cx="1689904"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11" name="Straight Connector 10">
            <a:extLst>
              <a:ext uri="{FF2B5EF4-FFF2-40B4-BE49-F238E27FC236}">
                <a16:creationId xmlns:a16="http://schemas.microsoft.com/office/drawing/2014/main" id="{A4ED63FD-A76F-FB56-8D44-31BD432133C5}"/>
              </a:ext>
            </a:extLst>
          </p:cNvPr>
          <p:cNvCxnSpPr>
            <a:cxnSpLocks/>
          </p:cNvCxnSpPr>
          <p:nvPr userDrawn="1"/>
        </p:nvCxnSpPr>
        <p:spPr>
          <a:xfrm>
            <a:off x="5251048" y="5995687"/>
            <a:ext cx="1689904" cy="0"/>
          </a:xfrm>
          <a:prstGeom prst="line">
            <a:avLst/>
          </a:prstGeom>
          <a:ln w="1270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28786538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melie">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0CC3D06-2435-B655-8AA5-11CCBBEF19D4}"/>
              </a:ext>
            </a:extLst>
          </p:cNvPr>
          <p:cNvPicPr>
            <a:picLocks noChangeAspect="1"/>
          </p:cNvPicPr>
          <p:nvPr userDrawn="1"/>
        </p:nvPicPr>
        <p:blipFill>
          <a:blip r:embed="rId2"/>
          <a:stretch>
            <a:fillRect/>
          </a:stretch>
        </p:blipFill>
        <p:spPr>
          <a:xfrm>
            <a:off x="8762234" y="0"/>
            <a:ext cx="3429766" cy="6821424"/>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612648" y="868679"/>
            <a:ext cx="10972800" cy="1572768"/>
          </a:xfrm>
        </p:spPr>
        <p:txBody>
          <a:bodyPr lIns="91440" tIns="182880" rIns="91440" bIns="0" rtlCol="0"/>
          <a:lstStyle>
            <a:lvl1pPr algn="ctr">
              <a:lnSpc>
                <a:spcPct val="90000"/>
              </a:lnSpc>
              <a:defRPr lang="en-GB" sz="4800" spc="400" baseline="0"/>
            </a:lvl1pPr>
          </a:lstStyle>
          <a:p>
            <a:pPr rtl="0"/>
            <a:r>
              <a:rPr lang="en-US"/>
              <a:t>Click to edit Master title style</a:t>
            </a:r>
            <a:endParaRPr lang="en-GB"/>
          </a:p>
        </p:txBody>
      </p:sp>
      <p:sp>
        <p:nvSpPr>
          <p:cNvPr id="34" name="Text Placeholder 33">
            <a:extLst>
              <a:ext uri="{FF2B5EF4-FFF2-40B4-BE49-F238E27FC236}">
                <a16:creationId xmlns:a16="http://schemas.microsoft.com/office/drawing/2014/main" id="{5D1E9421-BC85-99CB-EB40-1863FA622747}"/>
              </a:ext>
            </a:extLst>
          </p:cNvPr>
          <p:cNvSpPr>
            <a:spLocks noGrp="1"/>
          </p:cNvSpPr>
          <p:nvPr>
            <p:ph type="body" sz="quarter" idx="13" hasCustomPrompt="1"/>
          </p:nvPr>
        </p:nvSpPr>
        <p:spPr>
          <a:xfrm rot="16200000">
            <a:off x="-25907" y="3072704"/>
            <a:ext cx="1783080" cy="512064"/>
          </a:xfrm>
          <a:solidFill>
            <a:schemeClr val="accent1"/>
          </a:solidFill>
        </p:spPr>
        <p:txBody>
          <a:bodyPr rtlCol="0" anchor="ctr"/>
          <a:lstStyle>
            <a:lvl1pPr marL="0" indent="0" algn="ctr">
              <a:lnSpc>
                <a:spcPct val="100000"/>
              </a:lnSpc>
              <a:spcBef>
                <a:spcPts val="0"/>
              </a:spcBef>
              <a:buNone/>
              <a:defRPr lang="en-GB" sz="2000" b="1" cap="all" spc="200" baseline="0"/>
            </a:lvl1pPr>
          </a:lstStyle>
          <a:p>
            <a:pPr lvl="0" rtl="0"/>
            <a:r>
              <a:rPr lang="en-GB"/>
              <a:t>MMM YYYY</a:t>
            </a:r>
          </a:p>
        </p:txBody>
      </p:sp>
      <p:sp>
        <p:nvSpPr>
          <p:cNvPr id="41" name="Text Placeholder 40">
            <a:extLst>
              <a:ext uri="{FF2B5EF4-FFF2-40B4-BE49-F238E27FC236}">
                <a16:creationId xmlns:a16="http://schemas.microsoft.com/office/drawing/2014/main" id="{47BABAF8-5220-1E24-CE43-927FCCA269AE}"/>
              </a:ext>
            </a:extLst>
          </p:cNvPr>
          <p:cNvSpPr>
            <a:spLocks noGrp="1"/>
          </p:cNvSpPr>
          <p:nvPr>
            <p:ph type="body" sz="quarter" idx="18"/>
          </p:nvPr>
        </p:nvSpPr>
        <p:spPr>
          <a:xfrm>
            <a:off x="1146218" y="2432434"/>
            <a:ext cx="1644986" cy="1783080"/>
          </a:xfrm>
        </p:spPr>
        <p:txBody>
          <a:bodyPr lIns="91440" tIns="0" rIns="0" bIns="0" rtlCol="0" anchor="ctr"/>
          <a:lstStyle>
            <a:lvl1pPr marL="0" indent="0">
              <a:lnSpc>
                <a:spcPct val="100000"/>
              </a:lnSpc>
              <a:spcBef>
                <a:spcPts val="0"/>
              </a:spcBef>
              <a:buNone/>
              <a:defRPr lang="en-GB" sz="1600" spc="100" baseline="0"/>
            </a:lvl1pPr>
          </a:lstStyle>
          <a:p>
            <a:pPr lvl="0" rtl="0"/>
            <a:r>
              <a:rPr lang="en-US"/>
              <a:t>Click to edit Master text styles</a:t>
            </a:r>
          </a:p>
        </p:txBody>
      </p:sp>
      <p:sp>
        <p:nvSpPr>
          <p:cNvPr id="38" name="Text Placeholder 33">
            <a:extLst>
              <a:ext uri="{FF2B5EF4-FFF2-40B4-BE49-F238E27FC236}">
                <a16:creationId xmlns:a16="http://schemas.microsoft.com/office/drawing/2014/main" id="{F1D095F8-4552-1F88-C37B-99775B68ACCE}"/>
              </a:ext>
            </a:extLst>
          </p:cNvPr>
          <p:cNvSpPr>
            <a:spLocks noGrp="1"/>
          </p:cNvSpPr>
          <p:nvPr>
            <p:ph type="body" sz="quarter" idx="16" hasCustomPrompt="1"/>
          </p:nvPr>
        </p:nvSpPr>
        <p:spPr>
          <a:xfrm rot="16200000">
            <a:off x="2196136" y="4517644"/>
            <a:ext cx="1783080" cy="512064"/>
          </a:xfrm>
          <a:solidFill>
            <a:schemeClr val="accent2"/>
          </a:solidFill>
        </p:spPr>
        <p:txBody>
          <a:bodyPr rtlCol="0" anchor="ctr"/>
          <a:lstStyle>
            <a:lvl1pPr marL="0" indent="0" algn="ctr">
              <a:lnSpc>
                <a:spcPct val="100000"/>
              </a:lnSpc>
              <a:spcBef>
                <a:spcPts val="0"/>
              </a:spcBef>
              <a:buNone/>
              <a:defRPr lang="en-GB" sz="2000" b="1" cap="all" spc="200" baseline="0"/>
            </a:lvl1pPr>
          </a:lstStyle>
          <a:p>
            <a:pPr lvl="0" rtl="0"/>
            <a:r>
              <a:rPr lang="en-GB"/>
              <a:t>MMM YYYY</a:t>
            </a:r>
          </a:p>
        </p:txBody>
      </p:sp>
      <p:sp>
        <p:nvSpPr>
          <p:cNvPr id="48" name="Text Placeholder 40">
            <a:extLst>
              <a:ext uri="{FF2B5EF4-FFF2-40B4-BE49-F238E27FC236}">
                <a16:creationId xmlns:a16="http://schemas.microsoft.com/office/drawing/2014/main" id="{4C4BFA3E-7B57-DCDD-4EA6-16C64A3756BF}"/>
              </a:ext>
            </a:extLst>
          </p:cNvPr>
          <p:cNvSpPr>
            <a:spLocks noGrp="1"/>
          </p:cNvSpPr>
          <p:nvPr>
            <p:ph type="body" sz="quarter" idx="22"/>
          </p:nvPr>
        </p:nvSpPr>
        <p:spPr>
          <a:xfrm>
            <a:off x="3383307" y="3882136"/>
            <a:ext cx="1644986" cy="1783080"/>
          </a:xfrm>
        </p:spPr>
        <p:txBody>
          <a:bodyPr lIns="91440" tIns="0" rIns="0" bIns="0" rtlCol="0" anchor="ctr"/>
          <a:lstStyle>
            <a:lvl1pPr marL="0" indent="0">
              <a:lnSpc>
                <a:spcPct val="100000"/>
              </a:lnSpc>
              <a:spcBef>
                <a:spcPts val="0"/>
              </a:spcBef>
              <a:buNone/>
              <a:defRPr lang="en-GB" sz="1600" spc="100" baseline="0"/>
            </a:lvl1pPr>
          </a:lstStyle>
          <a:p>
            <a:pPr lvl="0" rtl="0"/>
            <a:r>
              <a:rPr lang="en-US"/>
              <a:t>Click to edit Master text styles</a:t>
            </a:r>
          </a:p>
        </p:txBody>
      </p:sp>
      <p:sp>
        <p:nvSpPr>
          <p:cNvPr id="35" name="Text Placeholder 33">
            <a:extLst>
              <a:ext uri="{FF2B5EF4-FFF2-40B4-BE49-F238E27FC236}">
                <a16:creationId xmlns:a16="http://schemas.microsoft.com/office/drawing/2014/main" id="{C65BF0DD-74C0-E055-CCAC-600751F51727}"/>
              </a:ext>
            </a:extLst>
          </p:cNvPr>
          <p:cNvSpPr>
            <a:spLocks noGrp="1"/>
          </p:cNvSpPr>
          <p:nvPr>
            <p:ph type="body" sz="quarter" idx="14" hasCustomPrompt="1"/>
          </p:nvPr>
        </p:nvSpPr>
        <p:spPr>
          <a:xfrm rot="16200000">
            <a:off x="4418179" y="3067943"/>
            <a:ext cx="1783080" cy="512064"/>
          </a:xfrm>
          <a:solidFill>
            <a:schemeClr val="accent3"/>
          </a:solidFill>
        </p:spPr>
        <p:txBody>
          <a:bodyPr rtlCol="0" anchor="ctr"/>
          <a:lstStyle>
            <a:lvl1pPr marL="0" indent="0" algn="ctr">
              <a:lnSpc>
                <a:spcPct val="100000"/>
              </a:lnSpc>
              <a:spcBef>
                <a:spcPts val="0"/>
              </a:spcBef>
              <a:buNone/>
              <a:defRPr lang="en-GB" sz="2000" b="1" cap="all" spc="200" baseline="0"/>
            </a:lvl1pPr>
          </a:lstStyle>
          <a:p>
            <a:pPr lvl="0" rtl="0"/>
            <a:r>
              <a:rPr lang="en-GB"/>
              <a:t>MMM YYYY</a:t>
            </a:r>
          </a:p>
        </p:txBody>
      </p:sp>
      <p:sp>
        <p:nvSpPr>
          <p:cNvPr id="44" name="Text Placeholder 40">
            <a:extLst>
              <a:ext uri="{FF2B5EF4-FFF2-40B4-BE49-F238E27FC236}">
                <a16:creationId xmlns:a16="http://schemas.microsoft.com/office/drawing/2014/main" id="{25927394-D1A0-C084-C689-F7A4EEE924CB}"/>
              </a:ext>
            </a:extLst>
          </p:cNvPr>
          <p:cNvSpPr>
            <a:spLocks noGrp="1"/>
          </p:cNvSpPr>
          <p:nvPr>
            <p:ph type="body" sz="quarter" idx="19"/>
          </p:nvPr>
        </p:nvSpPr>
        <p:spPr>
          <a:xfrm>
            <a:off x="5589586" y="2432435"/>
            <a:ext cx="1644986" cy="1783080"/>
          </a:xfrm>
        </p:spPr>
        <p:txBody>
          <a:bodyPr lIns="91440" tIns="0" rIns="0" bIns="0" rtlCol="0" anchor="ctr"/>
          <a:lstStyle>
            <a:lvl1pPr marL="0" indent="0">
              <a:lnSpc>
                <a:spcPct val="100000"/>
              </a:lnSpc>
              <a:spcBef>
                <a:spcPts val="0"/>
              </a:spcBef>
              <a:buNone/>
              <a:defRPr lang="en-GB" sz="1600" spc="100" baseline="0"/>
            </a:lvl1pPr>
          </a:lstStyle>
          <a:p>
            <a:pPr lvl="0" rtl="0"/>
            <a:r>
              <a:rPr lang="en-US"/>
              <a:t>Click to edit Master text styles</a:t>
            </a:r>
          </a:p>
        </p:txBody>
      </p:sp>
      <p:sp>
        <p:nvSpPr>
          <p:cNvPr id="39" name="Text Placeholder 33">
            <a:extLst>
              <a:ext uri="{FF2B5EF4-FFF2-40B4-BE49-F238E27FC236}">
                <a16:creationId xmlns:a16="http://schemas.microsoft.com/office/drawing/2014/main" id="{08F0F1F2-0D4E-95EA-349B-D734163FD55B}"/>
              </a:ext>
            </a:extLst>
          </p:cNvPr>
          <p:cNvSpPr>
            <a:spLocks noGrp="1"/>
          </p:cNvSpPr>
          <p:nvPr>
            <p:ph type="body" sz="quarter" idx="17" hasCustomPrompt="1"/>
          </p:nvPr>
        </p:nvSpPr>
        <p:spPr>
          <a:xfrm rot="16200000">
            <a:off x="6640222" y="4517644"/>
            <a:ext cx="1783080" cy="512064"/>
          </a:xfrm>
          <a:solidFill>
            <a:schemeClr val="accent4"/>
          </a:solidFill>
        </p:spPr>
        <p:txBody>
          <a:bodyPr rtlCol="0" anchor="ctr"/>
          <a:lstStyle>
            <a:lvl1pPr marL="0" indent="0" algn="ctr">
              <a:lnSpc>
                <a:spcPct val="100000"/>
              </a:lnSpc>
              <a:spcBef>
                <a:spcPts val="0"/>
              </a:spcBef>
              <a:buNone/>
              <a:defRPr lang="en-GB" sz="2000" b="1" cap="all" spc="200" baseline="0"/>
            </a:lvl1pPr>
          </a:lstStyle>
          <a:p>
            <a:pPr lvl="0" rtl="0"/>
            <a:r>
              <a:rPr lang="en-GB"/>
              <a:t>MMM YYYY</a:t>
            </a:r>
          </a:p>
        </p:txBody>
      </p:sp>
      <p:sp>
        <p:nvSpPr>
          <p:cNvPr id="46" name="Text Placeholder 40">
            <a:extLst>
              <a:ext uri="{FF2B5EF4-FFF2-40B4-BE49-F238E27FC236}">
                <a16:creationId xmlns:a16="http://schemas.microsoft.com/office/drawing/2014/main" id="{B322E7EB-0174-5A8C-5BE3-F501B5670FAD}"/>
              </a:ext>
            </a:extLst>
          </p:cNvPr>
          <p:cNvSpPr>
            <a:spLocks noGrp="1"/>
          </p:cNvSpPr>
          <p:nvPr>
            <p:ph type="body" sz="quarter" idx="21"/>
          </p:nvPr>
        </p:nvSpPr>
        <p:spPr>
          <a:xfrm>
            <a:off x="7827392" y="3882136"/>
            <a:ext cx="1644986" cy="1783080"/>
          </a:xfrm>
        </p:spPr>
        <p:txBody>
          <a:bodyPr lIns="91440" tIns="0" rIns="0" bIns="0" rtlCol="0" anchor="ctr"/>
          <a:lstStyle>
            <a:lvl1pPr marL="0" indent="0">
              <a:lnSpc>
                <a:spcPct val="100000"/>
              </a:lnSpc>
              <a:spcBef>
                <a:spcPts val="0"/>
              </a:spcBef>
              <a:buNone/>
              <a:defRPr lang="en-GB" sz="1600" spc="100" baseline="0"/>
            </a:lvl1pPr>
          </a:lstStyle>
          <a:p>
            <a:pPr lvl="0" rtl="0"/>
            <a:r>
              <a:rPr lang="en-US"/>
              <a:t>Click to edit Master text styles</a:t>
            </a:r>
          </a:p>
        </p:txBody>
      </p:sp>
      <p:sp>
        <p:nvSpPr>
          <p:cNvPr id="36" name="Text Placeholder 33">
            <a:extLst>
              <a:ext uri="{FF2B5EF4-FFF2-40B4-BE49-F238E27FC236}">
                <a16:creationId xmlns:a16="http://schemas.microsoft.com/office/drawing/2014/main" id="{36C15449-A445-41A6-EAD9-37446450CC14}"/>
              </a:ext>
            </a:extLst>
          </p:cNvPr>
          <p:cNvSpPr>
            <a:spLocks noGrp="1"/>
          </p:cNvSpPr>
          <p:nvPr>
            <p:ph type="body" sz="quarter" idx="15" hasCustomPrompt="1"/>
          </p:nvPr>
        </p:nvSpPr>
        <p:spPr>
          <a:xfrm rot="16200000">
            <a:off x="8862264" y="3072704"/>
            <a:ext cx="1783080" cy="512064"/>
          </a:xfrm>
          <a:solidFill>
            <a:schemeClr val="accent5"/>
          </a:solidFill>
        </p:spPr>
        <p:txBody>
          <a:bodyPr rtlCol="0" anchor="ctr"/>
          <a:lstStyle>
            <a:lvl1pPr marL="0" indent="0" algn="ctr">
              <a:lnSpc>
                <a:spcPct val="100000"/>
              </a:lnSpc>
              <a:spcBef>
                <a:spcPts val="0"/>
              </a:spcBef>
              <a:buNone/>
              <a:defRPr lang="en-GB" sz="2000" b="1" cap="all" spc="200" baseline="0"/>
            </a:lvl1pPr>
          </a:lstStyle>
          <a:p>
            <a:pPr lvl="0" rtl="0"/>
            <a:r>
              <a:rPr lang="en-GB"/>
              <a:t>MMM YYYY</a:t>
            </a:r>
          </a:p>
        </p:txBody>
      </p:sp>
      <p:sp>
        <p:nvSpPr>
          <p:cNvPr id="45" name="Text Placeholder 40">
            <a:extLst>
              <a:ext uri="{FF2B5EF4-FFF2-40B4-BE49-F238E27FC236}">
                <a16:creationId xmlns:a16="http://schemas.microsoft.com/office/drawing/2014/main" id="{E6B7327B-EA3B-790D-AB08-0ED1D2FB401B}"/>
              </a:ext>
            </a:extLst>
          </p:cNvPr>
          <p:cNvSpPr>
            <a:spLocks noGrp="1"/>
          </p:cNvSpPr>
          <p:nvPr>
            <p:ph type="body" sz="quarter" idx="20"/>
          </p:nvPr>
        </p:nvSpPr>
        <p:spPr>
          <a:xfrm>
            <a:off x="10035230" y="2437196"/>
            <a:ext cx="1796654" cy="1783080"/>
          </a:xfrm>
        </p:spPr>
        <p:txBody>
          <a:bodyPr lIns="91440" tIns="0" rIns="0" bIns="0" rtlCol="0" anchor="ctr"/>
          <a:lstStyle>
            <a:lvl1pPr marL="0" indent="0">
              <a:lnSpc>
                <a:spcPct val="100000"/>
              </a:lnSpc>
              <a:spcBef>
                <a:spcPts val="0"/>
              </a:spcBef>
              <a:buNone/>
              <a:defRPr lang="en-GB" sz="1600" spc="100" baseline="0"/>
            </a:lvl1pPr>
          </a:lstStyle>
          <a:p>
            <a:pPr lvl="0" rtl="0"/>
            <a:r>
              <a:rPr lang="en-US"/>
              <a:t>Click to edit Master text styles</a:t>
            </a:r>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a:xfrm>
            <a:off x="4038600" y="11575"/>
            <a:ext cx="4114800" cy="856526"/>
          </a:xfrm>
          <a:prstGeom prst="rect">
            <a:avLst/>
          </a:prstGeom>
        </p:spPr>
        <p:txBody>
          <a:bodyPr rtlCol="0"/>
          <a:lstStyle>
            <a:defPPr>
              <a:defRPr lang="en-GB"/>
            </a:defPPr>
          </a:lstStyle>
          <a:p>
            <a:pPr rtl="0"/>
            <a:r>
              <a:rPr lang="en-GB"/>
              <a:t>PRESENTATION TITLE</a:t>
            </a:r>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a:xfrm>
            <a:off x="4038600" y="6006546"/>
            <a:ext cx="4114800" cy="851453"/>
          </a:xfrm>
          <a:prstGeom prst="rect">
            <a:avLst/>
          </a:prstGeom>
        </p:spPr>
        <p:txBody>
          <a:bodyPr rtlCol="0"/>
          <a:lstStyle>
            <a:defPPr>
              <a:defRPr lang="en-GB"/>
            </a:defPPr>
          </a:lstStyle>
          <a:p>
            <a:pPr rtl="0"/>
            <a:fld id="{294A09A9-5501-47C1-A89A-A340965A2BE2}" type="slidenum">
              <a:rPr lang="en-GB" smtClean="0"/>
              <a:t>‹#›</a:t>
            </a:fld>
            <a:endParaRPr lang="en-GB" dirty="0"/>
          </a:p>
        </p:txBody>
      </p:sp>
      <p:cxnSp>
        <p:nvCxnSpPr>
          <p:cNvPr id="10" name="Straight Connector 9">
            <a:extLst>
              <a:ext uri="{FF2B5EF4-FFF2-40B4-BE49-F238E27FC236}">
                <a16:creationId xmlns:a16="http://schemas.microsoft.com/office/drawing/2014/main" id="{B7AC635D-0E01-2452-CC44-1DAE0F96DF63}"/>
              </a:ext>
            </a:extLst>
          </p:cNvPr>
          <p:cNvCxnSpPr>
            <a:cxnSpLocks/>
          </p:cNvCxnSpPr>
          <p:nvPr userDrawn="1"/>
        </p:nvCxnSpPr>
        <p:spPr>
          <a:xfrm>
            <a:off x="5251048" y="868101"/>
            <a:ext cx="1689904"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11" name="Straight Connector 10">
            <a:extLst>
              <a:ext uri="{FF2B5EF4-FFF2-40B4-BE49-F238E27FC236}">
                <a16:creationId xmlns:a16="http://schemas.microsoft.com/office/drawing/2014/main" id="{A4ED63FD-A76F-FB56-8D44-31BD432133C5}"/>
              </a:ext>
            </a:extLst>
          </p:cNvPr>
          <p:cNvCxnSpPr>
            <a:cxnSpLocks/>
          </p:cNvCxnSpPr>
          <p:nvPr userDrawn="1"/>
        </p:nvCxnSpPr>
        <p:spPr>
          <a:xfrm>
            <a:off x="5251048" y="5995687"/>
            <a:ext cx="1689904" cy="0"/>
          </a:xfrm>
          <a:prstGeom prst="line">
            <a:avLst/>
          </a:prstGeom>
          <a:ln w="1270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402212015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TxTwoObj" preserve="1">
  <p:cSld name="Two Content">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9070F102-837A-486A-0CD4-E957B66B872C}"/>
              </a:ext>
            </a:extLst>
          </p:cNvPr>
          <p:cNvPicPr>
            <a:picLocks noChangeAspect="1"/>
          </p:cNvPicPr>
          <p:nvPr userDrawn="1"/>
        </p:nvPicPr>
        <p:blipFill>
          <a:blip r:embed="rId2"/>
          <a:stretch>
            <a:fillRect/>
          </a:stretch>
        </p:blipFill>
        <p:spPr>
          <a:xfrm>
            <a:off x="0" y="3931920"/>
            <a:ext cx="5470497" cy="2926080"/>
          </a:xfrm>
          <a:prstGeom prst="rect">
            <a:avLst/>
          </a:prstGeom>
        </p:spPr>
      </p:pic>
      <p:pic>
        <p:nvPicPr>
          <p:cNvPr id="16" name="Picture 15">
            <a:extLst>
              <a:ext uri="{FF2B5EF4-FFF2-40B4-BE49-F238E27FC236}">
                <a16:creationId xmlns:a16="http://schemas.microsoft.com/office/drawing/2014/main" id="{519FAF77-1797-C11F-A1A9-B351E30B37C2}"/>
              </a:ext>
            </a:extLst>
          </p:cNvPr>
          <p:cNvPicPr>
            <a:picLocks noChangeAspect="1"/>
          </p:cNvPicPr>
          <p:nvPr userDrawn="1"/>
        </p:nvPicPr>
        <p:blipFill>
          <a:blip r:embed="rId3"/>
          <a:stretch>
            <a:fillRect/>
          </a:stretch>
        </p:blipFill>
        <p:spPr>
          <a:xfrm>
            <a:off x="7208215" y="0"/>
            <a:ext cx="4983785" cy="2276856"/>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612648" y="868679"/>
            <a:ext cx="10972800" cy="1572768"/>
          </a:xfrm>
        </p:spPr>
        <p:txBody>
          <a:bodyPr lIns="91440" tIns="182880" rIns="91440" bIns="0" rtlCol="0"/>
          <a:lstStyle>
            <a:lvl1pPr algn="ctr">
              <a:lnSpc>
                <a:spcPct val="90000"/>
              </a:lnSpc>
              <a:defRPr lang="en-GB" sz="4800" spc="400" baseline="0"/>
            </a:lvl1pPr>
          </a:lstStyle>
          <a:p>
            <a:pPr rtl="0"/>
            <a:r>
              <a:rPr lang="en-US"/>
              <a:t>Click to edit Master title style</a:t>
            </a:r>
            <a:endParaRPr lang="en-GB"/>
          </a:p>
        </p:txBody>
      </p:sp>
      <p:sp>
        <p:nvSpPr>
          <p:cNvPr id="3" name="Text Placeholder 2">
            <a:extLst>
              <a:ext uri="{FF2B5EF4-FFF2-40B4-BE49-F238E27FC236}">
                <a16:creationId xmlns:a16="http://schemas.microsoft.com/office/drawing/2014/main" id="{673DC3A9-D4E6-42CF-91A8-F267C7C66CCB}"/>
              </a:ext>
            </a:extLst>
          </p:cNvPr>
          <p:cNvSpPr>
            <a:spLocks noGrp="1"/>
          </p:cNvSpPr>
          <p:nvPr>
            <p:ph type="body" idx="1"/>
          </p:nvPr>
        </p:nvSpPr>
        <p:spPr>
          <a:xfrm>
            <a:off x="612648" y="2438400"/>
            <a:ext cx="5157787" cy="365760"/>
          </a:xfrm>
        </p:spPr>
        <p:txBody>
          <a:bodyPr rtlCol="0" anchor="t"/>
          <a:lstStyle>
            <a:lvl1pPr marL="0" indent="0">
              <a:lnSpc>
                <a:spcPct val="100000"/>
              </a:lnSpc>
              <a:spcBef>
                <a:spcPts val="1000"/>
              </a:spcBef>
              <a:buNone/>
              <a:defRPr lang="en-GB" sz="2000" b="1" cap="all" spc="200" baseline="0">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4" name="Content Placeholder 3">
            <a:extLst>
              <a:ext uri="{FF2B5EF4-FFF2-40B4-BE49-F238E27FC236}">
                <a16:creationId xmlns:a16="http://schemas.microsoft.com/office/drawing/2014/main" id="{C752CCA9-53A3-4DA5-AD45-C2A2C12A3A6A}"/>
              </a:ext>
            </a:extLst>
          </p:cNvPr>
          <p:cNvSpPr>
            <a:spLocks noGrp="1"/>
          </p:cNvSpPr>
          <p:nvPr>
            <p:ph sz="half" idx="2"/>
          </p:nvPr>
        </p:nvSpPr>
        <p:spPr>
          <a:xfrm>
            <a:off x="612648" y="2871216"/>
            <a:ext cx="5157787" cy="3247462"/>
          </a:xfrm>
        </p:spPr>
        <p:txBody>
          <a:bodyPr rtlCol="0"/>
          <a:lstStyle>
            <a:lvl1pPr>
              <a:lnSpc>
                <a:spcPct val="100000"/>
              </a:lnSpc>
              <a:spcBef>
                <a:spcPts val="1000"/>
              </a:spcBef>
              <a:defRPr lang="en-GB" sz="1600" spc="100" baseline="0"/>
            </a:lvl1pPr>
            <a:lvl2pPr>
              <a:lnSpc>
                <a:spcPct val="100000"/>
              </a:lnSpc>
              <a:spcBef>
                <a:spcPts val="1000"/>
              </a:spcBef>
              <a:defRPr lang="en-GB" sz="1400" spc="100" baseline="0"/>
            </a:lvl2pPr>
            <a:lvl3pPr>
              <a:lnSpc>
                <a:spcPct val="100000"/>
              </a:lnSpc>
              <a:spcBef>
                <a:spcPts val="1000"/>
              </a:spcBef>
              <a:defRPr lang="en-GB" sz="1200" spc="100" baseline="0"/>
            </a:lvl3pPr>
            <a:lvl4pPr>
              <a:lnSpc>
                <a:spcPct val="100000"/>
              </a:lnSpc>
              <a:spcBef>
                <a:spcPts val="1000"/>
              </a:spcBef>
              <a:defRPr lang="en-GB" sz="1100" spc="100" baseline="0"/>
            </a:lvl4pPr>
            <a:lvl5pPr>
              <a:lnSpc>
                <a:spcPct val="100000"/>
              </a:lnSpc>
              <a:spcBef>
                <a:spcPts val="1000"/>
              </a:spcBef>
              <a:defRPr lang="en-GB" sz="1100" spc="100" baseline="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5" name="Text Placeholder 4">
            <a:extLst>
              <a:ext uri="{FF2B5EF4-FFF2-40B4-BE49-F238E27FC236}">
                <a16:creationId xmlns:a16="http://schemas.microsoft.com/office/drawing/2014/main" id="{2100C9C6-BD61-4D2C-9146-FB785BAE4FF3}"/>
              </a:ext>
            </a:extLst>
          </p:cNvPr>
          <p:cNvSpPr>
            <a:spLocks noGrp="1"/>
          </p:cNvSpPr>
          <p:nvPr>
            <p:ph type="body" sz="quarter" idx="3"/>
          </p:nvPr>
        </p:nvSpPr>
        <p:spPr>
          <a:xfrm>
            <a:off x="6400800" y="2438400"/>
            <a:ext cx="5183188" cy="365760"/>
          </a:xfrm>
        </p:spPr>
        <p:txBody>
          <a:bodyPr rtlCol="0" anchor="t"/>
          <a:lstStyle>
            <a:lvl1pPr marL="0" indent="0">
              <a:lnSpc>
                <a:spcPct val="100000"/>
              </a:lnSpc>
              <a:spcBef>
                <a:spcPts val="1000"/>
              </a:spcBef>
              <a:buNone/>
              <a:defRPr lang="en-GB" sz="2000" b="1" cap="all" spc="200" baseline="0">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6" name="Content Placeholder 5">
            <a:extLst>
              <a:ext uri="{FF2B5EF4-FFF2-40B4-BE49-F238E27FC236}">
                <a16:creationId xmlns:a16="http://schemas.microsoft.com/office/drawing/2014/main" id="{E2E342EE-68BB-484D-98C3-48A7847549D4}"/>
              </a:ext>
            </a:extLst>
          </p:cNvPr>
          <p:cNvSpPr>
            <a:spLocks noGrp="1"/>
          </p:cNvSpPr>
          <p:nvPr>
            <p:ph sz="quarter" idx="4"/>
          </p:nvPr>
        </p:nvSpPr>
        <p:spPr>
          <a:xfrm>
            <a:off x="6400800" y="2871216"/>
            <a:ext cx="5183188" cy="3247462"/>
          </a:xfrm>
        </p:spPr>
        <p:txBody>
          <a:bodyPr rtlCol="0"/>
          <a:lstStyle>
            <a:lvl1pPr>
              <a:lnSpc>
                <a:spcPct val="100000"/>
              </a:lnSpc>
              <a:spcBef>
                <a:spcPts val="1000"/>
              </a:spcBef>
              <a:defRPr lang="en-GB" sz="1600" spc="100" baseline="0"/>
            </a:lvl1pPr>
            <a:lvl2pPr>
              <a:lnSpc>
                <a:spcPct val="100000"/>
              </a:lnSpc>
              <a:spcBef>
                <a:spcPts val="1000"/>
              </a:spcBef>
              <a:defRPr lang="en-GB" sz="1400" spc="100" baseline="0"/>
            </a:lvl2pPr>
            <a:lvl3pPr>
              <a:lnSpc>
                <a:spcPct val="100000"/>
              </a:lnSpc>
              <a:spcBef>
                <a:spcPts val="1000"/>
              </a:spcBef>
              <a:defRPr lang="en-GB" sz="1200" spc="100" baseline="0"/>
            </a:lvl3pPr>
            <a:lvl4pPr>
              <a:lnSpc>
                <a:spcPct val="100000"/>
              </a:lnSpc>
              <a:spcBef>
                <a:spcPts val="1000"/>
              </a:spcBef>
              <a:defRPr lang="en-GB" sz="1100" spc="100" baseline="0"/>
            </a:lvl4pPr>
            <a:lvl5pPr>
              <a:lnSpc>
                <a:spcPct val="100000"/>
              </a:lnSpc>
              <a:spcBef>
                <a:spcPts val="1000"/>
              </a:spcBef>
              <a:defRPr lang="en-GB" sz="1100" spc="100" baseline="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a:xfrm>
            <a:off x="4038600" y="11575"/>
            <a:ext cx="4114800" cy="856526"/>
          </a:xfrm>
          <a:prstGeom prst="rect">
            <a:avLst/>
          </a:prstGeom>
        </p:spPr>
        <p:txBody>
          <a:bodyPr rtlCol="0"/>
          <a:lstStyle>
            <a:defPPr>
              <a:defRPr lang="en-GB"/>
            </a:defPPr>
          </a:lstStyle>
          <a:p>
            <a:pPr rtl="0"/>
            <a:r>
              <a:rPr lang="en-GB"/>
              <a:t>PRESENTATION TITLE</a:t>
            </a:r>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a:xfrm>
            <a:off x="4038600" y="6006546"/>
            <a:ext cx="4114800" cy="851453"/>
          </a:xfrm>
          <a:prstGeom prst="rect">
            <a:avLst/>
          </a:prstGeom>
        </p:spPr>
        <p:txBody>
          <a:bodyPr rtlCol="0"/>
          <a:lstStyle>
            <a:defPPr>
              <a:defRPr lang="en-GB"/>
            </a:defPPr>
          </a:lstStyle>
          <a:p>
            <a:pPr rtl="0"/>
            <a:fld id="{294A09A9-5501-47C1-A89A-A340965A2BE2}" type="slidenum">
              <a:rPr lang="en-GB" smtClean="0"/>
              <a:t>‹#›</a:t>
            </a:fld>
            <a:endParaRPr lang="en-GB" dirty="0"/>
          </a:p>
        </p:txBody>
      </p:sp>
      <p:cxnSp>
        <p:nvCxnSpPr>
          <p:cNvPr id="10" name="Straight Connector 9">
            <a:extLst>
              <a:ext uri="{FF2B5EF4-FFF2-40B4-BE49-F238E27FC236}">
                <a16:creationId xmlns:a16="http://schemas.microsoft.com/office/drawing/2014/main" id="{B7AC635D-0E01-2452-CC44-1DAE0F96DF63}"/>
              </a:ext>
            </a:extLst>
          </p:cNvPr>
          <p:cNvCxnSpPr>
            <a:cxnSpLocks/>
          </p:cNvCxnSpPr>
          <p:nvPr userDrawn="1"/>
        </p:nvCxnSpPr>
        <p:spPr>
          <a:xfrm>
            <a:off x="5251048" y="868101"/>
            <a:ext cx="1689904"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11" name="Straight Connector 10">
            <a:extLst>
              <a:ext uri="{FF2B5EF4-FFF2-40B4-BE49-F238E27FC236}">
                <a16:creationId xmlns:a16="http://schemas.microsoft.com/office/drawing/2014/main" id="{A4ED63FD-A76F-FB56-8D44-31BD432133C5}"/>
              </a:ext>
            </a:extLst>
          </p:cNvPr>
          <p:cNvCxnSpPr>
            <a:cxnSpLocks/>
          </p:cNvCxnSpPr>
          <p:nvPr userDrawn="1"/>
        </p:nvCxnSpPr>
        <p:spPr>
          <a:xfrm>
            <a:off x="5251048" y="5995687"/>
            <a:ext cx="1689904" cy="0"/>
          </a:xfrm>
          <a:prstGeom prst="line">
            <a:avLst/>
          </a:prstGeom>
          <a:ln w="1270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40624600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TxTwoObj" preserve="1">
  <p:cSld name="Three Content">
    <p:spTree>
      <p:nvGrpSpPr>
        <p:cNvPr id="1" name=""/>
        <p:cNvGrpSpPr/>
        <p:nvPr/>
      </p:nvGrpSpPr>
      <p:grpSpPr>
        <a:xfrm>
          <a:off x="0" y="0"/>
          <a:ext cx="0" cy="0"/>
          <a:chOff x="0" y="0"/>
          <a:chExt cx="0" cy="0"/>
        </a:xfrm>
      </p:grpSpPr>
      <p:pic>
        <p:nvPicPr>
          <p:cNvPr id="16" name="Picture 15">
            <a:extLst>
              <a:ext uri="{FF2B5EF4-FFF2-40B4-BE49-F238E27FC236}">
                <a16:creationId xmlns:a16="http://schemas.microsoft.com/office/drawing/2014/main" id="{AE1E66A3-7FD1-08A5-8B20-36C5331DCF69}"/>
              </a:ext>
            </a:extLst>
          </p:cNvPr>
          <p:cNvPicPr>
            <a:picLocks noChangeAspect="1"/>
          </p:cNvPicPr>
          <p:nvPr userDrawn="1"/>
        </p:nvPicPr>
        <p:blipFill>
          <a:blip r:embed="rId2"/>
          <a:stretch>
            <a:fillRect/>
          </a:stretch>
        </p:blipFill>
        <p:spPr>
          <a:xfrm>
            <a:off x="6453650" y="4014216"/>
            <a:ext cx="5738350" cy="2843784"/>
          </a:xfrm>
          <a:prstGeom prst="rect">
            <a:avLst/>
          </a:prstGeom>
        </p:spPr>
      </p:pic>
      <p:pic>
        <p:nvPicPr>
          <p:cNvPr id="14" name="Picture 13">
            <a:extLst>
              <a:ext uri="{FF2B5EF4-FFF2-40B4-BE49-F238E27FC236}">
                <a16:creationId xmlns:a16="http://schemas.microsoft.com/office/drawing/2014/main" id="{4464B067-71A6-CB30-BD46-5499FAAE00F9}"/>
              </a:ext>
            </a:extLst>
          </p:cNvPr>
          <p:cNvPicPr>
            <a:picLocks noChangeAspect="1"/>
          </p:cNvPicPr>
          <p:nvPr userDrawn="1"/>
        </p:nvPicPr>
        <p:blipFill>
          <a:blip r:embed="rId3"/>
          <a:stretch>
            <a:fillRect/>
          </a:stretch>
        </p:blipFill>
        <p:spPr>
          <a:xfrm>
            <a:off x="0" y="0"/>
            <a:ext cx="5458968" cy="2919913"/>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612648" y="868679"/>
            <a:ext cx="10972800" cy="1572768"/>
          </a:xfrm>
        </p:spPr>
        <p:txBody>
          <a:bodyPr lIns="91440" tIns="182880" rIns="91440" bIns="0" rtlCol="0"/>
          <a:lstStyle>
            <a:lvl1pPr algn="ctr">
              <a:lnSpc>
                <a:spcPct val="90000"/>
              </a:lnSpc>
              <a:defRPr lang="en-GB" sz="4800" spc="400" baseline="0"/>
            </a:lvl1pPr>
          </a:lstStyle>
          <a:p>
            <a:pPr rtl="0"/>
            <a:r>
              <a:rPr lang="en-US"/>
              <a:t>Click to edit Master title style</a:t>
            </a:r>
            <a:endParaRPr lang="en-GB"/>
          </a:p>
        </p:txBody>
      </p:sp>
      <p:sp>
        <p:nvSpPr>
          <p:cNvPr id="3" name="Text Placeholder 2">
            <a:extLst>
              <a:ext uri="{FF2B5EF4-FFF2-40B4-BE49-F238E27FC236}">
                <a16:creationId xmlns:a16="http://schemas.microsoft.com/office/drawing/2014/main" id="{673DC3A9-D4E6-42CF-91A8-F267C7C66CCB}"/>
              </a:ext>
            </a:extLst>
          </p:cNvPr>
          <p:cNvSpPr>
            <a:spLocks noGrp="1"/>
          </p:cNvSpPr>
          <p:nvPr>
            <p:ph type="body" idx="1"/>
          </p:nvPr>
        </p:nvSpPr>
        <p:spPr>
          <a:xfrm>
            <a:off x="612648" y="2438400"/>
            <a:ext cx="3419856" cy="365760"/>
          </a:xfrm>
        </p:spPr>
        <p:txBody>
          <a:bodyPr rtlCol="0" anchor="t"/>
          <a:lstStyle>
            <a:lvl1pPr marL="0" indent="0">
              <a:lnSpc>
                <a:spcPct val="100000"/>
              </a:lnSpc>
              <a:spcBef>
                <a:spcPts val="1000"/>
              </a:spcBef>
              <a:buNone/>
              <a:defRPr lang="en-GB" sz="2000" b="1" cap="all" spc="200" baseline="0">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4" name="Content Placeholder 3">
            <a:extLst>
              <a:ext uri="{FF2B5EF4-FFF2-40B4-BE49-F238E27FC236}">
                <a16:creationId xmlns:a16="http://schemas.microsoft.com/office/drawing/2014/main" id="{C752CCA9-53A3-4DA5-AD45-C2A2C12A3A6A}"/>
              </a:ext>
            </a:extLst>
          </p:cNvPr>
          <p:cNvSpPr>
            <a:spLocks noGrp="1"/>
          </p:cNvSpPr>
          <p:nvPr>
            <p:ph sz="half" idx="2"/>
          </p:nvPr>
        </p:nvSpPr>
        <p:spPr>
          <a:xfrm>
            <a:off x="612648" y="2871216"/>
            <a:ext cx="3419856" cy="2925554"/>
          </a:xfrm>
        </p:spPr>
        <p:txBody>
          <a:bodyPr rtlCol="0"/>
          <a:lstStyle>
            <a:lvl1pPr>
              <a:lnSpc>
                <a:spcPct val="100000"/>
              </a:lnSpc>
              <a:spcBef>
                <a:spcPts val="1000"/>
              </a:spcBef>
              <a:defRPr lang="en-GB" sz="1600" spc="100" baseline="0"/>
            </a:lvl1pPr>
            <a:lvl2pPr>
              <a:lnSpc>
                <a:spcPct val="100000"/>
              </a:lnSpc>
              <a:spcBef>
                <a:spcPts val="1000"/>
              </a:spcBef>
              <a:defRPr lang="en-GB" sz="1400" spc="100" baseline="0"/>
            </a:lvl2pPr>
            <a:lvl3pPr>
              <a:lnSpc>
                <a:spcPct val="100000"/>
              </a:lnSpc>
              <a:spcBef>
                <a:spcPts val="1000"/>
              </a:spcBef>
              <a:defRPr lang="en-GB" sz="1200" spc="100" baseline="0"/>
            </a:lvl3pPr>
            <a:lvl4pPr>
              <a:lnSpc>
                <a:spcPct val="100000"/>
              </a:lnSpc>
              <a:spcBef>
                <a:spcPts val="1000"/>
              </a:spcBef>
              <a:defRPr lang="en-GB" sz="1100" spc="100" baseline="0"/>
            </a:lvl4pPr>
            <a:lvl5pPr>
              <a:lnSpc>
                <a:spcPct val="100000"/>
              </a:lnSpc>
              <a:spcBef>
                <a:spcPts val="1000"/>
              </a:spcBef>
              <a:defRPr lang="en-GB" sz="1100" spc="100" baseline="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5" name="Text Placeholder 4">
            <a:extLst>
              <a:ext uri="{FF2B5EF4-FFF2-40B4-BE49-F238E27FC236}">
                <a16:creationId xmlns:a16="http://schemas.microsoft.com/office/drawing/2014/main" id="{2100C9C6-BD61-4D2C-9146-FB785BAE4FF3}"/>
              </a:ext>
            </a:extLst>
          </p:cNvPr>
          <p:cNvSpPr>
            <a:spLocks noGrp="1"/>
          </p:cNvSpPr>
          <p:nvPr>
            <p:ph type="body" sz="quarter" idx="3"/>
          </p:nvPr>
        </p:nvSpPr>
        <p:spPr>
          <a:xfrm>
            <a:off x="4407408" y="2438400"/>
            <a:ext cx="3419856" cy="365760"/>
          </a:xfrm>
        </p:spPr>
        <p:txBody>
          <a:bodyPr rtlCol="0" anchor="t"/>
          <a:lstStyle>
            <a:lvl1pPr marL="0" indent="0">
              <a:lnSpc>
                <a:spcPct val="100000"/>
              </a:lnSpc>
              <a:spcBef>
                <a:spcPts val="1000"/>
              </a:spcBef>
              <a:buNone/>
              <a:defRPr lang="en-GB" sz="2000" b="1" cap="all" spc="200" baseline="0">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6" name="Content Placeholder 5">
            <a:extLst>
              <a:ext uri="{FF2B5EF4-FFF2-40B4-BE49-F238E27FC236}">
                <a16:creationId xmlns:a16="http://schemas.microsoft.com/office/drawing/2014/main" id="{E2E342EE-68BB-484D-98C3-48A7847549D4}"/>
              </a:ext>
            </a:extLst>
          </p:cNvPr>
          <p:cNvSpPr>
            <a:spLocks noGrp="1"/>
          </p:cNvSpPr>
          <p:nvPr>
            <p:ph sz="quarter" idx="4"/>
          </p:nvPr>
        </p:nvSpPr>
        <p:spPr>
          <a:xfrm>
            <a:off x="4407408" y="2871216"/>
            <a:ext cx="3419856" cy="2925554"/>
          </a:xfrm>
        </p:spPr>
        <p:txBody>
          <a:bodyPr rtlCol="0"/>
          <a:lstStyle>
            <a:lvl1pPr>
              <a:lnSpc>
                <a:spcPct val="100000"/>
              </a:lnSpc>
              <a:spcBef>
                <a:spcPts val="1000"/>
              </a:spcBef>
              <a:defRPr lang="en-GB" sz="1600" spc="100" baseline="0"/>
            </a:lvl1pPr>
            <a:lvl2pPr>
              <a:lnSpc>
                <a:spcPct val="100000"/>
              </a:lnSpc>
              <a:spcBef>
                <a:spcPts val="1000"/>
              </a:spcBef>
              <a:defRPr lang="en-GB" sz="1400" spc="100" baseline="0"/>
            </a:lvl2pPr>
            <a:lvl3pPr>
              <a:lnSpc>
                <a:spcPct val="100000"/>
              </a:lnSpc>
              <a:spcBef>
                <a:spcPts val="1000"/>
              </a:spcBef>
              <a:defRPr lang="en-GB" sz="1200" spc="100" baseline="0"/>
            </a:lvl3pPr>
            <a:lvl4pPr>
              <a:lnSpc>
                <a:spcPct val="100000"/>
              </a:lnSpc>
              <a:spcBef>
                <a:spcPts val="1000"/>
              </a:spcBef>
              <a:defRPr lang="en-GB" sz="1100" spc="100" baseline="0"/>
            </a:lvl4pPr>
            <a:lvl5pPr>
              <a:lnSpc>
                <a:spcPct val="100000"/>
              </a:lnSpc>
              <a:spcBef>
                <a:spcPts val="1000"/>
              </a:spcBef>
              <a:defRPr lang="en-GB" sz="1100" spc="100" baseline="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7" name="Text Placeholder 4">
            <a:extLst>
              <a:ext uri="{FF2B5EF4-FFF2-40B4-BE49-F238E27FC236}">
                <a16:creationId xmlns:a16="http://schemas.microsoft.com/office/drawing/2014/main" id="{9A48939F-0CF9-9CBD-F606-7A4850B910A1}"/>
              </a:ext>
            </a:extLst>
          </p:cNvPr>
          <p:cNvSpPr>
            <a:spLocks noGrp="1"/>
          </p:cNvSpPr>
          <p:nvPr>
            <p:ph type="body" sz="quarter" idx="13"/>
          </p:nvPr>
        </p:nvSpPr>
        <p:spPr>
          <a:xfrm>
            <a:off x="8183880" y="2438400"/>
            <a:ext cx="3419856" cy="365760"/>
          </a:xfrm>
        </p:spPr>
        <p:txBody>
          <a:bodyPr rtlCol="0" anchor="t"/>
          <a:lstStyle>
            <a:lvl1pPr marL="0" indent="0">
              <a:lnSpc>
                <a:spcPct val="100000"/>
              </a:lnSpc>
              <a:spcBef>
                <a:spcPts val="1000"/>
              </a:spcBef>
              <a:buNone/>
              <a:defRPr lang="en-GB" sz="2000" b="1" cap="all" spc="200" baseline="0">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13" name="Content Placeholder 5">
            <a:extLst>
              <a:ext uri="{FF2B5EF4-FFF2-40B4-BE49-F238E27FC236}">
                <a16:creationId xmlns:a16="http://schemas.microsoft.com/office/drawing/2014/main" id="{693BC756-2B97-9751-B879-03B6F1C405C3}"/>
              </a:ext>
            </a:extLst>
          </p:cNvPr>
          <p:cNvSpPr>
            <a:spLocks noGrp="1"/>
          </p:cNvSpPr>
          <p:nvPr>
            <p:ph sz="quarter" idx="14"/>
          </p:nvPr>
        </p:nvSpPr>
        <p:spPr>
          <a:xfrm>
            <a:off x="8183880" y="2871216"/>
            <a:ext cx="3419856" cy="2925554"/>
          </a:xfrm>
        </p:spPr>
        <p:txBody>
          <a:bodyPr rtlCol="0"/>
          <a:lstStyle>
            <a:lvl1pPr>
              <a:lnSpc>
                <a:spcPct val="100000"/>
              </a:lnSpc>
              <a:spcBef>
                <a:spcPts val="1000"/>
              </a:spcBef>
              <a:defRPr lang="en-GB" sz="1600" spc="100" baseline="0"/>
            </a:lvl1pPr>
            <a:lvl2pPr>
              <a:lnSpc>
                <a:spcPct val="100000"/>
              </a:lnSpc>
              <a:spcBef>
                <a:spcPts val="1000"/>
              </a:spcBef>
              <a:defRPr lang="en-GB" sz="1400" spc="100" baseline="0"/>
            </a:lvl2pPr>
            <a:lvl3pPr>
              <a:lnSpc>
                <a:spcPct val="100000"/>
              </a:lnSpc>
              <a:spcBef>
                <a:spcPts val="1000"/>
              </a:spcBef>
              <a:defRPr lang="en-GB" sz="1200" spc="100" baseline="0"/>
            </a:lvl3pPr>
            <a:lvl4pPr>
              <a:lnSpc>
                <a:spcPct val="100000"/>
              </a:lnSpc>
              <a:spcBef>
                <a:spcPts val="1000"/>
              </a:spcBef>
              <a:defRPr lang="en-GB" sz="1100" spc="100" baseline="0"/>
            </a:lvl4pPr>
            <a:lvl5pPr>
              <a:lnSpc>
                <a:spcPct val="100000"/>
              </a:lnSpc>
              <a:spcBef>
                <a:spcPts val="1000"/>
              </a:spcBef>
              <a:defRPr lang="en-GB" sz="1100" spc="100" baseline="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a:xfrm>
            <a:off x="4038600" y="11575"/>
            <a:ext cx="4114800" cy="856526"/>
          </a:xfrm>
          <a:prstGeom prst="rect">
            <a:avLst/>
          </a:prstGeom>
        </p:spPr>
        <p:txBody>
          <a:bodyPr rtlCol="0"/>
          <a:lstStyle>
            <a:defPPr>
              <a:defRPr lang="en-GB"/>
            </a:defPPr>
          </a:lstStyle>
          <a:p>
            <a:pPr rtl="0"/>
            <a:r>
              <a:rPr lang="en-GB"/>
              <a:t>PRESENTATION TITLE</a:t>
            </a:r>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a:xfrm>
            <a:off x="4038600" y="6006546"/>
            <a:ext cx="4114800" cy="851453"/>
          </a:xfrm>
          <a:prstGeom prst="rect">
            <a:avLst/>
          </a:prstGeom>
        </p:spPr>
        <p:txBody>
          <a:bodyPr rtlCol="0"/>
          <a:lstStyle>
            <a:defPPr>
              <a:defRPr lang="en-GB"/>
            </a:defPPr>
          </a:lstStyle>
          <a:p>
            <a:pPr rtl="0"/>
            <a:fld id="{294A09A9-5501-47C1-A89A-A340965A2BE2}" type="slidenum">
              <a:rPr lang="en-GB" smtClean="0"/>
              <a:t>‹#›</a:t>
            </a:fld>
            <a:endParaRPr lang="en-GB" dirty="0"/>
          </a:p>
        </p:txBody>
      </p:sp>
      <p:cxnSp>
        <p:nvCxnSpPr>
          <p:cNvPr id="10" name="Straight Connector 9">
            <a:extLst>
              <a:ext uri="{FF2B5EF4-FFF2-40B4-BE49-F238E27FC236}">
                <a16:creationId xmlns:a16="http://schemas.microsoft.com/office/drawing/2014/main" id="{B7AC635D-0E01-2452-CC44-1DAE0F96DF63}"/>
              </a:ext>
            </a:extLst>
          </p:cNvPr>
          <p:cNvCxnSpPr>
            <a:cxnSpLocks/>
          </p:cNvCxnSpPr>
          <p:nvPr userDrawn="1"/>
        </p:nvCxnSpPr>
        <p:spPr>
          <a:xfrm>
            <a:off x="5251048" y="868101"/>
            <a:ext cx="1689904"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11" name="Straight Connector 10">
            <a:extLst>
              <a:ext uri="{FF2B5EF4-FFF2-40B4-BE49-F238E27FC236}">
                <a16:creationId xmlns:a16="http://schemas.microsoft.com/office/drawing/2014/main" id="{A4ED63FD-A76F-FB56-8D44-31BD432133C5}"/>
              </a:ext>
            </a:extLst>
          </p:cNvPr>
          <p:cNvCxnSpPr>
            <a:cxnSpLocks/>
          </p:cNvCxnSpPr>
          <p:nvPr userDrawn="1"/>
        </p:nvCxnSpPr>
        <p:spPr>
          <a:xfrm>
            <a:off x="5251048" y="5995687"/>
            <a:ext cx="1689904" cy="0"/>
          </a:xfrm>
          <a:prstGeom prst="line">
            <a:avLst/>
          </a:prstGeom>
          <a:ln w="1270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54928777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F5F45936-2436-D9FD-A05D-F3C70F90FDCC}"/>
              </a:ext>
            </a:extLst>
          </p:cNvPr>
          <p:cNvPicPr>
            <a:picLocks noChangeAspect="1"/>
          </p:cNvPicPr>
          <p:nvPr userDrawn="1"/>
        </p:nvPicPr>
        <p:blipFill>
          <a:blip r:embed="rId2"/>
          <a:stretch>
            <a:fillRect/>
          </a:stretch>
        </p:blipFill>
        <p:spPr>
          <a:xfrm>
            <a:off x="0" y="3758530"/>
            <a:ext cx="4700016" cy="3099470"/>
          </a:xfrm>
          <a:prstGeom prst="rect">
            <a:avLst/>
          </a:prstGeom>
        </p:spPr>
      </p:pic>
      <p:pic>
        <p:nvPicPr>
          <p:cNvPr id="8" name="Picture 7">
            <a:extLst>
              <a:ext uri="{FF2B5EF4-FFF2-40B4-BE49-F238E27FC236}">
                <a16:creationId xmlns:a16="http://schemas.microsoft.com/office/drawing/2014/main" id="{0DF862D5-CF3B-E45B-934F-ACEF42B35BB4}"/>
              </a:ext>
            </a:extLst>
          </p:cNvPr>
          <p:cNvPicPr>
            <a:picLocks noChangeAspect="1"/>
          </p:cNvPicPr>
          <p:nvPr userDrawn="1"/>
        </p:nvPicPr>
        <p:blipFill>
          <a:blip r:embed="rId3"/>
          <a:stretch>
            <a:fillRect/>
          </a:stretch>
        </p:blipFill>
        <p:spPr>
          <a:xfrm>
            <a:off x="0" y="0"/>
            <a:ext cx="5148072" cy="3436275"/>
          </a:xfrm>
          <a:prstGeom prst="rect">
            <a:avLst/>
          </a:prstGeom>
        </p:spPr>
      </p:pic>
      <p:sp>
        <p:nvSpPr>
          <p:cNvPr id="12" name="Title 11">
            <a:extLst>
              <a:ext uri="{FF2B5EF4-FFF2-40B4-BE49-F238E27FC236}">
                <a16:creationId xmlns:a16="http://schemas.microsoft.com/office/drawing/2014/main" id="{3392E024-DB0F-45F6-7A0A-359A57817906}"/>
              </a:ext>
            </a:extLst>
          </p:cNvPr>
          <p:cNvSpPr>
            <a:spLocks noGrp="1"/>
          </p:cNvSpPr>
          <p:nvPr>
            <p:ph type="title"/>
          </p:nvPr>
        </p:nvSpPr>
        <p:spPr>
          <a:xfrm>
            <a:off x="612648" y="1216152"/>
            <a:ext cx="5184648" cy="4416552"/>
          </a:xfrm>
        </p:spPr>
        <p:txBody>
          <a:bodyPr lIns="0" rIns="0" rtlCol="0"/>
          <a:lstStyle>
            <a:lvl1pPr algn="r">
              <a:defRPr lang="en-GB" sz="4800" cap="all" spc="400" baseline="0"/>
            </a:lvl1pPr>
          </a:lstStyle>
          <a:p>
            <a:pPr rtl="0"/>
            <a:r>
              <a:rPr lang="en-US"/>
              <a:t>Click to edit Master title style</a:t>
            </a:r>
            <a:endParaRPr lang="en-GB"/>
          </a:p>
        </p:txBody>
      </p:sp>
      <p:sp>
        <p:nvSpPr>
          <p:cNvPr id="14" name="Content Placeholder 13">
            <a:extLst>
              <a:ext uri="{FF2B5EF4-FFF2-40B4-BE49-F238E27FC236}">
                <a16:creationId xmlns:a16="http://schemas.microsoft.com/office/drawing/2014/main" id="{59AC38BE-9C76-A3FA-7823-F4A4B43AB754}"/>
              </a:ext>
            </a:extLst>
          </p:cNvPr>
          <p:cNvSpPr>
            <a:spLocks noGrp="1"/>
          </p:cNvSpPr>
          <p:nvPr>
            <p:ph sz="quarter" idx="13"/>
          </p:nvPr>
        </p:nvSpPr>
        <p:spPr>
          <a:xfrm>
            <a:off x="6400800" y="1216025"/>
            <a:ext cx="5184648" cy="4416425"/>
          </a:xfrm>
        </p:spPr>
        <p:txBody>
          <a:bodyPr rtlCol="0" anchor="ctr"/>
          <a:lstStyle>
            <a:lvl1pPr marL="0" indent="0">
              <a:lnSpc>
                <a:spcPct val="150000"/>
              </a:lnSpc>
              <a:spcBef>
                <a:spcPts val="1000"/>
              </a:spcBef>
              <a:buNone/>
              <a:defRPr lang="en-GB" sz="1600" spc="100" baseline="0"/>
            </a:lvl1pPr>
            <a:lvl2pPr marL="228600">
              <a:lnSpc>
                <a:spcPct val="150000"/>
              </a:lnSpc>
              <a:spcBef>
                <a:spcPts val="1000"/>
              </a:spcBef>
              <a:defRPr lang="en-GB" sz="1600" spc="100" baseline="0"/>
            </a:lvl2pPr>
            <a:lvl3pPr marL="457200">
              <a:lnSpc>
                <a:spcPct val="150000"/>
              </a:lnSpc>
              <a:spcBef>
                <a:spcPts val="1000"/>
              </a:spcBef>
              <a:defRPr lang="en-GB" sz="1600" spc="100" baseline="0"/>
            </a:lvl3pPr>
            <a:lvl4pPr marL="685800">
              <a:lnSpc>
                <a:spcPct val="150000"/>
              </a:lnSpc>
              <a:spcBef>
                <a:spcPts val="1000"/>
              </a:spcBef>
              <a:defRPr lang="en-GB" sz="1600" spc="100" baseline="0"/>
            </a:lvl4pPr>
            <a:lvl5pPr marL="914400">
              <a:lnSpc>
                <a:spcPct val="150000"/>
              </a:lnSpc>
              <a:spcBef>
                <a:spcPts val="1000"/>
              </a:spcBef>
              <a:defRPr lang="en-GB" sz="1600" spc="100" baseline="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3" name="Footer Placeholder 2">
            <a:extLst>
              <a:ext uri="{FF2B5EF4-FFF2-40B4-BE49-F238E27FC236}">
                <a16:creationId xmlns:a16="http://schemas.microsoft.com/office/drawing/2014/main" id="{7AC6CA6E-C1AB-4B24-80C7-A4B12640BE6F}"/>
              </a:ext>
            </a:extLst>
          </p:cNvPr>
          <p:cNvSpPr>
            <a:spLocks noGrp="1"/>
          </p:cNvSpPr>
          <p:nvPr>
            <p:ph type="ftr" sz="quarter" idx="11"/>
          </p:nvPr>
        </p:nvSpPr>
        <p:spPr>
          <a:xfrm>
            <a:off x="4038600" y="11575"/>
            <a:ext cx="4114800" cy="856526"/>
          </a:xfrm>
          <a:prstGeom prst="rect">
            <a:avLst/>
          </a:prstGeom>
        </p:spPr>
        <p:txBody>
          <a:bodyPr rtlCol="0"/>
          <a:lstStyle>
            <a:defPPr>
              <a:defRPr lang="en-GB"/>
            </a:defPPr>
          </a:lstStyle>
          <a:p>
            <a:pPr rtl="0"/>
            <a:r>
              <a:rPr lang="en-GB"/>
              <a:t>PRESENTATION TITLE</a:t>
            </a:r>
          </a:p>
        </p:txBody>
      </p:sp>
      <p:sp>
        <p:nvSpPr>
          <p:cNvPr id="4" name="Slide Number Placeholder 3">
            <a:extLst>
              <a:ext uri="{FF2B5EF4-FFF2-40B4-BE49-F238E27FC236}">
                <a16:creationId xmlns:a16="http://schemas.microsoft.com/office/drawing/2014/main" id="{4F5EFB41-7AD3-4519-95E7-416BFA1AECAB}"/>
              </a:ext>
            </a:extLst>
          </p:cNvPr>
          <p:cNvSpPr>
            <a:spLocks noGrp="1"/>
          </p:cNvSpPr>
          <p:nvPr>
            <p:ph type="sldNum" sz="quarter" idx="12"/>
          </p:nvPr>
        </p:nvSpPr>
        <p:spPr>
          <a:xfrm>
            <a:off x="4038600" y="6006546"/>
            <a:ext cx="4114800" cy="851453"/>
          </a:xfrm>
          <a:prstGeom prst="rect">
            <a:avLst/>
          </a:prstGeom>
        </p:spPr>
        <p:txBody>
          <a:bodyPr rtlCol="0"/>
          <a:lstStyle>
            <a:defPPr>
              <a:defRPr lang="en-GB"/>
            </a:defPPr>
          </a:lstStyle>
          <a:p>
            <a:pPr rtl="0"/>
            <a:fld id="{294A09A9-5501-47C1-A89A-A340965A2BE2}" type="slidenum">
              <a:rPr lang="en-GB" smtClean="0"/>
              <a:t>‹#›</a:t>
            </a:fld>
            <a:endParaRPr lang="en-GB" dirty="0"/>
          </a:p>
        </p:txBody>
      </p:sp>
      <p:cxnSp>
        <p:nvCxnSpPr>
          <p:cNvPr id="5" name="Straight Connector 4">
            <a:extLst>
              <a:ext uri="{FF2B5EF4-FFF2-40B4-BE49-F238E27FC236}">
                <a16:creationId xmlns:a16="http://schemas.microsoft.com/office/drawing/2014/main" id="{C35C8AF3-79E7-17ED-9EB4-3006B31E422C}"/>
              </a:ext>
            </a:extLst>
          </p:cNvPr>
          <p:cNvCxnSpPr>
            <a:cxnSpLocks/>
          </p:cNvCxnSpPr>
          <p:nvPr userDrawn="1"/>
        </p:nvCxnSpPr>
        <p:spPr>
          <a:xfrm>
            <a:off x="5251048" y="868101"/>
            <a:ext cx="1689904"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6" name="Straight Connector 5">
            <a:extLst>
              <a:ext uri="{FF2B5EF4-FFF2-40B4-BE49-F238E27FC236}">
                <a16:creationId xmlns:a16="http://schemas.microsoft.com/office/drawing/2014/main" id="{875A76CC-ED26-C4F7-5AB6-59D1A4C4A7F2}"/>
              </a:ext>
            </a:extLst>
          </p:cNvPr>
          <p:cNvCxnSpPr>
            <a:cxnSpLocks/>
          </p:cNvCxnSpPr>
          <p:nvPr userDrawn="1"/>
        </p:nvCxnSpPr>
        <p:spPr>
          <a:xfrm>
            <a:off x="5251048" y="5995687"/>
            <a:ext cx="1689904" cy="0"/>
          </a:xfrm>
          <a:prstGeom prst="line">
            <a:avLst/>
          </a:prstGeom>
          <a:ln w="1270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44188896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79AFB71-7F33-280E-7877-06F4AFFF063A}"/>
              </a:ext>
            </a:extLst>
          </p:cNvPr>
          <p:cNvPicPr>
            <a:picLocks noChangeAspect="1"/>
          </p:cNvPicPr>
          <p:nvPr userDrawn="1"/>
        </p:nvPicPr>
        <p:blipFill>
          <a:blip r:embed="rId2"/>
          <a:srcRect/>
          <a:stretch/>
        </p:blipFill>
        <p:spPr>
          <a:xfrm>
            <a:off x="0" y="0"/>
            <a:ext cx="12192000" cy="6858000"/>
          </a:xfrm>
          <a:prstGeom prst="rect">
            <a:avLst/>
          </a:prstGeom>
        </p:spPr>
      </p:pic>
      <p:sp>
        <p:nvSpPr>
          <p:cNvPr id="6" name="Title 1">
            <a:extLst>
              <a:ext uri="{FF2B5EF4-FFF2-40B4-BE49-F238E27FC236}">
                <a16:creationId xmlns:a16="http://schemas.microsoft.com/office/drawing/2014/main" id="{10B0FF2F-3458-EA78-83DC-46FB2E5CE154}"/>
              </a:ext>
            </a:extLst>
          </p:cNvPr>
          <p:cNvSpPr>
            <a:spLocks noGrp="1"/>
          </p:cNvSpPr>
          <p:nvPr>
            <p:ph type="ctrTitle" hasCustomPrompt="1"/>
          </p:nvPr>
        </p:nvSpPr>
        <p:spPr>
          <a:xfrm>
            <a:off x="1078992" y="1956816"/>
            <a:ext cx="10040112" cy="2387600"/>
          </a:xfrm>
        </p:spPr>
        <p:txBody>
          <a:bodyPr rtlCol="0" anchor="t">
            <a:noAutofit/>
          </a:bodyPr>
          <a:lstStyle>
            <a:lvl1pPr algn="l">
              <a:defRPr lang="en-GB" sz="9600" spc="300" baseline="0">
                <a:ln w="28575">
                  <a:solidFill>
                    <a:schemeClr val="tx1"/>
                  </a:solidFill>
                </a:ln>
                <a:noFill/>
              </a:defRPr>
            </a:lvl1pPr>
          </a:lstStyle>
          <a:p>
            <a:pPr rtl="0"/>
            <a:r>
              <a:rPr lang="en-GB"/>
              <a:t>CLICK TO EDIT MASTER TITLE STYLE</a:t>
            </a:r>
          </a:p>
        </p:txBody>
      </p:sp>
      <p:sp>
        <p:nvSpPr>
          <p:cNvPr id="10" name="Subtitle 2">
            <a:extLst>
              <a:ext uri="{FF2B5EF4-FFF2-40B4-BE49-F238E27FC236}">
                <a16:creationId xmlns:a16="http://schemas.microsoft.com/office/drawing/2014/main" id="{DC93615E-193E-5253-6EE0-EC01791E3A3A}"/>
              </a:ext>
            </a:extLst>
          </p:cNvPr>
          <p:cNvSpPr>
            <a:spLocks noGrp="1"/>
          </p:cNvSpPr>
          <p:nvPr>
            <p:ph type="subTitle" idx="1"/>
          </p:nvPr>
        </p:nvSpPr>
        <p:spPr>
          <a:xfrm>
            <a:off x="1078992" y="3483864"/>
            <a:ext cx="10040112" cy="1280160"/>
          </a:xfrm>
        </p:spPr>
        <p:txBody>
          <a:bodyPr rtlCol="0"/>
          <a:lstStyle>
            <a:lvl1pPr marL="0" indent="0" algn="l">
              <a:buNone/>
              <a:defRPr lang="en-GB" sz="2400" b="1" baseline="0">
                <a:latin typeface="+mn-lt"/>
              </a:defRPr>
            </a:lvl1pPr>
            <a:lvl2pPr marL="457200" indent="0" algn="ctr">
              <a:buNone/>
              <a:defRPr lang="en-GB" sz="2000"/>
            </a:lvl2pPr>
            <a:lvl3pPr marL="914400" indent="0" algn="ctr">
              <a:buNone/>
              <a:defRPr lang="en-GB" sz="1800"/>
            </a:lvl3pPr>
            <a:lvl4pPr marL="1371600" indent="0" algn="ctr">
              <a:buNone/>
              <a:defRPr lang="en-GB" sz="1600"/>
            </a:lvl4pPr>
            <a:lvl5pPr marL="1828800" indent="0" algn="ctr">
              <a:buNone/>
              <a:defRPr lang="en-GB" sz="1600"/>
            </a:lvl5pPr>
            <a:lvl6pPr marL="2286000" indent="0" algn="ctr">
              <a:buNone/>
              <a:defRPr lang="en-GB" sz="1600"/>
            </a:lvl6pPr>
            <a:lvl7pPr marL="2743200" indent="0" algn="ctr">
              <a:buNone/>
              <a:defRPr lang="en-GB" sz="1600"/>
            </a:lvl7pPr>
            <a:lvl8pPr marL="3200400" indent="0" algn="ctr">
              <a:buNone/>
              <a:defRPr lang="en-GB" sz="1600"/>
            </a:lvl8pPr>
            <a:lvl9pPr marL="3657600" indent="0" algn="ctr">
              <a:buNone/>
              <a:defRPr lang="en-GB" sz="1600"/>
            </a:lvl9pPr>
          </a:lstStyle>
          <a:p>
            <a:pPr rtl="0"/>
            <a:r>
              <a:rPr lang="en-US"/>
              <a:t>Click to edit Master subtitle style</a:t>
            </a:r>
            <a:endParaRPr lang="en-GB"/>
          </a:p>
        </p:txBody>
      </p:sp>
    </p:spTree>
    <p:extLst>
      <p:ext uri="{BB962C8B-B14F-4D97-AF65-F5344CB8AC3E}">
        <p14:creationId xmlns:p14="http://schemas.microsoft.com/office/powerpoint/2010/main" val="234035592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7AC6CA6E-C1AB-4B24-80C7-A4B12640BE6F}"/>
              </a:ext>
            </a:extLst>
          </p:cNvPr>
          <p:cNvSpPr>
            <a:spLocks noGrp="1"/>
          </p:cNvSpPr>
          <p:nvPr>
            <p:ph type="ftr" sz="quarter" idx="11"/>
          </p:nvPr>
        </p:nvSpPr>
        <p:spPr>
          <a:xfrm>
            <a:off x="4038600" y="11575"/>
            <a:ext cx="4114800" cy="856526"/>
          </a:xfrm>
          <a:prstGeom prst="rect">
            <a:avLst/>
          </a:prstGeom>
        </p:spPr>
        <p:txBody>
          <a:bodyPr rtlCol="0"/>
          <a:lstStyle>
            <a:defPPr>
              <a:defRPr lang="en-GB"/>
            </a:defPPr>
          </a:lstStyle>
          <a:p>
            <a:pPr rtl="0"/>
            <a:r>
              <a:rPr lang="en-GB"/>
              <a:t>PRESENTATION TITLE</a:t>
            </a:r>
          </a:p>
        </p:txBody>
      </p:sp>
      <p:sp>
        <p:nvSpPr>
          <p:cNvPr id="4" name="Slide Number Placeholder 3">
            <a:extLst>
              <a:ext uri="{FF2B5EF4-FFF2-40B4-BE49-F238E27FC236}">
                <a16:creationId xmlns:a16="http://schemas.microsoft.com/office/drawing/2014/main" id="{4F5EFB41-7AD3-4519-95E7-416BFA1AECAB}"/>
              </a:ext>
            </a:extLst>
          </p:cNvPr>
          <p:cNvSpPr>
            <a:spLocks noGrp="1"/>
          </p:cNvSpPr>
          <p:nvPr>
            <p:ph type="sldNum" sz="quarter" idx="12"/>
          </p:nvPr>
        </p:nvSpPr>
        <p:spPr>
          <a:xfrm>
            <a:off x="4038600" y="6006546"/>
            <a:ext cx="4114800" cy="851453"/>
          </a:xfrm>
          <a:prstGeom prst="rect">
            <a:avLst/>
          </a:prstGeom>
        </p:spPr>
        <p:txBody>
          <a:bodyPr rtlCol="0"/>
          <a:lstStyle>
            <a:defPPr>
              <a:defRPr lang="en-GB"/>
            </a:defPPr>
          </a:lstStyle>
          <a:p>
            <a:pPr rtl="0"/>
            <a:fld id="{294A09A9-5501-47C1-A89A-A340965A2BE2}" type="slidenum">
              <a:rPr lang="en-GB" smtClean="0"/>
              <a:t>‹#›</a:t>
            </a:fld>
            <a:endParaRPr lang="en-GB" dirty="0"/>
          </a:p>
        </p:txBody>
      </p:sp>
      <p:cxnSp>
        <p:nvCxnSpPr>
          <p:cNvPr id="5" name="Straight Connector 4">
            <a:extLst>
              <a:ext uri="{FF2B5EF4-FFF2-40B4-BE49-F238E27FC236}">
                <a16:creationId xmlns:a16="http://schemas.microsoft.com/office/drawing/2014/main" id="{C35C8AF3-79E7-17ED-9EB4-3006B31E422C}"/>
              </a:ext>
            </a:extLst>
          </p:cNvPr>
          <p:cNvCxnSpPr>
            <a:cxnSpLocks/>
          </p:cNvCxnSpPr>
          <p:nvPr userDrawn="1"/>
        </p:nvCxnSpPr>
        <p:spPr>
          <a:xfrm>
            <a:off x="5251048" y="868101"/>
            <a:ext cx="1689904"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6" name="Straight Connector 5">
            <a:extLst>
              <a:ext uri="{FF2B5EF4-FFF2-40B4-BE49-F238E27FC236}">
                <a16:creationId xmlns:a16="http://schemas.microsoft.com/office/drawing/2014/main" id="{875A76CC-ED26-C4F7-5AB6-59D1A4C4A7F2}"/>
              </a:ext>
            </a:extLst>
          </p:cNvPr>
          <p:cNvCxnSpPr>
            <a:cxnSpLocks/>
          </p:cNvCxnSpPr>
          <p:nvPr userDrawn="1"/>
        </p:nvCxnSpPr>
        <p:spPr>
          <a:xfrm>
            <a:off x="5251048" y="5995687"/>
            <a:ext cx="1689904" cy="0"/>
          </a:xfrm>
          <a:prstGeom prst="line">
            <a:avLst/>
          </a:prstGeom>
          <a:ln w="12700"/>
        </p:spPr>
        <p:style>
          <a:lnRef idx="1">
            <a:schemeClr val="dk1"/>
          </a:lnRef>
          <a:fillRef idx="0">
            <a:schemeClr val="dk1"/>
          </a:fillRef>
          <a:effectRef idx="0">
            <a:schemeClr val="dk1"/>
          </a:effectRef>
          <a:fontRef idx="minor">
            <a:schemeClr val="tx1"/>
          </a:fontRef>
        </p:style>
      </p:cxnSp>
      <p:sp>
        <p:nvSpPr>
          <p:cNvPr id="2" name="Title 1">
            <a:extLst>
              <a:ext uri="{FF2B5EF4-FFF2-40B4-BE49-F238E27FC236}">
                <a16:creationId xmlns:a16="http://schemas.microsoft.com/office/drawing/2014/main" id="{3BDEDC48-AA67-6FC9-FF0E-CD3CB49A502F}"/>
              </a:ext>
            </a:extLst>
          </p:cNvPr>
          <p:cNvSpPr>
            <a:spLocks noGrp="1"/>
          </p:cNvSpPr>
          <p:nvPr>
            <p:ph type="title"/>
          </p:nvPr>
        </p:nvSpPr>
        <p:spPr>
          <a:xfrm>
            <a:off x="612648" y="868679"/>
            <a:ext cx="10972800" cy="1572768"/>
          </a:xfrm>
        </p:spPr>
        <p:txBody>
          <a:bodyPr lIns="91440" tIns="182880" rIns="91440" bIns="0" rtlCol="0"/>
          <a:lstStyle>
            <a:lvl1pPr algn="ctr">
              <a:lnSpc>
                <a:spcPct val="90000"/>
              </a:lnSpc>
              <a:defRPr lang="en-GB" sz="4800" spc="400" baseline="0"/>
            </a:lvl1pPr>
          </a:lstStyle>
          <a:p>
            <a:pPr rtl="0"/>
            <a:r>
              <a:rPr lang="en-US"/>
              <a:t>Click to edit Master title style</a:t>
            </a:r>
            <a:endParaRPr lang="en-GB"/>
          </a:p>
        </p:txBody>
      </p:sp>
    </p:spTree>
    <p:extLst>
      <p:ext uri="{BB962C8B-B14F-4D97-AF65-F5344CB8AC3E}">
        <p14:creationId xmlns:p14="http://schemas.microsoft.com/office/powerpoint/2010/main" val="287510722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29541858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5BD6A3-F987-4FCC-A6EF-2EF0D33C0888}"/>
              </a:ext>
            </a:extLst>
          </p:cNvPr>
          <p:cNvSpPr>
            <a:spLocks noGrp="1"/>
          </p:cNvSpPr>
          <p:nvPr>
            <p:ph type="title"/>
          </p:nvPr>
        </p:nvSpPr>
        <p:spPr>
          <a:xfrm>
            <a:off x="839788" y="457200"/>
            <a:ext cx="3932237" cy="1600200"/>
          </a:xfrm>
        </p:spPr>
        <p:txBody>
          <a:bodyPr rtlCol="0" anchor="b"/>
          <a:lstStyle>
            <a:lvl1pPr>
              <a:defRPr lang="en-GB" sz="3200">
                <a:latin typeface="+mj-lt"/>
              </a:defRPr>
            </a:lvl1pPr>
          </a:lstStyle>
          <a:p>
            <a:pPr rtl="0"/>
            <a:r>
              <a:rPr lang="en-US"/>
              <a:t>Click to edit Master title style</a:t>
            </a:r>
            <a:endParaRPr lang="en-GB"/>
          </a:p>
        </p:txBody>
      </p:sp>
      <p:sp>
        <p:nvSpPr>
          <p:cNvPr id="3" name="Content Placeholder 2">
            <a:extLst>
              <a:ext uri="{FF2B5EF4-FFF2-40B4-BE49-F238E27FC236}">
                <a16:creationId xmlns:a16="http://schemas.microsoft.com/office/drawing/2014/main" id="{4C3F06A0-63CE-4272-B90E-4F20296BFBEB}"/>
              </a:ext>
            </a:extLst>
          </p:cNvPr>
          <p:cNvSpPr>
            <a:spLocks noGrp="1"/>
          </p:cNvSpPr>
          <p:nvPr>
            <p:ph idx="1"/>
          </p:nvPr>
        </p:nvSpPr>
        <p:spPr>
          <a:xfrm>
            <a:off x="5183188" y="987425"/>
            <a:ext cx="6172200" cy="4873625"/>
          </a:xfrm>
        </p:spPr>
        <p:txBody>
          <a:bodyPr rtlCol="0"/>
          <a:lstStyle>
            <a:lvl1pPr>
              <a:defRPr lang="en-GB" sz="3200"/>
            </a:lvl1pPr>
            <a:lvl2pPr>
              <a:defRPr lang="en-GB" sz="2800"/>
            </a:lvl2pPr>
            <a:lvl3pPr>
              <a:defRPr lang="en-GB" sz="2400"/>
            </a:lvl3pPr>
            <a:lvl4pPr>
              <a:defRPr lang="en-GB" sz="2000"/>
            </a:lvl4pPr>
            <a:lvl5pPr>
              <a:defRPr lang="en-GB" sz="2000"/>
            </a:lvl5pPr>
            <a:lvl6pPr>
              <a:defRPr lang="en-GB" sz="2000"/>
            </a:lvl6pPr>
            <a:lvl7pPr>
              <a:defRPr lang="en-GB" sz="2000"/>
            </a:lvl7pPr>
            <a:lvl8pPr>
              <a:defRPr lang="en-GB" sz="2000"/>
            </a:lvl8pPr>
            <a:lvl9pPr>
              <a:defRPr lang="en-GB" sz="2000"/>
            </a:lvl9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Text Placeholder 3">
            <a:extLst>
              <a:ext uri="{FF2B5EF4-FFF2-40B4-BE49-F238E27FC236}">
                <a16:creationId xmlns:a16="http://schemas.microsoft.com/office/drawing/2014/main" id="{08467220-06E3-427A-B4D3-9B0030E09DBB}"/>
              </a:ext>
            </a:extLst>
          </p:cNvPr>
          <p:cNvSpPr>
            <a:spLocks noGrp="1"/>
          </p:cNvSpPr>
          <p:nvPr>
            <p:ph type="body" sz="half" idx="2"/>
          </p:nvPr>
        </p:nvSpPr>
        <p:spPr>
          <a:xfrm>
            <a:off x="839788" y="2057400"/>
            <a:ext cx="3932237" cy="3811588"/>
          </a:xfrm>
        </p:spPr>
        <p:txBody>
          <a:bodyPr rtlCol="0"/>
          <a:lstStyle>
            <a:lvl1pPr marL="0" indent="0">
              <a:buNone/>
              <a:defRPr lang="en-GB" sz="1600"/>
            </a:lvl1pPr>
            <a:lvl2pPr marL="457200" indent="0">
              <a:buNone/>
              <a:defRPr lang="en-GB" sz="1400"/>
            </a:lvl2pPr>
            <a:lvl3pPr marL="914400" indent="0">
              <a:buNone/>
              <a:defRPr lang="en-GB" sz="1200"/>
            </a:lvl3pPr>
            <a:lvl4pPr marL="1371600" indent="0">
              <a:buNone/>
              <a:defRPr lang="en-GB" sz="1000"/>
            </a:lvl4pPr>
            <a:lvl5pPr marL="1828800" indent="0">
              <a:buNone/>
              <a:defRPr lang="en-GB" sz="1000"/>
            </a:lvl5pPr>
            <a:lvl6pPr marL="2286000" indent="0">
              <a:buNone/>
              <a:defRPr lang="en-GB" sz="1000"/>
            </a:lvl6pPr>
            <a:lvl7pPr marL="2743200" indent="0">
              <a:buNone/>
              <a:defRPr lang="en-GB" sz="1000"/>
            </a:lvl7pPr>
            <a:lvl8pPr marL="3200400" indent="0">
              <a:buNone/>
              <a:defRPr lang="en-GB" sz="1000"/>
            </a:lvl8pPr>
            <a:lvl9pPr marL="3657600" indent="0">
              <a:buNone/>
              <a:defRPr lang="en-GB" sz="1000"/>
            </a:lvl9pPr>
          </a:lstStyle>
          <a:p>
            <a:pPr lvl="0" rtl="0"/>
            <a:r>
              <a:rPr lang="en-US"/>
              <a:t>Click to edit Master text styles</a:t>
            </a:r>
          </a:p>
        </p:txBody>
      </p:sp>
      <p:sp>
        <p:nvSpPr>
          <p:cNvPr id="6" name="Footer Placeholder 5">
            <a:extLst>
              <a:ext uri="{FF2B5EF4-FFF2-40B4-BE49-F238E27FC236}">
                <a16:creationId xmlns:a16="http://schemas.microsoft.com/office/drawing/2014/main" id="{F5AEF53B-C85C-47DB-ADE4-C1D9FA682945}"/>
              </a:ext>
            </a:extLst>
          </p:cNvPr>
          <p:cNvSpPr>
            <a:spLocks noGrp="1"/>
          </p:cNvSpPr>
          <p:nvPr>
            <p:ph type="ftr" sz="quarter" idx="11"/>
          </p:nvPr>
        </p:nvSpPr>
        <p:spPr>
          <a:xfrm>
            <a:off x="4038600" y="11575"/>
            <a:ext cx="4114800" cy="856526"/>
          </a:xfrm>
          <a:prstGeom prst="rect">
            <a:avLst/>
          </a:prstGeom>
        </p:spPr>
        <p:txBody>
          <a:bodyPr rtlCol="0"/>
          <a:lstStyle>
            <a:defPPr>
              <a:defRPr lang="en-GB"/>
            </a:defPPr>
          </a:lstStyle>
          <a:p>
            <a:pPr rtl="0"/>
            <a:r>
              <a:rPr lang="en-GB"/>
              <a:t>PRESENTATION TITLE</a:t>
            </a:r>
          </a:p>
        </p:txBody>
      </p:sp>
      <p:sp>
        <p:nvSpPr>
          <p:cNvPr id="7" name="Slide Number Placeholder 6">
            <a:extLst>
              <a:ext uri="{FF2B5EF4-FFF2-40B4-BE49-F238E27FC236}">
                <a16:creationId xmlns:a16="http://schemas.microsoft.com/office/drawing/2014/main" id="{DFD4FD38-14E5-4C36-B948-8BF3F794ED8C}"/>
              </a:ext>
            </a:extLst>
          </p:cNvPr>
          <p:cNvSpPr>
            <a:spLocks noGrp="1"/>
          </p:cNvSpPr>
          <p:nvPr>
            <p:ph type="sldNum" sz="quarter" idx="12"/>
          </p:nvPr>
        </p:nvSpPr>
        <p:spPr>
          <a:xfrm>
            <a:off x="4038600" y="6006546"/>
            <a:ext cx="4114800" cy="851453"/>
          </a:xfrm>
          <a:prstGeom prst="rect">
            <a:avLst/>
          </a:prstGeom>
        </p:spPr>
        <p:txBody>
          <a:bodyPr rtlCol="0"/>
          <a:lstStyle>
            <a:defPPr>
              <a:defRPr lang="en-GB"/>
            </a:defPPr>
          </a:lstStyle>
          <a:p>
            <a:pPr rtl="0"/>
            <a:fld id="{294A09A9-5501-47C1-A89A-A340965A2BE2}" type="slidenum">
              <a:rPr lang="en-GB" smtClean="0"/>
              <a:t>‹#›</a:t>
            </a:fld>
            <a:endParaRPr lang="en-GB" dirty="0"/>
          </a:p>
        </p:txBody>
      </p:sp>
      <p:cxnSp>
        <p:nvCxnSpPr>
          <p:cNvPr id="8" name="Straight Connector 7">
            <a:extLst>
              <a:ext uri="{FF2B5EF4-FFF2-40B4-BE49-F238E27FC236}">
                <a16:creationId xmlns:a16="http://schemas.microsoft.com/office/drawing/2014/main" id="{5754AE8D-13E4-BDDA-7C36-A9E08FD0A0E8}"/>
              </a:ext>
            </a:extLst>
          </p:cNvPr>
          <p:cNvCxnSpPr>
            <a:cxnSpLocks/>
          </p:cNvCxnSpPr>
          <p:nvPr userDrawn="1"/>
        </p:nvCxnSpPr>
        <p:spPr>
          <a:xfrm>
            <a:off x="5251048" y="868101"/>
            <a:ext cx="1689904"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9" name="Straight Connector 8">
            <a:extLst>
              <a:ext uri="{FF2B5EF4-FFF2-40B4-BE49-F238E27FC236}">
                <a16:creationId xmlns:a16="http://schemas.microsoft.com/office/drawing/2014/main" id="{6CE37136-8479-8CDC-7EEB-030C1A8151EF}"/>
              </a:ext>
            </a:extLst>
          </p:cNvPr>
          <p:cNvCxnSpPr>
            <a:cxnSpLocks/>
          </p:cNvCxnSpPr>
          <p:nvPr userDrawn="1"/>
        </p:nvCxnSpPr>
        <p:spPr>
          <a:xfrm>
            <a:off x="5251048" y="5995687"/>
            <a:ext cx="1689904" cy="0"/>
          </a:xfrm>
          <a:prstGeom prst="line">
            <a:avLst/>
          </a:prstGeom>
          <a:ln w="1270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79920054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08F2A-1C19-4116-80DF-E24EDDF283FF}"/>
              </a:ext>
            </a:extLst>
          </p:cNvPr>
          <p:cNvSpPr>
            <a:spLocks noGrp="1"/>
          </p:cNvSpPr>
          <p:nvPr>
            <p:ph type="title"/>
          </p:nvPr>
        </p:nvSpPr>
        <p:spPr>
          <a:xfrm>
            <a:off x="839788" y="457200"/>
            <a:ext cx="3932237" cy="1600200"/>
          </a:xfrm>
        </p:spPr>
        <p:txBody>
          <a:bodyPr rtlCol="0" anchor="b"/>
          <a:lstStyle>
            <a:lvl1pPr>
              <a:defRPr lang="en-GB" sz="3200">
                <a:latin typeface="+mj-lt"/>
              </a:defRPr>
            </a:lvl1pPr>
          </a:lstStyle>
          <a:p>
            <a:pPr rtl="0"/>
            <a:r>
              <a:rPr lang="en-US"/>
              <a:t>Click to edit Master title style</a:t>
            </a:r>
            <a:endParaRPr lang="en-GB"/>
          </a:p>
        </p:txBody>
      </p:sp>
      <p:sp>
        <p:nvSpPr>
          <p:cNvPr id="3" name="Picture Placeholder 2">
            <a:extLst>
              <a:ext uri="{FF2B5EF4-FFF2-40B4-BE49-F238E27FC236}">
                <a16:creationId xmlns:a16="http://schemas.microsoft.com/office/drawing/2014/main" id="{08A489A7-7CA6-4CC9-B634-FCB2E102C6B9}"/>
              </a:ext>
            </a:extLst>
          </p:cNvPr>
          <p:cNvSpPr>
            <a:spLocks noGrp="1"/>
          </p:cNvSpPr>
          <p:nvPr>
            <p:ph type="pic" idx="1"/>
          </p:nvPr>
        </p:nvSpPr>
        <p:spPr>
          <a:xfrm>
            <a:off x="5183188" y="987425"/>
            <a:ext cx="6172200" cy="4873625"/>
          </a:xfrm>
        </p:spPr>
        <p:txBody>
          <a:bodyPr rtlCol="0"/>
          <a:lstStyle>
            <a:lvl1pPr marL="0" indent="0">
              <a:buNone/>
              <a:defRPr lang="en-GB" sz="3200"/>
            </a:lvl1pPr>
            <a:lvl2pPr marL="457200" indent="0">
              <a:buNone/>
              <a:defRPr lang="en-GB" sz="2800"/>
            </a:lvl2pPr>
            <a:lvl3pPr marL="914400" indent="0">
              <a:buNone/>
              <a:defRPr lang="en-GB" sz="2400"/>
            </a:lvl3pPr>
            <a:lvl4pPr marL="1371600" indent="0">
              <a:buNone/>
              <a:defRPr lang="en-GB" sz="2000"/>
            </a:lvl4pPr>
            <a:lvl5pPr marL="1828800" indent="0">
              <a:buNone/>
              <a:defRPr lang="en-GB" sz="2000"/>
            </a:lvl5pPr>
            <a:lvl6pPr marL="2286000" indent="0">
              <a:buNone/>
              <a:defRPr lang="en-GB" sz="2000"/>
            </a:lvl6pPr>
            <a:lvl7pPr marL="2743200" indent="0">
              <a:buNone/>
              <a:defRPr lang="en-GB" sz="2000"/>
            </a:lvl7pPr>
            <a:lvl8pPr marL="3200400" indent="0">
              <a:buNone/>
              <a:defRPr lang="en-GB" sz="2000"/>
            </a:lvl8pPr>
            <a:lvl9pPr marL="3657600" indent="0">
              <a:buNone/>
              <a:defRPr lang="en-GB" sz="2000"/>
            </a:lvl9pPr>
          </a:lstStyle>
          <a:p>
            <a:pPr rtl="0"/>
            <a:r>
              <a:rPr lang="en-US"/>
              <a:t>Click icon to add picture</a:t>
            </a:r>
            <a:endParaRPr lang="en-GB" dirty="0"/>
          </a:p>
        </p:txBody>
      </p:sp>
      <p:sp>
        <p:nvSpPr>
          <p:cNvPr id="4" name="Text Placeholder 3">
            <a:extLst>
              <a:ext uri="{FF2B5EF4-FFF2-40B4-BE49-F238E27FC236}">
                <a16:creationId xmlns:a16="http://schemas.microsoft.com/office/drawing/2014/main" id="{7DF5F80D-1DB9-4E0A-8F68-924FC1C9C3BA}"/>
              </a:ext>
            </a:extLst>
          </p:cNvPr>
          <p:cNvSpPr>
            <a:spLocks noGrp="1"/>
          </p:cNvSpPr>
          <p:nvPr>
            <p:ph type="body" sz="half" idx="2"/>
          </p:nvPr>
        </p:nvSpPr>
        <p:spPr>
          <a:xfrm>
            <a:off x="839788" y="2057400"/>
            <a:ext cx="3932237" cy="3811588"/>
          </a:xfrm>
        </p:spPr>
        <p:txBody>
          <a:bodyPr rtlCol="0"/>
          <a:lstStyle>
            <a:lvl1pPr marL="0" indent="0">
              <a:buNone/>
              <a:defRPr lang="en-GB" sz="1600"/>
            </a:lvl1pPr>
            <a:lvl2pPr marL="457200" indent="0">
              <a:buNone/>
              <a:defRPr lang="en-GB" sz="1400"/>
            </a:lvl2pPr>
            <a:lvl3pPr marL="914400" indent="0">
              <a:buNone/>
              <a:defRPr lang="en-GB" sz="1200"/>
            </a:lvl3pPr>
            <a:lvl4pPr marL="1371600" indent="0">
              <a:buNone/>
              <a:defRPr lang="en-GB" sz="1000"/>
            </a:lvl4pPr>
            <a:lvl5pPr marL="1828800" indent="0">
              <a:buNone/>
              <a:defRPr lang="en-GB" sz="1000"/>
            </a:lvl5pPr>
            <a:lvl6pPr marL="2286000" indent="0">
              <a:buNone/>
              <a:defRPr lang="en-GB" sz="1000"/>
            </a:lvl6pPr>
            <a:lvl7pPr marL="2743200" indent="0">
              <a:buNone/>
              <a:defRPr lang="en-GB" sz="1000"/>
            </a:lvl7pPr>
            <a:lvl8pPr marL="3200400" indent="0">
              <a:buNone/>
              <a:defRPr lang="en-GB" sz="1000"/>
            </a:lvl8pPr>
            <a:lvl9pPr marL="3657600" indent="0">
              <a:buNone/>
              <a:defRPr lang="en-GB" sz="1000"/>
            </a:lvl9pPr>
          </a:lstStyle>
          <a:p>
            <a:pPr lvl="0" rtl="0"/>
            <a:r>
              <a:rPr lang="en-US"/>
              <a:t>Click to edit Master text styles</a:t>
            </a:r>
          </a:p>
        </p:txBody>
      </p:sp>
      <p:sp>
        <p:nvSpPr>
          <p:cNvPr id="6" name="Footer Placeholder 5">
            <a:extLst>
              <a:ext uri="{FF2B5EF4-FFF2-40B4-BE49-F238E27FC236}">
                <a16:creationId xmlns:a16="http://schemas.microsoft.com/office/drawing/2014/main" id="{08DA4DA3-10C7-48A6-9B15-38222B8CAD42}"/>
              </a:ext>
            </a:extLst>
          </p:cNvPr>
          <p:cNvSpPr>
            <a:spLocks noGrp="1"/>
          </p:cNvSpPr>
          <p:nvPr>
            <p:ph type="ftr" sz="quarter" idx="11"/>
          </p:nvPr>
        </p:nvSpPr>
        <p:spPr>
          <a:xfrm>
            <a:off x="4038600" y="11575"/>
            <a:ext cx="4114800" cy="856526"/>
          </a:xfrm>
          <a:prstGeom prst="rect">
            <a:avLst/>
          </a:prstGeom>
        </p:spPr>
        <p:txBody>
          <a:bodyPr rtlCol="0"/>
          <a:lstStyle>
            <a:defPPr>
              <a:defRPr lang="en-GB"/>
            </a:defPPr>
          </a:lstStyle>
          <a:p>
            <a:pPr rtl="0"/>
            <a:r>
              <a:rPr lang="en-GB"/>
              <a:t>PRESENTATION TITLE</a:t>
            </a:r>
          </a:p>
        </p:txBody>
      </p:sp>
      <p:sp>
        <p:nvSpPr>
          <p:cNvPr id="7" name="Slide Number Placeholder 6">
            <a:extLst>
              <a:ext uri="{FF2B5EF4-FFF2-40B4-BE49-F238E27FC236}">
                <a16:creationId xmlns:a16="http://schemas.microsoft.com/office/drawing/2014/main" id="{E584E7EE-5B3B-427E-9807-020AEF8C7662}"/>
              </a:ext>
            </a:extLst>
          </p:cNvPr>
          <p:cNvSpPr>
            <a:spLocks noGrp="1"/>
          </p:cNvSpPr>
          <p:nvPr>
            <p:ph type="sldNum" sz="quarter" idx="12"/>
          </p:nvPr>
        </p:nvSpPr>
        <p:spPr>
          <a:xfrm>
            <a:off x="4038600" y="6006546"/>
            <a:ext cx="4114800" cy="851453"/>
          </a:xfrm>
          <a:prstGeom prst="rect">
            <a:avLst/>
          </a:prstGeom>
        </p:spPr>
        <p:txBody>
          <a:bodyPr rtlCol="0"/>
          <a:lstStyle>
            <a:defPPr>
              <a:defRPr lang="en-GB"/>
            </a:defPPr>
          </a:lstStyle>
          <a:p>
            <a:pPr rtl="0"/>
            <a:fld id="{294A09A9-5501-47C1-A89A-A340965A2BE2}" type="slidenum">
              <a:rPr lang="en-GB" smtClean="0"/>
              <a:t>‹#›</a:t>
            </a:fld>
            <a:endParaRPr lang="en-GB" dirty="0"/>
          </a:p>
        </p:txBody>
      </p:sp>
      <p:cxnSp>
        <p:nvCxnSpPr>
          <p:cNvPr id="8" name="Straight Connector 7">
            <a:extLst>
              <a:ext uri="{FF2B5EF4-FFF2-40B4-BE49-F238E27FC236}">
                <a16:creationId xmlns:a16="http://schemas.microsoft.com/office/drawing/2014/main" id="{1DC6EFE9-BD9C-6124-823A-BD1C488321D2}"/>
              </a:ext>
            </a:extLst>
          </p:cNvPr>
          <p:cNvCxnSpPr>
            <a:cxnSpLocks/>
          </p:cNvCxnSpPr>
          <p:nvPr userDrawn="1"/>
        </p:nvCxnSpPr>
        <p:spPr>
          <a:xfrm>
            <a:off x="5251048" y="868101"/>
            <a:ext cx="1689904"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9" name="Straight Connector 8">
            <a:extLst>
              <a:ext uri="{FF2B5EF4-FFF2-40B4-BE49-F238E27FC236}">
                <a16:creationId xmlns:a16="http://schemas.microsoft.com/office/drawing/2014/main" id="{21B53473-DF27-C657-627F-ED66976E076B}"/>
              </a:ext>
            </a:extLst>
          </p:cNvPr>
          <p:cNvCxnSpPr>
            <a:cxnSpLocks/>
          </p:cNvCxnSpPr>
          <p:nvPr userDrawn="1"/>
        </p:nvCxnSpPr>
        <p:spPr>
          <a:xfrm>
            <a:off x="5251048" y="5995687"/>
            <a:ext cx="1689904" cy="0"/>
          </a:xfrm>
          <a:prstGeom prst="line">
            <a:avLst/>
          </a:prstGeom>
          <a:ln w="1270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4351659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image" Target="../media/image1.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Background pattern&#10;&#10;Description automatically generated">
            <a:extLst>
              <a:ext uri="{FF2B5EF4-FFF2-40B4-BE49-F238E27FC236}">
                <a16:creationId xmlns:a16="http://schemas.microsoft.com/office/drawing/2014/main" id="{E020D11E-3FF2-1E7F-038B-4F9534916FEB}"/>
              </a:ext>
            </a:extLst>
          </p:cNvPr>
          <p:cNvPicPr>
            <a:picLocks noChangeAspect="1"/>
          </p:cNvPicPr>
          <p:nvPr userDrawn="1"/>
        </p:nvPicPr>
        <p:blipFill>
          <a:blip r:embed="rId21">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9198F9AA-2C87-421D-97C1-B4248DFDC2C2}"/>
              </a:ext>
            </a:extLst>
          </p:cNvPr>
          <p:cNvSpPr>
            <a:spLocks noGrp="1"/>
          </p:cNvSpPr>
          <p:nvPr>
            <p:ph type="title"/>
          </p:nvPr>
        </p:nvSpPr>
        <p:spPr>
          <a:xfrm>
            <a:off x="381000" y="1660127"/>
            <a:ext cx="11430000" cy="1325563"/>
          </a:xfrm>
          <a:prstGeom prst="rect">
            <a:avLst/>
          </a:prstGeom>
        </p:spPr>
        <p:txBody>
          <a:bodyPr vert="horz" lIns="91440" tIns="45720" rIns="91440" bIns="45720" rtlCol="0" anchor="ctr">
            <a:noAutofit/>
          </a:bodyPr>
          <a:lstStyle>
            <a:defPPr>
              <a:defRPr lang="en-GB"/>
            </a:defPPr>
          </a:lstStyle>
          <a:p>
            <a:pPr rtl="0"/>
            <a:r>
              <a:rPr lang="en-US"/>
              <a:t>Click to edit Master title style</a:t>
            </a:r>
            <a:endParaRPr lang="en-GB"/>
          </a:p>
        </p:txBody>
      </p:sp>
      <p:sp>
        <p:nvSpPr>
          <p:cNvPr id="3" name="Text Placeholder 2">
            <a:extLst>
              <a:ext uri="{FF2B5EF4-FFF2-40B4-BE49-F238E27FC236}">
                <a16:creationId xmlns:a16="http://schemas.microsoft.com/office/drawing/2014/main" id="{AE98FC63-C8D2-4CE6-A3F1-EE8ED24590C4}"/>
              </a:ext>
            </a:extLst>
          </p:cNvPr>
          <p:cNvSpPr>
            <a:spLocks noGrp="1"/>
          </p:cNvSpPr>
          <p:nvPr>
            <p:ph type="body" idx="1"/>
          </p:nvPr>
        </p:nvSpPr>
        <p:spPr>
          <a:xfrm>
            <a:off x="381000" y="3104752"/>
            <a:ext cx="11430000" cy="2092281"/>
          </a:xfrm>
          <a:prstGeom prst="rect">
            <a:avLst/>
          </a:prstGeom>
        </p:spPr>
        <p:txBody>
          <a:bodyPr vert="horz" lIns="91440" tIns="45720" rIns="91440" bIns="45720" rtlCol="0">
            <a:noAutofit/>
          </a:bodyPr>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5" name="Footer Placeholder 4">
            <a:extLst>
              <a:ext uri="{FF2B5EF4-FFF2-40B4-BE49-F238E27FC236}">
                <a16:creationId xmlns:a16="http://schemas.microsoft.com/office/drawing/2014/main" id="{60567522-C3B6-46EB-A361-BEC2510B00CA}"/>
              </a:ext>
            </a:extLst>
          </p:cNvPr>
          <p:cNvSpPr>
            <a:spLocks noGrp="1"/>
          </p:cNvSpPr>
          <p:nvPr>
            <p:ph type="ftr" sz="quarter" idx="3"/>
          </p:nvPr>
        </p:nvSpPr>
        <p:spPr>
          <a:xfrm>
            <a:off x="4038600" y="11575"/>
            <a:ext cx="4114800" cy="856526"/>
          </a:xfrm>
          <a:prstGeom prst="rect">
            <a:avLst/>
          </a:prstGeom>
        </p:spPr>
        <p:txBody>
          <a:bodyPr vert="horz" lIns="91440" tIns="45720" rIns="91440" bIns="45720" rtlCol="0" anchor="ctr">
            <a:noAutofit/>
          </a:bodyPr>
          <a:lstStyle>
            <a:lvl1pPr algn="ctr">
              <a:defRPr lang="en-GB" sz="1200" b="1" i="0" spc="200" baseline="0">
                <a:solidFill>
                  <a:schemeClr val="tx1"/>
                </a:solidFill>
                <a:latin typeface="+mn-lt"/>
                <a:cs typeface="Arial" panose="020B0604020202020204" pitchFamily="34" charset="0"/>
              </a:defRPr>
            </a:lvl1pPr>
          </a:lstStyle>
          <a:p>
            <a:pPr rtl="0"/>
            <a:r>
              <a:rPr lang="en-GB"/>
              <a:t>PRESENTATION TITLE</a:t>
            </a:r>
          </a:p>
        </p:txBody>
      </p:sp>
      <p:sp>
        <p:nvSpPr>
          <p:cNvPr id="6" name="Slide Number Placeholder 5">
            <a:extLst>
              <a:ext uri="{FF2B5EF4-FFF2-40B4-BE49-F238E27FC236}">
                <a16:creationId xmlns:a16="http://schemas.microsoft.com/office/drawing/2014/main" id="{CDC57CF0-034F-450D-937C-718D5AF1A059}"/>
              </a:ext>
            </a:extLst>
          </p:cNvPr>
          <p:cNvSpPr>
            <a:spLocks noGrp="1"/>
          </p:cNvSpPr>
          <p:nvPr>
            <p:ph type="sldNum" sz="quarter" idx="4"/>
          </p:nvPr>
        </p:nvSpPr>
        <p:spPr>
          <a:xfrm>
            <a:off x="4038600" y="6006546"/>
            <a:ext cx="4114800" cy="851453"/>
          </a:xfrm>
          <a:prstGeom prst="rect">
            <a:avLst/>
          </a:prstGeom>
        </p:spPr>
        <p:txBody>
          <a:bodyPr vert="horz" lIns="91440" tIns="45720" rIns="91440" bIns="45720" rtlCol="0" anchor="ctr">
            <a:noAutofit/>
          </a:bodyPr>
          <a:lstStyle>
            <a:lvl1pPr algn="ctr">
              <a:defRPr lang="en-GB" sz="1200" b="1" i="0" spc="200" baseline="0">
                <a:solidFill>
                  <a:schemeClr val="tx1"/>
                </a:solidFill>
                <a:latin typeface="+mn-lt"/>
                <a:cs typeface="Arial" panose="020B0604020202020204" pitchFamily="34" charset="0"/>
              </a:defRPr>
            </a:lvl1pPr>
          </a:lstStyle>
          <a:p>
            <a:pPr rtl="0"/>
            <a:r>
              <a:rPr lang="en-GB"/>
              <a:t>&lt;##&gt;</a:t>
            </a:r>
          </a:p>
        </p:txBody>
      </p:sp>
    </p:spTree>
    <p:extLst>
      <p:ext uri="{BB962C8B-B14F-4D97-AF65-F5344CB8AC3E}">
        <p14:creationId xmlns:p14="http://schemas.microsoft.com/office/powerpoint/2010/main" val="1788353970"/>
      </p:ext>
    </p:extLst>
  </p:cSld>
  <p:clrMap bg1="lt1" tx1="dk1" bg2="lt2" tx2="dk2" accent1="accent1" accent2="accent2" accent3="accent3" accent4="accent4" accent5="accent5" accent6="accent6" hlink="hlink" folHlink="folHlink"/>
  <p:sldLayoutIdLst>
    <p:sldLayoutId id="2147483649" r:id="rId1"/>
    <p:sldLayoutId id="2147483663" r:id="rId2"/>
    <p:sldLayoutId id="2147483664" r:id="rId3"/>
    <p:sldLayoutId id="2147483651" r:id="rId4"/>
    <p:sldLayoutId id="2147483662" r:id="rId5"/>
    <p:sldLayoutId id="2147483665" r:id="rId6"/>
    <p:sldLayoutId id="2147483669" r:id="rId7"/>
    <p:sldLayoutId id="2147483658" r:id="rId8"/>
    <p:sldLayoutId id="2147483666" r:id="rId9"/>
    <p:sldLayoutId id="2147483668" r:id="rId10"/>
    <p:sldLayoutId id="2147483670" r:id="rId11"/>
    <p:sldLayoutId id="2147483653" r:id="rId12"/>
    <p:sldLayoutId id="2147483667" r:id="rId13"/>
    <p:sldLayoutId id="2147483661" r:id="rId14"/>
    <p:sldLayoutId id="2147483660" r:id="rId15"/>
    <p:sldLayoutId id="2147483655" r:id="rId16"/>
    <p:sldLayoutId id="2147483659" r:id="rId17"/>
    <p:sldLayoutId id="2147483656" r:id="rId18"/>
    <p:sldLayoutId id="2147483657" r:id="rId19"/>
  </p:sldLayoutIdLst>
  <p:hf hdr="0" dt="0"/>
  <p:txStyles>
    <p:titleStyle>
      <a:lvl1pPr algn="l" defTabSz="914400" rtl="0" eaLnBrk="1" latinLnBrk="0" hangingPunct="1">
        <a:lnSpc>
          <a:spcPct val="90000"/>
        </a:lnSpc>
        <a:spcBef>
          <a:spcPct val="0"/>
        </a:spcBef>
        <a:buNone/>
        <a:defRPr lang="en-GB" sz="4400" b="1" i="0" kern="1200" cap="all" spc="400" baseline="0">
          <a:solidFill>
            <a:schemeClr val="tx1"/>
          </a:solidFill>
          <a:latin typeface="+mj-lt"/>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lang="en-GB" sz="2800" b="0" i="0" kern="1200" spc="50" baseline="0">
          <a:solidFill>
            <a:schemeClr val="tx1"/>
          </a:solidFill>
          <a:latin typeface="+mn-lt"/>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lang="en-GB" sz="2400" b="0" i="0" kern="1200" spc="50" baseline="0">
          <a:solidFill>
            <a:schemeClr val="tx1"/>
          </a:solidFill>
          <a:latin typeface="+mn-lt"/>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lang="en-GB" sz="2000" b="0" i="0" kern="1200" spc="50" baseline="0">
          <a:solidFill>
            <a:schemeClr val="tx1"/>
          </a:solidFill>
          <a:latin typeface="+mn-lt"/>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lang="en-GB" sz="1800" b="0" i="0" kern="1200" spc="50" baseline="0">
          <a:solidFill>
            <a:schemeClr val="tx1"/>
          </a:solidFill>
          <a:latin typeface="+mn-lt"/>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lang="en-GB" sz="1800" b="0" i="0" kern="1200" spc="50" baseline="0">
          <a:solidFill>
            <a:schemeClr val="tx1"/>
          </a:solidFill>
          <a:latin typeface="+mn-lt"/>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9pPr>
    </p:bodyStyle>
    <p:otherStyle>
      <a:defPPr>
        <a:defRPr lang="en-GB"/>
      </a:defPPr>
      <a:lvl1pPr marL="0" algn="l" defTabSz="914400" rtl="0" eaLnBrk="1" latinLnBrk="0" hangingPunct="1">
        <a:defRPr lang="en-GB" sz="1800" kern="1200">
          <a:solidFill>
            <a:schemeClr val="tx1"/>
          </a:solidFill>
          <a:latin typeface="+mn-lt"/>
          <a:ea typeface="+mn-ea"/>
          <a:cs typeface="+mn-cs"/>
        </a:defRPr>
      </a:lvl1pPr>
      <a:lvl2pPr marL="457200" algn="l" defTabSz="914400" rtl="0" eaLnBrk="1" latinLnBrk="0" hangingPunct="1">
        <a:defRPr lang="en-GB" sz="1800" kern="1200">
          <a:solidFill>
            <a:schemeClr val="tx1"/>
          </a:solidFill>
          <a:latin typeface="+mn-lt"/>
          <a:ea typeface="+mn-ea"/>
          <a:cs typeface="+mn-cs"/>
        </a:defRPr>
      </a:lvl2pPr>
      <a:lvl3pPr marL="914400" algn="l" defTabSz="914400" rtl="0" eaLnBrk="1" latinLnBrk="0" hangingPunct="1">
        <a:defRPr lang="en-GB" sz="1800" kern="1200">
          <a:solidFill>
            <a:schemeClr val="tx1"/>
          </a:solidFill>
          <a:latin typeface="+mn-lt"/>
          <a:ea typeface="+mn-ea"/>
          <a:cs typeface="+mn-cs"/>
        </a:defRPr>
      </a:lvl3pPr>
      <a:lvl4pPr marL="1371600" algn="l" defTabSz="914400" rtl="0" eaLnBrk="1" latinLnBrk="0" hangingPunct="1">
        <a:defRPr lang="en-GB" sz="1800" kern="1200">
          <a:solidFill>
            <a:schemeClr val="tx1"/>
          </a:solidFill>
          <a:latin typeface="+mn-lt"/>
          <a:ea typeface="+mn-ea"/>
          <a:cs typeface="+mn-cs"/>
        </a:defRPr>
      </a:lvl4pPr>
      <a:lvl5pPr marL="1828800" algn="l" defTabSz="914400" rtl="0" eaLnBrk="1" latinLnBrk="0" hangingPunct="1">
        <a:defRPr lang="en-GB" sz="1800" kern="1200">
          <a:solidFill>
            <a:schemeClr val="tx1"/>
          </a:solidFill>
          <a:latin typeface="+mn-lt"/>
          <a:ea typeface="+mn-ea"/>
          <a:cs typeface="+mn-cs"/>
        </a:defRPr>
      </a:lvl5pPr>
      <a:lvl6pPr marL="2286000" algn="l" defTabSz="914400" rtl="0" eaLnBrk="1" latinLnBrk="0" hangingPunct="1">
        <a:defRPr lang="en-GB" sz="1800" kern="1200">
          <a:solidFill>
            <a:schemeClr val="tx1"/>
          </a:solidFill>
          <a:latin typeface="+mn-lt"/>
          <a:ea typeface="+mn-ea"/>
          <a:cs typeface="+mn-cs"/>
        </a:defRPr>
      </a:lvl6pPr>
      <a:lvl7pPr marL="2743200" algn="l" defTabSz="914400" rtl="0" eaLnBrk="1" latinLnBrk="0" hangingPunct="1">
        <a:defRPr lang="en-GB" sz="1800" kern="1200">
          <a:solidFill>
            <a:schemeClr val="tx1"/>
          </a:solidFill>
          <a:latin typeface="+mn-lt"/>
          <a:ea typeface="+mn-ea"/>
          <a:cs typeface="+mn-cs"/>
        </a:defRPr>
      </a:lvl7pPr>
      <a:lvl8pPr marL="3200400" algn="l" defTabSz="914400" rtl="0" eaLnBrk="1" latinLnBrk="0" hangingPunct="1">
        <a:defRPr lang="en-GB" sz="1800" kern="1200">
          <a:solidFill>
            <a:schemeClr val="tx1"/>
          </a:solidFill>
          <a:latin typeface="+mn-lt"/>
          <a:ea typeface="+mn-ea"/>
          <a:cs typeface="+mn-cs"/>
        </a:defRPr>
      </a:lvl8pPr>
      <a:lvl9pPr marL="3657600" algn="l" defTabSz="914400" rtl="0" eaLnBrk="1" latinLnBrk="0" hangingPunct="1">
        <a:defRPr lang="en-GB"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3" Type="http://schemas.openxmlformats.org/officeDocument/2006/relationships/hyperlink" Target="https://www.nice.org.uk/guidance/ng236/chapter/Recommendations" TargetMode="External"/><Relationship Id="rId2" Type="http://schemas.openxmlformats.org/officeDocument/2006/relationships/hyperlink" Target="https://www.stroke.org.uk/stroke/statistics" TargetMode="External"/><Relationship Id="rId1" Type="http://schemas.openxmlformats.org/officeDocument/2006/relationships/slideLayout" Target="../slideLayouts/slideLayout15.xml"/><Relationship Id="rId4" Type="http://schemas.openxmlformats.org/officeDocument/2006/relationships/hyperlink" Target="https://www.england.nhs.uk/wp-content/uploads/2020/03/nhs-continuing-healthcare-independent-review-process.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37366D29-46CA-9B17-407D-81ED59A02102}"/>
              </a:ext>
            </a:extLst>
          </p:cNvPr>
          <p:cNvSpPr txBox="1"/>
          <p:nvPr/>
        </p:nvSpPr>
        <p:spPr>
          <a:xfrm>
            <a:off x="911424" y="1052736"/>
            <a:ext cx="10081120" cy="4832092"/>
          </a:xfrm>
          <a:prstGeom prst="rect">
            <a:avLst/>
          </a:prstGeom>
          <a:noFill/>
        </p:spPr>
        <p:txBody>
          <a:bodyPr wrap="square" rtlCol="0">
            <a:spAutoFit/>
          </a:bodyPr>
          <a:lstStyle/>
          <a:p>
            <a:pPr fontAlgn="base"/>
            <a:r>
              <a:rPr lang="en-GB" sz="2800" b="1" dirty="0"/>
              <a:t>Name</a:t>
            </a:r>
            <a:r>
              <a:rPr lang="en-GB" sz="2800" dirty="0"/>
              <a:t> Kylie Lousie Bishop  ​</a:t>
            </a:r>
            <a:r>
              <a:rPr lang="en-US" sz="2800" dirty="0"/>
              <a:t>​</a:t>
            </a:r>
          </a:p>
          <a:p>
            <a:pPr fontAlgn="base"/>
            <a:r>
              <a:rPr lang="en-US" sz="2800" dirty="0"/>
              <a:t>​</a:t>
            </a:r>
            <a:br>
              <a:rPr lang="en-US" sz="2800" dirty="0"/>
            </a:br>
            <a:r>
              <a:rPr lang="en-GB" sz="2800" b="1" dirty="0"/>
              <a:t>Student Number </a:t>
            </a:r>
            <a:r>
              <a:rPr lang="en-GB" sz="2800" dirty="0"/>
              <a:t>2412212 </a:t>
            </a:r>
            <a:r>
              <a:rPr lang="en-US" sz="2800" dirty="0"/>
              <a:t>​</a:t>
            </a:r>
          </a:p>
          <a:p>
            <a:pPr fontAlgn="base"/>
            <a:r>
              <a:rPr lang="en-US" sz="2800" dirty="0"/>
              <a:t>​</a:t>
            </a:r>
            <a:br>
              <a:rPr lang="en-US" sz="2800" dirty="0"/>
            </a:br>
            <a:r>
              <a:rPr lang="en-GB" sz="2800" b="1" dirty="0"/>
              <a:t>Module Code </a:t>
            </a:r>
            <a:r>
              <a:rPr lang="en-GB" sz="2800" dirty="0"/>
              <a:t>BMHP5023</a:t>
            </a:r>
            <a:endParaRPr lang="en-US" sz="2800" dirty="0"/>
          </a:p>
          <a:p>
            <a:pPr fontAlgn="base"/>
            <a:r>
              <a:rPr lang="en-US" sz="2800" dirty="0"/>
              <a:t>​</a:t>
            </a:r>
            <a:br>
              <a:rPr lang="en-US" sz="2800" dirty="0"/>
            </a:br>
            <a:r>
              <a:rPr lang="en-GB" sz="2800" b="1" dirty="0"/>
              <a:t>Module Title </a:t>
            </a:r>
            <a:r>
              <a:rPr lang="en-GB" sz="2800" dirty="0"/>
              <a:t>Introduction to Physiology </a:t>
            </a:r>
            <a:r>
              <a:rPr lang="en-US" sz="2800" dirty="0"/>
              <a:t>​</a:t>
            </a:r>
          </a:p>
          <a:p>
            <a:pPr fontAlgn="base"/>
            <a:r>
              <a:rPr lang="en-US" sz="2800" dirty="0"/>
              <a:t>​</a:t>
            </a:r>
            <a:br>
              <a:rPr lang="en-US" sz="2800" dirty="0"/>
            </a:br>
            <a:r>
              <a:rPr lang="en-GB" sz="2800" b="1" dirty="0"/>
              <a:t>Lecturer Name </a:t>
            </a:r>
            <a:r>
              <a:rPr lang="en-GB" sz="2800" dirty="0"/>
              <a:t>Parese Ahmed </a:t>
            </a:r>
            <a:endParaRPr lang="en-US" sz="2800" dirty="0"/>
          </a:p>
          <a:p>
            <a:pPr fontAlgn="base"/>
            <a:r>
              <a:rPr lang="en-GB" sz="2800" dirty="0"/>
              <a:t>​</a:t>
            </a:r>
          </a:p>
          <a:p>
            <a:pPr fontAlgn="base"/>
            <a:r>
              <a:rPr lang="en-GB" sz="2800" b="1" dirty="0"/>
              <a:t>Assignment Title </a:t>
            </a:r>
            <a:r>
              <a:rPr lang="en-GB" sz="2800" dirty="0"/>
              <a:t>Component 2: Presentation </a:t>
            </a:r>
            <a:r>
              <a:rPr lang="en-US" sz="2800" dirty="0"/>
              <a:t>​</a:t>
            </a:r>
          </a:p>
        </p:txBody>
      </p:sp>
    </p:spTree>
    <p:extLst>
      <p:ext uri="{BB962C8B-B14F-4D97-AF65-F5344CB8AC3E}">
        <p14:creationId xmlns:p14="http://schemas.microsoft.com/office/powerpoint/2010/main" val="22593088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4A003396-B624-401E-50C6-C0BB01AF161D}"/>
              </a:ext>
            </a:extLst>
          </p:cNvPr>
          <p:cNvSpPr>
            <a:spLocks noGrp="1"/>
          </p:cNvSpPr>
          <p:nvPr>
            <p:ph type="sldNum" sz="quarter" idx="12"/>
          </p:nvPr>
        </p:nvSpPr>
        <p:spPr/>
        <p:txBody>
          <a:bodyPr rtlCol="0"/>
          <a:lstStyle>
            <a:defPPr>
              <a:defRPr lang="en-GB"/>
            </a:defPPr>
          </a:lstStyle>
          <a:p>
            <a:pPr rtl="0"/>
            <a:fld id="{294A09A9-5501-47C1-A89A-A340965A2BE2}" type="slidenum">
              <a:rPr lang="en-GB" smtClean="0"/>
              <a:pPr/>
              <a:t>2</a:t>
            </a:fld>
            <a:endParaRPr lang="en-GB" dirty="0"/>
          </a:p>
        </p:txBody>
      </p:sp>
      <p:sp>
        <p:nvSpPr>
          <p:cNvPr id="4" name="TextBox 3">
            <a:extLst>
              <a:ext uri="{FF2B5EF4-FFF2-40B4-BE49-F238E27FC236}">
                <a16:creationId xmlns:a16="http://schemas.microsoft.com/office/drawing/2014/main" id="{5FDB2960-4EC2-00C0-5C2B-E5957341C38E}"/>
              </a:ext>
            </a:extLst>
          </p:cNvPr>
          <p:cNvSpPr txBox="1"/>
          <p:nvPr/>
        </p:nvSpPr>
        <p:spPr>
          <a:xfrm>
            <a:off x="750211" y="1070826"/>
            <a:ext cx="10683240" cy="717119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800" b="1" dirty="0">
                <a:cs typeface="Arial"/>
              </a:rPr>
              <a:t>Introduction </a:t>
            </a:r>
            <a:endParaRPr lang="en-US" sz="2800" b="1"/>
          </a:p>
          <a:p>
            <a:pPr algn="ctr"/>
            <a:endParaRPr lang="en-GB" dirty="0">
              <a:cs typeface="Arial"/>
            </a:endParaRPr>
          </a:p>
          <a:p>
            <a:pPr algn="ctr"/>
            <a:r>
              <a:rPr lang="en-GB" dirty="0">
                <a:cs typeface="Arial"/>
              </a:rPr>
              <a:t>In my power point presentation </a:t>
            </a:r>
            <a:r>
              <a:rPr lang="en-GB" err="1">
                <a:cs typeface="Arial"/>
              </a:rPr>
              <a:t>i</a:t>
            </a:r>
            <a:r>
              <a:rPr lang="en-GB" dirty="0">
                <a:cs typeface="Arial"/>
              </a:rPr>
              <a:t> will discussing and explaining about the cardiovascular disease stroke and will put a  care plan together. A cardiovascular stroke is a life-threatening medical condition that occurs when the blood supply to part of the brain is interrupted or reduced depriving brain tissue of oxygen and nutrients. Within minutes brain cells begin to die. </a:t>
            </a:r>
          </a:p>
          <a:p>
            <a:pPr algn="ctr"/>
            <a:endParaRPr lang="en-GB" dirty="0">
              <a:cs typeface="Arial"/>
            </a:endParaRPr>
          </a:p>
          <a:p>
            <a:pPr algn="ctr"/>
            <a:r>
              <a:rPr lang="en-GB" dirty="0">
                <a:cs typeface="Arial"/>
              </a:rPr>
              <a:t>As a major form of cardiovascular disease, stroke is one of the leading causes of death and long-term disability in the </a:t>
            </a:r>
            <a:r>
              <a:rPr lang="en-GB" err="1">
                <a:cs typeface="Arial"/>
              </a:rPr>
              <a:t>uk</a:t>
            </a:r>
            <a:r>
              <a:rPr lang="en-GB" dirty="0">
                <a:cs typeface="Arial"/>
              </a:rPr>
              <a:t>, with approximately 152,000 strokes occurring annually according to stroke association (2025). There are approximately 1.4 million stroke survivors living in the </a:t>
            </a:r>
            <a:r>
              <a:rPr lang="en-GB" err="1">
                <a:cs typeface="Arial"/>
              </a:rPr>
              <a:t>uk</a:t>
            </a:r>
            <a:r>
              <a:rPr lang="en-GB" dirty="0">
                <a:cs typeface="Arial"/>
              </a:rPr>
              <a:t> today according to stroke association (2025). Stroke is responsible for around 75% of deaths from cerebrovascular disease making it one of the leading causes of death and disability according to stroke association (2025). The stroke association supported over 66,000 people through its services in 2024 – 2025. </a:t>
            </a:r>
          </a:p>
          <a:p>
            <a:pPr algn="ctr"/>
            <a:endParaRPr lang="en-GB" dirty="0">
              <a:cs typeface="Arial"/>
            </a:endParaRPr>
          </a:p>
          <a:p>
            <a:pPr algn="ctr"/>
            <a:r>
              <a:rPr lang="en-GB" dirty="0">
                <a:cs typeface="Arial"/>
              </a:rPr>
              <a:t>Understanding stroke is essential for saving lives. The </a:t>
            </a:r>
            <a:r>
              <a:rPr lang="en-GB" dirty="0" err="1">
                <a:cs typeface="Arial"/>
              </a:rPr>
              <a:t>Nhs</a:t>
            </a:r>
            <a:r>
              <a:rPr lang="en-GB" dirty="0">
                <a:cs typeface="Arial"/>
              </a:rPr>
              <a:t> continues to promote the FAST campaign </a:t>
            </a:r>
            <a:r>
              <a:rPr lang="en-GB" b="1" dirty="0">
                <a:cs typeface="Arial"/>
              </a:rPr>
              <a:t>F</a:t>
            </a:r>
            <a:r>
              <a:rPr lang="en-GB" dirty="0">
                <a:cs typeface="Arial"/>
              </a:rPr>
              <a:t>ace drooping, </a:t>
            </a:r>
            <a:r>
              <a:rPr lang="en-GB" b="1" dirty="0">
                <a:cs typeface="Arial"/>
              </a:rPr>
              <a:t>A</a:t>
            </a:r>
            <a:r>
              <a:rPr lang="en-GB" dirty="0">
                <a:cs typeface="Arial"/>
              </a:rPr>
              <a:t>rm weakness, </a:t>
            </a:r>
            <a:r>
              <a:rPr lang="en-GB" b="1" dirty="0">
                <a:cs typeface="Arial"/>
              </a:rPr>
              <a:t>S</a:t>
            </a:r>
            <a:r>
              <a:rPr lang="en-GB" dirty="0">
                <a:cs typeface="Arial"/>
              </a:rPr>
              <a:t>peech difficulty, </a:t>
            </a:r>
            <a:r>
              <a:rPr lang="en-GB" b="1" dirty="0">
                <a:cs typeface="Arial"/>
              </a:rPr>
              <a:t>T</a:t>
            </a:r>
            <a:r>
              <a:rPr lang="en-GB" dirty="0">
                <a:cs typeface="Arial"/>
              </a:rPr>
              <a:t>ime to call 999. Early recognition and rapid response are critical to improving survival and recovery outcomes. </a:t>
            </a:r>
          </a:p>
          <a:p>
            <a:endParaRPr lang="en-GB" dirty="0">
              <a:cs typeface="Arial"/>
            </a:endParaRPr>
          </a:p>
          <a:p>
            <a:endParaRPr lang="en-GB" dirty="0">
              <a:cs typeface="Arial"/>
            </a:endParaRPr>
          </a:p>
          <a:p>
            <a:endParaRPr lang="en-GB" dirty="0">
              <a:cs typeface="Arial"/>
            </a:endParaRPr>
          </a:p>
          <a:p>
            <a:endParaRPr lang="en-GB" dirty="0">
              <a:cs typeface="Arial"/>
            </a:endParaRPr>
          </a:p>
          <a:p>
            <a:endParaRPr lang="en-GB" dirty="0">
              <a:cs typeface="Arial"/>
            </a:endParaRPr>
          </a:p>
          <a:p>
            <a:endParaRPr lang="en-GB" dirty="0">
              <a:cs typeface="Arial"/>
            </a:endParaRPr>
          </a:p>
          <a:p>
            <a:endParaRPr lang="en-GB" dirty="0">
              <a:cs typeface="Arial"/>
            </a:endParaRPr>
          </a:p>
          <a:p>
            <a:endParaRPr lang="en-GB" dirty="0">
              <a:cs typeface="Arial"/>
            </a:endParaRPr>
          </a:p>
        </p:txBody>
      </p:sp>
    </p:spTree>
    <p:extLst>
      <p:ext uri="{BB962C8B-B14F-4D97-AF65-F5344CB8AC3E}">
        <p14:creationId xmlns:p14="http://schemas.microsoft.com/office/powerpoint/2010/main" val="33071625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22458278-1F13-5530-34DA-DBE070257D8D}"/>
              </a:ext>
            </a:extLst>
          </p:cNvPr>
          <p:cNvSpPr txBox="1"/>
          <p:nvPr/>
        </p:nvSpPr>
        <p:spPr>
          <a:xfrm>
            <a:off x="503208" y="265981"/>
            <a:ext cx="11171207" cy="73250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r>
              <a:rPr lang="en-GB" sz="1600" baseline="0" dirty="0">
                <a:latin typeface="Arial"/>
                <a:ea typeface="Segoe UI"/>
                <a:cs typeface="Segoe UI"/>
              </a:rPr>
              <a:t>Understanding anatomy and physiology is essential for the healthcare professionals to provide adequate medical care. It has various systems that work in harmony to make your body operate and move around. There are a few important systems in the body like the cardiovascular system. </a:t>
            </a:r>
            <a:r>
              <a:rPr lang="en-US" sz="1600" dirty="0">
                <a:latin typeface="Arial"/>
                <a:ea typeface="Segoe UI"/>
                <a:cs typeface="Segoe UI"/>
              </a:rPr>
              <a:t>​</a:t>
            </a:r>
          </a:p>
          <a:p>
            <a:pPr rtl="0"/>
            <a:r>
              <a:rPr lang="en-GB" sz="1600" dirty="0">
                <a:latin typeface="Arial"/>
                <a:ea typeface="Segoe UI"/>
                <a:cs typeface="Segoe UI"/>
              </a:rPr>
              <a:t>​</a:t>
            </a:r>
          </a:p>
          <a:p>
            <a:pPr algn="ctr" rtl="0"/>
            <a:r>
              <a:rPr lang="en-GB" sz="1600" b="1" baseline="0" dirty="0">
                <a:latin typeface="Arial"/>
                <a:ea typeface="Segoe UI"/>
                <a:cs typeface="Segoe UI"/>
              </a:rPr>
              <a:t>Anatomy Cardiovascular System </a:t>
            </a:r>
            <a:r>
              <a:rPr lang="en-US" sz="1600" b="1" dirty="0">
                <a:latin typeface="Arial"/>
                <a:ea typeface="Segoe UI"/>
                <a:cs typeface="Segoe UI"/>
              </a:rPr>
              <a:t>​</a:t>
            </a:r>
          </a:p>
          <a:p>
            <a:pPr rtl="0"/>
            <a:r>
              <a:rPr lang="en-GB" sz="1600" dirty="0">
                <a:latin typeface="Arial"/>
                <a:ea typeface="Segoe UI"/>
                <a:cs typeface="Segoe UI"/>
              </a:rPr>
              <a:t>​</a:t>
            </a:r>
          </a:p>
          <a:p>
            <a:pPr rtl="0"/>
            <a:r>
              <a:rPr lang="en-GB" sz="1600" b="1" baseline="0" dirty="0">
                <a:latin typeface="Arial"/>
                <a:ea typeface="Segoe UI"/>
                <a:cs typeface="Segoe UI"/>
              </a:rPr>
              <a:t>Heart: </a:t>
            </a:r>
            <a:r>
              <a:rPr lang="en-GB" sz="1600" baseline="0" dirty="0">
                <a:latin typeface="Arial"/>
                <a:ea typeface="Segoe UI"/>
                <a:cs typeface="Segoe UI"/>
              </a:rPr>
              <a:t>pumps oxygenated blood to the brain via the arteries</a:t>
            </a:r>
            <a:r>
              <a:rPr lang="en-US" sz="1600" dirty="0">
                <a:latin typeface="Arial"/>
                <a:ea typeface="Segoe UI"/>
                <a:cs typeface="Segoe UI"/>
              </a:rPr>
              <a:t>​</a:t>
            </a:r>
          </a:p>
          <a:p>
            <a:pPr rtl="0"/>
            <a:r>
              <a:rPr lang="en-GB" sz="1600" dirty="0">
                <a:latin typeface="Arial"/>
                <a:ea typeface="Segoe UI"/>
                <a:cs typeface="Segoe UI"/>
              </a:rPr>
              <a:t>​</a:t>
            </a:r>
          </a:p>
          <a:p>
            <a:pPr rtl="0"/>
            <a:r>
              <a:rPr lang="en-GB" sz="1600" b="1" baseline="0" dirty="0">
                <a:latin typeface="Arial"/>
                <a:ea typeface="Segoe UI"/>
                <a:cs typeface="Segoe UI"/>
              </a:rPr>
              <a:t>Blood Vessels</a:t>
            </a:r>
            <a:r>
              <a:rPr lang="en-GB" sz="1600" baseline="0" dirty="0">
                <a:latin typeface="Arial"/>
                <a:ea typeface="Segoe UI"/>
                <a:cs typeface="Segoe UI"/>
              </a:rPr>
              <a:t>:</a:t>
            </a:r>
            <a:r>
              <a:rPr lang="en-US" sz="1600" dirty="0">
                <a:latin typeface="Arial"/>
                <a:ea typeface="Segoe UI"/>
                <a:cs typeface="Segoe UI"/>
              </a:rPr>
              <a:t>​</a:t>
            </a:r>
          </a:p>
          <a:p>
            <a:pPr rtl="0"/>
            <a:r>
              <a:rPr lang="en-GB" sz="1600" dirty="0">
                <a:latin typeface="Arial"/>
                <a:ea typeface="Segoe UI"/>
                <a:cs typeface="Segoe UI"/>
              </a:rPr>
              <a:t>​</a:t>
            </a:r>
          </a:p>
          <a:p>
            <a:pPr rtl="0"/>
            <a:r>
              <a:rPr lang="en-GB" sz="1600" b="1" baseline="0" dirty="0">
                <a:latin typeface="Arial"/>
                <a:ea typeface="Segoe UI"/>
                <a:cs typeface="Segoe UI"/>
              </a:rPr>
              <a:t>Carotid Arteries:</a:t>
            </a:r>
            <a:r>
              <a:rPr lang="en-GB" sz="1600" baseline="0" dirty="0">
                <a:latin typeface="Arial"/>
                <a:ea typeface="Segoe UI"/>
                <a:cs typeface="Segoe UI"/>
              </a:rPr>
              <a:t> Major vessels in the neck supplying blood to the brain.</a:t>
            </a:r>
            <a:r>
              <a:rPr lang="en-US" sz="1600" dirty="0">
                <a:latin typeface="Arial"/>
                <a:ea typeface="Segoe UI"/>
                <a:cs typeface="Segoe UI"/>
              </a:rPr>
              <a:t>​</a:t>
            </a:r>
          </a:p>
          <a:p>
            <a:pPr rtl="0"/>
            <a:r>
              <a:rPr lang="en-GB" sz="1600" dirty="0">
                <a:latin typeface="Arial"/>
                <a:ea typeface="Segoe UI"/>
                <a:cs typeface="Segoe UI"/>
              </a:rPr>
              <a:t>​</a:t>
            </a:r>
          </a:p>
          <a:p>
            <a:pPr rtl="0"/>
            <a:r>
              <a:rPr lang="en-GB" sz="1600" b="1" baseline="0" dirty="0">
                <a:latin typeface="Arial"/>
                <a:ea typeface="Segoe UI"/>
                <a:cs typeface="Segoe UI"/>
              </a:rPr>
              <a:t>Cerebral Arteries:</a:t>
            </a:r>
            <a:r>
              <a:rPr lang="en-GB" sz="1600" baseline="0" dirty="0">
                <a:latin typeface="Arial"/>
                <a:ea typeface="Segoe UI"/>
                <a:cs typeface="Segoe UI"/>
              </a:rPr>
              <a:t> Branches of the carotid  and vertebral arteries that nourish the brain tissue. </a:t>
            </a:r>
            <a:r>
              <a:rPr lang="en-US" sz="1600" dirty="0">
                <a:latin typeface="Arial"/>
                <a:ea typeface="Segoe UI"/>
                <a:cs typeface="Segoe UI"/>
              </a:rPr>
              <a:t>​</a:t>
            </a:r>
          </a:p>
          <a:p>
            <a:pPr rtl="0"/>
            <a:r>
              <a:rPr lang="en-GB" sz="1600" dirty="0">
                <a:latin typeface="Arial"/>
                <a:ea typeface="Segoe UI"/>
                <a:cs typeface="Segoe UI"/>
              </a:rPr>
              <a:t>​</a:t>
            </a:r>
          </a:p>
          <a:p>
            <a:pPr rtl="0"/>
            <a:r>
              <a:rPr lang="en-GB" sz="1600" b="1" baseline="0" dirty="0">
                <a:latin typeface="Arial"/>
                <a:ea typeface="Segoe UI"/>
                <a:cs typeface="Segoe UI"/>
              </a:rPr>
              <a:t>Capillaries:</a:t>
            </a:r>
            <a:r>
              <a:rPr lang="en-GB" sz="1600" baseline="0" dirty="0">
                <a:latin typeface="Arial"/>
                <a:ea typeface="Segoe UI"/>
                <a:cs typeface="Segoe UI"/>
              </a:rPr>
              <a:t> Microscopic vessels where oxygen and nutrients are exchanged.</a:t>
            </a:r>
            <a:r>
              <a:rPr lang="en-US" sz="1600" dirty="0">
                <a:latin typeface="Arial"/>
                <a:ea typeface="Segoe UI"/>
                <a:cs typeface="Segoe UI"/>
              </a:rPr>
              <a:t>​</a:t>
            </a:r>
          </a:p>
          <a:p>
            <a:pPr rtl="0"/>
            <a:r>
              <a:rPr lang="en-GB" sz="1600" dirty="0">
                <a:latin typeface="Arial"/>
                <a:ea typeface="Segoe UI"/>
                <a:cs typeface="Segoe UI"/>
              </a:rPr>
              <a:t>​</a:t>
            </a:r>
          </a:p>
          <a:p>
            <a:pPr rtl="0"/>
            <a:r>
              <a:rPr lang="en-GB" sz="1600" b="1" baseline="0" dirty="0">
                <a:latin typeface="Arial"/>
                <a:ea typeface="Segoe UI"/>
                <a:cs typeface="Segoe UI"/>
              </a:rPr>
              <a:t>Veins: </a:t>
            </a:r>
            <a:r>
              <a:rPr lang="en-GB" sz="1600" baseline="0" dirty="0">
                <a:latin typeface="Arial"/>
                <a:ea typeface="Segoe UI"/>
                <a:cs typeface="Segoe UI"/>
              </a:rPr>
              <a:t>Drain deoxygenated blood from the brain back to the heart. </a:t>
            </a:r>
            <a:r>
              <a:rPr lang="en-US" sz="1600" dirty="0">
                <a:latin typeface="Arial"/>
                <a:ea typeface="Segoe UI"/>
                <a:cs typeface="Segoe UI"/>
              </a:rPr>
              <a:t>​</a:t>
            </a:r>
          </a:p>
          <a:p>
            <a:pPr rtl="0"/>
            <a:r>
              <a:rPr lang="en-GB" sz="1600" dirty="0">
                <a:latin typeface="Arial"/>
                <a:ea typeface="Segoe UI"/>
                <a:cs typeface="Segoe UI"/>
              </a:rPr>
              <a:t>​</a:t>
            </a:r>
          </a:p>
          <a:p>
            <a:pPr algn="ctr" rtl="0"/>
            <a:r>
              <a:rPr lang="en-GB" sz="1600" b="1" baseline="0" dirty="0">
                <a:latin typeface="Arial"/>
                <a:ea typeface="Segoe UI"/>
                <a:cs typeface="Segoe UI"/>
              </a:rPr>
              <a:t>Physiology </a:t>
            </a:r>
            <a:r>
              <a:rPr lang="en-US" sz="1600" b="1" dirty="0">
                <a:latin typeface="Arial"/>
                <a:ea typeface="Segoe UI"/>
                <a:cs typeface="Segoe UI"/>
              </a:rPr>
              <a:t>​</a:t>
            </a:r>
          </a:p>
          <a:p>
            <a:pPr rtl="0"/>
            <a:r>
              <a:rPr lang="en-GB" sz="1600" dirty="0">
                <a:latin typeface="Arial"/>
                <a:ea typeface="Segoe UI"/>
                <a:cs typeface="Segoe UI"/>
              </a:rPr>
              <a:t>​</a:t>
            </a:r>
          </a:p>
          <a:p>
            <a:pPr rtl="0"/>
            <a:r>
              <a:rPr lang="en-GB" sz="1600" b="1" baseline="0" dirty="0">
                <a:latin typeface="Arial"/>
                <a:ea typeface="Segoe UI"/>
                <a:cs typeface="Segoe UI"/>
              </a:rPr>
              <a:t>Blood Flow Regulation:</a:t>
            </a:r>
            <a:r>
              <a:rPr lang="en-GB" sz="1600" baseline="0" dirty="0">
                <a:latin typeface="Arial"/>
                <a:ea typeface="Segoe UI"/>
                <a:cs typeface="Segoe UI"/>
              </a:rPr>
              <a:t> Maintains constant cerebral perfusion via </a:t>
            </a:r>
            <a:r>
              <a:rPr lang="en-GB" sz="1600" dirty="0">
                <a:latin typeface="Arial"/>
                <a:ea typeface="Segoe UI"/>
                <a:cs typeface="Segoe UI"/>
              </a:rPr>
              <a:t>autoregulation</a:t>
            </a:r>
            <a:r>
              <a:rPr lang="en-GB" sz="1600" baseline="0" dirty="0">
                <a:latin typeface="Arial"/>
                <a:ea typeface="Segoe UI"/>
                <a:cs typeface="Segoe UI"/>
              </a:rPr>
              <a:t>.</a:t>
            </a:r>
            <a:r>
              <a:rPr lang="en-US" sz="1600" dirty="0">
                <a:latin typeface="Arial"/>
                <a:ea typeface="Segoe UI"/>
                <a:cs typeface="Segoe UI"/>
              </a:rPr>
              <a:t>​</a:t>
            </a:r>
          </a:p>
          <a:p>
            <a:pPr rtl="0"/>
            <a:r>
              <a:rPr lang="en-GB" sz="1600" dirty="0">
                <a:latin typeface="Arial"/>
                <a:ea typeface="Segoe UI"/>
                <a:cs typeface="Segoe UI"/>
              </a:rPr>
              <a:t>​</a:t>
            </a:r>
          </a:p>
          <a:p>
            <a:pPr rtl="0"/>
            <a:r>
              <a:rPr lang="en-GB" sz="1600" b="1" baseline="0" dirty="0">
                <a:latin typeface="Arial"/>
                <a:ea typeface="Segoe UI"/>
                <a:cs typeface="Segoe UI"/>
              </a:rPr>
              <a:t>Oxygen Delivery:</a:t>
            </a:r>
            <a:r>
              <a:rPr lang="en-GB" sz="1600" baseline="0" dirty="0">
                <a:latin typeface="Arial"/>
                <a:ea typeface="Segoe UI"/>
                <a:cs typeface="Segoe UI"/>
              </a:rPr>
              <a:t> Essential for brain cell metabolism and </a:t>
            </a:r>
            <a:r>
              <a:rPr lang="en-GB" sz="1600" dirty="0">
                <a:latin typeface="Arial"/>
                <a:ea typeface="Segoe UI"/>
                <a:cs typeface="Segoe UI"/>
              </a:rPr>
              <a:t>function</a:t>
            </a:r>
            <a:r>
              <a:rPr lang="en-GB" sz="1600" baseline="0" dirty="0">
                <a:latin typeface="Arial"/>
                <a:ea typeface="Segoe UI"/>
                <a:cs typeface="Segoe UI"/>
              </a:rPr>
              <a:t>.</a:t>
            </a:r>
            <a:r>
              <a:rPr lang="en-US" sz="1600" dirty="0">
                <a:latin typeface="Arial"/>
                <a:ea typeface="Segoe UI"/>
                <a:cs typeface="Segoe UI"/>
              </a:rPr>
              <a:t>​</a:t>
            </a:r>
          </a:p>
          <a:p>
            <a:pPr rtl="0"/>
            <a:r>
              <a:rPr lang="en-GB" sz="1600" dirty="0">
                <a:latin typeface="Arial"/>
                <a:ea typeface="Segoe UI"/>
                <a:cs typeface="Segoe UI"/>
              </a:rPr>
              <a:t>​</a:t>
            </a:r>
          </a:p>
          <a:p>
            <a:pPr rtl="0"/>
            <a:r>
              <a:rPr lang="en-GB" sz="1600" b="1" baseline="0" dirty="0">
                <a:latin typeface="Arial"/>
                <a:ea typeface="Segoe UI"/>
                <a:cs typeface="Segoe UI"/>
              </a:rPr>
              <a:t>Blood Pressure Control:</a:t>
            </a:r>
            <a:r>
              <a:rPr lang="en-GB" sz="1600" baseline="0" dirty="0">
                <a:latin typeface="Arial"/>
                <a:ea typeface="Segoe UI"/>
                <a:cs typeface="Segoe UI"/>
              </a:rPr>
              <a:t> Managed by cardiac output and vascular resistance high blood pressure is a major stroke risk. </a:t>
            </a:r>
            <a:r>
              <a:rPr lang="en-US" sz="1600" dirty="0">
                <a:latin typeface="Arial"/>
                <a:ea typeface="Segoe UI"/>
                <a:cs typeface="Segoe UI"/>
              </a:rPr>
              <a:t>​</a:t>
            </a:r>
          </a:p>
          <a:p>
            <a:pPr rtl="0"/>
            <a:r>
              <a:rPr lang="en-GB" sz="1600" dirty="0">
                <a:latin typeface="Arial"/>
                <a:ea typeface="Segoe UI"/>
                <a:cs typeface="Segoe UI"/>
              </a:rPr>
              <a:t>​</a:t>
            </a:r>
          </a:p>
          <a:p>
            <a:pPr rtl="0"/>
            <a:r>
              <a:rPr lang="en-GB" sz="1800" dirty="0">
                <a:latin typeface="Arial"/>
                <a:ea typeface="Segoe UI"/>
                <a:cs typeface="Segoe UI"/>
              </a:rPr>
              <a:t>​</a:t>
            </a:r>
          </a:p>
          <a:p>
            <a:pPr rtl="0"/>
            <a:r>
              <a:rPr lang="en-GB" sz="1800" dirty="0">
                <a:latin typeface="Arial"/>
                <a:ea typeface="Segoe UI"/>
                <a:cs typeface="Segoe UI"/>
              </a:rPr>
              <a:t>​</a:t>
            </a:r>
          </a:p>
          <a:p>
            <a:pPr algn="ctr"/>
            <a:endParaRPr lang="en-GB"/>
          </a:p>
        </p:txBody>
      </p:sp>
    </p:spTree>
    <p:extLst>
      <p:ext uri="{BB962C8B-B14F-4D97-AF65-F5344CB8AC3E}">
        <p14:creationId xmlns:p14="http://schemas.microsoft.com/office/powerpoint/2010/main" val="33080719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extBox 14">
            <a:extLst>
              <a:ext uri="{FF2B5EF4-FFF2-40B4-BE49-F238E27FC236}">
                <a16:creationId xmlns:a16="http://schemas.microsoft.com/office/drawing/2014/main" id="{195348E4-EF93-335F-E187-AD5F77F01F7B}"/>
              </a:ext>
            </a:extLst>
          </p:cNvPr>
          <p:cNvSpPr txBox="1"/>
          <p:nvPr/>
        </p:nvSpPr>
        <p:spPr>
          <a:xfrm>
            <a:off x="162691" y="7188"/>
            <a:ext cx="11852618" cy="824841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000" b="1" dirty="0">
                <a:cs typeface="Arial"/>
              </a:rPr>
              <a:t>Impact of  Stroke on Body Systems</a:t>
            </a:r>
            <a:endParaRPr lang="en-US" sz="2000">
              <a:cs typeface="Arial"/>
            </a:endParaRPr>
          </a:p>
          <a:p>
            <a:pPr algn="ctr"/>
            <a:endParaRPr lang="en-GB" sz="2000" b="1" dirty="0">
              <a:cs typeface="Arial"/>
            </a:endParaRPr>
          </a:p>
          <a:p>
            <a:pPr algn="ctr"/>
            <a:r>
              <a:rPr lang="en-GB" sz="2000" b="1" dirty="0">
                <a:cs typeface="Arial"/>
              </a:rPr>
              <a:t>Cardiovascular System </a:t>
            </a:r>
          </a:p>
          <a:p>
            <a:endParaRPr lang="en-GB" sz="2000" b="1" dirty="0">
              <a:cs typeface="Arial"/>
            </a:endParaRPr>
          </a:p>
          <a:p>
            <a:r>
              <a:rPr lang="en-GB" sz="2000" b="1" dirty="0">
                <a:cs typeface="Arial"/>
              </a:rPr>
              <a:t>Disrupted Blood Flow:</a:t>
            </a:r>
            <a:r>
              <a:rPr lang="en-GB" sz="2000" dirty="0">
                <a:cs typeface="Arial"/>
              </a:rPr>
              <a:t> In an ischaemic stroke a clot blocks blood vessels reducing oxygen supply to brain tissue. </a:t>
            </a:r>
          </a:p>
          <a:p>
            <a:endParaRPr lang="en-GB" sz="2000" dirty="0">
              <a:cs typeface="Arial"/>
            </a:endParaRPr>
          </a:p>
          <a:p>
            <a:r>
              <a:rPr lang="en-GB" sz="2000" b="1" dirty="0">
                <a:cs typeface="Arial"/>
              </a:rPr>
              <a:t>Vessel Damage:</a:t>
            </a:r>
            <a:r>
              <a:rPr lang="en-GB" sz="2000" dirty="0">
                <a:cs typeface="Arial"/>
              </a:rPr>
              <a:t> In haemorrhagic stroke a ruptured vessel causes bleeding increasing intracranial pressure and damaging surrounding tissue. </a:t>
            </a:r>
          </a:p>
          <a:p>
            <a:endParaRPr lang="en-GB" sz="2000" dirty="0">
              <a:cs typeface="Arial"/>
            </a:endParaRPr>
          </a:p>
          <a:p>
            <a:r>
              <a:rPr lang="en-GB" sz="2000" b="1" dirty="0">
                <a:cs typeface="Arial"/>
              </a:rPr>
              <a:t>Heart-brain Connection: </a:t>
            </a:r>
            <a:r>
              <a:rPr lang="en-GB" sz="2000" dirty="0">
                <a:cs typeface="Arial"/>
              </a:rPr>
              <a:t>Stroke may result from or lead to cardiac complications like arrhythmias or heart failure due to stress on the circulatory system. </a:t>
            </a:r>
          </a:p>
          <a:p>
            <a:endParaRPr lang="en-GB" sz="2000" dirty="0">
              <a:cs typeface="Arial"/>
            </a:endParaRPr>
          </a:p>
          <a:p>
            <a:pPr algn="ctr"/>
            <a:r>
              <a:rPr lang="en-GB" sz="2000" b="1" dirty="0">
                <a:cs typeface="Arial"/>
              </a:rPr>
              <a:t>Nervous System </a:t>
            </a:r>
          </a:p>
          <a:p>
            <a:endParaRPr lang="en-GB" sz="2000" b="1" dirty="0">
              <a:cs typeface="Arial"/>
            </a:endParaRPr>
          </a:p>
          <a:p>
            <a:r>
              <a:rPr lang="en-GB" sz="2000" b="1" dirty="0">
                <a:cs typeface="Arial"/>
              </a:rPr>
              <a:t>Neuronal Death: </a:t>
            </a:r>
            <a:r>
              <a:rPr lang="en-GB" sz="2000" dirty="0">
                <a:cs typeface="Arial"/>
              </a:rPr>
              <a:t>Lack of oxygen and glucose causes brain cells to die rapidly impairing function in affected regions</a:t>
            </a:r>
          </a:p>
          <a:p>
            <a:endParaRPr lang="en-GB" sz="2000" dirty="0">
              <a:cs typeface="Arial"/>
            </a:endParaRPr>
          </a:p>
          <a:p>
            <a:r>
              <a:rPr lang="en-GB" sz="2000" b="1" dirty="0">
                <a:cs typeface="Arial"/>
              </a:rPr>
              <a:t>Loss of motor/sensory Control: </a:t>
            </a:r>
            <a:r>
              <a:rPr lang="en-GB" sz="2000" dirty="0">
                <a:cs typeface="Arial"/>
              </a:rPr>
              <a:t>Damage to motor cortex or brainstem can lead to paralysis and weakness.</a:t>
            </a:r>
          </a:p>
          <a:p>
            <a:endParaRPr lang="en-GB" sz="2000" dirty="0">
              <a:cs typeface="Arial"/>
            </a:endParaRPr>
          </a:p>
          <a:p>
            <a:r>
              <a:rPr lang="en-GB" sz="2000" b="1" dirty="0">
                <a:cs typeface="Arial"/>
              </a:rPr>
              <a:t>Cognitive and Speech Deficits:</a:t>
            </a:r>
            <a:r>
              <a:rPr lang="en-GB" sz="2000" dirty="0">
                <a:cs typeface="Arial"/>
              </a:rPr>
              <a:t> Patients may struggle with speech. Comprehension or memory. </a:t>
            </a:r>
          </a:p>
          <a:p>
            <a:endParaRPr lang="en-GB" dirty="0">
              <a:cs typeface="Arial"/>
            </a:endParaRPr>
          </a:p>
          <a:p>
            <a:endParaRPr lang="en-GB" dirty="0">
              <a:cs typeface="Arial"/>
            </a:endParaRPr>
          </a:p>
          <a:p>
            <a:endParaRPr lang="en-GB" dirty="0">
              <a:cs typeface="Arial"/>
            </a:endParaRPr>
          </a:p>
          <a:p>
            <a:endParaRPr lang="en-GB" dirty="0">
              <a:cs typeface="Arial"/>
            </a:endParaRPr>
          </a:p>
          <a:p>
            <a:endParaRPr lang="en-GB" dirty="0">
              <a:cs typeface="Arial"/>
            </a:endParaRPr>
          </a:p>
        </p:txBody>
      </p:sp>
    </p:spTree>
    <p:extLst>
      <p:ext uri="{BB962C8B-B14F-4D97-AF65-F5344CB8AC3E}">
        <p14:creationId xmlns:p14="http://schemas.microsoft.com/office/powerpoint/2010/main" val="21137137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A3295C43-219F-D559-4920-F316D3042564}"/>
              </a:ext>
            </a:extLst>
          </p:cNvPr>
          <p:cNvSpPr txBox="1"/>
          <p:nvPr/>
        </p:nvSpPr>
        <p:spPr>
          <a:xfrm>
            <a:off x="570622" y="215340"/>
            <a:ext cx="11311466" cy="683264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000" b="1" dirty="0">
                <a:cs typeface="Arial"/>
              </a:rPr>
              <a:t>James Care Plan </a:t>
            </a:r>
            <a:endParaRPr lang="en-US" sz="2000" b="1">
              <a:cs typeface="Arial"/>
            </a:endParaRPr>
          </a:p>
          <a:p>
            <a:endParaRPr lang="en-GB" sz="2000" dirty="0">
              <a:cs typeface="Arial"/>
            </a:endParaRPr>
          </a:p>
          <a:p>
            <a:r>
              <a:rPr lang="en-GB" sz="2000" dirty="0">
                <a:cs typeface="Arial"/>
              </a:rPr>
              <a:t>James Taylor is a 68 years old male retired bus driver. James is widowed and lives alone. His daughter visits him weekly. He was diagnosed 5 years ago with Type 2 diabetes inconsistent medication adherence and diagnosed 10 years ago with Hypertension which is poorly controlled. James is a drinker and smoked previously for 40 years he quit smoking for 5 years but has residual vascular damage. </a:t>
            </a:r>
          </a:p>
          <a:p>
            <a:endParaRPr lang="en-GB" sz="2000" dirty="0">
              <a:cs typeface="Arial"/>
            </a:endParaRPr>
          </a:p>
          <a:p>
            <a:pPr algn="ctr"/>
            <a:r>
              <a:rPr lang="en-GB" sz="2000" b="1" dirty="0">
                <a:cs typeface="Arial"/>
              </a:rPr>
              <a:t>Risk Factors </a:t>
            </a:r>
          </a:p>
          <a:p>
            <a:pPr algn="ctr"/>
            <a:endParaRPr lang="en-GB" sz="2000" b="1" dirty="0">
              <a:cs typeface="Arial"/>
            </a:endParaRPr>
          </a:p>
          <a:p>
            <a:r>
              <a:rPr lang="en-GB" sz="2000" dirty="0">
                <a:cs typeface="Arial"/>
              </a:rPr>
              <a:t>James has a poor diet high intake of processed foods, salts and saturated fats.</a:t>
            </a:r>
            <a:r>
              <a:rPr lang="en-GB" sz="2000" b="1" dirty="0">
                <a:cs typeface="Arial"/>
              </a:rPr>
              <a:t> </a:t>
            </a:r>
            <a:r>
              <a:rPr lang="en-GB" sz="2000" dirty="0">
                <a:cs typeface="Arial"/>
              </a:rPr>
              <a:t>No physical activity limited mobility due to arthritis. James drinks 3 – 4 units of alcohol daily and exceeds recommended limits. James is social isolation so has limited engagement with the community so affects his motivation and self-care. He has low health literacy so has difficulty in understanding medication and stroke warning signs. </a:t>
            </a:r>
          </a:p>
          <a:p>
            <a:endParaRPr lang="en-GB" sz="2000" dirty="0">
              <a:cs typeface="Arial"/>
            </a:endParaRPr>
          </a:p>
          <a:p>
            <a:pPr algn="ctr"/>
            <a:r>
              <a:rPr lang="en-GB" sz="2000" b="1" dirty="0">
                <a:cs typeface="Arial"/>
              </a:rPr>
              <a:t>Stroke- Specific Risk Considerations </a:t>
            </a:r>
          </a:p>
          <a:p>
            <a:endParaRPr lang="en-GB" sz="2000" dirty="0">
              <a:cs typeface="Arial"/>
            </a:endParaRPr>
          </a:p>
          <a:p>
            <a:r>
              <a:rPr lang="en-GB" sz="2000" dirty="0">
                <a:cs typeface="Arial"/>
              </a:rPr>
              <a:t>James had a previous TIA (Transient Ischaemic Attack) 2 years ago indicating elevated stroke risk. He has atrial fibrillation recently diagnosed increasing risk of embolic stroke. James has non-adherence to anticoagulants due to confusion about dosing. </a:t>
            </a:r>
          </a:p>
          <a:p>
            <a:endParaRPr lang="en-GB" dirty="0">
              <a:cs typeface="Arial"/>
            </a:endParaRPr>
          </a:p>
        </p:txBody>
      </p:sp>
    </p:spTree>
    <p:extLst>
      <p:ext uri="{BB962C8B-B14F-4D97-AF65-F5344CB8AC3E}">
        <p14:creationId xmlns:p14="http://schemas.microsoft.com/office/powerpoint/2010/main" val="6277310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905836E-E625-637E-4C69-C4D4E6D5F12F}"/>
              </a:ext>
            </a:extLst>
          </p:cNvPr>
          <p:cNvSpPr txBox="1"/>
          <p:nvPr/>
        </p:nvSpPr>
        <p:spPr>
          <a:xfrm>
            <a:off x="320842" y="300789"/>
            <a:ext cx="11570368" cy="763285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000" b="1" dirty="0">
                <a:cs typeface="Arial"/>
              </a:rPr>
              <a:t>Evidence-Based Care Plan for Mr James Taylor ( Post-Stroke)</a:t>
            </a:r>
          </a:p>
          <a:p>
            <a:pPr algn="ctr"/>
            <a:endParaRPr lang="en-GB" sz="2000" b="1" dirty="0">
              <a:cs typeface="Arial"/>
            </a:endParaRPr>
          </a:p>
          <a:p>
            <a:pPr algn="ctr"/>
            <a:r>
              <a:rPr lang="en-GB" sz="2000" b="1" dirty="0">
                <a:cs typeface="Arial"/>
              </a:rPr>
              <a:t>Daily Care Routine </a:t>
            </a:r>
          </a:p>
          <a:p>
            <a:endParaRPr lang="en-GB" sz="2000" dirty="0">
              <a:cs typeface="Arial"/>
            </a:endParaRPr>
          </a:p>
          <a:p>
            <a:r>
              <a:rPr lang="en-GB" sz="2000" b="1" dirty="0">
                <a:cs typeface="Arial"/>
              </a:rPr>
              <a:t>Personal Care Support:</a:t>
            </a:r>
            <a:r>
              <a:rPr lang="en-GB" sz="2000" dirty="0">
                <a:cs typeface="Arial"/>
              </a:rPr>
              <a:t> Assistance with washing, dressing, and toileting due to left-sided weakness and coordination issues. </a:t>
            </a:r>
          </a:p>
          <a:p>
            <a:endParaRPr lang="en-GB" sz="2000" b="1" dirty="0">
              <a:cs typeface="Arial"/>
            </a:endParaRPr>
          </a:p>
          <a:p>
            <a:r>
              <a:rPr lang="en-GB" sz="2000" b="1" dirty="0">
                <a:cs typeface="Arial"/>
              </a:rPr>
              <a:t>Nutrition and Hydration:</a:t>
            </a:r>
            <a:r>
              <a:rPr lang="en-GB" sz="2000" dirty="0">
                <a:cs typeface="Arial"/>
              </a:rPr>
              <a:t> Low-salt, heart-healthy diet, monitor swallowing ability (per NICE 1.11).</a:t>
            </a:r>
          </a:p>
          <a:p>
            <a:endParaRPr lang="en-GB" sz="2000" dirty="0">
              <a:cs typeface="Arial"/>
            </a:endParaRPr>
          </a:p>
          <a:p>
            <a:r>
              <a:rPr lang="en-GB" sz="2000" b="1" dirty="0">
                <a:cs typeface="Arial"/>
              </a:rPr>
              <a:t>Mobility and Exercise: </a:t>
            </a:r>
            <a:r>
              <a:rPr lang="en-GB" sz="2000" dirty="0">
                <a:cs typeface="Arial"/>
              </a:rPr>
              <a:t>Daily physiotherapy to improve strength and prevent contractures use of mobility aids. </a:t>
            </a:r>
          </a:p>
          <a:p>
            <a:endParaRPr lang="en-GB" sz="2000" dirty="0">
              <a:cs typeface="Arial"/>
            </a:endParaRPr>
          </a:p>
          <a:p>
            <a:r>
              <a:rPr lang="en-GB" sz="2000" b="1" dirty="0">
                <a:cs typeface="Arial"/>
              </a:rPr>
              <a:t>Medication Adherence: </a:t>
            </a:r>
            <a:r>
              <a:rPr lang="en-GB" sz="2000" dirty="0">
                <a:cs typeface="Arial"/>
              </a:rPr>
              <a:t>Support with anticoagulants and diabetes medication. Use pill organizers and reminders.</a:t>
            </a:r>
          </a:p>
          <a:p>
            <a:pPr algn="ctr"/>
            <a:endParaRPr lang="en-GB" sz="2000" b="1" dirty="0">
              <a:cs typeface="Arial"/>
            </a:endParaRPr>
          </a:p>
          <a:p>
            <a:pPr algn="ctr"/>
            <a:r>
              <a:rPr lang="en-GB" sz="2000" b="1" dirty="0">
                <a:cs typeface="Arial"/>
              </a:rPr>
              <a:t>Monitoring and Rehabilitation </a:t>
            </a:r>
          </a:p>
          <a:p>
            <a:endParaRPr lang="en-GB" sz="2000" dirty="0">
              <a:cs typeface="Arial"/>
            </a:endParaRPr>
          </a:p>
          <a:p>
            <a:r>
              <a:rPr lang="en-GB" sz="2000" dirty="0">
                <a:cs typeface="Arial"/>
              </a:rPr>
              <a:t>Monitor BP, glucose, heart rhythm weekly. Rehabilitation minimum 3 hours a day 5 days a week (NICE NG2361.3.2). Cognitive function assess memory, Attention, and mood (NICE NG236 1.5-1.6). Six month review full reassessment of needs and progress (NHS Right Care Pathway). </a:t>
            </a:r>
          </a:p>
          <a:p>
            <a:endParaRPr lang="en-GB" dirty="0">
              <a:cs typeface="Arial"/>
            </a:endParaRPr>
          </a:p>
          <a:p>
            <a:endParaRPr lang="en-GB" dirty="0">
              <a:cs typeface="Arial"/>
            </a:endParaRPr>
          </a:p>
          <a:p>
            <a:endParaRPr lang="en-GB" dirty="0">
              <a:cs typeface="Arial"/>
            </a:endParaRPr>
          </a:p>
          <a:p>
            <a:endParaRPr lang="en-GB" dirty="0">
              <a:cs typeface="Arial"/>
            </a:endParaRPr>
          </a:p>
          <a:p>
            <a:pPr algn="ctr"/>
            <a:endParaRPr lang="en-GB" b="1" dirty="0">
              <a:cs typeface="Arial"/>
            </a:endParaRPr>
          </a:p>
        </p:txBody>
      </p:sp>
    </p:spTree>
    <p:extLst>
      <p:ext uri="{BB962C8B-B14F-4D97-AF65-F5344CB8AC3E}">
        <p14:creationId xmlns:p14="http://schemas.microsoft.com/office/powerpoint/2010/main" val="14872970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FC8642F-A2AF-F55D-CE42-7B83AEBC60C4}"/>
              </a:ext>
            </a:extLst>
          </p:cNvPr>
          <p:cNvSpPr txBox="1"/>
          <p:nvPr/>
        </p:nvSpPr>
        <p:spPr>
          <a:xfrm>
            <a:off x="338666" y="389466"/>
            <a:ext cx="11396133" cy="757130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b="1" dirty="0">
                <a:cs typeface="Arial"/>
              </a:rPr>
              <a:t>Reference </a:t>
            </a:r>
          </a:p>
          <a:p>
            <a:pPr algn="ctr"/>
            <a:endParaRPr lang="en-GB" b="1" dirty="0">
              <a:cs typeface="Arial"/>
            </a:endParaRPr>
          </a:p>
          <a:p>
            <a:r>
              <a:rPr lang="en-GB" dirty="0" err="1">
                <a:cs typeface="Arial"/>
              </a:rPr>
              <a:t>Strokeassociation</a:t>
            </a:r>
            <a:r>
              <a:rPr lang="en-GB" dirty="0">
                <a:cs typeface="Arial"/>
              </a:rPr>
              <a:t> (2025) Stroke Statics 152,000 strokes. </a:t>
            </a:r>
            <a:r>
              <a:rPr lang="en-GB" dirty="0">
                <a:ea typeface="+mn-lt"/>
                <a:cs typeface="+mn-lt"/>
              </a:rPr>
              <a:t>Available at: </a:t>
            </a:r>
            <a:r>
              <a:rPr lang="en-GB" dirty="0">
                <a:ea typeface="+mn-lt"/>
                <a:cs typeface="+mn-lt"/>
                <a:hlinkClick r:id="rId2"/>
              </a:rPr>
              <a:t>Stroke statistics | Stroke Association</a:t>
            </a:r>
            <a:r>
              <a:rPr lang="en-GB" dirty="0">
                <a:ea typeface="+mn-lt"/>
                <a:cs typeface="+mn-lt"/>
              </a:rPr>
              <a:t> (Accessed: 11th November 2025)</a:t>
            </a:r>
          </a:p>
          <a:p>
            <a:endParaRPr lang="en-GB" dirty="0">
              <a:ea typeface="+mn-lt"/>
              <a:cs typeface="+mn-lt"/>
            </a:endParaRPr>
          </a:p>
          <a:p>
            <a:r>
              <a:rPr lang="en-GB" dirty="0" err="1">
                <a:ea typeface="+mn-lt"/>
                <a:cs typeface="+mn-lt"/>
              </a:rPr>
              <a:t>Strokeassociation</a:t>
            </a:r>
            <a:r>
              <a:rPr lang="en-GB" dirty="0">
                <a:ea typeface="+mn-lt"/>
                <a:cs typeface="+mn-lt"/>
              </a:rPr>
              <a:t> (2025) Stroke Statics 1.4 million stroke survivors. Available at: </a:t>
            </a:r>
            <a:r>
              <a:rPr lang="en-GB" dirty="0">
                <a:ea typeface="+mn-lt"/>
                <a:cs typeface="+mn-lt"/>
                <a:hlinkClick r:id="rId2"/>
              </a:rPr>
              <a:t>Stroke statistics | Stroke Association</a:t>
            </a:r>
            <a:r>
              <a:rPr lang="en-GB" dirty="0">
                <a:ea typeface="+mn-lt"/>
                <a:cs typeface="+mn-lt"/>
              </a:rPr>
              <a:t> (Accessed: 11th November 2025)</a:t>
            </a:r>
          </a:p>
          <a:p>
            <a:endParaRPr lang="en-GB" dirty="0">
              <a:cs typeface="Arial"/>
            </a:endParaRPr>
          </a:p>
          <a:p>
            <a:r>
              <a:rPr lang="en-GB" dirty="0">
                <a:ea typeface="+mn-lt"/>
                <a:cs typeface="+mn-lt"/>
              </a:rPr>
              <a:t>Stroke Association (2025) Stroke Statics 75% of deaths. Available at: </a:t>
            </a:r>
            <a:r>
              <a:rPr lang="en-GB" dirty="0">
                <a:ea typeface="+mn-lt"/>
                <a:cs typeface="+mn-lt"/>
                <a:hlinkClick r:id="rId2"/>
              </a:rPr>
              <a:t>Stroke statistics | Stroke Association</a:t>
            </a:r>
            <a:r>
              <a:rPr lang="en-GB" dirty="0">
                <a:ea typeface="+mn-lt"/>
                <a:cs typeface="+mn-lt"/>
              </a:rPr>
              <a:t> (Accessed 11th November 2025) </a:t>
            </a:r>
          </a:p>
          <a:p>
            <a:endParaRPr lang="en-GB" dirty="0">
              <a:cs typeface="Arial"/>
            </a:endParaRPr>
          </a:p>
          <a:p>
            <a:r>
              <a:rPr lang="en-GB" dirty="0" err="1">
                <a:cs typeface="Arial"/>
              </a:rPr>
              <a:t>Strokeassociation</a:t>
            </a:r>
            <a:r>
              <a:rPr lang="en-GB" dirty="0">
                <a:cs typeface="Arial"/>
              </a:rPr>
              <a:t> (2025) Stroke Statics supported over 66,000 people. </a:t>
            </a:r>
            <a:r>
              <a:rPr lang="en-GB" dirty="0">
                <a:ea typeface="+mn-lt"/>
                <a:cs typeface="+mn-lt"/>
              </a:rPr>
              <a:t>Available at: </a:t>
            </a:r>
            <a:r>
              <a:rPr lang="en-GB" dirty="0">
                <a:ea typeface="+mn-lt"/>
                <a:cs typeface="+mn-lt"/>
                <a:hlinkClick r:id="rId2"/>
              </a:rPr>
              <a:t>Stroke statistics | Stroke Association</a:t>
            </a:r>
            <a:r>
              <a:rPr lang="en-GB" dirty="0">
                <a:ea typeface="+mn-lt"/>
                <a:cs typeface="+mn-lt"/>
              </a:rPr>
              <a:t> (Accessed: 11h November 2025) </a:t>
            </a:r>
          </a:p>
          <a:p>
            <a:endParaRPr lang="en-GB" dirty="0">
              <a:ea typeface="+mn-lt"/>
              <a:cs typeface="+mn-lt"/>
            </a:endParaRPr>
          </a:p>
          <a:p>
            <a:r>
              <a:rPr lang="en-GB" dirty="0" err="1">
                <a:ea typeface="+mn-lt"/>
                <a:cs typeface="+mn-lt"/>
              </a:rPr>
              <a:t>NICEguideline</a:t>
            </a:r>
            <a:r>
              <a:rPr lang="en-GB" dirty="0">
                <a:ea typeface="+mn-lt"/>
                <a:cs typeface="+mn-lt"/>
              </a:rPr>
              <a:t> (18.10.2023) </a:t>
            </a:r>
            <a:r>
              <a:rPr lang="en-GB" dirty="0">
                <a:solidFill>
                  <a:srgbClr val="0E0E0E"/>
                </a:solidFill>
                <a:latin typeface="Arial"/>
                <a:ea typeface="+mn-lt"/>
                <a:cs typeface="+mn-lt"/>
              </a:rPr>
              <a:t>Stroke rehabilitation in adults. </a:t>
            </a:r>
            <a:r>
              <a:rPr lang="en-GB" dirty="0">
                <a:solidFill>
                  <a:srgbClr val="0E0E0E"/>
                </a:solidFill>
                <a:ea typeface="+mn-lt"/>
                <a:cs typeface="+mn-lt"/>
              </a:rPr>
              <a:t>Available at: </a:t>
            </a:r>
            <a:r>
              <a:rPr lang="en-GB" dirty="0">
                <a:solidFill>
                  <a:srgbClr val="0E0E0E"/>
                </a:solidFill>
                <a:ea typeface="+mn-lt"/>
                <a:cs typeface="+mn-lt"/>
                <a:hlinkClick r:id="rId3"/>
              </a:rPr>
              <a:t>Recommendations | Stroke rehabilitation in adults | Guidance | NICE</a:t>
            </a:r>
            <a:r>
              <a:rPr lang="en-GB" dirty="0">
                <a:solidFill>
                  <a:srgbClr val="000000"/>
                </a:solidFill>
                <a:ea typeface="+mn-lt"/>
                <a:cs typeface="+mn-lt"/>
              </a:rPr>
              <a:t> (Accessed:12th November 2025) </a:t>
            </a:r>
            <a:endParaRPr lang="en-GB" dirty="0">
              <a:latin typeface="Arial"/>
              <a:ea typeface="+mn-lt"/>
              <a:cs typeface="+mn-lt"/>
            </a:endParaRPr>
          </a:p>
          <a:p>
            <a:endParaRPr lang="en-GB" dirty="0">
              <a:ea typeface="+mn-lt"/>
              <a:cs typeface="+mn-lt"/>
            </a:endParaRPr>
          </a:p>
          <a:p>
            <a:r>
              <a:rPr lang="en-GB" dirty="0" err="1">
                <a:ea typeface="+mn-lt"/>
                <a:cs typeface="+mn-lt"/>
              </a:rPr>
              <a:t>NICEguideline</a:t>
            </a:r>
            <a:r>
              <a:rPr lang="en-GB" dirty="0">
                <a:ea typeface="+mn-lt"/>
                <a:cs typeface="+mn-lt"/>
              </a:rPr>
              <a:t> (18.10.2023) </a:t>
            </a:r>
            <a:r>
              <a:rPr lang="en-GB" dirty="0">
                <a:solidFill>
                  <a:srgbClr val="0E0E0E"/>
                </a:solidFill>
                <a:latin typeface="Arial"/>
                <a:ea typeface="+mn-lt"/>
                <a:cs typeface="+mn-lt"/>
              </a:rPr>
              <a:t>Stroke rehabilitation in adults. Available at: </a:t>
            </a:r>
            <a:r>
              <a:rPr lang="en-GB" dirty="0">
                <a:solidFill>
                  <a:srgbClr val="0E0E0E"/>
                </a:solidFill>
                <a:ea typeface="+mn-lt"/>
                <a:cs typeface="+mn-lt"/>
                <a:hlinkClick r:id="rId3"/>
              </a:rPr>
              <a:t>Recommendations | Stroke rehabilitation in adults | Guidance | NICE</a:t>
            </a:r>
            <a:r>
              <a:rPr lang="en-GB" dirty="0">
                <a:solidFill>
                  <a:srgbClr val="0E0E0E"/>
                </a:solidFill>
                <a:ea typeface="+mn-lt"/>
                <a:cs typeface="+mn-lt"/>
              </a:rPr>
              <a:t> (Accessed: 12th November 2025) </a:t>
            </a:r>
          </a:p>
          <a:p>
            <a:endParaRPr lang="en-GB" dirty="0">
              <a:solidFill>
                <a:srgbClr val="0E0E0E"/>
              </a:solidFill>
              <a:ea typeface="+mn-lt"/>
              <a:cs typeface="+mn-lt"/>
            </a:endParaRPr>
          </a:p>
          <a:p>
            <a:r>
              <a:rPr lang="en-GB" dirty="0" err="1">
                <a:solidFill>
                  <a:srgbClr val="0E0E0E"/>
                </a:solidFill>
                <a:ea typeface="+mn-lt"/>
                <a:cs typeface="+mn-lt"/>
              </a:rPr>
              <a:t>Nhsrightcarepathway</a:t>
            </a:r>
            <a:r>
              <a:rPr lang="en-GB" dirty="0">
                <a:solidFill>
                  <a:srgbClr val="0E0E0E"/>
                </a:solidFill>
                <a:ea typeface="+mn-lt"/>
                <a:cs typeface="+mn-lt"/>
              </a:rPr>
              <a:t> (03.07.2023) Six Month Review. Available at: </a:t>
            </a:r>
            <a:r>
              <a:rPr lang="en-GB" dirty="0">
                <a:solidFill>
                  <a:srgbClr val="0E0E0E"/>
                </a:solidFill>
                <a:ea typeface="+mn-lt"/>
                <a:cs typeface="+mn-lt"/>
                <a:hlinkClick r:id="rId4"/>
              </a:rPr>
              <a:t>nhs-continuing-healthcare-independent-review-process.pdf</a:t>
            </a:r>
            <a:r>
              <a:rPr lang="en-GB" dirty="0">
                <a:solidFill>
                  <a:srgbClr val="0E0E0E"/>
                </a:solidFill>
                <a:ea typeface="+mn-lt"/>
                <a:cs typeface="+mn-lt"/>
              </a:rPr>
              <a:t> (Accessed:12th November 2025) </a:t>
            </a:r>
          </a:p>
          <a:p>
            <a:endParaRPr lang="en-GB" dirty="0">
              <a:solidFill>
                <a:srgbClr val="0E0E0E"/>
              </a:solidFill>
              <a:ea typeface="+mn-lt"/>
              <a:cs typeface="+mn-lt"/>
            </a:endParaRPr>
          </a:p>
          <a:p>
            <a:endParaRPr lang="en-GB" dirty="0">
              <a:solidFill>
                <a:srgbClr val="0E0E0E"/>
              </a:solidFill>
              <a:ea typeface="+mn-lt"/>
              <a:cs typeface="+mn-lt"/>
            </a:endParaRPr>
          </a:p>
          <a:p>
            <a:endParaRPr lang="en-GB" dirty="0">
              <a:ea typeface="+mn-lt"/>
              <a:cs typeface="+mn-lt"/>
            </a:endParaRPr>
          </a:p>
          <a:p>
            <a:endParaRPr lang="en-GB" dirty="0">
              <a:ea typeface="+mn-lt"/>
              <a:cs typeface="+mn-lt"/>
            </a:endParaRPr>
          </a:p>
          <a:p>
            <a:endParaRPr lang="en-GB" dirty="0">
              <a:ea typeface="+mn-lt"/>
              <a:cs typeface="+mn-lt"/>
            </a:endParaRPr>
          </a:p>
        </p:txBody>
      </p:sp>
    </p:spTree>
    <p:extLst>
      <p:ext uri="{BB962C8B-B14F-4D97-AF65-F5344CB8AC3E}">
        <p14:creationId xmlns:p14="http://schemas.microsoft.com/office/powerpoint/2010/main" val="569059160"/>
      </p:ext>
    </p:extLst>
  </p:cSld>
  <p:clrMapOvr>
    <a:masterClrMapping/>
  </p:clrMapOvr>
</p:sld>
</file>

<file path=ppt/theme/theme1.xml><?xml version="1.0" encoding="utf-8"?>
<a:theme xmlns:a="http://schemas.openxmlformats.org/drawingml/2006/main" name="Office Theme">
  <a:themeElements>
    <a:clrScheme name="Droplet">
      <a:dk1>
        <a:srgbClr val="000000"/>
      </a:dk1>
      <a:lt1>
        <a:srgbClr val="FFFFFF"/>
      </a:lt1>
      <a:dk2>
        <a:srgbClr val="0065A8"/>
      </a:dk2>
      <a:lt2>
        <a:srgbClr val="E7E6E6"/>
      </a:lt2>
      <a:accent1>
        <a:srgbClr val="FDCFFD"/>
      </a:accent1>
      <a:accent2>
        <a:srgbClr val="B6DFFF"/>
      </a:accent2>
      <a:accent3>
        <a:srgbClr val="8AE3A8"/>
      </a:accent3>
      <a:accent4>
        <a:srgbClr val="A69BFB"/>
      </a:accent4>
      <a:accent5>
        <a:srgbClr val="B5C3FF"/>
      </a:accent5>
      <a:accent6>
        <a:srgbClr val="73E9C4"/>
      </a:accent6>
      <a:hlink>
        <a:srgbClr val="0563C1"/>
      </a:hlink>
      <a:folHlink>
        <a:srgbClr val="954F72"/>
      </a:folHlink>
    </a:clrScheme>
    <a:fontScheme name="Custom 21">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68771590_TF34316244_Win32" id="{9C10C9C9-6132-4244-A2E3-F8AB2442FE2E}" vid="{328D4A9B-6E8D-48C4-80EE-F2895EE014E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6E4C94D3791F742BF2CEB284273B86F" ma:contentTypeVersion="6" ma:contentTypeDescription="Create a new document." ma:contentTypeScope="" ma:versionID="283b2bd2c4794fd4b6cbaea350c3c7a0">
  <xsd:schema xmlns:xsd="http://www.w3.org/2001/XMLSchema" xmlns:xs="http://www.w3.org/2001/XMLSchema" xmlns:p="http://schemas.microsoft.com/office/2006/metadata/properties" xmlns:ns3="0085e1a2-9cbf-4b92-866b-21f3c89040b6" targetNamespace="http://schemas.microsoft.com/office/2006/metadata/properties" ma:root="true" ma:fieldsID="de102c3c0d2f06cdbcb8462f58694a2b" ns3:_="">
    <xsd:import namespace="0085e1a2-9cbf-4b92-866b-21f3c89040b6"/>
    <xsd:element name="properties">
      <xsd:complexType>
        <xsd:sequence>
          <xsd:element name="documentManagement">
            <xsd:complexType>
              <xsd:all>
                <xsd:element ref="ns3:MediaServiceDateTaken" minOccurs="0"/>
                <xsd:element ref="ns3:_activity" minOccurs="0"/>
                <xsd:element ref="ns3:MediaServiceMetadata" minOccurs="0"/>
                <xsd:element ref="ns3:MediaServiceFastMetadata" minOccurs="0"/>
                <xsd:element ref="ns3:MediaServiceSearchProperties" minOccurs="0"/>
                <xsd:element ref="ns3: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085e1a2-9cbf-4b92-866b-21f3c89040b6"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_activity" ma:index="9" nillable="true" ma:displayName="_activity" ma:hidden="true" ma:internalName="_activity">
      <xsd:simpleType>
        <xsd:restriction base="dms:Note"/>
      </xsd:simpleType>
    </xsd:element>
    <xsd:element name="MediaServiceMetadata" ma:index="10" nillable="true" ma:displayName="MediaServiceMetadata" ma:hidden="true" ma:internalName="MediaServiceMetadata" ma:readOnly="true">
      <xsd:simpleType>
        <xsd:restriction base="dms:Note"/>
      </xsd:simpleType>
    </xsd:element>
    <xsd:element name="MediaServiceFastMetadata" ma:index="11" nillable="true" ma:displayName="MediaServiceFastMetadata" ma:hidden="true" ma:internalName="MediaServiceFastMetadata" ma:readOnly="true">
      <xsd:simpleType>
        <xsd:restriction base="dms:Note"/>
      </xsd:simpleType>
    </xsd:element>
    <xsd:element name="MediaServiceSearchProperties" ma:index="12" nillable="true" ma:displayName="MediaServiceSearchProperties" ma:hidden="true" ma:internalName="MediaServiceSearchProperties" ma:readOnly="true">
      <xsd:simpleType>
        <xsd:restriction base="dms:Note"/>
      </xsd:simpleType>
    </xsd:element>
    <xsd:element name="MediaServiceObjectDetectorVersions" ma:index="13"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0085e1a2-9cbf-4b92-866b-21f3c89040b6" xsi:nil="true"/>
  </documentManagement>
</p:properties>
</file>

<file path=customXml/itemProps1.xml><?xml version="1.0" encoding="utf-8"?>
<ds:datastoreItem xmlns:ds="http://schemas.openxmlformats.org/officeDocument/2006/customXml" ds:itemID="{5549730C-F8E2-4D6B-BD11-CC2B3ECDDD3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085e1a2-9cbf-4b92-866b-21f3c89040b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2421B937-7172-47A3-B8EF-010B04CBBB90}">
  <ds:schemaRefs>
    <ds:schemaRef ds:uri="http://schemas.microsoft.com/sharepoint/v3/contenttype/forms"/>
  </ds:schemaRefs>
</ds:datastoreItem>
</file>

<file path=customXml/itemProps3.xml><?xml version="1.0" encoding="utf-8"?>
<ds:datastoreItem xmlns:ds="http://schemas.openxmlformats.org/officeDocument/2006/customXml" ds:itemID="{B14FA603-F875-4A03-93C9-402691CFAD8E}">
  <ds:schemaRefs>
    <ds:schemaRef ds:uri="http://purl.org/dc/elements/1.1/"/>
    <ds:schemaRef ds:uri="http://purl.org/dc/dcmitype/"/>
    <ds:schemaRef ds:uri="http://schemas.microsoft.com/office/infopath/2007/PartnerControls"/>
    <ds:schemaRef ds:uri="0085e1a2-9cbf-4b92-866b-21f3c89040b6"/>
    <ds:schemaRef ds:uri="http://schemas.microsoft.com/office/2006/metadata/properties"/>
    <ds:schemaRef ds:uri="http://www.w3.org/XML/1998/namespace"/>
    <ds:schemaRef ds:uri="http://schemas.microsoft.com/office/2006/documentManagement/types"/>
    <ds:schemaRef ds:uri="http://purl.org/dc/terms/"/>
    <ds:schemaRef ds:uri="http://schemas.openxmlformats.org/package/2006/metadata/core-propertie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Droplet design</Template>
  <TotalTime>97</TotalTime>
  <Words>473</Words>
  <Application>Microsoft Office PowerPoint</Application>
  <PresentationFormat>Widescreen</PresentationFormat>
  <Paragraphs>157</Paragraphs>
  <Slides>7</Slides>
  <Notes>5</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Kylie Bishop (2412212)</dc:creator>
  <cp:lastModifiedBy>Kylie Bishop (2412212)</cp:lastModifiedBy>
  <cp:revision>1006</cp:revision>
  <dcterms:created xsi:type="dcterms:W3CDTF">2025-11-11T12:46:50Z</dcterms:created>
  <dcterms:modified xsi:type="dcterms:W3CDTF">2025-11-12T00:55:02Z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0x01010086E4C94D3791F742BF2CEB284273B86F</vt:lpwstr>
  </property>
</Properties>
</file>