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51C9D8-6A09-4AB5-95C9-E6005CD600F1}" v="42" dt="2023-07-23T23:51:30.0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048" autoAdjust="0"/>
  </p:normalViewPr>
  <p:slideViewPr>
    <p:cSldViewPr snapToGrid="0">
      <p:cViewPr varScale="1">
        <p:scale>
          <a:sx n="73" d="100"/>
          <a:sy n="73" d="100"/>
        </p:scale>
        <p:origin x="404" y="3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vinash Goud" userId="fcb88f725b39554b" providerId="LiveId" clId="{B6AA3DCC-9CFD-44E4-A497-1CC301EE96E5}"/>
    <pc:docChg chg="modSld">
      <pc:chgData name="Avinash Goud" userId="fcb88f725b39554b" providerId="LiveId" clId="{B6AA3DCC-9CFD-44E4-A497-1CC301EE96E5}" dt="2023-07-24T14:08:46.782" v="9"/>
      <pc:docMkLst>
        <pc:docMk/>
      </pc:docMkLst>
      <pc:sldChg chg="modSp mod">
        <pc:chgData name="Avinash Goud" userId="fcb88f725b39554b" providerId="LiveId" clId="{B6AA3DCC-9CFD-44E4-A497-1CC301EE96E5}" dt="2023-07-24T14:08:46.782" v="9"/>
        <pc:sldMkLst>
          <pc:docMk/>
          <pc:sldMk cId="1295929985" sldId="256"/>
        </pc:sldMkLst>
        <pc:spChg chg="mod">
          <ac:chgData name="Avinash Goud" userId="fcb88f725b39554b" providerId="LiveId" clId="{B6AA3DCC-9CFD-44E4-A497-1CC301EE96E5}" dt="2023-07-24T14:04:18.237" v="1"/>
          <ac:spMkLst>
            <pc:docMk/>
            <pc:sldMk cId="1295929985" sldId="256"/>
            <ac:spMk id="4" creationId="{EBEDFACE-A432-00D2-EC57-0447460761B2}"/>
          </ac:spMkLst>
        </pc:spChg>
        <pc:spChg chg="mod">
          <ac:chgData name="Avinash Goud" userId="fcb88f725b39554b" providerId="LiveId" clId="{B6AA3DCC-9CFD-44E4-A497-1CC301EE96E5}" dt="2023-07-24T14:06:46.422" v="7"/>
          <ac:spMkLst>
            <pc:docMk/>
            <pc:sldMk cId="1295929985" sldId="256"/>
            <ac:spMk id="8" creationId="{25CF7404-2F63-6660-849C-D3988D69B2B8}"/>
          </ac:spMkLst>
        </pc:spChg>
        <pc:spChg chg="mod">
          <ac:chgData name="Avinash Goud" userId="fcb88f725b39554b" providerId="LiveId" clId="{B6AA3DCC-9CFD-44E4-A497-1CC301EE96E5}" dt="2023-07-24T14:04:54.600" v="3" actId="108"/>
          <ac:spMkLst>
            <pc:docMk/>
            <pc:sldMk cId="1295929985" sldId="256"/>
            <ac:spMk id="9" creationId="{5BAAB285-AF11-A2F6-DDC1-BCDEE8227F56}"/>
          </ac:spMkLst>
        </pc:spChg>
        <pc:spChg chg="mod">
          <ac:chgData name="Avinash Goud" userId="fcb88f725b39554b" providerId="LiveId" clId="{B6AA3DCC-9CFD-44E4-A497-1CC301EE96E5}" dt="2023-07-24T14:08:46.782" v="9"/>
          <ac:spMkLst>
            <pc:docMk/>
            <pc:sldMk cId="1295929985" sldId="256"/>
            <ac:spMk id="10" creationId="{20035613-42ED-23D1-DFDF-BF763BF30F7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C78F8D-374D-4A09-9B64-3B7D5413C44E}" type="datetimeFigureOut">
              <a:rPr lang="en-IN" smtClean="0"/>
              <a:t>24-07-2023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AE01E7-B29B-49CB-A4CE-A7CCE3F7ABEA}" type="slidenum">
              <a:rPr lang="en-IN" smtClean="0"/>
              <a:t>‹#›</a:t>
            </a:fld>
            <a:endParaRPr lang="en-IN"/>
          </a:p>
        </p:txBody>
      </p:sp>
    </p:spTree>
    <p:extLst>
      <p:ext uri="{BB962C8B-B14F-4D97-AF65-F5344CB8AC3E}">
        <p14:creationId xmlns:p14="http://schemas.microsoft.com/office/powerpoint/2010/main" val="4016491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FAE01E7-B29B-49CB-A4CE-A7CCE3F7ABEA}" type="slidenum">
              <a:rPr lang="en-IN" smtClean="0"/>
              <a:t>1</a:t>
            </a:fld>
            <a:endParaRPr lang="en-IN"/>
          </a:p>
        </p:txBody>
      </p:sp>
    </p:spTree>
    <p:extLst>
      <p:ext uri="{BB962C8B-B14F-4D97-AF65-F5344CB8AC3E}">
        <p14:creationId xmlns:p14="http://schemas.microsoft.com/office/powerpoint/2010/main" val="1509573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FAE01E7-B29B-49CB-A4CE-A7CCE3F7ABEA}" type="slidenum">
              <a:rPr lang="en-IN" smtClean="0"/>
              <a:t>2</a:t>
            </a:fld>
            <a:endParaRPr lang="en-IN"/>
          </a:p>
        </p:txBody>
      </p:sp>
    </p:spTree>
    <p:extLst>
      <p:ext uri="{BB962C8B-B14F-4D97-AF65-F5344CB8AC3E}">
        <p14:creationId xmlns:p14="http://schemas.microsoft.com/office/powerpoint/2010/main" val="17675929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FAE01E7-B29B-49CB-A4CE-A7CCE3F7ABEA}" type="slidenum">
              <a:rPr lang="en-IN" smtClean="0"/>
              <a:t>3</a:t>
            </a:fld>
            <a:endParaRPr lang="en-IN"/>
          </a:p>
        </p:txBody>
      </p:sp>
    </p:spTree>
    <p:extLst>
      <p:ext uri="{BB962C8B-B14F-4D97-AF65-F5344CB8AC3E}">
        <p14:creationId xmlns:p14="http://schemas.microsoft.com/office/powerpoint/2010/main" val="104031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FAE01E7-B29B-49CB-A4CE-A7CCE3F7ABEA}" type="slidenum">
              <a:rPr lang="en-IN" smtClean="0"/>
              <a:t>5</a:t>
            </a:fld>
            <a:endParaRPr lang="en-IN"/>
          </a:p>
        </p:txBody>
      </p:sp>
    </p:spTree>
    <p:extLst>
      <p:ext uri="{BB962C8B-B14F-4D97-AF65-F5344CB8AC3E}">
        <p14:creationId xmlns:p14="http://schemas.microsoft.com/office/powerpoint/2010/main" val="172037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E2039-B66C-594F-E261-8C44104B9B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62FD3281-CABB-A1EC-5BA6-A30271E97C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AA4AC725-F214-DFBE-051F-6CB05A56B1E3}"/>
              </a:ext>
            </a:extLst>
          </p:cNvPr>
          <p:cNvSpPr>
            <a:spLocks noGrp="1"/>
          </p:cNvSpPr>
          <p:nvPr>
            <p:ph type="dt" sz="half" idx="10"/>
          </p:nvPr>
        </p:nvSpPr>
        <p:spPr/>
        <p:txBody>
          <a:bodyPr/>
          <a:lstStyle/>
          <a:p>
            <a:fld id="{CEF238AB-32A4-4972-8F10-7DEE04B506E4}" type="datetimeFigureOut">
              <a:rPr lang="en-IN" smtClean="0"/>
              <a:t>24-07-2023</a:t>
            </a:fld>
            <a:endParaRPr lang="en-IN"/>
          </a:p>
        </p:txBody>
      </p:sp>
      <p:sp>
        <p:nvSpPr>
          <p:cNvPr id="5" name="Footer Placeholder 4">
            <a:extLst>
              <a:ext uri="{FF2B5EF4-FFF2-40B4-BE49-F238E27FC236}">
                <a16:creationId xmlns:a16="http://schemas.microsoft.com/office/drawing/2014/main" id="{A6E01FFD-2F51-2D7F-1342-18CEA70F912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2E5E061-A9DB-58D3-0B1B-8450DD431C94}"/>
              </a:ext>
            </a:extLst>
          </p:cNvPr>
          <p:cNvSpPr>
            <a:spLocks noGrp="1"/>
          </p:cNvSpPr>
          <p:nvPr>
            <p:ph type="sldNum" sz="quarter" idx="12"/>
          </p:nvPr>
        </p:nvSpPr>
        <p:spPr/>
        <p:txBody>
          <a:bodyPr/>
          <a:lstStyle/>
          <a:p>
            <a:fld id="{38D8B324-40B0-4BE5-9C8A-D48D6C9E64A1}" type="slidenum">
              <a:rPr lang="en-IN" smtClean="0"/>
              <a:t>‹#›</a:t>
            </a:fld>
            <a:endParaRPr lang="en-IN"/>
          </a:p>
        </p:txBody>
      </p:sp>
    </p:spTree>
    <p:extLst>
      <p:ext uri="{BB962C8B-B14F-4D97-AF65-F5344CB8AC3E}">
        <p14:creationId xmlns:p14="http://schemas.microsoft.com/office/powerpoint/2010/main" val="494012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4AE57-1A2F-C65B-F5F5-A09DD4B5DC0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1D93BE9-9754-2472-B12A-2B31BBFB73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720E9B3-1A92-9BAD-910B-88B3E1280E44}"/>
              </a:ext>
            </a:extLst>
          </p:cNvPr>
          <p:cNvSpPr>
            <a:spLocks noGrp="1"/>
          </p:cNvSpPr>
          <p:nvPr>
            <p:ph type="dt" sz="half" idx="10"/>
          </p:nvPr>
        </p:nvSpPr>
        <p:spPr/>
        <p:txBody>
          <a:bodyPr/>
          <a:lstStyle/>
          <a:p>
            <a:fld id="{CEF238AB-32A4-4972-8F10-7DEE04B506E4}" type="datetimeFigureOut">
              <a:rPr lang="en-IN" smtClean="0"/>
              <a:t>24-07-2023</a:t>
            </a:fld>
            <a:endParaRPr lang="en-IN"/>
          </a:p>
        </p:txBody>
      </p:sp>
      <p:sp>
        <p:nvSpPr>
          <p:cNvPr id="5" name="Footer Placeholder 4">
            <a:extLst>
              <a:ext uri="{FF2B5EF4-FFF2-40B4-BE49-F238E27FC236}">
                <a16:creationId xmlns:a16="http://schemas.microsoft.com/office/drawing/2014/main" id="{0ECD2782-14BB-BB71-F330-CEDC5E73DF0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89D88A3-7E2C-37FF-2CC0-612CECB776CA}"/>
              </a:ext>
            </a:extLst>
          </p:cNvPr>
          <p:cNvSpPr>
            <a:spLocks noGrp="1"/>
          </p:cNvSpPr>
          <p:nvPr>
            <p:ph type="sldNum" sz="quarter" idx="12"/>
          </p:nvPr>
        </p:nvSpPr>
        <p:spPr/>
        <p:txBody>
          <a:bodyPr/>
          <a:lstStyle/>
          <a:p>
            <a:fld id="{38D8B324-40B0-4BE5-9C8A-D48D6C9E64A1}" type="slidenum">
              <a:rPr lang="en-IN" smtClean="0"/>
              <a:t>‹#›</a:t>
            </a:fld>
            <a:endParaRPr lang="en-IN"/>
          </a:p>
        </p:txBody>
      </p:sp>
    </p:spTree>
    <p:extLst>
      <p:ext uri="{BB962C8B-B14F-4D97-AF65-F5344CB8AC3E}">
        <p14:creationId xmlns:p14="http://schemas.microsoft.com/office/powerpoint/2010/main" val="1732946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EB49D-4E29-1958-C7DB-645C2E0356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9DFFED5E-8F2C-E742-2A46-D931FE913F1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ECF12A-8C48-CEE8-A571-F09624B86D9D}"/>
              </a:ext>
            </a:extLst>
          </p:cNvPr>
          <p:cNvSpPr>
            <a:spLocks noGrp="1"/>
          </p:cNvSpPr>
          <p:nvPr>
            <p:ph type="dt" sz="half" idx="10"/>
          </p:nvPr>
        </p:nvSpPr>
        <p:spPr/>
        <p:txBody>
          <a:bodyPr/>
          <a:lstStyle/>
          <a:p>
            <a:fld id="{CEF238AB-32A4-4972-8F10-7DEE04B506E4}" type="datetimeFigureOut">
              <a:rPr lang="en-IN" smtClean="0"/>
              <a:t>24-07-2023</a:t>
            </a:fld>
            <a:endParaRPr lang="en-IN"/>
          </a:p>
        </p:txBody>
      </p:sp>
      <p:sp>
        <p:nvSpPr>
          <p:cNvPr id="5" name="Footer Placeholder 4">
            <a:extLst>
              <a:ext uri="{FF2B5EF4-FFF2-40B4-BE49-F238E27FC236}">
                <a16:creationId xmlns:a16="http://schemas.microsoft.com/office/drawing/2014/main" id="{50D1103B-FF6F-9E89-44F3-4B8039D1230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6A82020-CEA6-CC19-B8ED-EEF5EE98C0C8}"/>
              </a:ext>
            </a:extLst>
          </p:cNvPr>
          <p:cNvSpPr>
            <a:spLocks noGrp="1"/>
          </p:cNvSpPr>
          <p:nvPr>
            <p:ph type="sldNum" sz="quarter" idx="12"/>
          </p:nvPr>
        </p:nvSpPr>
        <p:spPr/>
        <p:txBody>
          <a:bodyPr/>
          <a:lstStyle/>
          <a:p>
            <a:fld id="{38D8B324-40B0-4BE5-9C8A-D48D6C9E64A1}" type="slidenum">
              <a:rPr lang="en-IN" smtClean="0"/>
              <a:t>‹#›</a:t>
            </a:fld>
            <a:endParaRPr lang="en-IN"/>
          </a:p>
        </p:txBody>
      </p:sp>
    </p:spTree>
    <p:extLst>
      <p:ext uri="{BB962C8B-B14F-4D97-AF65-F5344CB8AC3E}">
        <p14:creationId xmlns:p14="http://schemas.microsoft.com/office/powerpoint/2010/main" val="346745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0F330-1521-3875-05ED-B021629A423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930E7E0-F1E4-6737-D55A-E9FC4E8835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151D586D-8562-52FE-7187-EBE7D6BB624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68D8B1C3-C7CF-5F9E-F9D0-0DAB37D1D00E}"/>
              </a:ext>
            </a:extLst>
          </p:cNvPr>
          <p:cNvSpPr>
            <a:spLocks noGrp="1"/>
          </p:cNvSpPr>
          <p:nvPr>
            <p:ph type="dt" sz="half" idx="10"/>
          </p:nvPr>
        </p:nvSpPr>
        <p:spPr/>
        <p:txBody>
          <a:bodyPr/>
          <a:lstStyle/>
          <a:p>
            <a:fld id="{CEF238AB-32A4-4972-8F10-7DEE04B506E4}" type="datetimeFigureOut">
              <a:rPr lang="en-IN" smtClean="0"/>
              <a:t>24-07-2023</a:t>
            </a:fld>
            <a:endParaRPr lang="en-IN"/>
          </a:p>
        </p:txBody>
      </p:sp>
      <p:sp>
        <p:nvSpPr>
          <p:cNvPr id="6" name="Footer Placeholder 5">
            <a:extLst>
              <a:ext uri="{FF2B5EF4-FFF2-40B4-BE49-F238E27FC236}">
                <a16:creationId xmlns:a16="http://schemas.microsoft.com/office/drawing/2014/main" id="{8F0ED3E5-1EC3-2479-75F8-A5623FFDFDB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CF6222A-C331-8DF7-6AFF-450B54C333BC}"/>
              </a:ext>
            </a:extLst>
          </p:cNvPr>
          <p:cNvSpPr>
            <a:spLocks noGrp="1"/>
          </p:cNvSpPr>
          <p:nvPr>
            <p:ph type="sldNum" sz="quarter" idx="12"/>
          </p:nvPr>
        </p:nvSpPr>
        <p:spPr/>
        <p:txBody>
          <a:bodyPr/>
          <a:lstStyle/>
          <a:p>
            <a:fld id="{38D8B324-40B0-4BE5-9C8A-D48D6C9E64A1}" type="slidenum">
              <a:rPr lang="en-IN" smtClean="0"/>
              <a:t>‹#›</a:t>
            </a:fld>
            <a:endParaRPr lang="en-IN"/>
          </a:p>
        </p:txBody>
      </p:sp>
    </p:spTree>
    <p:extLst>
      <p:ext uri="{BB962C8B-B14F-4D97-AF65-F5344CB8AC3E}">
        <p14:creationId xmlns:p14="http://schemas.microsoft.com/office/powerpoint/2010/main" val="2798201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580DE-5352-0D47-E3CE-55D22248CB7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ED8D7C0-DA81-F5AF-BE8D-02F3CC824B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B7CDDC-7AA0-1D2B-7964-3DBC97ACDC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D6382F20-ABFF-B656-A317-E797239C24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36086A-2073-13AA-0CD0-98C0D0200E3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C326DC1A-F0FA-5416-5F7E-D28C93DBB193}"/>
              </a:ext>
            </a:extLst>
          </p:cNvPr>
          <p:cNvSpPr>
            <a:spLocks noGrp="1"/>
          </p:cNvSpPr>
          <p:nvPr>
            <p:ph type="dt" sz="half" idx="10"/>
          </p:nvPr>
        </p:nvSpPr>
        <p:spPr/>
        <p:txBody>
          <a:bodyPr/>
          <a:lstStyle/>
          <a:p>
            <a:fld id="{CEF238AB-32A4-4972-8F10-7DEE04B506E4}" type="datetimeFigureOut">
              <a:rPr lang="en-IN" smtClean="0"/>
              <a:t>24-07-2023</a:t>
            </a:fld>
            <a:endParaRPr lang="en-IN"/>
          </a:p>
        </p:txBody>
      </p:sp>
      <p:sp>
        <p:nvSpPr>
          <p:cNvPr id="8" name="Footer Placeholder 7">
            <a:extLst>
              <a:ext uri="{FF2B5EF4-FFF2-40B4-BE49-F238E27FC236}">
                <a16:creationId xmlns:a16="http://schemas.microsoft.com/office/drawing/2014/main" id="{59D60282-85F1-8C74-D274-166DD859F39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A80A09BD-E5BA-41B8-D68B-5D0C59629959}"/>
              </a:ext>
            </a:extLst>
          </p:cNvPr>
          <p:cNvSpPr>
            <a:spLocks noGrp="1"/>
          </p:cNvSpPr>
          <p:nvPr>
            <p:ph type="sldNum" sz="quarter" idx="12"/>
          </p:nvPr>
        </p:nvSpPr>
        <p:spPr/>
        <p:txBody>
          <a:bodyPr/>
          <a:lstStyle/>
          <a:p>
            <a:fld id="{38D8B324-40B0-4BE5-9C8A-D48D6C9E64A1}" type="slidenum">
              <a:rPr lang="en-IN" smtClean="0"/>
              <a:t>‹#›</a:t>
            </a:fld>
            <a:endParaRPr lang="en-IN"/>
          </a:p>
        </p:txBody>
      </p:sp>
    </p:spTree>
    <p:extLst>
      <p:ext uri="{BB962C8B-B14F-4D97-AF65-F5344CB8AC3E}">
        <p14:creationId xmlns:p14="http://schemas.microsoft.com/office/powerpoint/2010/main" val="1717350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62A92-1916-6756-D820-D69EABD360E9}"/>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85063E4-5872-2803-8BA6-ED44154EE554}"/>
              </a:ext>
            </a:extLst>
          </p:cNvPr>
          <p:cNvSpPr>
            <a:spLocks noGrp="1"/>
          </p:cNvSpPr>
          <p:nvPr>
            <p:ph type="dt" sz="half" idx="10"/>
          </p:nvPr>
        </p:nvSpPr>
        <p:spPr/>
        <p:txBody>
          <a:bodyPr/>
          <a:lstStyle/>
          <a:p>
            <a:fld id="{CEF238AB-32A4-4972-8F10-7DEE04B506E4}" type="datetimeFigureOut">
              <a:rPr lang="en-IN" smtClean="0"/>
              <a:t>24-07-2023</a:t>
            </a:fld>
            <a:endParaRPr lang="en-IN"/>
          </a:p>
        </p:txBody>
      </p:sp>
      <p:sp>
        <p:nvSpPr>
          <p:cNvPr id="4" name="Footer Placeholder 3">
            <a:extLst>
              <a:ext uri="{FF2B5EF4-FFF2-40B4-BE49-F238E27FC236}">
                <a16:creationId xmlns:a16="http://schemas.microsoft.com/office/drawing/2014/main" id="{00E66741-CA25-CB95-BD12-1ECC9181DDF6}"/>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B72E4556-B78E-26EF-57CC-31061354F6E5}"/>
              </a:ext>
            </a:extLst>
          </p:cNvPr>
          <p:cNvSpPr>
            <a:spLocks noGrp="1"/>
          </p:cNvSpPr>
          <p:nvPr>
            <p:ph type="sldNum" sz="quarter" idx="12"/>
          </p:nvPr>
        </p:nvSpPr>
        <p:spPr/>
        <p:txBody>
          <a:bodyPr/>
          <a:lstStyle/>
          <a:p>
            <a:fld id="{38D8B324-40B0-4BE5-9C8A-D48D6C9E64A1}" type="slidenum">
              <a:rPr lang="en-IN" smtClean="0"/>
              <a:t>‹#›</a:t>
            </a:fld>
            <a:endParaRPr lang="en-IN"/>
          </a:p>
        </p:txBody>
      </p:sp>
    </p:spTree>
    <p:extLst>
      <p:ext uri="{BB962C8B-B14F-4D97-AF65-F5344CB8AC3E}">
        <p14:creationId xmlns:p14="http://schemas.microsoft.com/office/powerpoint/2010/main" val="1246372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5FD924-E87A-B7FC-8A09-142A7303E67C}"/>
              </a:ext>
            </a:extLst>
          </p:cNvPr>
          <p:cNvSpPr>
            <a:spLocks noGrp="1"/>
          </p:cNvSpPr>
          <p:nvPr>
            <p:ph type="dt" sz="half" idx="10"/>
          </p:nvPr>
        </p:nvSpPr>
        <p:spPr/>
        <p:txBody>
          <a:bodyPr/>
          <a:lstStyle/>
          <a:p>
            <a:fld id="{CEF238AB-32A4-4972-8F10-7DEE04B506E4}" type="datetimeFigureOut">
              <a:rPr lang="en-IN" smtClean="0"/>
              <a:t>24-07-2023</a:t>
            </a:fld>
            <a:endParaRPr lang="en-IN"/>
          </a:p>
        </p:txBody>
      </p:sp>
      <p:sp>
        <p:nvSpPr>
          <p:cNvPr id="3" name="Footer Placeholder 2">
            <a:extLst>
              <a:ext uri="{FF2B5EF4-FFF2-40B4-BE49-F238E27FC236}">
                <a16:creationId xmlns:a16="http://schemas.microsoft.com/office/drawing/2014/main" id="{C97591E6-2D5A-9A15-9637-FD6927580A0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877D0DBE-3588-DA26-5549-043FD59DB5B8}"/>
              </a:ext>
            </a:extLst>
          </p:cNvPr>
          <p:cNvSpPr>
            <a:spLocks noGrp="1"/>
          </p:cNvSpPr>
          <p:nvPr>
            <p:ph type="sldNum" sz="quarter" idx="12"/>
          </p:nvPr>
        </p:nvSpPr>
        <p:spPr/>
        <p:txBody>
          <a:bodyPr/>
          <a:lstStyle/>
          <a:p>
            <a:fld id="{38D8B324-40B0-4BE5-9C8A-D48D6C9E64A1}" type="slidenum">
              <a:rPr lang="en-IN" smtClean="0"/>
              <a:t>‹#›</a:t>
            </a:fld>
            <a:endParaRPr lang="en-IN"/>
          </a:p>
        </p:txBody>
      </p:sp>
    </p:spTree>
    <p:extLst>
      <p:ext uri="{BB962C8B-B14F-4D97-AF65-F5344CB8AC3E}">
        <p14:creationId xmlns:p14="http://schemas.microsoft.com/office/powerpoint/2010/main" val="1944055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DF8B6-E985-109F-070E-494DE32D37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BD126C9-A983-4063-B004-B7422C0054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6225EA03-9001-982C-C1F2-B785DC8BC3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3C70A9-2184-D30D-4EA5-9BB010077BF5}"/>
              </a:ext>
            </a:extLst>
          </p:cNvPr>
          <p:cNvSpPr>
            <a:spLocks noGrp="1"/>
          </p:cNvSpPr>
          <p:nvPr>
            <p:ph type="dt" sz="half" idx="10"/>
          </p:nvPr>
        </p:nvSpPr>
        <p:spPr/>
        <p:txBody>
          <a:bodyPr/>
          <a:lstStyle/>
          <a:p>
            <a:fld id="{CEF238AB-32A4-4972-8F10-7DEE04B506E4}" type="datetimeFigureOut">
              <a:rPr lang="en-IN" smtClean="0"/>
              <a:t>24-07-2023</a:t>
            </a:fld>
            <a:endParaRPr lang="en-IN"/>
          </a:p>
        </p:txBody>
      </p:sp>
      <p:sp>
        <p:nvSpPr>
          <p:cNvPr id="6" name="Footer Placeholder 5">
            <a:extLst>
              <a:ext uri="{FF2B5EF4-FFF2-40B4-BE49-F238E27FC236}">
                <a16:creationId xmlns:a16="http://schemas.microsoft.com/office/drawing/2014/main" id="{555E17D7-7015-0AF9-8061-2F4D26C0296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D6066B6-FE97-988E-F129-B9BCE025D566}"/>
              </a:ext>
            </a:extLst>
          </p:cNvPr>
          <p:cNvSpPr>
            <a:spLocks noGrp="1"/>
          </p:cNvSpPr>
          <p:nvPr>
            <p:ph type="sldNum" sz="quarter" idx="12"/>
          </p:nvPr>
        </p:nvSpPr>
        <p:spPr/>
        <p:txBody>
          <a:bodyPr/>
          <a:lstStyle/>
          <a:p>
            <a:fld id="{38D8B324-40B0-4BE5-9C8A-D48D6C9E64A1}" type="slidenum">
              <a:rPr lang="en-IN" smtClean="0"/>
              <a:t>‹#›</a:t>
            </a:fld>
            <a:endParaRPr lang="en-IN"/>
          </a:p>
        </p:txBody>
      </p:sp>
    </p:spTree>
    <p:extLst>
      <p:ext uri="{BB962C8B-B14F-4D97-AF65-F5344CB8AC3E}">
        <p14:creationId xmlns:p14="http://schemas.microsoft.com/office/powerpoint/2010/main" val="4068508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3423E-F9F8-4C3A-2A56-A8C2BFE83A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EC80CAA-597B-0623-AA85-DA932B8584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53282962-0A2D-6A3C-764B-38FD314DBD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E4F72D-273E-1143-F82F-2AA1CD84FAFF}"/>
              </a:ext>
            </a:extLst>
          </p:cNvPr>
          <p:cNvSpPr>
            <a:spLocks noGrp="1"/>
          </p:cNvSpPr>
          <p:nvPr>
            <p:ph type="dt" sz="half" idx="10"/>
          </p:nvPr>
        </p:nvSpPr>
        <p:spPr/>
        <p:txBody>
          <a:bodyPr/>
          <a:lstStyle/>
          <a:p>
            <a:fld id="{CEF238AB-32A4-4972-8F10-7DEE04B506E4}" type="datetimeFigureOut">
              <a:rPr lang="en-IN" smtClean="0"/>
              <a:t>24-07-2023</a:t>
            </a:fld>
            <a:endParaRPr lang="en-IN"/>
          </a:p>
        </p:txBody>
      </p:sp>
      <p:sp>
        <p:nvSpPr>
          <p:cNvPr id="6" name="Footer Placeholder 5">
            <a:extLst>
              <a:ext uri="{FF2B5EF4-FFF2-40B4-BE49-F238E27FC236}">
                <a16:creationId xmlns:a16="http://schemas.microsoft.com/office/drawing/2014/main" id="{9994033B-A7D1-EDE6-32AB-52A76D214A2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EA0D707-42CA-7221-C983-5C6E2D00AF09}"/>
              </a:ext>
            </a:extLst>
          </p:cNvPr>
          <p:cNvSpPr>
            <a:spLocks noGrp="1"/>
          </p:cNvSpPr>
          <p:nvPr>
            <p:ph type="sldNum" sz="quarter" idx="12"/>
          </p:nvPr>
        </p:nvSpPr>
        <p:spPr/>
        <p:txBody>
          <a:bodyPr/>
          <a:lstStyle/>
          <a:p>
            <a:fld id="{38D8B324-40B0-4BE5-9C8A-D48D6C9E64A1}" type="slidenum">
              <a:rPr lang="en-IN" smtClean="0"/>
              <a:t>‹#›</a:t>
            </a:fld>
            <a:endParaRPr lang="en-IN"/>
          </a:p>
        </p:txBody>
      </p:sp>
    </p:spTree>
    <p:extLst>
      <p:ext uri="{BB962C8B-B14F-4D97-AF65-F5344CB8AC3E}">
        <p14:creationId xmlns:p14="http://schemas.microsoft.com/office/powerpoint/2010/main" val="1765511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6E33D-B597-FE8D-AB0D-5539DED4DE0F}"/>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680F686-756A-773D-1A8E-1B0E51C3CD9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76F147E-55F2-1FB5-3AAE-EC738B09B108}"/>
              </a:ext>
            </a:extLst>
          </p:cNvPr>
          <p:cNvSpPr>
            <a:spLocks noGrp="1"/>
          </p:cNvSpPr>
          <p:nvPr>
            <p:ph type="dt" sz="half" idx="10"/>
          </p:nvPr>
        </p:nvSpPr>
        <p:spPr/>
        <p:txBody>
          <a:bodyPr/>
          <a:lstStyle/>
          <a:p>
            <a:fld id="{CEF238AB-32A4-4972-8F10-7DEE04B506E4}" type="datetimeFigureOut">
              <a:rPr lang="en-IN" smtClean="0"/>
              <a:t>24-07-2023</a:t>
            </a:fld>
            <a:endParaRPr lang="en-IN"/>
          </a:p>
        </p:txBody>
      </p:sp>
      <p:sp>
        <p:nvSpPr>
          <p:cNvPr id="5" name="Footer Placeholder 4">
            <a:extLst>
              <a:ext uri="{FF2B5EF4-FFF2-40B4-BE49-F238E27FC236}">
                <a16:creationId xmlns:a16="http://schemas.microsoft.com/office/drawing/2014/main" id="{523D6CB4-53C0-C8DE-EDA1-F4CA619EE57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06F3CC6-BC19-A5E6-7652-9E8EE8B65829}"/>
              </a:ext>
            </a:extLst>
          </p:cNvPr>
          <p:cNvSpPr>
            <a:spLocks noGrp="1"/>
          </p:cNvSpPr>
          <p:nvPr>
            <p:ph type="sldNum" sz="quarter" idx="12"/>
          </p:nvPr>
        </p:nvSpPr>
        <p:spPr/>
        <p:txBody>
          <a:bodyPr/>
          <a:lstStyle/>
          <a:p>
            <a:fld id="{38D8B324-40B0-4BE5-9C8A-D48D6C9E64A1}" type="slidenum">
              <a:rPr lang="en-IN" smtClean="0"/>
              <a:t>‹#›</a:t>
            </a:fld>
            <a:endParaRPr lang="en-IN"/>
          </a:p>
        </p:txBody>
      </p:sp>
    </p:spTree>
    <p:extLst>
      <p:ext uri="{BB962C8B-B14F-4D97-AF65-F5344CB8AC3E}">
        <p14:creationId xmlns:p14="http://schemas.microsoft.com/office/powerpoint/2010/main" val="1735963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4CE9E2-3601-7A57-55B4-8B432BB1A7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98F3622-0657-F50A-A127-849FF4713E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7509CDC-EEDB-457E-2B51-6BAC629A9DB3}"/>
              </a:ext>
            </a:extLst>
          </p:cNvPr>
          <p:cNvSpPr>
            <a:spLocks noGrp="1"/>
          </p:cNvSpPr>
          <p:nvPr>
            <p:ph type="dt" sz="half" idx="10"/>
          </p:nvPr>
        </p:nvSpPr>
        <p:spPr/>
        <p:txBody>
          <a:bodyPr/>
          <a:lstStyle/>
          <a:p>
            <a:fld id="{CEF238AB-32A4-4972-8F10-7DEE04B506E4}" type="datetimeFigureOut">
              <a:rPr lang="en-IN" smtClean="0"/>
              <a:t>24-07-2023</a:t>
            </a:fld>
            <a:endParaRPr lang="en-IN"/>
          </a:p>
        </p:txBody>
      </p:sp>
      <p:sp>
        <p:nvSpPr>
          <p:cNvPr id="5" name="Footer Placeholder 4">
            <a:extLst>
              <a:ext uri="{FF2B5EF4-FFF2-40B4-BE49-F238E27FC236}">
                <a16:creationId xmlns:a16="http://schemas.microsoft.com/office/drawing/2014/main" id="{650F8514-3B7E-0F5F-4E64-DF7BCF8484D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29D4694-71CD-C8A4-1CD7-23DD22B7DB92}"/>
              </a:ext>
            </a:extLst>
          </p:cNvPr>
          <p:cNvSpPr>
            <a:spLocks noGrp="1"/>
          </p:cNvSpPr>
          <p:nvPr>
            <p:ph type="sldNum" sz="quarter" idx="12"/>
          </p:nvPr>
        </p:nvSpPr>
        <p:spPr/>
        <p:txBody>
          <a:bodyPr/>
          <a:lstStyle/>
          <a:p>
            <a:fld id="{38D8B324-40B0-4BE5-9C8A-D48D6C9E64A1}" type="slidenum">
              <a:rPr lang="en-IN" smtClean="0"/>
              <a:t>‹#›</a:t>
            </a:fld>
            <a:endParaRPr lang="en-IN"/>
          </a:p>
        </p:txBody>
      </p:sp>
    </p:spTree>
    <p:extLst>
      <p:ext uri="{BB962C8B-B14F-4D97-AF65-F5344CB8AC3E}">
        <p14:creationId xmlns:p14="http://schemas.microsoft.com/office/powerpoint/2010/main" val="2353316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F0387E-C5F5-9812-3AA7-6EA7F2BDC8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DCA14EB-5BC0-ABB2-FF1F-04C89C3DAA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7F86603-ADAA-A4C9-705F-2EFAECF48A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F238AB-32A4-4972-8F10-7DEE04B506E4}" type="datetimeFigureOut">
              <a:rPr lang="en-IN" smtClean="0"/>
              <a:t>24-07-2023</a:t>
            </a:fld>
            <a:endParaRPr lang="en-IN"/>
          </a:p>
        </p:txBody>
      </p:sp>
      <p:sp>
        <p:nvSpPr>
          <p:cNvPr id="5" name="Footer Placeholder 4">
            <a:extLst>
              <a:ext uri="{FF2B5EF4-FFF2-40B4-BE49-F238E27FC236}">
                <a16:creationId xmlns:a16="http://schemas.microsoft.com/office/drawing/2014/main" id="{93F8F880-08BB-9A2C-EDDA-A6511A41FE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BA9545B7-BFFA-325D-D5BE-C0F01CA1D2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D8B324-40B0-4BE5-9C8A-D48D6C9E64A1}" type="slidenum">
              <a:rPr lang="en-IN" smtClean="0"/>
              <a:t>‹#›</a:t>
            </a:fld>
            <a:endParaRPr lang="en-IN"/>
          </a:p>
        </p:txBody>
      </p:sp>
    </p:spTree>
    <p:extLst>
      <p:ext uri="{BB962C8B-B14F-4D97-AF65-F5344CB8AC3E}">
        <p14:creationId xmlns:p14="http://schemas.microsoft.com/office/powerpoint/2010/main" val="30633703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a:extLst>
              <a:ext uri="{FF2B5EF4-FFF2-40B4-BE49-F238E27FC236}">
                <a16:creationId xmlns:a16="http://schemas.microsoft.com/office/drawing/2014/main" id="{EBEDFACE-A432-00D2-EC57-0447460761B2}"/>
              </a:ext>
            </a:extLst>
          </p:cNvPr>
          <p:cNvSpPr/>
          <p:nvPr/>
        </p:nvSpPr>
        <p:spPr>
          <a:xfrm>
            <a:off x="935954" y="769910"/>
            <a:ext cx="5834743" cy="1927953"/>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ts val="3149"/>
              </a:lnSpc>
              <a:buNone/>
            </a:pPr>
            <a:r>
              <a:rPr lang="en-US" sz="1600" b="0" i="0" dirty="0">
                <a:solidFill>
                  <a:srgbClr val="374151"/>
                </a:solidFill>
                <a:effectLst/>
                <a:latin typeface="Söhne"/>
              </a:rPr>
              <a:t>Apple Inc., founded in 1976 by Steve Jobs and Steve Wozniak, is a multinational technology company engaged in designing, developing, and selling consumer electronics, computer software, and online services. Starting from its modest origins in Jobs' garage, Apple has undergone remarkable growth and expansion.</a:t>
            </a:r>
            <a:endParaRPr lang="en-US" sz="1750" dirty="0"/>
          </a:p>
        </p:txBody>
      </p:sp>
      <p:pic>
        <p:nvPicPr>
          <p:cNvPr id="5" name="Image 1">
            <a:extLst>
              <a:ext uri="{FF2B5EF4-FFF2-40B4-BE49-F238E27FC236}">
                <a16:creationId xmlns:a16="http://schemas.microsoft.com/office/drawing/2014/main" id="{B3DE2CC9-83E8-1084-3ABD-A96B90AD7D15}"/>
              </a:ext>
            </a:extLst>
          </p:cNvPr>
          <p:cNvPicPr>
            <a:picLocks noChangeAspect="1"/>
          </p:cNvPicPr>
          <p:nvPr/>
        </p:nvPicPr>
        <p:blipFill>
          <a:blip r:embed="rId3"/>
          <a:stretch>
            <a:fillRect/>
          </a:stretch>
        </p:blipFill>
        <p:spPr>
          <a:xfrm>
            <a:off x="371441" y="2865469"/>
            <a:ext cx="3225199" cy="1927952"/>
          </a:xfrm>
          <a:prstGeom prst="rect">
            <a:avLst/>
          </a:prstGeom>
        </p:spPr>
      </p:pic>
      <p:pic>
        <p:nvPicPr>
          <p:cNvPr id="6" name="Image 2">
            <a:extLst>
              <a:ext uri="{FF2B5EF4-FFF2-40B4-BE49-F238E27FC236}">
                <a16:creationId xmlns:a16="http://schemas.microsoft.com/office/drawing/2014/main" id="{66631664-B79C-5C90-1708-3ED4CBD0D276}"/>
              </a:ext>
            </a:extLst>
          </p:cNvPr>
          <p:cNvPicPr>
            <a:picLocks noChangeAspect="1"/>
          </p:cNvPicPr>
          <p:nvPr/>
        </p:nvPicPr>
        <p:blipFill>
          <a:blip r:embed="rId4"/>
          <a:stretch>
            <a:fillRect/>
          </a:stretch>
        </p:blipFill>
        <p:spPr>
          <a:xfrm>
            <a:off x="3793851" y="2865469"/>
            <a:ext cx="4099203" cy="1896141"/>
          </a:xfrm>
          <a:prstGeom prst="rect">
            <a:avLst/>
          </a:prstGeom>
        </p:spPr>
      </p:pic>
      <p:sp>
        <p:nvSpPr>
          <p:cNvPr id="8" name="Text 3">
            <a:extLst>
              <a:ext uri="{FF2B5EF4-FFF2-40B4-BE49-F238E27FC236}">
                <a16:creationId xmlns:a16="http://schemas.microsoft.com/office/drawing/2014/main" id="{25CF7404-2F63-6660-849C-D3988D69B2B8}"/>
              </a:ext>
            </a:extLst>
          </p:cNvPr>
          <p:cNvSpPr/>
          <p:nvPr/>
        </p:nvSpPr>
        <p:spPr>
          <a:xfrm>
            <a:off x="371441" y="4793421"/>
            <a:ext cx="3481885" cy="1587488"/>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3149"/>
              </a:lnSpc>
              <a:buNone/>
            </a:pPr>
            <a:r>
              <a:rPr lang="en-US" sz="1600" b="0" i="0" dirty="0">
                <a:solidFill>
                  <a:srgbClr val="374151"/>
                </a:solidFill>
                <a:effectLst/>
                <a:latin typeface="Söhne"/>
              </a:rPr>
              <a:t>Apple was co-founded by Steve Jobs and Steve Wozniak in Jobs' garage in 1976, and their initial creation was the Apple I, a single-board computer.</a:t>
            </a:r>
            <a:endParaRPr lang="en-US" sz="1600" dirty="0">
              <a:solidFill>
                <a:srgbClr val="374151"/>
              </a:solidFill>
              <a:latin typeface="Söhne"/>
            </a:endParaRPr>
          </a:p>
        </p:txBody>
      </p:sp>
      <p:sp>
        <p:nvSpPr>
          <p:cNvPr id="9" name="Text 5">
            <a:extLst>
              <a:ext uri="{FF2B5EF4-FFF2-40B4-BE49-F238E27FC236}">
                <a16:creationId xmlns:a16="http://schemas.microsoft.com/office/drawing/2014/main" id="{5BAAB285-AF11-A2F6-DDC1-BCDEE8227F56}"/>
              </a:ext>
            </a:extLst>
          </p:cNvPr>
          <p:cNvSpPr/>
          <p:nvPr/>
        </p:nvSpPr>
        <p:spPr>
          <a:xfrm>
            <a:off x="3689347" y="4825232"/>
            <a:ext cx="4203707" cy="1587488"/>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3149"/>
              </a:lnSpc>
              <a:buNone/>
            </a:pPr>
            <a:r>
              <a:rPr lang="en-US" sz="1600" dirty="0">
                <a:solidFill>
                  <a:srgbClr val="374151"/>
                </a:solidFill>
                <a:latin typeface="Söhne"/>
              </a:rPr>
              <a:t>In 1984, Apple released the Macintosh personal computer, which became one of the most iconic products in the history of computing.</a:t>
            </a:r>
          </a:p>
        </p:txBody>
      </p:sp>
      <p:sp>
        <p:nvSpPr>
          <p:cNvPr id="10" name="Text 7">
            <a:extLst>
              <a:ext uri="{FF2B5EF4-FFF2-40B4-BE49-F238E27FC236}">
                <a16:creationId xmlns:a16="http://schemas.microsoft.com/office/drawing/2014/main" id="{20035613-42ED-23D1-DFDF-BF763BF30F78}"/>
              </a:ext>
            </a:extLst>
          </p:cNvPr>
          <p:cNvSpPr/>
          <p:nvPr/>
        </p:nvSpPr>
        <p:spPr>
          <a:xfrm>
            <a:off x="8092797" y="4793421"/>
            <a:ext cx="4099203" cy="1587488"/>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3149"/>
              </a:lnSpc>
              <a:buNone/>
            </a:pPr>
            <a:r>
              <a:rPr lang="en-US" sz="1600" b="0" i="0" dirty="0">
                <a:solidFill>
                  <a:srgbClr val="374151"/>
                </a:solidFill>
                <a:effectLst/>
                <a:latin typeface="Söhne"/>
              </a:rPr>
              <a:t>In 1997, Steve Jobs made a triumphant return to Apple, transforming the company's fortunes by introducing groundbreaking products such as the iMac, iPod, iPhone, and iPad.</a:t>
            </a:r>
            <a:endParaRPr lang="en-US" sz="1600" dirty="0">
              <a:solidFill>
                <a:srgbClr val="374151"/>
              </a:solidFill>
              <a:latin typeface="Söhne"/>
            </a:endParaRPr>
          </a:p>
        </p:txBody>
      </p:sp>
      <p:pic>
        <p:nvPicPr>
          <p:cNvPr id="11" name="Image 3">
            <a:extLst>
              <a:ext uri="{FF2B5EF4-FFF2-40B4-BE49-F238E27FC236}">
                <a16:creationId xmlns:a16="http://schemas.microsoft.com/office/drawing/2014/main" id="{671F21C2-4674-1AE7-84FF-0C5DFC6E9635}"/>
              </a:ext>
            </a:extLst>
          </p:cNvPr>
          <p:cNvPicPr>
            <a:picLocks noChangeAspect="1"/>
          </p:cNvPicPr>
          <p:nvPr/>
        </p:nvPicPr>
        <p:blipFill>
          <a:blip r:embed="rId5"/>
          <a:stretch>
            <a:fillRect/>
          </a:stretch>
        </p:blipFill>
        <p:spPr>
          <a:xfrm>
            <a:off x="8090265" y="2865469"/>
            <a:ext cx="3866604" cy="1927952"/>
          </a:xfrm>
          <a:prstGeom prst="rect">
            <a:avLst/>
          </a:prstGeom>
        </p:spPr>
      </p:pic>
      <p:sp>
        <p:nvSpPr>
          <p:cNvPr id="3" name="TextBox 2">
            <a:extLst>
              <a:ext uri="{FF2B5EF4-FFF2-40B4-BE49-F238E27FC236}">
                <a16:creationId xmlns:a16="http://schemas.microsoft.com/office/drawing/2014/main" id="{6E884C40-A40A-D7AE-6114-6109040A53E4}"/>
              </a:ext>
            </a:extLst>
          </p:cNvPr>
          <p:cNvSpPr txBox="1"/>
          <p:nvPr/>
        </p:nvSpPr>
        <p:spPr>
          <a:xfrm>
            <a:off x="371441" y="1347495"/>
            <a:ext cx="4588865" cy="461665"/>
          </a:xfrm>
          <a:prstGeom prst="rect">
            <a:avLst/>
          </a:prstGeom>
          <a:noFill/>
        </p:spPr>
        <p:txBody>
          <a:bodyPr wrap="square" rtlCol="0">
            <a:spAutoFit/>
          </a:bodyPr>
          <a:lstStyle/>
          <a:p>
            <a:endParaRPr lang="en-US" sz="2400" b="1" kern="1200" dirty="0">
              <a:solidFill>
                <a:schemeClr val="tx1"/>
              </a:solidFill>
              <a:latin typeface="+mn-lt"/>
              <a:ea typeface="+mn-ea"/>
              <a:cs typeface="+mn-cs"/>
            </a:endParaRPr>
          </a:p>
        </p:txBody>
      </p:sp>
      <p:pic>
        <p:nvPicPr>
          <p:cNvPr id="12" name="Picture 11">
            <a:extLst>
              <a:ext uri="{FF2B5EF4-FFF2-40B4-BE49-F238E27FC236}">
                <a16:creationId xmlns:a16="http://schemas.microsoft.com/office/drawing/2014/main" id="{AA74A1B4-259D-6EFE-AEAC-D0375D69D99E}"/>
              </a:ext>
            </a:extLst>
          </p:cNvPr>
          <p:cNvPicPr>
            <a:picLocks noChangeAspect="1"/>
          </p:cNvPicPr>
          <p:nvPr/>
        </p:nvPicPr>
        <p:blipFill>
          <a:blip r:embed="rId6"/>
          <a:stretch>
            <a:fillRect/>
          </a:stretch>
        </p:blipFill>
        <p:spPr>
          <a:xfrm>
            <a:off x="471164" y="-292216"/>
            <a:ext cx="7291448" cy="1402202"/>
          </a:xfrm>
          <a:prstGeom prst="rect">
            <a:avLst/>
          </a:prstGeom>
        </p:spPr>
      </p:pic>
    </p:spTree>
    <p:extLst>
      <p:ext uri="{BB962C8B-B14F-4D97-AF65-F5344CB8AC3E}">
        <p14:creationId xmlns:p14="http://schemas.microsoft.com/office/powerpoint/2010/main" val="12959299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1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Image 1" descr="preencoded.png">
            <a:extLst>
              <a:ext uri="{FF2B5EF4-FFF2-40B4-BE49-F238E27FC236}">
                <a16:creationId xmlns:a16="http://schemas.microsoft.com/office/drawing/2014/main" id="{46785C3B-4568-F398-AB7F-EE18458AE4CD}"/>
              </a:ext>
            </a:extLst>
          </p:cNvPr>
          <p:cNvPicPr>
            <a:picLocks noChangeAspect="1"/>
          </p:cNvPicPr>
          <p:nvPr/>
        </p:nvPicPr>
        <p:blipFill>
          <a:blip r:embed="rId3"/>
          <a:stretch>
            <a:fillRect/>
          </a:stretch>
        </p:blipFill>
        <p:spPr>
          <a:xfrm>
            <a:off x="838200" y="1886965"/>
            <a:ext cx="3534433" cy="2168372"/>
          </a:xfrm>
          <a:prstGeom prst="rect">
            <a:avLst/>
          </a:prstGeom>
        </p:spPr>
      </p:pic>
      <p:pic>
        <p:nvPicPr>
          <p:cNvPr id="4" name="Image 2" descr="preencoded.png">
            <a:extLst>
              <a:ext uri="{FF2B5EF4-FFF2-40B4-BE49-F238E27FC236}">
                <a16:creationId xmlns:a16="http://schemas.microsoft.com/office/drawing/2014/main" id="{1D45A799-E36E-ADE7-F06C-90263C1FBCEE}"/>
              </a:ext>
            </a:extLst>
          </p:cNvPr>
          <p:cNvPicPr>
            <a:picLocks noChangeAspect="1"/>
          </p:cNvPicPr>
          <p:nvPr/>
        </p:nvPicPr>
        <p:blipFill>
          <a:blip r:embed="rId4"/>
          <a:stretch>
            <a:fillRect/>
          </a:stretch>
        </p:blipFill>
        <p:spPr>
          <a:xfrm>
            <a:off x="4189945" y="1886965"/>
            <a:ext cx="3352712" cy="2168372"/>
          </a:xfrm>
          <a:prstGeom prst="rect">
            <a:avLst/>
          </a:prstGeom>
        </p:spPr>
      </p:pic>
      <p:pic>
        <p:nvPicPr>
          <p:cNvPr id="5" name="Image 3" descr="preencoded.png">
            <a:extLst>
              <a:ext uri="{FF2B5EF4-FFF2-40B4-BE49-F238E27FC236}">
                <a16:creationId xmlns:a16="http://schemas.microsoft.com/office/drawing/2014/main" id="{97849B29-52B2-ACAF-0AB5-E0F05BB1E86C}"/>
              </a:ext>
            </a:extLst>
          </p:cNvPr>
          <p:cNvPicPr>
            <a:picLocks noChangeAspect="1"/>
          </p:cNvPicPr>
          <p:nvPr/>
        </p:nvPicPr>
        <p:blipFill>
          <a:blip r:embed="rId5"/>
          <a:stretch>
            <a:fillRect/>
          </a:stretch>
        </p:blipFill>
        <p:spPr>
          <a:xfrm>
            <a:off x="7816212" y="1886965"/>
            <a:ext cx="3534535" cy="2168372"/>
          </a:xfrm>
          <a:prstGeom prst="rect">
            <a:avLst/>
          </a:prstGeom>
        </p:spPr>
      </p:pic>
      <p:sp>
        <p:nvSpPr>
          <p:cNvPr id="7" name="TextBox 6">
            <a:extLst>
              <a:ext uri="{FF2B5EF4-FFF2-40B4-BE49-F238E27FC236}">
                <a16:creationId xmlns:a16="http://schemas.microsoft.com/office/drawing/2014/main" id="{34F44071-FCFE-4675-42ED-7E81276F14D0}"/>
              </a:ext>
            </a:extLst>
          </p:cNvPr>
          <p:cNvSpPr txBox="1"/>
          <p:nvPr/>
        </p:nvSpPr>
        <p:spPr>
          <a:xfrm>
            <a:off x="1658763" y="4044863"/>
            <a:ext cx="5254670" cy="373436"/>
          </a:xfrm>
          <a:prstGeom prst="rect">
            <a:avLst/>
          </a:prstGeom>
          <a:noFill/>
        </p:spPr>
        <p:txBody>
          <a:bodyPr wrap="square">
            <a:spAutoFit/>
          </a:bodyPr>
          <a:lstStyle/>
          <a:p>
            <a:pPr defTabSz="774314">
              <a:lnSpc>
                <a:spcPts val="2408"/>
              </a:lnSpc>
              <a:spcAft>
                <a:spcPts val="876"/>
              </a:spcAft>
            </a:pPr>
            <a:r>
              <a:rPr lang="en-US" sz="1524" kern="1200">
                <a:solidFill>
                  <a:srgbClr val="312F2B"/>
                </a:solidFill>
                <a:latin typeface="Georgia" pitchFamily="34" charset="0"/>
                <a:ea typeface="+mn-ea"/>
                <a:cs typeface="+mn-cs"/>
              </a:rPr>
              <a:t>iPhone 12</a:t>
            </a:r>
            <a:endParaRPr lang="en-US" sz="1800"/>
          </a:p>
        </p:txBody>
      </p:sp>
      <p:sp>
        <p:nvSpPr>
          <p:cNvPr id="8" name="Shape 0">
            <a:extLst>
              <a:ext uri="{FF2B5EF4-FFF2-40B4-BE49-F238E27FC236}">
                <a16:creationId xmlns:a16="http://schemas.microsoft.com/office/drawing/2014/main" id="{3DFFCD46-7422-0F5A-2E69-D73BDF2158E6}"/>
              </a:ext>
            </a:extLst>
          </p:cNvPr>
          <p:cNvSpPr/>
          <p:nvPr/>
        </p:nvSpPr>
        <p:spPr>
          <a:xfrm>
            <a:off x="1432371" y="4429785"/>
            <a:ext cx="2346093" cy="1794428"/>
          </a:xfrm>
          <a:prstGeom prst="rect">
            <a:avLst/>
          </a:prstGeom>
          <a:solidFill>
            <a:srgbClr val="FFFFFF">
              <a:alpha val="75000"/>
            </a:srgbClr>
          </a:solidFill>
          <a:ln w="7620">
            <a:solidFill>
              <a:srgbClr val="FFFFFF">
                <a:alpha val="64000"/>
              </a:srgbClr>
            </a:solidFill>
            <a:prstDash val="solid"/>
          </a:ln>
        </p:spPr>
        <p:txBody>
          <a:bodyPr/>
          <a:lstStyle/>
          <a:p>
            <a:pPr defTabSz="774314">
              <a:lnSpc>
                <a:spcPts val="2666"/>
              </a:lnSpc>
              <a:spcAft>
                <a:spcPts val="876"/>
              </a:spcAft>
            </a:pPr>
            <a:r>
              <a:rPr lang="en-US" sz="1524" kern="1200">
                <a:solidFill>
                  <a:srgbClr val="272525"/>
                </a:solidFill>
                <a:latin typeface="Lato" pitchFamily="34" charset="0"/>
                <a:ea typeface="Lato" pitchFamily="34" charset="-122"/>
                <a:cs typeface="Lato" pitchFamily="34" charset="-120"/>
              </a:rPr>
              <a:t>Apple's latest flagship product, the iPhone 12, comes with an improved camera, a magnetic connector, and 5G capability.</a:t>
            </a:r>
            <a:endParaRPr lang="en-US" sz="1800"/>
          </a:p>
        </p:txBody>
      </p:sp>
      <p:sp>
        <p:nvSpPr>
          <p:cNvPr id="10" name="TextBox 9">
            <a:extLst>
              <a:ext uri="{FF2B5EF4-FFF2-40B4-BE49-F238E27FC236}">
                <a16:creationId xmlns:a16="http://schemas.microsoft.com/office/drawing/2014/main" id="{0124BE9D-9F63-FEC6-72AD-39032943F797}"/>
              </a:ext>
            </a:extLst>
          </p:cNvPr>
          <p:cNvSpPr txBox="1"/>
          <p:nvPr/>
        </p:nvSpPr>
        <p:spPr>
          <a:xfrm>
            <a:off x="4670998" y="4466013"/>
            <a:ext cx="2846949" cy="1788176"/>
          </a:xfrm>
          <a:prstGeom prst="rect">
            <a:avLst/>
          </a:prstGeom>
          <a:noFill/>
        </p:spPr>
        <p:txBody>
          <a:bodyPr wrap="square">
            <a:spAutoFit/>
          </a:bodyPr>
          <a:lstStyle/>
          <a:p>
            <a:pPr defTabSz="774314">
              <a:lnSpc>
                <a:spcPts val="2666"/>
              </a:lnSpc>
              <a:spcAft>
                <a:spcPts val="876"/>
              </a:spcAft>
            </a:pPr>
            <a:r>
              <a:rPr lang="en-US" sz="1524" kern="1200">
                <a:solidFill>
                  <a:srgbClr val="272525"/>
                </a:solidFill>
                <a:latin typeface="Lato" pitchFamily="34" charset="0"/>
                <a:ea typeface="Lato" pitchFamily="34" charset="-122"/>
                <a:cs typeface="Lato" pitchFamily="34" charset="-120"/>
              </a:rPr>
              <a:t>The MacBook Air is Apple's thinnest and lightest laptop, featuring improvements in CPU and GPU performance and longer battery life.</a:t>
            </a:r>
            <a:endParaRPr lang="en-US" sz="1800"/>
          </a:p>
        </p:txBody>
      </p:sp>
      <p:sp>
        <p:nvSpPr>
          <p:cNvPr id="12" name="TextBox 11">
            <a:extLst>
              <a:ext uri="{FF2B5EF4-FFF2-40B4-BE49-F238E27FC236}">
                <a16:creationId xmlns:a16="http://schemas.microsoft.com/office/drawing/2014/main" id="{73FF06B4-B887-D773-A4B6-10043108A997}"/>
              </a:ext>
            </a:extLst>
          </p:cNvPr>
          <p:cNvSpPr txBox="1"/>
          <p:nvPr/>
        </p:nvSpPr>
        <p:spPr>
          <a:xfrm>
            <a:off x="8306146" y="4760318"/>
            <a:ext cx="2450432" cy="1030539"/>
          </a:xfrm>
          <a:prstGeom prst="rect">
            <a:avLst/>
          </a:prstGeom>
          <a:noFill/>
        </p:spPr>
        <p:txBody>
          <a:bodyPr wrap="square">
            <a:spAutoFit/>
          </a:bodyPr>
          <a:lstStyle/>
          <a:p>
            <a:pPr defTabSz="774314">
              <a:spcAft>
                <a:spcPts val="876"/>
              </a:spcAft>
            </a:pPr>
            <a:r>
              <a:rPr lang="en-US" sz="1524" kern="1200">
                <a:solidFill>
                  <a:srgbClr val="272525"/>
                </a:solidFill>
                <a:latin typeface="Lato" pitchFamily="34" charset="0"/>
                <a:ea typeface="Lato" pitchFamily="34" charset="-122"/>
                <a:cs typeface="Lato" pitchFamily="34" charset="-120"/>
              </a:rPr>
              <a:t>Apple's noise-cancelling wireless earphones come with improved sound quality and a new design</a:t>
            </a:r>
            <a:endParaRPr lang="en-IN"/>
          </a:p>
        </p:txBody>
      </p:sp>
      <p:sp>
        <p:nvSpPr>
          <p:cNvPr id="14" name="Text 6">
            <a:extLst>
              <a:ext uri="{FF2B5EF4-FFF2-40B4-BE49-F238E27FC236}">
                <a16:creationId xmlns:a16="http://schemas.microsoft.com/office/drawing/2014/main" id="{FEE97514-7CC9-8161-B39A-3B199FDB7718}"/>
              </a:ext>
            </a:extLst>
          </p:cNvPr>
          <p:cNvSpPr/>
          <p:nvPr/>
        </p:nvSpPr>
        <p:spPr>
          <a:xfrm>
            <a:off x="8598208" y="4186330"/>
            <a:ext cx="1450677" cy="221497"/>
          </a:xfrm>
          <a:prstGeom prst="rect">
            <a:avLst/>
          </a:prstGeom>
          <a:noFill/>
          <a:ln/>
        </p:spPr>
        <p:txBody>
          <a:bodyPr wrap="none" rtlCol="0" anchor="t"/>
          <a:lstStyle/>
          <a:p>
            <a:pPr defTabSz="774314">
              <a:lnSpc>
                <a:spcPts val="2408"/>
              </a:lnSpc>
              <a:spcAft>
                <a:spcPts val="876"/>
              </a:spcAft>
            </a:pPr>
            <a:r>
              <a:rPr lang="en-US" sz="1851" kern="1200">
                <a:solidFill>
                  <a:srgbClr val="312F2B"/>
                </a:solidFill>
                <a:latin typeface="Georgia" pitchFamily="34" charset="0"/>
                <a:ea typeface="+mn-ea"/>
                <a:cs typeface="+mn-cs"/>
              </a:rPr>
              <a:t>AirPods Pro</a:t>
            </a:r>
            <a:endParaRPr lang="en-US" sz="2187"/>
          </a:p>
        </p:txBody>
      </p:sp>
      <p:sp>
        <p:nvSpPr>
          <p:cNvPr id="9" name="Text 1">
            <a:extLst>
              <a:ext uri="{FF2B5EF4-FFF2-40B4-BE49-F238E27FC236}">
                <a16:creationId xmlns:a16="http://schemas.microsoft.com/office/drawing/2014/main" id="{169A2E16-A152-4191-37A9-D53C54609CBA}"/>
              </a:ext>
            </a:extLst>
          </p:cNvPr>
          <p:cNvSpPr/>
          <p:nvPr/>
        </p:nvSpPr>
        <p:spPr>
          <a:xfrm>
            <a:off x="719128" y="888358"/>
            <a:ext cx="7879080" cy="716804"/>
          </a:xfrm>
          <a:prstGeom prst="rect">
            <a:avLst/>
          </a:prstGeom>
          <a:noFill/>
          <a:ln/>
        </p:spPr>
        <p:txBody>
          <a:bodyPr wrap="none" rtlCol="0" anchor="t"/>
          <a:lstStyle/>
          <a:p>
            <a:pPr marL="0" indent="0">
              <a:lnSpc>
                <a:spcPts val="5686"/>
              </a:lnSpc>
              <a:buNone/>
            </a:pPr>
            <a:r>
              <a:rPr lang="en-US" sz="4374" dirty="0">
                <a:solidFill>
                  <a:srgbClr val="312F2B"/>
                </a:solidFill>
                <a:latin typeface="Georgia" pitchFamily="34" charset="0"/>
                <a:ea typeface="Georgia" pitchFamily="34" charset="-122"/>
                <a:cs typeface="Georgia" pitchFamily="34" charset="-120"/>
              </a:rPr>
              <a:t>Innovative Products &amp; Services</a:t>
            </a:r>
            <a:endParaRPr lang="en-US" sz="4374" dirty="0"/>
          </a:p>
        </p:txBody>
      </p:sp>
    </p:spTree>
    <p:extLst>
      <p:ext uri="{BB962C8B-B14F-4D97-AF65-F5344CB8AC3E}">
        <p14:creationId xmlns:p14="http://schemas.microsoft.com/office/powerpoint/2010/main" val="3779437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BC16DBF-C3D8-D8B9-64FE-D905EC1A1035}"/>
              </a:ext>
            </a:extLst>
          </p:cNvPr>
          <p:cNvSpPr>
            <a:spLocks noGrp="1"/>
          </p:cNvSpPr>
          <p:nvPr>
            <p:ph type="title"/>
          </p:nvPr>
        </p:nvSpPr>
        <p:spPr/>
        <p:txBody>
          <a:bodyPr/>
          <a:lstStyle/>
          <a:p>
            <a:endParaRPr lang="en-IN"/>
          </a:p>
        </p:txBody>
      </p:sp>
      <p:pic>
        <p:nvPicPr>
          <p:cNvPr id="6" name="Image 0" descr="preencoded.png">
            <a:extLst>
              <a:ext uri="{FF2B5EF4-FFF2-40B4-BE49-F238E27FC236}">
                <a16:creationId xmlns:a16="http://schemas.microsoft.com/office/drawing/2014/main" id="{0E88387A-433E-F603-5BC2-2B34DE947D4B}"/>
              </a:ext>
            </a:extLst>
          </p:cNvPr>
          <p:cNvPicPr>
            <a:picLocks noChangeAspect="1"/>
          </p:cNvPicPr>
          <p:nvPr/>
        </p:nvPicPr>
        <p:blipFill>
          <a:blip r:embed="rId3"/>
          <a:stretch>
            <a:fillRect/>
          </a:stretch>
        </p:blipFill>
        <p:spPr>
          <a:xfrm>
            <a:off x="0" y="0"/>
            <a:ext cx="14630400" cy="8169088"/>
          </a:xfrm>
          <a:prstGeom prst="rect">
            <a:avLst/>
          </a:prstGeom>
        </p:spPr>
      </p:pic>
      <p:sp>
        <p:nvSpPr>
          <p:cNvPr id="7" name="Shape 0">
            <a:extLst>
              <a:ext uri="{FF2B5EF4-FFF2-40B4-BE49-F238E27FC236}">
                <a16:creationId xmlns:a16="http://schemas.microsoft.com/office/drawing/2014/main" id="{28535BFE-7AB1-4E17-1B73-46451ECA1B4F}"/>
              </a:ext>
            </a:extLst>
          </p:cNvPr>
          <p:cNvSpPr/>
          <p:nvPr/>
        </p:nvSpPr>
        <p:spPr>
          <a:xfrm>
            <a:off x="0" y="55312"/>
            <a:ext cx="14630400" cy="8229600"/>
          </a:xfrm>
          <a:prstGeom prst="rect">
            <a:avLst/>
          </a:prstGeom>
          <a:solidFill>
            <a:srgbClr val="FFFFFF">
              <a:alpha val="75000"/>
            </a:srgbClr>
          </a:solidFill>
          <a:ln w="7620">
            <a:solidFill>
              <a:srgbClr val="FFFFFF">
                <a:alpha val="64000"/>
              </a:srgbClr>
            </a:solidFill>
            <a:prstDash val="solid"/>
          </a:ln>
        </p:spPr>
      </p:sp>
      <p:sp>
        <p:nvSpPr>
          <p:cNvPr id="9" name="Text 1">
            <a:extLst>
              <a:ext uri="{FF2B5EF4-FFF2-40B4-BE49-F238E27FC236}">
                <a16:creationId xmlns:a16="http://schemas.microsoft.com/office/drawing/2014/main" id="{D2893BE3-0DED-C5C0-72ED-25562566DBBD}"/>
              </a:ext>
            </a:extLst>
          </p:cNvPr>
          <p:cNvSpPr/>
          <p:nvPr/>
        </p:nvSpPr>
        <p:spPr>
          <a:xfrm>
            <a:off x="833199" y="311102"/>
            <a:ext cx="7612380" cy="716804"/>
          </a:xfrm>
          <a:prstGeom prst="rect">
            <a:avLst/>
          </a:prstGeom>
          <a:noFill/>
          <a:ln/>
        </p:spPr>
        <p:txBody>
          <a:bodyPr wrap="none" rtlCol="0" anchor="t"/>
          <a:lstStyle/>
          <a:p>
            <a:pPr marL="0" indent="0">
              <a:lnSpc>
                <a:spcPts val="5686"/>
              </a:lnSpc>
              <a:buNone/>
            </a:pPr>
            <a:r>
              <a:rPr lang="en-US" sz="4374" dirty="0">
                <a:solidFill>
                  <a:srgbClr val="312F2B"/>
                </a:solidFill>
                <a:latin typeface="Georgia" pitchFamily="34" charset="0"/>
                <a:ea typeface="Georgia" pitchFamily="34" charset="-122"/>
                <a:cs typeface="Georgia" pitchFamily="34" charset="-120"/>
              </a:rPr>
              <a:t>Strong Financial Performance</a:t>
            </a:r>
            <a:endParaRPr lang="en-US" sz="4374" dirty="0"/>
          </a:p>
        </p:txBody>
      </p:sp>
      <p:sp>
        <p:nvSpPr>
          <p:cNvPr id="11" name="Shape 2">
            <a:extLst>
              <a:ext uri="{FF2B5EF4-FFF2-40B4-BE49-F238E27FC236}">
                <a16:creationId xmlns:a16="http://schemas.microsoft.com/office/drawing/2014/main" id="{A2118A35-D176-478F-5216-29269B280917}"/>
              </a:ext>
            </a:extLst>
          </p:cNvPr>
          <p:cNvSpPr/>
          <p:nvPr/>
        </p:nvSpPr>
        <p:spPr>
          <a:xfrm>
            <a:off x="703480" y="1744711"/>
            <a:ext cx="4173260" cy="2600469"/>
          </a:xfrm>
          <a:prstGeom prst="roundRect">
            <a:avLst>
              <a:gd name="adj" fmla="val 2110"/>
            </a:avLst>
          </a:prstGeom>
          <a:solidFill>
            <a:srgbClr val="E8E8E3"/>
          </a:solidFill>
          <a:ln w="7620">
            <a:solidFill>
              <a:srgbClr val="D1D1C7"/>
            </a:solidFill>
            <a:prstDash val="solid"/>
          </a:ln>
        </p:spPr>
        <p:txBody>
          <a:bodyPr/>
          <a:lstStyle/>
          <a:p>
            <a:endParaRPr lang="en-IN" dirty="0"/>
          </a:p>
        </p:txBody>
      </p:sp>
      <p:sp>
        <p:nvSpPr>
          <p:cNvPr id="13" name="Text 3">
            <a:extLst>
              <a:ext uri="{FF2B5EF4-FFF2-40B4-BE49-F238E27FC236}">
                <a16:creationId xmlns:a16="http://schemas.microsoft.com/office/drawing/2014/main" id="{0EE800C3-0D25-4991-F3C0-B4D76039429C}"/>
              </a:ext>
            </a:extLst>
          </p:cNvPr>
          <p:cNvSpPr/>
          <p:nvPr/>
        </p:nvSpPr>
        <p:spPr>
          <a:xfrm>
            <a:off x="833199" y="1744711"/>
            <a:ext cx="2221944" cy="358343"/>
          </a:xfrm>
          <a:prstGeom prst="rect">
            <a:avLst/>
          </a:prstGeom>
          <a:noFill/>
          <a:ln/>
        </p:spPr>
        <p:txBody>
          <a:bodyPr wrap="none" rtlCol="0" anchor="t"/>
          <a:lstStyle/>
          <a:p>
            <a:pPr marL="0" indent="0">
              <a:lnSpc>
                <a:spcPts val="2843"/>
              </a:lnSpc>
              <a:buNone/>
            </a:pPr>
            <a:r>
              <a:rPr lang="en-US" sz="2187" dirty="0">
                <a:solidFill>
                  <a:srgbClr val="272525"/>
                </a:solidFill>
                <a:latin typeface="Georgia" pitchFamily="34" charset="0"/>
                <a:ea typeface="Georgia" pitchFamily="34" charset="-122"/>
                <a:cs typeface="Georgia" pitchFamily="34" charset="-120"/>
              </a:rPr>
              <a:t>Revenue</a:t>
            </a:r>
            <a:endParaRPr lang="en-US" sz="2187" dirty="0"/>
          </a:p>
        </p:txBody>
      </p:sp>
      <p:sp>
        <p:nvSpPr>
          <p:cNvPr id="18" name="Text 4">
            <a:extLst>
              <a:ext uri="{FF2B5EF4-FFF2-40B4-BE49-F238E27FC236}">
                <a16:creationId xmlns:a16="http://schemas.microsoft.com/office/drawing/2014/main" id="{AF82EEA6-B357-D4C0-E2F9-2BD191219650}"/>
              </a:ext>
            </a:extLst>
          </p:cNvPr>
          <p:cNvSpPr/>
          <p:nvPr/>
        </p:nvSpPr>
        <p:spPr>
          <a:xfrm>
            <a:off x="832184" y="2597541"/>
            <a:ext cx="3713678" cy="1389053"/>
          </a:xfrm>
          <a:prstGeom prst="rect">
            <a:avLst/>
          </a:prstGeom>
          <a:noFill/>
          <a:ln/>
        </p:spPr>
        <p:txBody>
          <a:bodyPr wrap="square" rtlCol="0" anchor="t"/>
          <a:lstStyle/>
          <a:p>
            <a:pPr marL="0" indent="0">
              <a:lnSpc>
                <a:spcPts val="3149"/>
              </a:lnSpc>
              <a:buNone/>
            </a:pPr>
            <a:r>
              <a:rPr lang="en-US" sz="1750" dirty="0">
                <a:solidFill>
                  <a:srgbClr val="272525"/>
                </a:solidFill>
                <a:latin typeface="Lato" pitchFamily="34" charset="0"/>
                <a:ea typeface="Lato" pitchFamily="34" charset="-122"/>
                <a:cs typeface="Lato" pitchFamily="34" charset="-120"/>
              </a:rPr>
              <a:t>Apple's revenue for the past year was $274.5 billion, a 5.5% increase over the previous year.</a:t>
            </a:r>
            <a:endParaRPr lang="en-US" sz="1750" dirty="0"/>
          </a:p>
        </p:txBody>
      </p:sp>
      <p:sp>
        <p:nvSpPr>
          <p:cNvPr id="20" name="Shape 5">
            <a:extLst>
              <a:ext uri="{FF2B5EF4-FFF2-40B4-BE49-F238E27FC236}">
                <a16:creationId xmlns:a16="http://schemas.microsoft.com/office/drawing/2014/main" id="{89B77BFC-CE26-8AD1-DEA5-CF96CA3D1A77}"/>
              </a:ext>
            </a:extLst>
          </p:cNvPr>
          <p:cNvSpPr/>
          <p:nvPr/>
        </p:nvSpPr>
        <p:spPr>
          <a:xfrm>
            <a:off x="5228630" y="3385231"/>
            <a:ext cx="4173260" cy="2600469"/>
          </a:xfrm>
          <a:prstGeom prst="roundRect">
            <a:avLst>
              <a:gd name="adj" fmla="val 2110"/>
            </a:avLst>
          </a:prstGeom>
          <a:solidFill>
            <a:srgbClr val="E8E8E3"/>
          </a:solidFill>
          <a:ln w="7620">
            <a:solidFill>
              <a:srgbClr val="D1D1C7"/>
            </a:solidFill>
            <a:prstDash val="solid"/>
          </a:ln>
        </p:spPr>
        <p:txBody>
          <a:bodyPr/>
          <a:lstStyle/>
          <a:p>
            <a:endParaRPr lang="en-IN" dirty="0"/>
          </a:p>
        </p:txBody>
      </p:sp>
      <p:sp>
        <p:nvSpPr>
          <p:cNvPr id="22" name="Text 6">
            <a:extLst>
              <a:ext uri="{FF2B5EF4-FFF2-40B4-BE49-F238E27FC236}">
                <a16:creationId xmlns:a16="http://schemas.microsoft.com/office/drawing/2014/main" id="{94B1D0A2-E054-FB99-4FEB-0BA9874A5F93}"/>
              </a:ext>
            </a:extLst>
          </p:cNvPr>
          <p:cNvSpPr/>
          <p:nvPr/>
        </p:nvSpPr>
        <p:spPr>
          <a:xfrm>
            <a:off x="5458420" y="3613332"/>
            <a:ext cx="2221944" cy="358343"/>
          </a:xfrm>
          <a:prstGeom prst="rect">
            <a:avLst/>
          </a:prstGeom>
          <a:noFill/>
          <a:ln/>
        </p:spPr>
        <p:txBody>
          <a:bodyPr wrap="none" rtlCol="0" anchor="t"/>
          <a:lstStyle/>
          <a:p>
            <a:pPr marL="0" indent="0">
              <a:lnSpc>
                <a:spcPts val="2843"/>
              </a:lnSpc>
              <a:buNone/>
            </a:pPr>
            <a:r>
              <a:rPr lang="en-US" sz="2187" dirty="0">
                <a:solidFill>
                  <a:srgbClr val="272525"/>
                </a:solidFill>
                <a:latin typeface="Georgia" pitchFamily="34" charset="0"/>
                <a:ea typeface="Georgia" pitchFamily="34" charset="-122"/>
                <a:cs typeface="Georgia" pitchFamily="34" charset="-120"/>
              </a:rPr>
              <a:t>Net Income</a:t>
            </a:r>
            <a:endParaRPr lang="en-US" sz="2187" dirty="0"/>
          </a:p>
        </p:txBody>
      </p:sp>
      <p:sp>
        <p:nvSpPr>
          <p:cNvPr id="26" name="Text 7">
            <a:extLst>
              <a:ext uri="{FF2B5EF4-FFF2-40B4-BE49-F238E27FC236}">
                <a16:creationId xmlns:a16="http://schemas.microsoft.com/office/drawing/2014/main" id="{6CE84D02-5366-2409-5F69-0EE666F67F72}"/>
              </a:ext>
            </a:extLst>
          </p:cNvPr>
          <p:cNvSpPr/>
          <p:nvPr/>
        </p:nvSpPr>
        <p:spPr>
          <a:xfrm>
            <a:off x="5458420" y="4170112"/>
            <a:ext cx="3713678" cy="1190616"/>
          </a:xfrm>
          <a:prstGeom prst="rect">
            <a:avLst/>
          </a:prstGeom>
          <a:noFill/>
          <a:ln/>
        </p:spPr>
        <p:txBody>
          <a:bodyPr wrap="square" rtlCol="0" anchor="t"/>
          <a:lstStyle/>
          <a:p>
            <a:pPr marL="0" indent="0">
              <a:lnSpc>
                <a:spcPts val="3149"/>
              </a:lnSpc>
              <a:buNone/>
            </a:pPr>
            <a:r>
              <a:rPr lang="en-US" sz="1750" dirty="0">
                <a:solidFill>
                  <a:srgbClr val="272525"/>
                </a:solidFill>
                <a:latin typeface="Lato" pitchFamily="34" charset="0"/>
                <a:ea typeface="Lato" pitchFamily="34" charset="-122"/>
                <a:cs typeface="Lato" pitchFamily="34" charset="-120"/>
              </a:rPr>
              <a:t>Apple's net income in 2020 amounted to $57.4 billion, a 10.3% increase from 2019.</a:t>
            </a:r>
            <a:endParaRPr lang="en-US" sz="1750" dirty="0"/>
          </a:p>
        </p:txBody>
      </p:sp>
      <p:sp>
        <p:nvSpPr>
          <p:cNvPr id="31" name="Shape 8">
            <a:extLst>
              <a:ext uri="{FF2B5EF4-FFF2-40B4-BE49-F238E27FC236}">
                <a16:creationId xmlns:a16="http://schemas.microsoft.com/office/drawing/2014/main" id="{726AFABA-3C6B-0A6C-F174-EFAD915548D5}"/>
              </a:ext>
            </a:extLst>
          </p:cNvPr>
          <p:cNvSpPr/>
          <p:nvPr/>
        </p:nvSpPr>
        <p:spPr>
          <a:xfrm>
            <a:off x="9619060" y="1716764"/>
            <a:ext cx="4173260" cy="2600469"/>
          </a:xfrm>
          <a:prstGeom prst="roundRect">
            <a:avLst>
              <a:gd name="adj" fmla="val 2110"/>
            </a:avLst>
          </a:prstGeom>
          <a:solidFill>
            <a:srgbClr val="E8E8E3"/>
          </a:solidFill>
          <a:ln w="7620">
            <a:solidFill>
              <a:srgbClr val="D1D1C7"/>
            </a:solidFill>
            <a:prstDash val="solid"/>
          </a:ln>
        </p:spPr>
        <p:txBody>
          <a:bodyPr/>
          <a:lstStyle/>
          <a:p>
            <a:endParaRPr lang="en-IN" dirty="0"/>
          </a:p>
        </p:txBody>
      </p:sp>
      <p:sp>
        <p:nvSpPr>
          <p:cNvPr id="32" name="Text 9">
            <a:extLst>
              <a:ext uri="{FF2B5EF4-FFF2-40B4-BE49-F238E27FC236}">
                <a16:creationId xmlns:a16="http://schemas.microsoft.com/office/drawing/2014/main" id="{55DF909A-B0C9-CC78-74F9-17AF18A67AEC}"/>
              </a:ext>
            </a:extLst>
          </p:cNvPr>
          <p:cNvSpPr/>
          <p:nvPr/>
        </p:nvSpPr>
        <p:spPr>
          <a:xfrm>
            <a:off x="9741117" y="1923882"/>
            <a:ext cx="2221944" cy="358343"/>
          </a:xfrm>
          <a:prstGeom prst="rect">
            <a:avLst/>
          </a:prstGeom>
          <a:noFill/>
          <a:ln/>
        </p:spPr>
        <p:txBody>
          <a:bodyPr wrap="none" rtlCol="0" anchor="t"/>
          <a:lstStyle/>
          <a:p>
            <a:pPr marL="0" indent="0">
              <a:lnSpc>
                <a:spcPts val="2843"/>
              </a:lnSpc>
              <a:buNone/>
            </a:pPr>
            <a:r>
              <a:rPr lang="en-US" sz="2187" dirty="0">
                <a:solidFill>
                  <a:srgbClr val="272525"/>
                </a:solidFill>
                <a:latin typeface="Georgia" pitchFamily="34" charset="0"/>
                <a:ea typeface="Georgia" pitchFamily="34" charset="-122"/>
                <a:cs typeface="Georgia" pitchFamily="34" charset="-120"/>
              </a:rPr>
              <a:t>Cash Reserves</a:t>
            </a:r>
            <a:endParaRPr lang="en-US" sz="2187" dirty="0"/>
          </a:p>
        </p:txBody>
      </p:sp>
      <p:sp>
        <p:nvSpPr>
          <p:cNvPr id="33" name="Text 10">
            <a:extLst>
              <a:ext uri="{FF2B5EF4-FFF2-40B4-BE49-F238E27FC236}">
                <a16:creationId xmlns:a16="http://schemas.microsoft.com/office/drawing/2014/main" id="{B8D3F537-7E5B-BF65-35D5-63C05A70EF27}"/>
              </a:ext>
            </a:extLst>
          </p:cNvPr>
          <p:cNvSpPr/>
          <p:nvPr/>
        </p:nvSpPr>
        <p:spPr>
          <a:xfrm>
            <a:off x="9741117" y="2463236"/>
            <a:ext cx="3713678" cy="1587488"/>
          </a:xfrm>
          <a:prstGeom prst="rect">
            <a:avLst/>
          </a:prstGeom>
          <a:noFill/>
          <a:ln/>
        </p:spPr>
        <p:txBody>
          <a:bodyPr wrap="square" rtlCol="0" anchor="t"/>
          <a:lstStyle/>
          <a:p>
            <a:pPr marL="0" indent="0">
              <a:lnSpc>
                <a:spcPts val="3149"/>
              </a:lnSpc>
              <a:buNone/>
            </a:pPr>
            <a:r>
              <a:rPr lang="en-US" sz="1750" dirty="0">
                <a:solidFill>
                  <a:srgbClr val="272525"/>
                </a:solidFill>
                <a:latin typeface="Lato" pitchFamily="34" charset="0"/>
                <a:ea typeface="Lato" pitchFamily="34" charset="-122"/>
                <a:cs typeface="Lato" pitchFamily="34" charset="-120"/>
              </a:rPr>
              <a:t>Apple has a net cash position of $200 billion as of 2021, which is larger than the market capitalization of most S&amp;P 500 companies.</a:t>
            </a:r>
            <a:endParaRPr lang="en-US" sz="1750" dirty="0"/>
          </a:p>
        </p:txBody>
      </p:sp>
    </p:spTree>
    <p:extLst>
      <p:ext uri="{BB962C8B-B14F-4D97-AF65-F5344CB8AC3E}">
        <p14:creationId xmlns:p14="http://schemas.microsoft.com/office/powerpoint/2010/main" val="910670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8C1DE-62DC-EFB3-69BD-95F453A98520}"/>
              </a:ext>
            </a:extLst>
          </p:cNvPr>
          <p:cNvSpPr>
            <a:spLocks noGrp="1"/>
          </p:cNvSpPr>
          <p:nvPr>
            <p:ph type="title"/>
          </p:nvPr>
        </p:nvSpPr>
        <p:spPr/>
        <p:txBody>
          <a:bodyPr vert="horz" lIns="91440" tIns="45720" rIns="91440" bIns="45720" rtlCol="0" anchor="ctr">
            <a:normAutofit/>
          </a:bodyPr>
          <a:lstStyle/>
          <a:p>
            <a:r>
              <a:rPr lang="en-US" sz="5200" kern="1200">
                <a:solidFill>
                  <a:schemeClr val="tx1"/>
                </a:solidFill>
                <a:latin typeface="+mj-lt"/>
                <a:ea typeface="+mj-ea"/>
                <a:cs typeface="+mj-cs"/>
              </a:rPr>
              <a:t>competators</a:t>
            </a:r>
          </a:p>
        </p:txBody>
      </p:sp>
      <p:pic>
        <p:nvPicPr>
          <p:cNvPr id="4" name="Picture 3" descr="A pie chart of company logos&#10;&#10;Description automatically generated">
            <a:extLst>
              <a:ext uri="{FF2B5EF4-FFF2-40B4-BE49-F238E27FC236}">
                <a16:creationId xmlns:a16="http://schemas.microsoft.com/office/drawing/2014/main" id="{30C43874-AD6A-F9C1-F415-5BDC74D60A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3360" y="1930692"/>
            <a:ext cx="3676058" cy="2717029"/>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DAA8BBF6-6DA3-C1A6-BE0D-42A99A9E8D5F}"/>
              </a:ext>
            </a:extLst>
          </p:cNvPr>
          <p:cNvSpPr txBox="1"/>
          <p:nvPr/>
        </p:nvSpPr>
        <p:spPr>
          <a:xfrm>
            <a:off x="5738133" y="639953"/>
            <a:ext cx="4850620" cy="1659429"/>
          </a:xfrm>
          <a:prstGeom prst="rect">
            <a:avLst/>
          </a:prstGeom>
          <a:noFill/>
        </p:spPr>
        <p:txBody>
          <a:bodyPr wrap="square">
            <a:spAutoFit/>
          </a:bodyPr>
          <a:lstStyle/>
          <a:p>
            <a:pPr defTabSz="668244">
              <a:spcAft>
                <a:spcPts val="696"/>
              </a:spcAft>
            </a:pPr>
            <a:r>
              <a:rPr lang="en-US" sz="1600" dirty="0">
                <a:solidFill>
                  <a:srgbClr val="272525"/>
                </a:solidFill>
                <a:latin typeface="Lato" pitchFamily="34" charset="0"/>
                <a:ea typeface="Lato" pitchFamily="34" charset="-122"/>
                <a:cs typeface="Lato" pitchFamily="34" charset="-120"/>
              </a:rPr>
              <a:t>Samsung:</a:t>
            </a:r>
          </a:p>
          <a:p>
            <a:pPr defTabSz="668244">
              <a:spcAft>
                <a:spcPts val="696"/>
              </a:spcAft>
            </a:pPr>
            <a:r>
              <a:rPr lang="en-US" sz="1600" dirty="0" err="1">
                <a:solidFill>
                  <a:srgbClr val="272525"/>
                </a:solidFill>
                <a:latin typeface="Lato" pitchFamily="34" charset="0"/>
                <a:ea typeface="Lato" pitchFamily="34" charset="-122"/>
                <a:cs typeface="Lato" pitchFamily="34" charset="-120"/>
              </a:rPr>
              <a:t>ShareKorean</a:t>
            </a:r>
            <a:r>
              <a:rPr lang="en-US" sz="1600" dirty="0">
                <a:solidFill>
                  <a:srgbClr val="272525"/>
                </a:solidFill>
                <a:latin typeface="Lato" pitchFamily="34" charset="0"/>
                <a:ea typeface="Lato" pitchFamily="34" charset="-122"/>
                <a:cs typeface="Lato" pitchFamily="34" charset="-120"/>
              </a:rPr>
              <a:t> giant Samsung is Apple's top competitor, with similar product offerings across the consumer electronics and smartphone markets. Samsung Galaxy products and the Samsung Note line continue to eat away at Apple’s market </a:t>
            </a:r>
            <a:endParaRPr lang="en-IN" sz="1600" dirty="0">
              <a:solidFill>
                <a:srgbClr val="272525"/>
              </a:solidFill>
              <a:latin typeface="Lato" pitchFamily="34" charset="0"/>
              <a:ea typeface="Lato" pitchFamily="34" charset="-122"/>
              <a:cs typeface="Lato" pitchFamily="34" charset="-120"/>
            </a:endParaRPr>
          </a:p>
        </p:txBody>
      </p:sp>
      <p:sp>
        <p:nvSpPr>
          <p:cNvPr id="8" name="TextBox 7">
            <a:extLst>
              <a:ext uri="{FF2B5EF4-FFF2-40B4-BE49-F238E27FC236}">
                <a16:creationId xmlns:a16="http://schemas.microsoft.com/office/drawing/2014/main" id="{C4BF4630-2D41-C0F7-4AB6-381A75615EAC}"/>
              </a:ext>
            </a:extLst>
          </p:cNvPr>
          <p:cNvSpPr txBox="1"/>
          <p:nvPr/>
        </p:nvSpPr>
        <p:spPr>
          <a:xfrm>
            <a:off x="5738133" y="2238220"/>
            <a:ext cx="5014033" cy="1626856"/>
          </a:xfrm>
          <a:prstGeom prst="rect">
            <a:avLst/>
          </a:prstGeom>
          <a:noFill/>
        </p:spPr>
        <p:txBody>
          <a:bodyPr wrap="square">
            <a:spAutoFit/>
          </a:bodyPr>
          <a:lstStyle/>
          <a:p>
            <a:pPr defTabSz="668244">
              <a:lnSpc>
                <a:spcPts val="2301"/>
              </a:lnSpc>
              <a:spcAft>
                <a:spcPts val="696"/>
              </a:spcAft>
            </a:pPr>
            <a:r>
              <a:rPr lang="en-US" sz="1600" dirty="0">
                <a:solidFill>
                  <a:srgbClr val="272525"/>
                </a:solidFill>
                <a:latin typeface="Lato" pitchFamily="34" charset="0"/>
                <a:ea typeface="Lato" pitchFamily="34" charset="-122"/>
                <a:cs typeface="Lato" pitchFamily="34" charset="-120"/>
              </a:rPr>
              <a:t>Microsoft:</a:t>
            </a:r>
          </a:p>
          <a:p>
            <a:pPr defTabSz="668244">
              <a:lnSpc>
                <a:spcPts val="2301"/>
              </a:lnSpc>
              <a:spcAft>
                <a:spcPts val="696"/>
              </a:spcAft>
            </a:pPr>
            <a:r>
              <a:rPr lang="en-US" sz="1600" dirty="0">
                <a:solidFill>
                  <a:srgbClr val="272525"/>
                </a:solidFill>
                <a:latin typeface="Lato" pitchFamily="34" charset="0"/>
                <a:ea typeface="Lato" pitchFamily="34" charset="-122"/>
                <a:cs typeface="Lato" pitchFamily="34" charset="-120"/>
              </a:rPr>
              <a:t>Microsoft's software and operating system are a key rival to Apple. The company's Surface line of laptops and tablets are also in direct competition with Apple's MacBooks and iPads.</a:t>
            </a:r>
          </a:p>
        </p:txBody>
      </p:sp>
      <p:sp>
        <p:nvSpPr>
          <p:cNvPr id="3" name="TextBox 2">
            <a:extLst>
              <a:ext uri="{FF2B5EF4-FFF2-40B4-BE49-F238E27FC236}">
                <a16:creationId xmlns:a16="http://schemas.microsoft.com/office/drawing/2014/main" id="{D5A60E1E-33FF-225B-151D-2C7A67339D5D}"/>
              </a:ext>
            </a:extLst>
          </p:cNvPr>
          <p:cNvSpPr txBox="1"/>
          <p:nvPr/>
        </p:nvSpPr>
        <p:spPr>
          <a:xfrm>
            <a:off x="5738133" y="3960980"/>
            <a:ext cx="4720507" cy="923330"/>
          </a:xfrm>
          <a:prstGeom prst="rect">
            <a:avLst/>
          </a:prstGeom>
          <a:noFill/>
        </p:spPr>
        <p:txBody>
          <a:bodyPr wrap="square">
            <a:spAutoFit/>
          </a:bodyPr>
          <a:lstStyle>
            <a:defPPr>
              <a:defRPr lang="en-US"/>
            </a:defPPr>
            <a:lvl1pPr defTabSz="668244">
              <a:lnSpc>
                <a:spcPts val="2301"/>
              </a:lnSpc>
              <a:spcAft>
                <a:spcPts val="696"/>
              </a:spcAft>
              <a:defRPr sz="1600">
                <a:solidFill>
                  <a:srgbClr val="272525"/>
                </a:solidFill>
                <a:latin typeface="Lato" pitchFamily="34" charset="0"/>
                <a:ea typeface="Lato" pitchFamily="34" charset="-122"/>
                <a:cs typeface="Lato" pitchFamily="34" charset="-120"/>
              </a:defRPr>
            </a:lvl1pPr>
          </a:lstStyle>
          <a:p>
            <a:r>
              <a:rPr lang="en-US" dirty="0"/>
              <a:t>Google's Android operating system powers many smartphones and poses a strong challenge to Apple's iOS ecosystem</a:t>
            </a:r>
          </a:p>
        </p:txBody>
      </p:sp>
    </p:spTree>
    <p:extLst>
      <p:ext uri="{BB962C8B-B14F-4D97-AF65-F5344CB8AC3E}">
        <p14:creationId xmlns:p14="http://schemas.microsoft.com/office/powerpoint/2010/main" val="4137114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9E1D7-4D09-AF82-BF41-393932FE1866}"/>
              </a:ext>
            </a:extLst>
          </p:cNvPr>
          <p:cNvSpPr>
            <a:spLocks noGrp="1"/>
          </p:cNvSpPr>
          <p:nvPr>
            <p:ph type="title"/>
          </p:nvPr>
        </p:nvSpPr>
        <p:spPr/>
        <p:txBody>
          <a:bodyPr/>
          <a:lstStyle/>
          <a:p>
            <a:endParaRPr lang="en-IN" dirty="0"/>
          </a:p>
        </p:txBody>
      </p:sp>
      <p:pic>
        <p:nvPicPr>
          <p:cNvPr id="3" name="Image 0" descr="preencoded.png">
            <a:extLst>
              <a:ext uri="{FF2B5EF4-FFF2-40B4-BE49-F238E27FC236}">
                <a16:creationId xmlns:a16="http://schemas.microsoft.com/office/drawing/2014/main" id="{724876EB-C646-C14F-A4D9-AEF5FA495672}"/>
              </a:ext>
            </a:extLst>
          </p:cNvPr>
          <p:cNvPicPr>
            <a:picLocks noChangeAspect="1"/>
          </p:cNvPicPr>
          <p:nvPr/>
        </p:nvPicPr>
        <p:blipFill>
          <a:blip r:embed="rId3"/>
          <a:stretch>
            <a:fillRect/>
          </a:stretch>
        </p:blipFill>
        <p:spPr>
          <a:xfrm>
            <a:off x="0" y="0"/>
            <a:ext cx="14630400" cy="8169088"/>
          </a:xfrm>
          <a:prstGeom prst="rect">
            <a:avLst/>
          </a:prstGeom>
        </p:spPr>
      </p:pic>
      <p:sp>
        <p:nvSpPr>
          <p:cNvPr id="4" name="Shape 0">
            <a:extLst>
              <a:ext uri="{FF2B5EF4-FFF2-40B4-BE49-F238E27FC236}">
                <a16:creationId xmlns:a16="http://schemas.microsoft.com/office/drawing/2014/main" id="{9F37911D-8988-BD32-FEF7-45409CDE5743}"/>
              </a:ext>
            </a:extLst>
          </p:cNvPr>
          <p:cNvSpPr/>
          <p:nvPr/>
        </p:nvSpPr>
        <p:spPr>
          <a:xfrm>
            <a:off x="0" y="0"/>
            <a:ext cx="14999582" cy="8611848"/>
          </a:xfrm>
          <a:prstGeom prst="rect">
            <a:avLst/>
          </a:prstGeom>
          <a:solidFill>
            <a:srgbClr val="FFFFFF">
              <a:alpha val="75000"/>
            </a:srgbClr>
          </a:solidFill>
          <a:ln w="7620">
            <a:solidFill>
              <a:srgbClr val="FFFFFF">
                <a:alpha val="64000"/>
              </a:srgbClr>
            </a:solidFill>
            <a:prstDash val="solid"/>
          </a:ln>
        </p:spPr>
        <p:txBody>
          <a:bodyPr/>
          <a:lstStyle/>
          <a:p>
            <a:endParaRPr lang="en-IN" dirty="0"/>
          </a:p>
        </p:txBody>
      </p:sp>
      <p:sp>
        <p:nvSpPr>
          <p:cNvPr id="5" name="Text 1">
            <a:extLst>
              <a:ext uri="{FF2B5EF4-FFF2-40B4-BE49-F238E27FC236}">
                <a16:creationId xmlns:a16="http://schemas.microsoft.com/office/drawing/2014/main" id="{44AD59F8-7667-CE27-1E14-AE75927C663F}"/>
              </a:ext>
            </a:extLst>
          </p:cNvPr>
          <p:cNvSpPr/>
          <p:nvPr/>
        </p:nvSpPr>
        <p:spPr>
          <a:xfrm>
            <a:off x="833199" y="743633"/>
            <a:ext cx="4443889" cy="716804"/>
          </a:xfrm>
          <a:prstGeom prst="rect">
            <a:avLst/>
          </a:prstGeom>
          <a:noFill/>
          <a:ln/>
        </p:spPr>
        <p:txBody>
          <a:bodyPr wrap="none" rtlCol="0" anchor="t"/>
          <a:lstStyle/>
          <a:p>
            <a:pPr marL="0" indent="0">
              <a:lnSpc>
                <a:spcPts val="5686"/>
              </a:lnSpc>
              <a:buNone/>
            </a:pPr>
            <a:r>
              <a:rPr lang="en-US" sz="4374" dirty="0">
                <a:solidFill>
                  <a:srgbClr val="312F2B"/>
                </a:solidFill>
                <a:latin typeface="Georgia" pitchFamily="34" charset="0"/>
                <a:ea typeface="Georgia" pitchFamily="34" charset="-122"/>
                <a:cs typeface="Georgia" pitchFamily="34" charset="-120"/>
              </a:rPr>
              <a:t>Future Outlook</a:t>
            </a:r>
            <a:endParaRPr lang="en-US" sz="4374" dirty="0"/>
          </a:p>
        </p:txBody>
      </p:sp>
      <p:sp>
        <p:nvSpPr>
          <p:cNvPr id="6" name="Shape 2">
            <a:extLst>
              <a:ext uri="{FF2B5EF4-FFF2-40B4-BE49-F238E27FC236}">
                <a16:creationId xmlns:a16="http://schemas.microsoft.com/office/drawing/2014/main" id="{8CE0C091-2950-B732-8E98-27A1D2AE20AF}"/>
              </a:ext>
            </a:extLst>
          </p:cNvPr>
          <p:cNvSpPr/>
          <p:nvPr/>
        </p:nvSpPr>
        <p:spPr>
          <a:xfrm>
            <a:off x="833199" y="4685525"/>
            <a:ext cx="12964001" cy="44084"/>
          </a:xfrm>
          <a:prstGeom prst="rect">
            <a:avLst/>
          </a:prstGeom>
          <a:solidFill>
            <a:srgbClr val="D1D1C7"/>
          </a:solidFill>
          <a:ln/>
        </p:spPr>
      </p:sp>
      <p:sp>
        <p:nvSpPr>
          <p:cNvPr id="7" name="Shape 3">
            <a:extLst>
              <a:ext uri="{FF2B5EF4-FFF2-40B4-BE49-F238E27FC236}">
                <a16:creationId xmlns:a16="http://schemas.microsoft.com/office/drawing/2014/main" id="{ED23A0EA-3772-C11F-6F7B-8A9DF79BC10B}"/>
              </a:ext>
            </a:extLst>
          </p:cNvPr>
          <p:cNvSpPr/>
          <p:nvPr/>
        </p:nvSpPr>
        <p:spPr>
          <a:xfrm>
            <a:off x="3996392" y="4685525"/>
            <a:ext cx="44410" cy="771880"/>
          </a:xfrm>
          <a:prstGeom prst="rect">
            <a:avLst/>
          </a:prstGeom>
          <a:solidFill>
            <a:srgbClr val="D1D1C7"/>
          </a:solidFill>
          <a:ln/>
        </p:spPr>
      </p:sp>
      <p:sp>
        <p:nvSpPr>
          <p:cNvPr id="8" name="Shape 4">
            <a:extLst>
              <a:ext uri="{FF2B5EF4-FFF2-40B4-BE49-F238E27FC236}">
                <a16:creationId xmlns:a16="http://schemas.microsoft.com/office/drawing/2014/main" id="{DF3BBC7F-ED56-E72A-417F-AD8F1FCF325C}"/>
              </a:ext>
            </a:extLst>
          </p:cNvPr>
          <p:cNvSpPr/>
          <p:nvPr/>
        </p:nvSpPr>
        <p:spPr>
          <a:xfrm>
            <a:off x="3768685" y="4437451"/>
            <a:ext cx="499943" cy="496267"/>
          </a:xfrm>
          <a:prstGeom prst="roundRect">
            <a:avLst>
              <a:gd name="adj" fmla="val 11055"/>
            </a:avLst>
          </a:prstGeom>
          <a:solidFill>
            <a:srgbClr val="E8E8E3"/>
          </a:solidFill>
          <a:ln w="7620">
            <a:solidFill>
              <a:srgbClr val="D1D1C7"/>
            </a:solidFill>
            <a:prstDash val="solid"/>
          </a:ln>
        </p:spPr>
      </p:sp>
      <p:sp>
        <p:nvSpPr>
          <p:cNvPr id="9" name="Text 5">
            <a:extLst>
              <a:ext uri="{FF2B5EF4-FFF2-40B4-BE49-F238E27FC236}">
                <a16:creationId xmlns:a16="http://schemas.microsoft.com/office/drawing/2014/main" id="{7E6D0225-4D4F-6F08-8CA7-9E9B8C4A59E0}"/>
              </a:ext>
            </a:extLst>
          </p:cNvPr>
          <p:cNvSpPr/>
          <p:nvPr/>
        </p:nvSpPr>
        <p:spPr>
          <a:xfrm>
            <a:off x="3927158" y="4470543"/>
            <a:ext cx="182880" cy="429964"/>
          </a:xfrm>
          <a:prstGeom prst="rect">
            <a:avLst/>
          </a:prstGeom>
          <a:noFill/>
          <a:ln/>
        </p:spPr>
        <p:txBody>
          <a:bodyPr wrap="none" rtlCol="0" anchor="t"/>
          <a:lstStyle/>
          <a:p>
            <a:pPr marL="0" indent="0" algn="ctr">
              <a:lnSpc>
                <a:spcPts val="3412"/>
              </a:lnSpc>
              <a:buNone/>
            </a:pPr>
            <a:r>
              <a:rPr lang="en-US" sz="2624" dirty="0">
                <a:solidFill>
                  <a:srgbClr val="272525"/>
                </a:solidFill>
                <a:latin typeface="Georgia" pitchFamily="34" charset="0"/>
                <a:ea typeface="Georgia" pitchFamily="34" charset="-122"/>
                <a:cs typeface="Georgia" pitchFamily="34" charset="-120"/>
              </a:rPr>
              <a:t>1</a:t>
            </a:r>
            <a:endParaRPr lang="en-US" sz="2624" dirty="0"/>
          </a:p>
        </p:txBody>
      </p:sp>
      <p:sp>
        <p:nvSpPr>
          <p:cNvPr id="10" name="Text 6">
            <a:extLst>
              <a:ext uri="{FF2B5EF4-FFF2-40B4-BE49-F238E27FC236}">
                <a16:creationId xmlns:a16="http://schemas.microsoft.com/office/drawing/2014/main" id="{5FC80144-3F80-53A7-6723-4AF6BD05249B}"/>
              </a:ext>
            </a:extLst>
          </p:cNvPr>
          <p:cNvSpPr/>
          <p:nvPr/>
        </p:nvSpPr>
        <p:spPr>
          <a:xfrm>
            <a:off x="2795588" y="5678060"/>
            <a:ext cx="2446020" cy="358343"/>
          </a:xfrm>
          <a:prstGeom prst="rect">
            <a:avLst/>
          </a:prstGeom>
          <a:noFill/>
          <a:ln/>
        </p:spPr>
        <p:txBody>
          <a:bodyPr wrap="none" rtlCol="0" anchor="t"/>
          <a:lstStyle/>
          <a:p>
            <a:pPr marL="0" indent="0" algn="ctr">
              <a:lnSpc>
                <a:spcPts val="2843"/>
              </a:lnSpc>
              <a:buNone/>
            </a:pPr>
            <a:r>
              <a:rPr lang="en-US" sz="2187" dirty="0">
                <a:solidFill>
                  <a:srgbClr val="272525"/>
                </a:solidFill>
                <a:latin typeface="Georgia" pitchFamily="34" charset="0"/>
                <a:ea typeface="Georgia" pitchFamily="34" charset="-122"/>
                <a:cs typeface="Georgia" pitchFamily="34" charset="-120"/>
              </a:rPr>
              <a:t>Augmented Reality</a:t>
            </a:r>
            <a:endParaRPr lang="en-US" sz="2187" dirty="0"/>
          </a:p>
        </p:txBody>
      </p:sp>
      <p:sp>
        <p:nvSpPr>
          <p:cNvPr id="11" name="Text 7">
            <a:extLst>
              <a:ext uri="{FF2B5EF4-FFF2-40B4-BE49-F238E27FC236}">
                <a16:creationId xmlns:a16="http://schemas.microsoft.com/office/drawing/2014/main" id="{082DA48D-900F-C8DB-DE23-86C9248BDD8F}"/>
              </a:ext>
            </a:extLst>
          </p:cNvPr>
          <p:cNvSpPr/>
          <p:nvPr/>
        </p:nvSpPr>
        <p:spPr>
          <a:xfrm>
            <a:off x="1055370" y="6234839"/>
            <a:ext cx="5926574" cy="793744"/>
          </a:xfrm>
          <a:prstGeom prst="rect">
            <a:avLst/>
          </a:prstGeom>
          <a:noFill/>
          <a:ln/>
        </p:spPr>
        <p:txBody>
          <a:bodyPr wrap="square" rtlCol="0" anchor="t"/>
          <a:lstStyle/>
          <a:p>
            <a:pPr marL="0" indent="0" algn="ctr">
              <a:lnSpc>
                <a:spcPts val="3149"/>
              </a:lnSpc>
              <a:buNone/>
            </a:pPr>
            <a:r>
              <a:rPr lang="en-US" sz="1750" dirty="0">
                <a:solidFill>
                  <a:srgbClr val="272525"/>
                </a:solidFill>
                <a:latin typeface="Lato" pitchFamily="34" charset="0"/>
                <a:ea typeface="Lato" pitchFamily="34" charset="-122"/>
                <a:cs typeface="Lato" pitchFamily="34" charset="-120"/>
              </a:rPr>
              <a:t>Apple's ARKit is set to revolutionize augmented reality, turning the iPhone and iPad into powerful AR devices.</a:t>
            </a:r>
            <a:endParaRPr lang="en-US" sz="1750" dirty="0"/>
          </a:p>
        </p:txBody>
      </p:sp>
      <p:sp>
        <p:nvSpPr>
          <p:cNvPr id="12" name="Shape 8">
            <a:extLst>
              <a:ext uri="{FF2B5EF4-FFF2-40B4-BE49-F238E27FC236}">
                <a16:creationId xmlns:a16="http://schemas.microsoft.com/office/drawing/2014/main" id="{A8E10AD6-A332-054D-FB54-FED711152545}"/>
              </a:ext>
            </a:extLst>
          </p:cNvPr>
          <p:cNvSpPr/>
          <p:nvPr/>
        </p:nvSpPr>
        <p:spPr>
          <a:xfrm>
            <a:off x="7292876" y="3913646"/>
            <a:ext cx="44410" cy="771880"/>
          </a:xfrm>
          <a:prstGeom prst="rect">
            <a:avLst/>
          </a:prstGeom>
          <a:solidFill>
            <a:srgbClr val="D1D1C7"/>
          </a:solidFill>
          <a:ln/>
        </p:spPr>
      </p:sp>
      <p:sp>
        <p:nvSpPr>
          <p:cNvPr id="13" name="Shape 9">
            <a:extLst>
              <a:ext uri="{FF2B5EF4-FFF2-40B4-BE49-F238E27FC236}">
                <a16:creationId xmlns:a16="http://schemas.microsoft.com/office/drawing/2014/main" id="{54456026-8AA2-6E11-D9FE-633630F50B54}"/>
              </a:ext>
            </a:extLst>
          </p:cNvPr>
          <p:cNvSpPr/>
          <p:nvPr/>
        </p:nvSpPr>
        <p:spPr>
          <a:xfrm>
            <a:off x="7065169" y="4437451"/>
            <a:ext cx="499943" cy="496267"/>
          </a:xfrm>
          <a:prstGeom prst="roundRect">
            <a:avLst>
              <a:gd name="adj" fmla="val 11055"/>
            </a:avLst>
          </a:prstGeom>
          <a:solidFill>
            <a:srgbClr val="E8E8E3"/>
          </a:solidFill>
          <a:ln w="7620">
            <a:solidFill>
              <a:srgbClr val="D1D1C7"/>
            </a:solidFill>
            <a:prstDash val="solid"/>
          </a:ln>
        </p:spPr>
      </p:sp>
      <p:sp>
        <p:nvSpPr>
          <p:cNvPr id="14" name="Text 10">
            <a:extLst>
              <a:ext uri="{FF2B5EF4-FFF2-40B4-BE49-F238E27FC236}">
                <a16:creationId xmlns:a16="http://schemas.microsoft.com/office/drawing/2014/main" id="{542D0EFF-C4AE-06D2-9ADF-336163E30748}"/>
              </a:ext>
            </a:extLst>
          </p:cNvPr>
          <p:cNvSpPr/>
          <p:nvPr/>
        </p:nvSpPr>
        <p:spPr>
          <a:xfrm>
            <a:off x="7223641" y="4470543"/>
            <a:ext cx="182880" cy="429964"/>
          </a:xfrm>
          <a:prstGeom prst="rect">
            <a:avLst/>
          </a:prstGeom>
          <a:noFill/>
          <a:ln/>
        </p:spPr>
        <p:txBody>
          <a:bodyPr wrap="none" rtlCol="0" anchor="t"/>
          <a:lstStyle/>
          <a:p>
            <a:pPr marL="0" indent="0" algn="ctr">
              <a:lnSpc>
                <a:spcPts val="3412"/>
              </a:lnSpc>
              <a:buNone/>
            </a:pPr>
            <a:r>
              <a:rPr lang="en-US" sz="2624" dirty="0">
                <a:solidFill>
                  <a:srgbClr val="272525"/>
                </a:solidFill>
                <a:latin typeface="Georgia" pitchFamily="34" charset="0"/>
                <a:ea typeface="Georgia" pitchFamily="34" charset="-122"/>
                <a:cs typeface="Georgia" pitchFamily="34" charset="-120"/>
              </a:rPr>
              <a:t>2</a:t>
            </a:r>
            <a:endParaRPr lang="en-US" sz="2624" dirty="0"/>
          </a:p>
        </p:txBody>
      </p:sp>
      <p:sp>
        <p:nvSpPr>
          <p:cNvPr id="15" name="Text 11">
            <a:extLst>
              <a:ext uri="{FF2B5EF4-FFF2-40B4-BE49-F238E27FC236}">
                <a16:creationId xmlns:a16="http://schemas.microsoft.com/office/drawing/2014/main" id="{3C7FEE6A-8FB0-DB23-7A4E-0AE4BABCE05A}"/>
              </a:ext>
            </a:extLst>
          </p:cNvPr>
          <p:cNvSpPr/>
          <p:nvPr/>
        </p:nvSpPr>
        <p:spPr>
          <a:xfrm>
            <a:off x="6204109" y="1945595"/>
            <a:ext cx="2221944" cy="358343"/>
          </a:xfrm>
          <a:prstGeom prst="rect">
            <a:avLst/>
          </a:prstGeom>
          <a:noFill/>
          <a:ln/>
        </p:spPr>
        <p:txBody>
          <a:bodyPr wrap="none" rtlCol="0" anchor="t"/>
          <a:lstStyle/>
          <a:p>
            <a:pPr marL="0" indent="0" algn="ctr">
              <a:lnSpc>
                <a:spcPts val="2843"/>
              </a:lnSpc>
              <a:buNone/>
            </a:pPr>
            <a:r>
              <a:rPr lang="en-US" sz="2187" dirty="0">
                <a:solidFill>
                  <a:srgbClr val="272525"/>
                </a:solidFill>
                <a:latin typeface="Georgia" pitchFamily="34" charset="0"/>
                <a:ea typeface="Georgia" pitchFamily="34" charset="-122"/>
                <a:cs typeface="Georgia" pitchFamily="34" charset="-120"/>
              </a:rPr>
              <a:t>Healthcare</a:t>
            </a:r>
            <a:endParaRPr lang="en-US" sz="2187" dirty="0"/>
          </a:p>
        </p:txBody>
      </p:sp>
      <p:sp>
        <p:nvSpPr>
          <p:cNvPr id="16" name="Text 12">
            <a:extLst>
              <a:ext uri="{FF2B5EF4-FFF2-40B4-BE49-F238E27FC236}">
                <a16:creationId xmlns:a16="http://schemas.microsoft.com/office/drawing/2014/main" id="{4CFD4DBA-1770-13E6-11B2-F13F7FDC7E94}"/>
              </a:ext>
            </a:extLst>
          </p:cNvPr>
          <p:cNvSpPr/>
          <p:nvPr/>
        </p:nvSpPr>
        <p:spPr>
          <a:xfrm>
            <a:off x="4351853" y="2502374"/>
            <a:ext cx="5926574" cy="1190616"/>
          </a:xfrm>
          <a:prstGeom prst="rect">
            <a:avLst/>
          </a:prstGeom>
          <a:noFill/>
          <a:ln/>
        </p:spPr>
        <p:txBody>
          <a:bodyPr wrap="square" rtlCol="0" anchor="t"/>
          <a:lstStyle/>
          <a:p>
            <a:pPr marL="0" indent="0" algn="ctr">
              <a:lnSpc>
                <a:spcPts val="3149"/>
              </a:lnSpc>
              <a:buNone/>
            </a:pPr>
            <a:r>
              <a:rPr lang="en-US" sz="1750" dirty="0">
                <a:solidFill>
                  <a:srgbClr val="272525"/>
                </a:solidFill>
                <a:latin typeface="Lato" pitchFamily="34" charset="0"/>
                <a:ea typeface="Lato" pitchFamily="34" charset="-122"/>
                <a:cs typeface="Lato" pitchFamily="34" charset="-120"/>
              </a:rPr>
              <a:t>Apple has made several moves into healthcare with Apple Watch and new features that can track vital signs and monitor EKG readings on wearables.</a:t>
            </a:r>
            <a:endParaRPr lang="en-US" sz="1750" dirty="0"/>
          </a:p>
        </p:txBody>
      </p:sp>
      <p:sp>
        <p:nvSpPr>
          <p:cNvPr id="17" name="Shape 13">
            <a:extLst>
              <a:ext uri="{FF2B5EF4-FFF2-40B4-BE49-F238E27FC236}">
                <a16:creationId xmlns:a16="http://schemas.microsoft.com/office/drawing/2014/main" id="{F1C690FE-58EE-D0A8-BDC4-7BB9F143CF9E}"/>
              </a:ext>
            </a:extLst>
          </p:cNvPr>
          <p:cNvSpPr/>
          <p:nvPr/>
        </p:nvSpPr>
        <p:spPr>
          <a:xfrm>
            <a:off x="10589478" y="4685525"/>
            <a:ext cx="44410" cy="771880"/>
          </a:xfrm>
          <a:prstGeom prst="rect">
            <a:avLst/>
          </a:prstGeom>
          <a:solidFill>
            <a:srgbClr val="D1D1C7"/>
          </a:solidFill>
          <a:ln/>
        </p:spPr>
      </p:sp>
      <p:sp>
        <p:nvSpPr>
          <p:cNvPr id="18" name="Shape 14">
            <a:extLst>
              <a:ext uri="{FF2B5EF4-FFF2-40B4-BE49-F238E27FC236}">
                <a16:creationId xmlns:a16="http://schemas.microsoft.com/office/drawing/2014/main" id="{8ADD2095-A99B-F255-8F93-A15B095A0F55}"/>
              </a:ext>
            </a:extLst>
          </p:cNvPr>
          <p:cNvSpPr/>
          <p:nvPr/>
        </p:nvSpPr>
        <p:spPr>
          <a:xfrm>
            <a:off x="10361771" y="4437451"/>
            <a:ext cx="499943" cy="496267"/>
          </a:xfrm>
          <a:prstGeom prst="roundRect">
            <a:avLst>
              <a:gd name="adj" fmla="val 11055"/>
            </a:avLst>
          </a:prstGeom>
          <a:solidFill>
            <a:srgbClr val="E8E8E3"/>
          </a:solidFill>
          <a:ln w="7620">
            <a:solidFill>
              <a:srgbClr val="D1D1C7"/>
            </a:solidFill>
            <a:prstDash val="solid"/>
          </a:ln>
        </p:spPr>
      </p:sp>
      <p:sp>
        <p:nvSpPr>
          <p:cNvPr id="19" name="Text 15">
            <a:extLst>
              <a:ext uri="{FF2B5EF4-FFF2-40B4-BE49-F238E27FC236}">
                <a16:creationId xmlns:a16="http://schemas.microsoft.com/office/drawing/2014/main" id="{CA5341FE-9D59-9D53-E74E-930D4D134E62}"/>
              </a:ext>
            </a:extLst>
          </p:cNvPr>
          <p:cNvSpPr/>
          <p:nvPr/>
        </p:nvSpPr>
        <p:spPr>
          <a:xfrm>
            <a:off x="10520243" y="4470543"/>
            <a:ext cx="182880" cy="429964"/>
          </a:xfrm>
          <a:prstGeom prst="rect">
            <a:avLst/>
          </a:prstGeom>
          <a:noFill/>
          <a:ln/>
        </p:spPr>
        <p:txBody>
          <a:bodyPr wrap="none" rtlCol="0" anchor="t"/>
          <a:lstStyle/>
          <a:p>
            <a:pPr marL="0" indent="0" algn="ctr">
              <a:lnSpc>
                <a:spcPts val="3412"/>
              </a:lnSpc>
              <a:buNone/>
            </a:pPr>
            <a:r>
              <a:rPr lang="en-US" sz="2624" dirty="0">
                <a:solidFill>
                  <a:srgbClr val="272525"/>
                </a:solidFill>
                <a:latin typeface="Georgia" pitchFamily="34" charset="0"/>
                <a:ea typeface="Georgia" pitchFamily="34" charset="-122"/>
                <a:cs typeface="Georgia" pitchFamily="34" charset="-120"/>
              </a:rPr>
              <a:t>3</a:t>
            </a:r>
            <a:endParaRPr lang="en-US" sz="2624" dirty="0"/>
          </a:p>
        </p:txBody>
      </p:sp>
      <p:sp>
        <p:nvSpPr>
          <p:cNvPr id="20" name="Text 16">
            <a:extLst>
              <a:ext uri="{FF2B5EF4-FFF2-40B4-BE49-F238E27FC236}">
                <a16:creationId xmlns:a16="http://schemas.microsoft.com/office/drawing/2014/main" id="{11F672C8-FC7E-7D62-4F86-9D1FDBF40B7E}"/>
              </a:ext>
            </a:extLst>
          </p:cNvPr>
          <p:cNvSpPr/>
          <p:nvPr/>
        </p:nvSpPr>
        <p:spPr>
          <a:xfrm>
            <a:off x="9500711" y="5678060"/>
            <a:ext cx="2221944" cy="358343"/>
          </a:xfrm>
          <a:prstGeom prst="rect">
            <a:avLst/>
          </a:prstGeom>
          <a:noFill/>
          <a:ln/>
        </p:spPr>
        <p:txBody>
          <a:bodyPr wrap="none" rtlCol="0" anchor="t"/>
          <a:lstStyle/>
          <a:p>
            <a:pPr marL="0" indent="0" algn="ctr">
              <a:lnSpc>
                <a:spcPts val="2843"/>
              </a:lnSpc>
              <a:buNone/>
            </a:pPr>
            <a:r>
              <a:rPr lang="en-US" sz="2187" dirty="0">
                <a:solidFill>
                  <a:srgbClr val="272525"/>
                </a:solidFill>
                <a:latin typeface="Georgia" pitchFamily="34" charset="0"/>
                <a:ea typeface="Georgia" pitchFamily="34" charset="-122"/>
                <a:cs typeface="Georgia" pitchFamily="34" charset="-120"/>
              </a:rPr>
              <a:t>Electric Vehicles</a:t>
            </a:r>
            <a:endParaRPr lang="en-US" sz="2187" dirty="0"/>
          </a:p>
        </p:txBody>
      </p:sp>
      <p:sp>
        <p:nvSpPr>
          <p:cNvPr id="21" name="Text 17">
            <a:extLst>
              <a:ext uri="{FF2B5EF4-FFF2-40B4-BE49-F238E27FC236}">
                <a16:creationId xmlns:a16="http://schemas.microsoft.com/office/drawing/2014/main" id="{15D74DF7-8BD8-E4B0-DE88-7E5B81F1F35F}"/>
              </a:ext>
            </a:extLst>
          </p:cNvPr>
          <p:cNvSpPr/>
          <p:nvPr/>
        </p:nvSpPr>
        <p:spPr>
          <a:xfrm>
            <a:off x="7648456" y="6234839"/>
            <a:ext cx="5926574" cy="1190616"/>
          </a:xfrm>
          <a:prstGeom prst="rect">
            <a:avLst/>
          </a:prstGeom>
          <a:noFill/>
          <a:ln/>
        </p:spPr>
        <p:txBody>
          <a:bodyPr wrap="square" rtlCol="0" anchor="t"/>
          <a:lstStyle/>
          <a:p>
            <a:pPr marL="0" indent="0" algn="ctr">
              <a:lnSpc>
                <a:spcPts val="3149"/>
              </a:lnSpc>
              <a:buNone/>
            </a:pPr>
            <a:r>
              <a:rPr lang="en-US" sz="1750" dirty="0">
                <a:solidFill>
                  <a:srgbClr val="272525"/>
                </a:solidFill>
                <a:latin typeface="Lato" pitchFamily="34" charset="0"/>
                <a:ea typeface="Lato" pitchFamily="34" charset="-122"/>
                <a:cs typeface="Lato" pitchFamily="34" charset="-120"/>
              </a:rPr>
              <a:t>Apple has reportedly been working on an electric vehicle for several years, with a focus on autonomous driving technology and cutting-edge battery technology.</a:t>
            </a:r>
            <a:endParaRPr lang="en-US" sz="1750" dirty="0"/>
          </a:p>
        </p:txBody>
      </p:sp>
    </p:spTree>
    <p:extLst>
      <p:ext uri="{BB962C8B-B14F-4D97-AF65-F5344CB8AC3E}">
        <p14:creationId xmlns:p14="http://schemas.microsoft.com/office/powerpoint/2010/main" val="28766296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134</TotalTime>
  <Words>450</Words>
  <Application>Microsoft Office PowerPoint</Application>
  <PresentationFormat>Widescreen</PresentationFormat>
  <Paragraphs>37</Paragraphs>
  <Slides>5</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Arial</vt:lpstr>
      <vt:lpstr>Calibri</vt:lpstr>
      <vt:lpstr>Calibri Light</vt:lpstr>
      <vt:lpstr>Georgia</vt:lpstr>
      <vt:lpstr>Lato</vt:lpstr>
      <vt:lpstr>Söhne</vt:lpstr>
      <vt:lpstr>Office Theme</vt:lpstr>
      <vt:lpstr>PowerPoint Presentation</vt:lpstr>
      <vt:lpstr>PowerPoint Presentation</vt:lpstr>
      <vt:lpstr>PowerPoint Presentation</vt:lpstr>
      <vt:lpstr>competators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Apple inc</dc:title>
  <dc:creator>Avinash Goud</dc:creator>
  <cp:lastModifiedBy>Avinash Goud</cp:lastModifiedBy>
  <cp:revision>2</cp:revision>
  <dcterms:created xsi:type="dcterms:W3CDTF">2023-07-23T21:29:39Z</dcterms:created>
  <dcterms:modified xsi:type="dcterms:W3CDTF">2023-07-24T14:08:50Z</dcterms:modified>
</cp:coreProperties>
</file>