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712" r:id="rId3"/>
  </p:sldMasterIdLst>
  <p:notesMasterIdLst>
    <p:notesMasterId r:id="rId29"/>
  </p:notesMasterIdLst>
  <p:sldIdLst>
    <p:sldId id="256" r:id="rId4"/>
    <p:sldId id="258" r:id="rId5"/>
    <p:sldId id="272" r:id="rId6"/>
    <p:sldId id="271" r:id="rId7"/>
    <p:sldId id="270" r:id="rId8"/>
    <p:sldId id="269" r:id="rId9"/>
    <p:sldId id="268" r:id="rId10"/>
    <p:sldId id="267" r:id="rId11"/>
    <p:sldId id="281" r:id="rId12"/>
    <p:sldId id="280" r:id="rId13"/>
    <p:sldId id="279" r:id="rId14"/>
    <p:sldId id="278" r:id="rId15"/>
    <p:sldId id="276" r:id="rId16"/>
    <p:sldId id="275" r:id="rId17"/>
    <p:sldId id="274" r:id="rId18"/>
    <p:sldId id="257" r:id="rId19"/>
    <p:sldId id="266" r:id="rId20"/>
    <p:sldId id="265" r:id="rId21"/>
    <p:sldId id="264" r:id="rId22"/>
    <p:sldId id="263" r:id="rId23"/>
    <p:sldId id="262" r:id="rId24"/>
    <p:sldId id="261" r:id="rId25"/>
    <p:sldId id="260" r:id="rId26"/>
    <p:sldId id="259" r:id="rId27"/>
    <p:sldId id="273"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DA3E89-C0A5-332E-7D3C-69F840CD82EF}" v="76" dt="2023-06-15T10:21:46.983"/>
    <p1510:client id="{60E423CF-BEDC-4397-8B73-6D184951095D}" v="203" dt="2023-06-02T12:50:31.276"/>
    <p1510:client id="{726EFB40-03E0-F9C4-7995-70C6BA9D2F44}" v="73" dt="2023-06-13T12:54:25.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64123-71EA-4236-9ADE-041442D5B95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65EDD66-4220-4523-8163-65D31397B1C2}">
      <dgm:prSet/>
      <dgm:spPr/>
      <dgm:t>
        <a:bodyPr/>
        <a:lstStyle/>
        <a:p>
          <a:r>
            <a:rPr lang="en-GB" dirty="0"/>
            <a:t>Cover unit 4- Becoming a lifelong learner</a:t>
          </a:r>
          <a:endParaRPr lang="en-US" dirty="0"/>
        </a:p>
      </dgm:t>
    </dgm:pt>
    <dgm:pt modelId="{CFA6DB9F-93CC-4740-A1A4-298E4C2D9F0B}" type="parTrans" cxnId="{409BD9FF-C70C-4A7F-BB85-29A666D05F09}">
      <dgm:prSet/>
      <dgm:spPr/>
      <dgm:t>
        <a:bodyPr/>
        <a:lstStyle/>
        <a:p>
          <a:endParaRPr lang="en-US"/>
        </a:p>
      </dgm:t>
    </dgm:pt>
    <dgm:pt modelId="{7FF7BFEB-C86B-4FB4-AFCE-8C82E2B03C3E}" type="sibTrans" cxnId="{409BD9FF-C70C-4A7F-BB85-29A666D05F09}">
      <dgm:prSet/>
      <dgm:spPr/>
      <dgm:t>
        <a:bodyPr/>
        <a:lstStyle/>
        <a:p>
          <a:endParaRPr lang="en-US"/>
        </a:p>
      </dgm:t>
    </dgm:pt>
    <dgm:pt modelId="{025C9EA0-718F-4646-ACC2-CB0C91112996}">
      <dgm:prSet/>
      <dgm:spPr/>
      <dgm:t>
        <a:bodyPr/>
        <a:lstStyle/>
        <a:p>
          <a:r>
            <a:rPr lang="en-GB" dirty="0"/>
            <a:t>Next weeks session:-</a:t>
          </a:r>
          <a:endParaRPr lang="en-US" dirty="0"/>
        </a:p>
      </dgm:t>
    </dgm:pt>
    <dgm:pt modelId="{96FF3ACE-608C-471C-9A7F-356DF2F1EC18}" type="parTrans" cxnId="{999686B1-6CBA-46A2-9334-1FDBCABB5D35}">
      <dgm:prSet/>
      <dgm:spPr/>
      <dgm:t>
        <a:bodyPr/>
        <a:lstStyle/>
        <a:p>
          <a:endParaRPr lang="en-US"/>
        </a:p>
      </dgm:t>
    </dgm:pt>
    <dgm:pt modelId="{14BFE7BF-D24B-43B1-A607-963BF5C8D6D4}" type="sibTrans" cxnId="{999686B1-6CBA-46A2-9334-1FDBCABB5D35}">
      <dgm:prSet/>
      <dgm:spPr/>
      <dgm:t>
        <a:bodyPr/>
        <a:lstStyle/>
        <a:p>
          <a:endParaRPr lang="en-US"/>
        </a:p>
      </dgm:t>
    </dgm:pt>
    <dgm:pt modelId="{16E3F25F-29B6-41AE-8D46-EF4A43FE704C}">
      <dgm:prSet/>
      <dgm:spPr/>
      <dgm:t>
        <a:bodyPr/>
        <a:lstStyle/>
        <a:p>
          <a:pPr rtl="0"/>
          <a:r>
            <a:rPr lang="en-GB" dirty="0"/>
            <a:t>9am-11am- PDP plan</a:t>
          </a:r>
          <a:r>
            <a:rPr lang="en-GB" dirty="0">
              <a:latin typeface="Calibri Light" panose="020F0302020204030204"/>
            </a:rPr>
            <a:t>/ </a:t>
          </a:r>
          <a:r>
            <a:rPr lang="en-GB" dirty="0">
              <a:solidFill>
                <a:srgbClr val="000000"/>
              </a:solidFill>
              <a:latin typeface="Calibri"/>
              <a:cs typeface="Calibri"/>
            </a:rPr>
            <a:t>How to submit your assignment</a:t>
          </a:r>
          <a:endParaRPr lang="en-US" dirty="0"/>
        </a:p>
      </dgm:t>
    </dgm:pt>
    <dgm:pt modelId="{D9179B3F-EC41-498B-94C0-26519E5225AF}" type="parTrans" cxnId="{D81A3EE5-554A-488B-9283-7A72A21426B8}">
      <dgm:prSet/>
      <dgm:spPr/>
      <dgm:t>
        <a:bodyPr/>
        <a:lstStyle/>
        <a:p>
          <a:endParaRPr lang="en-US"/>
        </a:p>
      </dgm:t>
    </dgm:pt>
    <dgm:pt modelId="{2141CE06-416E-49D2-BAAF-6848838FAA5A}" type="sibTrans" cxnId="{D81A3EE5-554A-488B-9283-7A72A21426B8}">
      <dgm:prSet/>
      <dgm:spPr/>
      <dgm:t>
        <a:bodyPr/>
        <a:lstStyle/>
        <a:p>
          <a:endParaRPr lang="en-US"/>
        </a:p>
      </dgm:t>
    </dgm:pt>
    <dgm:pt modelId="{77363268-3B5A-4A86-8F75-B4C9AF66E367}">
      <dgm:prSet/>
      <dgm:spPr/>
      <dgm:t>
        <a:bodyPr/>
        <a:lstStyle/>
        <a:p>
          <a:r>
            <a:rPr lang="en-GB" dirty="0"/>
            <a:t>11am-1pm- Draft sessions</a:t>
          </a:r>
          <a:endParaRPr lang="en-US" dirty="0"/>
        </a:p>
      </dgm:t>
    </dgm:pt>
    <dgm:pt modelId="{BF187908-25C7-4CA5-A7C6-757E358747D8}" type="parTrans" cxnId="{F2014B12-3F9B-4F6A-8876-4C7DD256522B}">
      <dgm:prSet/>
      <dgm:spPr/>
      <dgm:t>
        <a:bodyPr/>
        <a:lstStyle/>
        <a:p>
          <a:endParaRPr lang="en-US"/>
        </a:p>
      </dgm:t>
    </dgm:pt>
    <dgm:pt modelId="{DBE31859-3E41-41DD-8076-8FDE82470FAF}" type="sibTrans" cxnId="{F2014B12-3F9B-4F6A-8876-4C7DD256522B}">
      <dgm:prSet/>
      <dgm:spPr/>
      <dgm:t>
        <a:bodyPr/>
        <a:lstStyle/>
        <a:p>
          <a:endParaRPr lang="en-US"/>
        </a:p>
      </dgm:t>
    </dgm:pt>
    <dgm:pt modelId="{70F435DD-7F30-4034-B117-B2389005135C}" type="pres">
      <dgm:prSet presAssocID="{C4A64123-71EA-4236-9ADE-041442D5B95B}" presName="vert0" presStyleCnt="0">
        <dgm:presLayoutVars>
          <dgm:dir/>
          <dgm:animOne val="branch"/>
          <dgm:animLvl val="lvl"/>
        </dgm:presLayoutVars>
      </dgm:prSet>
      <dgm:spPr/>
    </dgm:pt>
    <dgm:pt modelId="{1C40DC61-1074-4F56-B720-FD419B894F73}" type="pres">
      <dgm:prSet presAssocID="{965EDD66-4220-4523-8163-65D31397B1C2}" presName="thickLine" presStyleLbl="alignNode1" presStyleIdx="0" presStyleCnt="4"/>
      <dgm:spPr/>
    </dgm:pt>
    <dgm:pt modelId="{DAB429E6-4150-4544-A8E9-AC73CB55EF02}" type="pres">
      <dgm:prSet presAssocID="{965EDD66-4220-4523-8163-65D31397B1C2}" presName="horz1" presStyleCnt="0"/>
      <dgm:spPr/>
    </dgm:pt>
    <dgm:pt modelId="{3435C5E4-039B-4DE8-BA1B-FF6E8E6F976D}" type="pres">
      <dgm:prSet presAssocID="{965EDD66-4220-4523-8163-65D31397B1C2}" presName="tx1" presStyleLbl="revTx" presStyleIdx="0" presStyleCnt="4"/>
      <dgm:spPr/>
    </dgm:pt>
    <dgm:pt modelId="{ED885AAF-B827-4E03-8CEB-699D3F4C1A26}" type="pres">
      <dgm:prSet presAssocID="{965EDD66-4220-4523-8163-65D31397B1C2}" presName="vert1" presStyleCnt="0"/>
      <dgm:spPr/>
    </dgm:pt>
    <dgm:pt modelId="{A6E7913F-F6BD-434C-A1E5-5FCA2D3B7F20}" type="pres">
      <dgm:prSet presAssocID="{025C9EA0-718F-4646-ACC2-CB0C91112996}" presName="thickLine" presStyleLbl="alignNode1" presStyleIdx="1" presStyleCnt="4"/>
      <dgm:spPr/>
    </dgm:pt>
    <dgm:pt modelId="{82B34D40-9914-41E0-9FD4-067D69860344}" type="pres">
      <dgm:prSet presAssocID="{025C9EA0-718F-4646-ACC2-CB0C91112996}" presName="horz1" presStyleCnt="0"/>
      <dgm:spPr/>
    </dgm:pt>
    <dgm:pt modelId="{76B931E2-5B6E-4060-BC9A-71EC76A81D98}" type="pres">
      <dgm:prSet presAssocID="{025C9EA0-718F-4646-ACC2-CB0C91112996}" presName="tx1" presStyleLbl="revTx" presStyleIdx="1" presStyleCnt="4"/>
      <dgm:spPr/>
    </dgm:pt>
    <dgm:pt modelId="{D797DC55-21B0-416A-836D-4215BB25BA49}" type="pres">
      <dgm:prSet presAssocID="{025C9EA0-718F-4646-ACC2-CB0C91112996}" presName="vert1" presStyleCnt="0"/>
      <dgm:spPr/>
    </dgm:pt>
    <dgm:pt modelId="{CEB0CD7D-2ED6-4C75-A46B-E90E82D6B95D}" type="pres">
      <dgm:prSet presAssocID="{16E3F25F-29B6-41AE-8D46-EF4A43FE704C}" presName="thickLine" presStyleLbl="alignNode1" presStyleIdx="2" presStyleCnt="4"/>
      <dgm:spPr/>
    </dgm:pt>
    <dgm:pt modelId="{15BF8439-1176-4D21-B3C7-C9FA359B22E0}" type="pres">
      <dgm:prSet presAssocID="{16E3F25F-29B6-41AE-8D46-EF4A43FE704C}" presName="horz1" presStyleCnt="0"/>
      <dgm:spPr/>
    </dgm:pt>
    <dgm:pt modelId="{F399EB11-4342-4E06-AE98-AEF968ACF2EC}" type="pres">
      <dgm:prSet presAssocID="{16E3F25F-29B6-41AE-8D46-EF4A43FE704C}" presName="tx1" presStyleLbl="revTx" presStyleIdx="2" presStyleCnt="4"/>
      <dgm:spPr/>
    </dgm:pt>
    <dgm:pt modelId="{41C2D77E-29C4-4B85-89F8-6BB341096914}" type="pres">
      <dgm:prSet presAssocID="{16E3F25F-29B6-41AE-8D46-EF4A43FE704C}" presName="vert1" presStyleCnt="0"/>
      <dgm:spPr/>
    </dgm:pt>
    <dgm:pt modelId="{DA4523B4-FDCF-428C-BB3A-C0DE3C9D8097}" type="pres">
      <dgm:prSet presAssocID="{77363268-3B5A-4A86-8F75-B4C9AF66E367}" presName="thickLine" presStyleLbl="alignNode1" presStyleIdx="3" presStyleCnt="4"/>
      <dgm:spPr/>
    </dgm:pt>
    <dgm:pt modelId="{B2F3FF2D-9C5C-44B5-96C5-A8A8734F9A01}" type="pres">
      <dgm:prSet presAssocID="{77363268-3B5A-4A86-8F75-B4C9AF66E367}" presName="horz1" presStyleCnt="0"/>
      <dgm:spPr/>
    </dgm:pt>
    <dgm:pt modelId="{C7DC488B-FED7-48A9-B525-541A77143803}" type="pres">
      <dgm:prSet presAssocID="{77363268-3B5A-4A86-8F75-B4C9AF66E367}" presName="tx1" presStyleLbl="revTx" presStyleIdx="3" presStyleCnt="4"/>
      <dgm:spPr/>
    </dgm:pt>
    <dgm:pt modelId="{AB55AD65-841F-4C4F-80E0-B8CDACB7A72C}" type="pres">
      <dgm:prSet presAssocID="{77363268-3B5A-4A86-8F75-B4C9AF66E367}" presName="vert1" presStyleCnt="0"/>
      <dgm:spPr/>
    </dgm:pt>
  </dgm:ptLst>
  <dgm:cxnLst>
    <dgm:cxn modelId="{F2014B12-3F9B-4F6A-8876-4C7DD256522B}" srcId="{C4A64123-71EA-4236-9ADE-041442D5B95B}" destId="{77363268-3B5A-4A86-8F75-B4C9AF66E367}" srcOrd="3" destOrd="0" parTransId="{BF187908-25C7-4CA5-A7C6-757E358747D8}" sibTransId="{DBE31859-3E41-41DD-8076-8FDE82470FAF}"/>
    <dgm:cxn modelId="{91A88D37-DA8C-48BF-B912-7B0E947E81D6}" type="presOf" srcId="{965EDD66-4220-4523-8163-65D31397B1C2}" destId="{3435C5E4-039B-4DE8-BA1B-FF6E8E6F976D}" srcOrd="0" destOrd="0" presId="urn:microsoft.com/office/officeart/2008/layout/LinedList"/>
    <dgm:cxn modelId="{0A060760-BF1D-4FD1-9768-2CE7E0641F6D}" type="presOf" srcId="{16E3F25F-29B6-41AE-8D46-EF4A43FE704C}" destId="{F399EB11-4342-4E06-AE98-AEF968ACF2EC}" srcOrd="0" destOrd="0" presId="urn:microsoft.com/office/officeart/2008/layout/LinedList"/>
    <dgm:cxn modelId="{7EBB699D-EB97-4E92-B057-C3F35DEDF899}" type="presOf" srcId="{77363268-3B5A-4A86-8F75-B4C9AF66E367}" destId="{C7DC488B-FED7-48A9-B525-541A77143803}" srcOrd="0" destOrd="0" presId="urn:microsoft.com/office/officeart/2008/layout/LinedList"/>
    <dgm:cxn modelId="{999686B1-6CBA-46A2-9334-1FDBCABB5D35}" srcId="{C4A64123-71EA-4236-9ADE-041442D5B95B}" destId="{025C9EA0-718F-4646-ACC2-CB0C91112996}" srcOrd="1" destOrd="0" parTransId="{96FF3ACE-608C-471C-9A7F-356DF2F1EC18}" sibTransId="{14BFE7BF-D24B-43B1-A607-963BF5C8D6D4}"/>
    <dgm:cxn modelId="{B5E7FEDE-ADDB-4037-B7D4-4234B676A1B7}" type="presOf" srcId="{025C9EA0-718F-4646-ACC2-CB0C91112996}" destId="{76B931E2-5B6E-4060-BC9A-71EC76A81D98}" srcOrd="0" destOrd="0" presId="urn:microsoft.com/office/officeart/2008/layout/LinedList"/>
    <dgm:cxn modelId="{8406CCE3-E2FD-450F-B028-3551F132E924}" type="presOf" srcId="{C4A64123-71EA-4236-9ADE-041442D5B95B}" destId="{70F435DD-7F30-4034-B117-B2389005135C}" srcOrd="0" destOrd="0" presId="urn:microsoft.com/office/officeart/2008/layout/LinedList"/>
    <dgm:cxn modelId="{D81A3EE5-554A-488B-9283-7A72A21426B8}" srcId="{C4A64123-71EA-4236-9ADE-041442D5B95B}" destId="{16E3F25F-29B6-41AE-8D46-EF4A43FE704C}" srcOrd="2" destOrd="0" parTransId="{D9179B3F-EC41-498B-94C0-26519E5225AF}" sibTransId="{2141CE06-416E-49D2-BAAF-6848838FAA5A}"/>
    <dgm:cxn modelId="{409BD9FF-C70C-4A7F-BB85-29A666D05F09}" srcId="{C4A64123-71EA-4236-9ADE-041442D5B95B}" destId="{965EDD66-4220-4523-8163-65D31397B1C2}" srcOrd="0" destOrd="0" parTransId="{CFA6DB9F-93CC-4740-A1A4-298E4C2D9F0B}" sibTransId="{7FF7BFEB-C86B-4FB4-AFCE-8C82E2B03C3E}"/>
    <dgm:cxn modelId="{1755E57A-CB6D-4A68-837C-5EA1E6CABCCA}" type="presParOf" srcId="{70F435DD-7F30-4034-B117-B2389005135C}" destId="{1C40DC61-1074-4F56-B720-FD419B894F73}" srcOrd="0" destOrd="0" presId="urn:microsoft.com/office/officeart/2008/layout/LinedList"/>
    <dgm:cxn modelId="{3C879470-5422-43B8-A2A9-ECF5918B0A9C}" type="presParOf" srcId="{70F435DD-7F30-4034-B117-B2389005135C}" destId="{DAB429E6-4150-4544-A8E9-AC73CB55EF02}" srcOrd="1" destOrd="0" presId="urn:microsoft.com/office/officeart/2008/layout/LinedList"/>
    <dgm:cxn modelId="{7FC57255-3B97-4A48-98C8-F05519AC20B8}" type="presParOf" srcId="{DAB429E6-4150-4544-A8E9-AC73CB55EF02}" destId="{3435C5E4-039B-4DE8-BA1B-FF6E8E6F976D}" srcOrd="0" destOrd="0" presId="urn:microsoft.com/office/officeart/2008/layout/LinedList"/>
    <dgm:cxn modelId="{0403B260-3F98-426F-9E46-F0DD15BDB616}" type="presParOf" srcId="{DAB429E6-4150-4544-A8E9-AC73CB55EF02}" destId="{ED885AAF-B827-4E03-8CEB-699D3F4C1A26}" srcOrd="1" destOrd="0" presId="urn:microsoft.com/office/officeart/2008/layout/LinedList"/>
    <dgm:cxn modelId="{8EDD9BCA-6B83-44ED-BC29-5A0D25ADCA46}" type="presParOf" srcId="{70F435DD-7F30-4034-B117-B2389005135C}" destId="{A6E7913F-F6BD-434C-A1E5-5FCA2D3B7F20}" srcOrd="2" destOrd="0" presId="urn:microsoft.com/office/officeart/2008/layout/LinedList"/>
    <dgm:cxn modelId="{0CF5EC32-095C-45C6-84B8-F5EDD5749322}" type="presParOf" srcId="{70F435DD-7F30-4034-B117-B2389005135C}" destId="{82B34D40-9914-41E0-9FD4-067D69860344}" srcOrd="3" destOrd="0" presId="urn:microsoft.com/office/officeart/2008/layout/LinedList"/>
    <dgm:cxn modelId="{B577AFE6-FD0C-4526-975B-5DA206667CC0}" type="presParOf" srcId="{82B34D40-9914-41E0-9FD4-067D69860344}" destId="{76B931E2-5B6E-4060-BC9A-71EC76A81D98}" srcOrd="0" destOrd="0" presId="urn:microsoft.com/office/officeart/2008/layout/LinedList"/>
    <dgm:cxn modelId="{CA64456F-D971-4E5D-950C-4245C759BE43}" type="presParOf" srcId="{82B34D40-9914-41E0-9FD4-067D69860344}" destId="{D797DC55-21B0-416A-836D-4215BB25BA49}" srcOrd="1" destOrd="0" presId="urn:microsoft.com/office/officeart/2008/layout/LinedList"/>
    <dgm:cxn modelId="{4AAB2C61-0EA1-4DF8-B890-C5B0DA62E04B}" type="presParOf" srcId="{70F435DD-7F30-4034-B117-B2389005135C}" destId="{CEB0CD7D-2ED6-4C75-A46B-E90E82D6B95D}" srcOrd="4" destOrd="0" presId="urn:microsoft.com/office/officeart/2008/layout/LinedList"/>
    <dgm:cxn modelId="{5CB466F7-0A3B-4867-9BC2-E5FFE716F6E3}" type="presParOf" srcId="{70F435DD-7F30-4034-B117-B2389005135C}" destId="{15BF8439-1176-4D21-B3C7-C9FA359B22E0}" srcOrd="5" destOrd="0" presId="urn:microsoft.com/office/officeart/2008/layout/LinedList"/>
    <dgm:cxn modelId="{A7A53433-6C9D-400E-B320-5EEC814E50A3}" type="presParOf" srcId="{15BF8439-1176-4D21-B3C7-C9FA359B22E0}" destId="{F399EB11-4342-4E06-AE98-AEF968ACF2EC}" srcOrd="0" destOrd="0" presId="urn:microsoft.com/office/officeart/2008/layout/LinedList"/>
    <dgm:cxn modelId="{435C3D7F-045F-42DB-931A-1DC14A4FBBD3}" type="presParOf" srcId="{15BF8439-1176-4D21-B3C7-C9FA359B22E0}" destId="{41C2D77E-29C4-4B85-89F8-6BB341096914}" srcOrd="1" destOrd="0" presId="urn:microsoft.com/office/officeart/2008/layout/LinedList"/>
    <dgm:cxn modelId="{25DD772B-98E2-4E36-8FA6-89B209782974}" type="presParOf" srcId="{70F435DD-7F30-4034-B117-B2389005135C}" destId="{DA4523B4-FDCF-428C-BB3A-C0DE3C9D8097}" srcOrd="6" destOrd="0" presId="urn:microsoft.com/office/officeart/2008/layout/LinedList"/>
    <dgm:cxn modelId="{BBF04819-EBCD-4234-A8BC-42A54114054D}" type="presParOf" srcId="{70F435DD-7F30-4034-B117-B2389005135C}" destId="{B2F3FF2D-9C5C-44B5-96C5-A8A8734F9A01}" srcOrd="7" destOrd="0" presId="urn:microsoft.com/office/officeart/2008/layout/LinedList"/>
    <dgm:cxn modelId="{8E34C6F5-06EA-42B2-BABD-8BD02BC1DE12}" type="presParOf" srcId="{B2F3FF2D-9C5C-44B5-96C5-A8A8734F9A01}" destId="{C7DC488B-FED7-48A9-B525-541A77143803}" srcOrd="0" destOrd="0" presId="urn:microsoft.com/office/officeart/2008/layout/LinedList"/>
    <dgm:cxn modelId="{CB7D7E80-3AC6-41F0-A85D-80C4D6B45984}" type="presParOf" srcId="{B2F3FF2D-9C5C-44B5-96C5-A8A8734F9A01}" destId="{AB55AD65-841F-4C4F-80E0-B8CDACB7A7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0DC61-1074-4F56-B720-FD419B894F7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35C5E4-039B-4DE8-BA1B-FF6E8E6F976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Cover unit 4- Becoming a lifelong learner</a:t>
          </a:r>
          <a:endParaRPr lang="en-US" sz="3800" kern="1200" dirty="0"/>
        </a:p>
      </dsp:txBody>
      <dsp:txXfrm>
        <a:off x="0" y="0"/>
        <a:ext cx="6900512" cy="1384035"/>
      </dsp:txXfrm>
    </dsp:sp>
    <dsp:sp modelId="{A6E7913F-F6BD-434C-A1E5-5FCA2D3B7F20}">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B931E2-5B6E-4060-BC9A-71EC76A81D9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Next weeks session:-</a:t>
          </a:r>
          <a:endParaRPr lang="en-US" sz="3800" kern="1200" dirty="0"/>
        </a:p>
      </dsp:txBody>
      <dsp:txXfrm>
        <a:off x="0" y="1384035"/>
        <a:ext cx="6900512" cy="1384035"/>
      </dsp:txXfrm>
    </dsp:sp>
    <dsp:sp modelId="{CEB0CD7D-2ED6-4C75-A46B-E90E82D6B95D}">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9EB11-4342-4E06-AE98-AEF968ACF2E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rtl="0">
            <a:lnSpc>
              <a:spcPct val="90000"/>
            </a:lnSpc>
            <a:spcBef>
              <a:spcPct val="0"/>
            </a:spcBef>
            <a:spcAft>
              <a:spcPct val="35000"/>
            </a:spcAft>
            <a:buNone/>
          </a:pPr>
          <a:r>
            <a:rPr lang="en-GB" sz="3800" kern="1200" dirty="0"/>
            <a:t>9am-11am- PDP plan</a:t>
          </a:r>
          <a:r>
            <a:rPr lang="en-GB" sz="3800" kern="1200" dirty="0">
              <a:latin typeface="Calibri Light" panose="020F0302020204030204"/>
            </a:rPr>
            <a:t>/ </a:t>
          </a:r>
          <a:r>
            <a:rPr lang="en-GB" sz="3800" kern="1200" dirty="0">
              <a:solidFill>
                <a:srgbClr val="000000"/>
              </a:solidFill>
              <a:latin typeface="Calibri"/>
              <a:cs typeface="Calibri"/>
            </a:rPr>
            <a:t>How to submit your assignment</a:t>
          </a:r>
          <a:endParaRPr lang="en-US" sz="3800" kern="1200" dirty="0"/>
        </a:p>
      </dsp:txBody>
      <dsp:txXfrm>
        <a:off x="0" y="2768070"/>
        <a:ext cx="6900512" cy="1384035"/>
      </dsp:txXfrm>
    </dsp:sp>
    <dsp:sp modelId="{DA4523B4-FDCF-428C-BB3A-C0DE3C9D8097}">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DC488B-FED7-48A9-B525-541A7714380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11am-1pm- Draft sessions</a:t>
          </a:r>
          <a:endParaRPr lang="en-US" sz="3800" kern="1200" dirty="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5T14:15:31.654"/>
    </inkml:context>
    <inkml:brush xml:id="br0">
      <inkml:brushProperty name="width" value="0.1" units="cm"/>
      <inkml:brushProperty name="height" value="0.1" units="cm"/>
      <inkml:brushProperty name="color" value="#E71224"/>
    </inkml:brush>
  </inkml:definitions>
  <inkml:trace contextRef="#ctx0" brushRef="#br0">4862 5063 16383 0 0,'-5'-5'0'0'0,"-7"-2"0"0"0,-6 1 0 0 0,-1-5 0 0 0,-1 1 0 0 0,-3-4 0 0 0,-3 1 0 0 0,-1 2 0 0 0,-2-1 0 0 0,0 0 0 0 0,-2 4 0 0 0,1-4 0 0 0,0 2 0 0 0,5-3 0 0 0,1 0 0 0 0,1 3 0 0 0,-2 3 0 0 0,-1 3 0 0 0,-2 1 0 0 0,0 2 0 0 0,-2 1 0 0 0,1 1 0 0 0,-1-1 0 0 0,-1 1 0 0 0,1-1 0 0 0,0 1 0 0 0,0-1 0 0 0,0 0 0 0 0,1 0 0 0 0,-1 0 0 0 0,0 0 0 0 0,0 0 0 0 0,0 5 0 0 0,-5 2 0 0 0,-1 4 0 0 0,0 1 0 0 0,-4-2 0 0 0,4 3 0 0 0,0 4 0 0 0,-1-1 0 0 0,7 1 0 0 0,3-1 0 0 0,1-4 0 0 0,0 2 0 0 0,0 2 0 0 0,-2 0 0 0 0,0-4 0 0 0,4 2 0 0 0,1-2 0 0 0,5 2 0 0 0,0 4 0 0 0,-2-1 0 0 0,-3-4 0 0 0,3 2 0 0 0,5 2 0 0 0,0 0 0 0 0,-3-5 0 0 0,-4 7 0 0 0,3 10 0 0 0,-1 5 0 0 0,-7 7 0 0 0,-4 7 0 0 0,-2 0 0 0 0,-1-3 0 0 0,2-4 0 0 0,4-4 0 0 0,4-8 0 0 0,5 1 0 0 0,5 0 0 0 0,6 6 0 0 0,-1 11 0 0 0,1 3 0 0 0,-3 4 0 0 0,-5-3 0 0 0,0-5 0 0 0,3-5 0 0 0,4-5 0 0 0,3-3 0 0 0,3 3 0 0 0,2 5 0 0 0,1 6 0 0 0,5 6 0 0 0,8 3 0 0 0,0-3 0 0 0,0-5 0 0 0,-4-5 0 0 0,-3-6 0 0 0,3 2 0 0 0,-1-2 0 0 0,4 4 0 0 0,0 5 0 0 0,3 0 0 0 0,-2 2 0 0 0,3-3 0 0 0,-2 3 0 0 0,-2 2 0 0 0,-5-2 0 0 0,-2 0 0 0 0,2-1 0 0 0,0-5 0 0 0,5 1 0 0 0,4-2 0 0 0,5 2 0 0 0,-1 4 0 0 0,2 0 0 0 0,-4-4 0 0 0,-5-4 0 0 0,-4-4 0 0 0,-4 8 0 0 0,-3 12 0 0 0,4-4 0 0 0,0 0 0 0 0,5-9 0 0 0,0-7 0 0 0,8 2 0 0 0,12-2 0 0 0,15 0 0 0 0,15 3 0 0 0,-3 0 0 0 0,0-1 0 0 0,-1-7 0 0 0,-10 2 0 0 0,-8 0 0 0 0,-5 0 0 0 0,-4-5 0 0 0,9-8 0 0 0,7-7 0 0 0,7-5 0 0 0,9-4 0 0 0,4-3 0 0 0,6-1 0 0 0,11 5 0 0 0,2 1 0 0 0,-9 1 0 0 0,-12-2 0 0 0,-12-1 0 0 0,-9-1 0 0 0,-8-1 0 0 0,-4 0 0 0 0,-2-1 0 0 0,-2 0 0 0 0,0-1 0 0 0,6 1 0 0 0,2 0 0 0 0,6 0 0 0 0,0 0 0 0 0,4 0 0 0 0,-1 0 0 0 0,-3 0 0 0 0,-3 0 0 0 0,-4 0 0 0 0,9 0 0 0 0,6 0 0 0 0,1 0 0 0 0,6 0 0 0 0,-1-5 0 0 0,-4-2 0 0 0,-7-5 0 0 0,0 1 0 0 0,-2 0 0 0 0,-4-1 0 0 0,-3 0 0 0 0,-8-2 0 0 0,-2 1 0 0 0,-2-3 0 0 0,6 2 0 0 0,-1-7 0 0 0,-2 0 0 0 0,-4-1 0 0 0,-1 3 0 0 0,-5-1 0 0 0,1-1 0 0 0,2-3 0 0 0,-1-2 0 0 0,0 3 0 0 0,-3 1 0 0 0,2 4 0 0 0,-2 0 0 0 0,-4-3 0 0 0,1 4 0 0 0,-1-2 0 0 0,2 3 0 0 0,0 0 0 0 0,-4-4 0 0 0,3-3 0 0 0,4-2 0 0 0,5 2 0 0 0,-2 1 0 0 0,-4-1 0 0 0,-4-2 0 0 0,0 3 0 0 0,0 1 0 0 0,1 3 0 0 0,0 0 0 0 0,-2-1 0 0 0,-4-4 0 0 0,-2-2 0 0 0,4-3 0 0 0,-1 0 0 0 0,-1-2 0 0 0,-1 0 0 0 0,-2-1 0 0 0,-1 1 0 0 0,-1 0 0 0 0,4 5 0 0 0,2 1 0 0 0,-1 1 0 0 0,-1-2 0 0 0,-2-1 0 0 0,-1-1 0 0 0,-1-2 0 0 0,0 0 0 0 0,-1-1 0 0 0,-1 0 0 0 0,1 0 0 0 0,0 0 0 0 0,5 0 0 0 0,1 0 0 0 0,1 0 0 0 0,-2 0 0 0 0,-2 0 0 0 0,0 0 0 0 0,-2 1 0 0 0,-1-1 0 0 0,0 0 0 0 0,0 0 0 0 0,0 0 0 0 0,0 1 0 0 0,-1-1 0 0 0,1 0 0 0 0,0 0 0 0 0,0 0 0 0 0,0 0 0 0 0,0 1 0 0 0,0-1 0 0 0,-5 5 0 0 0,-2 2 0 0 0,1 0 0 0 0,-4 3 0 0 0,-1 1 0 0 0,3-2 0 0 0,1-3 0 0 0,3-1 0 0 0,-3-3 0 0 0,-1-1 0 0 0,-4 0 0 0 0,1-1 0 0 0,1-1 0 0 0,3 1 0 0 0,-3 5 0 0 0,1 2 0 0 0,-4-1 0 0 0,1-1 0 0 0,3-1 0 0 0,-3 4 0 0 0,0 0 0 0 0,4-1 0 0 0,2-2 0 0 0,2-1 0 0 0,-3 3 0 0 0,-1 1 0 0 0,-3 4 0 0 0,-1 0 0 0 0,-2-2 0 0 0,-5-8 0 0 0,-14-9 0 0 0,-11-8 0 0 0,-4-2 0 0 0,-4-3 0 0 0,-2 2 0 0 0,-14-1 0 0 0,-9 2 0 0 0,-7 0 0 0 0,-10-3 0 0 0,1 3 0 0 0,1-2 0 0 0,7 8 0 0 0,12 11 0 0 0,13 6 0 0 0,12 6 0 0 0,10 7 0 0 0,0 5 0 0 0,2 3 0 0 0,7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2"/>
    </inkml:context>
    <inkml:brush xml:id="br0">
      <inkml:brushProperty name="width" value="0.1" units="cm"/>
      <inkml:brushProperty name="height" value="0.1" units="cm"/>
      <inkml:brushProperty name="color" value="#E71224"/>
    </inkml:brush>
  </inkml:definitions>
  <inkml:trace contextRef="#ctx0" brushRef="#br0">29863 2119 16383 0 0,'-5'0'0'0'0,"-6"0"0"0"0,-6 0 0 0 0,-9 0 0 0 0,-6 0 0 0 0,-1 0 0 0 0,-5 0 0 0 0,-1 0 0 0 0,2 0 0 0 0,2 0 0 0 0,-7 0 0 0 0,-1 0 0 0 0,2 0 0 0 0,3 0 0 0 0,-2 0 0 0 0,-2-4 0 0 0,0-3 0 0 0,3 1 0 0 0,3 2 0 0 0,3 0 0 0 0,2 2 0 0 0,3 1 0 0 0,0 0 0 0 0,0 1 0 0 0,1 1 0 0 0,0-1 0 0 0,0 0 0 0 0,-1 0 0 0 0,0 1 0 0 0,1-1 0 0 0,-1 0 0 0 0,0 0 0 0 0,0 0 0 0 0,0 0 0 0 0,0 4 0 0 0,5 7 0 0 0,2 2 0 0 0,-1 2 0 0 0,4 5 0 0 0,-1-2 0 0 0,0 0 0 0 0,2 3 0 0 0,4 2 0 0 0,-1-2 0 0 0,3-1 0 0 0,-2 1 0 0 0,1 2 0 0 0,-2 2 0 0 0,-3-4 0 0 0,1 0 0 0 0,3 1 0 0 0,0 1 0 0 0,1 2 0 0 0,3 1 0 0 0,-1 1 0 0 0,0 1 0 0 0,2-1 0 0 0,3 6 0 0 0,2 2 0 0 0,1-1 0 0 0,2-1 0 0 0,0-2 0 0 0,0-1 0 0 0,1 4 0 0 0,-1 1 0 0 0,0-1 0 0 0,1-2 0 0 0,-1-1 0 0 0,0-1 0 0 0,0-1 0 0 0,0 3 0 0 0,0 2 0 0 0,0 0 0 0 0,0-2 0 0 0,0 0 0 0 0,0-3 0 0 0,0 0 0 0 0,0-1 0 0 0,0 0 0 0 0,0 0 0 0 0,0-1 0 0 0,0 1 0 0 0,0 0 0 0 0,0-1 0 0 0,5-4 0 0 0,1-1 0 0 0,5 0 0 0 0,4-4 0 0 0,1 0 0 0 0,2-3 0 0 0,-2 1 0 0 0,0-3 0 0 0,-1 1 0 0 0,0 4 0 0 0,4-2 0 0 0,2-4 0 0 0,3-3 0 0 0,-3 1 0 0 0,-1-1 0 0 0,2-2 0 0 0,7-2 0 0 0,2-3 0 0 0,1 0 0 0 0,0-2 0 0 0,-1 0 0 0 0,-1 0 0 0 0,0-1 0 0 0,-2 1 0 0 0,0 0 0 0 0,0-1 0 0 0,0 1 0 0 0,0 0 0 0 0,-1 0 0 0 0,1 0 0 0 0,0 0 0 0 0,0 0 0 0 0,-1 0 0 0 0,1 0 0 0 0,0 0 0 0 0,0 0 0 0 0,0 0 0 0 0,0 0 0 0 0,9 5 0 0 0,3 6 0 0 0,0 1 0 0 0,3-1 0 0 0,-2-3 0 0 0,-3-2 0 0 0,-3-3 0 0 0,-3-1 0 0 0,-2-2 0 0 0,-1 0 0 0 0,-2 0 0 0 0,1-1 0 0 0,-1 1 0 0 0,5-1 0 0 0,2 1 0 0 0,-1 0 0 0 0,0 0 0 0 0,-2 0 0 0 0,-1 0 0 0 0,-1 0 0 0 0,-1 0 0 0 0,0 0 0 0 0,0 0 0 0 0,-1 0 0 0 0,1 0 0 0 0,-1 0 0 0 0,1 0 0 0 0,0 0 0 0 0,0 0 0 0 0,0 0 0 0 0,-1 0 0 0 0,6 0 0 0 0,6 0 0 0 0,1 0 0 0 0,-1-5 0 0 0,2-1 0 0 0,-2 0 0 0 0,-1 1 0 0 0,-4 2 0 0 0,-7-4 0 0 0,-4-1 0 0 0,0 2 0 0 0,0 1 0 0 0,1-3 0 0 0,1 0 0 0 0,1 1 0 0 0,-4-3 0 0 0,0 1 0 0 0,-5-4 0 0 0,0 1 0 0 0,-4-2 0 0 0,2 1 0 0 0,-2-2 0 0 0,1 1 0 0 0,-1-1 0 0 0,-4-3 0 0 0,3 2 0 0 0,-2-2 0 0 0,2 3 0 0 0,0-1 0 0 0,2 2 0 0 0,-1-1 0 0 0,-3-3 0 0 0,-3-3 0 0 0,2 2 0 0 0,-1-1 0 0 0,3 4 0 0 0,0-1 0 0 0,3 3 0 0 0,-1-1 0 0 0,-3-3 0 0 0,2 2 0 0 0,-2-1 0 0 0,-2-3 0 0 0,3-2 0 0 0,-2-3 0 0 0,-1-1 0 0 0,2-1 0 0 0,0-1 0 0 0,-2 0 0 0 0,-3-1 0 0 0,-2-4 0 0 0,-1-1 0 0 0,-1 0 0 0 0,-1 1 0 0 0,0 1 0 0 0,-1 2 0 0 0,1 1 0 0 0,-1 1 0 0 0,1 0 0 0 0,0 1 0 0 0,-5 4 0 0 0,-1 2 0 0 0,0-1 0 0 0,-4 4 0 0 0,1 0 0 0 0,-4 3 0 0 0,1-1 0 0 0,-3 3 0 0 0,2-1 0 0 0,-3 1 0 0 0,-2-2 0 0 0,2-2 0 0 0,-2 1 0 0 0,-2 3 0 0 0,-3 0 0 0 0,-1 1 0 0 0,2-1 0 0 0,1 0 0 0 0,-1 4 0 0 0,3-2 0 0 0,1 1 0 0 0,-2-3 0 0 0,-2 1 0 0 0,2-2 0 0 0,1 2 0 0 0,-2 2 0 0 0,2-2 0 0 0,1 2 0 0 0,-2 1 0 0 0,2-1 0 0 0,0 0 0 0 0,-2 3 0 0 0,3-3 0 0 0,-1 0 0 0 0,-2 2 0 0 0,-2 3 0 0 0,2-3 0 0 0,0 0 0 0 0,-1 1 0 0 0,-2 2 0 0 0,-2 2 0 0 0,-1-3 0 0 0,-6-2 0 0 0,-2 2 0 0 0,-4 2 0 0 0,3-4 0 0 0,4 0 0 0 0,1-4 0 0 0,3 1 0 0 0,-1 2 0 0 0,2 2 0 0 0,-1 3 0 0 0,-1-3 0 0 0,1-1 0 0 0,-1 2 0 0 0,1 2 0 0 0,-6 1 0 0 0,-1 1 0 0 0,0-3 0 0 0,1-2 0 0 0,2 1 0 0 0,1 2 0 0 0,1 1 0 0 0,1 1 0 0 0,5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3"/>
    </inkml:context>
    <inkml:brush xml:id="br0">
      <inkml:brushProperty name="width" value="0.1" units="cm"/>
      <inkml:brushProperty name="height" value="0.1" units="cm"/>
      <inkml:brushProperty name="color" value="#E71224"/>
    </inkml:brush>
  </inkml:definitions>
  <inkml:trace contextRef="#ctx0" brushRef="#br0">27570 4789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4"/>
    </inkml:context>
    <inkml:brush xml:id="br0">
      <inkml:brushProperty name="width" value="0.1" units="cm"/>
      <inkml:brushProperty name="height" value="0.1" units="cm"/>
      <inkml:brushProperty name="color" value="#E71224"/>
    </inkml:brush>
  </inkml:definitions>
  <inkml:trace contextRef="#ctx0" brushRef="#br0">31985 3413 16383 0 0,'-14'0'0'0'0,"-19"0"0"0"0,-13 0 0 0 0,-9 0 0 0 0,-8 0 0 0 0,-9 0 0 0 0,4 0 0 0 0,8 0 0 0 0,11 0 0 0 0,7 0 0 0 0,8 0 0 0 0,3 0 0 0 0,4 0 0 0 0,0 0 0 0 0,1 0 0 0 0,0 0 0 0 0,0 0 0 0 0,-1 5 0 0 0,0 1 0 0 0,-1 0 0 0 0,1-1 0 0 0,-1-2 0 0 0,0 0 0 0 0,-5-2 0 0 0,-1-1 0 0 0,0 0 0 0 0,1 5 0 0 0,2 1 0 0 0,-4 4 0 0 0,5 6 0 0 0,2-1 0 0 0,1-2 0 0 0,1 1 0 0 0,-1-1 0 0 0,1 1 0 0 0,-1 3 0 0 0,0-1 0 0 0,-1 1 0 0 0,0-2 0 0 0,5 1 0 0 0,-3 3 0 0 0,2 3 0 0 0,6 1 0 0 0,1-1 0 0 0,4-2 0 0 0,3 2 0 0 0,-1 7 0 0 0,-3-3 0 0 0,1 0 0 0 0,2 0 0 0 0,3 5 0 0 0,4 2 0 0 0,1 0 0 0 0,2-1 0 0 0,1 0 0 0 0,0-2 0 0 0,1 3 0 0 0,0 2 0 0 0,-1-1 0 0 0,0-1 0 0 0,1-2 0 0 0,-1-2 0 0 0,0 0 0 0 0,0-1 0 0 0,0 0 0 0 0,0 0 0 0 0,4-1 0 0 0,7 6 0 0 0,2 1 0 0 0,2-6 0 0 0,0-1 0 0 0,-4-2 0 0 0,2 0 0 0 0,-1 1 0 0 0,1-5 0 0 0,4 0 0 0 0,3 0 0 0 0,4 2 0 0 0,2-4 0 0 0,1 1 0 0 0,1-4 0 0 0,0 0 0 0 0,1-2 0 0 0,0 1 0 0 0,4 2 0 0 0,1-1 0 0 0,5 1 0 0 0,19 3 0 0 0,4-2 0 0 0,2-5 0 0 0,-1 1 0 0 0,3-2 0 0 0,-5-4 0 0 0,1-2 0 0 0,0-3 0 0 0,-1-1 0 0 0,-7-2 0 0 0,-2 0 0 0 0,3-1 0 0 0,8 5 0 0 0,1 2 0 0 0,5-1 0 0 0,9 0 0 0 0,6-2 0 0 0,3-1 0 0 0,-4 0 0 0 0,-7-2 0 0 0,-11 0 0 0 0,-3 0 0 0 0,-7 0 0 0 0,-4-1 0 0 0,-5 1 0 0 0,-6 0 0 0 0,-5 0 0 0 0,-4 0 0 0 0,-2 0 0 0 0,-2 0 0 0 0,0-5 0 0 0,0-1 0 0 0,-5-5 0 0 0,3 0 0 0 0,-2-3 0 0 0,0 1 0 0 0,0-3 0 0 0,-4-2 0 0 0,0 1 0 0 0,2 4 0 0 0,1-1 0 0 0,-2-3 0 0 0,-1 2 0 0 0,2 3 0 0 0,-3-1 0 0 0,1 2 0 0 0,1-2 0 0 0,2 1 0 0 0,-3-2 0 0 0,1 1 0 0 0,-4-2 0 0 0,1-2 0 0 0,-3-4 0 0 0,1 1 0 0 0,-2 1 0 0 0,-3-3 0 0 0,-4-1 0 0 0,3 3 0 0 0,-1 0 0 0 0,3-1 0 0 0,0-2 0 0 0,-3-2 0 0 0,-1-1 0 0 0,-3-1 0 0 0,-2-1 0 0 0,-1 0 0 0 0,-1 0 0 0 0,0 0 0 0 0,-1-1 0 0 0,1 1 0 0 0,-1 0 0 0 0,1 0 0 0 0,0 1 0 0 0,0-1 0 0 0,0 0 0 0 0,0 0 0 0 0,0 0 0 0 0,0 0 0 0 0,0 0 0 0 0,-5 5 0 0 0,-1 2 0 0 0,0-1 0 0 0,1-1 0 0 0,-3 3 0 0 0,-1 1 0 0 0,2-2 0 0 0,-3-1 0 0 0,-4 2 0 0 0,-1 0 0 0 0,-1 4 0 0 0,1 0 0 0 0,-1 2 0 0 0,-3 4 0 0 0,2-2 0 0 0,-1 2 0 0 0,-2-2 0 0 0,-2 0 0 0 0,-3 3 0 0 0,-1 3 0 0 0,-1 2 0 0 0,-1-2 0 0 0,0-1 0 0 0,-1 1 0 0 0,1 1 0 0 0,0 2 0 0 0,5-3 0 0 0,1-1 0 0 0,0 1 0 0 0,-1 1 0 0 0,-2 2 0 0 0,5-4 0 0 0,-1 0 0 0 0,0 1 0 0 0,-2 1 0 0 0,-2 2 0 0 0,4-4 0 0 0,0 0 0 0 0,0 1 0 0 0,-2 1 0 0 0,-2 2 0 0 0,-1 1 0 0 0,-1 1 0 0 0,-1 1 0 0 0,0 0 0 0 0,0 1 0 0 0,0-1 0 0 0,0 0 0 0 0,0 0 0 0 0,0 0 0 0 0,0 1 0 0 0,0-1 0 0 0,0 0 0 0 0,0 0 0 0 0,0 0 0 0 0,1 0 0 0 0,-1 0 0 0 0,0 0 0 0 0,0 0 0 0 0,0 0 0 0 0,0 0 0 0 0,0 0 0 0 0,1-5 0 0 0,-1-2 0 0 0,5-3 0 0 0,1-1 0 0 0,5 1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5"/>
    </inkml:context>
    <inkml:brush xml:id="br0">
      <inkml:brushProperty name="width" value="0.1" units="cm"/>
      <inkml:brushProperty name="height" value="0.1" units="cm"/>
      <inkml:brushProperty name="color" value="#E71224"/>
    </inkml:brush>
  </inkml:definitions>
  <inkml:trace contextRef="#ctx0" brushRef="#br0">32065 5407 16383 0 0,'-5'-9'0'0'0,"-11"-4"0"0"0,-7-3 0 0 0,-5-5 0 0 0,-7 2 0 0 0,-2 4 0 0 0,0-1 0 0 0,2 3 0 0 0,7-1 0 0 0,3 2 0 0 0,2 3 0 0 0,-6-2 0 0 0,-1 1 0 0 0,-6 2 0 0 0,-2 3 0 0 0,-3 1 0 0 0,0 3 0 0 0,3 0 0 0 0,2 1 0 0 0,4 1 0 0 0,1-1 0 0 0,2 1 0 0 0,1-1 0 0 0,1 0 0 0 0,0 0 0 0 0,-1 0 0 0 0,1 0 0 0 0,-1 0 0 0 0,1 0 0 0 0,-1 0 0 0 0,0 0 0 0 0,0 0 0 0 0,1 5 0 0 0,-1 6 0 0 0,0 1 0 0 0,0 4 0 0 0,0-1 0 0 0,5 1 0 0 0,1-2 0 0 0,-4 7 0 0 0,-4 4 0 0 0,0 2 0 0 0,0 2 0 0 0,-1-4 0 0 0,7-2 0 0 0,1 0 0 0 0,0 1 0 0 0,0 1 0 0 0,-1 1 0 0 0,-2 1 0 0 0,-1 0 0 0 0,5 1 0 0 0,5 0 0 0 0,1 0 0 0 0,4 0 0 0 0,3 0 0 0 0,4 0 0 0 0,2 0 0 0 0,2 0 0 0 0,1 0 0 0 0,0-1 0 0 0,1 1 0 0 0,0 0 0 0 0,-1 0 0 0 0,1 0 0 0 0,-1 0 0 0 0,0 0 0 0 0,0-1 0 0 0,0 1 0 0 0,0 0 0 0 0,0 0 0 0 0,5-5 0 0 0,1-1 0 0 0,0-1 0 0 0,4 2 0 0 0,4-3 0 0 0,1 0 0 0 0,-3 0 0 0 0,1 3 0 0 0,-1 1 0 0 0,2-3 0 0 0,3-5 0 0 0,-1 0 0 0 0,1-4 0 0 0,-2 2 0 0 0,-3 2 0 0 0,0 0 0 0 0,4 1 0 0 0,3 2 0 0 0,8 3 0 0 0,9-2 0 0 0,3 0 0 0 0,0 1 0 0 0,2-2 0 0 0,0-6 0 0 0,-8 1 0 0 0,-5-2 0 0 0,-2-4 0 0 0,0-2 0 0 0,-1-3 0 0 0,0-2 0 0 0,6-1 0 0 0,2 0 0 0 0,1-1 0 0 0,3 1 0 0 0,5-1 0 0 0,1 1 0 0 0,1 0 0 0 0,4 4 0 0 0,-2 3 0 0 0,0-1 0 0 0,-2-2 0 0 0,-4 0 0 0 0,-4-2 0 0 0,-4-1 0 0 0,2 0 0 0 0,6 3 0 0 0,-1 3 0 0 0,4-2 0 0 0,-1 0 0 0 0,-4-2 0 0 0,-2-1 0 0 0,-4-1 0 0 0,-1 0 0 0 0,-3-1 0 0 0,0-1 0 0 0,4 1 0 0 0,2 0 0 0 0,-1 0 0 0 0,-1-1 0 0 0,-1 1 0 0 0,-1 0 0 0 0,-1 0 0 0 0,-1 0 0 0 0,0 0 0 0 0,0 0 0 0 0,-1 0 0 0 0,1 0 0 0 0,0 0 0 0 0,-1 0 0 0 0,1 0 0 0 0,0 0 0 0 0,0 0 0 0 0,-1 0 0 0 0,1 0 0 0 0,5 0 0 0 0,1 0 0 0 0,0 0 0 0 0,-6-4 0 0 0,-3-3 0 0 0,-1 1 0 0 0,-5-3 0 0 0,0-1 0 0 0,-4-3 0 0 0,0 1 0 0 0,-2-3 0 0 0,1-3 0 0 0,-1-3 0 0 0,1-3 0 0 0,-1-3 0 0 0,1-5 0 0 0,4-2 0 0 0,-2-1 0 0 0,-3 2 0 0 0,-4 1 0 0 0,-4 1 0 0 0,-2 2 0 0 0,3 1 0 0 0,0 0 0 0 0,-1 0 0 0 0,-1 1 0 0 0,-1-1 0 0 0,-1 0 0 0 0,-1 1 0 0 0,-1-1 0 0 0,0 0 0 0 0,-1 0 0 0 0,1 0 0 0 0,0 1 0 0 0,0-1 0 0 0,0 0 0 0 0,-1 0 0 0 0,1 0 0 0 0,0 0 0 0 0,0 0 0 0 0,0 1 0 0 0,0-1 0 0 0,0 0 0 0 0,0 0 0 0 0,1 0 0 0 0,-6 5 0 0 0,-6 2 0 0 0,-2-1 0 0 0,-2-1 0 0 0,0-2 0 0 0,-1 4 0 0 0,2 1 0 0 0,2-1 0 0 0,0 2 0 0 0,2 1 0 0 0,-3 3 0 0 0,1-1 0 0 0,-2 2 0 0 0,-3 0 0 0 0,0-4 0 0 0,0 2 0 0 0,-3 4 0 0 0,2-2 0 0 0,0 3 0 0 0,-7-3 0 0 0,-4-2 0 0 0,-2 0 0 0 0,0 4 0 0 0,1-2 0 0 0,0 3 0 0 0,0 2 0 0 0,-3 3 0 0 0,-7 3 0 0 0,-5 1 0 0 0,-4 2 0 0 0,-4 0 0 0 0,2 0 0 0 0,6 1 0 0 0,0-1 0 0 0,4 1 0 0 0,4-1 0 0 0,3 0 0 0 0,3 0 0 0 0,2 0 0 0 0,1 0 0 0 0,1 0 0 0 0,0 0 0 0 0,4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6"/>
    </inkml:context>
    <inkml:brush xml:id="br0">
      <inkml:brushProperty name="width" value="0.1" units="cm"/>
      <inkml:brushProperty name="height" value="0.1" units="cm"/>
      <inkml:brushProperty name="color" value="#E71224"/>
    </inkml:brush>
  </inkml:definitions>
  <inkml:trace contextRef="#ctx0" brushRef="#br0">30331 6734 16383 0 0,'0'-4'0'0'0,"-104"-17"0"0"0,-54-8 0 0 0,-8-5 0 0 0,4-1 0 0 0,6 0 0 0 0,25 7 0 0 0,25 8 0 0 0,26 2 0 0 0,17 5 0 0 0,10 4 0 0 0,9 4 0 0 0,8 2 0 0 0,4 3 0 0 0,4 0 0 0 0,1 1 0 0 0,1-5 0 0 0,-4-2 0 0 0,-3 1 0 0 0,0 1 0 0 0,1 0 0 0 0,1 2 0 0 0,2 1 0 0 0,4 6 0 0 0,3 1 0 0 0,5 5 0 0 0,0 5 0 0 0,-1 0 0 0 0,2 2 0 0 0,4 2 0 0 0,-1-1 0 0 0,2 0 0 0 0,3 1 0 0 0,-2-2 0 0 0,1 1 0 0 0,1 1 0 0 0,3 7 0 0 0,-3-1 0 0 0,0 0 0 0 0,1 0 0 0 0,3 0 0 0 0,1 1 0 0 0,1 0 0 0 0,1 1 0 0 0,1 0 0 0 0,0 0 0 0 0,1 4 0 0 0,-1 2 0 0 0,0 0 0 0 0,0-1 0 0 0,1-1 0 0 0,-1 2 0 0 0,0 2 0 0 0,0-2 0 0 0,0-1 0 0 0,0-2 0 0 0,0-2 0 0 0,0 0 0 0 0,0-1 0 0 0,0 0 0 0 0,0-1 0 0 0,0 1 0 0 0,0 0 0 0 0,0-1 0 0 0,0 1 0 0 0,0 0 0 0 0,9 4 0 0 0,4 2 0 0 0,3 0 0 0 0,5-1 0 0 0,3 3 0 0 0,2 0 0 0 0,2-1 0 0 0,0-6 0 0 0,1-4 0 0 0,-1-2 0 0 0,1 1 0 0 0,9 1 0 0 0,7-4 0 0 0,-3-1 0 0 0,0 1 0 0 0,3-3 0 0 0,2 0 0 0 0,4 2 0 0 0,7-3 0 0 0,3 1 0 0 0,5 2 0 0 0,1 2 0 0 0,-6-3 0 0 0,-4-4 0 0 0,-2 0 0 0 0,-1-3 0 0 0,-5-3 0 0 0,3 2 0 0 0,3-2 0 0 0,-4-2 0 0 0,-1-2 0 0 0,1-2 0 0 0,1-1 0 0 0,1-2 0 0 0,-4 5 0 0 0,0 1 0 0 0,0 0 0 0 0,2 3 0 0 0,-3 0 0 0 0,-1-1 0 0 0,2-2 0 0 0,-3-2 0 0 0,0-2 0 0 0,-3-1 0 0 0,-4-1 0 0 0,6 0 0 0 0,4-1 0 0 0,-1-4 0 0 0,-4-1 0 0 0,-1-1 0 0 0,8-2 0 0 0,-6-6 0 0 0,0 1 0 0 0,-4-3 0 0 0,-4 2 0 0 0,-3-2 0 0 0,-3 3 0 0 0,-7-6 0 0 0,-2 0 0 0 0,-5-1 0 0 0,-6-1 0 0 0,0 2 0 0 0,-1-4 0 0 0,-3-4 0 0 0,2 0 0 0 0,5-2 0 0 0,-1 1 0 0 0,-2 0 0 0 0,-3 0 0 0 0,-3 0 0 0 0,-2 1 0 0 0,-2 0 0 0 0,-1 0 0 0 0,0 0 0 0 0,-1-4 0 0 0,1-2 0 0 0,-1 0 0 0 0,1 1 0 0 0,0 2 0 0 0,-1 1 0 0 0,1 1 0 0 0,0 1 0 0 0,0 0 0 0 0,0-5 0 0 0,-4-5 0 0 0,-3-2 0 0 0,1 1 0 0 0,2 3 0 0 0,-5 8 0 0 0,1 3 0 0 0,-4 6 0 0 0,-4 2 0 0 0,0-1 0 0 0,3-2 0 0 0,-1 2 0 0 0,2-1 0 0 0,-2 3 0 0 0,2 0 0 0 0,-7 2 0 0 0,0-1 0 0 0,-2-2 0 0 0,-1 1 0 0 0,2-2 0 0 0,0 3 0 0 0,-1-1 0 0 0,-2-2 0 0 0,-1-3 0 0 0,-3 1 0 0 0,0 1 0 0 0,0 3 0 0 0,-1-1 0 0 0,-1 3 0 0 0,6-1 0 0 0,1-3 0 0 0,0 2 0 0 0,4-2 0 0 0,-1 4 0 0 0,0 2 0 0 0,2 0 0 0 0,-1 2 0 0 0,-2 2 0 0 0,3-2 0 0 0,-1 0 0 0 0,-2 3 0 0 0,-2 1 0 0 0,-3-2 0 0 0,-1 0 0 0 0,-1 2 0 0 0,-5 1 0 0 0,-3 2 0 0 0,1 1 0 0 0,1-3 0 0 0,1-2 0 0 0,2 2 0 0 0,1 0 0 0 0,0 2 0 0 0,1 1 0 0 0,1 1 0 0 0,-1 1 0 0 0,1 0 0 0 0,-1 0 0 0 0,5 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7"/>
    </inkml:context>
    <inkml:brush xml:id="br0">
      <inkml:brushProperty name="width" value="0.1" units="cm"/>
      <inkml:brushProperty name="height" value="0.1" units="cm"/>
      <inkml:brushProperty name="color" value="#E71224"/>
    </inkml:brush>
  </inkml:definitions>
  <inkml:trace contextRef="#ctx0" brushRef="#br0">27930 5246 16383 0 0,'-4'0'0'0'0,"-7"0"0"0"0,-6-10 0 0 0,-10-2 0 0 0,-9-5 0 0 0,-9 1 0 0 0,-5-1 0 0 0,-5-4 0 0 0,3 3 0 0 0,6 4 0 0 0,5 5 0 0 0,6 3 0 0 0,3 4 0 0 0,3 1 0 0 0,2 1 0 0 0,-5 1 0 0 0,-1 0 0 0 0,-5-1 0 0 0,0 1 0 0 0,-3-1 0 0 0,0 1 0 0 0,3-1 0 0 0,-2 0 0 0 0,-4 0 0 0 0,2 0 0 0 0,2 0 0 0 0,4 0 0 0 0,3 0 0 0 0,2 0 0 0 0,2 0 0 0 0,2 0 0 0 0,-1 0 0 0 0,1 0 0 0 0,-5 0 0 0 0,-6 4 0 0 0,-2 3 0 0 0,1 3 0 0 0,-1 2 0 0 0,0-3 0 0 0,8 3 0 0 0,4-1 0 0 0,2-3 0 0 0,1 3 0 0 0,0 4 0 0 0,-1-1 0 0 0,5 2 0 0 0,5 3 0 0 0,-4 4 0 0 0,2 1 0 0 0,3 3 0 0 0,-4 0 0 0 0,0 1 0 0 0,-1 1 0 0 0,-2 9 0 0 0,-2 3 0 0 0,-2-1 0 0 0,4-2 0 0 0,1-8 0 0 0,4 0 0 0 0,0 1 0 0 0,3-1 0 0 0,-1-6 0 0 0,2-1 0 0 0,4-1 0 0 0,-2 6 0 0 0,1 3 0 0 0,2 0 0 0 0,3 1 0 0 0,2-2 0 0 0,1 0 0 0 0,1-1 0 0 0,2 0 0 0 0,-1-1 0 0 0,1 0 0 0 0,-1 0 0 0 0,0-1 0 0 0,1 1 0 0 0,-1 0 0 0 0,0 0 0 0 0,0-1 0 0 0,0 1 0 0 0,9 5 0 0 0,4 1 0 0 0,-1 0 0 0 0,7-2 0 0 0,5 0 0 0 0,3-2 0 0 0,2-1 0 0 0,6-1 0 0 0,5 0 0 0 0,2-5 0 0 0,-2-2 0 0 0,-3-4 0 0 0,1-1 0 0 0,5-2 0 0 0,-2-4 0 0 0,3 1 0 0 0,3 3 0 0 0,8 0 0 0 0,-1 1 0 0 0,-5 0 0 0 0,-1-5 0 0 0,-4-2 0 0 0,-5-4 0 0 0,0-2 0 0 0,-1-1 0 0 0,-3-1 0 0 0,-2-1 0 0 0,7 1 0 0 0,7-1 0 0 0,-1 1 0 0 0,2-1 0 0 0,-3 1 0 0 0,1 0 0 0 0,7 0 0 0 0,-2 0 0 0 0,-4 0 0 0 0,-5 0 0 0 0,-5 0 0 0 0,-5 0 0 0 0,-7 5 0 0 0,-3 1 0 0 0,-1 0 0 0 0,1-1 0 0 0,1-2 0 0 0,2-1 0 0 0,1 0 0 0 0,6-2 0 0 0,6 0 0 0 0,7 0 0 0 0,1 0 0 0 0,-4-1 0 0 0,-3 1 0 0 0,-5 0 0 0 0,-2 0 0 0 0,-2 0 0 0 0,-2 0 0 0 0,-1 0 0 0 0,0 0 0 0 0,0 0 0 0 0,1 0 0 0 0,-1 0 0 0 0,1 0 0 0 0,-1 0 0 0 0,6 0 0 0 0,1 0 0 0 0,5 0 0 0 0,0 0 0 0 0,-2-5 0 0 0,-2-1 0 0 0,2 0 0 0 0,0 1 0 0 0,-2 2 0 0 0,-7-4 0 0 0,-3-1 0 0 0,-2 2 0 0 0,6 1 0 0 0,1 2 0 0 0,-3-4 0 0 0,3 0 0 0 0,0 1 0 0 0,1-4 0 0 0,0-4 0 0 0,-2 0 0 0 0,-4-3 0 0 0,-3 3 0 0 0,-5-3 0 0 0,-5-1 0 0 0,0-4 0 0 0,-2-2 0 0 0,-2-2 0 0 0,1-2 0 0 0,0 0 0 0 0,-2 0 0 0 0,-2-1 0 0 0,3 6 0 0 0,0 1 0 0 0,-2 0 0 0 0,4-6 0 0 0,-1-3 0 0 0,-1-1 0 0 0,-2 1 0 0 0,2 5 0 0 0,0-3 0 0 0,4 0 0 0 0,-1-1 0 0 0,-2 1 0 0 0,-2-1 0 0 0,-3 2 0 0 0,-2-1 0 0 0,-1 1 0 0 0,-1 0 0 0 0,0 0 0 0 0,-1 1 0 0 0,1-1 0 0 0,-1-5 0 0 0,1-1 0 0 0,0 1 0 0 0,0 0 0 0 0,0 2 0 0 0,0 1 0 0 0,-5 5 0 0 0,-1 3 0 0 0,-5 0 0 0 0,0 0 0 0 0,-3-2 0 0 0,-4-2 0 0 0,-4 4 0 0 0,-2 1 0 0 0,-3 0 0 0 0,0-3 0 0 0,-2 5 0 0 0,5-1 0 0 0,2 4 0 0 0,0-1 0 0 0,-2 3 0 0 0,-1 4 0 0 0,0-1 0 0 0,-2 1 0 0 0,4-2 0 0 0,2 0 0 0 0,-1 3 0 0 0,-2 3 0 0 0,0-2 0 0 0,-2-1 0 0 0,-1 3 0 0 0,0 1 0 0 0,-1-3 0 0 0,0 0 0 0 0,-1 1 0 0 0,1 3 0 0 0,0 0 0 0 0,0 3 0 0 0,5-5 0 0 0,1 0 0 0 0,1 0 0 0 0,-2 1 0 0 0,-2-3 0 0 0,0 0 0 0 0,-2 1 0 0 0,-1 2 0 0 0,1 2 0 0 0,-1 1 0 0 0,-1 1 0 0 0,6-4 0 0 0,1-1 0 0 0,0 0 0 0 0,-1 2 0 0 0,-1 1 0 0 0,-2 1 0 0 0,-1 1 0 0 0,0 0 0 0 0,-1 2 0 0 0,0-1 0 0 0,0 0 0 0 0,0 0 0 0 0,0 0 0 0 0,0 1 0 0 0,5 3 0 0 0,1 3 0 0 0,5 3 0 0 0,0 2 0 0 0,-1-3 0 0 0,-3-2 0 0 0,-2 2 0 0 0,-3 0 0 0 0,4-2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8"/>
    </inkml:context>
    <inkml:brush xml:id="br0">
      <inkml:brushProperty name="width" value="0.1" units="cm"/>
      <inkml:brushProperty name="height" value="0.1" units="cm"/>
      <inkml:brushProperty name="color" value="#E71224"/>
    </inkml:brush>
  </inkml:definitions>
  <inkml:trace contextRef="#ctx0" brushRef="#br0">28049 3448 16383 0 0,'0'-5'0'0'0,"-5"-1"0"0"0,-11-5 0 0 0,-26-5 0 0 0,-44-4 0 0 0,-13 1 0 0 0,2-2 0 0 0,8 4 0 0 0,9 5 0 0 0,9 3 0 0 0,12 4 0 0 0,11 3 0 0 0,9 2 0 0 0,6 0 0 0 0,5 1 0 0 0,1 0 0 0 0,2 0 0 0 0,-1-1 0 0 0,-4 1 0 0 0,-8-1 0 0 0,-6 0 0 0 0,-10 0 0 0 0,0 0 0 0 0,3 5 0 0 0,2 1 0 0 0,0 0 0 0 0,3 3 0 0 0,4 1 0 0 0,1 3 0 0 0,2-1 0 0 0,3 3 0 0 0,3 3 0 0 0,2-1 0 0 0,7 1 0 0 0,2-3 0 0 0,5 1 0 0 0,1-2 0 0 0,3 2 0 0 0,-1-3 0 0 0,2 1 0 0 0,2 4 0 0 0,4 3 0 0 0,3 3 0 0 0,1 2 0 0 0,2 1 0 0 0,0 1 0 0 0,1 5 0 0 0,-1 2 0 0 0,1 4 0 0 0,-1 5 0 0 0,0 0 0 0 0,1-3 0 0 0,-1-4 0 0 0,0-3 0 0 0,0-3 0 0 0,4-1 0 0 0,3-2 0 0 0,-1-1 0 0 0,-2 0 0 0 0,0 0 0 0 0,3-4 0 0 0,0-2 0 0 0,0 1 0 0 0,2 0 0 0 0,6 3 0 0 0,-1 0 0 0 0,2-3 0 0 0,-1 0 0 0 0,1-5 0 0 0,-2 0 0 0 0,2 1 0 0 0,2 3 0 0 0,3 3 0 0 0,3 6 0 0 0,2 3 0 0 0,-4 1 0 0 0,0-1 0 0 0,0-1 0 0 0,2-2 0 0 0,-4-1 0 0 0,0-5 0 0 0,-4-2 0 0 0,1-5 0 0 0,1 0 0 0 0,3-4 0 0 0,3 1 0 0 0,1-1 0 0 0,7 1 0 0 0,2 3 0 0 0,0-1 0 0 0,9-4 0 0 0,6-3 0 0 0,9-4 0 0 0,0 3 0 0 0,3-1 0 0 0,2-1 0 0 0,-6-2 0 0 0,-7-1 0 0 0,-8-2 0 0 0,-11 5 0 0 0,-6 0 0 0 0,-2 0 0 0 0,-1-2 0 0 0,1-1 0 0 0,6-1 0 0 0,7-1 0 0 0,3-1 0 0 0,4 0 0 0 0,-1 0 0 0 0,2 0 0 0 0,-1 0 0 0 0,1-1 0 0 0,-2 1 0 0 0,-4 0 0 0 0,2 0 0 0 0,3 0 0 0 0,4 0 0 0 0,8 0 0 0 0,-1 0 0 0 0,-4 0 0 0 0,-7 0 0 0 0,0 0 0 0 0,1 0 0 0 0,-2 0 0 0 0,2 0 0 0 0,-2 0 0 0 0,1 0 0 0 0,-2 0 0 0 0,-3 0 0 0 0,-4 0 0 0 0,-2 0 0 0 0,-2 0 0 0 0,-2 0 0 0 0,0 0 0 0 0,-1 0 0 0 0,0-4 0 0 0,1-3 0 0 0,-6-4 0 0 0,0 0 0 0 0,-1-3 0 0 0,2 1 0 0 0,-3-2 0 0 0,-5-4 0 0 0,-1 2 0 0 0,3-1 0 0 0,-3-2 0 0 0,7-3 0 0 0,0-1 0 0 0,0 2 0 0 0,-3-4 0 0 0,-4-2 0 0 0,0-1 0 0 0,-3-1 0 0 0,-3 0 0 0 0,-2 1 0 0 0,1 0 0 0 0,1 1 0 0 0,-2 0 0 0 0,-1 0 0 0 0,-2-5 0 0 0,-2-1 0 0 0,0 1 0 0 0,-1 0 0 0 0,0 2 0 0 0,-1 1 0 0 0,1 1 0 0 0,0 0 0 0 0,0 2 0 0 0,-1-1 0 0 0,1 0 0 0 0,0 1 0 0 0,0-1 0 0 0,0 0 0 0 0,-4 5 0 0 0,-3 2 0 0 0,1-1 0 0 0,-3 4 0 0 0,-1 0 0 0 0,-3 3 0 0 0,1-1 0 0 0,2-2 0 0 0,-2 2 0 0 0,2-1 0 0 0,-4 2 0 0 0,2-1 0 0 0,3-2 0 0 0,-2 1 0 0 0,-4 5 0 0 0,0-2 0 0 0,4-2 0 0 0,-2 1 0 0 0,1-2 0 0 0,-1 3 0 0 0,1-2 0 0 0,2-2 0 0 0,-1 1 0 0 0,-4 5 0 0 0,1-2 0 0 0,2-2 0 0 0,-1 1 0 0 0,-3-2 0 0 0,-4-2 0 0 0,-3 2 0 0 0,-2 3 0 0 0,-2 1 0 0 0,-1 1 0 0 0,0 3 0 0 0,-1 3 0 0 0,1-2 0 0 0,-1 1 0 0 0,1 0 0 0 0,5-2 0 0 0,1 0 0 0 0,0 1 0 0 0,-1 3 0 0 0,4-3 0 0 0,-1-1 0 0 0,-1 3 0 0 0,-1 1 0 0 0,-2 2 0 0 0,2-4 0 0 0,2 0 0 0 0,-7 1 0 0 0,-2 1 0 0 0,-7-3 0 0 0,-1 0 0 0 0,-9 2 0 0 0,-1 0 0 0 0,2 3 0 0 0,5 1 0 0 0,4 1 0 0 0,3 1 0 0 0,3 0 0 0 0,2 1 0 0 0,0-1 0 0 0,1 0 0 0 0,5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D88530-9AEC-4678-ADFB-3CF38954F043}" type="datetimeFigureOut">
              <a:t>6/15/2023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6B668B-6F35-4C20-8C2F-29F4CA993C3D}" type="slidenum">
              <a:t>‹#›</a:t>
            </a:fld>
            <a:endParaRPr lang="en-GB"/>
          </a:p>
        </p:txBody>
      </p:sp>
    </p:spTree>
    <p:extLst>
      <p:ext uri="{BB962C8B-B14F-4D97-AF65-F5344CB8AC3E}">
        <p14:creationId xmlns:p14="http://schemas.microsoft.com/office/powerpoint/2010/main" val="20849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Important life and employability skill- conflict happens in all parts of life. Within employability, it is important to manage conflict as if its left it will grow and fester causing resentment in the workplace which impacts on productivity and damages staff morale.</a:t>
            </a:r>
          </a:p>
        </p:txBody>
      </p:sp>
      <p:sp>
        <p:nvSpPr>
          <p:cNvPr id="4" name="Slide Number Placeholder 3"/>
          <p:cNvSpPr>
            <a:spLocks noGrp="1"/>
          </p:cNvSpPr>
          <p:nvPr>
            <p:ph type="sldNum" sz="quarter" idx="5"/>
          </p:nvPr>
        </p:nvSpPr>
        <p:spPr/>
        <p:txBody>
          <a:bodyPr/>
          <a:lstStyle/>
          <a:p>
            <a:fld id="{722031E3-AC37-4428-A3CD-895CF09095E3}" type="slidenum">
              <a:rPr lang="en-US"/>
              <a:t>10</a:t>
            </a:fld>
            <a:endParaRPr lang="en-US"/>
          </a:p>
        </p:txBody>
      </p:sp>
    </p:spTree>
    <p:extLst>
      <p:ext uri="{BB962C8B-B14F-4D97-AF65-F5344CB8AC3E}">
        <p14:creationId xmlns:p14="http://schemas.microsoft.com/office/powerpoint/2010/main" val="2723505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Dialogue and communication is the best tool to manage conflict as a PC. Officers need to ensure that they </a:t>
            </a:r>
            <a:r>
              <a:rPr lang="en-US" dirty="0" err="1">
                <a:cs typeface="Calibri"/>
              </a:rPr>
              <a:t>persue</a:t>
            </a:r>
            <a:r>
              <a:rPr lang="en-US" dirty="0">
                <a:cs typeface="Calibri"/>
              </a:rPr>
              <a:t> these tools to an extremely high standard.</a:t>
            </a:r>
          </a:p>
          <a:p>
            <a:r>
              <a:rPr lang="en-US" dirty="0">
                <a:cs typeface="Calibri"/>
              </a:rPr>
              <a:t>Situational awareness is also a tool- </a:t>
            </a:r>
            <a:r>
              <a:rPr lang="en-US" dirty="0"/>
              <a:t>Situational awareness can help officers and staff make a dynamic risk assessment and to decide whether, when and how to be assertive and seek to take control of a situation. </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11</a:t>
            </a:fld>
            <a:endParaRPr lang="en-US"/>
          </a:p>
        </p:txBody>
      </p:sp>
    </p:spTree>
    <p:extLst>
      <p:ext uri="{BB962C8B-B14F-4D97-AF65-F5344CB8AC3E}">
        <p14:creationId xmlns:p14="http://schemas.microsoft.com/office/powerpoint/2010/main" val="3785991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It's inevitable that in life there will be times of both crisis and conflict.</a:t>
            </a:r>
          </a:p>
        </p:txBody>
      </p:sp>
      <p:sp>
        <p:nvSpPr>
          <p:cNvPr id="4" name="Slide Number Placeholder 3"/>
          <p:cNvSpPr>
            <a:spLocks noGrp="1"/>
          </p:cNvSpPr>
          <p:nvPr>
            <p:ph type="sldNum" sz="quarter" idx="5"/>
          </p:nvPr>
        </p:nvSpPr>
        <p:spPr/>
        <p:txBody>
          <a:bodyPr/>
          <a:lstStyle/>
          <a:p>
            <a:fld id="{722031E3-AC37-4428-A3CD-895CF09095E3}" type="slidenum">
              <a:rPr lang="en-US"/>
              <a:t>12</a:t>
            </a:fld>
            <a:endParaRPr lang="en-US"/>
          </a:p>
        </p:txBody>
      </p:sp>
    </p:spTree>
    <p:extLst>
      <p:ext uri="{BB962C8B-B14F-4D97-AF65-F5344CB8AC3E}">
        <p14:creationId xmlns:p14="http://schemas.microsoft.com/office/powerpoint/2010/main" val="365823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often find ourselves doing one of the three here...</a:t>
            </a:r>
          </a:p>
          <a:p>
            <a:r>
              <a:rPr lang="en-US" dirty="0">
                <a:cs typeface="Calibri"/>
              </a:rPr>
              <a:t>The best thing to do in a conflict and crisis situation is to ...</a:t>
            </a:r>
          </a:p>
        </p:txBody>
      </p:sp>
      <p:sp>
        <p:nvSpPr>
          <p:cNvPr id="4" name="Slide Number Placeholder 3"/>
          <p:cNvSpPr>
            <a:spLocks noGrp="1"/>
          </p:cNvSpPr>
          <p:nvPr>
            <p:ph type="sldNum" sz="quarter" idx="5"/>
          </p:nvPr>
        </p:nvSpPr>
        <p:spPr/>
        <p:txBody>
          <a:bodyPr/>
          <a:lstStyle/>
          <a:p>
            <a:fld id="{722031E3-AC37-4428-A3CD-895CF09095E3}" type="slidenum">
              <a:rPr lang="en-US"/>
              <a:t>14</a:t>
            </a:fld>
            <a:endParaRPr lang="en-US"/>
          </a:p>
        </p:txBody>
      </p:sp>
    </p:spTree>
    <p:extLst>
      <p:ext uri="{BB962C8B-B14F-4D97-AF65-F5344CB8AC3E}">
        <p14:creationId xmlns:p14="http://schemas.microsoft.com/office/powerpoint/2010/main" val="635143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t>
            </a:r>
            <a:r>
              <a:rPr lang="en-US" dirty="0" err="1">
                <a:cs typeface="Calibri"/>
              </a:rPr>
              <a:t>jsu</a:t>
            </a:r>
            <a:r>
              <a:rPr lang="en-US" dirty="0">
                <a:cs typeface="Calibri"/>
              </a:rPr>
              <a:t> </a:t>
            </a:r>
            <a:r>
              <a:rPr lang="en-US" dirty="0" err="1">
                <a:cs typeface="Calibri"/>
              </a:rPr>
              <a:t>tlooked</a:t>
            </a:r>
            <a:r>
              <a:rPr lang="en-US" dirty="0">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16</a:t>
            </a:fld>
            <a:endParaRPr lang="en-US"/>
          </a:p>
        </p:txBody>
      </p:sp>
    </p:spTree>
    <p:extLst>
      <p:ext uri="{BB962C8B-B14F-4D97-AF65-F5344CB8AC3E}">
        <p14:creationId xmlns:p14="http://schemas.microsoft.com/office/powerpoint/2010/main" val="85819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72450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44839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32015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4947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45655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097233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8074447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603180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668479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075078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6/15/2023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47115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6/15/2023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6/15/2023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365933962"/>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6/15/2023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GCxct4CR-To"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college.police.uk/search?query=trust" TargetMode="External"/><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1.png"/><Relationship Id="rId1" Type="http://schemas.openxmlformats.org/officeDocument/2006/relationships/slideLayout" Target="../slideLayouts/slideLayout24.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4.xml"/><Relationship Id="rId5" Type="http://schemas.openxmlformats.org/officeDocument/2006/relationships/image" Target="../media/image15.jpe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customXml" Target="../ink/ink3.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customXml" Target="../ink/ink4.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24.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GB" sz="7200">
                <a:ea typeface="Calibri Light"/>
                <a:cs typeface="Calibri Light"/>
              </a:rPr>
              <a:t>Learning in the digital era (BMPL4007)</a:t>
            </a:r>
            <a:endParaRPr lang="en-GB" sz="720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rmAutofit/>
          </a:bodyPr>
          <a:lstStyle/>
          <a:p>
            <a:r>
              <a:rPr lang="en-GB" sz="700">
                <a:ea typeface="Calibri"/>
                <a:cs typeface="Calibri"/>
              </a:rPr>
              <a:t>WEEK 4</a:t>
            </a:r>
          </a:p>
          <a:p>
            <a:r>
              <a:rPr lang="en-GB" sz="700">
                <a:ea typeface="Calibri"/>
                <a:cs typeface="Calibri"/>
              </a:rPr>
              <a:t>Sadie France</a:t>
            </a:r>
          </a:p>
          <a:p>
            <a:r>
              <a:rPr lang="en-GB" sz="700">
                <a:ea typeface="Calibri"/>
                <a:cs typeface="Calibri"/>
              </a:rPr>
              <a:t>s.france@uwtsd.ac.uk</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10B9E3-0F23-E917-2517-1182E1AB5B2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Aims for today's session</a:t>
            </a:r>
          </a:p>
        </p:txBody>
      </p:sp>
      <p:sp>
        <p:nvSpPr>
          <p:cNvPr id="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3B7D5-B746-991E-504C-C64BA62BDDEB}"/>
              </a:ext>
            </a:extLst>
          </p:cNvPr>
          <p:cNvSpPr>
            <a:spLocks noGrp="1"/>
          </p:cNvSpPr>
          <p:nvPr>
            <p:ph idx="1"/>
          </p:nvPr>
        </p:nvSpPr>
        <p:spPr>
          <a:xfrm>
            <a:off x="640080" y="2872899"/>
            <a:ext cx="4243589" cy="3320668"/>
          </a:xfrm>
        </p:spPr>
        <p:txBody>
          <a:bodyPr vert="horz" lIns="91440" tIns="45720" rIns="91440" bIns="45720" rtlCol="0" anchor="t">
            <a:normAutofit/>
          </a:bodyPr>
          <a:lstStyle/>
          <a:p>
            <a:pPr marL="342900" indent="-342900"/>
            <a:r>
              <a:rPr lang="en-US" sz="2200" dirty="0">
                <a:ea typeface="Calibri"/>
                <a:cs typeface="Calibri"/>
              </a:rPr>
              <a:t>Recap what we have covered so far</a:t>
            </a:r>
            <a:endParaRPr lang="en-US" sz="2200" dirty="0"/>
          </a:p>
          <a:p>
            <a:pPr marL="342900" indent="-342900"/>
            <a:r>
              <a:rPr lang="en-US" sz="2200" dirty="0"/>
              <a:t>Recap Unit 3- Virtual Collaboration</a:t>
            </a:r>
            <a:endParaRPr lang="en-US" dirty="0">
              <a:ea typeface="Calibri"/>
              <a:cs typeface="Calibri"/>
            </a:endParaRPr>
          </a:p>
          <a:p>
            <a:pPr marL="342900" indent="-342900"/>
            <a:r>
              <a:rPr lang="en-US" sz="2200" dirty="0">
                <a:cs typeface="Calibri"/>
              </a:rPr>
              <a:t>Look at Gibbs reflective cycle</a:t>
            </a:r>
            <a:endParaRPr lang="en-US" sz="2200" dirty="0">
              <a:ea typeface="Calibri"/>
              <a:cs typeface="Calibri"/>
            </a:endParaRPr>
          </a:p>
          <a:p>
            <a:pPr marL="342900" indent="-342900"/>
            <a:r>
              <a:rPr lang="en-US" sz="2200" dirty="0">
                <a:cs typeface="Calibri"/>
              </a:rPr>
              <a:t>Start the 1000 word self- reflection (part 4 of the assignment)</a:t>
            </a:r>
            <a:endParaRPr lang="en-US" sz="2200" dirty="0">
              <a:ea typeface="Calibri"/>
              <a:cs typeface="Calibri"/>
            </a:endParaRPr>
          </a:p>
        </p:txBody>
      </p:sp>
      <p:pic>
        <p:nvPicPr>
          <p:cNvPr id="14" name="Picture 13" descr="Calendar on table">
            <a:extLst>
              <a:ext uri="{FF2B5EF4-FFF2-40B4-BE49-F238E27FC236}">
                <a16:creationId xmlns:a16="http://schemas.microsoft.com/office/drawing/2014/main" id="{9992AF94-B35A-B1D9-A4E7-5CBF368D4525}"/>
              </a:ext>
            </a:extLst>
          </p:cNvPr>
          <p:cNvPicPr>
            <a:picLocks noChangeAspect="1"/>
          </p:cNvPicPr>
          <p:nvPr/>
        </p:nvPicPr>
        <p:blipFill rotWithShape="1">
          <a:blip r:embed="rId2"/>
          <a:srcRect l="1666" r="3138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3070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6220-9A66-5454-FD08-9EDF3C71CE43}"/>
              </a:ext>
            </a:extLst>
          </p:cNvPr>
          <p:cNvSpPr>
            <a:spLocks noGrp="1"/>
          </p:cNvSpPr>
          <p:nvPr>
            <p:ph type="title"/>
          </p:nvPr>
        </p:nvSpPr>
        <p:spPr/>
        <p:txBody>
          <a:bodyPr/>
          <a:lstStyle/>
          <a:p>
            <a:r>
              <a:rPr lang="en-GB" dirty="0"/>
              <a:t>Virtual Collaboration- UNIT 3</a:t>
            </a:r>
          </a:p>
        </p:txBody>
      </p:sp>
      <p:sp>
        <p:nvSpPr>
          <p:cNvPr id="3" name="Content Placeholder 2">
            <a:extLst>
              <a:ext uri="{FF2B5EF4-FFF2-40B4-BE49-F238E27FC236}">
                <a16:creationId xmlns:a16="http://schemas.microsoft.com/office/drawing/2014/main" id="{E57EB61B-FA9E-7575-A373-565648BFBA2B}"/>
              </a:ext>
            </a:extLst>
          </p:cNvPr>
          <p:cNvSpPr>
            <a:spLocks noGrp="1"/>
          </p:cNvSpPr>
          <p:nvPr>
            <p:ph idx="1"/>
          </p:nvPr>
        </p:nvSpPr>
        <p:spPr/>
        <p:txBody>
          <a:bodyPr vert="horz" lIns="91440" tIns="45720" rIns="91440" bIns="45720" rtlCol="0" anchor="t">
            <a:normAutofit/>
          </a:bodyPr>
          <a:lstStyle/>
          <a:p>
            <a:r>
              <a:rPr lang="en-GB" b="1" u="sng" dirty="0">
                <a:solidFill>
                  <a:schemeClr val="tx1"/>
                </a:solidFill>
                <a:ea typeface="+mn-lt"/>
                <a:cs typeface="+mn-lt"/>
              </a:rPr>
              <a:t>Forming a team</a:t>
            </a:r>
            <a:endParaRPr lang="en-GB" b="1" u="sng" dirty="0">
              <a:solidFill>
                <a:schemeClr val="tx1"/>
              </a:solidFill>
            </a:endParaRPr>
          </a:p>
          <a:p>
            <a:r>
              <a:rPr lang="en-GB" dirty="0">
                <a:solidFill>
                  <a:srgbClr val="FFFFFF">
                    <a:alpha val="70000"/>
                  </a:srgbClr>
                </a:solidFill>
              </a:rPr>
              <a:t>What is a team?</a:t>
            </a:r>
            <a:endParaRPr lang="en-GB" dirty="0"/>
          </a:p>
          <a:p>
            <a:r>
              <a:rPr lang="en-GB" dirty="0">
                <a:solidFill>
                  <a:srgbClr val="FFFFFF">
                    <a:alpha val="70000"/>
                  </a:srgbClr>
                </a:solidFill>
              </a:rPr>
              <a:t>Why is teamwork important?</a:t>
            </a:r>
          </a:p>
          <a:p>
            <a:r>
              <a:rPr lang="en-GB" dirty="0">
                <a:solidFill>
                  <a:srgbClr val="FFFFFF">
                    <a:alpha val="70000"/>
                  </a:srgbClr>
                </a:solidFill>
              </a:rPr>
              <a:t>Why is teamwork important within the police? </a:t>
            </a:r>
            <a:r>
              <a:rPr lang="en-GB" dirty="0">
                <a:ea typeface="+mn-lt"/>
                <a:cs typeface="+mn-lt"/>
              </a:rPr>
              <a:t> </a:t>
            </a:r>
            <a:endParaRPr lang="en-GB" dirty="0">
              <a:solidFill>
                <a:srgbClr val="FFFFFF">
                  <a:alpha val="70000"/>
                </a:srgbClr>
              </a:solidFill>
            </a:endParaRPr>
          </a:p>
        </p:txBody>
      </p:sp>
      <p:sp>
        <p:nvSpPr>
          <p:cNvPr id="4" name="TextBox 3">
            <a:extLst>
              <a:ext uri="{FF2B5EF4-FFF2-40B4-BE49-F238E27FC236}">
                <a16:creationId xmlns:a16="http://schemas.microsoft.com/office/drawing/2014/main" id="{D2512C9A-8623-F1C8-9BA5-0D81814BC355}"/>
              </a:ext>
            </a:extLst>
          </p:cNvPr>
          <p:cNvSpPr txBox="1"/>
          <p:nvPr/>
        </p:nvSpPr>
        <p:spPr>
          <a:xfrm>
            <a:off x="902990" y="4890247"/>
            <a:ext cx="84166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FFFFFF"/>
                </a:solidFill>
                <a:latin typeface="Avenir Next LT Pro"/>
              </a:rPr>
              <a:t>Increase safety, improve effectiveness, strengthen communication, boost morale, and make a police department more successful</a:t>
            </a:r>
            <a:r>
              <a:rPr lang="en-GB" dirty="0">
                <a:solidFill>
                  <a:srgbClr val="FFFFFF"/>
                </a:solidFill>
                <a:latin typeface="Avenir Next LT Pro"/>
              </a:rPr>
              <a:t>.</a:t>
            </a:r>
            <a:r>
              <a:rPr lang="en-GB" dirty="0">
                <a:latin typeface="Avenir Next LT Pro"/>
                <a:ea typeface="Avenir Next LT Pro"/>
                <a:cs typeface="Avenir Next LT Pro"/>
              </a:rPr>
              <a:t>​</a:t>
            </a:r>
            <a:endParaRPr lang="en-GB" dirty="0"/>
          </a:p>
        </p:txBody>
      </p:sp>
    </p:spTree>
    <p:extLst>
      <p:ext uri="{BB962C8B-B14F-4D97-AF65-F5344CB8AC3E}">
        <p14:creationId xmlns:p14="http://schemas.microsoft.com/office/powerpoint/2010/main" val="396678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2480-A72B-34E0-E586-EBF2FB16FF82}"/>
              </a:ext>
            </a:extLst>
          </p:cNvPr>
          <p:cNvSpPr>
            <a:spLocks noGrp="1"/>
          </p:cNvSpPr>
          <p:nvPr>
            <p:ph type="title"/>
          </p:nvPr>
        </p:nvSpPr>
        <p:spPr/>
        <p:txBody>
          <a:bodyPr/>
          <a:lstStyle/>
          <a:p>
            <a:r>
              <a:rPr lang="en-GB" dirty="0"/>
              <a:t>Tuckman's theory </a:t>
            </a:r>
          </a:p>
        </p:txBody>
      </p:sp>
      <p:pic>
        <p:nvPicPr>
          <p:cNvPr id="4" name="Picture 4">
            <a:extLst>
              <a:ext uri="{FF2B5EF4-FFF2-40B4-BE49-F238E27FC236}">
                <a16:creationId xmlns:a16="http://schemas.microsoft.com/office/drawing/2014/main" id="{C71EDC92-F179-36C9-F720-14A75C043316}"/>
              </a:ext>
            </a:extLst>
          </p:cNvPr>
          <p:cNvPicPr>
            <a:picLocks noGrp="1" noChangeAspect="1"/>
          </p:cNvPicPr>
          <p:nvPr>
            <p:ph idx="1"/>
          </p:nvPr>
        </p:nvPicPr>
        <p:blipFill>
          <a:blip r:embed="rId2"/>
          <a:stretch>
            <a:fillRect/>
          </a:stretch>
        </p:blipFill>
        <p:spPr>
          <a:xfrm>
            <a:off x="1300358" y="2879687"/>
            <a:ext cx="8123039" cy="3662052"/>
          </a:xfrm>
        </p:spPr>
      </p:pic>
      <p:sp>
        <p:nvSpPr>
          <p:cNvPr id="5" name="TextBox 4">
            <a:extLst>
              <a:ext uri="{FF2B5EF4-FFF2-40B4-BE49-F238E27FC236}">
                <a16:creationId xmlns:a16="http://schemas.microsoft.com/office/drawing/2014/main" id="{C717A63D-8C97-881D-79B7-83EDF27ECB09}"/>
              </a:ext>
            </a:extLst>
          </p:cNvPr>
          <p:cNvSpPr txBox="1"/>
          <p:nvPr/>
        </p:nvSpPr>
        <p:spPr>
          <a:xfrm>
            <a:off x="789878" y="2100146"/>
            <a:ext cx="6179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How a team develops maturity and effectiveness </a:t>
            </a:r>
          </a:p>
          <a:p>
            <a:r>
              <a:rPr lang="en-GB" dirty="0"/>
              <a:t>(Jones, 2019)</a:t>
            </a:r>
          </a:p>
        </p:txBody>
      </p:sp>
    </p:spTree>
    <p:extLst>
      <p:ext uri="{BB962C8B-B14F-4D97-AF65-F5344CB8AC3E}">
        <p14:creationId xmlns:p14="http://schemas.microsoft.com/office/powerpoint/2010/main" val="1844721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3385-F296-2383-2EA5-300CD0F1359E}"/>
              </a:ext>
            </a:extLst>
          </p:cNvPr>
          <p:cNvSpPr>
            <a:spLocks noGrp="1"/>
          </p:cNvSpPr>
          <p:nvPr>
            <p:ph type="title"/>
          </p:nvPr>
        </p:nvSpPr>
        <p:spPr/>
        <p:txBody>
          <a:bodyPr/>
          <a:lstStyle/>
          <a:p>
            <a:r>
              <a:rPr lang="en-GB" dirty="0"/>
              <a:t>Forming stage- problems encountered</a:t>
            </a:r>
          </a:p>
        </p:txBody>
      </p:sp>
      <p:pic>
        <p:nvPicPr>
          <p:cNvPr id="4" name="Picture 4" descr="A picture containing table&#10;&#10;Description automatically generated">
            <a:extLst>
              <a:ext uri="{FF2B5EF4-FFF2-40B4-BE49-F238E27FC236}">
                <a16:creationId xmlns:a16="http://schemas.microsoft.com/office/drawing/2014/main" id="{4A56F98C-9BB5-FED7-B8B2-496179ADA234}"/>
              </a:ext>
            </a:extLst>
          </p:cNvPr>
          <p:cNvPicPr>
            <a:picLocks noGrp="1" noChangeAspect="1"/>
          </p:cNvPicPr>
          <p:nvPr>
            <p:ph idx="1"/>
          </p:nvPr>
        </p:nvPicPr>
        <p:blipFill>
          <a:blip r:embed="rId2"/>
          <a:stretch>
            <a:fillRect/>
          </a:stretch>
        </p:blipFill>
        <p:spPr>
          <a:xfrm>
            <a:off x="1774194" y="1867830"/>
            <a:ext cx="6664269" cy="4607960"/>
          </a:xfrm>
        </p:spPr>
      </p:pic>
    </p:spTree>
    <p:extLst>
      <p:ext uri="{BB962C8B-B14F-4D97-AF65-F5344CB8AC3E}">
        <p14:creationId xmlns:p14="http://schemas.microsoft.com/office/powerpoint/2010/main" val="2965636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DDC2A-69FE-8DAF-7678-E479EDF91A47}"/>
              </a:ext>
            </a:extLst>
          </p:cNvPr>
          <p:cNvSpPr>
            <a:spLocks noGrp="1"/>
          </p:cNvSpPr>
          <p:nvPr>
            <p:ph type="title"/>
          </p:nvPr>
        </p:nvSpPr>
        <p:spPr/>
        <p:txBody>
          <a:bodyPr/>
          <a:lstStyle/>
          <a:p>
            <a:r>
              <a:rPr lang="en-GB" dirty="0"/>
              <a:t>Trust in me- Unit 3, Topic 1 (S,1)</a:t>
            </a:r>
          </a:p>
        </p:txBody>
      </p:sp>
      <p:sp>
        <p:nvSpPr>
          <p:cNvPr id="3" name="Content Placeholder 2">
            <a:extLst>
              <a:ext uri="{FF2B5EF4-FFF2-40B4-BE49-F238E27FC236}">
                <a16:creationId xmlns:a16="http://schemas.microsoft.com/office/drawing/2014/main" id="{1FA4CC68-B031-0559-FD33-B031F5AB9BA7}"/>
              </a:ext>
            </a:extLst>
          </p:cNvPr>
          <p:cNvSpPr>
            <a:spLocks noGrp="1"/>
          </p:cNvSpPr>
          <p:nvPr>
            <p:ph idx="1"/>
          </p:nvPr>
        </p:nvSpPr>
        <p:spPr/>
        <p:txBody>
          <a:bodyPr vert="horz" lIns="91440" tIns="45720" rIns="91440" bIns="45720" rtlCol="0" anchor="t">
            <a:normAutofit/>
          </a:bodyPr>
          <a:lstStyle/>
          <a:p>
            <a:r>
              <a:rPr lang="en-GB" dirty="0">
                <a:solidFill>
                  <a:srgbClr val="FFFFFF">
                    <a:alpha val="70000"/>
                  </a:srgbClr>
                </a:solidFill>
              </a:rPr>
              <a:t>Why is trust important in the police?</a:t>
            </a:r>
          </a:p>
          <a:p>
            <a:r>
              <a:rPr lang="en-GB" dirty="0">
                <a:solidFill>
                  <a:srgbClr val="FFFFFF">
                    <a:alpha val="70000"/>
                  </a:srgbClr>
                </a:solidFill>
              </a:rPr>
              <a:t>Success or failure of a task is based on the effectiveness of the team.</a:t>
            </a:r>
          </a:p>
          <a:p>
            <a:r>
              <a:rPr lang="en-GB" dirty="0">
                <a:ea typeface="+mn-lt"/>
                <a:cs typeface="+mn-lt"/>
                <a:hlinkClick r:id="rId2"/>
              </a:rPr>
              <a:t>Five Dysfunctions of a Team by Patrick Lencioni - YouTube</a:t>
            </a:r>
            <a:endParaRPr lang="en-GB" dirty="0">
              <a:solidFill>
                <a:srgbClr val="FFFFFF">
                  <a:alpha val="70000"/>
                </a:srgbClr>
              </a:solidFill>
            </a:endParaRPr>
          </a:p>
        </p:txBody>
      </p:sp>
    </p:spTree>
    <p:extLst>
      <p:ext uri="{BB962C8B-B14F-4D97-AF65-F5344CB8AC3E}">
        <p14:creationId xmlns:p14="http://schemas.microsoft.com/office/powerpoint/2010/main" val="1582432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AC727-5033-2131-E4B7-3A98561632AB}"/>
              </a:ext>
            </a:extLst>
          </p:cNvPr>
          <p:cNvSpPr>
            <a:spLocks noGrp="1"/>
          </p:cNvSpPr>
          <p:nvPr>
            <p:ph type="title"/>
          </p:nvPr>
        </p:nvSpPr>
        <p:spPr/>
        <p:txBody>
          <a:bodyPr/>
          <a:lstStyle/>
          <a:p>
            <a:r>
              <a:rPr lang="en-GB" dirty="0"/>
              <a:t>Is trust in the police important?</a:t>
            </a:r>
          </a:p>
        </p:txBody>
      </p:sp>
      <p:sp>
        <p:nvSpPr>
          <p:cNvPr id="3" name="Content Placeholder 2">
            <a:extLst>
              <a:ext uri="{FF2B5EF4-FFF2-40B4-BE49-F238E27FC236}">
                <a16:creationId xmlns:a16="http://schemas.microsoft.com/office/drawing/2014/main" id="{5ABE12D2-92A6-E4F5-34EC-7533C0D3355E}"/>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solidFill>
                <a:srgbClr val="FFFFFF">
                  <a:alpha val="70000"/>
                </a:srgbClr>
              </a:solidFill>
              <a:ea typeface="+mn-lt"/>
              <a:cs typeface="+mn-lt"/>
            </a:endParaRPr>
          </a:p>
          <a:p>
            <a:endParaRPr lang="en-GB" dirty="0">
              <a:ea typeface="+mn-lt"/>
              <a:cs typeface="+mn-lt"/>
            </a:endParaRPr>
          </a:p>
          <a:p>
            <a:endParaRPr lang="en-GB" dirty="0">
              <a:ea typeface="+mn-lt"/>
              <a:cs typeface="+mn-lt"/>
            </a:endParaRPr>
          </a:p>
          <a:p>
            <a:endParaRPr lang="en-GB" dirty="0">
              <a:solidFill>
                <a:srgbClr val="FFFFFF">
                  <a:alpha val="70000"/>
                </a:srgbClr>
              </a:solidFill>
            </a:endParaRPr>
          </a:p>
        </p:txBody>
      </p:sp>
      <p:pic>
        <p:nvPicPr>
          <p:cNvPr id="4" name="Picture 4" descr="Text&#10;&#10;Description automatically generated">
            <a:extLst>
              <a:ext uri="{FF2B5EF4-FFF2-40B4-BE49-F238E27FC236}">
                <a16:creationId xmlns:a16="http://schemas.microsoft.com/office/drawing/2014/main" id="{E0A476DD-7C49-F19F-98C9-3F50974843F9}"/>
              </a:ext>
            </a:extLst>
          </p:cNvPr>
          <p:cNvPicPr>
            <a:picLocks noChangeAspect="1"/>
          </p:cNvPicPr>
          <p:nvPr/>
        </p:nvPicPr>
        <p:blipFill>
          <a:blip r:embed="rId2"/>
          <a:stretch>
            <a:fillRect/>
          </a:stretch>
        </p:blipFill>
        <p:spPr>
          <a:xfrm>
            <a:off x="2596376" y="1873640"/>
            <a:ext cx="4053467" cy="4420987"/>
          </a:xfrm>
          <a:prstGeom prst="rect">
            <a:avLst/>
          </a:prstGeom>
        </p:spPr>
      </p:pic>
      <p:sp>
        <p:nvSpPr>
          <p:cNvPr id="5" name="TextBox 4">
            <a:extLst>
              <a:ext uri="{FF2B5EF4-FFF2-40B4-BE49-F238E27FC236}">
                <a16:creationId xmlns:a16="http://schemas.microsoft.com/office/drawing/2014/main" id="{D9E695C6-8E97-49ED-2BAF-7155E7E03245}"/>
              </a:ext>
            </a:extLst>
          </p:cNvPr>
          <p:cNvSpPr txBox="1"/>
          <p:nvPr/>
        </p:nvSpPr>
        <p:spPr>
          <a:xfrm>
            <a:off x="7480609" y="4116658"/>
            <a:ext cx="3624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Search | College of Policing</a:t>
            </a:r>
            <a:endParaRPr lang="en-US"/>
          </a:p>
        </p:txBody>
      </p:sp>
      <p:sp>
        <p:nvSpPr>
          <p:cNvPr id="6" name="TextBox 5">
            <a:extLst>
              <a:ext uri="{FF2B5EF4-FFF2-40B4-BE49-F238E27FC236}">
                <a16:creationId xmlns:a16="http://schemas.microsoft.com/office/drawing/2014/main" id="{69C92166-5F15-EA49-7777-631AC25E50D1}"/>
              </a:ext>
            </a:extLst>
          </p:cNvPr>
          <p:cNvSpPr txBox="1"/>
          <p:nvPr/>
        </p:nvSpPr>
        <p:spPr>
          <a:xfrm>
            <a:off x="2741341" y="6411950"/>
            <a:ext cx="36706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(College of Policing, 2022)</a:t>
            </a:r>
          </a:p>
        </p:txBody>
      </p:sp>
    </p:spTree>
    <p:extLst>
      <p:ext uri="{BB962C8B-B14F-4D97-AF65-F5344CB8AC3E}">
        <p14:creationId xmlns:p14="http://schemas.microsoft.com/office/powerpoint/2010/main" val="3437807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119D2-02FF-B645-8BC9-5F983C57294F}"/>
              </a:ext>
            </a:extLst>
          </p:cNvPr>
          <p:cNvSpPr>
            <a:spLocks noGrp="1"/>
          </p:cNvSpPr>
          <p:nvPr>
            <p:ph type="title"/>
          </p:nvPr>
        </p:nvSpPr>
        <p:spPr/>
        <p:txBody>
          <a:bodyPr/>
          <a:lstStyle/>
          <a:p>
            <a:endParaRPr lang="en-GB"/>
          </a:p>
        </p:txBody>
      </p:sp>
      <p:pic>
        <p:nvPicPr>
          <p:cNvPr id="4" name="Picture 4" descr="A picture containing text, person, screenshot&#10;&#10;Description automatically generated">
            <a:extLst>
              <a:ext uri="{FF2B5EF4-FFF2-40B4-BE49-F238E27FC236}">
                <a16:creationId xmlns:a16="http://schemas.microsoft.com/office/drawing/2014/main" id="{44F40734-86CC-0BB7-5AC5-401B8E4B495D}"/>
              </a:ext>
            </a:extLst>
          </p:cNvPr>
          <p:cNvPicPr>
            <a:picLocks noGrp="1" noChangeAspect="1"/>
          </p:cNvPicPr>
          <p:nvPr>
            <p:ph idx="1"/>
          </p:nvPr>
        </p:nvPicPr>
        <p:blipFill>
          <a:blip r:embed="rId2"/>
          <a:stretch>
            <a:fillRect/>
          </a:stretch>
        </p:blipFill>
        <p:spPr>
          <a:xfrm>
            <a:off x="-37428" y="0"/>
            <a:ext cx="12229684" cy="6856789"/>
          </a:xfrm>
        </p:spPr>
      </p:pic>
    </p:spTree>
    <p:extLst>
      <p:ext uri="{BB962C8B-B14F-4D97-AF65-F5344CB8AC3E}">
        <p14:creationId xmlns:p14="http://schemas.microsoft.com/office/powerpoint/2010/main" val="36079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21A4C-2AA1-13A6-D055-23606DC5C131}"/>
              </a:ext>
            </a:extLst>
          </p:cNvPr>
          <p:cNvSpPr>
            <a:spLocks noGrp="1"/>
          </p:cNvSpPr>
          <p:nvPr>
            <p:ph type="title"/>
          </p:nvPr>
        </p:nvSpPr>
        <p:spPr/>
        <p:txBody>
          <a:bodyPr/>
          <a:lstStyle/>
          <a:p>
            <a:r>
              <a:rPr lang="en-US" dirty="0"/>
              <a:t>Conflict</a:t>
            </a:r>
          </a:p>
        </p:txBody>
      </p:sp>
      <p:sp>
        <p:nvSpPr>
          <p:cNvPr id="3" name="Content Placeholder 2">
            <a:extLst>
              <a:ext uri="{FF2B5EF4-FFF2-40B4-BE49-F238E27FC236}">
                <a16:creationId xmlns:a16="http://schemas.microsoft.com/office/drawing/2014/main" id="{A8CCF5A0-F197-11B6-F732-7141821B3C9A}"/>
              </a:ext>
            </a:extLst>
          </p:cNvPr>
          <p:cNvSpPr>
            <a:spLocks noGrp="1"/>
          </p:cNvSpPr>
          <p:nvPr>
            <p:ph idx="1"/>
          </p:nvPr>
        </p:nvSpPr>
        <p:spPr/>
        <p:txBody>
          <a:bodyPr vert="horz" lIns="91440" tIns="45720" rIns="91440" bIns="45720" rtlCol="0" anchor="t">
            <a:normAutofit/>
          </a:bodyPr>
          <a:lstStyle/>
          <a:p>
            <a:r>
              <a:rPr lang="en-US" dirty="0"/>
              <a:t>What feelings come to mind when you hear the word conflict?</a:t>
            </a:r>
          </a:p>
          <a:p>
            <a:endParaRPr lang="en-US" dirty="0"/>
          </a:p>
          <a:p>
            <a:r>
              <a:rPr lang="en-US" dirty="0"/>
              <a:t>What is conflict?</a:t>
            </a:r>
          </a:p>
          <a:p>
            <a:endParaRPr lang="en-US" dirty="0"/>
          </a:p>
        </p:txBody>
      </p:sp>
      <p:sp>
        <p:nvSpPr>
          <p:cNvPr id="4" name="TextBox 3">
            <a:extLst>
              <a:ext uri="{FF2B5EF4-FFF2-40B4-BE49-F238E27FC236}">
                <a16:creationId xmlns:a16="http://schemas.microsoft.com/office/drawing/2014/main" id="{557E4FD8-0D02-3E4C-1E3F-2D299C0A1A62}"/>
              </a:ext>
            </a:extLst>
          </p:cNvPr>
          <p:cNvSpPr txBox="1"/>
          <p:nvPr/>
        </p:nvSpPr>
        <p:spPr>
          <a:xfrm>
            <a:off x="2497337" y="4258708"/>
            <a:ext cx="758927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dirty="0"/>
              <a:t>Conflict is naturally occurring and is expected</a:t>
            </a:r>
          </a:p>
          <a:p>
            <a:pPr marL="285750" indent="-285750">
              <a:buFont typeface="Calibri"/>
              <a:buChar char="-"/>
            </a:pPr>
            <a:endParaRPr lang="en-US" sz="2000" dirty="0"/>
          </a:p>
          <a:p>
            <a:pPr marL="285750" indent="-285750">
              <a:buFont typeface="Calibri"/>
              <a:buChar char="-"/>
            </a:pPr>
            <a:r>
              <a:rPr lang="en-US" sz="2000" dirty="0"/>
              <a:t>Conflict is arises when there is a clash in opinion, values and perceptions.</a:t>
            </a:r>
          </a:p>
        </p:txBody>
      </p:sp>
      <p:sp>
        <p:nvSpPr>
          <p:cNvPr id="5" name="Slide Number Placeholder 4">
            <a:extLst>
              <a:ext uri="{FF2B5EF4-FFF2-40B4-BE49-F238E27FC236}">
                <a16:creationId xmlns:a16="http://schemas.microsoft.com/office/drawing/2014/main" id="{55B38DC6-5B42-FDC0-8D43-744F7C035E94}"/>
              </a:ext>
            </a:extLst>
          </p:cNvPr>
          <p:cNvSpPr>
            <a:spLocks noGrp="1"/>
          </p:cNvSpPr>
          <p:nvPr>
            <p:ph type="sldNum" sz="quarter" idx="12"/>
          </p:nvPr>
        </p:nvSpPr>
        <p:spPr/>
        <p:txBody>
          <a:bodyPr/>
          <a:lstStyle/>
          <a:p>
            <a:fld id="{27CE633F-9882-4A5C-83A2-1109D0C73261}" type="slidenum">
              <a:rPr lang="en-US" smtClean="0"/>
              <a:t>9</a:t>
            </a:fld>
            <a:endParaRPr lang="en-US"/>
          </a:p>
        </p:txBody>
      </p:sp>
    </p:spTree>
    <p:extLst>
      <p:ext uri="{BB962C8B-B14F-4D97-AF65-F5344CB8AC3E}">
        <p14:creationId xmlns:p14="http://schemas.microsoft.com/office/powerpoint/2010/main" val="338740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0C882E-0AA7-0B01-F118-DF6D1B5038D8}"/>
              </a:ext>
            </a:extLst>
          </p:cNvPr>
          <p:cNvSpPr>
            <a:spLocks noGrp="1"/>
          </p:cNvSpPr>
          <p:nvPr>
            <p:ph type="title"/>
          </p:nvPr>
        </p:nvSpPr>
        <p:spPr>
          <a:xfrm>
            <a:off x="6657715" y="467271"/>
            <a:ext cx="4195674" cy="2052522"/>
          </a:xfrm>
        </p:spPr>
        <p:txBody>
          <a:bodyPr anchor="b">
            <a:normAutofit/>
          </a:bodyPr>
          <a:lstStyle/>
          <a:p>
            <a:r>
              <a:rPr lang="en-US" dirty="0"/>
              <a:t>How can we manage conflict?</a:t>
            </a:r>
          </a:p>
        </p:txBody>
      </p:sp>
      <p:sp>
        <p:nvSpPr>
          <p:cNvPr id="41" name="Oval 4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6" name="Picture 6" descr="Shadows of bull fighting a bear">
            <a:extLst>
              <a:ext uri="{FF2B5EF4-FFF2-40B4-BE49-F238E27FC236}">
                <a16:creationId xmlns:a16="http://schemas.microsoft.com/office/drawing/2014/main" id="{8157DA7D-1415-3B6D-BD1C-8BF5707C90AA}"/>
              </a:ext>
            </a:extLst>
          </p:cNvPr>
          <p:cNvPicPr>
            <a:picLocks noChangeAspect="1"/>
          </p:cNvPicPr>
          <p:nvPr/>
        </p:nvPicPr>
        <p:blipFill rotWithShape="1">
          <a:blip r:embed="rId3"/>
          <a:srcRect l="19073" r="14176"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B512A2F-7108-5D32-41E1-E267481F1F74}"/>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US" sz="1800"/>
              <a:t>Conflict management- a practice of being able to identify and mange situations of conflict sensibly, fairly and efficiently</a:t>
            </a:r>
          </a:p>
          <a:p>
            <a:r>
              <a:rPr lang="en-US" sz="1800"/>
              <a:t>Why is this an important life and employability skill? </a:t>
            </a:r>
          </a:p>
        </p:txBody>
      </p:sp>
      <p:sp>
        <p:nvSpPr>
          <p:cNvPr id="4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AFCEF07E-BB2F-CBA0-947C-7EA267251CA7}"/>
              </a:ext>
            </a:extLst>
          </p:cNvPr>
          <p:cNvSpPr>
            <a:spLocks noGrp="1"/>
          </p:cNvSpPr>
          <p:nvPr>
            <p:ph type="sldNum" sz="quarter" idx="12"/>
          </p:nvPr>
        </p:nvSpPr>
        <p:spPr/>
        <p:txBody>
          <a:bodyPr/>
          <a:lstStyle/>
          <a:p>
            <a:fld id="{27CE633F-9882-4A5C-83A2-1109D0C73261}" type="slidenum">
              <a:rPr lang="en-US" smtClean="0"/>
              <a:t>10</a:t>
            </a:fld>
            <a:endParaRPr lang="en-US"/>
          </a:p>
        </p:txBody>
      </p:sp>
    </p:spTree>
    <p:extLst>
      <p:ext uri="{BB962C8B-B14F-4D97-AF65-F5344CB8AC3E}">
        <p14:creationId xmlns:p14="http://schemas.microsoft.com/office/powerpoint/2010/main" val="1443107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website&#10;&#10;Description automatically generated">
            <a:extLst>
              <a:ext uri="{FF2B5EF4-FFF2-40B4-BE49-F238E27FC236}">
                <a16:creationId xmlns:a16="http://schemas.microsoft.com/office/drawing/2014/main" id="{B997BCC8-4CDD-0D5D-CE37-96E8E1DCB25B}"/>
              </a:ext>
            </a:extLst>
          </p:cNvPr>
          <p:cNvPicPr>
            <a:picLocks noGrp="1" noChangeAspect="1"/>
          </p:cNvPicPr>
          <p:nvPr>
            <p:ph idx="1"/>
          </p:nvPr>
        </p:nvPicPr>
        <p:blipFill rotWithShape="1">
          <a:blip r:embed="rId3"/>
          <a:srcRect b="2712"/>
          <a:stretch/>
        </p:blipFill>
        <p:spPr>
          <a:xfrm>
            <a:off x="307775" y="261437"/>
            <a:ext cx="11576450" cy="6335126"/>
          </a:xfrm>
          <a:prstGeom prst="rect">
            <a:avLst/>
          </a:prstGeom>
        </p:spPr>
      </p:pic>
      <p:sp>
        <p:nvSpPr>
          <p:cNvPr id="2" name="Slide Number Placeholder 1">
            <a:extLst>
              <a:ext uri="{FF2B5EF4-FFF2-40B4-BE49-F238E27FC236}">
                <a16:creationId xmlns:a16="http://schemas.microsoft.com/office/drawing/2014/main" id="{CE3A9D39-2598-D960-5979-C70062E6F581}"/>
              </a:ext>
            </a:extLst>
          </p:cNvPr>
          <p:cNvSpPr>
            <a:spLocks noGrp="1"/>
          </p:cNvSpPr>
          <p:nvPr>
            <p:ph type="sldNum" sz="quarter" idx="12"/>
          </p:nvPr>
        </p:nvSpPr>
        <p:spPr/>
        <p:txBody>
          <a:bodyPr/>
          <a:lstStyle/>
          <a:p>
            <a:fld id="{27CE633F-9882-4A5C-83A2-1109D0C73261}" type="slidenum">
              <a:rPr lang="en-US" smtClean="0"/>
              <a:t>11</a:t>
            </a:fld>
            <a:endParaRPr lang="en-US"/>
          </a:p>
        </p:txBody>
      </p:sp>
    </p:spTree>
    <p:extLst>
      <p:ext uri="{BB962C8B-B14F-4D97-AF65-F5344CB8AC3E}">
        <p14:creationId xmlns:p14="http://schemas.microsoft.com/office/powerpoint/2010/main" val="2620685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22B95-7D81-A63F-B231-ADD073E9EA16}"/>
              </a:ext>
            </a:extLst>
          </p:cNvPr>
          <p:cNvSpPr>
            <a:spLocks noGrp="1"/>
          </p:cNvSpPr>
          <p:nvPr>
            <p:ph type="title"/>
          </p:nvPr>
        </p:nvSpPr>
        <p:spPr>
          <a:xfrm>
            <a:off x="6392583" y="501651"/>
            <a:ext cx="4434720" cy="1716255"/>
          </a:xfrm>
        </p:spPr>
        <p:txBody>
          <a:bodyPr anchor="b">
            <a:normAutofit/>
          </a:bodyPr>
          <a:lstStyle/>
          <a:p>
            <a:r>
              <a:rPr lang="en-US" sz="5400" dirty="0"/>
              <a:t>Crisis and conflict</a:t>
            </a:r>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Young man praying">
            <a:extLst>
              <a:ext uri="{FF2B5EF4-FFF2-40B4-BE49-F238E27FC236}">
                <a16:creationId xmlns:a16="http://schemas.microsoft.com/office/drawing/2014/main" id="{EB68A581-BF91-44D8-44D4-AB05C1BCB2A0}"/>
              </a:ext>
            </a:extLst>
          </p:cNvPr>
          <p:cNvPicPr>
            <a:picLocks noChangeAspect="1"/>
          </p:cNvPicPr>
          <p:nvPr/>
        </p:nvPicPr>
        <p:blipFill rotWithShape="1">
          <a:blip r:embed="rId3"/>
          <a:srcRect b="13629"/>
          <a:stretch/>
        </p:blipFill>
        <p:spPr>
          <a:xfrm>
            <a:off x="279143" y="299508"/>
            <a:ext cx="5221625" cy="3010397"/>
          </a:xfrm>
          <a:prstGeom prst="rect">
            <a:avLst/>
          </a:prstGeom>
        </p:spPr>
      </p:pic>
      <p:pic>
        <p:nvPicPr>
          <p:cNvPr id="4" name="Picture 4" descr="Graphical user interface, text, application&#10;&#10;Description automatically generated">
            <a:extLst>
              <a:ext uri="{FF2B5EF4-FFF2-40B4-BE49-F238E27FC236}">
                <a16:creationId xmlns:a16="http://schemas.microsoft.com/office/drawing/2014/main" id="{91AC4995-F7FE-B1AB-3689-2023B0637964}"/>
              </a:ext>
            </a:extLst>
          </p:cNvPr>
          <p:cNvPicPr>
            <a:picLocks noChangeAspect="1"/>
          </p:cNvPicPr>
          <p:nvPr/>
        </p:nvPicPr>
        <p:blipFill rotWithShape="1">
          <a:blip r:embed="rId4"/>
          <a:srcRect t="9841" b="18093"/>
          <a:stretch/>
        </p:blipFill>
        <p:spPr>
          <a:xfrm>
            <a:off x="279143" y="3548095"/>
            <a:ext cx="5221625" cy="3010397"/>
          </a:xfrm>
          <a:prstGeom prst="rect">
            <a:avLst/>
          </a:prstGeom>
        </p:spPr>
      </p:pic>
      <p:sp>
        <p:nvSpPr>
          <p:cNvPr id="9" name="Content Placeholder 8">
            <a:extLst>
              <a:ext uri="{FF2B5EF4-FFF2-40B4-BE49-F238E27FC236}">
                <a16:creationId xmlns:a16="http://schemas.microsoft.com/office/drawing/2014/main" id="{C7831D9A-6024-C8D2-4767-14CD1022BAAC}"/>
              </a:ext>
            </a:extLst>
          </p:cNvPr>
          <p:cNvSpPr>
            <a:spLocks noGrp="1"/>
          </p:cNvSpPr>
          <p:nvPr>
            <p:ph idx="1"/>
          </p:nvPr>
        </p:nvSpPr>
        <p:spPr>
          <a:xfrm>
            <a:off x="6392583" y="2645922"/>
            <a:ext cx="4434721" cy="3710427"/>
          </a:xfrm>
        </p:spPr>
        <p:txBody>
          <a:bodyPr anchor="t">
            <a:normAutofit/>
          </a:bodyPr>
          <a:lstStyle/>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D58F2E89-2CD2-6024-3F0F-1F6388045E1F}"/>
              </a:ext>
            </a:extLst>
          </p:cNvPr>
          <p:cNvSpPr>
            <a:spLocks noGrp="1"/>
          </p:cNvSpPr>
          <p:nvPr>
            <p:ph type="sldNum" sz="quarter" idx="12"/>
          </p:nvPr>
        </p:nvSpPr>
        <p:spPr/>
        <p:txBody>
          <a:bodyPr/>
          <a:lstStyle/>
          <a:p>
            <a:fld id="{27CE633F-9882-4A5C-83A2-1109D0C73261}" type="slidenum">
              <a:rPr lang="en-US" smtClean="0"/>
              <a:t>12</a:t>
            </a:fld>
            <a:endParaRPr lang="en-US"/>
          </a:p>
        </p:txBody>
      </p:sp>
    </p:spTree>
    <p:extLst>
      <p:ext uri="{BB962C8B-B14F-4D97-AF65-F5344CB8AC3E}">
        <p14:creationId xmlns:p14="http://schemas.microsoft.com/office/powerpoint/2010/main" val="2653004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187BD27-388E-AD80-BF42-D74B97FD8490}"/>
              </a:ext>
            </a:extLst>
          </p:cNvPr>
          <p:cNvPicPr>
            <a:picLocks noGrp="1" noChangeAspect="1"/>
          </p:cNvPicPr>
          <p:nvPr>
            <p:ph idx="1"/>
          </p:nvPr>
        </p:nvPicPr>
        <p:blipFill rotWithShape="1">
          <a:blip r:embed="rId3"/>
          <a:srcRect l="106" r="8070"/>
          <a:stretch/>
        </p:blipFill>
        <p:spPr>
          <a:xfrm>
            <a:off x="307775" y="261437"/>
            <a:ext cx="11576450" cy="6335126"/>
          </a:xfrm>
          <a:prstGeom prst="rect">
            <a:avLst/>
          </a:prstGeom>
        </p:spPr>
      </p:pic>
      <p:sp>
        <p:nvSpPr>
          <p:cNvPr id="2" name="Slide Number Placeholder 1">
            <a:extLst>
              <a:ext uri="{FF2B5EF4-FFF2-40B4-BE49-F238E27FC236}">
                <a16:creationId xmlns:a16="http://schemas.microsoft.com/office/drawing/2014/main" id="{46BE1202-7CED-5887-7BAF-79114355CAA2}"/>
              </a:ext>
            </a:extLst>
          </p:cNvPr>
          <p:cNvSpPr>
            <a:spLocks noGrp="1"/>
          </p:cNvSpPr>
          <p:nvPr>
            <p:ph type="sldNum" sz="quarter" idx="12"/>
          </p:nvPr>
        </p:nvSpPr>
        <p:spPr/>
        <p:txBody>
          <a:bodyPr/>
          <a:lstStyle/>
          <a:p>
            <a:fld id="{27CE633F-9882-4A5C-83A2-1109D0C73261}" type="slidenum">
              <a:rPr lang="en-US" smtClean="0"/>
              <a:t>13</a:t>
            </a:fld>
            <a:endParaRPr lang="en-US"/>
          </a:p>
        </p:txBody>
      </p:sp>
    </p:spTree>
    <p:extLst>
      <p:ext uri="{BB962C8B-B14F-4D97-AF65-F5344CB8AC3E}">
        <p14:creationId xmlns:p14="http://schemas.microsoft.com/office/powerpoint/2010/main" val="3942303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What to do in situations of crisis and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279143" y="1118431"/>
            <a:ext cx="5221625" cy="4621138"/>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Keep calm</a:t>
            </a:r>
          </a:p>
          <a:p>
            <a:endParaRPr lang="en-US" sz="1800"/>
          </a:p>
          <a:p>
            <a:r>
              <a:rPr lang="en-US" sz="1800"/>
              <a:t>Think slowly</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9EEA73AF-C086-FC1C-1F24-7033E5D15EC4}"/>
                  </a:ext>
                </a:extLst>
              </p14:cNvPr>
              <p14:cNvContentPartPr/>
              <p14:nvPr/>
            </p14:nvContentPartPr>
            <p14:xfrm>
              <a:off x="1039907" y="1800871"/>
              <a:ext cx="1171425" cy="1172382"/>
            </p14:xfrm>
          </p:contentPart>
        </mc:Choice>
        <mc:Fallback xmlns="">
          <p:pic>
            <p:nvPicPr>
              <p:cNvPr id="6" name="Ink 5">
                <a:extLst>
                  <a:ext uri="{FF2B5EF4-FFF2-40B4-BE49-F238E27FC236}">
                    <a16:creationId xmlns:a16="http://schemas.microsoft.com/office/drawing/2014/main" id="{9EEA73AF-C086-FC1C-1F24-7033E5D15EC4}"/>
                  </a:ext>
                </a:extLst>
              </p:cNvPr>
              <p:cNvPicPr/>
              <p:nvPr/>
            </p:nvPicPr>
            <p:blipFill>
              <a:blip r:embed="rId4"/>
              <a:stretch>
                <a:fillRect/>
              </a:stretch>
            </p:blipFill>
            <p:spPr>
              <a:xfrm>
                <a:off x="1021907" y="1782879"/>
                <a:ext cx="1207065" cy="1208007"/>
              </a:xfrm>
              <a:prstGeom prst="rect">
                <a:avLst/>
              </a:prstGeom>
            </p:spPr>
          </p:pic>
        </mc:Fallback>
      </mc:AlternateContent>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14</a:t>
            </a:fld>
            <a:endParaRPr lang="en-US"/>
          </a:p>
        </p:txBody>
      </p:sp>
    </p:spTree>
    <p:extLst>
      <p:ext uri="{BB962C8B-B14F-4D97-AF65-F5344CB8AC3E}">
        <p14:creationId xmlns:p14="http://schemas.microsoft.com/office/powerpoint/2010/main" val="1043783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6" name="Picture 6" descr="Text&#10;&#10;Description automatically generated">
            <a:extLst>
              <a:ext uri="{FF2B5EF4-FFF2-40B4-BE49-F238E27FC236}">
                <a16:creationId xmlns:a16="http://schemas.microsoft.com/office/drawing/2014/main" id="{0567384D-A350-E226-2FCB-B54C2B3DE3C2}"/>
              </a:ext>
            </a:extLst>
          </p:cNvPr>
          <p:cNvPicPr>
            <a:picLocks noChangeAspect="1"/>
          </p:cNvPicPr>
          <p:nvPr/>
        </p:nvPicPr>
        <p:blipFill>
          <a:blip r:embed="rId5"/>
          <a:stretch>
            <a:fillRect/>
          </a:stretch>
        </p:blipFill>
        <p:spPr>
          <a:xfrm>
            <a:off x="5280781" y="3788862"/>
            <a:ext cx="6311294" cy="1808181"/>
          </a:xfrm>
          <a:prstGeom prst="rect">
            <a:avLst/>
          </a:prstGeom>
        </p:spPr>
      </p:pic>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15</a:t>
            </a:fld>
            <a:endParaRPr lang="en-US"/>
          </a:p>
        </p:txBody>
      </p:sp>
    </p:spTree>
    <p:extLst>
      <p:ext uri="{BB962C8B-B14F-4D97-AF65-F5344CB8AC3E}">
        <p14:creationId xmlns:p14="http://schemas.microsoft.com/office/powerpoint/2010/main" val="252173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665FA-D09D-4B1C-8FCB-99C09BF38F7C}"/>
              </a:ext>
            </a:extLst>
          </p:cNvPr>
          <p:cNvSpPr>
            <a:spLocks noGrp="1"/>
          </p:cNvSpPr>
          <p:nvPr>
            <p:ph type="title"/>
          </p:nvPr>
        </p:nvSpPr>
        <p:spPr/>
        <p:txBody>
          <a:bodyPr/>
          <a:lstStyle/>
          <a:p>
            <a:r>
              <a:rPr lang="en-GB" dirty="0">
                <a:ea typeface="Calibri Light"/>
                <a:cs typeface="Calibri Light"/>
              </a:rPr>
              <a:t>Part 4 of the assignment.......</a:t>
            </a:r>
            <a:endParaRPr lang="en-GB" dirty="0"/>
          </a:p>
        </p:txBody>
      </p:sp>
      <p:pic>
        <p:nvPicPr>
          <p:cNvPr id="4" name="Picture 4" descr="Graphical user interface, text&#10;&#10;Description automatically generated">
            <a:extLst>
              <a:ext uri="{FF2B5EF4-FFF2-40B4-BE49-F238E27FC236}">
                <a16:creationId xmlns:a16="http://schemas.microsoft.com/office/drawing/2014/main" id="{972FB2B4-E60F-2E32-0738-30591799C9EC}"/>
              </a:ext>
            </a:extLst>
          </p:cNvPr>
          <p:cNvPicPr>
            <a:picLocks noGrp="1" noChangeAspect="1"/>
          </p:cNvPicPr>
          <p:nvPr>
            <p:ph idx="1"/>
          </p:nvPr>
        </p:nvPicPr>
        <p:blipFill>
          <a:blip r:embed="rId2"/>
          <a:stretch>
            <a:fillRect/>
          </a:stretch>
        </p:blipFill>
        <p:spPr>
          <a:xfrm>
            <a:off x="838200" y="3193552"/>
            <a:ext cx="10515600" cy="1615483"/>
          </a:xfrm>
        </p:spPr>
      </p:pic>
    </p:spTree>
    <p:extLst>
      <p:ext uri="{BB962C8B-B14F-4D97-AF65-F5344CB8AC3E}">
        <p14:creationId xmlns:p14="http://schemas.microsoft.com/office/powerpoint/2010/main" val="1152328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5137413" y="467208"/>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3727922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E0270-905A-299C-5F9B-2E7A4139406A}"/>
              </a:ext>
            </a:extLst>
          </p:cNvPr>
          <p:cNvSpPr>
            <a:spLocks noGrp="1"/>
          </p:cNvSpPr>
          <p:nvPr>
            <p:ph type="title"/>
          </p:nvPr>
        </p:nvSpPr>
        <p:spPr>
          <a:xfrm>
            <a:off x="1043631" y="809898"/>
            <a:ext cx="9942716" cy="1554480"/>
          </a:xfrm>
        </p:spPr>
        <p:txBody>
          <a:bodyPr anchor="ctr">
            <a:normAutofit/>
          </a:bodyPr>
          <a:lstStyle/>
          <a:p>
            <a:r>
              <a:rPr lang="en-GB" sz="4800">
                <a:cs typeface="Calibri Light"/>
              </a:rPr>
              <a:t>Example of Gibbs self-reflection </a:t>
            </a:r>
          </a:p>
        </p:txBody>
      </p:sp>
      <p:sp>
        <p:nvSpPr>
          <p:cNvPr id="3" name="Content Placeholder 2">
            <a:extLst>
              <a:ext uri="{FF2B5EF4-FFF2-40B4-BE49-F238E27FC236}">
                <a16:creationId xmlns:a16="http://schemas.microsoft.com/office/drawing/2014/main" id="{1FD527BC-33D8-91CD-7FEA-5DF600F83F27}"/>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GB" sz="1900" u="sng">
                <a:ea typeface="+mn-lt"/>
                <a:cs typeface="+mn-lt"/>
              </a:rPr>
              <a:t>Description</a:t>
            </a:r>
            <a:r>
              <a:rPr lang="en-GB" sz="1900">
                <a:ea typeface="+mn-lt"/>
                <a:cs typeface="+mn-lt"/>
              </a:rPr>
              <a:t> </a:t>
            </a:r>
            <a:endParaRPr lang="en-US" sz="1900"/>
          </a:p>
          <a:p>
            <a:pPr marL="0" indent="0">
              <a:buNone/>
            </a:pPr>
            <a:r>
              <a:rPr lang="en-GB" sz="1900">
                <a:ea typeface="+mn-lt"/>
                <a:cs typeface="+mn-lt"/>
              </a:rPr>
              <a:t>For an assessed written group-work assignment, my group (3 others from my course) and I decided to divide the different sections between us so that we only had to research one element each. We expected we could just piece the assignment together in the afternoon the day before the deadline, meaning that we didn’t have to schedule time to sit and write it together. However, when we sat down it was clear the sections weren’t written in the same writing style. We therefore had to rewrite most of the assignment to make it a coherent piece of work.  We had given ourselves enough time before the deadline to individually write our own sections, however we did not plan a great deal of time to rewrite if something were to go wrong. Therefore, two members of the group had to drop their plans that evening so the assignment would be finished in time for the deadline. </a:t>
            </a:r>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F63C1628-88CC-EB80-A4E2-2FBD930E27CB}"/>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6FAAB22-0380-A5FE-BCEE-F8BEFB4DEA3F}"/>
                  </a:ext>
                </a:extLst>
              </p14:cNvPr>
              <p14:cNvContentPartPr/>
              <p14:nvPr/>
            </p14:nvContentPartPr>
            <p14:xfrm>
              <a:off x="10055658" y="480925"/>
              <a:ext cx="994042" cy="592757"/>
            </p14:xfrm>
          </p:contentPart>
        </mc:Choice>
        <mc:Fallback xmlns="">
          <p:pic>
            <p:nvPicPr>
              <p:cNvPr id="9" name="Ink 8">
                <a:extLst>
                  <a:ext uri="{FF2B5EF4-FFF2-40B4-BE49-F238E27FC236}">
                    <a16:creationId xmlns:a16="http://schemas.microsoft.com/office/drawing/2014/main" id="{56FAAB22-0380-A5FE-BCEE-F8BEFB4DEA3F}"/>
                  </a:ext>
                </a:extLst>
              </p:cNvPr>
              <p:cNvPicPr/>
              <p:nvPr/>
            </p:nvPicPr>
            <p:blipFill>
              <a:blip r:embed="rId4"/>
              <a:stretch>
                <a:fillRect/>
              </a:stretch>
            </p:blipFill>
            <p:spPr>
              <a:xfrm>
                <a:off x="10037663" y="462930"/>
                <a:ext cx="1029672" cy="628387"/>
              </a:xfrm>
              <a:prstGeom prst="rect">
                <a:avLst/>
              </a:prstGeom>
            </p:spPr>
          </p:pic>
        </mc:Fallback>
      </mc:AlternateContent>
    </p:spTree>
    <p:extLst>
      <p:ext uri="{BB962C8B-B14F-4D97-AF65-F5344CB8AC3E}">
        <p14:creationId xmlns:p14="http://schemas.microsoft.com/office/powerpoint/2010/main" val="3650829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18E63-9A27-08EB-3823-DC4060615E51}"/>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Feelings</a:t>
            </a:r>
            <a:endParaRPr lang="en-GB" sz="4800" u="sng"/>
          </a:p>
        </p:txBody>
      </p:sp>
      <p:sp>
        <p:nvSpPr>
          <p:cNvPr id="3" name="Content Placeholder 2">
            <a:extLst>
              <a:ext uri="{FF2B5EF4-FFF2-40B4-BE49-F238E27FC236}">
                <a16:creationId xmlns:a16="http://schemas.microsoft.com/office/drawing/2014/main" id="{9FF28A02-13C8-04E8-543F-146EFF79F103}"/>
              </a:ext>
            </a:extLst>
          </p:cNvPr>
          <p:cNvSpPr>
            <a:spLocks noGrp="1"/>
          </p:cNvSpPr>
          <p:nvPr>
            <p:ph idx="1"/>
          </p:nvPr>
        </p:nvSpPr>
        <p:spPr>
          <a:xfrm>
            <a:off x="1045028" y="3017522"/>
            <a:ext cx="9941319" cy="3124658"/>
          </a:xfrm>
        </p:spPr>
        <p:txBody>
          <a:bodyPr vert="horz" lIns="91440" tIns="45720" rIns="91440" bIns="45720" rtlCol="0" anchor="ctr">
            <a:normAutofit fontScale="92500"/>
          </a:bodyPr>
          <a:lstStyle/>
          <a:p>
            <a:pPr marL="0" indent="0">
              <a:buNone/>
            </a:pPr>
            <a:endParaRPr lang="en-GB" sz="2200">
              <a:cs typeface="Calibri" panose="020F0502020204030204"/>
            </a:endParaRPr>
          </a:p>
          <a:p>
            <a:pPr marL="0" indent="0">
              <a:buNone/>
            </a:pPr>
            <a:r>
              <a:rPr lang="en-GB" sz="2200" dirty="0">
                <a:ea typeface="+mn-lt"/>
                <a:cs typeface="+mn-lt"/>
              </a:rPr>
              <a:t>Before we came together and realised we still had a lot of work to do, I was quite happy and thought we had been smart when we divided the work between us. When we realised we couldn’t hand in the assignment like it was, I got quite frustrated. According to NHS (2021), feelings of frustrations is normal when faced with stressful situation.</a:t>
            </a:r>
          </a:p>
          <a:p>
            <a:pPr marL="0" indent="0">
              <a:buNone/>
            </a:pPr>
            <a:r>
              <a:rPr lang="en-GB" sz="2200" dirty="0">
                <a:ea typeface="+mn-lt"/>
                <a:cs typeface="+mn-lt"/>
              </a:rPr>
              <a:t>I was certain it was going to work, and therefore I had little motivation to actually do the rewriting. Given that a couple of people from the group had to cancel their plans I ended up feeling quite guilty, which actually helped me to work harder in the evening and get the work done faster. Looking back, I’m feeling satisfied that we decided to put in the work. </a:t>
            </a:r>
            <a:endParaRPr lang="en-GB" sz="2200" dirty="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8179E91-A840-DA17-366E-8CFB100A7708}"/>
                  </a:ext>
                </a:extLst>
              </p14:cNvPr>
              <p14:cNvContentPartPr/>
              <p14:nvPr/>
            </p14:nvContentPartPr>
            <p14:xfrm>
              <a:off x="9725526" y="1513973"/>
              <a:ext cx="10026" cy="10026"/>
            </p14:xfrm>
          </p:contentPart>
        </mc:Choice>
        <mc:Fallback xmlns="">
          <p:pic>
            <p:nvPicPr>
              <p:cNvPr id="4" name="Ink 3">
                <a:extLst>
                  <a:ext uri="{FF2B5EF4-FFF2-40B4-BE49-F238E27FC236}">
                    <a16:creationId xmlns:a16="http://schemas.microsoft.com/office/drawing/2014/main" id="{A8179E91-A840-DA17-366E-8CFB100A7708}"/>
                  </a:ext>
                </a:extLst>
              </p:cNvPr>
              <p:cNvPicPr/>
              <p:nvPr/>
            </p:nvPicPr>
            <p:blipFill>
              <a:blip r:embed="rId3"/>
              <a:stretch>
                <a:fillRect/>
              </a:stretch>
            </p:blipFill>
            <p:spPr>
              <a:xfrm>
                <a:off x="9224226" y="1012673"/>
                <a:ext cx="1002600" cy="1002600"/>
              </a:xfrm>
              <a:prstGeom prst="rect">
                <a:avLst/>
              </a:prstGeom>
            </p:spPr>
          </p:pic>
        </mc:Fallback>
      </mc:AlternateContent>
      <p:pic>
        <p:nvPicPr>
          <p:cNvPr id="6" name="Picture 5" descr="A picture containing timeline&#10;&#10;Description automatically generated">
            <a:extLst>
              <a:ext uri="{FF2B5EF4-FFF2-40B4-BE49-F238E27FC236}">
                <a16:creationId xmlns:a16="http://schemas.microsoft.com/office/drawing/2014/main" id="{25179569-2B16-AB70-0B52-BC067689A127}"/>
              </a:ext>
            </a:extLst>
          </p:cNvPr>
          <p:cNvPicPr>
            <a:picLocks noChangeAspect="1"/>
          </p:cNvPicPr>
          <p:nvPr/>
        </p:nvPicPr>
        <p:blipFill>
          <a:blip r:embed="rId4"/>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4277548-D569-E146-1FF8-043EE1EAC7CB}"/>
                  </a:ext>
                </a:extLst>
              </p14:cNvPr>
              <p14:cNvContentPartPr/>
              <p14:nvPr/>
            </p14:nvContentPartPr>
            <p14:xfrm>
              <a:off x="10817414" y="992605"/>
              <a:ext cx="1004398" cy="551854"/>
            </p14:xfrm>
          </p:contentPart>
        </mc:Choice>
        <mc:Fallback xmlns="">
          <p:pic>
            <p:nvPicPr>
              <p:cNvPr id="7" name="Ink 6">
                <a:extLst>
                  <a:ext uri="{FF2B5EF4-FFF2-40B4-BE49-F238E27FC236}">
                    <a16:creationId xmlns:a16="http://schemas.microsoft.com/office/drawing/2014/main" id="{34277548-D569-E146-1FF8-043EE1EAC7CB}"/>
                  </a:ext>
                </a:extLst>
              </p:cNvPr>
              <p:cNvPicPr/>
              <p:nvPr/>
            </p:nvPicPr>
            <p:blipFill>
              <a:blip r:embed="rId6"/>
              <a:stretch>
                <a:fillRect/>
              </a:stretch>
            </p:blipFill>
            <p:spPr>
              <a:xfrm>
                <a:off x="10799420" y="974618"/>
                <a:ext cx="1040025" cy="587469"/>
              </a:xfrm>
              <a:prstGeom prst="rect">
                <a:avLst/>
              </a:prstGeom>
            </p:spPr>
          </p:pic>
        </mc:Fallback>
      </mc:AlternateContent>
    </p:spTree>
    <p:extLst>
      <p:ext uri="{BB962C8B-B14F-4D97-AF65-F5344CB8AC3E}">
        <p14:creationId xmlns:p14="http://schemas.microsoft.com/office/powerpoint/2010/main" val="650698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91629-0BE9-7C00-6BB4-418CC4860A2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Evaluation</a:t>
            </a:r>
            <a:endParaRPr lang="en-GB" sz="4800" u="sng"/>
          </a:p>
        </p:txBody>
      </p:sp>
      <p:sp>
        <p:nvSpPr>
          <p:cNvPr id="3" name="Content Placeholder 2">
            <a:extLst>
              <a:ext uri="{FF2B5EF4-FFF2-40B4-BE49-F238E27FC236}">
                <a16:creationId xmlns:a16="http://schemas.microsoft.com/office/drawing/2014/main" id="{DD325599-837A-F1D9-CFDF-83E512E83922}"/>
              </a:ext>
            </a:extLst>
          </p:cNvPr>
          <p:cNvSpPr>
            <a:spLocks noGrp="1"/>
          </p:cNvSpPr>
          <p:nvPr>
            <p:ph idx="1"/>
          </p:nvPr>
        </p:nvSpPr>
        <p:spPr>
          <a:xfrm>
            <a:off x="1045028" y="3017522"/>
            <a:ext cx="9941319" cy="3124658"/>
          </a:xfrm>
        </p:spPr>
        <p:txBody>
          <a:bodyPr vert="horz" lIns="91440" tIns="45720" rIns="91440" bIns="45720" rtlCol="0" anchor="ctr">
            <a:normAutofit lnSpcReduction="10000"/>
          </a:bodyPr>
          <a:lstStyle/>
          <a:p>
            <a:pPr marL="0" indent="0">
              <a:buNone/>
            </a:pPr>
            <a:endParaRPr lang="en-GB" sz="2400">
              <a:cs typeface="Calibri" panose="020F0502020204030204"/>
            </a:endParaRPr>
          </a:p>
          <a:p>
            <a:pPr marL="0" indent="0">
              <a:buNone/>
            </a:pPr>
            <a:r>
              <a:rPr lang="en-GB" sz="2400" dirty="0">
                <a:ea typeface="+mn-lt"/>
                <a:cs typeface="+mn-lt"/>
              </a:rPr>
              <a:t>The things that were good and worked well was the fact that each group member produced good quality work for the agreed deadline. Jones (2010) explains how effective teamwork can make a team perform to it's best. Moreover, the fact that two people from the group cancelled plans motivated us to work harder in the evening. That contributed positively to the group’s work ethic. The things that clearly didn’t work was that we assumed we wrote in the same way, and therefore the overall time plan of the group failed. </a:t>
            </a:r>
            <a:endParaRPr lang="en-GB" sz="2400" dirty="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CB9BAF43-45B7-B8A7-F15B-84DB7609AA12}"/>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5C3C5032-D873-931B-6A38-38E596F87936}"/>
                  </a:ext>
                </a:extLst>
              </p14:cNvPr>
              <p14:cNvContentPartPr/>
              <p14:nvPr/>
            </p14:nvContentPartPr>
            <p14:xfrm>
              <a:off x="10847323" y="1673625"/>
              <a:ext cx="913983" cy="542610"/>
            </p14:xfrm>
          </p:contentPart>
        </mc:Choice>
        <mc:Fallback xmlns="">
          <p:pic>
            <p:nvPicPr>
              <p:cNvPr id="6" name="Ink 5">
                <a:extLst>
                  <a:ext uri="{FF2B5EF4-FFF2-40B4-BE49-F238E27FC236}">
                    <a16:creationId xmlns:a16="http://schemas.microsoft.com/office/drawing/2014/main" id="{5C3C5032-D873-931B-6A38-38E596F87936}"/>
                  </a:ext>
                </a:extLst>
              </p:cNvPr>
              <p:cNvPicPr/>
              <p:nvPr/>
            </p:nvPicPr>
            <p:blipFill>
              <a:blip r:embed="rId4"/>
              <a:stretch>
                <a:fillRect/>
              </a:stretch>
            </p:blipFill>
            <p:spPr>
              <a:xfrm>
                <a:off x="10829331" y="1655646"/>
                <a:ext cx="949607" cy="578209"/>
              </a:xfrm>
              <a:prstGeom prst="rect">
                <a:avLst/>
              </a:prstGeom>
            </p:spPr>
          </p:pic>
        </mc:Fallback>
      </mc:AlternateContent>
    </p:spTree>
    <p:extLst>
      <p:ext uri="{BB962C8B-B14F-4D97-AF65-F5344CB8AC3E}">
        <p14:creationId xmlns:p14="http://schemas.microsoft.com/office/powerpoint/2010/main" val="318107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AC8A4-FB98-79EB-4A91-5DBFCC1B61CA}"/>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Analysis</a:t>
            </a:r>
            <a:endParaRPr lang="en-GB" sz="4800" u="sng"/>
          </a:p>
        </p:txBody>
      </p:sp>
      <p:sp>
        <p:nvSpPr>
          <p:cNvPr id="3" name="Content Placeholder 2">
            <a:extLst>
              <a:ext uri="{FF2B5EF4-FFF2-40B4-BE49-F238E27FC236}">
                <a16:creationId xmlns:a16="http://schemas.microsoft.com/office/drawing/2014/main" id="{1B2CE3C5-295E-78D2-C43B-391E85CBD4A6}"/>
              </a:ext>
            </a:extLst>
          </p:cNvPr>
          <p:cNvSpPr>
            <a:spLocks noGrp="1"/>
          </p:cNvSpPr>
          <p:nvPr>
            <p:ph idx="1"/>
          </p:nvPr>
        </p:nvSpPr>
        <p:spPr>
          <a:xfrm>
            <a:off x="1045028" y="3017522"/>
            <a:ext cx="9941319" cy="3124658"/>
          </a:xfrm>
        </p:spPr>
        <p:txBody>
          <a:bodyPr anchor="ctr">
            <a:normAutofit fontScale="85000" lnSpcReduction="10000"/>
          </a:bodyPr>
          <a:lstStyle/>
          <a:p>
            <a:endParaRPr lang="en-US" sz="1500" u="sng"/>
          </a:p>
          <a:p>
            <a:pPr marL="0" indent="0">
              <a:buNone/>
            </a:pPr>
            <a:r>
              <a:rPr lang="en-US" sz="2400" dirty="0"/>
              <a:t>According to Jones (2018), communication within a team task is fundamental and I think the reason that our initial division of work went well was because each person had a say in what part of the assignment they wanted to work on, and we divided according to people’s self-identified strengths. I have experienced working this way before and discovered when I’m working by myself I enjoy working in areas that match my strengths. It seems natural to me that this is also the case in groups.</a:t>
            </a:r>
            <a:r>
              <a:rPr lang="en-US" sz="2400" dirty="0">
                <a:ea typeface="+mn-lt"/>
                <a:cs typeface="+mn-lt"/>
              </a:rPr>
              <a:t> I think we thought that this approach would save us time when piecing together the sections in the end, and therefore we didn’t think it through. In reality, it ended up costing us far more time than expected and we also had to stress and rush through the rewrite.  I think the fact we hadn’t planned how we were writing and structuring the sections led us to this situation. </a:t>
            </a:r>
            <a:endParaRPr lang="en-US" sz="1500" u="sng">
              <a:ea typeface="+mn-lt"/>
              <a:cs typeface="+mn-lt"/>
            </a:endParaRPr>
          </a:p>
          <a:p>
            <a:r>
              <a:rPr lang="en-US" sz="1500" dirty="0">
                <a:ea typeface="+mn-lt"/>
                <a:cs typeface="+mn-lt"/>
              </a:rPr>
              <a:t>  </a:t>
            </a:r>
            <a:endParaRPr lang="en-US" sz="15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2298C782-F98F-ACE4-135B-3F60F4CB0036}"/>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AA21F355-B5F2-9D6C-02E3-6B4FFCE86F16}"/>
                  </a:ext>
                </a:extLst>
              </p14:cNvPr>
              <p14:cNvContentPartPr/>
              <p14:nvPr/>
            </p14:nvContentPartPr>
            <p14:xfrm>
              <a:off x="10095929" y="2145422"/>
              <a:ext cx="954038" cy="652594"/>
            </p14:xfrm>
          </p:contentPart>
        </mc:Choice>
        <mc:Fallback xmlns="">
          <p:pic>
            <p:nvPicPr>
              <p:cNvPr id="6" name="Ink 5">
                <a:extLst>
                  <a:ext uri="{FF2B5EF4-FFF2-40B4-BE49-F238E27FC236}">
                    <a16:creationId xmlns:a16="http://schemas.microsoft.com/office/drawing/2014/main" id="{AA21F355-B5F2-9D6C-02E3-6B4FFCE86F16}"/>
                  </a:ext>
                </a:extLst>
              </p:cNvPr>
              <p:cNvPicPr/>
              <p:nvPr/>
            </p:nvPicPr>
            <p:blipFill>
              <a:blip r:embed="rId4"/>
              <a:stretch>
                <a:fillRect/>
              </a:stretch>
            </p:blipFill>
            <p:spPr>
              <a:xfrm>
                <a:off x="10077935" y="2127434"/>
                <a:ext cx="989666" cy="688210"/>
              </a:xfrm>
              <a:prstGeom prst="rect">
                <a:avLst/>
              </a:prstGeom>
            </p:spPr>
          </p:pic>
        </mc:Fallback>
      </mc:AlternateContent>
    </p:spTree>
    <p:extLst>
      <p:ext uri="{BB962C8B-B14F-4D97-AF65-F5344CB8AC3E}">
        <p14:creationId xmlns:p14="http://schemas.microsoft.com/office/powerpoint/2010/main" val="1279150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02350-B0D0-E32F-B85C-D64FDE5A211E}"/>
              </a:ext>
            </a:extLst>
          </p:cNvPr>
          <p:cNvSpPr>
            <a:spLocks noGrp="1"/>
          </p:cNvSpPr>
          <p:nvPr>
            <p:ph type="title"/>
          </p:nvPr>
        </p:nvSpPr>
        <p:spPr>
          <a:xfrm>
            <a:off x="1043631" y="809898"/>
            <a:ext cx="9942716" cy="1554480"/>
          </a:xfrm>
        </p:spPr>
        <p:txBody>
          <a:bodyPr anchor="ctr">
            <a:normAutofit/>
          </a:bodyPr>
          <a:lstStyle/>
          <a:p>
            <a:endParaRPr lang="en-GB" sz="4800" b="1" u="sng" dirty="0"/>
          </a:p>
        </p:txBody>
      </p:sp>
      <p:sp>
        <p:nvSpPr>
          <p:cNvPr id="3" name="Content Placeholder 2">
            <a:extLst>
              <a:ext uri="{FF2B5EF4-FFF2-40B4-BE49-F238E27FC236}">
                <a16:creationId xmlns:a16="http://schemas.microsoft.com/office/drawing/2014/main" id="{4E0EAFDE-B468-FCC0-65EA-418A7A51494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1700">
                <a:cs typeface="Calibri"/>
              </a:rPr>
              <a:t>I searched through some literature on group work and found two things that help me understand the situation. Belbin’s (e.g. 2010) team roles suggests that each person has certain strengths and weaknesses they bring to a group. While we didn’t think about our team members in the same way Belbin does, effective team work and work delegation seems to come from using people’s different strengths, which we did. </a:t>
            </a:r>
            <a:endParaRPr lang="en-US" sz="1700">
              <a:ea typeface="+mn-lt"/>
              <a:cs typeface="+mn-lt"/>
            </a:endParaRPr>
          </a:p>
          <a:p>
            <a:pPr marL="0" indent="0">
              <a:spcBef>
                <a:spcPts val="0"/>
              </a:spcBef>
              <a:buNone/>
            </a:pPr>
            <a:r>
              <a:rPr lang="en-US" sz="1700">
                <a:cs typeface="Calibri"/>
              </a:rPr>
              <a:t>Another theory that might help explain why we didn’t predict the plan wouldn’t work is ‘Groupthink’ (e.g. Janis, 1991). Groupthink is where people in a group won’t raise different opinions to a dominant opinion or decision, because they don’t want to seem like an outsider. I think if we had challenged our assumptions about our plan - by actually being critical, we would probably have foreseen that it wouldn’t work. Some characteristics of groupthink that were in our group were: ‘collective rationalisation’ – we kept telling each other that it would work; and probably ‘illusion of invulnerability’ – we are all good students, so of course we couldn’t do anything wrong. </a:t>
            </a:r>
            <a:endParaRPr lang="en-US" sz="1700">
              <a:ea typeface="+mn-lt"/>
              <a:cs typeface="+mn-lt"/>
            </a:endParaRPr>
          </a:p>
          <a:p>
            <a:pPr marL="0" indent="0">
              <a:spcBef>
                <a:spcPts val="0"/>
              </a:spcBef>
              <a:buNone/>
            </a:pPr>
            <a:r>
              <a:rPr lang="en-US" sz="1700">
                <a:cs typeface="Calibri"/>
              </a:rPr>
              <a:t>I think being aware of groupthink in the future will be helpful in group work, when trying to make decisions. </a:t>
            </a:r>
            <a:endParaRPr lang="en-US" sz="1700">
              <a:ea typeface="+mn-lt"/>
              <a:cs typeface="+mn-lt"/>
            </a:endParaRPr>
          </a:p>
          <a:p>
            <a:endParaRPr lang="en-GB" sz="17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614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84CE-684C-DE4F-DE22-2E045516CA0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Conclusion</a:t>
            </a:r>
            <a:endParaRPr lang="en-GB" sz="4800" u="sng"/>
          </a:p>
        </p:txBody>
      </p:sp>
      <p:sp>
        <p:nvSpPr>
          <p:cNvPr id="3" name="Content Placeholder 2">
            <a:extLst>
              <a:ext uri="{FF2B5EF4-FFF2-40B4-BE49-F238E27FC236}">
                <a16:creationId xmlns:a16="http://schemas.microsoft.com/office/drawing/2014/main" id="{8F3E1C36-2AA0-24B9-DF3A-4C2590705635}"/>
              </a:ext>
            </a:extLst>
          </p:cNvPr>
          <p:cNvSpPr>
            <a:spLocks noGrp="1"/>
          </p:cNvSpPr>
          <p:nvPr>
            <p:ph idx="1"/>
          </p:nvPr>
        </p:nvSpPr>
        <p:spPr>
          <a:xfrm>
            <a:off x="1045028" y="3017522"/>
            <a:ext cx="9941319" cy="3124658"/>
          </a:xfrm>
        </p:spPr>
        <p:txBody>
          <a:bodyPr anchor="ctr">
            <a:normAutofit/>
          </a:bodyPr>
          <a:lstStyle/>
          <a:p>
            <a:endParaRPr lang="en-US" sz="2200"/>
          </a:p>
          <a:p>
            <a:r>
              <a:rPr lang="en-US" sz="2200"/>
              <a:t>I learned that when a group wants to divide work, we must plan how we want each section to look and feel – having done this would likely have made it possible to put the sections together and submit without much or any rewriting. Moreover, I will continue to have people self-identify their strengths and possibly even suggest using the ‘Belbin team roles’-framework with longer projects. Lastly, I learned that we sometimes have to challenge the decisions we seem to agree on in the group to ensure that we are not agreeing just because of groupthink.</a:t>
            </a:r>
            <a:endParaRPr lang="en-US" sz="2200">
              <a:cs typeface="Calibri"/>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950C3E71-B443-5742-4339-E24C60FBC849}"/>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36C9CD0-3EA3-A6A9-4C31-BF2A52E21176}"/>
                  </a:ext>
                </a:extLst>
              </p14:cNvPr>
              <p14:cNvContentPartPr/>
              <p14:nvPr/>
            </p14:nvContentPartPr>
            <p14:xfrm>
              <a:off x="9133198" y="1632873"/>
              <a:ext cx="1124535" cy="593405"/>
            </p14:xfrm>
          </p:contentPart>
        </mc:Choice>
        <mc:Fallback xmlns="">
          <p:pic>
            <p:nvPicPr>
              <p:cNvPr id="6" name="Ink 5">
                <a:extLst>
                  <a:ext uri="{FF2B5EF4-FFF2-40B4-BE49-F238E27FC236}">
                    <a16:creationId xmlns:a16="http://schemas.microsoft.com/office/drawing/2014/main" id="{E36C9CD0-3EA3-A6A9-4C31-BF2A52E21176}"/>
                  </a:ext>
                </a:extLst>
              </p:cNvPr>
              <p:cNvPicPr/>
              <p:nvPr/>
            </p:nvPicPr>
            <p:blipFill>
              <a:blip r:embed="rId4"/>
              <a:stretch>
                <a:fillRect/>
              </a:stretch>
            </p:blipFill>
            <p:spPr>
              <a:xfrm>
                <a:off x="9115205" y="1614880"/>
                <a:ext cx="1160160" cy="629031"/>
              </a:xfrm>
              <a:prstGeom prst="rect">
                <a:avLst/>
              </a:prstGeom>
            </p:spPr>
          </p:pic>
        </mc:Fallback>
      </mc:AlternateContent>
    </p:spTree>
    <p:extLst>
      <p:ext uri="{BB962C8B-B14F-4D97-AF65-F5344CB8AC3E}">
        <p14:creationId xmlns:p14="http://schemas.microsoft.com/office/powerpoint/2010/main" val="94113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CCD90-80BF-F11D-9786-75B5A19CCA39}"/>
              </a:ext>
            </a:extLst>
          </p:cNvPr>
          <p:cNvSpPr>
            <a:spLocks noGrp="1"/>
          </p:cNvSpPr>
          <p:nvPr>
            <p:ph type="title"/>
          </p:nvPr>
        </p:nvSpPr>
        <p:spPr>
          <a:xfrm>
            <a:off x="1043631" y="809898"/>
            <a:ext cx="9942716" cy="1554480"/>
          </a:xfrm>
        </p:spPr>
        <p:txBody>
          <a:bodyPr anchor="ctr">
            <a:normAutofit/>
          </a:bodyPr>
          <a:lstStyle/>
          <a:p>
            <a:r>
              <a:rPr lang="en-GB" sz="4800" u="sng" dirty="0">
                <a:cs typeface="Calibri Light"/>
              </a:rPr>
              <a:t>Action Plan</a:t>
            </a:r>
            <a:endParaRPr lang="en-GB" sz="4800" u="sng" dirty="0"/>
          </a:p>
        </p:txBody>
      </p:sp>
      <p:sp>
        <p:nvSpPr>
          <p:cNvPr id="3" name="Content Placeholder 2">
            <a:extLst>
              <a:ext uri="{FF2B5EF4-FFF2-40B4-BE49-F238E27FC236}">
                <a16:creationId xmlns:a16="http://schemas.microsoft.com/office/drawing/2014/main" id="{7275B7EB-E24D-9F97-B2B4-5DD0BAB0B7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1900">
              <a:cs typeface="Calibri" panose="020F0502020204030204"/>
            </a:endParaRPr>
          </a:p>
          <a:p>
            <a:pPr marL="0" indent="0">
              <a:buNone/>
            </a:pPr>
            <a:r>
              <a:rPr lang="en-GB" sz="1900">
                <a:ea typeface="+mn-lt"/>
                <a:cs typeface="+mn-lt"/>
              </a:rPr>
              <a:t>When I’m working with a group next time, I will talk to them about what strengths they have. This is easy to do and remember in a first meeting, and also potentially works as an ice-breaker if we don’t know each other well. Next, if we decide to divide work, I will insist that we plan out what we expect from it beforehand. Potentially I would suggest writing the introduction or first section together first, so that we have a reference for when we are writing our own parts. I’m confident this current experience will be enough to remind me to suggest this if anyone says we should divide up the work in the future. Lastly, I will ask if we can challenge our initial decisions so that we are confident we are making informed decisions to avoid groupthink. If I have any concerns, I will tell the group. I think by remembering I want the best result possible will make me be able to disagree even when it feels uncomfortable. </a:t>
            </a:r>
            <a:endParaRPr lang="en-GB" sz="19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41AE5EF6-29B4-73E2-B7EE-89FA4F07CB61}"/>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B71CDF5-7BA3-24CB-159E-C6215B447037}"/>
                  </a:ext>
                </a:extLst>
              </p14:cNvPr>
              <p14:cNvContentPartPr/>
              <p14:nvPr/>
            </p14:nvContentPartPr>
            <p14:xfrm>
              <a:off x="9283369" y="941894"/>
              <a:ext cx="1024230" cy="582547"/>
            </p14:xfrm>
          </p:contentPart>
        </mc:Choice>
        <mc:Fallback xmlns="">
          <p:pic>
            <p:nvPicPr>
              <p:cNvPr id="6" name="Ink 5">
                <a:extLst>
                  <a:ext uri="{FF2B5EF4-FFF2-40B4-BE49-F238E27FC236}">
                    <a16:creationId xmlns:a16="http://schemas.microsoft.com/office/drawing/2014/main" id="{FB71CDF5-7BA3-24CB-159E-C6215B447037}"/>
                  </a:ext>
                </a:extLst>
              </p:cNvPr>
              <p:cNvPicPr/>
              <p:nvPr/>
            </p:nvPicPr>
            <p:blipFill>
              <a:blip r:embed="rId4"/>
              <a:stretch>
                <a:fillRect/>
              </a:stretch>
            </p:blipFill>
            <p:spPr>
              <a:xfrm>
                <a:off x="9265375" y="923903"/>
                <a:ext cx="1059859" cy="618169"/>
              </a:xfrm>
              <a:prstGeom prst="rect">
                <a:avLst/>
              </a:prstGeom>
            </p:spPr>
          </p:pic>
        </mc:Fallback>
      </mc:AlternateContent>
    </p:spTree>
    <p:extLst>
      <p:ext uri="{BB962C8B-B14F-4D97-AF65-F5344CB8AC3E}">
        <p14:creationId xmlns:p14="http://schemas.microsoft.com/office/powerpoint/2010/main" val="3736915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30E04-C98E-3E3D-3875-AA4F7C44D69D}"/>
              </a:ext>
            </a:extLst>
          </p:cNvPr>
          <p:cNvSpPr>
            <a:spLocks noGrp="1"/>
          </p:cNvSpPr>
          <p:nvPr>
            <p:ph type="title"/>
          </p:nvPr>
        </p:nvSpPr>
        <p:spPr>
          <a:xfrm>
            <a:off x="635000" y="640823"/>
            <a:ext cx="3418659" cy="5583148"/>
          </a:xfrm>
        </p:spPr>
        <p:txBody>
          <a:bodyPr anchor="ctr">
            <a:normAutofit/>
          </a:bodyPr>
          <a:lstStyle/>
          <a:p>
            <a:r>
              <a:rPr lang="en-GB" sz="5400">
                <a:ea typeface="Calibri Light"/>
                <a:cs typeface="Calibri Light"/>
              </a:rPr>
              <a:t>For next week...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582D3B8-9214-043D-9D6C-F5338AEE9591}"/>
              </a:ext>
            </a:extLst>
          </p:cNvPr>
          <p:cNvGraphicFramePr>
            <a:graphicFrameLocks noGrp="1"/>
          </p:cNvGraphicFramePr>
          <p:nvPr>
            <p:ph idx="1"/>
            <p:extLst>
              <p:ext uri="{D42A27DB-BD31-4B8C-83A1-F6EECF244321}">
                <p14:modId xmlns:p14="http://schemas.microsoft.com/office/powerpoint/2010/main" val="142954734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3277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ebbleVTI">
  <a:themeElements>
    <a:clrScheme name="AnalogousFromRegularSeedLeftStep">
      <a:dk1>
        <a:srgbClr val="000000"/>
      </a:dk1>
      <a:lt1>
        <a:srgbClr val="FFFFFF"/>
      </a:lt1>
      <a:dk2>
        <a:srgbClr val="2F1B2F"/>
      </a:dk2>
      <a:lt2>
        <a:srgbClr val="F0F3F3"/>
      </a:lt2>
      <a:accent1>
        <a:srgbClr val="E72937"/>
      </a:accent1>
      <a:accent2>
        <a:srgbClr val="D51775"/>
      </a:accent2>
      <a:accent3>
        <a:srgbClr val="E729D6"/>
      </a:accent3>
      <a:accent4>
        <a:srgbClr val="9717D5"/>
      </a:accent4>
      <a:accent5>
        <a:srgbClr val="5A29E7"/>
      </a:accent5>
      <a:accent6>
        <a:srgbClr val="203DD6"/>
      </a:accent6>
      <a:hlink>
        <a:srgbClr val="339B93"/>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3.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5</Notes>
  <HiddenSlides>0</HiddenSlides>
  <MMClips>0</MMClip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office theme</vt:lpstr>
      <vt:lpstr>PebbleVTI</vt:lpstr>
      <vt:lpstr>GradientVTI</vt:lpstr>
      <vt:lpstr>Learning in the digital era (BMPL4007)</vt:lpstr>
      <vt:lpstr>Aims for today's session</vt:lpstr>
      <vt:lpstr>Virtual Collaboration- UNIT 3</vt:lpstr>
      <vt:lpstr>Tuckman's theory </vt:lpstr>
      <vt:lpstr>Forming stage- problems encountered</vt:lpstr>
      <vt:lpstr>Trust in me- Unit 3, Topic 1 (S,1)</vt:lpstr>
      <vt:lpstr>Is trust in the police important?</vt:lpstr>
      <vt:lpstr>PowerPoint Presentation</vt:lpstr>
      <vt:lpstr>Conflict</vt:lpstr>
      <vt:lpstr>How can we manage conflict?</vt:lpstr>
      <vt:lpstr>PowerPoint Presentation</vt:lpstr>
      <vt:lpstr>Crisis and conflict</vt:lpstr>
      <vt:lpstr>PowerPoint Presentation</vt:lpstr>
      <vt:lpstr>What to do in situations of crisis and conflict</vt:lpstr>
      <vt:lpstr>Negotiation and Influence</vt:lpstr>
      <vt:lpstr>Part 4 of the assignment.......</vt:lpstr>
      <vt:lpstr>Gibbs self- reflection</vt:lpstr>
      <vt:lpstr>Example of Gibbs self-reflection </vt:lpstr>
      <vt:lpstr>Feelings</vt:lpstr>
      <vt:lpstr>Evaluation</vt:lpstr>
      <vt:lpstr>Analysis</vt:lpstr>
      <vt:lpstr>PowerPoint Presentation</vt:lpstr>
      <vt:lpstr>Conclusion</vt:lpstr>
      <vt:lpstr>Action Plan</vt:lpstr>
      <vt:lpstr>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87</cp:revision>
  <dcterms:created xsi:type="dcterms:W3CDTF">2023-06-02T12:32:12Z</dcterms:created>
  <dcterms:modified xsi:type="dcterms:W3CDTF">2023-06-15T10:28:16Z</dcterms:modified>
</cp:coreProperties>
</file>