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2" r:id="rId2"/>
    <p:sldId id="263" r:id="rId3"/>
    <p:sldId id="273" r:id="rId4"/>
    <p:sldId id="274" r:id="rId5"/>
    <p:sldId id="275" r:id="rId6"/>
    <p:sldId id="293" r:id="rId7"/>
    <p:sldId id="292" r:id="rId8"/>
    <p:sldId id="291" r:id="rId9"/>
    <p:sldId id="285" r:id="rId10"/>
    <p:sldId id="284" r:id="rId11"/>
    <p:sldId id="300" r:id="rId12"/>
    <p:sldId id="301" r:id="rId13"/>
    <p:sldId id="302"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5" d="100"/>
          <a:sy n="95" d="100"/>
        </p:scale>
        <p:origin x="162"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Rectangle 6">
            <a:extLst>
              <a:ext uri="{FF2B5EF4-FFF2-40B4-BE49-F238E27FC236}">
                <a16:creationId xmlns:a16="http://schemas.microsoft.com/office/drawing/2014/main" id="{1E7ED012-C399-CA2F-1903-F156219F038E}"/>
              </a:ext>
            </a:extLst>
          </p:cNvPr>
          <p:cNvSpPr/>
          <p:nvPr/>
        </p:nvSpPr>
        <p:spPr>
          <a:xfrm>
            <a:off x="1007531" y="0"/>
            <a:ext cx="7934349" cy="6858000"/>
          </a:xfrm>
          <a:prstGeom prst="rect">
            <a:avLst/>
          </a:prstGeom>
          <a:solidFill>
            <a:srgbClr val="1F2D29">
              <a:alpha val="92000"/>
            </a:srgbClr>
          </a:solidFill>
          <a:ln cap="flat">
            <a:noFill/>
            <a:prstDash val="solid"/>
          </a:ln>
        </p:spPr>
        <p:txBody>
          <a:bodyPr lIns="0" tIns="0" rIns="0" bIns="0"/>
          <a:lstStyle/>
          <a:p>
            <a:endParaRPr lang="en-GB"/>
          </a:p>
        </p:txBody>
      </p:sp>
      <p:sp>
        <p:nvSpPr>
          <p:cNvPr id="3" name="Rectangle 7">
            <a:extLst>
              <a:ext uri="{FF2B5EF4-FFF2-40B4-BE49-F238E27FC236}">
                <a16:creationId xmlns:a16="http://schemas.microsoft.com/office/drawing/2014/main" id="{31B4002E-D11A-7872-DF07-DFD29C6F34DB}"/>
              </a:ext>
            </a:extLst>
          </p:cNvPr>
          <p:cNvSpPr/>
          <p:nvPr/>
        </p:nvSpPr>
        <p:spPr>
          <a:xfrm>
            <a:off x="8941881" y="0"/>
            <a:ext cx="27432" cy="6858000"/>
          </a:xfrm>
          <a:prstGeom prst="rect">
            <a:avLst/>
          </a:prstGeom>
          <a:solidFill>
            <a:srgbClr val="8EC0C1"/>
          </a:solidFill>
          <a:ln cap="flat">
            <a:noFill/>
            <a:prstDash val="solid"/>
          </a:ln>
        </p:spPr>
        <p:txBody>
          <a:bodyPr lIns="0" tIns="0" rIns="0" bIns="0"/>
          <a:lstStyle/>
          <a:p>
            <a:endParaRPr lang="en-GB"/>
          </a:p>
        </p:txBody>
      </p:sp>
      <p:sp>
        <p:nvSpPr>
          <p:cNvPr id="4" name="Title 1">
            <a:extLst>
              <a:ext uri="{FF2B5EF4-FFF2-40B4-BE49-F238E27FC236}">
                <a16:creationId xmlns:a16="http://schemas.microsoft.com/office/drawing/2014/main" id="{6F89CAA8-CC75-0C1E-58D3-56C2121B6809}"/>
              </a:ext>
            </a:extLst>
          </p:cNvPr>
          <p:cNvSpPr txBox="1">
            <a:spLocks noGrp="1"/>
          </p:cNvSpPr>
          <p:nvPr>
            <p:ph type="ctrTitle"/>
          </p:nvPr>
        </p:nvSpPr>
        <p:spPr>
          <a:xfrm>
            <a:off x="2611809" y="3429000"/>
            <a:ext cx="5518065" cy="2268562"/>
          </a:xfrm>
        </p:spPr>
        <p:txBody>
          <a:bodyPr/>
          <a:lstStyle>
            <a:lvl1pPr>
              <a:defRPr sz="6000"/>
            </a:lvl1pPr>
          </a:lstStyle>
          <a:p>
            <a:pPr lvl="0"/>
            <a:r>
              <a:rPr lang="en-US"/>
              <a:t>Click to edit Master title style</a:t>
            </a:r>
          </a:p>
        </p:txBody>
      </p:sp>
      <p:sp>
        <p:nvSpPr>
          <p:cNvPr id="5" name="Subtitle 2">
            <a:extLst>
              <a:ext uri="{FF2B5EF4-FFF2-40B4-BE49-F238E27FC236}">
                <a16:creationId xmlns:a16="http://schemas.microsoft.com/office/drawing/2014/main" id="{80F61F6B-D8FC-A174-9511-E496A7F5E547}"/>
              </a:ext>
            </a:extLst>
          </p:cNvPr>
          <p:cNvSpPr txBox="1">
            <a:spLocks noGrp="1"/>
          </p:cNvSpPr>
          <p:nvPr>
            <p:ph type="subTitle" idx="1"/>
          </p:nvPr>
        </p:nvSpPr>
        <p:spPr>
          <a:xfrm>
            <a:off x="2772277" y="2268781"/>
            <a:ext cx="5357597" cy="1160209"/>
          </a:xfrm>
        </p:spPr>
        <p:txBody>
          <a:bodyPr tIns="0" anchor="b"/>
          <a:lstStyle>
            <a:lvl1pPr marL="0" indent="0" algn="r">
              <a:buNone/>
              <a:defRPr sz="1800"/>
            </a:lvl1pPr>
          </a:lstStyle>
          <a:p>
            <a:pPr lvl="0"/>
            <a:r>
              <a:rPr lang="en-US"/>
              <a:t>Click to edit Master subtitle style</a:t>
            </a:r>
          </a:p>
        </p:txBody>
      </p:sp>
      <p:sp>
        <p:nvSpPr>
          <p:cNvPr id="6" name="Date Placeholder 3">
            <a:extLst>
              <a:ext uri="{FF2B5EF4-FFF2-40B4-BE49-F238E27FC236}">
                <a16:creationId xmlns:a16="http://schemas.microsoft.com/office/drawing/2014/main" id="{244A6E46-829C-F348-150C-90A6EE62235A}"/>
              </a:ext>
            </a:extLst>
          </p:cNvPr>
          <p:cNvSpPr txBox="1">
            <a:spLocks noGrp="1"/>
          </p:cNvSpPr>
          <p:nvPr>
            <p:ph type="dt" sz="half" idx="7"/>
          </p:nvPr>
        </p:nvSpPr>
        <p:spPr/>
        <p:txBody>
          <a:bodyPr/>
          <a:lstStyle>
            <a:lvl1pPr>
              <a:defRPr/>
            </a:lvl1pPr>
          </a:lstStyle>
          <a:p>
            <a:pPr lvl="0"/>
            <a:fld id="{91D2142E-C6B9-4E58-A54C-33BA062C3485}" type="datetime1">
              <a:rPr lang="en-GB"/>
              <a:pPr lvl="0"/>
              <a:t>03/03/2024</a:t>
            </a:fld>
            <a:endParaRPr lang="en-GB"/>
          </a:p>
        </p:txBody>
      </p:sp>
      <p:sp>
        <p:nvSpPr>
          <p:cNvPr id="7" name="Footer Placeholder 4">
            <a:extLst>
              <a:ext uri="{FF2B5EF4-FFF2-40B4-BE49-F238E27FC236}">
                <a16:creationId xmlns:a16="http://schemas.microsoft.com/office/drawing/2014/main" id="{8E87CC30-006C-4A64-AE2A-8C69358CC68F}"/>
              </a:ext>
            </a:extLst>
          </p:cNvPr>
          <p:cNvSpPr txBox="1">
            <a:spLocks noGrp="1"/>
          </p:cNvSpPr>
          <p:nvPr>
            <p:ph type="ftr" sz="quarter" idx="9"/>
          </p:nvPr>
        </p:nvSpPr>
        <p:spPr/>
        <p:txBody>
          <a:bodyPr/>
          <a:lstStyle>
            <a:lvl1pPr>
              <a:defRPr/>
            </a:lvl1pPr>
          </a:lstStyle>
          <a:p>
            <a:pPr lvl="0"/>
            <a:endParaRPr lang="en-GB"/>
          </a:p>
        </p:txBody>
      </p:sp>
      <p:sp>
        <p:nvSpPr>
          <p:cNvPr id="8" name="Slide Number Placeholder 5">
            <a:extLst>
              <a:ext uri="{FF2B5EF4-FFF2-40B4-BE49-F238E27FC236}">
                <a16:creationId xmlns:a16="http://schemas.microsoft.com/office/drawing/2014/main" id="{2F334E2F-A7B8-8C7D-CD20-73E497FC41DF}"/>
              </a:ext>
            </a:extLst>
          </p:cNvPr>
          <p:cNvSpPr txBox="1">
            <a:spLocks noGrp="1"/>
          </p:cNvSpPr>
          <p:nvPr>
            <p:ph type="sldNum" sz="quarter" idx="8"/>
          </p:nvPr>
        </p:nvSpPr>
        <p:spPr/>
        <p:txBody>
          <a:bodyPr/>
          <a:lstStyle>
            <a:lvl1pPr>
              <a:defRPr/>
            </a:lvl1pPr>
          </a:lstStyle>
          <a:p>
            <a:pPr lvl="0"/>
            <a:fld id="{FF14D76B-B559-443C-A790-8755584E0EDC}" type="slidenum">
              <a:t>‹#›</a:t>
            </a:fld>
            <a:endParaRPr lang="en-GB"/>
          </a:p>
        </p:txBody>
      </p:sp>
      <p:sp>
        <p:nvSpPr>
          <p:cNvPr id="9" name="TextBox 12">
            <a:extLst>
              <a:ext uri="{FF2B5EF4-FFF2-40B4-BE49-F238E27FC236}">
                <a16:creationId xmlns:a16="http://schemas.microsoft.com/office/drawing/2014/main" id="{E3533B13-CBFB-834F-0843-12CDDC3E5278}"/>
              </a:ext>
            </a:extLst>
          </p:cNvPr>
          <p:cNvSpPr txBox="1"/>
          <p:nvPr/>
        </p:nvSpPr>
        <p:spPr>
          <a:xfrm>
            <a:off x="2191286" y="3262853"/>
            <a:ext cx="415640" cy="461662"/>
          </a:xfrm>
          <a:prstGeom prst="rect">
            <a:avLst/>
          </a:prstGeom>
          <a:noFill/>
          <a:ln cap="flat">
            <a:noFill/>
          </a:ln>
        </p:spPr>
        <p:txBody>
          <a:bodyPr vert="horz" wrap="square" lIns="91440" tIns="45720" rIns="91440" bIns="45720" anchor="t" anchorCtr="0" compatLnSpc="1">
            <a:sp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400" b="0" i="0" u="none" strike="noStrike" kern="1200" cap="none" spc="0" baseline="0">
                <a:solidFill>
                  <a:srgbClr val="8EC0C1"/>
                </a:solidFill>
                <a:uFillTx/>
                <a:latin typeface="Wingdings 3" pitchFamily="18"/>
              </a:rPr>
              <a:t>z</a:t>
            </a:r>
            <a:endParaRPr lang="en-US" sz="2400" b="0" i="0" u="none" strike="noStrike" kern="1200" cap="none" spc="0" baseline="0">
              <a:solidFill>
                <a:srgbClr val="8EC0C1"/>
              </a:solidFill>
              <a:uFillTx/>
              <a:latin typeface="MS Shell Dlg 2" pitchFamily="34"/>
            </a:endParaRPr>
          </a:p>
        </p:txBody>
      </p:sp>
    </p:spTree>
    <p:extLst>
      <p:ext uri="{BB962C8B-B14F-4D97-AF65-F5344CB8AC3E}">
        <p14:creationId xmlns:p14="http://schemas.microsoft.com/office/powerpoint/2010/main" val="2412741458"/>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Rectangle 28">
            <a:extLst>
              <a:ext uri="{FF2B5EF4-FFF2-40B4-BE49-F238E27FC236}">
                <a16:creationId xmlns:a16="http://schemas.microsoft.com/office/drawing/2014/main" id="{2BB3E924-F6B1-26C2-3ECE-8766E84BA35F}"/>
              </a:ext>
            </a:extLst>
          </p:cNvPr>
          <p:cNvSpPr/>
          <p:nvPr/>
        </p:nvSpPr>
        <p:spPr>
          <a:xfrm>
            <a:off x="1004477" y="0"/>
            <a:ext cx="10372313" cy="6858000"/>
          </a:xfrm>
          <a:prstGeom prst="rect">
            <a:avLst/>
          </a:prstGeom>
          <a:solidFill>
            <a:srgbClr val="1F2D29">
              <a:alpha val="92000"/>
            </a:srgbClr>
          </a:solidFill>
          <a:ln cap="flat">
            <a:noFill/>
            <a:prstDash val="solid"/>
          </a:ln>
        </p:spPr>
        <p:txBody>
          <a:bodyPr lIns="0" tIns="0" rIns="0" bIns="0"/>
          <a:lstStyle/>
          <a:p>
            <a:endParaRPr lang="en-GB"/>
          </a:p>
        </p:txBody>
      </p:sp>
      <p:sp>
        <p:nvSpPr>
          <p:cNvPr id="3" name="Rectangle 8">
            <a:extLst>
              <a:ext uri="{FF2B5EF4-FFF2-40B4-BE49-F238E27FC236}">
                <a16:creationId xmlns:a16="http://schemas.microsoft.com/office/drawing/2014/main" id="{887FB937-22BA-F73B-8CE6-B054076A7FDD}"/>
              </a:ext>
            </a:extLst>
          </p:cNvPr>
          <p:cNvSpPr/>
          <p:nvPr/>
        </p:nvSpPr>
        <p:spPr>
          <a:xfrm>
            <a:off x="11377330" y="0"/>
            <a:ext cx="27432" cy="6858000"/>
          </a:xfrm>
          <a:prstGeom prst="rect">
            <a:avLst/>
          </a:prstGeom>
          <a:solidFill>
            <a:srgbClr val="8EC0C1"/>
          </a:solidFill>
          <a:ln cap="flat">
            <a:noFill/>
            <a:prstDash val="solid"/>
          </a:ln>
        </p:spPr>
        <p:txBody>
          <a:bodyPr lIns="0" tIns="0" rIns="0" bIns="0"/>
          <a:lstStyle/>
          <a:p>
            <a:endParaRPr lang="en-GB"/>
          </a:p>
        </p:txBody>
      </p:sp>
      <p:sp>
        <p:nvSpPr>
          <p:cNvPr id="4" name="Title 1">
            <a:extLst>
              <a:ext uri="{FF2B5EF4-FFF2-40B4-BE49-F238E27FC236}">
                <a16:creationId xmlns:a16="http://schemas.microsoft.com/office/drawing/2014/main" id="{FDFFBE7B-8039-C7AD-2CFD-1D11362BDC4C}"/>
              </a:ext>
            </a:extLst>
          </p:cNvPr>
          <p:cNvSpPr txBox="1">
            <a:spLocks noGrp="1"/>
          </p:cNvSpPr>
          <p:nvPr>
            <p:ph type="title"/>
          </p:nvPr>
        </p:nvSpPr>
        <p:spPr/>
        <p:txBody>
          <a:bodyPr/>
          <a:lstStyle>
            <a:lvl1pPr>
              <a:defRPr/>
            </a:lvl1pPr>
          </a:lstStyle>
          <a:p>
            <a:pPr lvl="0"/>
            <a:r>
              <a:rPr lang="en-US"/>
              <a:t>Click to edit Master title style</a:t>
            </a:r>
          </a:p>
        </p:txBody>
      </p:sp>
      <p:sp>
        <p:nvSpPr>
          <p:cNvPr id="5" name="Content Placeholder 2">
            <a:extLst>
              <a:ext uri="{FF2B5EF4-FFF2-40B4-BE49-F238E27FC236}">
                <a16:creationId xmlns:a16="http://schemas.microsoft.com/office/drawing/2014/main" id="{A1E5462D-D325-A4C4-2AC7-E8298761D750}"/>
              </a:ext>
            </a:extLst>
          </p:cNvPr>
          <p:cNvSpPr txBox="1">
            <a:spLocks noGrp="1"/>
          </p:cNvSpPr>
          <p:nvPr>
            <p:ph idx="1"/>
          </p:nvPr>
        </p:nvSpPr>
        <p:spPr/>
        <p:txBody>
          <a:bodyPr anchor="ct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Date Placeholder 3">
            <a:extLst>
              <a:ext uri="{FF2B5EF4-FFF2-40B4-BE49-F238E27FC236}">
                <a16:creationId xmlns:a16="http://schemas.microsoft.com/office/drawing/2014/main" id="{D65139A0-0054-A4FC-253A-0E7617AF153D}"/>
              </a:ext>
            </a:extLst>
          </p:cNvPr>
          <p:cNvSpPr txBox="1">
            <a:spLocks noGrp="1"/>
          </p:cNvSpPr>
          <p:nvPr>
            <p:ph type="dt" sz="half" idx="7"/>
          </p:nvPr>
        </p:nvSpPr>
        <p:spPr/>
        <p:txBody>
          <a:bodyPr/>
          <a:lstStyle>
            <a:lvl1pPr>
              <a:defRPr/>
            </a:lvl1pPr>
          </a:lstStyle>
          <a:p>
            <a:pPr lvl="0"/>
            <a:fld id="{2A04B403-8538-471A-B223-AC637A58EC4D}" type="datetime1">
              <a:rPr lang="en-GB"/>
              <a:pPr lvl="0"/>
              <a:t>03/03/2024</a:t>
            </a:fld>
            <a:endParaRPr lang="en-GB"/>
          </a:p>
        </p:txBody>
      </p:sp>
      <p:sp>
        <p:nvSpPr>
          <p:cNvPr id="7" name="Footer Placeholder 4">
            <a:extLst>
              <a:ext uri="{FF2B5EF4-FFF2-40B4-BE49-F238E27FC236}">
                <a16:creationId xmlns:a16="http://schemas.microsoft.com/office/drawing/2014/main" id="{756032CC-EA00-CB02-5CB0-B6B9D5558B29}"/>
              </a:ext>
            </a:extLst>
          </p:cNvPr>
          <p:cNvSpPr txBox="1">
            <a:spLocks noGrp="1"/>
          </p:cNvSpPr>
          <p:nvPr>
            <p:ph type="ftr" sz="quarter" idx="9"/>
          </p:nvPr>
        </p:nvSpPr>
        <p:spPr/>
        <p:txBody>
          <a:bodyPr/>
          <a:lstStyle>
            <a:lvl1pPr>
              <a:defRPr/>
            </a:lvl1pPr>
          </a:lstStyle>
          <a:p>
            <a:pPr lvl="0"/>
            <a:endParaRPr lang="en-GB"/>
          </a:p>
        </p:txBody>
      </p:sp>
      <p:sp>
        <p:nvSpPr>
          <p:cNvPr id="8" name="Slide Number Placeholder 5">
            <a:extLst>
              <a:ext uri="{FF2B5EF4-FFF2-40B4-BE49-F238E27FC236}">
                <a16:creationId xmlns:a16="http://schemas.microsoft.com/office/drawing/2014/main" id="{E167B1EB-7772-FE1A-CF56-F177EF667360}"/>
              </a:ext>
            </a:extLst>
          </p:cNvPr>
          <p:cNvSpPr txBox="1">
            <a:spLocks noGrp="1"/>
          </p:cNvSpPr>
          <p:nvPr>
            <p:ph type="sldNum" sz="quarter" idx="8"/>
          </p:nvPr>
        </p:nvSpPr>
        <p:spPr/>
        <p:txBody>
          <a:bodyPr/>
          <a:lstStyle>
            <a:lvl1pPr>
              <a:defRPr/>
            </a:lvl1pPr>
          </a:lstStyle>
          <a:p>
            <a:pPr lvl="0"/>
            <a:fld id="{B03DA8C6-E093-475A-BE58-CAEE8400B3DB}" type="slidenum">
              <a:t>‹#›</a:t>
            </a:fld>
            <a:endParaRPr lang="en-GB"/>
          </a:p>
        </p:txBody>
      </p:sp>
      <p:sp>
        <p:nvSpPr>
          <p:cNvPr id="9" name="TextBox 6">
            <a:extLst>
              <a:ext uri="{FF2B5EF4-FFF2-40B4-BE49-F238E27FC236}">
                <a16:creationId xmlns:a16="http://schemas.microsoft.com/office/drawing/2014/main" id="{1C86315A-4089-6520-918C-84546466556B}"/>
              </a:ext>
            </a:extLst>
          </p:cNvPr>
          <p:cNvSpPr txBox="1"/>
          <p:nvPr/>
        </p:nvSpPr>
        <p:spPr>
          <a:xfrm>
            <a:off x="2194944" y="641223"/>
            <a:ext cx="415640" cy="369335"/>
          </a:xfrm>
          <a:prstGeom prst="rect">
            <a:avLst/>
          </a:prstGeom>
          <a:noFill/>
          <a:ln cap="flat">
            <a:noFill/>
          </a:ln>
        </p:spPr>
        <p:txBody>
          <a:bodyPr vert="horz" wrap="square" lIns="91440" tIns="45720" rIns="91440" bIns="45720" anchor="t" anchorCtr="0" compatLnSpc="1">
            <a:sp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8EC0C1"/>
                </a:solidFill>
                <a:uFillTx/>
                <a:latin typeface="Wingdings 3" pitchFamily="18"/>
              </a:rPr>
              <a:t>z</a:t>
            </a:r>
            <a:endParaRPr lang="en-US" sz="1000" b="0" i="0" u="none" strike="noStrike" kern="1200" cap="none" spc="0" baseline="0">
              <a:solidFill>
                <a:srgbClr val="8EC0C1"/>
              </a:solidFill>
              <a:uFillTx/>
              <a:latin typeface="MS Shell Dlg 2" pitchFamily="34"/>
            </a:endParaRPr>
          </a:p>
        </p:txBody>
      </p:sp>
    </p:spTree>
    <p:extLst>
      <p:ext uri="{BB962C8B-B14F-4D97-AF65-F5344CB8AC3E}">
        <p14:creationId xmlns:p14="http://schemas.microsoft.com/office/powerpoint/2010/main" val="3007542114"/>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Rectangle 23">
            <a:extLst>
              <a:ext uri="{FF2B5EF4-FFF2-40B4-BE49-F238E27FC236}">
                <a16:creationId xmlns:a16="http://schemas.microsoft.com/office/drawing/2014/main" id="{3993500E-8A69-BB51-CE34-A0377D1A3A7A}"/>
              </a:ext>
            </a:extLst>
          </p:cNvPr>
          <p:cNvSpPr/>
          <p:nvPr/>
        </p:nvSpPr>
        <p:spPr>
          <a:xfrm>
            <a:off x="1004477" y="0"/>
            <a:ext cx="10372313" cy="6858000"/>
          </a:xfrm>
          <a:prstGeom prst="rect">
            <a:avLst/>
          </a:prstGeom>
          <a:solidFill>
            <a:srgbClr val="1F2D29">
              <a:alpha val="92000"/>
            </a:srgbClr>
          </a:solidFill>
          <a:ln cap="flat">
            <a:noFill/>
            <a:prstDash val="solid"/>
          </a:ln>
        </p:spPr>
        <p:txBody>
          <a:bodyPr lIns="0" tIns="0" rIns="0" bIns="0"/>
          <a:lstStyle/>
          <a:p>
            <a:endParaRPr lang="en-GB"/>
          </a:p>
        </p:txBody>
      </p:sp>
      <p:sp>
        <p:nvSpPr>
          <p:cNvPr id="3" name="Rectangle 24">
            <a:extLst>
              <a:ext uri="{FF2B5EF4-FFF2-40B4-BE49-F238E27FC236}">
                <a16:creationId xmlns:a16="http://schemas.microsoft.com/office/drawing/2014/main" id="{9D9BFF4B-CBCA-335B-F923-1ABE45BE9520}"/>
              </a:ext>
            </a:extLst>
          </p:cNvPr>
          <p:cNvSpPr/>
          <p:nvPr/>
        </p:nvSpPr>
        <p:spPr>
          <a:xfrm>
            <a:off x="11377330" y="0"/>
            <a:ext cx="27432" cy="6858000"/>
          </a:xfrm>
          <a:prstGeom prst="rect">
            <a:avLst/>
          </a:prstGeom>
          <a:solidFill>
            <a:srgbClr val="8EC0C1"/>
          </a:solidFill>
          <a:ln cap="flat">
            <a:noFill/>
            <a:prstDash val="solid"/>
          </a:ln>
        </p:spPr>
        <p:txBody>
          <a:bodyPr lIns="0" tIns="0" rIns="0" bIns="0"/>
          <a:lstStyle/>
          <a:p>
            <a:endParaRPr lang="en-GB"/>
          </a:p>
        </p:txBody>
      </p:sp>
      <p:sp>
        <p:nvSpPr>
          <p:cNvPr id="4" name="TextBox 10">
            <a:extLst>
              <a:ext uri="{FF2B5EF4-FFF2-40B4-BE49-F238E27FC236}">
                <a16:creationId xmlns:a16="http://schemas.microsoft.com/office/drawing/2014/main" id="{83C16948-C2D5-FFFD-0109-B3FADD562202}"/>
              </a:ext>
            </a:extLst>
          </p:cNvPr>
          <p:cNvSpPr txBox="1"/>
          <p:nvPr/>
        </p:nvSpPr>
        <p:spPr>
          <a:xfrm>
            <a:off x="2191844" y="2962582"/>
            <a:ext cx="415640" cy="369335"/>
          </a:xfrm>
          <a:prstGeom prst="rect">
            <a:avLst/>
          </a:prstGeom>
          <a:noFill/>
          <a:ln cap="flat">
            <a:noFill/>
          </a:ln>
        </p:spPr>
        <p:txBody>
          <a:bodyPr vert="horz" wrap="square" lIns="91440" tIns="45720" rIns="91440" bIns="45720" anchor="t" anchorCtr="0" compatLnSpc="1">
            <a:sp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8EC0C1"/>
                </a:solidFill>
                <a:uFillTx/>
                <a:latin typeface="Wingdings 3" pitchFamily="18"/>
              </a:rPr>
              <a:t>z</a:t>
            </a:r>
            <a:endParaRPr lang="en-US" sz="1000" b="0" i="0" u="none" strike="noStrike" kern="1200" cap="none" spc="0" baseline="0">
              <a:solidFill>
                <a:srgbClr val="8EC0C1"/>
              </a:solidFill>
              <a:uFillTx/>
              <a:latin typeface="MS Shell Dlg 2" pitchFamily="34"/>
            </a:endParaRPr>
          </a:p>
        </p:txBody>
      </p:sp>
      <p:sp>
        <p:nvSpPr>
          <p:cNvPr id="5" name="Title 1">
            <a:extLst>
              <a:ext uri="{FF2B5EF4-FFF2-40B4-BE49-F238E27FC236}">
                <a16:creationId xmlns:a16="http://schemas.microsoft.com/office/drawing/2014/main" id="{3EA742C1-EDF0-2EFA-89CB-F2A02485D548}"/>
              </a:ext>
            </a:extLst>
          </p:cNvPr>
          <p:cNvSpPr txBox="1">
            <a:spLocks noGrp="1"/>
          </p:cNvSpPr>
          <p:nvPr>
            <p:ph type="title"/>
          </p:nvPr>
        </p:nvSpPr>
        <p:spPr>
          <a:xfrm>
            <a:off x="2609871" y="3147255"/>
            <a:ext cx="7956560" cy="1424744"/>
          </a:xfrm>
        </p:spPr>
        <p:txBody>
          <a:bodyPr/>
          <a:lstStyle>
            <a:lvl1pPr>
              <a:defRPr sz="3200"/>
            </a:lvl1pPr>
          </a:lstStyle>
          <a:p>
            <a:pPr lvl="0"/>
            <a:r>
              <a:rPr lang="en-US"/>
              <a:t>Click to edit Master title style</a:t>
            </a:r>
          </a:p>
        </p:txBody>
      </p:sp>
      <p:sp>
        <p:nvSpPr>
          <p:cNvPr id="6" name="Text Placeholder 2">
            <a:extLst>
              <a:ext uri="{FF2B5EF4-FFF2-40B4-BE49-F238E27FC236}">
                <a16:creationId xmlns:a16="http://schemas.microsoft.com/office/drawing/2014/main" id="{71CAAC42-8D80-C1FB-0412-5024C7423BB0}"/>
              </a:ext>
            </a:extLst>
          </p:cNvPr>
          <p:cNvSpPr txBox="1">
            <a:spLocks noGrp="1"/>
          </p:cNvSpPr>
          <p:nvPr>
            <p:ph type="body" idx="1"/>
          </p:nvPr>
        </p:nvSpPr>
        <p:spPr>
          <a:xfrm>
            <a:off x="2773969" y="2268781"/>
            <a:ext cx="7791931" cy="878464"/>
          </a:xfrm>
        </p:spPr>
        <p:txBody>
          <a:bodyPr tIns="0" anchor="b"/>
          <a:lstStyle>
            <a:lvl1pPr marL="0" indent="0" algn="r">
              <a:buNone/>
              <a:defRPr sz="1800"/>
            </a:lvl1pPr>
          </a:lstStyle>
          <a:p>
            <a:pPr lvl="0"/>
            <a:r>
              <a:rPr lang="en-US"/>
              <a:t>Click to edit Master text styles</a:t>
            </a:r>
          </a:p>
        </p:txBody>
      </p:sp>
      <p:sp>
        <p:nvSpPr>
          <p:cNvPr id="7" name="Date Placeholder 3">
            <a:extLst>
              <a:ext uri="{FF2B5EF4-FFF2-40B4-BE49-F238E27FC236}">
                <a16:creationId xmlns:a16="http://schemas.microsoft.com/office/drawing/2014/main" id="{3F798FC3-3D81-3F18-3D61-77D5649EDAC3}"/>
              </a:ext>
            </a:extLst>
          </p:cNvPr>
          <p:cNvSpPr txBox="1">
            <a:spLocks noGrp="1"/>
          </p:cNvSpPr>
          <p:nvPr>
            <p:ph type="dt" sz="half" idx="7"/>
          </p:nvPr>
        </p:nvSpPr>
        <p:spPr/>
        <p:txBody>
          <a:bodyPr/>
          <a:lstStyle>
            <a:lvl1pPr>
              <a:defRPr/>
            </a:lvl1pPr>
          </a:lstStyle>
          <a:p>
            <a:pPr lvl="0"/>
            <a:fld id="{6636CFF3-8D42-4CAF-892D-67211AE97EDD}" type="datetime1">
              <a:rPr lang="en-GB"/>
              <a:pPr lvl="0"/>
              <a:t>03/03/2024</a:t>
            </a:fld>
            <a:endParaRPr lang="en-GB"/>
          </a:p>
        </p:txBody>
      </p:sp>
      <p:sp>
        <p:nvSpPr>
          <p:cNvPr id="8" name="Footer Placeholder 4">
            <a:extLst>
              <a:ext uri="{FF2B5EF4-FFF2-40B4-BE49-F238E27FC236}">
                <a16:creationId xmlns:a16="http://schemas.microsoft.com/office/drawing/2014/main" id="{6F670C04-31DE-DD2C-526F-13364B254AE3}"/>
              </a:ext>
            </a:extLst>
          </p:cNvPr>
          <p:cNvSpPr txBox="1">
            <a:spLocks noGrp="1"/>
          </p:cNvSpPr>
          <p:nvPr>
            <p:ph type="ftr" sz="quarter" idx="9"/>
          </p:nvPr>
        </p:nvSpPr>
        <p:spPr/>
        <p:txBody>
          <a:bodyPr/>
          <a:lstStyle>
            <a:lvl1pPr>
              <a:defRPr/>
            </a:lvl1pPr>
          </a:lstStyle>
          <a:p>
            <a:pPr lvl="0"/>
            <a:endParaRPr lang="en-GB"/>
          </a:p>
        </p:txBody>
      </p:sp>
      <p:sp>
        <p:nvSpPr>
          <p:cNvPr id="9" name="Slide Number Placeholder 5">
            <a:extLst>
              <a:ext uri="{FF2B5EF4-FFF2-40B4-BE49-F238E27FC236}">
                <a16:creationId xmlns:a16="http://schemas.microsoft.com/office/drawing/2014/main" id="{1D0B9626-8762-D016-75F6-53071B53E2CF}"/>
              </a:ext>
            </a:extLst>
          </p:cNvPr>
          <p:cNvSpPr txBox="1">
            <a:spLocks noGrp="1"/>
          </p:cNvSpPr>
          <p:nvPr>
            <p:ph type="sldNum" sz="quarter" idx="8"/>
          </p:nvPr>
        </p:nvSpPr>
        <p:spPr/>
        <p:txBody>
          <a:bodyPr/>
          <a:lstStyle>
            <a:lvl1pPr>
              <a:defRPr/>
            </a:lvl1pPr>
          </a:lstStyle>
          <a:p>
            <a:pPr lvl="0"/>
            <a:fld id="{51405805-59F6-4862-9158-7AD62F9DC004}" type="slidenum">
              <a:t>‹#›</a:t>
            </a:fld>
            <a:endParaRPr lang="en-GB"/>
          </a:p>
        </p:txBody>
      </p:sp>
    </p:spTree>
    <p:extLst>
      <p:ext uri="{BB962C8B-B14F-4D97-AF65-F5344CB8AC3E}">
        <p14:creationId xmlns:p14="http://schemas.microsoft.com/office/powerpoint/2010/main" val="13846198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Rectangle 25">
            <a:extLst>
              <a:ext uri="{FF2B5EF4-FFF2-40B4-BE49-F238E27FC236}">
                <a16:creationId xmlns:a16="http://schemas.microsoft.com/office/drawing/2014/main" id="{E01BCB19-6ADC-1A3F-233B-B8F76183DABA}"/>
              </a:ext>
            </a:extLst>
          </p:cNvPr>
          <p:cNvSpPr/>
          <p:nvPr/>
        </p:nvSpPr>
        <p:spPr>
          <a:xfrm>
            <a:off x="1004477" y="0"/>
            <a:ext cx="10372313" cy="6858000"/>
          </a:xfrm>
          <a:prstGeom prst="rect">
            <a:avLst/>
          </a:prstGeom>
          <a:solidFill>
            <a:srgbClr val="1F2D29">
              <a:alpha val="92000"/>
            </a:srgbClr>
          </a:solidFill>
          <a:ln cap="flat">
            <a:noFill/>
            <a:prstDash val="solid"/>
          </a:ln>
        </p:spPr>
        <p:txBody>
          <a:bodyPr lIns="0" tIns="0" rIns="0" bIns="0"/>
          <a:lstStyle/>
          <a:p>
            <a:endParaRPr lang="en-GB"/>
          </a:p>
        </p:txBody>
      </p:sp>
      <p:sp>
        <p:nvSpPr>
          <p:cNvPr id="3" name="Rectangle 26">
            <a:extLst>
              <a:ext uri="{FF2B5EF4-FFF2-40B4-BE49-F238E27FC236}">
                <a16:creationId xmlns:a16="http://schemas.microsoft.com/office/drawing/2014/main" id="{B2F72F26-A782-615D-0712-05075D595EE5}"/>
              </a:ext>
            </a:extLst>
          </p:cNvPr>
          <p:cNvSpPr/>
          <p:nvPr/>
        </p:nvSpPr>
        <p:spPr>
          <a:xfrm>
            <a:off x="11377330" y="0"/>
            <a:ext cx="27432" cy="6858000"/>
          </a:xfrm>
          <a:prstGeom prst="rect">
            <a:avLst/>
          </a:prstGeom>
          <a:solidFill>
            <a:srgbClr val="8EC0C1"/>
          </a:solidFill>
          <a:ln cap="flat">
            <a:noFill/>
            <a:prstDash val="solid"/>
          </a:ln>
        </p:spPr>
        <p:txBody>
          <a:bodyPr lIns="0" tIns="0" rIns="0" bIns="0"/>
          <a:lstStyle/>
          <a:p>
            <a:endParaRPr lang="en-GB"/>
          </a:p>
        </p:txBody>
      </p:sp>
      <p:sp>
        <p:nvSpPr>
          <p:cNvPr id="4" name="Title 1">
            <a:extLst>
              <a:ext uri="{FF2B5EF4-FFF2-40B4-BE49-F238E27FC236}">
                <a16:creationId xmlns:a16="http://schemas.microsoft.com/office/drawing/2014/main" id="{01421864-1E41-87CB-619E-DA33AAD76668}"/>
              </a:ext>
            </a:extLst>
          </p:cNvPr>
          <p:cNvSpPr txBox="1">
            <a:spLocks noGrp="1"/>
          </p:cNvSpPr>
          <p:nvPr>
            <p:ph type="title"/>
          </p:nvPr>
        </p:nvSpPr>
        <p:spPr>
          <a:xfrm>
            <a:off x="2609871" y="805815"/>
            <a:ext cx="7950982" cy="1081707"/>
          </a:xfrm>
        </p:spPr>
        <p:txBody>
          <a:bodyPr/>
          <a:lstStyle>
            <a:lvl1pPr>
              <a:defRPr/>
            </a:lvl1pPr>
          </a:lstStyle>
          <a:p>
            <a:pPr lvl="0"/>
            <a:r>
              <a:rPr lang="en-US"/>
              <a:t>Click to edit Master title style</a:t>
            </a:r>
          </a:p>
        </p:txBody>
      </p:sp>
      <p:sp>
        <p:nvSpPr>
          <p:cNvPr id="5" name="Content Placeholder 2">
            <a:extLst>
              <a:ext uri="{FF2B5EF4-FFF2-40B4-BE49-F238E27FC236}">
                <a16:creationId xmlns:a16="http://schemas.microsoft.com/office/drawing/2014/main" id="{7B668159-885C-AFB7-A4ED-635E924E62FF}"/>
              </a:ext>
            </a:extLst>
          </p:cNvPr>
          <p:cNvSpPr txBox="1">
            <a:spLocks noGrp="1"/>
          </p:cNvSpPr>
          <p:nvPr>
            <p:ph idx="1"/>
          </p:nvPr>
        </p:nvSpPr>
        <p:spPr>
          <a:xfrm>
            <a:off x="2605372" y="2052114"/>
            <a:ext cx="3891960" cy="3997829"/>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3">
            <a:extLst>
              <a:ext uri="{FF2B5EF4-FFF2-40B4-BE49-F238E27FC236}">
                <a16:creationId xmlns:a16="http://schemas.microsoft.com/office/drawing/2014/main" id="{14571644-EED6-1483-9B10-B6C5D27F8625}"/>
              </a:ext>
            </a:extLst>
          </p:cNvPr>
          <p:cNvSpPr txBox="1">
            <a:spLocks noGrp="1"/>
          </p:cNvSpPr>
          <p:nvPr>
            <p:ph idx="2"/>
          </p:nvPr>
        </p:nvSpPr>
        <p:spPr>
          <a:xfrm>
            <a:off x="6666634" y="2052114"/>
            <a:ext cx="3894219" cy="3997829"/>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4">
            <a:extLst>
              <a:ext uri="{FF2B5EF4-FFF2-40B4-BE49-F238E27FC236}">
                <a16:creationId xmlns:a16="http://schemas.microsoft.com/office/drawing/2014/main" id="{7A957F1A-94FC-71AA-534C-6685D2D37D06}"/>
              </a:ext>
            </a:extLst>
          </p:cNvPr>
          <p:cNvSpPr txBox="1">
            <a:spLocks noGrp="1"/>
          </p:cNvSpPr>
          <p:nvPr>
            <p:ph type="dt" sz="half" idx="7"/>
          </p:nvPr>
        </p:nvSpPr>
        <p:spPr/>
        <p:txBody>
          <a:bodyPr/>
          <a:lstStyle>
            <a:lvl1pPr>
              <a:defRPr/>
            </a:lvl1pPr>
          </a:lstStyle>
          <a:p>
            <a:pPr lvl="0"/>
            <a:fld id="{3620CF1D-4089-4B27-994C-15B5376FD146}" type="datetime1">
              <a:rPr lang="en-GB"/>
              <a:pPr lvl="0"/>
              <a:t>03/03/2024</a:t>
            </a:fld>
            <a:endParaRPr lang="en-GB"/>
          </a:p>
        </p:txBody>
      </p:sp>
      <p:sp>
        <p:nvSpPr>
          <p:cNvPr id="8" name="Footer Placeholder 5">
            <a:extLst>
              <a:ext uri="{FF2B5EF4-FFF2-40B4-BE49-F238E27FC236}">
                <a16:creationId xmlns:a16="http://schemas.microsoft.com/office/drawing/2014/main" id="{36870293-3B10-F2CD-5103-6CEB787A2676}"/>
              </a:ext>
            </a:extLst>
          </p:cNvPr>
          <p:cNvSpPr txBox="1">
            <a:spLocks noGrp="1"/>
          </p:cNvSpPr>
          <p:nvPr>
            <p:ph type="ftr" sz="quarter" idx="9"/>
          </p:nvPr>
        </p:nvSpPr>
        <p:spPr/>
        <p:txBody>
          <a:bodyPr/>
          <a:lstStyle>
            <a:lvl1pPr>
              <a:defRPr/>
            </a:lvl1pPr>
          </a:lstStyle>
          <a:p>
            <a:pPr lvl="0"/>
            <a:endParaRPr lang="en-GB"/>
          </a:p>
        </p:txBody>
      </p:sp>
      <p:sp>
        <p:nvSpPr>
          <p:cNvPr id="9" name="Slide Number Placeholder 6">
            <a:extLst>
              <a:ext uri="{FF2B5EF4-FFF2-40B4-BE49-F238E27FC236}">
                <a16:creationId xmlns:a16="http://schemas.microsoft.com/office/drawing/2014/main" id="{5264AFD0-FF04-4A97-78C0-641A631A8ECF}"/>
              </a:ext>
            </a:extLst>
          </p:cNvPr>
          <p:cNvSpPr txBox="1">
            <a:spLocks noGrp="1"/>
          </p:cNvSpPr>
          <p:nvPr>
            <p:ph type="sldNum" sz="quarter" idx="8"/>
          </p:nvPr>
        </p:nvSpPr>
        <p:spPr/>
        <p:txBody>
          <a:bodyPr/>
          <a:lstStyle>
            <a:lvl1pPr>
              <a:defRPr/>
            </a:lvl1pPr>
          </a:lstStyle>
          <a:p>
            <a:pPr lvl="0"/>
            <a:fld id="{52597687-E404-4889-86DA-ACC001CF25A0}" type="slidenum">
              <a:t>‹#›</a:t>
            </a:fld>
            <a:endParaRPr lang="en-GB"/>
          </a:p>
        </p:txBody>
      </p:sp>
      <p:sp>
        <p:nvSpPr>
          <p:cNvPr id="10" name="TextBox 9">
            <a:extLst>
              <a:ext uri="{FF2B5EF4-FFF2-40B4-BE49-F238E27FC236}">
                <a16:creationId xmlns:a16="http://schemas.microsoft.com/office/drawing/2014/main" id="{9EE29F6F-2F1C-EBFD-B304-E3AA981412B0}"/>
              </a:ext>
            </a:extLst>
          </p:cNvPr>
          <p:cNvSpPr txBox="1"/>
          <p:nvPr/>
        </p:nvSpPr>
        <p:spPr>
          <a:xfrm>
            <a:off x="2196169" y="641223"/>
            <a:ext cx="415640" cy="369335"/>
          </a:xfrm>
          <a:prstGeom prst="rect">
            <a:avLst/>
          </a:prstGeom>
          <a:noFill/>
          <a:ln cap="flat">
            <a:noFill/>
          </a:ln>
        </p:spPr>
        <p:txBody>
          <a:bodyPr vert="horz" wrap="square" lIns="91440" tIns="45720" rIns="91440" bIns="45720" anchor="t" anchorCtr="0" compatLnSpc="1">
            <a:sp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8EC0C1"/>
                </a:solidFill>
                <a:uFillTx/>
                <a:latin typeface="Wingdings 3" pitchFamily="18"/>
              </a:rPr>
              <a:t>z</a:t>
            </a:r>
            <a:endParaRPr lang="en-US" sz="1000" b="0" i="0" u="none" strike="noStrike" kern="1200" cap="none" spc="0" baseline="0">
              <a:solidFill>
                <a:srgbClr val="8EC0C1"/>
              </a:solidFill>
              <a:uFillTx/>
              <a:latin typeface="MS Shell Dlg 2" pitchFamily="34"/>
            </a:endParaRPr>
          </a:p>
        </p:txBody>
      </p:sp>
    </p:spTree>
    <p:extLst>
      <p:ext uri="{BB962C8B-B14F-4D97-AF65-F5344CB8AC3E}">
        <p14:creationId xmlns:p14="http://schemas.microsoft.com/office/powerpoint/2010/main" val="22738592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Rectangle 19">
            <a:extLst>
              <a:ext uri="{FF2B5EF4-FFF2-40B4-BE49-F238E27FC236}">
                <a16:creationId xmlns:a16="http://schemas.microsoft.com/office/drawing/2014/main" id="{7228560E-0CE5-9A9F-E192-45E58D1CA031}"/>
              </a:ext>
            </a:extLst>
          </p:cNvPr>
          <p:cNvSpPr/>
          <p:nvPr/>
        </p:nvSpPr>
        <p:spPr>
          <a:xfrm>
            <a:off x="1004477" y="0"/>
            <a:ext cx="10372313" cy="6858000"/>
          </a:xfrm>
          <a:prstGeom prst="rect">
            <a:avLst/>
          </a:prstGeom>
          <a:solidFill>
            <a:srgbClr val="1F2D29">
              <a:alpha val="92000"/>
            </a:srgbClr>
          </a:solidFill>
          <a:ln cap="flat">
            <a:noFill/>
            <a:prstDash val="solid"/>
          </a:ln>
        </p:spPr>
        <p:txBody>
          <a:bodyPr lIns="0" tIns="0" rIns="0" bIns="0"/>
          <a:lstStyle/>
          <a:p>
            <a:endParaRPr lang="en-GB"/>
          </a:p>
        </p:txBody>
      </p:sp>
      <p:sp>
        <p:nvSpPr>
          <p:cNvPr id="3" name="Rectangle 20">
            <a:extLst>
              <a:ext uri="{FF2B5EF4-FFF2-40B4-BE49-F238E27FC236}">
                <a16:creationId xmlns:a16="http://schemas.microsoft.com/office/drawing/2014/main" id="{7CA29219-7354-782A-6553-508D45DDA5D3}"/>
              </a:ext>
            </a:extLst>
          </p:cNvPr>
          <p:cNvSpPr/>
          <p:nvPr/>
        </p:nvSpPr>
        <p:spPr>
          <a:xfrm>
            <a:off x="11377330" y="0"/>
            <a:ext cx="27432" cy="6858000"/>
          </a:xfrm>
          <a:prstGeom prst="rect">
            <a:avLst/>
          </a:prstGeom>
          <a:solidFill>
            <a:srgbClr val="8EC0C1"/>
          </a:solidFill>
          <a:ln cap="flat">
            <a:noFill/>
            <a:prstDash val="solid"/>
          </a:ln>
        </p:spPr>
        <p:txBody>
          <a:bodyPr lIns="0" tIns="0" rIns="0" bIns="0"/>
          <a:lstStyle/>
          <a:p>
            <a:endParaRPr lang="en-GB"/>
          </a:p>
        </p:txBody>
      </p:sp>
      <p:sp>
        <p:nvSpPr>
          <p:cNvPr id="4" name="TextBox 11">
            <a:extLst>
              <a:ext uri="{FF2B5EF4-FFF2-40B4-BE49-F238E27FC236}">
                <a16:creationId xmlns:a16="http://schemas.microsoft.com/office/drawing/2014/main" id="{B31E2079-1FDE-7425-49CA-35AF2EC6DBF9}"/>
              </a:ext>
            </a:extLst>
          </p:cNvPr>
          <p:cNvSpPr txBox="1"/>
          <p:nvPr/>
        </p:nvSpPr>
        <p:spPr>
          <a:xfrm>
            <a:off x="2193645" y="636422"/>
            <a:ext cx="415640" cy="369335"/>
          </a:xfrm>
          <a:prstGeom prst="rect">
            <a:avLst/>
          </a:prstGeom>
          <a:noFill/>
          <a:ln cap="flat">
            <a:noFill/>
          </a:ln>
        </p:spPr>
        <p:txBody>
          <a:bodyPr vert="horz" wrap="square" lIns="91440" tIns="45720" rIns="91440" bIns="45720" anchor="t" anchorCtr="0" compatLnSpc="1">
            <a:sp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8EC0C1"/>
                </a:solidFill>
                <a:uFillTx/>
                <a:latin typeface="Wingdings 3" pitchFamily="18"/>
              </a:rPr>
              <a:t>z</a:t>
            </a:r>
            <a:endParaRPr lang="en-US" sz="1000" b="0" i="0" u="none" strike="noStrike" kern="1200" cap="none" spc="0" baseline="0">
              <a:solidFill>
                <a:srgbClr val="8EC0C1"/>
              </a:solidFill>
              <a:uFillTx/>
              <a:latin typeface="MS Shell Dlg 2" pitchFamily="34"/>
            </a:endParaRPr>
          </a:p>
        </p:txBody>
      </p:sp>
      <p:sp>
        <p:nvSpPr>
          <p:cNvPr id="5" name="Title 1">
            <a:extLst>
              <a:ext uri="{FF2B5EF4-FFF2-40B4-BE49-F238E27FC236}">
                <a16:creationId xmlns:a16="http://schemas.microsoft.com/office/drawing/2014/main" id="{609F9C28-971E-9CCA-8A94-D200CF3A8A01}"/>
              </a:ext>
            </a:extLst>
          </p:cNvPr>
          <p:cNvSpPr txBox="1">
            <a:spLocks noGrp="1"/>
          </p:cNvSpPr>
          <p:nvPr>
            <p:ph type="title"/>
          </p:nvPr>
        </p:nvSpPr>
        <p:spPr>
          <a:xfrm>
            <a:off x="2609871" y="805815"/>
            <a:ext cx="7956560" cy="1078351"/>
          </a:xfrm>
        </p:spPr>
        <p:txBody>
          <a:bodyPr/>
          <a:lstStyle>
            <a:lvl1pPr>
              <a:defRPr/>
            </a:lvl1pPr>
          </a:lstStyle>
          <a:p>
            <a:pPr lvl="0"/>
            <a:r>
              <a:rPr lang="en-US"/>
              <a:t>Click to edit Master title style</a:t>
            </a:r>
          </a:p>
        </p:txBody>
      </p:sp>
      <p:sp>
        <p:nvSpPr>
          <p:cNvPr id="6" name="Text Placeholder 2">
            <a:extLst>
              <a:ext uri="{FF2B5EF4-FFF2-40B4-BE49-F238E27FC236}">
                <a16:creationId xmlns:a16="http://schemas.microsoft.com/office/drawing/2014/main" id="{63A85A99-D317-0353-B9FB-97117B697357}"/>
              </a:ext>
            </a:extLst>
          </p:cNvPr>
          <p:cNvSpPr txBox="1">
            <a:spLocks noGrp="1"/>
          </p:cNvSpPr>
          <p:nvPr>
            <p:ph type="body" idx="1"/>
          </p:nvPr>
        </p:nvSpPr>
        <p:spPr>
          <a:xfrm>
            <a:off x="2609286" y="2052114"/>
            <a:ext cx="3896468" cy="713817"/>
          </a:xfrm>
        </p:spPr>
        <p:txBody>
          <a:bodyPr anchor="b">
            <a:noAutofit/>
          </a:bodyPr>
          <a:lstStyle>
            <a:lvl1pPr marL="0" indent="0">
              <a:lnSpc>
                <a:spcPct val="100000"/>
              </a:lnSpc>
              <a:buNone/>
              <a:defRPr sz="2200">
                <a:solidFill>
                  <a:srgbClr val="8EC0C1"/>
                </a:solidFill>
              </a:defRPr>
            </a:lvl1pPr>
          </a:lstStyle>
          <a:p>
            <a:pPr lvl="0"/>
            <a:r>
              <a:rPr lang="en-US"/>
              <a:t>Click to edit Master text styles</a:t>
            </a:r>
          </a:p>
        </p:txBody>
      </p:sp>
      <p:sp>
        <p:nvSpPr>
          <p:cNvPr id="7" name="Content Placeholder 3">
            <a:extLst>
              <a:ext uri="{FF2B5EF4-FFF2-40B4-BE49-F238E27FC236}">
                <a16:creationId xmlns:a16="http://schemas.microsoft.com/office/drawing/2014/main" id="{80EB21CA-D60A-45F8-255A-6EBA8BACAD93}"/>
              </a:ext>
            </a:extLst>
          </p:cNvPr>
          <p:cNvSpPr txBox="1">
            <a:spLocks noGrp="1"/>
          </p:cNvSpPr>
          <p:nvPr>
            <p:ph idx="2"/>
          </p:nvPr>
        </p:nvSpPr>
        <p:spPr>
          <a:xfrm>
            <a:off x="2609286" y="2851327"/>
            <a:ext cx="3893624" cy="307143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ext Placeholder 4">
            <a:extLst>
              <a:ext uri="{FF2B5EF4-FFF2-40B4-BE49-F238E27FC236}">
                <a16:creationId xmlns:a16="http://schemas.microsoft.com/office/drawing/2014/main" id="{B9B95F15-8BD7-7810-DE9E-9CE00F654616}"/>
              </a:ext>
            </a:extLst>
          </p:cNvPr>
          <p:cNvSpPr txBox="1">
            <a:spLocks noGrp="1"/>
          </p:cNvSpPr>
          <p:nvPr>
            <p:ph type="body" idx="3"/>
          </p:nvPr>
        </p:nvSpPr>
        <p:spPr>
          <a:xfrm>
            <a:off x="6666634" y="2052114"/>
            <a:ext cx="3899797" cy="713817"/>
          </a:xfrm>
        </p:spPr>
        <p:txBody>
          <a:bodyPr anchor="b">
            <a:noAutofit/>
          </a:bodyPr>
          <a:lstStyle>
            <a:lvl1pPr marL="0" indent="0">
              <a:lnSpc>
                <a:spcPct val="100000"/>
              </a:lnSpc>
              <a:buNone/>
              <a:defRPr sz="2200">
                <a:solidFill>
                  <a:srgbClr val="8EC0C1"/>
                </a:solidFill>
              </a:defRPr>
            </a:lvl1pPr>
          </a:lstStyle>
          <a:p>
            <a:pPr lvl="0"/>
            <a:r>
              <a:rPr lang="en-US"/>
              <a:t>Click to edit Master text styles</a:t>
            </a:r>
          </a:p>
        </p:txBody>
      </p:sp>
      <p:sp>
        <p:nvSpPr>
          <p:cNvPr id="9" name="Content Placeholder 5">
            <a:extLst>
              <a:ext uri="{FF2B5EF4-FFF2-40B4-BE49-F238E27FC236}">
                <a16:creationId xmlns:a16="http://schemas.microsoft.com/office/drawing/2014/main" id="{472C1C5C-06AF-9528-AEC3-F7842425C195}"/>
              </a:ext>
            </a:extLst>
          </p:cNvPr>
          <p:cNvSpPr txBox="1">
            <a:spLocks noGrp="1"/>
          </p:cNvSpPr>
          <p:nvPr>
            <p:ph idx="4"/>
          </p:nvPr>
        </p:nvSpPr>
        <p:spPr>
          <a:xfrm>
            <a:off x="6666634" y="2851327"/>
            <a:ext cx="3899797" cy="307143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Date Placeholder 6">
            <a:extLst>
              <a:ext uri="{FF2B5EF4-FFF2-40B4-BE49-F238E27FC236}">
                <a16:creationId xmlns:a16="http://schemas.microsoft.com/office/drawing/2014/main" id="{5DCADD5A-DFA8-6EB9-F397-1ECDE6DB18F1}"/>
              </a:ext>
            </a:extLst>
          </p:cNvPr>
          <p:cNvSpPr txBox="1">
            <a:spLocks noGrp="1"/>
          </p:cNvSpPr>
          <p:nvPr>
            <p:ph type="dt" sz="half" idx="7"/>
          </p:nvPr>
        </p:nvSpPr>
        <p:spPr/>
        <p:txBody>
          <a:bodyPr/>
          <a:lstStyle>
            <a:lvl1pPr>
              <a:defRPr/>
            </a:lvl1pPr>
          </a:lstStyle>
          <a:p>
            <a:pPr lvl="0"/>
            <a:fld id="{6DEC3B20-D5B2-4C3E-B464-AC7F1403332E}" type="datetime1">
              <a:rPr lang="en-GB"/>
              <a:pPr lvl="0"/>
              <a:t>03/03/2024</a:t>
            </a:fld>
            <a:endParaRPr lang="en-GB"/>
          </a:p>
        </p:txBody>
      </p:sp>
      <p:sp>
        <p:nvSpPr>
          <p:cNvPr id="11" name="Footer Placeholder 7">
            <a:extLst>
              <a:ext uri="{FF2B5EF4-FFF2-40B4-BE49-F238E27FC236}">
                <a16:creationId xmlns:a16="http://schemas.microsoft.com/office/drawing/2014/main" id="{EF6313D7-17DF-4C7E-2CB1-0F2013877AD4}"/>
              </a:ext>
            </a:extLst>
          </p:cNvPr>
          <p:cNvSpPr txBox="1">
            <a:spLocks noGrp="1"/>
          </p:cNvSpPr>
          <p:nvPr>
            <p:ph type="ftr" sz="quarter" idx="9"/>
          </p:nvPr>
        </p:nvSpPr>
        <p:spPr/>
        <p:txBody>
          <a:bodyPr/>
          <a:lstStyle>
            <a:lvl1pPr>
              <a:defRPr/>
            </a:lvl1pPr>
          </a:lstStyle>
          <a:p>
            <a:pPr lvl="0"/>
            <a:endParaRPr lang="en-GB"/>
          </a:p>
        </p:txBody>
      </p:sp>
      <p:sp>
        <p:nvSpPr>
          <p:cNvPr id="12" name="Slide Number Placeholder 8">
            <a:extLst>
              <a:ext uri="{FF2B5EF4-FFF2-40B4-BE49-F238E27FC236}">
                <a16:creationId xmlns:a16="http://schemas.microsoft.com/office/drawing/2014/main" id="{25F5F8AA-687F-4EAE-38E7-8E27708B918F}"/>
              </a:ext>
            </a:extLst>
          </p:cNvPr>
          <p:cNvSpPr txBox="1">
            <a:spLocks noGrp="1"/>
          </p:cNvSpPr>
          <p:nvPr>
            <p:ph type="sldNum" sz="quarter" idx="8"/>
          </p:nvPr>
        </p:nvSpPr>
        <p:spPr/>
        <p:txBody>
          <a:bodyPr/>
          <a:lstStyle>
            <a:lvl1pPr>
              <a:defRPr/>
            </a:lvl1pPr>
          </a:lstStyle>
          <a:p>
            <a:pPr lvl="0"/>
            <a:fld id="{7EC0A29E-7FA8-439D-8233-308C21C54C83}" type="slidenum">
              <a:t>‹#›</a:t>
            </a:fld>
            <a:endParaRPr lang="en-GB"/>
          </a:p>
        </p:txBody>
      </p:sp>
    </p:spTree>
    <p:extLst>
      <p:ext uri="{BB962C8B-B14F-4D97-AF65-F5344CB8AC3E}">
        <p14:creationId xmlns:p14="http://schemas.microsoft.com/office/powerpoint/2010/main" val="3705998835"/>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Rectangle 12">
            <a:extLst>
              <a:ext uri="{FF2B5EF4-FFF2-40B4-BE49-F238E27FC236}">
                <a16:creationId xmlns:a16="http://schemas.microsoft.com/office/drawing/2014/main" id="{715DBB6E-93DF-4DF7-A81A-B5DE2854A556}"/>
              </a:ext>
            </a:extLst>
          </p:cNvPr>
          <p:cNvSpPr/>
          <p:nvPr/>
        </p:nvSpPr>
        <p:spPr>
          <a:xfrm>
            <a:off x="1004477" y="0"/>
            <a:ext cx="10372313" cy="6858000"/>
          </a:xfrm>
          <a:prstGeom prst="rect">
            <a:avLst/>
          </a:prstGeom>
          <a:solidFill>
            <a:srgbClr val="1F2D29">
              <a:alpha val="92000"/>
            </a:srgbClr>
          </a:solidFill>
          <a:ln cap="flat">
            <a:noFill/>
            <a:prstDash val="solid"/>
          </a:ln>
        </p:spPr>
        <p:txBody>
          <a:bodyPr lIns="0" tIns="0" rIns="0" bIns="0"/>
          <a:lstStyle/>
          <a:p>
            <a:endParaRPr lang="en-GB"/>
          </a:p>
        </p:txBody>
      </p:sp>
      <p:sp>
        <p:nvSpPr>
          <p:cNvPr id="3" name="Rectangle 13">
            <a:extLst>
              <a:ext uri="{FF2B5EF4-FFF2-40B4-BE49-F238E27FC236}">
                <a16:creationId xmlns:a16="http://schemas.microsoft.com/office/drawing/2014/main" id="{EF62CD32-75C6-F59E-AF23-144E3C1F72CC}"/>
              </a:ext>
            </a:extLst>
          </p:cNvPr>
          <p:cNvSpPr/>
          <p:nvPr/>
        </p:nvSpPr>
        <p:spPr>
          <a:xfrm>
            <a:off x="11377330" y="0"/>
            <a:ext cx="27432" cy="6858000"/>
          </a:xfrm>
          <a:prstGeom prst="rect">
            <a:avLst/>
          </a:prstGeom>
          <a:solidFill>
            <a:srgbClr val="8EC0C1"/>
          </a:solidFill>
          <a:ln cap="flat">
            <a:noFill/>
            <a:prstDash val="solid"/>
          </a:ln>
        </p:spPr>
        <p:txBody>
          <a:bodyPr lIns="0" tIns="0" rIns="0" bIns="0"/>
          <a:lstStyle/>
          <a:p>
            <a:endParaRPr lang="en-GB"/>
          </a:p>
        </p:txBody>
      </p:sp>
      <p:sp>
        <p:nvSpPr>
          <p:cNvPr id="4" name="Title 1">
            <a:extLst>
              <a:ext uri="{FF2B5EF4-FFF2-40B4-BE49-F238E27FC236}">
                <a16:creationId xmlns:a16="http://schemas.microsoft.com/office/drawing/2014/main" id="{10BDCA24-5C8D-3B33-B654-F34BC7DD9370}"/>
              </a:ext>
            </a:extLst>
          </p:cNvPr>
          <p:cNvSpPr txBox="1">
            <a:spLocks noGrp="1"/>
          </p:cNvSpPr>
          <p:nvPr>
            <p:ph type="title"/>
          </p:nvPr>
        </p:nvSpPr>
        <p:spPr/>
        <p:txBody>
          <a:bodyPr/>
          <a:lstStyle>
            <a:lvl1pPr>
              <a:defRPr/>
            </a:lvl1pPr>
          </a:lstStyle>
          <a:p>
            <a:pPr lvl="0"/>
            <a:r>
              <a:rPr lang="en-US"/>
              <a:t>Click to edit Master title style</a:t>
            </a:r>
          </a:p>
        </p:txBody>
      </p:sp>
      <p:sp>
        <p:nvSpPr>
          <p:cNvPr id="5" name="Date Placeholder 2">
            <a:extLst>
              <a:ext uri="{FF2B5EF4-FFF2-40B4-BE49-F238E27FC236}">
                <a16:creationId xmlns:a16="http://schemas.microsoft.com/office/drawing/2014/main" id="{3F6BD164-37FA-6E29-2473-3A0256475E74}"/>
              </a:ext>
            </a:extLst>
          </p:cNvPr>
          <p:cNvSpPr txBox="1">
            <a:spLocks noGrp="1"/>
          </p:cNvSpPr>
          <p:nvPr>
            <p:ph type="dt" sz="half" idx="7"/>
          </p:nvPr>
        </p:nvSpPr>
        <p:spPr/>
        <p:txBody>
          <a:bodyPr/>
          <a:lstStyle>
            <a:lvl1pPr>
              <a:defRPr/>
            </a:lvl1pPr>
          </a:lstStyle>
          <a:p>
            <a:pPr lvl="0"/>
            <a:fld id="{0458B6E0-A90A-4F35-B27C-3441F37F8DA3}" type="datetime1">
              <a:rPr lang="en-GB"/>
              <a:pPr lvl="0"/>
              <a:t>03/03/2024</a:t>
            </a:fld>
            <a:endParaRPr lang="en-GB"/>
          </a:p>
        </p:txBody>
      </p:sp>
      <p:sp>
        <p:nvSpPr>
          <p:cNvPr id="6" name="Footer Placeholder 3">
            <a:extLst>
              <a:ext uri="{FF2B5EF4-FFF2-40B4-BE49-F238E27FC236}">
                <a16:creationId xmlns:a16="http://schemas.microsoft.com/office/drawing/2014/main" id="{28CC175A-4C85-1096-281A-0F566CDD8F23}"/>
              </a:ext>
            </a:extLst>
          </p:cNvPr>
          <p:cNvSpPr txBox="1">
            <a:spLocks noGrp="1"/>
          </p:cNvSpPr>
          <p:nvPr>
            <p:ph type="ftr" sz="quarter" idx="9"/>
          </p:nvPr>
        </p:nvSpPr>
        <p:spPr/>
        <p:txBody>
          <a:bodyPr/>
          <a:lstStyle>
            <a:lvl1pPr>
              <a:defRPr/>
            </a:lvl1pPr>
          </a:lstStyle>
          <a:p>
            <a:pPr lvl="0"/>
            <a:endParaRPr lang="en-GB"/>
          </a:p>
        </p:txBody>
      </p:sp>
      <p:sp>
        <p:nvSpPr>
          <p:cNvPr id="7" name="Slide Number Placeholder 4">
            <a:extLst>
              <a:ext uri="{FF2B5EF4-FFF2-40B4-BE49-F238E27FC236}">
                <a16:creationId xmlns:a16="http://schemas.microsoft.com/office/drawing/2014/main" id="{25079D94-D430-8052-45E7-C7D1D3E3FDB2}"/>
              </a:ext>
            </a:extLst>
          </p:cNvPr>
          <p:cNvSpPr txBox="1">
            <a:spLocks noGrp="1"/>
          </p:cNvSpPr>
          <p:nvPr>
            <p:ph type="sldNum" sz="quarter" idx="8"/>
          </p:nvPr>
        </p:nvSpPr>
        <p:spPr/>
        <p:txBody>
          <a:bodyPr/>
          <a:lstStyle>
            <a:lvl1pPr>
              <a:defRPr/>
            </a:lvl1pPr>
          </a:lstStyle>
          <a:p>
            <a:pPr lvl="0"/>
            <a:fld id="{8082E01C-5789-4EC8-ABBE-CCF8E2C1F5B1}" type="slidenum">
              <a:t>‹#›</a:t>
            </a:fld>
            <a:endParaRPr lang="en-GB"/>
          </a:p>
        </p:txBody>
      </p:sp>
      <p:sp>
        <p:nvSpPr>
          <p:cNvPr id="8" name="TextBox 7">
            <a:extLst>
              <a:ext uri="{FF2B5EF4-FFF2-40B4-BE49-F238E27FC236}">
                <a16:creationId xmlns:a16="http://schemas.microsoft.com/office/drawing/2014/main" id="{0520B272-CECC-D9D0-EF62-4F2691BD4944}"/>
              </a:ext>
            </a:extLst>
          </p:cNvPr>
          <p:cNvSpPr txBox="1"/>
          <p:nvPr/>
        </p:nvSpPr>
        <p:spPr>
          <a:xfrm>
            <a:off x="2196169" y="641223"/>
            <a:ext cx="415640" cy="369335"/>
          </a:xfrm>
          <a:prstGeom prst="rect">
            <a:avLst/>
          </a:prstGeom>
          <a:noFill/>
          <a:ln cap="flat">
            <a:noFill/>
          </a:ln>
        </p:spPr>
        <p:txBody>
          <a:bodyPr vert="horz" wrap="square" lIns="91440" tIns="45720" rIns="91440" bIns="45720" anchor="t" anchorCtr="0" compatLnSpc="1">
            <a:sp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8EC0C1"/>
                </a:solidFill>
                <a:uFillTx/>
                <a:latin typeface="Wingdings 3" pitchFamily="18"/>
              </a:rPr>
              <a:t>z</a:t>
            </a:r>
            <a:endParaRPr lang="en-US" sz="1000" b="0" i="0" u="none" strike="noStrike" kern="1200" cap="none" spc="0" baseline="0">
              <a:solidFill>
                <a:srgbClr val="8EC0C1"/>
              </a:solidFill>
              <a:uFillTx/>
              <a:latin typeface="MS Shell Dlg 2" pitchFamily="34"/>
            </a:endParaRPr>
          </a:p>
        </p:txBody>
      </p:sp>
    </p:spTree>
    <p:extLst>
      <p:ext uri="{BB962C8B-B14F-4D97-AF65-F5344CB8AC3E}">
        <p14:creationId xmlns:p14="http://schemas.microsoft.com/office/powerpoint/2010/main" val="19265638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1">
            <a:extLst>
              <a:ext uri="{FF2B5EF4-FFF2-40B4-BE49-F238E27FC236}">
                <a16:creationId xmlns:a16="http://schemas.microsoft.com/office/drawing/2014/main" id="{52311938-FB1E-712B-561E-856917022EFF}"/>
              </a:ext>
            </a:extLst>
          </p:cNvPr>
          <p:cNvSpPr/>
          <p:nvPr/>
        </p:nvSpPr>
        <p:spPr>
          <a:xfrm>
            <a:off x="1004477" y="0"/>
            <a:ext cx="10372313" cy="6858000"/>
          </a:xfrm>
          <a:prstGeom prst="rect">
            <a:avLst/>
          </a:prstGeom>
          <a:solidFill>
            <a:srgbClr val="1F2D29">
              <a:alpha val="92000"/>
            </a:srgbClr>
          </a:solidFill>
          <a:ln cap="flat">
            <a:noFill/>
            <a:prstDash val="solid"/>
          </a:ln>
        </p:spPr>
        <p:txBody>
          <a:bodyPr lIns="0" tIns="0" rIns="0" bIns="0"/>
          <a:lstStyle/>
          <a:p>
            <a:endParaRPr lang="en-GB"/>
          </a:p>
        </p:txBody>
      </p:sp>
      <p:sp>
        <p:nvSpPr>
          <p:cNvPr id="3" name="Rectangle 12">
            <a:extLst>
              <a:ext uri="{FF2B5EF4-FFF2-40B4-BE49-F238E27FC236}">
                <a16:creationId xmlns:a16="http://schemas.microsoft.com/office/drawing/2014/main" id="{ACACBA14-A718-47AF-6413-1BC882D8DEFF}"/>
              </a:ext>
            </a:extLst>
          </p:cNvPr>
          <p:cNvSpPr/>
          <p:nvPr/>
        </p:nvSpPr>
        <p:spPr>
          <a:xfrm>
            <a:off x="11377330" y="0"/>
            <a:ext cx="27432" cy="6858000"/>
          </a:xfrm>
          <a:prstGeom prst="rect">
            <a:avLst/>
          </a:prstGeom>
          <a:solidFill>
            <a:srgbClr val="8EC0C1"/>
          </a:solidFill>
          <a:ln cap="flat">
            <a:noFill/>
            <a:prstDash val="solid"/>
          </a:ln>
        </p:spPr>
        <p:txBody>
          <a:bodyPr lIns="0" tIns="0" rIns="0" bIns="0"/>
          <a:lstStyle/>
          <a:p>
            <a:endParaRPr lang="en-GB"/>
          </a:p>
        </p:txBody>
      </p:sp>
      <p:sp>
        <p:nvSpPr>
          <p:cNvPr id="4" name="Date Placeholder 1">
            <a:extLst>
              <a:ext uri="{FF2B5EF4-FFF2-40B4-BE49-F238E27FC236}">
                <a16:creationId xmlns:a16="http://schemas.microsoft.com/office/drawing/2014/main" id="{4B8C5185-499C-3A99-CBBE-F66F2CDF99B1}"/>
              </a:ext>
            </a:extLst>
          </p:cNvPr>
          <p:cNvSpPr txBox="1">
            <a:spLocks noGrp="1"/>
          </p:cNvSpPr>
          <p:nvPr>
            <p:ph type="dt" sz="half" idx="7"/>
          </p:nvPr>
        </p:nvSpPr>
        <p:spPr/>
        <p:txBody>
          <a:bodyPr/>
          <a:lstStyle>
            <a:lvl1pPr>
              <a:defRPr/>
            </a:lvl1pPr>
          </a:lstStyle>
          <a:p>
            <a:pPr lvl="0"/>
            <a:fld id="{29374D1E-0C44-43F0-9688-9FCF9B010695}" type="datetime1">
              <a:rPr lang="en-GB"/>
              <a:pPr lvl="0"/>
              <a:t>03/03/2024</a:t>
            </a:fld>
            <a:endParaRPr lang="en-GB"/>
          </a:p>
        </p:txBody>
      </p:sp>
      <p:sp>
        <p:nvSpPr>
          <p:cNvPr id="5" name="Footer Placeholder 2">
            <a:extLst>
              <a:ext uri="{FF2B5EF4-FFF2-40B4-BE49-F238E27FC236}">
                <a16:creationId xmlns:a16="http://schemas.microsoft.com/office/drawing/2014/main" id="{B19B049D-74E6-92F2-E217-63FDBCB53258}"/>
              </a:ext>
            </a:extLst>
          </p:cNvPr>
          <p:cNvSpPr txBox="1">
            <a:spLocks noGrp="1"/>
          </p:cNvSpPr>
          <p:nvPr>
            <p:ph type="ftr" sz="quarter" idx="9"/>
          </p:nvPr>
        </p:nvSpPr>
        <p:spPr/>
        <p:txBody>
          <a:bodyPr/>
          <a:lstStyle>
            <a:lvl1pPr>
              <a:defRPr/>
            </a:lvl1pPr>
          </a:lstStyle>
          <a:p>
            <a:pPr lvl="0"/>
            <a:endParaRPr lang="en-GB"/>
          </a:p>
        </p:txBody>
      </p:sp>
      <p:sp>
        <p:nvSpPr>
          <p:cNvPr id="6" name="Slide Number Placeholder 3">
            <a:extLst>
              <a:ext uri="{FF2B5EF4-FFF2-40B4-BE49-F238E27FC236}">
                <a16:creationId xmlns:a16="http://schemas.microsoft.com/office/drawing/2014/main" id="{1A52E4C8-05EC-790B-0323-B2EC88808473}"/>
              </a:ext>
            </a:extLst>
          </p:cNvPr>
          <p:cNvSpPr txBox="1">
            <a:spLocks noGrp="1"/>
          </p:cNvSpPr>
          <p:nvPr>
            <p:ph type="sldNum" sz="quarter" idx="8"/>
          </p:nvPr>
        </p:nvSpPr>
        <p:spPr/>
        <p:txBody>
          <a:bodyPr/>
          <a:lstStyle>
            <a:lvl1pPr>
              <a:defRPr/>
            </a:lvl1pPr>
          </a:lstStyle>
          <a:p>
            <a:pPr lvl="0"/>
            <a:fld id="{62F30111-4CF2-4754-B7C6-C577D5C1FAF4}" type="slidenum">
              <a:t>‹#›</a:t>
            </a:fld>
            <a:endParaRPr lang="en-GB"/>
          </a:p>
        </p:txBody>
      </p:sp>
    </p:spTree>
    <p:extLst>
      <p:ext uri="{BB962C8B-B14F-4D97-AF65-F5344CB8AC3E}">
        <p14:creationId xmlns:p14="http://schemas.microsoft.com/office/powerpoint/2010/main" val="3401589364"/>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24">
            <a:extLst>
              <a:ext uri="{FF2B5EF4-FFF2-40B4-BE49-F238E27FC236}">
                <a16:creationId xmlns:a16="http://schemas.microsoft.com/office/drawing/2014/main" id="{ED9E9935-4DA8-D89A-E34E-F309CEBD22D5}"/>
              </a:ext>
            </a:extLst>
          </p:cNvPr>
          <p:cNvSpPr/>
          <p:nvPr/>
        </p:nvSpPr>
        <p:spPr>
          <a:xfrm>
            <a:off x="1004477" y="0"/>
            <a:ext cx="10372313" cy="6858000"/>
          </a:xfrm>
          <a:prstGeom prst="rect">
            <a:avLst/>
          </a:prstGeom>
          <a:solidFill>
            <a:srgbClr val="1F2D29">
              <a:alpha val="92000"/>
            </a:srgbClr>
          </a:solidFill>
          <a:ln cap="flat">
            <a:noFill/>
            <a:prstDash val="solid"/>
          </a:ln>
        </p:spPr>
        <p:txBody>
          <a:bodyPr lIns="0" tIns="0" rIns="0" bIns="0"/>
          <a:lstStyle/>
          <a:p>
            <a:endParaRPr lang="en-GB"/>
          </a:p>
        </p:txBody>
      </p:sp>
      <p:sp>
        <p:nvSpPr>
          <p:cNvPr id="3" name="Rectangle 25">
            <a:extLst>
              <a:ext uri="{FF2B5EF4-FFF2-40B4-BE49-F238E27FC236}">
                <a16:creationId xmlns:a16="http://schemas.microsoft.com/office/drawing/2014/main" id="{BB41B65B-CC41-6E37-D6B2-AA17346B24B2}"/>
              </a:ext>
            </a:extLst>
          </p:cNvPr>
          <p:cNvSpPr/>
          <p:nvPr/>
        </p:nvSpPr>
        <p:spPr>
          <a:xfrm>
            <a:off x="11377330" y="0"/>
            <a:ext cx="27432" cy="6858000"/>
          </a:xfrm>
          <a:prstGeom prst="rect">
            <a:avLst/>
          </a:prstGeom>
          <a:solidFill>
            <a:srgbClr val="8EC0C1"/>
          </a:solidFill>
          <a:ln cap="flat">
            <a:noFill/>
            <a:prstDash val="solid"/>
          </a:ln>
        </p:spPr>
        <p:txBody>
          <a:bodyPr lIns="0" tIns="0" rIns="0" bIns="0"/>
          <a:lstStyle/>
          <a:p>
            <a:endParaRPr lang="en-GB"/>
          </a:p>
        </p:txBody>
      </p:sp>
      <p:sp>
        <p:nvSpPr>
          <p:cNvPr id="4" name="TextBox 9">
            <a:extLst>
              <a:ext uri="{FF2B5EF4-FFF2-40B4-BE49-F238E27FC236}">
                <a16:creationId xmlns:a16="http://schemas.microsoft.com/office/drawing/2014/main" id="{640CE03F-8CED-E3D0-9290-19AE2FEA7AAC}"/>
              </a:ext>
            </a:extLst>
          </p:cNvPr>
          <p:cNvSpPr txBox="1"/>
          <p:nvPr/>
        </p:nvSpPr>
        <p:spPr>
          <a:xfrm>
            <a:off x="1554150" y="1127546"/>
            <a:ext cx="415640" cy="369335"/>
          </a:xfrm>
          <a:prstGeom prst="rect">
            <a:avLst/>
          </a:prstGeom>
          <a:noFill/>
          <a:ln cap="flat">
            <a:noFill/>
          </a:ln>
        </p:spPr>
        <p:txBody>
          <a:bodyPr vert="horz" wrap="square" lIns="91440" tIns="45720" rIns="91440" bIns="45720" anchor="t" anchorCtr="0" compatLnSpc="1">
            <a:sp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8EC0C1"/>
                </a:solidFill>
                <a:uFillTx/>
                <a:latin typeface="Wingdings 3" pitchFamily="18"/>
              </a:rPr>
              <a:t>z</a:t>
            </a:r>
            <a:endParaRPr lang="en-US" sz="1000" b="0" i="0" u="none" strike="noStrike" kern="1200" cap="none" spc="0" baseline="0">
              <a:solidFill>
                <a:srgbClr val="8EC0C1"/>
              </a:solidFill>
              <a:uFillTx/>
              <a:latin typeface="MS Shell Dlg 2" pitchFamily="34"/>
            </a:endParaRPr>
          </a:p>
        </p:txBody>
      </p:sp>
      <p:sp>
        <p:nvSpPr>
          <p:cNvPr id="5" name="Title 1">
            <a:extLst>
              <a:ext uri="{FF2B5EF4-FFF2-40B4-BE49-F238E27FC236}">
                <a16:creationId xmlns:a16="http://schemas.microsoft.com/office/drawing/2014/main" id="{9A595FCC-FB0F-A0F7-A03C-9EC05C7B3CB5}"/>
              </a:ext>
            </a:extLst>
          </p:cNvPr>
          <p:cNvSpPr txBox="1">
            <a:spLocks noGrp="1"/>
          </p:cNvSpPr>
          <p:nvPr>
            <p:ph type="title"/>
          </p:nvPr>
        </p:nvSpPr>
        <p:spPr>
          <a:xfrm>
            <a:off x="1970321" y="1282455"/>
            <a:ext cx="2664360" cy="1903241"/>
          </a:xfrm>
        </p:spPr>
        <p:txBody>
          <a:bodyPr anchor="b"/>
          <a:lstStyle>
            <a:lvl1pPr algn="l">
              <a:defRPr sz="2400"/>
            </a:lvl1pPr>
          </a:lstStyle>
          <a:p>
            <a:pPr lvl="0"/>
            <a:r>
              <a:rPr lang="en-US"/>
              <a:t>Click to edit Master title style</a:t>
            </a:r>
          </a:p>
        </p:txBody>
      </p:sp>
      <p:sp>
        <p:nvSpPr>
          <p:cNvPr id="6" name="Content Placeholder 2">
            <a:extLst>
              <a:ext uri="{FF2B5EF4-FFF2-40B4-BE49-F238E27FC236}">
                <a16:creationId xmlns:a16="http://schemas.microsoft.com/office/drawing/2014/main" id="{85A76F5A-1BC7-48EC-5E12-BEA712D30D99}"/>
              </a:ext>
            </a:extLst>
          </p:cNvPr>
          <p:cNvSpPr txBox="1">
            <a:spLocks noGrp="1"/>
          </p:cNvSpPr>
          <p:nvPr>
            <p:ph idx="1"/>
          </p:nvPr>
        </p:nvSpPr>
        <p:spPr>
          <a:xfrm>
            <a:off x="5120155" y="805815"/>
            <a:ext cx="5446276" cy="5244129"/>
          </a:xfrm>
        </p:spPr>
        <p:txBody>
          <a:bodyPr anchor="ct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Text Placeholder 3">
            <a:extLst>
              <a:ext uri="{FF2B5EF4-FFF2-40B4-BE49-F238E27FC236}">
                <a16:creationId xmlns:a16="http://schemas.microsoft.com/office/drawing/2014/main" id="{445AB750-C014-5E7C-74E2-1EB130650C49}"/>
              </a:ext>
            </a:extLst>
          </p:cNvPr>
          <p:cNvSpPr txBox="1">
            <a:spLocks noGrp="1"/>
          </p:cNvSpPr>
          <p:nvPr>
            <p:ph type="body" idx="2"/>
          </p:nvPr>
        </p:nvSpPr>
        <p:spPr>
          <a:xfrm>
            <a:off x="1970321" y="3186153"/>
            <a:ext cx="2664360" cy="2386401"/>
          </a:xfrm>
        </p:spPr>
        <p:txBody>
          <a:bodyPr/>
          <a:lstStyle>
            <a:lvl1pPr marL="0" indent="0">
              <a:buNone/>
              <a:defRPr sz="1600"/>
            </a:lvl1pPr>
          </a:lstStyle>
          <a:p>
            <a:pPr lvl="0"/>
            <a:r>
              <a:rPr lang="en-US"/>
              <a:t>Click to edit Master text styles</a:t>
            </a:r>
          </a:p>
        </p:txBody>
      </p:sp>
      <p:sp>
        <p:nvSpPr>
          <p:cNvPr id="8" name="Date Placeholder 4">
            <a:extLst>
              <a:ext uri="{FF2B5EF4-FFF2-40B4-BE49-F238E27FC236}">
                <a16:creationId xmlns:a16="http://schemas.microsoft.com/office/drawing/2014/main" id="{EB2441FA-9830-933B-0E64-D6ADE5AA38E4}"/>
              </a:ext>
            </a:extLst>
          </p:cNvPr>
          <p:cNvSpPr txBox="1">
            <a:spLocks noGrp="1"/>
          </p:cNvSpPr>
          <p:nvPr>
            <p:ph type="dt" sz="half" idx="7"/>
          </p:nvPr>
        </p:nvSpPr>
        <p:spPr/>
        <p:txBody>
          <a:bodyPr/>
          <a:lstStyle>
            <a:lvl1pPr>
              <a:defRPr/>
            </a:lvl1pPr>
          </a:lstStyle>
          <a:p>
            <a:pPr lvl="0"/>
            <a:fld id="{428D8EFB-E18D-4FE9-8689-974D6A9D3244}" type="datetime1">
              <a:rPr lang="en-GB"/>
              <a:pPr lvl="0"/>
              <a:t>03/03/2024</a:t>
            </a:fld>
            <a:endParaRPr lang="en-GB"/>
          </a:p>
        </p:txBody>
      </p:sp>
      <p:sp>
        <p:nvSpPr>
          <p:cNvPr id="9" name="Footer Placeholder 5">
            <a:extLst>
              <a:ext uri="{FF2B5EF4-FFF2-40B4-BE49-F238E27FC236}">
                <a16:creationId xmlns:a16="http://schemas.microsoft.com/office/drawing/2014/main" id="{971FCDF4-4DBA-54CA-8277-FFF9C3115682}"/>
              </a:ext>
            </a:extLst>
          </p:cNvPr>
          <p:cNvSpPr txBox="1">
            <a:spLocks noGrp="1"/>
          </p:cNvSpPr>
          <p:nvPr>
            <p:ph type="ftr" sz="quarter" idx="9"/>
          </p:nvPr>
        </p:nvSpPr>
        <p:spPr/>
        <p:txBody>
          <a:bodyPr/>
          <a:lstStyle>
            <a:lvl1pPr>
              <a:defRPr/>
            </a:lvl1pPr>
          </a:lstStyle>
          <a:p>
            <a:pPr lvl="0"/>
            <a:endParaRPr lang="en-GB"/>
          </a:p>
        </p:txBody>
      </p:sp>
      <p:sp>
        <p:nvSpPr>
          <p:cNvPr id="10" name="Slide Number Placeholder 6">
            <a:extLst>
              <a:ext uri="{FF2B5EF4-FFF2-40B4-BE49-F238E27FC236}">
                <a16:creationId xmlns:a16="http://schemas.microsoft.com/office/drawing/2014/main" id="{074926BC-D097-27BB-69A6-3846170BD5BA}"/>
              </a:ext>
            </a:extLst>
          </p:cNvPr>
          <p:cNvSpPr txBox="1">
            <a:spLocks noGrp="1"/>
          </p:cNvSpPr>
          <p:nvPr>
            <p:ph type="sldNum" sz="quarter" idx="8"/>
          </p:nvPr>
        </p:nvSpPr>
        <p:spPr/>
        <p:txBody>
          <a:bodyPr/>
          <a:lstStyle>
            <a:lvl1pPr>
              <a:defRPr/>
            </a:lvl1pPr>
          </a:lstStyle>
          <a:p>
            <a:pPr lvl="0"/>
            <a:fld id="{25FEDB04-3F8A-4668-9C11-583DD932DAF4}" type="slidenum">
              <a:t>‹#›</a:t>
            </a:fld>
            <a:endParaRPr lang="en-GB"/>
          </a:p>
        </p:txBody>
      </p:sp>
    </p:spTree>
    <p:extLst>
      <p:ext uri="{BB962C8B-B14F-4D97-AF65-F5344CB8AC3E}">
        <p14:creationId xmlns:p14="http://schemas.microsoft.com/office/powerpoint/2010/main" val="12195301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Rectangle 18">
            <a:extLst>
              <a:ext uri="{FF2B5EF4-FFF2-40B4-BE49-F238E27FC236}">
                <a16:creationId xmlns:a16="http://schemas.microsoft.com/office/drawing/2014/main" id="{BBB009C2-D64F-A290-C7A2-302980C34357}"/>
              </a:ext>
            </a:extLst>
          </p:cNvPr>
          <p:cNvSpPr/>
          <p:nvPr/>
        </p:nvSpPr>
        <p:spPr>
          <a:xfrm>
            <a:off x="1004477" y="0"/>
            <a:ext cx="10372313" cy="6858000"/>
          </a:xfrm>
          <a:prstGeom prst="rect">
            <a:avLst/>
          </a:prstGeom>
          <a:solidFill>
            <a:srgbClr val="1F2D29">
              <a:alpha val="92000"/>
            </a:srgbClr>
          </a:solidFill>
          <a:ln cap="flat">
            <a:noFill/>
            <a:prstDash val="solid"/>
          </a:ln>
        </p:spPr>
        <p:txBody>
          <a:bodyPr lIns="0" tIns="0" rIns="0" bIns="0"/>
          <a:lstStyle/>
          <a:p>
            <a:endParaRPr lang="en-GB"/>
          </a:p>
        </p:txBody>
      </p:sp>
      <p:sp>
        <p:nvSpPr>
          <p:cNvPr id="3" name="Rectangle 19">
            <a:extLst>
              <a:ext uri="{FF2B5EF4-FFF2-40B4-BE49-F238E27FC236}">
                <a16:creationId xmlns:a16="http://schemas.microsoft.com/office/drawing/2014/main" id="{89E947E5-D3E8-5846-F523-CE9AEAA86275}"/>
              </a:ext>
            </a:extLst>
          </p:cNvPr>
          <p:cNvSpPr/>
          <p:nvPr/>
        </p:nvSpPr>
        <p:spPr>
          <a:xfrm>
            <a:off x="11377330" y="0"/>
            <a:ext cx="27432" cy="6858000"/>
          </a:xfrm>
          <a:prstGeom prst="rect">
            <a:avLst/>
          </a:prstGeom>
          <a:solidFill>
            <a:srgbClr val="8EC0C1"/>
          </a:solidFill>
          <a:ln cap="flat">
            <a:noFill/>
            <a:prstDash val="solid"/>
          </a:ln>
        </p:spPr>
        <p:txBody>
          <a:bodyPr lIns="0" tIns="0" rIns="0" bIns="0"/>
          <a:lstStyle/>
          <a:p>
            <a:endParaRPr lang="en-GB"/>
          </a:p>
        </p:txBody>
      </p:sp>
      <p:sp>
        <p:nvSpPr>
          <p:cNvPr id="4" name="Picture Placeholder 2">
            <a:extLst>
              <a:ext uri="{FF2B5EF4-FFF2-40B4-BE49-F238E27FC236}">
                <a16:creationId xmlns:a16="http://schemas.microsoft.com/office/drawing/2014/main" id="{94467489-4B14-7A71-D92C-2CB296749293}"/>
              </a:ext>
            </a:extLst>
          </p:cNvPr>
          <p:cNvSpPr txBox="1">
            <a:spLocks noGrp="1"/>
          </p:cNvSpPr>
          <p:nvPr>
            <p:ph type="pic" idx="1"/>
          </p:nvPr>
        </p:nvSpPr>
        <p:spPr>
          <a:xfrm>
            <a:off x="6747064" y="3227"/>
            <a:ext cx="4629735" cy="6858000"/>
          </a:xfrm>
          <a:solidFill>
            <a:srgbClr val="FFFFFF">
              <a:alpha val="10000"/>
            </a:srgbClr>
          </a:solidFill>
        </p:spPr>
        <p:txBody>
          <a:bodyPr anchorCtr="1"/>
          <a:lstStyle>
            <a:lvl1pPr marL="0" indent="0" algn="ctr">
              <a:buNone/>
              <a:defRPr sz="2800"/>
            </a:lvl1pPr>
          </a:lstStyle>
          <a:p>
            <a:pPr lvl="0"/>
            <a:r>
              <a:rPr lang="en-US"/>
              <a:t>Click icon to add picture</a:t>
            </a:r>
          </a:p>
        </p:txBody>
      </p:sp>
      <p:sp>
        <p:nvSpPr>
          <p:cNvPr id="5" name="TextBox 9">
            <a:extLst>
              <a:ext uri="{FF2B5EF4-FFF2-40B4-BE49-F238E27FC236}">
                <a16:creationId xmlns:a16="http://schemas.microsoft.com/office/drawing/2014/main" id="{6383CF1D-9D37-DA9E-DF58-9AB24BD7505D}"/>
              </a:ext>
            </a:extLst>
          </p:cNvPr>
          <p:cNvSpPr txBox="1"/>
          <p:nvPr/>
        </p:nvSpPr>
        <p:spPr>
          <a:xfrm>
            <a:off x="1554690" y="1127546"/>
            <a:ext cx="415640" cy="369335"/>
          </a:xfrm>
          <a:prstGeom prst="rect">
            <a:avLst/>
          </a:prstGeom>
          <a:noFill/>
          <a:ln cap="flat">
            <a:noFill/>
          </a:ln>
        </p:spPr>
        <p:txBody>
          <a:bodyPr vert="horz" wrap="square" lIns="91440" tIns="45720" rIns="91440" bIns="45720" anchor="t" anchorCtr="0" compatLnSpc="1">
            <a:sp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8EC0C1"/>
                </a:solidFill>
                <a:uFillTx/>
                <a:latin typeface="Wingdings 3" pitchFamily="18"/>
              </a:rPr>
              <a:t>z</a:t>
            </a:r>
            <a:endParaRPr lang="en-US" sz="1000" b="0" i="0" u="none" strike="noStrike" kern="1200" cap="none" spc="0" baseline="0">
              <a:solidFill>
                <a:srgbClr val="8EC0C1"/>
              </a:solidFill>
              <a:uFillTx/>
              <a:latin typeface="MS Shell Dlg 2" pitchFamily="34"/>
            </a:endParaRPr>
          </a:p>
        </p:txBody>
      </p:sp>
      <p:sp>
        <p:nvSpPr>
          <p:cNvPr id="6" name="Title 1">
            <a:extLst>
              <a:ext uri="{FF2B5EF4-FFF2-40B4-BE49-F238E27FC236}">
                <a16:creationId xmlns:a16="http://schemas.microsoft.com/office/drawing/2014/main" id="{E9BC49D3-FBCE-2839-40EF-F0B36C1F00DC}"/>
              </a:ext>
            </a:extLst>
          </p:cNvPr>
          <p:cNvSpPr txBox="1">
            <a:spLocks noGrp="1"/>
          </p:cNvSpPr>
          <p:nvPr>
            <p:ph type="title"/>
          </p:nvPr>
        </p:nvSpPr>
        <p:spPr>
          <a:xfrm>
            <a:off x="1971245" y="1282455"/>
            <a:ext cx="3970983" cy="1900470"/>
          </a:xfrm>
        </p:spPr>
        <p:txBody>
          <a:bodyPr anchor="b"/>
          <a:lstStyle>
            <a:lvl1pPr algn="l">
              <a:defRPr sz="3200"/>
            </a:lvl1pPr>
          </a:lstStyle>
          <a:p>
            <a:pPr lvl="0"/>
            <a:r>
              <a:rPr lang="en-US"/>
              <a:t>Click to edit Master title style</a:t>
            </a:r>
          </a:p>
        </p:txBody>
      </p:sp>
      <p:sp>
        <p:nvSpPr>
          <p:cNvPr id="7" name="Text Placeholder 3">
            <a:extLst>
              <a:ext uri="{FF2B5EF4-FFF2-40B4-BE49-F238E27FC236}">
                <a16:creationId xmlns:a16="http://schemas.microsoft.com/office/drawing/2014/main" id="{38D0DF49-FFA3-7398-97ED-F3E7E6AC1C58}"/>
              </a:ext>
            </a:extLst>
          </p:cNvPr>
          <p:cNvSpPr txBox="1">
            <a:spLocks noGrp="1"/>
          </p:cNvSpPr>
          <p:nvPr>
            <p:ph type="body" idx="2"/>
          </p:nvPr>
        </p:nvSpPr>
        <p:spPr>
          <a:xfrm>
            <a:off x="1970321" y="3182925"/>
            <a:ext cx="3971870" cy="2386391"/>
          </a:xfrm>
        </p:spPr>
        <p:txBody>
          <a:bodyPr/>
          <a:lstStyle>
            <a:lvl1pPr marL="0" indent="0">
              <a:buNone/>
              <a:defRPr/>
            </a:lvl1pPr>
          </a:lstStyle>
          <a:p>
            <a:pPr lvl="0"/>
            <a:r>
              <a:rPr lang="en-US"/>
              <a:t>Click to edit Master text styles</a:t>
            </a:r>
          </a:p>
        </p:txBody>
      </p:sp>
      <p:sp>
        <p:nvSpPr>
          <p:cNvPr id="8" name="Date Placeholder 4">
            <a:extLst>
              <a:ext uri="{FF2B5EF4-FFF2-40B4-BE49-F238E27FC236}">
                <a16:creationId xmlns:a16="http://schemas.microsoft.com/office/drawing/2014/main" id="{0DA32D6B-B6B3-5517-66EC-CBCE90F967D7}"/>
              </a:ext>
            </a:extLst>
          </p:cNvPr>
          <p:cNvSpPr txBox="1">
            <a:spLocks noGrp="1"/>
          </p:cNvSpPr>
          <p:nvPr>
            <p:ph type="dt" sz="half" idx="7"/>
          </p:nvPr>
        </p:nvSpPr>
        <p:spPr/>
        <p:txBody>
          <a:bodyPr/>
          <a:lstStyle>
            <a:lvl1pPr>
              <a:defRPr/>
            </a:lvl1pPr>
          </a:lstStyle>
          <a:p>
            <a:pPr lvl="0"/>
            <a:fld id="{23847A28-797E-416A-981F-D066E2E40CDF}" type="datetime1">
              <a:rPr lang="en-GB"/>
              <a:pPr lvl="0"/>
              <a:t>03/03/2024</a:t>
            </a:fld>
            <a:endParaRPr lang="en-GB"/>
          </a:p>
        </p:txBody>
      </p:sp>
      <p:sp>
        <p:nvSpPr>
          <p:cNvPr id="9" name="Footer Placeholder 5">
            <a:extLst>
              <a:ext uri="{FF2B5EF4-FFF2-40B4-BE49-F238E27FC236}">
                <a16:creationId xmlns:a16="http://schemas.microsoft.com/office/drawing/2014/main" id="{75276387-B33F-7B5F-E510-891619B535C1}"/>
              </a:ext>
            </a:extLst>
          </p:cNvPr>
          <p:cNvSpPr txBox="1">
            <a:spLocks noGrp="1"/>
          </p:cNvSpPr>
          <p:nvPr>
            <p:ph type="ftr" sz="quarter" idx="9"/>
          </p:nvPr>
        </p:nvSpPr>
        <p:spPr/>
        <p:txBody>
          <a:bodyPr/>
          <a:lstStyle>
            <a:lvl1pPr>
              <a:defRPr/>
            </a:lvl1pPr>
          </a:lstStyle>
          <a:p>
            <a:pPr lvl="0"/>
            <a:endParaRPr lang="en-GB"/>
          </a:p>
        </p:txBody>
      </p:sp>
      <p:sp>
        <p:nvSpPr>
          <p:cNvPr id="10" name="Slide Number Placeholder 6">
            <a:extLst>
              <a:ext uri="{FF2B5EF4-FFF2-40B4-BE49-F238E27FC236}">
                <a16:creationId xmlns:a16="http://schemas.microsoft.com/office/drawing/2014/main" id="{6645C8DC-A11D-7722-65E7-6984BB288A45}"/>
              </a:ext>
            </a:extLst>
          </p:cNvPr>
          <p:cNvSpPr txBox="1">
            <a:spLocks noGrp="1"/>
          </p:cNvSpPr>
          <p:nvPr>
            <p:ph type="sldNum" sz="quarter" idx="8"/>
          </p:nvPr>
        </p:nvSpPr>
        <p:spPr/>
        <p:txBody>
          <a:bodyPr/>
          <a:lstStyle>
            <a:lvl1pPr>
              <a:defRPr/>
            </a:lvl1pPr>
          </a:lstStyle>
          <a:p>
            <a:pPr lvl="0"/>
            <a:fld id="{F72C6F7A-5939-459A-8C8E-0B230E7642A9}" type="slidenum">
              <a:t>‹#›</a:t>
            </a:fld>
            <a:endParaRPr lang="en-GB"/>
          </a:p>
        </p:txBody>
      </p:sp>
    </p:spTree>
    <p:extLst>
      <p:ext uri="{BB962C8B-B14F-4D97-AF65-F5344CB8AC3E}">
        <p14:creationId xmlns:p14="http://schemas.microsoft.com/office/powerpoint/2010/main" val="18787294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Rectangle 13">
            <a:extLst>
              <a:ext uri="{FF2B5EF4-FFF2-40B4-BE49-F238E27FC236}">
                <a16:creationId xmlns:a16="http://schemas.microsoft.com/office/drawing/2014/main" id="{C8368B60-F9D5-4B5D-7B95-4CA4C8592332}"/>
              </a:ext>
            </a:extLst>
          </p:cNvPr>
          <p:cNvSpPr/>
          <p:nvPr/>
        </p:nvSpPr>
        <p:spPr>
          <a:xfrm>
            <a:off x="1004477" y="0"/>
            <a:ext cx="10372313" cy="6858000"/>
          </a:xfrm>
          <a:prstGeom prst="rect">
            <a:avLst/>
          </a:prstGeom>
          <a:solidFill>
            <a:srgbClr val="1F2D29">
              <a:alpha val="92000"/>
            </a:srgbClr>
          </a:solidFill>
          <a:ln cap="flat">
            <a:noFill/>
            <a:prstDash val="solid"/>
          </a:ln>
        </p:spPr>
        <p:txBody>
          <a:bodyPr lIns="0" tIns="0" rIns="0" bIns="0"/>
          <a:lstStyle/>
          <a:p>
            <a:endParaRPr lang="en-GB"/>
          </a:p>
        </p:txBody>
      </p:sp>
      <p:sp>
        <p:nvSpPr>
          <p:cNvPr id="3" name="Rectangle 14">
            <a:extLst>
              <a:ext uri="{FF2B5EF4-FFF2-40B4-BE49-F238E27FC236}">
                <a16:creationId xmlns:a16="http://schemas.microsoft.com/office/drawing/2014/main" id="{ED37CB15-8DBD-A492-E04F-5CDB8921D007}"/>
              </a:ext>
            </a:extLst>
          </p:cNvPr>
          <p:cNvSpPr/>
          <p:nvPr/>
        </p:nvSpPr>
        <p:spPr>
          <a:xfrm>
            <a:off x="11377330" y="0"/>
            <a:ext cx="27432" cy="6858000"/>
          </a:xfrm>
          <a:prstGeom prst="rect">
            <a:avLst/>
          </a:prstGeom>
          <a:solidFill>
            <a:srgbClr val="8EC0C1"/>
          </a:solidFill>
          <a:ln cap="flat">
            <a:noFill/>
            <a:prstDash val="solid"/>
          </a:ln>
        </p:spPr>
        <p:txBody>
          <a:bodyPr lIns="0" tIns="0" rIns="0" bIns="0"/>
          <a:lstStyle/>
          <a:p>
            <a:endParaRPr lang="en-GB"/>
          </a:p>
        </p:txBody>
      </p:sp>
      <p:sp>
        <p:nvSpPr>
          <p:cNvPr id="4" name="TextBox 8">
            <a:extLst>
              <a:ext uri="{FF2B5EF4-FFF2-40B4-BE49-F238E27FC236}">
                <a16:creationId xmlns:a16="http://schemas.microsoft.com/office/drawing/2014/main" id="{D57A7688-3948-708A-F252-17952039E4AD}"/>
              </a:ext>
            </a:extLst>
          </p:cNvPr>
          <p:cNvSpPr txBox="1"/>
          <p:nvPr/>
        </p:nvSpPr>
        <p:spPr>
          <a:xfrm>
            <a:off x="2194239" y="641223"/>
            <a:ext cx="415640" cy="369335"/>
          </a:xfrm>
          <a:prstGeom prst="rect">
            <a:avLst/>
          </a:prstGeom>
          <a:noFill/>
          <a:ln cap="flat">
            <a:noFill/>
          </a:ln>
        </p:spPr>
        <p:txBody>
          <a:bodyPr vert="horz" wrap="square" lIns="91440" tIns="45720" rIns="91440" bIns="45720" anchor="t" anchorCtr="0" compatLnSpc="1">
            <a:sp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8EC0C1"/>
                </a:solidFill>
                <a:uFillTx/>
                <a:latin typeface="Wingdings 3" pitchFamily="18"/>
              </a:rPr>
              <a:t>z</a:t>
            </a:r>
            <a:endParaRPr lang="en-US" sz="1000" b="0" i="0" u="none" strike="noStrike" kern="1200" cap="none" spc="0" baseline="0">
              <a:solidFill>
                <a:srgbClr val="8EC0C1"/>
              </a:solidFill>
              <a:uFillTx/>
              <a:latin typeface="MS Shell Dlg 2" pitchFamily="34"/>
            </a:endParaRPr>
          </a:p>
        </p:txBody>
      </p:sp>
      <p:sp>
        <p:nvSpPr>
          <p:cNvPr id="5" name="Title 1">
            <a:extLst>
              <a:ext uri="{FF2B5EF4-FFF2-40B4-BE49-F238E27FC236}">
                <a16:creationId xmlns:a16="http://schemas.microsoft.com/office/drawing/2014/main" id="{332CEEF4-199D-BB36-44EA-54437AE3D916}"/>
              </a:ext>
            </a:extLst>
          </p:cNvPr>
          <p:cNvSpPr txBox="1">
            <a:spLocks noGrp="1"/>
          </p:cNvSpPr>
          <p:nvPr>
            <p:ph type="title"/>
          </p:nvPr>
        </p:nvSpPr>
        <p:spPr>
          <a:xfrm>
            <a:off x="2611809" y="808055"/>
            <a:ext cx="7954091" cy="1077227"/>
          </a:xfrm>
        </p:spPr>
        <p:txBody>
          <a:bodyPr/>
          <a:lstStyle>
            <a:lvl1pPr>
              <a:defRPr/>
            </a:lvl1pPr>
          </a:lstStyle>
          <a:p>
            <a:pPr lvl="0"/>
            <a:r>
              <a:rPr lang="en-US"/>
              <a:t>Click to edit Master title style</a:t>
            </a:r>
          </a:p>
        </p:txBody>
      </p:sp>
      <p:sp>
        <p:nvSpPr>
          <p:cNvPr id="6" name="Vertical Text Placeholder 2">
            <a:extLst>
              <a:ext uri="{FF2B5EF4-FFF2-40B4-BE49-F238E27FC236}">
                <a16:creationId xmlns:a16="http://schemas.microsoft.com/office/drawing/2014/main" id="{7D04BCEE-6E0C-8464-23E2-F23DA4DFA85B}"/>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a:extLst>
              <a:ext uri="{FF2B5EF4-FFF2-40B4-BE49-F238E27FC236}">
                <a16:creationId xmlns:a16="http://schemas.microsoft.com/office/drawing/2014/main" id="{5C7A2EFA-5BEA-3A90-577B-3413B0D1AB81}"/>
              </a:ext>
            </a:extLst>
          </p:cNvPr>
          <p:cNvSpPr txBox="1">
            <a:spLocks noGrp="1"/>
          </p:cNvSpPr>
          <p:nvPr>
            <p:ph type="dt" sz="half" idx="7"/>
          </p:nvPr>
        </p:nvSpPr>
        <p:spPr/>
        <p:txBody>
          <a:bodyPr/>
          <a:lstStyle>
            <a:lvl1pPr>
              <a:defRPr/>
            </a:lvl1pPr>
          </a:lstStyle>
          <a:p>
            <a:pPr lvl="0"/>
            <a:fld id="{7778F23F-16F9-432C-8268-89AFE07D7EF7}" type="datetime1">
              <a:rPr lang="en-GB"/>
              <a:pPr lvl="0"/>
              <a:t>03/03/2024</a:t>
            </a:fld>
            <a:endParaRPr lang="en-GB"/>
          </a:p>
        </p:txBody>
      </p:sp>
      <p:sp>
        <p:nvSpPr>
          <p:cNvPr id="8" name="Footer Placeholder 4">
            <a:extLst>
              <a:ext uri="{FF2B5EF4-FFF2-40B4-BE49-F238E27FC236}">
                <a16:creationId xmlns:a16="http://schemas.microsoft.com/office/drawing/2014/main" id="{782B3CE5-1C91-D534-25FE-CE91EAC31641}"/>
              </a:ext>
            </a:extLst>
          </p:cNvPr>
          <p:cNvSpPr txBox="1">
            <a:spLocks noGrp="1"/>
          </p:cNvSpPr>
          <p:nvPr>
            <p:ph type="ftr" sz="quarter" idx="9"/>
          </p:nvPr>
        </p:nvSpPr>
        <p:spPr/>
        <p:txBody>
          <a:bodyPr/>
          <a:lstStyle>
            <a:lvl1pPr>
              <a:defRPr/>
            </a:lvl1pPr>
          </a:lstStyle>
          <a:p>
            <a:pPr lvl="0"/>
            <a:endParaRPr lang="en-GB"/>
          </a:p>
        </p:txBody>
      </p:sp>
      <p:sp>
        <p:nvSpPr>
          <p:cNvPr id="9" name="Slide Number Placeholder 5">
            <a:extLst>
              <a:ext uri="{FF2B5EF4-FFF2-40B4-BE49-F238E27FC236}">
                <a16:creationId xmlns:a16="http://schemas.microsoft.com/office/drawing/2014/main" id="{031F236B-FD95-2F84-7E8A-4D1EB264C4AB}"/>
              </a:ext>
            </a:extLst>
          </p:cNvPr>
          <p:cNvSpPr txBox="1">
            <a:spLocks noGrp="1"/>
          </p:cNvSpPr>
          <p:nvPr>
            <p:ph type="sldNum" sz="quarter" idx="8"/>
          </p:nvPr>
        </p:nvSpPr>
        <p:spPr/>
        <p:txBody>
          <a:bodyPr/>
          <a:lstStyle>
            <a:lvl1pPr>
              <a:defRPr/>
            </a:lvl1pPr>
          </a:lstStyle>
          <a:p>
            <a:pPr lvl="0"/>
            <a:fld id="{CAF824E0-EA7A-494F-83DD-60CD80E56771}" type="slidenum">
              <a:t>‹#›</a:t>
            </a:fld>
            <a:endParaRPr lang="en-GB"/>
          </a:p>
        </p:txBody>
      </p:sp>
    </p:spTree>
    <p:extLst>
      <p:ext uri="{BB962C8B-B14F-4D97-AF65-F5344CB8AC3E}">
        <p14:creationId xmlns:p14="http://schemas.microsoft.com/office/powerpoint/2010/main" val="19869312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Rectangle 14">
            <a:extLst>
              <a:ext uri="{FF2B5EF4-FFF2-40B4-BE49-F238E27FC236}">
                <a16:creationId xmlns:a16="http://schemas.microsoft.com/office/drawing/2014/main" id="{96066FA7-0E5B-CC8F-39CE-4ED16F72F37B}"/>
              </a:ext>
            </a:extLst>
          </p:cNvPr>
          <p:cNvSpPr/>
          <p:nvPr/>
        </p:nvSpPr>
        <p:spPr>
          <a:xfrm>
            <a:off x="1004477" y="0"/>
            <a:ext cx="10372313" cy="6858000"/>
          </a:xfrm>
          <a:prstGeom prst="rect">
            <a:avLst/>
          </a:prstGeom>
          <a:solidFill>
            <a:srgbClr val="1F2D29">
              <a:alpha val="92000"/>
            </a:srgbClr>
          </a:solidFill>
          <a:ln cap="flat">
            <a:noFill/>
            <a:prstDash val="solid"/>
          </a:ln>
        </p:spPr>
        <p:txBody>
          <a:bodyPr lIns="0" tIns="0" rIns="0" bIns="0"/>
          <a:lstStyle/>
          <a:p>
            <a:endParaRPr lang="en-GB"/>
          </a:p>
        </p:txBody>
      </p:sp>
      <p:sp>
        <p:nvSpPr>
          <p:cNvPr id="3" name="Rectangle 15">
            <a:extLst>
              <a:ext uri="{FF2B5EF4-FFF2-40B4-BE49-F238E27FC236}">
                <a16:creationId xmlns:a16="http://schemas.microsoft.com/office/drawing/2014/main" id="{F3E7AE98-DB54-C893-A56A-F54CC055ABDF}"/>
              </a:ext>
            </a:extLst>
          </p:cNvPr>
          <p:cNvSpPr/>
          <p:nvPr/>
        </p:nvSpPr>
        <p:spPr>
          <a:xfrm>
            <a:off x="11377330" y="0"/>
            <a:ext cx="27432" cy="6858000"/>
          </a:xfrm>
          <a:prstGeom prst="rect">
            <a:avLst/>
          </a:prstGeom>
          <a:solidFill>
            <a:srgbClr val="8EC0C1"/>
          </a:solidFill>
          <a:ln cap="flat">
            <a:noFill/>
            <a:prstDash val="solid"/>
          </a:ln>
        </p:spPr>
        <p:txBody>
          <a:bodyPr lIns="0" tIns="0" rIns="0" bIns="0"/>
          <a:lstStyle/>
          <a:p>
            <a:endParaRPr lang="en-GB"/>
          </a:p>
        </p:txBody>
      </p:sp>
      <p:sp>
        <p:nvSpPr>
          <p:cNvPr id="4" name="TextBox 8">
            <a:extLst>
              <a:ext uri="{FF2B5EF4-FFF2-40B4-BE49-F238E27FC236}">
                <a16:creationId xmlns:a16="http://schemas.microsoft.com/office/drawing/2014/main" id="{67D1698A-8EE9-A2C2-9108-7EBBFA6C11FA}"/>
              </a:ext>
            </a:extLst>
          </p:cNvPr>
          <p:cNvSpPr txBox="1"/>
          <p:nvPr/>
        </p:nvSpPr>
        <p:spPr>
          <a:xfrm rot="5400013">
            <a:off x="10337137" y="416062"/>
            <a:ext cx="415640" cy="369335"/>
          </a:xfrm>
          <a:prstGeom prst="rect">
            <a:avLst/>
          </a:prstGeom>
          <a:noFill/>
          <a:ln cap="flat">
            <a:noFill/>
          </a:ln>
        </p:spPr>
        <p:txBody>
          <a:bodyPr vert="horz" wrap="square" lIns="91440" tIns="45720" rIns="91440" bIns="45720" anchor="t" anchorCtr="0" compatLnSpc="1">
            <a:sp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8EC0C1"/>
                </a:solidFill>
                <a:uFillTx/>
                <a:latin typeface="Wingdings 3" pitchFamily="18"/>
              </a:rPr>
              <a:t>z</a:t>
            </a:r>
            <a:endParaRPr lang="en-US" sz="1000" b="0" i="0" u="none" strike="noStrike" kern="1200" cap="none" spc="0" baseline="0">
              <a:solidFill>
                <a:srgbClr val="8EC0C1"/>
              </a:solidFill>
              <a:uFillTx/>
              <a:latin typeface="MS Shell Dlg 2" pitchFamily="34"/>
            </a:endParaRPr>
          </a:p>
        </p:txBody>
      </p:sp>
      <p:sp>
        <p:nvSpPr>
          <p:cNvPr id="5" name="Vertical Title 1">
            <a:extLst>
              <a:ext uri="{FF2B5EF4-FFF2-40B4-BE49-F238E27FC236}">
                <a16:creationId xmlns:a16="http://schemas.microsoft.com/office/drawing/2014/main" id="{5B710D30-BA75-D409-0570-064EB7496ACD}"/>
              </a:ext>
            </a:extLst>
          </p:cNvPr>
          <p:cNvSpPr txBox="1">
            <a:spLocks noGrp="1"/>
          </p:cNvSpPr>
          <p:nvPr>
            <p:ph type="title" orient="vert"/>
          </p:nvPr>
        </p:nvSpPr>
        <p:spPr>
          <a:xfrm>
            <a:off x="9239381" y="805815"/>
            <a:ext cx="1326520" cy="5244129"/>
          </a:xfrm>
        </p:spPr>
        <p:txBody>
          <a:bodyPr vert="eaVert"/>
          <a:lstStyle>
            <a:lvl1pPr algn="l">
              <a:defRPr/>
            </a:lvl1pPr>
          </a:lstStyle>
          <a:p>
            <a:pPr lvl="0"/>
            <a:r>
              <a:rPr lang="en-US"/>
              <a:t>Click to edit Master title style</a:t>
            </a:r>
          </a:p>
        </p:txBody>
      </p:sp>
      <p:sp>
        <p:nvSpPr>
          <p:cNvPr id="6" name="Vertical Text Placeholder 2">
            <a:extLst>
              <a:ext uri="{FF2B5EF4-FFF2-40B4-BE49-F238E27FC236}">
                <a16:creationId xmlns:a16="http://schemas.microsoft.com/office/drawing/2014/main" id="{B3DDD095-E004-39A4-B0C4-53B6B3CE133B}"/>
              </a:ext>
            </a:extLst>
          </p:cNvPr>
          <p:cNvSpPr txBox="1">
            <a:spLocks noGrp="1"/>
          </p:cNvSpPr>
          <p:nvPr>
            <p:ph type="body" orient="vert" idx="1"/>
          </p:nvPr>
        </p:nvSpPr>
        <p:spPr>
          <a:xfrm>
            <a:off x="2608746" y="970407"/>
            <a:ext cx="6466901" cy="5079537"/>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a:extLst>
              <a:ext uri="{FF2B5EF4-FFF2-40B4-BE49-F238E27FC236}">
                <a16:creationId xmlns:a16="http://schemas.microsoft.com/office/drawing/2014/main" id="{4BFC0F44-2333-AB71-2353-1D4B70BCED1C}"/>
              </a:ext>
            </a:extLst>
          </p:cNvPr>
          <p:cNvSpPr txBox="1">
            <a:spLocks noGrp="1"/>
          </p:cNvSpPr>
          <p:nvPr>
            <p:ph type="dt" sz="half" idx="7"/>
          </p:nvPr>
        </p:nvSpPr>
        <p:spPr/>
        <p:txBody>
          <a:bodyPr/>
          <a:lstStyle>
            <a:lvl1pPr>
              <a:defRPr/>
            </a:lvl1pPr>
          </a:lstStyle>
          <a:p>
            <a:pPr lvl="0"/>
            <a:fld id="{9FD315C2-F34F-430D-A47A-F392DA5BA37A}" type="datetime1">
              <a:rPr lang="en-GB"/>
              <a:pPr lvl="0"/>
              <a:t>03/03/2024</a:t>
            </a:fld>
            <a:endParaRPr lang="en-GB"/>
          </a:p>
        </p:txBody>
      </p:sp>
      <p:sp>
        <p:nvSpPr>
          <p:cNvPr id="8" name="Footer Placeholder 4">
            <a:extLst>
              <a:ext uri="{FF2B5EF4-FFF2-40B4-BE49-F238E27FC236}">
                <a16:creationId xmlns:a16="http://schemas.microsoft.com/office/drawing/2014/main" id="{ABA4A176-F8AC-AFE0-55CF-88DE5CEA7E00}"/>
              </a:ext>
            </a:extLst>
          </p:cNvPr>
          <p:cNvSpPr txBox="1">
            <a:spLocks noGrp="1"/>
          </p:cNvSpPr>
          <p:nvPr>
            <p:ph type="ftr" sz="quarter" idx="9"/>
          </p:nvPr>
        </p:nvSpPr>
        <p:spPr/>
        <p:txBody>
          <a:bodyPr/>
          <a:lstStyle>
            <a:lvl1pPr>
              <a:defRPr/>
            </a:lvl1pPr>
          </a:lstStyle>
          <a:p>
            <a:pPr lvl="0"/>
            <a:endParaRPr lang="en-GB"/>
          </a:p>
        </p:txBody>
      </p:sp>
      <p:sp>
        <p:nvSpPr>
          <p:cNvPr id="9" name="Slide Number Placeholder 5">
            <a:extLst>
              <a:ext uri="{FF2B5EF4-FFF2-40B4-BE49-F238E27FC236}">
                <a16:creationId xmlns:a16="http://schemas.microsoft.com/office/drawing/2014/main" id="{35BD9026-6653-AA6C-CC28-DC1185E09ED8}"/>
              </a:ext>
            </a:extLst>
          </p:cNvPr>
          <p:cNvSpPr txBox="1">
            <a:spLocks noGrp="1"/>
          </p:cNvSpPr>
          <p:nvPr>
            <p:ph type="sldNum" sz="quarter" idx="8"/>
          </p:nvPr>
        </p:nvSpPr>
        <p:spPr/>
        <p:txBody>
          <a:bodyPr/>
          <a:lstStyle>
            <a:lvl1pPr>
              <a:defRPr/>
            </a:lvl1pPr>
          </a:lstStyle>
          <a:p>
            <a:pPr lvl="0"/>
            <a:fld id="{36F03C9B-B343-49D6-8E04-B5A9B4456589}" type="slidenum">
              <a:t>‹#›</a:t>
            </a:fld>
            <a:endParaRPr lang="en-GB"/>
          </a:p>
        </p:txBody>
      </p:sp>
    </p:spTree>
    <p:extLst>
      <p:ext uri="{BB962C8B-B14F-4D97-AF65-F5344CB8AC3E}">
        <p14:creationId xmlns:p14="http://schemas.microsoft.com/office/powerpoint/2010/main" val="37491802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3"/>
          <a:stretch>
            <a:fillRect/>
          </a:stretch>
        </a:blipFill>
        <a:effectLst/>
      </p:bgPr>
    </p:bg>
    <p:spTree>
      <p:nvGrpSpPr>
        <p:cNvPr id="1" name=""/>
        <p:cNvGrpSpPr/>
        <p:nvPr/>
      </p:nvGrpSpPr>
      <p:grpSpPr>
        <a:xfrm>
          <a:off x="0" y="0"/>
          <a:ext cx="0" cy="0"/>
          <a:chOff x="0" y="0"/>
          <a:chExt cx="0" cy="0"/>
        </a:xfrm>
      </p:grpSpPr>
      <p:pic>
        <p:nvPicPr>
          <p:cNvPr id="2" name="Picture 17">
            <a:extLst>
              <a:ext uri="{FF2B5EF4-FFF2-40B4-BE49-F238E27FC236}">
                <a16:creationId xmlns:a16="http://schemas.microsoft.com/office/drawing/2014/main" id="{47E02548-AEA1-C630-52B0-431A82730958}"/>
              </a:ext>
            </a:extLst>
          </p:cNvPr>
          <p:cNvPicPr>
            <a:picLocks noChangeAspect="1"/>
          </p:cNvPicPr>
          <p:nvPr/>
        </p:nvPicPr>
        <p:blipFill>
          <a:blip r:embed="rId14"/>
          <a:stretch>
            <a:fillRect/>
          </a:stretch>
        </p:blipFill>
        <p:spPr>
          <a:xfrm>
            <a:off x="2831796" y="2105204"/>
            <a:ext cx="9360200" cy="4752795"/>
          </a:xfrm>
          <a:prstGeom prst="rect">
            <a:avLst/>
          </a:prstGeom>
          <a:noFill/>
          <a:ln cap="flat">
            <a:noFill/>
          </a:ln>
        </p:spPr>
      </p:pic>
      <p:pic>
        <p:nvPicPr>
          <p:cNvPr id="3" name="Picture 14">
            <a:extLst>
              <a:ext uri="{FF2B5EF4-FFF2-40B4-BE49-F238E27FC236}">
                <a16:creationId xmlns:a16="http://schemas.microsoft.com/office/drawing/2014/main" id="{E8FA8D85-20B4-9951-3BA4-FE8F3DFFE494}"/>
              </a:ext>
            </a:extLst>
          </p:cNvPr>
          <p:cNvPicPr>
            <a:picLocks noChangeAspect="1"/>
          </p:cNvPicPr>
          <p:nvPr/>
        </p:nvPicPr>
        <p:blipFill>
          <a:blip r:embed="rId15"/>
          <a:stretch>
            <a:fillRect/>
          </a:stretch>
        </p:blipFill>
        <p:spPr>
          <a:xfrm>
            <a:off x="0" y="0"/>
            <a:ext cx="12189866" cy="6858000"/>
          </a:xfrm>
          <a:prstGeom prst="rect">
            <a:avLst/>
          </a:prstGeom>
          <a:noFill/>
          <a:ln cap="flat">
            <a:noFill/>
          </a:ln>
        </p:spPr>
      </p:pic>
      <p:sp>
        <p:nvSpPr>
          <p:cNvPr id="4" name="Rectangle 7">
            <a:extLst>
              <a:ext uri="{FF2B5EF4-FFF2-40B4-BE49-F238E27FC236}">
                <a16:creationId xmlns:a16="http://schemas.microsoft.com/office/drawing/2014/main" id="{EA865DAF-7665-E299-6A12-3256760A80A7}"/>
              </a:ext>
            </a:extLst>
          </p:cNvPr>
          <p:cNvSpPr/>
          <p:nvPr/>
        </p:nvSpPr>
        <p:spPr>
          <a:xfrm>
            <a:off x="0" y="0"/>
            <a:ext cx="964170" cy="6858000"/>
          </a:xfrm>
          <a:prstGeom prst="rect">
            <a:avLst/>
          </a:prstGeom>
          <a:solidFill>
            <a:srgbClr val="1F2D29"/>
          </a:solidFill>
          <a:ln cap="flat">
            <a:noFill/>
            <a:prstDash val="solid"/>
          </a:ln>
        </p:spPr>
        <p:txBody>
          <a:bodyPr lIns="0" tIns="0" rIns="0" bIns="0"/>
          <a:lstStyle/>
          <a:p>
            <a:endParaRPr lang="en-GB"/>
          </a:p>
        </p:txBody>
      </p:sp>
      <p:sp>
        <p:nvSpPr>
          <p:cNvPr id="5" name="Title Placeholder 1">
            <a:extLst>
              <a:ext uri="{FF2B5EF4-FFF2-40B4-BE49-F238E27FC236}">
                <a16:creationId xmlns:a16="http://schemas.microsoft.com/office/drawing/2014/main" id="{7280EA3C-A183-D8FD-139A-922ABF69B78D}"/>
              </a:ext>
            </a:extLst>
          </p:cNvPr>
          <p:cNvSpPr txBox="1">
            <a:spLocks noGrp="1"/>
          </p:cNvSpPr>
          <p:nvPr>
            <p:ph type="title"/>
          </p:nvPr>
        </p:nvSpPr>
        <p:spPr>
          <a:xfrm>
            <a:off x="2611809" y="808055"/>
            <a:ext cx="7958334" cy="1077227"/>
          </a:xfrm>
          <a:prstGeom prst="rect">
            <a:avLst/>
          </a:prstGeom>
          <a:noFill/>
          <a:ln>
            <a:noFill/>
          </a:ln>
        </p:spPr>
        <p:txBody>
          <a:bodyPr vert="horz" wrap="square" lIns="91440" tIns="45720" rIns="91440" bIns="45720" anchor="t" anchorCtr="0" compatLnSpc="1">
            <a:normAutofit/>
          </a:bodyPr>
          <a:lstStyle/>
          <a:p>
            <a:pPr lvl="0"/>
            <a:r>
              <a:rPr lang="en-US"/>
              <a:t>Click to edit Master title style</a:t>
            </a:r>
          </a:p>
        </p:txBody>
      </p:sp>
      <p:sp>
        <p:nvSpPr>
          <p:cNvPr id="6" name="Text Placeholder 2">
            <a:extLst>
              <a:ext uri="{FF2B5EF4-FFF2-40B4-BE49-F238E27FC236}">
                <a16:creationId xmlns:a16="http://schemas.microsoft.com/office/drawing/2014/main" id="{A3C220CA-D617-5FC3-BACB-E49682F9C2D0}"/>
              </a:ext>
            </a:extLst>
          </p:cNvPr>
          <p:cNvSpPr txBox="1">
            <a:spLocks noGrp="1"/>
          </p:cNvSpPr>
          <p:nvPr>
            <p:ph type="body" idx="1"/>
          </p:nvPr>
        </p:nvSpPr>
        <p:spPr>
          <a:xfrm>
            <a:off x="2773594" y="2052114"/>
            <a:ext cx="7796540" cy="3997829"/>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a:extLst>
              <a:ext uri="{FF2B5EF4-FFF2-40B4-BE49-F238E27FC236}">
                <a16:creationId xmlns:a16="http://schemas.microsoft.com/office/drawing/2014/main" id="{72017B9B-687E-9E6A-2612-2FA726C6E4BA}"/>
              </a:ext>
            </a:extLst>
          </p:cNvPr>
          <p:cNvSpPr txBox="1">
            <a:spLocks noGrp="1"/>
          </p:cNvSpPr>
          <p:nvPr>
            <p:ph type="dt" sz="half" idx="2"/>
          </p:nvPr>
        </p:nvSpPr>
        <p:spPr>
          <a:xfrm rot="5400013">
            <a:off x="-810067" y="5270601"/>
            <a:ext cx="2662732" cy="182880"/>
          </a:xfrm>
          <a:prstGeom prst="rect">
            <a:avLst/>
          </a:prstGeom>
          <a:noFill/>
          <a:ln>
            <a:noFill/>
          </a:ln>
        </p:spPr>
        <p:txBody>
          <a:bodyPr vert="horz" wrap="square" lIns="91440" tIns="18288" rIns="91440" bIns="45720" anchor="t" anchorCtr="0" compatLnSpc="1">
            <a:noAutofit/>
          </a:bodyPr>
          <a:lstStyle>
            <a:lvl1pPr marL="0" marR="0" lvl="0" indent="0" algn="r" defTabSz="457200" rtl="0" fontAlgn="auto" hangingPunct="1">
              <a:lnSpc>
                <a:spcPct val="100000"/>
              </a:lnSpc>
              <a:spcBef>
                <a:spcPts val="0"/>
              </a:spcBef>
              <a:spcAft>
                <a:spcPts val="0"/>
              </a:spcAft>
              <a:buNone/>
              <a:tabLst/>
              <a:defRPr lang="en-GB" sz="800" b="0" i="0" u="none" strike="noStrike" kern="1200" cap="none" spc="0" baseline="0">
                <a:solidFill>
                  <a:srgbClr val="FFFFFF"/>
                </a:solidFill>
                <a:uFillTx/>
                <a:latin typeface="Arial"/>
              </a:defRPr>
            </a:lvl1pPr>
          </a:lstStyle>
          <a:p>
            <a:pPr lvl="0"/>
            <a:fld id="{9F1A658F-8C57-4A58-886A-EBBDCB2C5B9A}" type="datetime1">
              <a:rPr lang="en-GB"/>
              <a:pPr lvl="0"/>
              <a:t>03/03/2024</a:t>
            </a:fld>
            <a:endParaRPr lang="en-GB"/>
          </a:p>
        </p:txBody>
      </p:sp>
      <p:sp>
        <p:nvSpPr>
          <p:cNvPr id="8" name="Footer Placeholder 4">
            <a:extLst>
              <a:ext uri="{FF2B5EF4-FFF2-40B4-BE49-F238E27FC236}">
                <a16:creationId xmlns:a16="http://schemas.microsoft.com/office/drawing/2014/main" id="{C3D59750-3E80-1F3B-7A7D-F2735535475F}"/>
              </a:ext>
            </a:extLst>
          </p:cNvPr>
          <p:cNvSpPr txBox="1">
            <a:spLocks noGrp="1"/>
          </p:cNvSpPr>
          <p:nvPr>
            <p:ph type="ftr" sz="quarter" idx="3"/>
          </p:nvPr>
        </p:nvSpPr>
        <p:spPr>
          <a:xfrm rot="5400013">
            <a:off x="-2237140" y="3661143"/>
            <a:ext cx="5885352" cy="179176"/>
          </a:xfrm>
          <a:prstGeom prst="rect">
            <a:avLst/>
          </a:prstGeom>
          <a:noFill/>
          <a:ln>
            <a:noFill/>
          </a:ln>
        </p:spPr>
        <p:txBody>
          <a:bodyPr vert="horz" wrap="square" lIns="91440" tIns="45720" rIns="91440" bIns="18288" anchor="b" anchorCtr="0" compatLnSpc="1">
            <a:noAutofit/>
          </a:bodyPr>
          <a:lstStyle>
            <a:lvl1pPr marL="0" marR="0" lvl="0" indent="0" algn="r" defTabSz="457200" rtl="0" fontAlgn="auto" hangingPunct="1">
              <a:lnSpc>
                <a:spcPct val="100000"/>
              </a:lnSpc>
              <a:spcBef>
                <a:spcPts val="0"/>
              </a:spcBef>
              <a:spcAft>
                <a:spcPts val="0"/>
              </a:spcAft>
              <a:buNone/>
              <a:tabLst/>
              <a:defRPr lang="en-GB" sz="800" b="0" i="0" u="none" strike="noStrike" kern="1200" cap="none" spc="0" baseline="0">
                <a:solidFill>
                  <a:srgbClr val="FFFFFF"/>
                </a:solidFill>
                <a:uFillTx/>
                <a:latin typeface="Arial"/>
              </a:defRPr>
            </a:lvl1pPr>
          </a:lstStyle>
          <a:p>
            <a:pPr lvl="0"/>
            <a:endParaRPr lang="en-GB"/>
          </a:p>
        </p:txBody>
      </p:sp>
      <p:sp>
        <p:nvSpPr>
          <p:cNvPr id="9" name="Slide Number Placeholder 5">
            <a:extLst>
              <a:ext uri="{FF2B5EF4-FFF2-40B4-BE49-F238E27FC236}">
                <a16:creationId xmlns:a16="http://schemas.microsoft.com/office/drawing/2014/main" id="{40F59A50-3A7C-35C3-BF3F-7CEB94398562}"/>
              </a:ext>
            </a:extLst>
          </p:cNvPr>
          <p:cNvSpPr txBox="1">
            <a:spLocks noGrp="1"/>
          </p:cNvSpPr>
          <p:nvPr>
            <p:ph type="sldNum" sz="quarter" idx="4"/>
          </p:nvPr>
        </p:nvSpPr>
        <p:spPr>
          <a:xfrm>
            <a:off x="158410" y="164592"/>
            <a:ext cx="636724" cy="322847"/>
          </a:xfrm>
          <a:prstGeom prst="rect">
            <a:avLst/>
          </a:prstGeom>
          <a:noFill/>
          <a:ln>
            <a:noFill/>
          </a:ln>
        </p:spPr>
        <p:txBody>
          <a:bodyPr vert="horz" wrap="square" lIns="91440" tIns="45720" rIns="4572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GB" sz="1800" b="0" i="0" u="none" strike="noStrike" kern="1200" cap="none" spc="0" baseline="0">
                <a:solidFill>
                  <a:srgbClr val="FFFFFF"/>
                </a:solidFill>
                <a:uFillTx/>
                <a:latin typeface="Arial"/>
              </a:defRPr>
            </a:lvl1pPr>
          </a:lstStyle>
          <a:p>
            <a:pPr lvl="0"/>
            <a:fld id="{DDE0F1DB-D1FF-47BE-975E-2E89CF968881}" type="slidenum">
              <a:t>‹#›</a:t>
            </a:fld>
            <a:endParaRPr lang="en-GB"/>
          </a:p>
        </p:txBody>
      </p:sp>
      <p:sp>
        <p:nvSpPr>
          <p:cNvPr id="10" name="Rectangle 56">
            <a:extLst>
              <a:ext uri="{FF2B5EF4-FFF2-40B4-BE49-F238E27FC236}">
                <a16:creationId xmlns:a16="http://schemas.microsoft.com/office/drawing/2014/main" id="{B9A83914-D70D-5423-CED6-C7AAC93B57E4}"/>
              </a:ext>
            </a:extLst>
          </p:cNvPr>
          <p:cNvSpPr/>
          <p:nvPr/>
        </p:nvSpPr>
        <p:spPr>
          <a:xfrm>
            <a:off x="962040" y="0"/>
            <a:ext cx="45720" cy="6858000"/>
          </a:xfrm>
          <a:prstGeom prst="rect">
            <a:avLst/>
          </a:prstGeom>
          <a:solidFill>
            <a:srgbClr val="8EC0C1"/>
          </a:solidFill>
          <a:ln cap="flat">
            <a:noFill/>
            <a:prstDash val="solid"/>
          </a:ln>
        </p:spPr>
        <p:txBody>
          <a:bodyPr lIns="0" tIns="0" rIns="0" bIns="0"/>
          <a:lstStyle/>
          <a:p>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r" defTabSz="914400" rtl="0" fontAlgn="auto" hangingPunct="1">
        <a:lnSpc>
          <a:spcPct val="90000"/>
        </a:lnSpc>
        <a:spcBef>
          <a:spcPts val="0"/>
        </a:spcBef>
        <a:spcAft>
          <a:spcPts val="0"/>
        </a:spcAft>
        <a:buNone/>
        <a:tabLst/>
        <a:defRPr lang="en-US" sz="3400" b="0" i="0" u="none" strike="noStrike" kern="1200" cap="none" spc="0" baseline="0">
          <a:solidFill>
            <a:srgbClr val="FFFFFF"/>
          </a:solidFill>
          <a:uFillTx/>
          <a:latin typeface="Arial"/>
        </a:defRPr>
      </a:lvl1pPr>
    </p:titleStyle>
    <p:bodyStyle>
      <a:lvl1pPr marL="344491" marR="0" lvl="0" indent="-344491" algn="l" defTabSz="914400" rtl="0" fontAlgn="auto" hangingPunct="1">
        <a:lnSpc>
          <a:spcPct val="120000"/>
        </a:lnSpc>
        <a:spcBef>
          <a:spcPts val="1000"/>
        </a:spcBef>
        <a:spcAft>
          <a:spcPts val="600"/>
        </a:spcAft>
        <a:buClr>
          <a:srgbClr val="8EC0C1"/>
        </a:buClr>
        <a:buSzPct val="90000"/>
        <a:buFont typeface="Wingdings" pitchFamily="2"/>
        <a:buChar char="§"/>
        <a:tabLst/>
        <a:defRPr lang="en-US" sz="2000" b="0" i="0" u="none" strike="noStrike" kern="1200" cap="none" spc="0" baseline="0">
          <a:solidFill>
            <a:srgbClr val="FFFFFF"/>
          </a:solidFill>
          <a:uFillTx/>
          <a:latin typeface="Arial"/>
        </a:defRPr>
      </a:lvl1pPr>
      <a:lvl2pPr marL="795335" marR="0" lvl="1" indent="-338135" algn="l" defTabSz="914400" rtl="0" fontAlgn="auto" hangingPunct="1">
        <a:lnSpc>
          <a:spcPct val="120000"/>
        </a:lnSpc>
        <a:spcBef>
          <a:spcPts val="500"/>
        </a:spcBef>
        <a:spcAft>
          <a:spcPts val="600"/>
        </a:spcAft>
        <a:buClr>
          <a:srgbClr val="8EC0C1"/>
        </a:buClr>
        <a:buSzPct val="90000"/>
        <a:buFont typeface="Wingdings" pitchFamily="2"/>
        <a:buChar char="§"/>
        <a:tabLst/>
        <a:defRPr lang="en-US" sz="1800" b="0" i="0" u="none" strike="noStrike" kern="1200" cap="none" spc="0" baseline="0">
          <a:solidFill>
            <a:srgbClr val="FFFFFF"/>
          </a:solidFill>
          <a:uFillTx/>
          <a:latin typeface="Arial"/>
        </a:defRPr>
      </a:lvl2pPr>
      <a:lvl3pPr marL="1258891" marR="0" lvl="2" indent="-344491" algn="l" defTabSz="914400" rtl="0" fontAlgn="auto" hangingPunct="1">
        <a:lnSpc>
          <a:spcPct val="120000"/>
        </a:lnSpc>
        <a:spcBef>
          <a:spcPts val="500"/>
        </a:spcBef>
        <a:spcAft>
          <a:spcPts val="600"/>
        </a:spcAft>
        <a:buClr>
          <a:srgbClr val="8EC0C1"/>
        </a:buClr>
        <a:buSzPct val="90000"/>
        <a:buFont typeface="Wingdings" pitchFamily="2"/>
        <a:buChar char="§"/>
        <a:tabLst/>
        <a:defRPr lang="en-US" sz="1600" b="0" i="0" u="none" strike="noStrike" kern="1200" cap="none" spc="0" baseline="0">
          <a:solidFill>
            <a:srgbClr val="FFFFFF"/>
          </a:solidFill>
          <a:uFillTx/>
          <a:latin typeface="Arial"/>
        </a:defRPr>
      </a:lvl3pPr>
      <a:lvl4pPr marL="1709735" marR="0" lvl="3" indent="-338135" algn="l" defTabSz="914400" rtl="0" fontAlgn="auto" hangingPunct="1">
        <a:lnSpc>
          <a:spcPct val="120000"/>
        </a:lnSpc>
        <a:spcBef>
          <a:spcPts val="500"/>
        </a:spcBef>
        <a:spcAft>
          <a:spcPts val="600"/>
        </a:spcAft>
        <a:buClr>
          <a:srgbClr val="8EC0C1"/>
        </a:buClr>
        <a:buSzPct val="90000"/>
        <a:buFont typeface="Wingdings" pitchFamily="2"/>
        <a:buChar char="§"/>
        <a:tabLst/>
        <a:defRPr lang="en-US" sz="1400" b="0" i="0" u="none" strike="noStrike" kern="1200" cap="none" spc="0" baseline="0">
          <a:solidFill>
            <a:srgbClr val="FFFFFF"/>
          </a:solidFill>
          <a:uFillTx/>
          <a:latin typeface="Arial"/>
        </a:defRPr>
      </a:lvl4pPr>
      <a:lvl5pPr marL="2173291" marR="0" lvl="4" indent="-344491" algn="l" defTabSz="914400" rtl="0" fontAlgn="auto" hangingPunct="1">
        <a:lnSpc>
          <a:spcPct val="120000"/>
        </a:lnSpc>
        <a:spcBef>
          <a:spcPts val="500"/>
        </a:spcBef>
        <a:spcAft>
          <a:spcPts val="600"/>
        </a:spcAft>
        <a:buClr>
          <a:srgbClr val="8EC0C1"/>
        </a:buClr>
        <a:buSzPct val="90000"/>
        <a:buFont typeface="Wingdings" pitchFamily="2"/>
        <a:buChar char="§"/>
        <a:tabLst/>
        <a:defRPr lang="en-US" sz="1200" b="0" i="0" u="none" strike="noStrike" kern="1200" cap="none" spc="0" baseline="0">
          <a:solidFill>
            <a:srgbClr val="FFFFFF"/>
          </a:solidFill>
          <a:uFillTx/>
          <a:latin typeface="Arial"/>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people.wm.edu/~mxtsch/Teaching/JCPE/Volume1/JCPE_2008-01-09.pdf" TargetMode="External"/><Relationship Id="rId2" Type="http://schemas.openxmlformats.org/officeDocument/2006/relationships/hyperlink" Target="https://www.changeforlife.com.au/building-language-skills-through-role-play/" TargetMode="External"/><Relationship Id="rId1" Type="http://schemas.openxmlformats.org/officeDocument/2006/relationships/slideLayout" Target="../slideLayouts/slideLayout2.xml"/><Relationship Id="rId6" Type="http://schemas.openxmlformats.org/officeDocument/2006/relationships/hyperlink" Target="https://www.estyn.gov.wales/system/files/2020-07/Estyn%2520Active%2520and%2520experiential%2520learning_E_Accessible_1.pdf" TargetMode="External"/><Relationship Id="rId5" Type="http://schemas.openxmlformats.org/officeDocument/2006/relationships/hyperlink" Target="https://www.themantic-education.com/ibpsych/2017/11/29/schema-theory-a-summary/" TargetMode="External"/><Relationship Id="rId4" Type="http://schemas.openxmlformats.org/officeDocument/2006/relationships/hyperlink" Target="https://www.verywellmind.com/what-is-a-schema-2795873"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www.toolshero.com/toolsheroes/jean-piaget/" TargetMode="External"/><Relationship Id="rId7" Type="http://schemas.openxmlformats.org/officeDocument/2006/relationships/hyperlink" Target="https://web.mit.edu/pankin/www/Schema_Theory_and_Concept_Formation.pdf" TargetMode="External"/><Relationship Id="rId2" Type="http://schemas.openxmlformats.org/officeDocument/2006/relationships/hyperlink" Target="https://www.communicationtheory.org/jean-piaget-stages-of-cognitive-development/" TargetMode="External"/><Relationship Id="rId1" Type="http://schemas.openxmlformats.org/officeDocument/2006/relationships/slideLayout" Target="../slideLayouts/slideLayout2.xml"/><Relationship Id="rId6" Type="http://schemas.openxmlformats.org/officeDocument/2006/relationships/hyperlink" Target="https://www.simplypsychology.org/preoperational.html" TargetMode="External"/><Relationship Id="rId5" Type="http://schemas.openxmlformats.org/officeDocument/2006/relationships/hyperlink" Target="https://www.simplypsychology.org/piaget.html" TargetMode="External"/><Relationship Id="rId4" Type="http://schemas.openxmlformats.org/officeDocument/2006/relationships/hyperlink" Target="https://lovevery.com/community/blog/child-development/the-7-conservation-activities-that-can-help-your-child-with-math-and-more/"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hwb.gov.wales/storage/52aae98d-65ed-4065-9222-1a7876e150de/play-active-learning-overview-for-3-to-7-year-olds.pdf" TargetMode="External"/><Relationship Id="rId7" Type="http://schemas.openxmlformats.org/officeDocument/2006/relationships/hyperlink" Target="https://hwb.gov.wales/api/storage/4e66c555-73aa-44ee-93e5-1e612906f1d2/220208-parents-carers.pdf" TargetMode="External"/><Relationship Id="rId2" Type="http://schemas.openxmlformats.org/officeDocument/2006/relationships/hyperlink" Target="https://socialsci.libretexts.org/Bookshelves/Early_Childhood_Education/Book%3A_Introduction_to_Curriculum_for_Early_Childhood_Education_(Paris_Beeve_and_Springer)/03%3A_Section_III-_Setting_the_Stage_for_Childrens_Learning/05%3A_Setting_the_Stage_for_Play-_Environments/5.03%3A_Connecting_Theories_to_Environments" TargetMode="External"/><Relationship Id="rId1" Type="http://schemas.openxmlformats.org/officeDocument/2006/relationships/slideLayout" Target="../slideLayouts/slideLayout2.xml"/><Relationship Id="rId6" Type="http://schemas.openxmlformats.org/officeDocument/2006/relationships/hyperlink" Target="https://www.gov.wales/sites/default/files/publications/2021-11/curriculum-for-wales-progression-code.pdf" TargetMode="External"/><Relationship Id="rId5" Type="http://schemas.openxmlformats.org/officeDocument/2006/relationships/hyperlink" Target="https://www.gov.wales/curriculum-wales-overview" TargetMode="External"/><Relationship Id="rId4" Type="http://schemas.openxmlformats.org/officeDocument/2006/relationships/hyperlink" Target="https://hwb.gov.wales/storage/d5d8e39c-b534-40cb-a3f5-7e2e126d8077/foundation-phase-framework.pdf" TargetMode="External"/></Relationships>
</file>

<file path=ppt/slides/_rels/slide13.xml.rels><?xml version="1.0" encoding="UTF-8" standalone="yes"?>
<Relationships xmlns="http://schemas.openxmlformats.org/package/2006/relationships"><Relationship Id="rId2" Type="http://schemas.openxmlformats.org/officeDocument/2006/relationships/hyperlink" Target="https://uowtsd-my.sharepoint.com/:v:/g/personal/2300389_student_uwtsd_ac_uk/Ea7ApGP5cddNvau2bG4DOBgBYM1svtHAckt85EgmDR7Tgg?e=4dy6Gv&amp;nav=eyJyZWZlcnJhbEluZm8iOnsicmVmZXJyYWxBcHAiOiJTdHJlYW1XZWJBcHAiLCJyZWZlcnJhbFZpZXciOiJTaGFyZURpYWxvZy1MaW5rIiwicmVmZXJyYWxBcHBQbGF0Zm9ybSI6IldlYiIsInJlZmVycmFsTW9kZSI6InZpZXcifX0%3D"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61BE09-FC45-5A9C-F367-1BF8BF0BC1E4}"/>
              </a:ext>
            </a:extLst>
          </p:cNvPr>
          <p:cNvSpPr txBox="1">
            <a:spLocks noGrp="1"/>
          </p:cNvSpPr>
          <p:nvPr>
            <p:ph type="ctrTitle"/>
          </p:nvPr>
        </p:nvSpPr>
        <p:spPr>
          <a:xfrm>
            <a:off x="1546543" y="311462"/>
            <a:ext cx="5251316" cy="1807302"/>
          </a:xfrm>
        </p:spPr>
        <p:txBody>
          <a:bodyPr anchor="ctr"/>
          <a:lstStyle/>
          <a:p>
            <a:pPr lvl="0" algn="l"/>
            <a:br>
              <a:rPr lang="en-US" sz="1600"/>
            </a:br>
            <a:br>
              <a:rPr lang="en-US" sz="1600"/>
            </a:br>
            <a:br>
              <a:rPr lang="en-US" sz="1600"/>
            </a:br>
            <a:r>
              <a:rPr lang="en-US" sz="4000"/>
              <a:t>Jean Piaget</a:t>
            </a:r>
            <a:br>
              <a:rPr lang="en-US" sz="1600"/>
            </a:br>
            <a:br>
              <a:rPr lang="en-US" sz="1600"/>
            </a:br>
            <a:endParaRPr lang="en-US" sz="1600"/>
          </a:p>
        </p:txBody>
      </p:sp>
      <p:sp>
        <p:nvSpPr>
          <p:cNvPr id="3" name="TextBox 3">
            <a:extLst>
              <a:ext uri="{FF2B5EF4-FFF2-40B4-BE49-F238E27FC236}">
                <a16:creationId xmlns:a16="http://schemas.microsoft.com/office/drawing/2014/main" id="{2C4D7579-5301-862A-7FF6-C1ABF14ACE30}"/>
              </a:ext>
            </a:extLst>
          </p:cNvPr>
          <p:cNvSpPr txBox="1"/>
          <p:nvPr/>
        </p:nvSpPr>
        <p:spPr>
          <a:xfrm>
            <a:off x="1623526" y="5304169"/>
            <a:ext cx="4629780" cy="856628"/>
          </a:xfrm>
          <a:prstGeom prst="rect">
            <a:avLst/>
          </a:prstGeom>
          <a:noFill/>
          <a:ln cap="flat">
            <a:noFill/>
          </a:ln>
        </p:spPr>
        <p:txBody>
          <a:bodyPr vert="horz" wrap="square" lIns="91440" tIns="45720" rIns="91440" bIns="45720" anchor="t" anchorCtr="0" compatLnSpc="1">
            <a:normAutofit/>
          </a:bodyPr>
          <a:lstStyle/>
          <a:p>
            <a:pPr marL="0" marR="0" lvl="0" indent="0" algn="l" defTabSz="457200"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US" sz="2000" b="0" i="0" u="none" strike="noStrike" kern="1200" cap="none" spc="0" baseline="0">
                <a:solidFill>
                  <a:srgbClr val="FFFFFF"/>
                </a:solidFill>
                <a:uFillTx/>
                <a:latin typeface="Arial"/>
              </a:rPr>
              <a:t>Section Created by Megan Bevan  Student Id:2300389</a:t>
            </a:r>
            <a:endParaRPr lang="en-US" sz="1800" b="0" i="0" u="none" strike="noStrike" kern="1200" cap="none" spc="0" baseline="0">
              <a:solidFill>
                <a:srgbClr val="FFFFFF"/>
              </a:solidFill>
              <a:uFillTx/>
              <a:latin typeface="Arial"/>
            </a:endParaRPr>
          </a:p>
        </p:txBody>
      </p:sp>
      <p:pic>
        <p:nvPicPr>
          <p:cNvPr id="4" name="Picture 4" descr="Jean Piaget - Toolshero">
            <a:extLst>
              <a:ext uri="{FF2B5EF4-FFF2-40B4-BE49-F238E27FC236}">
                <a16:creationId xmlns:a16="http://schemas.microsoft.com/office/drawing/2014/main" id="{E435AADE-A74A-E4FE-482A-1050326EE403}"/>
              </a:ext>
            </a:extLst>
          </p:cNvPr>
          <p:cNvPicPr>
            <a:picLocks noChangeAspect="1"/>
          </p:cNvPicPr>
          <p:nvPr/>
        </p:nvPicPr>
        <p:blipFill>
          <a:blip r:embed="rId2"/>
          <a:srcRect l="27263" r="29263"/>
          <a:stretch>
            <a:fillRect/>
          </a:stretch>
        </p:blipFill>
        <p:spPr>
          <a:xfrm>
            <a:off x="6459248" y="9"/>
            <a:ext cx="5962784" cy="6857990"/>
          </a:xfrm>
          <a:prstGeom prst="rect">
            <a:avLst/>
          </a:prstGeom>
          <a:noFill/>
          <a:ln cap="flat">
            <a:noFill/>
          </a:ln>
        </p:spPr>
      </p:pic>
      <p:sp>
        <p:nvSpPr>
          <p:cNvPr id="5" name="TextBox 6">
            <a:extLst>
              <a:ext uri="{FF2B5EF4-FFF2-40B4-BE49-F238E27FC236}">
                <a16:creationId xmlns:a16="http://schemas.microsoft.com/office/drawing/2014/main" id="{5A7714B7-DDD1-CCE8-474D-F4D436700804}"/>
              </a:ext>
            </a:extLst>
          </p:cNvPr>
          <p:cNvSpPr txBox="1"/>
          <p:nvPr/>
        </p:nvSpPr>
        <p:spPr>
          <a:xfrm>
            <a:off x="4990566" y="6439433"/>
            <a:ext cx="3112398"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FFFFFF"/>
                </a:solidFill>
                <a:uFillTx/>
                <a:latin typeface="Arial"/>
              </a:rPr>
              <a:t>(Janse,2022)</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556C2227-8EB7-7028-1A2B-8DBE34BDEEC9}"/>
              </a:ext>
            </a:extLst>
          </p:cNvPr>
          <p:cNvSpPr txBox="1">
            <a:spLocks noGrp="1"/>
          </p:cNvSpPr>
          <p:nvPr>
            <p:ph type="body" idx="1"/>
          </p:nvPr>
        </p:nvSpPr>
        <p:spPr>
          <a:xfrm>
            <a:off x="53071" y="54187"/>
            <a:ext cx="10825417" cy="453213"/>
          </a:xfrm>
        </p:spPr>
        <p:txBody>
          <a:bodyPr anchorCtr="1"/>
          <a:lstStyle/>
          <a:p>
            <a:pPr lvl="0" algn="ctr"/>
            <a:r>
              <a:rPr lang="en-US" sz="2800"/>
              <a:t>Who is Jean Piaget and his Theory ?</a:t>
            </a:r>
          </a:p>
        </p:txBody>
      </p:sp>
      <p:sp>
        <p:nvSpPr>
          <p:cNvPr id="3" name="Content Placeholder 3">
            <a:extLst>
              <a:ext uri="{FF2B5EF4-FFF2-40B4-BE49-F238E27FC236}">
                <a16:creationId xmlns:a16="http://schemas.microsoft.com/office/drawing/2014/main" id="{201DC1B8-B2D5-8390-2A71-EFE64112D4CE}"/>
              </a:ext>
            </a:extLst>
          </p:cNvPr>
          <p:cNvSpPr txBox="1">
            <a:spLocks noGrp="1"/>
          </p:cNvSpPr>
          <p:nvPr>
            <p:ph type="body" idx="3"/>
          </p:nvPr>
        </p:nvSpPr>
        <p:spPr>
          <a:xfrm>
            <a:off x="932880" y="509046"/>
            <a:ext cx="8027572" cy="2582503"/>
          </a:xfrm>
        </p:spPr>
        <p:txBody>
          <a:bodyPr anchor="t"/>
          <a:lstStyle/>
          <a:p>
            <a:pPr marL="344171" lvl="0" indent="-344171">
              <a:lnSpc>
                <a:spcPct val="120000"/>
              </a:lnSpc>
              <a:buChar char="§"/>
            </a:pPr>
            <a:r>
              <a:rPr lang="en-US" sz="2000">
                <a:solidFill>
                  <a:srgbClr val="FF0000"/>
                </a:solidFill>
                <a:latin typeface="Calibri"/>
                <a:ea typeface="Calibri"/>
                <a:cs typeface="Calibri"/>
              </a:rPr>
              <a:t>He was a cognitive</a:t>
            </a:r>
            <a:r>
              <a:rPr lang="en-US" sz="2000">
                <a:solidFill>
                  <a:srgbClr val="FF0000"/>
                </a:solidFill>
                <a:cs typeface="Arial"/>
              </a:rPr>
              <a:t> theorists ( Mcleod,2024a)</a:t>
            </a:r>
            <a:endParaRPr lang="en-US" sz="2000">
              <a:solidFill>
                <a:srgbClr val="FF0000"/>
              </a:solidFill>
              <a:latin typeface="Calibri"/>
              <a:ea typeface="Calibri"/>
              <a:cs typeface="Calibri"/>
            </a:endParaRPr>
          </a:p>
          <a:p>
            <a:pPr marL="344171" lvl="0" indent="-344171">
              <a:lnSpc>
                <a:spcPct val="120000"/>
              </a:lnSpc>
              <a:buChar char="§"/>
            </a:pPr>
            <a:r>
              <a:rPr lang="en-US" sz="2000">
                <a:solidFill>
                  <a:srgbClr val="FF0000"/>
                </a:solidFill>
                <a:latin typeface="Calibri"/>
                <a:ea typeface="Calibri"/>
                <a:cs typeface="Calibri"/>
              </a:rPr>
              <a:t>Children are core of their learning (Halpenny and Pettersen,2013)</a:t>
            </a:r>
            <a:endParaRPr lang="en-US" sz="2000">
              <a:solidFill>
                <a:srgbClr val="FF0000"/>
              </a:solidFill>
              <a:ea typeface="Calibri"/>
              <a:cs typeface="Calibri"/>
            </a:endParaRPr>
          </a:p>
          <a:p>
            <a:pPr marL="344171" lvl="0" indent="-344171">
              <a:lnSpc>
                <a:spcPct val="120000"/>
              </a:lnSpc>
              <a:buChar char="§"/>
            </a:pPr>
            <a:r>
              <a:rPr lang="en-US" sz="2000">
                <a:solidFill>
                  <a:srgbClr val="FF0000"/>
                </a:solidFill>
                <a:latin typeface="Calibri"/>
                <a:ea typeface="Calibri"/>
                <a:cs typeface="Calibri"/>
              </a:rPr>
              <a:t> Piaget's theory is known as a Constructivist theory (Doherty and Hughes ,2014)</a:t>
            </a:r>
          </a:p>
          <a:p>
            <a:pPr marL="344171" lvl="0" indent="-344171">
              <a:lnSpc>
                <a:spcPct val="120000"/>
              </a:lnSpc>
              <a:buChar char="§"/>
            </a:pPr>
            <a:r>
              <a:rPr lang="en-US" sz="2000">
                <a:solidFill>
                  <a:srgbClr val="FF0000"/>
                </a:solidFill>
                <a:latin typeface="Calibri"/>
                <a:ea typeface="Calibri"/>
                <a:cs typeface="Calibri"/>
              </a:rPr>
              <a:t>There are 4 stages  within his theory:</a:t>
            </a:r>
          </a:p>
          <a:p>
            <a:pPr marL="344171" lvl="0" indent="-344171">
              <a:lnSpc>
                <a:spcPct val="120000"/>
              </a:lnSpc>
              <a:buChar char="§"/>
            </a:pPr>
            <a:endParaRPr lang="en-US" sz="2000">
              <a:solidFill>
                <a:srgbClr val="FFFFFF"/>
              </a:solidFill>
              <a:latin typeface="Calibri"/>
              <a:ea typeface="Calibri"/>
              <a:cs typeface="Calibri"/>
            </a:endParaRPr>
          </a:p>
          <a:p>
            <a:pPr marL="344171" lvl="0" indent="-344171">
              <a:lnSpc>
                <a:spcPct val="120000"/>
              </a:lnSpc>
              <a:buChar char="§"/>
            </a:pPr>
            <a:endParaRPr lang="en-US" sz="2000">
              <a:solidFill>
                <a:srgbClr val="FFFFFF"/>
              </a:solidFill>
              <a:latin typeface="Calibri"/>
              <a:ea typeface="Calibri"/>
              <a:cs typeface="Calibri"/>
            </a:endParaRPr>
          </a:p>
          <a:p>
            <a:pPr marL="344171" lvl="0" indent="-344171">
              <a:lnSpc>
                <a:spcPct val="120000"/>
              </a:lnSpc>
              <a:buChar char="§"/>
            </a:pPr>
            <a:endParaRPr lang="en-US" sz="2000">
              <a:solidFill>
                <a:srgbClr val="FFFFFF"/>
              </a:solidFill>
              <a:highlight>
                <a:srgbClr val="FFFF00"/>
              </a:highlight>
              <a:latin typeface="Calibri"/>
              <a:ea typeface="Calibri"/>
              <a:cs typeface="Calibri"/>
            </a:endParaRPr>
          </a:p>
          <a:p>
            <a:pPr marL="344171" lvl="0" indent="-344171">
              <a:lnSpc>
                <a:spcPct val="120000"/>
              </a:lnSpc>
              <a:buChar char="§"/>
            </a:pPr>
            <a:endParaRPr lang="en-US" sz="2000">
              <a:solidFill>
                <a:srgbClr val="FFFFFF"/>
              </a:solidFill>
              <a:highlight>
                <a:srgbClr val="FFFF00"/>
              </a:highlight>
              <a:latin typeface="Calibri"/>
              <a:ea typeface="Calibri"/>
              <a:cs typeface="Calibri"/>
            </a:endParaRPr>
          </a:p>
        </p:txBody>
      </p:sp>
      <p:sp>
        <p:nvSpPr>
          <p:cNvPr id="4" name="Rectangle 14">
            <a:extLst>
              <a:ext uri="{FF2B5EF4-FFF2-40B4-BE49-F238E27FC236}">
                <a16:creationId xmlns:a16="http://schemas.microsoft.com/office/drawing/2014/main" id="{5FFE1FC0-C699-F9FC-AE4C-47BEF501BB4B}"/>
              </a:ext>
            </a:extLst>
          </p:cNvPr>
          <p:cNvSpPr/>
          <p:nvPr/>
        </p:nvSpPr>
        <p:spPr>
          <a:xfrm>
            <a:off x="2172714" y="3500771"/>
            <a:ext cx="2257095" cy="966575"/>
          </a:xfrm>
          <a:prstGeom prst="rect">
            <a:avLst/>
          </a:prstGeom>
          <a:solidFill>
            <a:srgbClr val="F9EBD7"/>
          </a:solidFill>
          <a:ln w="15873" cap="flat">
            <a:solidFill>
              <a:srgbClr val="415937"/>
            </a:solid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FF0000"/>
                </a:solidFill>
                <a:uFillTx/>
                <a:latin typeface="Arial"/>
                <a:ea typeface="Segoe UI"/>
                <a:cs typeface="Segoe UI"/>
              </a:rPr>
              <a:t>Sensorimotor​​</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FF0000"/>
                </a:solidFill>
                <a:uFillTx/>
                <a:latin typeface="Arial"/>
                <a:ea typeface="Segoe UI"/>
                <a:cs typeface="Segoe UI"/>
              </a:rPr>
              <a:t>0–2-year-ol</a:t>
            </a:r>
            <a:endParaRPr lang="en-US" sz="1800" b="0" i="0" u="none" strike="noStrike" kern="1200" cap="none" spc="0" baseline="0">
              <a:solidFill>
                <a:srgbClr val="FF0000"/>
              </a:solidFill>
              <a:uFillTx/>
              <a:latin typeface="Arial"/>
            </a:endParaRPr>
          </a:p>
        </p:txBody>
      </p:sp>
      <p:sp>
        <p:nvSpPr>
          <p:cNvPr id="5" name="TextBox 17">
            <a:extLst>
              <a:ext uri="{FF2B5EF4-FFF2-40B4-BE49-F238E27FC236}">
                <a16:creationId xmlns:a16="http://schemas.microsoft.com/office/drawing/2014/main" id="{06AA4185-5905-5E80-0A14-A92441EBF163}"/>
              </a:ext>
            </a:extLst>
          </p:cNvPr>
          <p:cNvSpPr txBox="1"/>
          <p:nvPr/>
        </p:nvSpPr>
        <p:spPr>
          <a:xfrm>
            <a:off x="6666579" y="3522396"/>
            <a:ext cx="2352431" cy="923333"/>
          </a:xfrm>
          <a:prstGeom prst="rect">
            <a:avLst/>
          </a:prstGeom>
          <a:solidFill>
            <a:srgbClr val="F9EBD7"/>
          </a:solid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FF0000"/>
                </a:solidFill>
                <a:uFillTx/>
                <a:latin typeface="Arial"/>
              </a:rPr>
              <a:t>Concrete Operational</a:t>
            </a:r>
            <a:endParaRPr lang="en-US" sz="1800" b="0" i="0" u="none" strike="noStrike" kern="1200" cap="none" spc="0" baseline="0">
              <a:solidFill>
                <a:srgbClr val="FF0000"/>
              </a:solidFill>
              <a:uFillTx/>
              <a:latin typeface="Arial"/>
              <a:cs typeface="Arial"/>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FF0000"/>
                </a:solidFill>
                <a:uFillTx/>
                <a:latin typeface="Arial"/>
              </a:rPr>
              <a:t>7–11-year-old</a:t>
            </a:r>
            <a:endParaRPr lang="en-US" sz="1800" b="0" i="0" u="none" strike="noStrike" kern="1200" cap="none" spc="0" baseline="0">
              <a:solidFill>
                <a:srgbClr val="FF0000"/>
              </a:solidFill>
              <a:uFillTx/>
              <a:latin typeface="Arial"/>
              <a:cs typeface="Arial"/>
            </a:endParaRPr>
          </a:p>
        </p:txBody>
      </p:sp>
      <p:sp>
        <p:nvSpPr>
          <p:cNvPr id="6" name="Rectangle 18">
            <a:extLst>
              <a:ext uri="{FF2B5EF4-FFF2-40B4-BE49-F238E27FC236}">
                <a16:creationId xmlns:a16="http://schemas.microsoft.com/office/drawing/2014/main" id="{ED636F7F-3FF5-AD30-E7B0-D0952EC02A81}"/>
              </a:ext>
            </a:extLst>
          </p:cNvPr>
          <p:cNvSpPr/>
          <p:nvPr/>
        </p:nvSpPr>
        <p:spPr>
          <a:xfrm>
            <a:off x="9019010" y="3528194"/>
            <a:ext cx="2180231" cy="925930"/>
          </a:xfrm>
          <a:prstGeom prst="rect">
            <a:avLst/>
          </a:prstGeom>
          <a:solidFill>
            <a:srgbClr val="F9EBD7"/>
          </a:solidFill>
          <a:ln w="15873" cap="flat">
            <a:solidFill>
              <a:srgbClr val="415937"/>
            </a:solid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FF0000"/>
                </a:solidFill>
                <a:uFillTx/>
                <a:latin typeface="Arial"/>
                <a:ea typeface="Segoe UI"/>
                <a:cs typeface="Segoe UI"/>
              </a:rPr>
              <a:t>Formal Operational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FF0000"/>
                </a:solidFill>
                <a:uFillTx/>
                <a:latin typeface="Arial"/>
                <a:ea typeface="Segoe UI"/>
                <a:cs typeface="Segoe UI"/>
              </a:rPr>
              <a:t>11 years+</a:t>
            </a:r>
            <a:endParaRPr lang="en-US" sz="1800" b="0" i="0" u="none" strike="noStrike" kern="1200" cap="none" spc="0" baseline="0">
              <a:solidFill>
                <a:srgbClr val="FF0000"/>
              </a:solidFill>
              <a:uFillTx/>
              <a:latin typeface="Arial"/>
            </a:endParaRPr>
          </a:p>
        </p:txBody>
      </p:sp>
      <p:sp>
        <p:nvSpPr>
          <p:cNvPr id="7" name="TextBox 1">
            <a:extLst>
              <a:ext uri="{FF2B5EF4-FFF2-40B4-BE49-F238E27FC236}">
                <a16:creationId xmlns:a16="http://schemas.microsoft.com/office/drawing/2014/main" id="{84933C22-907C-AF9A-B44C-ABF2C468B2BF}"/>
              </a:ext>
            </a:extLst>
          </p:cNvPr>
          <p:cNvSpPr txBox="1"/>
          <p:nvPr/>
        </p:nvSpPr>
        <p:spPr>
          <a:xfrm>
            <a:off x="5470059" y="2641802"/>
            <a:ext cx="2074983"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FF0000"/>
                </a:solidFill>
                <a:uFillTx/>
                <a:latin typeface="Arial"/>
              </a:rPr>
              <a:t>(Mcleod,2024a)</a:t>
            </a:r>
          </a:p>
        </p:txBody>
      </p:sp>
      <p:pic>
        <p:nvPicPr>
          <p:cNvPr id="8" name="Picture 4" descr="Jean Piaget - Toolshero">
            <a:extLst>
              <a:ext uri="{FF2B5EF4-FFF2-40B4-BE49-F238E27FC236}">
                <a16:creationId xmlns:a16="http://schemas.microsoft.com/office/drawing/2014/main" id="{6DAF3B64-4632-0F1B-36A1-5B9768A4F93D}"/>
              </a:ext>
            </a:extLst>
          </p:cNvPr>
          <p:cNvPicPr>
            <a:picLocks noChangeAspect="1"/>
          </p:cNvPicPr>
          <p:nvPr/>
        </p:nvPicPr>
        <p:blipFill>
          <a:blip r:embed="rId2"/>
          <a:stretch>
            <a:fillRect/>
          </a:stretch>
        </p:blipFill>
        <p:spPr>
          <a:xfrm>
            <a:off x="8707117" y="-16376"/>
            <a:ext cx="2727883" cy="1557296"/>
          </a:xfrm>
          <a:prstGeom prst="rect">
            <a:avLst/>
          </a:prstGeom>
          <a:noFill/>
          <a:ln cap="flat">
            <a:noFill/>
          </a:ln>
        </p:spPr>
      </p:pic>
      <p:pic>
        <p:nvPicPr>
          <p:cNvPr id="9" name="Picture 5" descr="A collage of different stages of cognitive development&#10;&#10;Description automatically generated">
            <a:extLst>
              <a:ext uri="{FF2B5EF4-FFF2-40B4-BE49-F238E27FC236}">
                <a16:creationId xmlns:a16="http://schemas.microsoft.com/office/drawing/2014/main" id="{B0682937-DA20-7042-AEE9-9B7BB08DCC11}"/>
              </a:ext>
            </a:extLst>
          </p:cNvPr>
          <p:cNvPicPr>
            <a:picLocks noChangeAspect="1"/>
          </p:cNvPicPr>
          <p:nvPr/>
        </p:nvPicPr>
        <p:blipFill>
          <a:blip r:embed="rId3"/>
          <a:stretch>
            <a:fillRect/>
          </a:stretch>
        </p:blipFill>
        <p:spPr>
          <a:xfrm>
            <a:off x="1053507" y="4518663"/>
            <a:ext cx="3376293" cy="2339336"/>
          </a:xfrm>
          <a:prstGeom prst="rect">
            <a:avLst/>
          </a:prstGeom>
          <a:noFill/>
          <a:ln cap="flat">
            <a:noFill/>
          </a:ln>
        </p:spPr>
      </p:pic>
      <p:sp>
        <p:nvSpPr>
          <p:cNvPr id="10" name="TextBox 6">
            <a:extLst>
              <a:ext uri="{FF2B5EF4-FFF2-40B4-BE49-F238E27FC236}">
                <a16:creationId xmlns:a16="http://schemas.microsoft.com/office/drawing/2014/main" id="{4F0A2063-D29B-1C17-9B1F-C14FE08FC770}"/>
              </a:ext>
            </a:extLst>
          </p:cNvPr>
          <p:cNvSpPr txBox="1"/>
          <p:nvPr/>
        </p:nvSpPr>
        <p:spPr>
          <a:xfrm>
            <a:off x="4537225" y="6426138"/>
            <a:ext cx="3305574"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FFFFFF"/>
                </a:solidFill>
                <a:uFillTx/>
                <a:latin typeface="Arial"/>
              </a:rPr>
              <a:t>(In psychology,2022)</a:t>
            </a:r>
          </a:p>
        </p:txBody>
      </p:sp>
      <p:sp>
        <p:nvSpPr>
          <p:cNvPr id="11" name="TextBox 7">
            <a:extLst>
              <a:ext uri="{FF2B5EF4-FFF2-40B4-BE49-F238E27FC236}">
                <a16:creationId xmlns:a16="http://schemas.microsoft.com/office/drawing/2014/main" id="{1667C4A4-AAA5-17E0-4E53-D396D0995761}"/>
              </a:ext>
            </a:extLst>
          </p:cNvPr>
          <p:cNvSpPr txBox="1"/>
          <p:nvPr/>
        </p:nvSpPr>
        <p:spPr>
          <a:xfrm>
            <a:off x="9558982" y="1712890"/>
            <a:ext cx="3112398"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FFFFFF"/>
                </a:solidFill>
                <a:uFillTx/>
                <a:latin typeface="Arial"/>
              </a:rPr>
              <a:t>(Janse,2022)</a:t>
            </a:r>
          </a:p>
        </p:txBody>
      </p:sp>
      <p:sp>
        <p:nvSpPr>
          <p:cNvPr id="12" name="Rectangle 9">
            <a:extLst>
              <a:ext uri="{FF2B5EF4-FFF2-40B4-BE49-F238E27FC236}">
                <a16:creationId xmlns:a16="http://schemas.microsoft.com/office/drawing/2014/main" id="{89CC6AC2-797F-B4C2-8AFF-E0875B216A92}"/>
              </a:ext>
            </a:extLst>
          </p:cNvPr>
          <p:cNvSpPr/>
          <p:nvPr/>
        </p:nvSpPr>
        <p:spPr>
          <a:xfrm>
            <a:off x="4429810" y="3500771"/>
            <a:ext cx="2236777" cy="966575"/>
          </a:xfrm>
          <a:prstGeom prst="rect">
            <a:avLst/>
          </a:prstGeom>
          <a:solidFill>
            <a:srgbClr val="F9EBD7"/>
          </a:solidFill>
          <a:ln w="15873" cap="flat">
            <a:solidFill>
              <a:srgbClr val="415937"/>
            </a:solid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FF0000"/>
                </a:solidFill>
                <a:uFillTx/>
                <a:latin typeface="Arial"/>
                <a:ea typeface="Segoe UI"/>
                <a:cs typeface="Segoe UI"/>
              </a:rPr>
              <a:t>Pre-Operational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FF0000"/>
                </a:solidFill>
                <a:uFillTx/>
                <a:latin typeface="Arial"/>
                <a:ea typeface="Segoe UI"/>
                <a:cs typeface="Segoe UI"/>
              </a:rPr>
              <a:t>2- 7 years old</a:t>
            </a:r>
            <a:endParaRPr lang="en-US" sz="1800" b="0" i="0" u="none" strike="noStrike" kern="1200" cap="none" spc="0" baseline="0">
              <a:solidFill>
                <a:srgbClr val="FF0000"/>
              </a:solidFill>
              <a:uFillTx/>
              <a:latin typeface="Aria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1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0E267F-1F0F-C4B1-99D6-8E0C70F274A4}"/>
              </a:ext>
            </a:extLst>
          </p:cNvPr>
          <p:cNvSpPr txBox="1">
            <a:spLocks noGrp="1"/>
          </p:cNvSpPr>
          <p:nvPr>
            <p:ph type="title"/>
          </p:nvPr>
        </p:nvSpPr>
        <p:spPr>
          <a:xfrm>
            <a:off x="-96524" y="131445"/>
            <a:ext cx="12120884" cy="1325559"/>
          </a:xfrm>
        </p:spPr>
        <p:txBody>
          <a:bodyPr anchorCtr="1"/>
          <a:lstStyle/>
          <a:p>
            <a:pPr lvl="0" algn="ctr"/>
            <a:r>
              <a:rPr lang="en-US" sz="2800" b="1">
                <a:latin typeface="Calibri"/>
                <a:ea typeface="Calibri"/>
                <a:cs typeface="Calibri"/>
              </a:rPr>
              <a:t>Schema </a:t>
            </a:r>
            <a:endParaRPr lang="en-US" b="1">
              <a:latin typeface="Calibri"/>
              <a:ea typeface="Calibri"/>
              <a:cs typeface="Calibri"/>
            </a:endParaRPr>
          </a:p>
        </p:txBody>
      </p:sp>
      <p:sp>
        <p:nvSpPr>
          <p:cNvPr id="3" name="Content Placeholder 2">
            <a:extLst>
              <a:ext uri="{FF2B5EF4-FFF2-40B4-BE49-F238E27FC236}">
                <a16:creationId xmlns:a16="http://schemas.microsoft.com/office/drawing/2014/main" id="{FCA7F6A6-A272-1D85-0446-1104DD2864BC}"/>
              </a:ext>
            </a:extLst>
          </p:cNvPr>
          <p:cNvSpPr txBox="1">
            <a:spLocks noGrp="1"/>
          </p:cNvSpPr>
          <p:nvPr>
            <p:ph idx="1"/>
          </p:nvPr>
        </p:nvSpPr>
        <p:spPr>
          <a:xfrm>
            <a:off x="1531080" y="1014682"/>
            <a:ext cx="9083036" cy="1597978"/>
          </a:xfrm>
        </p:spPr>
        <p:txBody>
          <a:bodyPr anchor="t"/>
          <a:lstStyle/>
          <a:p>
            <a:pPr marL="344171" lvl="0" indent="-344171">
              <a:lnSpc>
                <a:spcPct val="100000"/>
              </a:lnSpc>
            </a:pPr>
            <a:r>
              <a:rPr lang="en-US" sz="1600">
                <a:solidFill>
                  <a:srgbClr val="FF0000"/>
                </a:solidFill>
              </a:rPr>
              <a:t>Cherry (2023) states that 'schema is  a cognitive framework or concept that helps </a:t>
            </a:r>
            <a:r>
              <a:rPr lang="en-GB" sz="1600">
                <a:solidFill>
                  <a:srgbClr val="FF0000"/>
                </a:solidFill>
              </a:rPr>
              <a:t>organise and </a:t>
            </a:r>
            <a:r>
              <a:rPr lang="en-GB" sz="1600">
                <a:solidFill>
                  <a:srgbClr val="FF0000"/>
                </a:solidFill>
                <a:latin typeface="Calibri"/>
                <a:ea typeface="Calibri"/>
                <a:cs typeface="Calibri"/>
              </a:rPr>
              <a:t>  </a:t>
            </a:r>
            <a:r>
              <a:rPr lang="en-GB" sz="1600">
                <a:solidFill>
                  <a:srgbClr val="FF0000"/>
                </a:solidFill>
                <a:latin typeface="Calibri"/>
                <a:cs typeface="Calibri"/>
              </a:rPr>
              <a:t>interpret </a:t>
            </a:r>
            <a:r>
              <a:rPr lang="en-US" sz="1600">
                <a:solidFill>
                  <a:srgbClr val="FF0000"/>
                </a:solidFill>
              </a:rPr>
              <a:t>information'.</a:t>
            </a:r>
            <a:endParaRPr lang="en-US" sz="1600">
              <a:solidFill>
                <a:srgbClr val="FF0000"/>
              </a:solidFill>
              <a:ea typeface="Calibri"/>
              <a:cs typeface="Calibri"/>
            </a:endParaRPr>
          </a:p>
          <a:p>
            <a:pPr marL="344171" lvl="0" indent="-344171">
              <a:lnSpc>
                <a:spcPct val="100000"/>
              </a:lnSpc>
            </a:pPr>
            <a:r>
              <a:rPr lang="en-US" sz="1600">
                <a:solidFill>
                  <a:srgbClr val="FF0000"/>
                </a:solidFill>
              </a:rPr>
              <a:t>The schemas will change with new knowledge (Pankin,2013).</a:t>
            </a:r>
            <a:endParaRPr lang="en-US" sz="1600">
              <a:solidFill>
                <a:srgbClr val="FF0000"/>
              </a:solidFill>
              <a:ea typeface="Calibri"/>
              <a:cs typeface="Calibri"/>
            </a:endParaRPr>
          </a:p>
          <a:p>
            <a:pPr marL="344171" lvl="0" indent="-344171">
              <a:lnSpc>
                <a:spcPct val="100000"/>
              </a:lnSpc>
            </a:pPr>
            <a:r>
              <a:rPr lang="en-US" sz="1600">
                <a:solidFill>
                  <a:srgbClr val="FF0000"/>
                </a:solidFill>
              </a:rPr>
              <a:t>They will stay in a  person's long term memory (Cherry,2023).</a:t>
            </a:r>
            <a:endParaRPr lang="en-US" sz="1600">
              <a:solidFill>
                <a:srgbClr val="FF0000"/>
              </a:solidFill>
              <a:ea typeface="Calibri"/>
              <a:cs typeface="Calibri"/>
            </a:endParaRPr>
          </a:p>
          <a:p>
            <a:pPr marL="344171" lvl="0" indent="-344171">
              <a:lnSpc>
                <a:spcPct val="100000"/>
              </a:lnSpc>
            </a:pPr>
            <a:endParaRPr lang="en-US" sz="1400">
              <a:cs typeface="Arial"/>
            </a:endParaRPr>
          </a:p>
          <a:p>
            <a:pPr marL="344171" lvl="0" indent="-344171">
              <a:lnSpc>
                <a:spcPct val="100000"/>
              </a:lnSpc>
            </a:pPr>
            <a:endParaRPr lang="en-US" sz="1600">
              <a:cs typeface="Arial"/>
            </a:endParaRPr>
          </a:p>
        </p:txBody>
      </p:sp>
      <p:pic>
        <p:nvPicPr>
          <p:cNvPr id="4" name="Picture 3" descr="A silhouette of a person&amp;#39;s head with various objects in the shape of a head&#10;&#10;Description automatically generated">
            <a:extLst>
              <a:ext uri="{FF2B5EF4-FFF2-40B4-BE49-F238E27FC236}">
                <a16:creationId xmlns:a16="http://schemas.microsoft.com/office/drawing/2014/main" id="{9D9ED219-B960-BF38-9D4B-5035EDAAF106}"/>
              </a:ext>
            </a:extLst>
          </p:cNvPr>
          <p:cNvPicPr>
            <a:picLocks noChangeAspect="1"/>
          </p:cNvPicPr>
          <p:nvPr/>
        </p:nvPicPr>
        <p:blipFill>
          <a:blip r:embed="rId2"/>
          <a:stretch>
            <a:fillRect/>
          </a:stretch>
        </p:blipFill>
        <p:spPr>
          <a:xfrm>
            <a:off x="4113090" y="3433169"/>
            <a:ext cx="3261363" cy="3241035"/>
          </a:xfrm>
          <a:prstGeom prst="rect">
            <a:avLst/>
          </a:prstGeom>
          <a:noFill/>
          <a:ln cap="flat">
            <a:noFill/>
          </a:ln>
        </p:spPr>
      </p:pic>
      <p:sp>
        <p:nvSpPr>
          <p:cNvPr id="5" name="TextBox 4">
            <a:extLst>
              <a:ext uri="{FF2B5EF4-FFF2-40B4-BE49-F238E27FC236}">
                <a16:creationId xmlns:a16="http://schemas.microsoft.com/office/drawing/2014/main" id="{028C6D34-22F7-DD41-2EB0-9F35F081FF57}"/>
              </a:ext>
            </a:extLst>
          </p:cNvPr>
          <p:cNvSpPr txBox="1"/>
          <p:nvPr/>
        </p:nvSpPr>
        <p:spPr>
          <a:xfrm>
            <a:off x="7216170" y="5817549"/>
            <a:ext cx="3444243"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FFFFFF"/>
                </a:solidFill>
                <a:uFillTx/>
                <a:latin typeface="Arial"/>
              </a:rPr>
              <a:t>(Dixon,2017)</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1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6C4D63-EC46-684C-6C80-1F62281FC9D0}"/>
              </a:ext>
            </a:extLst>
          </p:cNvPr>
          <p:cNvSpPr txBox="1">
            <a:spLocks noGrp="1"/>
          </p:cNvSpPr>
          <p:nvPr>
            <p:ph type="title"/>
          </p:nvPr>
        </p:nvSpPr>
        <p:spPr>
          <a:xfrm>
            <a:off x="-114976" y="-3785"/>
            <a:ext cx="12171678" cy="1325559"/>
          </a:xfrm>
        </p:spPr>
        <p:txBody>
          <a:bodyPr anchorCtr="1"/>
          <a:lstStyle/>
          <a:p>
            <a:pPr lvl="0" algn="ctr"/>
            <a:r>
              <a:rPr lang="en-US" sz="2800" b="1">
                <a:latin typeface="Calibri"/>
                <a:ea typeface="Calibri"/>
                <a:cs typeface="Calibri"/>
              </a:rPr>
              <a:t>How does Piaget's theory work in key stage 1?</a:t>
            </a:r>
          </a:p>
        </p:txBody>
      </p:sp>
      <p:sp>
        <p:nvSpPr>
          <p:cNvPr id="3" name="Content Placeholder 2">
            <a:extLst>
              <a:ext uri="{FF2B5EF4-FFF2-40B4-BE49-F238E27FC236}">
                <a16:creationId xmlns:a16="http://schemas.microsoft.com/office/drawing/2014/main" id="{9C3F1695-B0F5-7188-39B2-70F0411D26C1}"/>
              </a:ext>
            </a:extLst>
          </p:cNvPr>
          <p:cNvSpPr txBox="1">
            <a:spLocks noGrp="1"/>
          </p:cNvSpPr>
          <p:nvPr>
            <p:ph idx="1"/>
          </p:nvPr>
        </p:nvSpPr>
        <p:spPr>
          <a:xfrm>
            <a:off x="1188363" y="896770"/>
            <a:ext cx="9619798" cy="3786237"/>
          </a:xfrm>
        </p:spPr>
        <p:txBody>
          <a:bodyPr anchor="t">
            <a:noAutofit/>
          </a:bodyPr>
          <a:lstStyle/>
          <a:p>
            <a:pPr marL="344171" lvl="0" indent="-344171"/>
            <a:r>
              <a:rPr lang="en-US">
                <a:solidFill>
                  <a:srgbClr val="FF0000"/>
                </a:solidFill>
              </a:rPr>
              <a:t>Key stage  1   children will be in pre- operational stage </a:t>
            </a:r>
            <a:endParaRPr lang="en-US">
              <a:solidFill>
                <a:srgbClr val="FF0000"/>
              </a:solidFill>
              <a:ea typeface="Calibri"/>
              <a:cs typeface="Calibri"/>
            </a:endParaRPr>
          </a:p>
          <a:p>
            <a:pPr marL="344171" lvl="0" indent="-344171"/>
            <a:r>
              <a:rPr lang="en-US">
                <a:solidFill>
                  <a:srgbClr val="FF0000"/>
                </a:solidFill>
              </a:rPr>
              <a:t>Teachers have better understanding of the children's cognitive  ability (Blank and Tambra,2008)</a:t>
            </a:r>
            <a:endParaRPr lang="en-US">
              <a:solidFill>
                <a:srgbClr val="FF0000"/>
              </a:solidFill>
              <a:ea typeface="Calibri"/>
              <a:cs typeface="Calibri"/>
            </a:endParaRPr>
          </a:p>
          <a:p>
            <a:pPr marL="344171" lvl="0" indent="-344171"/>
            <a:r>
              <a:rPr lang="en-US">
                <a:solidFill>
                  <a:srgbClr val="FF0000"/>
                </a:solidFill>
                <a:ea typeface="Calibri"/>
                <a:cs typeface="Calibri"/>
              </a:rPr>
              <a:t>New curriculum means teachers will be given more freedom that will enable them to teach in ways that they believe will have the best results for their pupils (Welsh Government,2015)</a:t>
            </a:r>
          </a:p>
          <a:p>
            <a:pPr marL="344171" lvl="0" indent="-344171"/>
            <a:r>
              <a:rPr lang="en-US">
                <a:solidFill>
                  <a:srgbClr val="FF0000"/>
                </a:solidFill>
                <a:ea typeface="Calibri"/>
                <a:cs typeface="Calibri"/>
              </a:rPr>
              <a:t>The environment should allow children be active learners and promote problem solving (Paris et al 2021)</a:t>
            </a:r>
          </a:p>
          <a:p>
            <a:pPr marL="344171" lvl="0" indent="-344171"/>
            <a:r>
              <a:rPr lang="en-US">
                <a:solidFill>
                  <a:srgbClr val="FF0000"/>
                </a:solidFill>
                <a:ea typeface="Calibri"/>
                <a:cs typeface="Calibri"/>
              </a:rPr>
              <a:t>Teachers should use  a child centered approach Gary and Macblain (2015)</a:t>
            </a:r>
          </a:p>
          <a:p>
            <a:pPr marL="344171" lvl="0" indent="-344171"/>
            <a:endParaRPr lang="en-US">
              <a:solidFill>
                <a:srgbClr val="6CBF4A"/>
              </a:solidFill>
              <a:ea typeface="Calibri"/>
              <a:cs typeface="Calibri"/>
            </a:endParaRPr>
          </a:p>
          <a:p>
            <a:pPr marL="344171" lvl="0" indent="-344171"/>
            <a:endParaRPr lang="en-US">
              <a:solidFill>
                <a:srgbClr val="6CBF4A"/>
              </a:solidFill>
              <a:ea typeface="Calibri"/>
              <a:cs typeface="Calibri"/>
            </a:endParaRPr>
          </a:p>
          <a:p>
            <a:pPr marL="344171" lvl="0" indent="-344171"/>
            <a:endParaRPr lang="en-US" sz="1800">
              <a:solidFill>
                <a:srgbClr val="000000"/>
              </a:solidFill>
              <a:ea typeface="Calibri"/>
              <a:cs typeface="Calibri"/>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2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3D7FCC-EE79-1652-22E4-735CC64D84E2}"/>
              </a:ext>
            </a:extLst>
          </p:cNvPr>
          <p:cNvSpPr txBox="1">
            <a:spLocks noGrp="1"/>
          </p:cNvSpPr>
          <p:nvPr>
            <p:ph type="title"/>
          </p:nvPr>
        </p:nvSpPr>
        <p:spPr>
          <a:xfrm>
            <a:off x="1288106" y="-2066"/>
            <a:ext cx="10024484" cy="756455"/>
          </a:xfrm>
        </p:spPr>
        <p:txBody>
          <a:bodyPr anchorCtr="1"/>
          <a:lstStyle/>
          <a:p>
            <a:pPr lvl="0" algn="ctr"/>
            <a:r>
              <a:rPr lang="en-US" sz="2500" b="1">
                <a:latin typeface="Calibri"/>
                <a:ea typeface="Calibri"/>
                <a:cs typeface="Calibri"/>
              </a:rPr>
              <a:t>Skills and Knowledge that can develop in Key stage 1 that link to Piaget </a:t>
            </a:r>
          </a:p>
        </p:txBody>
      </p:sp>
      <p:sp>
        <p:nvSpPr>
          <p:cNvPr id="3" name="Content Placeholder 2">
            <a:extLst>
              <a:ext uri="{FF2B5EF4-FFF2-40B4-BE49-F238E27FC236}">
                <a16:creationId xmlns:a16="http://schemas.microsoft.com/office/drawing/2014/main" id="{446E91B5-EE14-77C8-49C3-ED554D0518A0}"/>
              </a:ext>
            </a:extLst>
          </p:cNvPr>
          <p:cNvSpPr txBox="1">
            <a:spLocks noGrp="1"/>
          </p:cNvSpPr>
          <p:nvPr>
            <p:ph idx="1"/>
          </p:nvPr>
        </p:nvSpPr>
        <p:spPr>
          <a:xfrm>
            <a:off x="1159166" y="1238344"/>
            <a:ext cx="10151988" cy="1571652"/>
          </a:xfrm>
        </p:spPr>
        <p:txBody>
          <a:bodyPr anchor="t"/>
          <a:lstStyle/>
          <a:p>
            <a:pPr marL="344171" lvl="0" indent="-344171">
              <a:lnSpc>
                <a:spcPct val="110000"/>
              </a:lnSpc>
            </a:pPr>
            <a:r>
              <a:rPr lang="en-US" sz="1700">
                <a:solidFill>
                  <a:srgbClr val="FF0000"/>
                </a:solidFill>
              </a:rPr>
              <a:t>Ask children open ended questions that will help children to think (Gary and Macblain,2015)</a:t>
            </a:r>
            <a:endParaRPr lang="en-US" sz="1700">
              <a:solidFill>
                <a:srgbClr val="FF0000"/>
              </a:solidFill>
              <a:ea typeface="Calibri"/>
              <a:cs typeface="Calibri"/>
            </a:endParaRPr>
          </a:p>
          <a:p>
            <a:pPr marL="344171" lvl="0" indent="-344171">
              <a:lnSpc>
                <a:spcPct val="110000"/>
              </a:lnSpc>
            </a:pPr>
            <a:r>
              <a:rPr lang="en-US" sz="1700">
                <a:solidFill>
                  <a:srgbClr val="FF0000"/>
                </a:solidFill>
                <a:ea typeface="Calibri"/>
                <a:cs typeface="Calibri"/>
              </a:rPr>
              <a:t>Piaget's believes in this stage children ability to conserve tasks are lacking (Gary and Mavlain,2015)</a:t>
            </a:r>
          </a:p>
          <a:p>
            <a:pPr marL="344171" lvl="0" indent="-344171">
              <a:lnSpc>
                <a:spcPct val="110000"/>
              </a:lnSpc>
            </a:pPr>
            <a:r>
              <a:rPr lang="en-US" sz="1700">
                <a:solidFill>
                  <a:srgbClr val="FF0000"/>
                </a:solidFill>
                <a:ea typeface="Calibri"/>
                <a:cs typeface="Calibri"/>
              </a:rPr>
              <a:t>Children aged 18 months to 7  years will use symbolic play/ pretend play ( Saracho,2017)</a:t>
            </a:r>
          </a:p>
          <a:p>
            <a:pPr marL="344171" lvl="0" indent="-344171">
              <a:lnSpc>
                <a:spcPct val="110000"/>
              </a:lnSpc>
            </a:pPr>
            <a:endParaRPr lang="en-US" sz="1700">
              <a:solidFill>
                <a:srgbClr val="2F5597"/>
              </a:solidFill>
              <a:ea typeface="Calibri"/>
              <a:cs typeface="Calibri"/>
            </a:endParaRPr>
          </a:p>
          <a:p>
            <a:pPr marL="344171" lvl="0" indent="-344171">
              <a:lnSpc>
                <a:spcPct val="110000"/>
              </a:lnSpc>
            </a:pPr>
            <a:endParaRPr lang="en-US" sz="1500">
              <a:cs typeface="Arial"/>
            </a:endParaRPr>
          </a:p>
          <a:p>
            <a:pPr marL="344171" lvl="0" indent="-344171">
              <a:lnSpc>
                <a:spcPct val="110000"/>
              </a:lnSpc>
            </a:pPr>
            <a:endParaRPr lang="en-US" sz="1500">
              <a:cs typeface="Calibri"/>
            </a:endParaRPr>
          </a:p>
          <a:p>
            <a:pPr marL="344171" lvl="0" indent="-344171">
              <a:lnSpc>
                <a:spcPct val="110000"/>
              </a:lnSpc>
            </a:pPr>
            <a:endParaRPr lang="en-US" sz="1500">
              <a:ea typeface="Calibri"/>
              <a:cs typeface="Calibri"/>
            </a:endParaRPr>
          </a:p>
          <a:p>
            <a:pPr marL="344171" lvl="0" indent="-344171">
              <a:lnSpc>
                <a:spcPct val="110000"/>
              </a:lnSpc>
            </a:pPr>
            <a:endParaRPr lang="en-US" sz="1500">
              <a:ea typeface="Calibri"/>
              <a:cs typeface="Calibri"/>
            </a:endParaRPr>
          </a:p>
        </p:txBody>
      </p:sp>
      <p:pic>
        <p:nvPicPr>
          <p:cNvPr id="4" name="Picture 3" descr="Illustration of water in different containers">
            <a:extLst>
              <a:ext uri="{FF2B5EF4-FFF2-40B4-BE49-F238E27FC236}">
                <a16:creationId xmlns:a16="http://schemas.microsoft.com/office/drawing/2014/main" id="{722254FF-30F6-C0FB-B16D-5AAC398A6F9D}"/>
              </a:ext>
            </a:extLst>
          </p:cNvPr>
          <p:cNvPicPr>
            <a:picLocks noChangeAspect="1"/>
          </p:cNvPicPr>
          <p:nvPr/>
        </p:nvPicPr>
        <p:blipFill>
          <a:blip r:embed="rId2"/>
          <a:stretch>
            <a:fillRect/>
          </a:stretch>
        </p:blipFill>
        <p:spPr>
          <a:xfrm>
            <a:off x="1606792" y="4834551"/>
            <a:ext cx="6165012" cy="2072990"/>
          </a:xfrm>
          <a:prstGeom prst="rect">
            <a:avLst/>
          </a:prstGeom>
          <a:noFill/>
          <a:ln cap="flat">
            <a:noFill/>
          </a:ln>
        </p:spPr>
      </p:pic>
      <p:sp>
        <p:nvSpPr>
          <p:cNvPr id="5" name="TextBox 4">
            <a:extLst>
              <a:ext uri="{FF2B5EF4-FFF2-40B4-BE49-F238E27FC236}">
                <a16:creationId xmlns:a16="http://schemas.microsoft.com/office/drawing/2014/main" id="{10488BF3-D806-B0F0-1447-CDBE3C4D4F9F}"/>
              </a:ext>
            </a:extLst>
          </p:cNvPr>
          <p:cNvSpPr txBox="1"/>
          <p:nvPr/>
        </p:nvSpPr>
        <p:spPr>
          <a:xfrm>
            <a:off x="7703225" y="6485400"/>
            <a:ext cx="1713942"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FFFFFF"/>
                </a:solidFill>
                <a:uFillTx/>
                <a:latin typeface="Arial"/>
                <a:ea typeface="Calibri"/>
                <a:cs typeface="Calibri"/>
              </a:rPr>
              <a:t>(Lovevery,2020)</a:t>
            </a:r>
            <a:endParaRPr lang="en-US" sz="1800" b="0" i="0" u="none" strike="noStrike" kern="1200" cap="none" spc="0" baseline="0">
              <a:solidFill>
                <a:srgbClr val="FFFFFF"/>
              </a:solidFill>
              <a:uFillTx/>
              <a:latin typeface="Aria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3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751E20-9178-4542-5613-AD25EE1434D0}"/>
              </a:ext>
            </a:extLst>
          </p:cNvPr>
          <p:cNvSpPr txBox="1">
            <a:spLocks noGrp="1"/>
          </p:cNvSpPr>
          <p:nvPr>
            <p:ph type="title"/>
          </p:nvPr>
        </p:nvSpPr>
        <p:spPr>
          <a:xfrm>
            <a:off x="252493" y="222455"/>
            <a:ext cx="10515600" cy="1325559"/>
          </a:xfrm>
        </p:spPr>
        <p:txBody>
          <a:bodyPr anchorCtr="1"/>
          <a:lstStyle/>
          <a:p>
            <a:pPr lvl="0" algn="ctr"/>
            <a:r>
              <a:rPr lang="en-US" sz="2800" b="1">
                <a:latin typeface="Calibri"/>
                <a:ea typeface="Calibri"/>
                <a:cs typeface="Calibri"/>
              </a:rPr>
              <a:t>Planning for  assessing and learning </a:t>
            </a:r>
            <a:endParaRPr lang="en-US" b="1">
              <a:latin typeface="Calibri"/>
              <a:ea typeface="Calibri"/>
              <a:cs typeface="Calibri"/>
            </a:endParaRPr>
          </a:p>
        </p:txBody>
      </p:sp>
      <p:sp>
        <p:nvSpPr>
          <p:cNvPr id="3" name="Speech Bubble: Rectangle with Corners Rounded 3">
            <a:extLst>
              <a:ext uri="{FF2B5EF4-FFF2-40B4-BE49-F238E27FC236}">
                <a16:creationId xmlns:a16="http://schemas.microsoft.com/office/drawing/2014/main" id="{1E4A9DF7-77B9-F7B9-26C3-B896E8C3E069}"/>
              </a:ext>
            </a:extLst>
          </p:cNvPr>
          <p:cNvSpPr/>
          <p:nvPr/>
        </p:nvSpPr>
        <p:spPr>
          <a:xfrm>
            <a:off x="1266425" y="1030309"/>
            <a:ext cx="3208986" cy="1363013"/>
          </a:xfrm>
          <a:custGeom>
            <a:avLst>
              <a:gd name="f0" fmla="val 6300"/>
              <a:gd name="f1" fmla="val 24300"/>
            </a:avLst>
            <a:gdLst>
              <a:gd name="f2" fmla="val 10800000"/>
              <a:gd name="f3" fmla="val 5400000"/>
              <a:gd name="f4" fmla="val 16200000"/>
              <a:gd name="f5" fmla="val 180"/>
              <a:gd name="f6" fmla="val w"/>
              <a:gd name="f7" fmla="val h"/>
              <a:gd name="f8" fmla="val 0"/>
              <a:gd name="f9" fmla="val 21600"/>
              <a:gd name="f10" fmla="+- 0 0 1"/>
              <a:gd name="f11" fmla="val -2147483647"/>
              <a:gd name="f12" fmla="val 2147483647"/>
              <a:gd name="f13" fmla="val 3590"/>
              <a:gd name="f14" fmla="val 8970"/>
              <a:gd name="f15" fmla="val 12630"/>
              <a:gd name="f16" fmla="val 18010"/>
              <a:gd name="f17" fmla="+- 0 0 180"/>
              <a:gd name="f18" fmla="*/ f6 1 21600"/>
              <a:gd name="f19" fmla="*/ f7 1 21600"/>
              <a:gd name="f20" fmla="pin -2147483647 f0 2147483647"/>
              <a:gd name="f21" fmla="pin -2147483647 f1 2147483647"/>
              <a:gd name="f22" fmla="+- 0 0 f13"/>
              <a:gd name="f23" fmla="+- 3590 0 f8"/>
              <a:gd name="f24" fmla="+- 0 0 f3"/>
              <a:gd name="f25" fmla="+- 21600 0 f16"/>
              <a:gd name="f26" fmla="+- 18010 0 f9"/>
              <a:gd name="f27" fmla="*/ f17 f2 1"/>
              <a:gd name="f28" fmla="+- f20 0 10800"/>
              <a:gd name="f29" fmla="+- f21 0 10800"/>
              <a:gd name="f30" fmla="+- f21 0 21600"/>
              <a:gd name="f31" fmla="+- f20 0 21600"/>
              <a:gd name="f32" fmla="val f20"/>
              <a:gd name="f33" fmla="val f21"/>
              <a:gd name="f34" fmla="*/ f20 f18 1"/>
              <a:gd name="f35" fmla="*/ f21 f19 1"/>
              <a:gd name="f36" fmla="*/ 800 f18 1"/>
              <a:gd name="f37" fmla="*/ 20800 f18 1"/>
              <a:gd name="f38" fmla="*/ 20800 f19 1"/>
              <a:gd name="f39" fmla="*/ 800 f19 1"/>
              <a:gd name="f40" fmla="abs f22"/>
              <a:gd name="f41" fmla="abs f23"/>
              <a:gd name="f42" fmla="?: f22 f24 f3"/>
              <a:gd name="f43" fmla="?: f22 f3 f24"/>
              <a:gd name="f44" fmla="?: f22 f4 f3"/>
              <a:gd name="f45" fmla="?: f22 f3 f4"/>
              <a:gd name="f46" fmla="abs f25"/>
              <a:gd name="f47" fmla="?: f23 f24 f3"/>
              <a:gd name="f48" fmla="?: f23 f3 f24"/>
              <a:gd name="f49" fmla="?: f25 0 f2"/>
              <a:gd name="f50" fmla="?: f25 f2 0"/>
              <a:gd name="f51" fmla="abs f26"/>
              <a:gd name="f52" fmla="?: f25 f24 f3"/>
              <a:gd name="f53" fmla="?: f25 f3 f24"/>
              <a:gd name="f54" fmla="?: f25 f4 f3"/>
              <a:gd name="f55" fmla="?: f25 f3 f4"/>
              <a:gd name="f56" fmla="?: f26 f24 f3"/>
              <a:gd name="f57" fmla="?: f26 f3 f24"/>
              <a:gd name="f58" fmla="?: f22 0 f2"/>
              <a:gd name="f59" fmla="?: f22 f2 0"/>
              <a:gd name="f60" fmla="*/ f27 1 f5"/>
              <a:gd name="f61" fmla="abs f28"/>
              <a:gd name="f62" fmla="abs f29"/>
              <a:gd name="f63" fmla="?: f22 f45 f44"/>
              <a:gd name="f64" fmla="?: f22 f44 f45"/>
              <a:gd name="f65" fmla="?: f23 f43 f42"/>
              <a:gd name="f66" fmla="?: f23 f50 f49"/>
              <a:gd name="f67" fmla="?: f23 f49 f50"/>
              <a:gd name="f68" fmla="?: f25 f47 f48"/>
              <a:gd name="f69" fmla="?: f25 f55 f54"/>
              <a:gd name="f70" fmla="?: f25 f54 f55"/>
              <a:gd name="f71" fmla="?: f26 f53 f52"/>
              <a:gd name="f72" fmla="?: f26 f59 f58"/>
              <a:gd name="f73" fmla="?: f26 f58 f59"/>
              <a:gd name="f74" fmla="?: f22 f56 f57"/>
              <a:gd name="f75" fmla="*/ f32 f18 1"/>
              <a:gd name="f76" fmla="*/ f33 f19 1"/>
              <a:gd name="f77" fmla="+- f60 0 f3"/>
              <a:gd name="f78" fmla="+- f61 0 f62"/>
              <a:gd name="f79" fmla="+- f62 0 f61"/>
              <a:gd name="f80" fmla="?: f23 f64 f63"/>
              <a:gd name="f81" fmla="?: f25 f66 f67"/>
              <a:gd name="f82" fmla="?: f26 f70 f69"/>
              <a:gd name="f83" fmla="?: f22 f72 f73"/>
              <a:gd name="f84" fmla="?: f29 f10 f78"/>
              <a:gd name="f85" fmla="?: f29 f78 f10"/>
              <a:gd name="f86" fmla="?: f28 f10 f79"/>
              <a:gd name="f87" fmla="?: f28 f79 f10"/>
              <a:gd name="f88" fmla="?: f20 f10 f84"/>
              <a:gd name="f89" fmla="?: f20 f10 f85"/>
              <a:gd name="f90" fmla="?: f30 f86 f10"/>
              <a:gd name="f91" fmla="?: f30 f87 f10"/>
              <a:gd name="f92" fmla="?: f31 f85 f10"/>
              <a:gd name="f93" fmla="?: f31 f84 f10"/>
              <a:gd name="f94" fmla="?: f21 f10 f87"/>
              <a:gd name="f95" fmla="?: f21 f10 f86"/>
              <a:gd name="f96" fmla="?: f88 f20 0"/>
              <a:gd name="f97" fmla="?: f88 f21 6280"/>
              <a:gd name="f98" fmla="?: f89 f20 0"/>
              <a:gd name="f99" fmla="?: f89 f21 15320"/>
              <a:gd name="f100" fmla="?: f90 f20 6280"/>
              <a:gd name="f101" fmla="?: f90 f21 21600"/>
              <a:gd name="f102" fmla="?: f91 f20 15320"/>
              <a:gd name="f103" fmla="?: f91 f21 21600"/>
              <a:gd name="f104" fmla="?: f92 f20 21600"/>
              <a:gd name="f105" fmla="?: f92 f21 15320"/>
              <a:gd name="f106" fmla="?: f93 f20 21600"/>
              <a:gd name="f107" fmla="?: f93 f21 6280"/>
              <a:gd name="f108" fmla="?: f94 f20 15320"/>
              <a:gd name="f109" fmla="?: f94 f21 0"/>
              <a:gd name="f110" fmla="?: f95 f20 6280"/>
              <a:gd name="f111" fmla="?: f95 f21 0"/>
            </a:gdLst>
            <a:ahLst>
              <a:ahXY gdRefX="f0" minX="f11" maxX="f12" gdRefY="f1" minY="f11" maxY="f12">
                <a:pos x="f34" y="f35"/>
              </a:ahXY>
            </a:ahLst>
            <a:cxnLst>
              <a:cxn ang="3cd4">
                <a:pos x="hc" y="t"/>
              </a:cxn>
              <a:cxn ang="0">
                <a:pos x="r" y="vc"/>
              </a:cxn>
              <a:cxn ang="cd4">
                <a:pos x="hc" y="b"/>
              </a:cxn>
              <a:cxn ang="cd2">
                <a:pos x="l" y="vc"/>
              </a:cxn>
              <a:cxn ang="f77">
                <a:pos x="f75" y="f76"/>
              </a:cxn>
            </a:cxnLst>
            <a:rect l="f36" t="f39" r="f37" b="f38"/>
            <a:pathLst>
              <a:path w="21600" h="21600">
                <a:moveTo>
                  <a:pt x="f13" y="f8"/>
                </a:moveTo>
                <a:arcTo wR="f40" hR="f41" stAng="f80" swAng="f65"/>
                <a:lnTo>
                  <a:pt x="f96" y="f97"/>
                </a:lnTo>
                <a:lnTo>
                  <a:pt x="f8" y="f14"/>
                </a:lnTo>
                <a:lnTo>
                  <a:pt x="f8" y="f15"/>
                </a:lnTo>
                <a:lnTo>
                  <a:pt x="f98" y="f99"/>
                </a:lnTo>
                <a:lnTo>
                  <a:pt x="f8" y="f16"/>
                </a:lnTo>
                <a:arcTo wR="f41" hR="f46" stAng="f81" swAng="f68"/>
                <a:lnTo>
                  <a:pt x="f100" y="f101"/>
                </a:lnTo>
                <a:lnTo>
                  <a:pt x="f14" y="f9"/>
                </a:lnTo>
                <a:lnTo>
                  <a:pt x="f15" y="f9"/>
                </a:lnTo>
                <a:lnTo>
                  <a:pt x="f102" y="f103"/>
                </a:lnTo>
                <a:lnTo>
                  <a:pt x="f16" y="f9"/>
                </a:lnTo>
                <a:arcTo wR="f46" hR="f51" stAng="f82" swAng="f71"/>
                <a:lnTo>
                  <a:pt x="f104" y="f105"/>
                </a:lnTo>
                <a:lnTo>
                  <a:pt x="f9" y="f15"/>
                </a:lnTo>
                <a:lnTo>
                  <a:pt x="f9" y="f14"/>
                </a:lnTo>
                <a:lnTo>
                  <a:pt x="f106" y="f107"/>
                </a:lnTo>
                <a:lnTo>
                  <a:pt x="f9" y="f13"/>
                </a:lnTo>
                <a:arcTo wR="f51" hR="f40" stAng="f83" swAng="f74"/>
                <a:lnTo>
                  <a:pt x="f108" y="f109"/>
                </a:lnTo>
                <a:lnTo>
                  <a:pt x="f15" y="f8"/>
                </a:lnTo>
                <a:lnTo>
                  <a:pt x="f14" y="f8"/>
                </a:lnTo>
                <a:lnTo>
                  <a:pt x="f110" y="f111"/>
                </a:lnTo>
                <a:close/>
              </a:path>
            </a:pathLst>
          </a:custGeom>
          <a:solidFill>
            <a:srgbClr val="F5F1DD"/>
          </a:solidFill>
          <a:ln w="15873" cap="flat">
            <a:solidFill>
              <a:srgbClr val="415937"/>
            </a:solid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000" b="0" i="0" u="none" strike="noStrike" kern="1200" cap="none" spc="0" baseline="0">
                <a:solidFill>
                  <a:srgbClr val="7030A0"/>
                </a:solidFill>
                <a:uFillTx/>
                <a:latin typeface="Calibri"/>
              </a:rPr>
              <a:t>Only be taught things that children can achieve (Mcleod,2024a)</a:t>
            </a:r>
            <a:endParaRPr lang="en-US" sz="1800" b="0" i="0" u="none" strike="noStrike" kern="1200" cap="none" spc="0" baseline="0">
              <a:solidFill>
                <a:srgbClr val="7030A0"/>
              </a:solidFill>
              <a:uFillTx/>
              <a:latin typeface="Arial"/>
            </a:endParaRPr>
          </a:p>
        </p:txBody>
      </p:sp>
      <p:sp>
        <p:nvSpPr>
          <p:cNvPr id="4" name="Speech Bubble: Rectangle with Corners Rounded 6">
            <a:extLst>
              <a:ext uri="{FF2B5EF4-FFF2-40B4-BE49-F238E27FC236}">
                <a16:creationId xmlns:a16="http://schemas.microsoft.com/office/drawing/2014/main" id="{B48808BB-F4C8-8EAA-4AF9-B941B303C1F8}"/>
              </a:ext>
            </a:extLst>
          </p:cNvPr>
          <p:cNvSpPr/>
          <p:nvPr/>
        </p:nvSpPr>
        <p:spPr>
          <a:xfrm>
            <a:off x="7555604" y="2929938"/>
            <a:ext cx="3208986" cy="1363013"/>
          </a:xfrm>
          <a:custGeom>
            <a:avLst>
              <a:gd name="f0" fmla="val 6300"/>
              <a:gd name="f1" fmla="val 24300"/>
            </a:avLst>
            <a:gdLst>
              <a:gd name="f2" fmla="val 10800000"/>
              <a:gd name="f3" fmla="val 5400000"/>
              <a:gd name="f4" fmla="val 16200000"/>
              <a:gd name="f5" fmla="val 180"/>
              <a:gd name="f6" fmla="val w"/>
              <a:gd name="f7" fmla="val h"/>
              <a:gd name="f8" fmla="val 0"/>
              <a:gd name="f9" fmla="val 21600"/>
              <a:gd name="f10" fmla="+- 0 0 1"/>
              <a:gd name="f11" fmla="val -2147483647"/>
              <a:gd name="f12" fmla="val 2147483647"/>
              <a:gd name="f13" fmla="val 3590"/>
              <a:gd name="f14" fmla="val 8970"/>
              <a:gd name="f15" fmla="val 12630"/>
              <a:gd name="f16" fmla="val 18010"/>
              <a:gd name="f17" fmla="+- 0 0 180"/>
              <a:gd name="f18" fmla="*/ f6 1 21600"/>
              <a:gd name="f19" fmla="*/ f7 1 21600"/>
              <a:gd name="f20" fmla="pin -2147483647 f0 2147483647"/>
              <a:gd name="f21" fmla="pin -2147483647 f1 2147483647"/>
              <a:gd name="f22" fmla="+- 0 0 f13"/>
              <a:gd name="f23" fmla="+- 3590 0 f8"/>
              <a:gd name="f24" fmla="+- 0 0 f3"/>
              <a:gd name="f25" fmla="+- 21600 0 f16"/>
              <a:gd name="f26" fmla="+- 18010 0 f9"/>
              <a:gd name="f27" fmla="*/ f17 f2 1"/>
              <a:gd name="f28" fmla="+- f20 0 10800"/>
              <a:gd name="f29" fmla="+- f21 0 10800"/>
              <a:gd name="f30" fmla="+- f21 0 21600"/>
              <a:gd name="f31" fmla="+- f20 0 21600"/>
              <a:gd name="f32" fmla="val f20"/>
              <a:gd name="f33" fmla="val f21"/>
              <a:gd name="f34" fmla="*/ f20 f18 1"/>
              <a:gd name="f35" fmla="*/ f21 f19 1"/>
              <a:gd name="f36" fmla="*/ 800 f18 1"/>
              <a:gd name="f37" fmla="*/ 20800 f18 1"/>
              <a:gd name="f38" fmla="*/ 20800 f19 1"/>
              <a:gd name="f39" fmla="*/ 800 f19 1"/>
              <a:gd name="f40" fmla="abs f22"/>
              <a:gd name="f41" fmla="abs f23"/>
              <a:gd name="f42" fmla="?: f22 f24 f3"/>
              <a:gd name="f43" fmla="?: f22 f3 f24"/>
              <a:gd name="f44" fmla="?: f22 f4 f3"/>
              <a:gd name="f45" fmla="?: f22 f3 f4"/>
              <a:gd name="f46" fmla="abs f25"/>
              <a:gd name="f47" fmla="?: f23 f24 f3"/>
              <a:gd name="f48" fmla="?: f23 f3 f24"/>
              <a:gd name="f49" fmla="?: f25 0 f2"/>
              <a:gd name="f50" fmla="?: f25 f2 0"/>
              <a:gd name="f51" fmla="abs f26"/>
              <a:gd name="f52" fmla="?: f25 f24 f3"/>
              <a:gd name="f53" fmla="?: f25 f3 f24"/>
              <a:gd name="f54" fmla="?: f25 f4 f3"/>
              <a:gd name="f55" fmla="?: f25 f3 f4"/>
              <a:gd name="f56" fmla="?: f26 f24 f3"/>
              <a:gd name="f57" fmla="?: f26 f3 f24"/>
              <a:gd name="f58" fmla="?: f22 0 f2"/>
              <a:gd name="f59" fmla="?: f22 f2 0"/>
              <a:gd name="f60" fmla="*/ f27 1 f5"/>
              <a:gd name="f61" fmla="abs f28"/>
              <a:gd name="f62" fmla="abs f29"/>
              <a:gd name="f63" fmla="?: f22 f45 f44"/>
              <a:gd name="f64" fmla="?: f22 f44 f45"/>
              <a:gd name="f65" fmla="?: f23 f43 f42"/>
              <a:gd name="f66" fmla="?: f23 f50 f49"/>
              <a:gd name="f67" fmla="?: f23 f49 f50"/>
              <a:gd name="f68" fmla="?: f25 f47 f48"/>
              <a:gd name="f69" fmla="?: f25 f55 f54"/>
              <a:gd name="f70" fmla="?: f25 f54 f55"/>
              <a:gd name="f71" fmla="?: f26 f53 f52"/>
              <a:gd name="f72" fmla="?: f26 f59 f58"/>
              <a:gd name="f73" fmla="?: f26 f58 f59"/>
              <a:gd name="f74" fmla="?: f22 f56 f57"/>
              <a:gd name="f75" fmla="*/ f32 f18 1"/>
              <a:gd name="f76" fmla="*/ f33 f19 1"/>
              <a:gd name="f77" fmla="+- f60 0 f3"/>
              <a:gd name="f78" fmla="+- f61 0 f62"/>
              <a:gd name="f79" fmla="+- f62 0 f61"/>
              <a:gd name="f80" fmla="?: f23 f64 f63"/>
              <a:gd name="f81" fmla="?: f25 f66 f67"/>
              <a:gd name="f82" fmla="?: f26 f70 f69"/>
              <a:gd name="f83" fmla="?: f22 f72 f73"/>
              <a:gd name="f84" fmla="?: f29 f10 f78"/>
              <a:gd name="f85" fmla="?: f29 f78 f10"/>
              <a:gd name="f86" fmla="?: f28 f10 f79"/>
              <a:gd name="f87" fmla="?: f28 f79 f10"/>
              <a:gd name="f88" fmla="?: f20 f10 f84"/>
              <a:gd name="f89" fmla="?: f20 f10 f85"/>
              <a:gd name="f90" fmla="?: f30 f86 f10"/>
              <a:gd name="f91" fmla="?: f30 f87 f10"/>
              <a:gd name="f92" fmla="?: f31 f85 f10"/>
              <a:gd name="f93" fmla="?: f31 f84 f10"/>
              <a:gd name="f94" fmla="?: f21 f10 f87"/>
              <a:gd name="f95" fmla="?: f21 f10 f86"/>
              <a:gd name="f96" fmla="?: f88 f20 0"/>
              <a:gd name="f97" fmla="?: f88 f21 6280"/>
              <a:gd name="f98" fmla="?: f89 f20 0"/>
              <a:gd name="f99" fmla="?: f89 f21 15320"/>
              <a:gd name="f100" fmla="?: f90 f20 6280"/>
              <a:gd name="f101" fmla="?: f90 f21 21600"/>
              <a:gd name="f102" fmla="?: f91 f20 15320"/>
              <a:gd name="f103" fmla="?: f91 f21 21600"/>
              <a:gd name="f104" fmla="?: f92 f20 21600"/>
              <a:gd name="f105" fmla="?: f92 f21 15320"/>
              <a:gd name="f106" fmla="?: f93 f20 21600"/>
              <a:gd name="f107" fmla="?: f93 f21 6280"/>
              <a:gd name="f108" fmla="?: f94 f20 15320"/>
              <a:gd name="f109" fmla="?: f94 f21 0"/>
              <a:gd name="f110" fmla="?: f95 f20 6280"/>
              <a:gd name="f111" fmla="?: f95 f21 0"/>
            </a:gdLst>
            <a:ahLst>
              <a:ahXY gdRefX="f0" minX="f11" maxX="f12" gdRefY="f1" minY="f11" maxY="f12">
                <a:pos x="f34" y="f35"/>
              </a:ahXY>
            </a:ahLst>
            <a:cxnLst>
              <a:cxn ang="3cd4">
                <a:pos x="hc" y="t"/>
              </a:cxn>
              <a:cxn ang="0">
                <a:pos x="r" y="vc"/>
              </a:cxn>
              <a:cxn ang="cd4">
                <a:pos x="hc" y="b"/>
              </a:cxn>
              <a:cxn ang="cd2">
                <a:pos x="l" y="vc"/>
              </a:cxn>
              <a:cxn ang="f77">
                <a:pos x="f75" y="f76"/>
              </a:cxn>
            </a:cxnLst>
            <a:rect l="f36" t="f39" r="f37" b="f38"/>
            <a:pathLst>
              <a:path w="21600" h="21600">
                <a:moveTo>
                  <a:pt x="f13" y="f8"/>
                </a:moveTo>
                <a:arcTo wR="f40" hR="f41" stAng="f80" swAng="f65"/>
                <a:lnTo>
                  <a:pt x="f96" y="f97"/>
                </a:lnTo>
                <a:lnTo>
                  <a:pt x="f8" y="f14"/>
                </a:lnTo>
                <a:lnTo>
                  <a:pt x="f8" y="f15"/>
                </a:lnTo>
                <a:lnTo>
                  <a:pt x="f98" y="f99"/>
                </a:lnTo>
                <a:lnTo>
                  <a:pt x="f8" y="f16"/>
                </a:lnTo>
                <a:arcTo wR="f41" hR="f46" stAng="f81" swAng="f68"/>
                <a:lnTo>
                  <a:pt x="f100" y="f101"/>
                </a:lnTo>
                <a:lnTo>
                  <a:pt x="f14" y="f9"/>
                </a:lnTo>
                <a:lnTo>
                  <a:pt x="f15" y="f9"/>
                </a:lnTo>
                <a:lnTo>
                  <a:pt x="f102" y="f103"/>
                </a:lnTo>
                <a:lnTo>
                  <a:pt x="f16" y="f9"/>
                </a:lnTo>
                <a:arcTo wR="f46" hR="f51" stAng="f82" swAng="f71"/>
                <a:lnTo>
                  <a:pt x="f104" y="f105"/>
                </a:lnTo>
                <a:lnTo>
                  <a:pt x="f9" y="f15"/>
                </a:lnTo>
                <a:lnTo>
                  <a:pt x="f9" y="f14"/>
                </a:lnTo>
                <a:lnTo>
                  <a:pt x="f106" y="f107"/>
                </a:lnTo>
                <a:lnTo>
                  <a:pt x="f9" y="f13"/>
                </a:lnTo>
                <a:arcTo wR="f51" hR="f40" stAng="f83" swAng="f74"/>
                <a:lnTo>
                  <a:pt x="f108" y="f109"/>
                </a:lnTo>
                <a:lnTo>
                  <a:pt x="f15" y="f8"/>
                </a:lnTo>
                <a:lnTo>
                  <a:pt x="f14" y="f8"/>
                </a:lnTo>
                <a:lnTo>
                  <a:pt x="f110" y="f111"/>
                </a:lnTo>
                <a:close/>
              </a:path>
            </a:pathLst>
          </a:custGeom>
          <a:solidFill>
            <a:srgbClr val="F5F1DD"/>
          </a:solidFill>
          <a:ln w="15873" cap="flat">
            <a:solidFill>
              <a:srgbClr val="415937"/>
            </a:solid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000" b="0" i="0" u="none" strike="noStrike" kern="1200" cap="none" spc="0" baseline="0">
                <a:solidFill>
                  <a:srgbClr val="7030A0"/>
                </a:solidFill>
                <a:uFillTx/>
                <a:latin typeface="Calibri"/>
              </a:rPr>
              <a:t>Pictures and charts (Mcleod 2024b)</a:t>
            </a:r>
            <a:endParaRPr lang="en-US" sz="2000" b="0" i="0" u="none" strike="noStrike" kern="1200" cap="none" spc="0" baseline="0">
              <a:solidFill>
                <a:srgbClr val="7030A0"/>
              </a:solidFill>
              <a:uFillTx/>
              <a:latin typeface="Arial"/>
              <a:ea typeface="Calibri"/>
              <a:cs typeface="Calibri"/>
            </a:endParaRPr>
          </a:p>
        </p:txBody>
      </p:sp>
      <p:sp>
        <p:nvSpPr>
          <p:cNvPr id="5" name="Speech Bubble: Rectangle with Corners Rounded 7">
            <a:extLst>
              <a:ext uri="{FF2B5EF4-FFF2-40B4-BE49-F238E27FC236}">
                <a16:creationId xmlns:a16="http://schemas.microsoft.com/office/drawing/2014/main" id="{8DFAF616-E278-36C5-6CC1-A51CFF572FB1}"/>
              </a:ext>
            </a:extLst>
          </p:cNvPr>
          <p:cNvSpPr/>
          <p:nvPr/>
        </p:nvSpPr>
        <p:spPr>
          <a:xfrm>
            <a:off x="4316278" y="4947205"/>
            <a:ext cx="3208986" cy="1363013"/>
          </a:xfrm>
          <a:custGeom>
            <a:avLst>
              <a:gd name="f0" fmla="val 6300"/>
              <a:gd name="f1" fmla="val 24300"/>
            </a:avLst>
            <a:gdLst>
              <a:gd name="f2" fmla="val 10800000"/>
              <a:gd name="f3" fmla="val 5400000"/>
              <a:gd name="f4" fmla="val 16200000"/>
              <a:gd name="f5" fmla="val 180"/>
              <a:gd name="f6" fmla="val w"/>
              <a:gd name="f7" fmla="val h"/>
              <a:gd name="f8" fmla="val 0"/>
              <a:gd name="f9" fmla="val 21600"/>
              <a:gd name="f10" fmla="+- 0 0 1"/>
              <a:gd name="f11" fmla="val -2147483647"/>
              <a:gd name="f12" fmla="val 2147483647"/>
              <a:gd name="f13" fmla="val 3590"/>
              <a:gd name="f14" fmla="val 8970"/>
              <a:gd name="f15" fmla="val 12630"/>
              <a:gd name="f16" fmla="val 18010"/>
              <a:gd name="f17" fmla="+- 0 0 180"/>
              <a:gd name="f18" fmla="*/ f6 1 21600"/>
              <a:gd name="f19" fmla="*/ f7 1 21600"/>
              <a:gd name="f20" fmla="pin -2147483647 f0 2147483647"/>
              <a:gd name="f21" fmla="pin -2147483647 f1 2147483647"/>
              <a:gd name="f22" fmla="+- 0 0 f13"/>
              <a:gd name="f23" fmla="+- 3590 0 f8"/>
              <a:gd name="f24" fmla="+- 0 0 f3"/>
              <a:gd name="f25" fmla="+- 21600 0 f16"/>
              <a:gd name="f26" fmla="+- 18010 0 f9"/>
              <a:gd name="f27" fmla="*/ f17 f2 1"/>
              <a:gd name="f28" fmla="+- f20 0 10800"/>
              <a:gd name="f29" fmla="+- f21 0 10800"/>
              <a:gd name="f30" fmla="+- f21 0 21600"/>
              <a:gd name="f31" fmla="+- f20 0 21600"/>
              <a:gd name="f32" fmla="val f20"/>
              <a:gd name="f33" fmla="val f21"/>
              <a:gd name="f34" fmla="*/ f20 f18 1"/>
              <a:gd name="f35" fmla="*/ f21 f19 1"/>
              <a:gd name="f36" fmla="*/ 800 f18 1"/>
              <a:gd name="f37" fmla="*/ 20800 f18 1"/>
              <a:gd name="f38" fmla="*/ 20800 f19 1"/>
              <a:gd name="f39" fmla="*/ 800 f19 1"/>
              <a:gd name="f40" fmla="abs f22"/>
              <a:gd name="f41" fmla="abs f23"/>
              <a:gd name="f42" fmla="?: f22 f24 f3"/>
              <a:gd name="f43" fmla="?: f22 f3 f24"/>
              <a:gd name="f44" fmla="?: f22 f4 f3"/>
              <a:gd name="f45" fmla="?: f22 f3 f4"/>
              <a:gd name="f46" fmla="abs f25"/>
              <a:gd name="f47" fmla="?: f23 f24 f3"/>
              <a:gd name="f48" fmla="?: f23 f3 f24"/>
              <a:gd name="f49" fmla="?: f25 0 f2"/>
              <a:gd name="f50" fmla="?: f25 f2 0"/>
              <a:gd name="f51" fmla="abs f26"/>
              <a:gd name="f52" fmla="?: f25 f24 f3"/>
              <a:gd name="f53" fmla="?: f25 f3 f24"/>
              <a:gd name="f54" fmla="?: f25 f4 f3"/>
              <a:gd name="f55" fmla="?: f25 f3 f4"/>
              <a:gd name="f56" fmla="?: f26 f24 f3"/>
              <a:gd name="f57" fmla="?: f26 f3 f24"/>
              <a:gd name="f58" fmla="?: f22 0 f2"/>
              <a:gd name="f59" fmla="?: f22 f2 0"/>
              <a:gd name="f60" fmla="*/ f27 1 f5"/>
              <a:gd name="f61" fmla="abs f28"/>
              <a:gd name="f62" fmla="abs f29"/>
              <a:gd name="f63" fmla="?: f22 f45 f44"/>
              <a:gd name="f64" fmla="?: f22 f44 f45"/>
              <a:gd name="f65" fmla="?: f23 f43 f42"/>
              <a:gd name="f66" fmla="?: f23 f50 f49"/>
              <a:gd name="f67" fmla="?: f23 f49 f50"/>
              <a:gd name="f68" fmla="?: f25 f47 f48"/>
              <a:gd name="f69" fmla="?: f25 f55 f54"/>
              <a:gd name="f70" fmla="?: f25 f54 f55"/>
              <a:gd name="f71" fmla="?: f26 f53 f52"/>
              <a:gd name="f72" fmla="?: f26 f59 f58"/>
              <a:gd name="f73" fmla="?: f26 f58 f59"/>
              <a:gd name="f74" fmla="?: f22 f56 f57"/>
              <a:gd name="f75" fmla="*/ f32 f18 1"/>
              <a:gd name="f76" fmla="*/ f33 f19 1"/>
              <a:gd name="f77" fmla="+- f60 0 f3"/>
              <a:gd name="f78" fmla="+- f61 0 f62"/>
              <a:gd name="f79" fmla="+- f62 0 f61"/>
              <a:gd name="f80" fmla="?: f23 f64 f63"/>
              <a:gd name="f81" fmla="?: f25 f66 f67"/>
              <a:gd name="f82" fmla="?: f26 f70 f69"/>
              <a:gd name="f83" fmla="?: f22 f72 f73"/>
              <a:gd name="f84" fmla="?: f29 f10 f78"/>
              <a:gd name="f85" fmla="?: f29 f78 f10"/>
              <a:gd name="f86" fmla="?: f28 f10 f79"/>
              <a:gd name="f87" fmla="?: f28 f79 f10"/>
              <a:gd name="f88" fmla="?: f20 f10 f84"/>
              <a:gd name="f89" fmla="?: f20 f10 f85"/>
              <a:gd name="f90" fmla="?: f30 f86 f10"/>
              <a:gd name="f91" fmla="?: f30 f87 f10"/>
              <a:gd name="f92" fmla="?: f31 f85 f10"/>
              <a:gd name="f93" fmla="?: f31 f84 f10"/>
              <a:gd name="f94" fmla="?: f21 f10 f87"/>
              <a:gd name="f95" fmla="?: f21 f10 f86"/>
              <a:gd name="f96" fmla="?: f88 f20 0"/>
              <a:gd name="f97" fmla="?: f88 f21 6280"/>
              <a:gd name="f98" fmla="?: f89 f20 0"/>
              <a:gd name="f99" fmla="?: f89 f21 15320"/>
              <a:gd name="f100" fmla="?: f90 f20 6280"/>
              <a:gd name="f101" fmla="?: f90 f21 21600"/>
              <a:gd name="f102" fmla="?: f91 f20 15320"/>
              <a:gd name="f103" fmla="?: f91 f21 21600"/>
              <a:gd name="f104" fmla="?: f92 f20 21600"/>
              <a:gd name="f105" fmla="?: f92 f21 15320"/>
              <a:gd name="f106" fmla="?: f93 f20 21600"/>
              <a:gd name="f107" fmla="?: f93 f21 6280"/>
              <a:gd name="f108" fmla="?: f94 f20 15320"/>
              <a:gd name="f109" fmla="?: f94 f21 0"/>
              <a:gd name="f110" fmla="?: f95 f20 6280"/>
              <a:gd name="f111" fmla="?: f95 f21 0"/>
            </a:gdLst>
            <a:ahLst>
              <a:ahXY gdRefX="f0" minX="f11" maxX="f12" gdRefY="f1" minY="f11" maxY="f12">
                <a:pos x="f34" y="f35"/>
              </a:ahXY>
            </a:ahLst>
            <a:cxnLst>
              <a:cxn ang="3cd4">
                <a:pos x="hc" y="t"/>
              </a:cxn>
              <a:cxn ang="0">
                <a:pos x="r" y="vc"/>
              </a:cxn>
              <a:cxn ang="cd4">
                <a:pos x="hc" y="b"/>
              </a:cxn>
              <a:cxn ang="cd2">
                <a:pos x="l" y="vc"/>
              </a:cxn>
              <a:cxn ang="f77">
                <a:pos x="f75" y="f76"/>
              </a:cxn>
            </a:cxnLst>
            <a:rect l="f36" t="f39" r="f37" b="f38"/>
            <a:pathLst>
              <a:path w="21600" h="21600">
                <a:moveTo>
                  <a:pt x="f13" y="f8"/>
                </a:moveTo>
                <a:arcTo wR="f40" hR="f41" stAng="f80" swAng="f65"/>
                <a:lnTo>
                  <a:pt x="f96" y="f97"/>
                </a:lnTo>
                <a:lnTo>
                  <a:pt x="f8" y="f14"/>
                </a:lnTo>
                <a:lnTo>
                  <a:pt x="f8" y="f15"/>
                </a:lnTo>
                <a:lnTo>
                  <a:pt x="f98" y="f99"/>
                </a:lnTo>
                <a:lnTo>
                  <a:pt x="f8" y="f16"/>
                </a:lnTo>
                <a:arcTo wR="f41" hR="f46" stAng="f81" swAng="f68"/>
                <a:lnTo>
                  <a:pt x="f100" y="f101"/>
                </a:lnTo>
                <a:lnTo>
                  <a:pt x="f14" y="f9"/>
                </a:lnTo>
                <a:lnTo>
                  <a:pt x="f15" y="f9"/>
                </a:lnTo>
                <a:lnTo>
                  <a:pt x="f102" y="f103"/>
                </a:lnTo>
                <a:lnTo>
                  <a:pt x="f16" y="f9"/>
                </a:lnTo>
                <a:arcTo wR="f46" hR="f51" stAng="f82" swAng="f71"/>
                <a:lnTo>
                  <a:pt x="f104" y="f105"/>
                </a:lnTo>
                <a:lnTo>
                  <a:pt x="f9" y="f15"/>
                </a:lnTo>
                <a:lnTo>
                  <a:pt x="f9" y="f14"/>
                </a:lnTo>
                <a:lnTo>
                  <a:pt x="f106" y="f107"/>
                </a:lnTo>
                <a:lnTo>
                  <a:pt x="f9" y="f13"/>
                </a:lnTo>
                <a:arcTo wR="f51" hR="f40" stAng="f83" swAng="f74"/>
                <a:lnTo>
                  <a:pt x="f108" y="f109"/>
                </a:lnTo>
                <a:lnTo>
                  <a:pt x="f15" y="f8"/>
                </a:lnTo>
                <a:lnTo>
                  <a:pt x="f14" y="f8"/>
                </a:lnTo>
                <a:lnTo>
                  <a:pt x="f110" y="f111"/>
                </a:lnTo>
                <a:close/>
              </a:path>
            </a:pathLst>
          </a:custGeom>
          <a:solidFill>
            <a:srgbClr val="F5F1DD"/>
          </a:solidFill>
          <a:ln w="15873" cap="flat">
            <a:solidFill>
              <a:srgbClr val="415937"/>
            </a:solid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000" b="0" i="0" u="none" strike="noStrike" kern="1200" cap="none" spc="0" baseline="0">
                <a:solidFill>
                  <a:srgbClr val="7030A0"/>
                </a:solidFill>
                <a:uFillTx/>
                <a:latin typeface="Calibri"/>
              </a:rPr>
              <a:t>Children to be assessed daily with their teachers (Welsh Government 2023)</a:t>
            </a:r>
            <a:endParaRPr lang="en-US" sz="2000" b="0" i="0" u="none" strike="noStrike" kern="1200" cap="none" spc="0" baseline="0">
              <a:solidFill>
                <a:srgbClr val="7030A0"/>
              </a:solidFill>
              <a:uFillTx/>
              <a:latin typeface="Arial"/>
              <a:ea typeface="Calibri"/>
              <a:cs typeface="Calibri"/>
            </a:endParaRPr>
          </a:p>
        </p:txBody>
      </p:sp>
      <p:sp>
        <p:nvSpPr>
          <p:cNvPr id="6" name="Speech Bubble: Rectangle with Corners Rounded 5">
            <a:extLst>
              <a:ext uri="{FF2B5EF4-FFF2-40B4-BE49-F238E27FC236}">
                <a16:creationId xmlns:a16="http://schemas.microsoft.com/office/drawing/2014/main" id="{396624CA-6293-3524-571A-9A7F57659783}"/>
              </a:ext>
            </a:extLst>
          </p:cNvPr>
          <p:cNvSpPr/>
          <p:nvPr/>
        </p:nvSpPr>
        <p:spPr>
          <a:xfrm>
            <a:off x="1161955" y="3068177"/>
            <a:ext cx="3681209" cy="1287886"/>
          </a:xfrm>
          <a:custGeom>
            <a:avLst>
              <a:gd name="f0" fmla="val 6300"/>
              <a:gd name="f1" fmla="val 24300"/>
            </a:avLst>
            <a:gdLst>
              <a:gd name="f2" fmla="val 10800000"/>
              <a:gd name="f3" fmla="val 5400000"/>
              <a:gd name="f4" fmla="val 16200000"/>
              <a:gd name="f5" fmla="val 180"/>
              <a:gd name="f6" fmla="val w"/>
              <a:gd name="f7" fmla="val h"/>
              <a:gd name="f8" fmla="val 0"/>
              <a:gd name="f9" fmla="val 21600"/>
              <a:gd name="f10" fmla="+- 0 0 1"/>
              <a:gd name="f11" fmla="val -2147483647"/>
              <a:gd name="f12" fmla="val 2147483647"/>
              <a:gd name="f13" fmla="val 3590"/>
              <a:gd name="f14" fmla="val 8970"/>
              <a:gd name="f15" fmla="val 12630"/>
              <a:gd name="f16" fmla="val 18010"/>
              <a:gd name="f17" fmla="+- 0 0 180"/>
              <a:gd name="f18" fmla="*/ f6 1 21600"/>
              <a:gd name="f19" fmla="*/ f7 1 21600"/>
              <a:gd name="f20" fmla="pin -2147483647 f0 2147483647"/>
              <a:gd name="f21" fmla="pin -2147483647 f1 2147483647"/>
              <a:gd name="f22" fmla="+- 0 0 f13"/>
              <a:gd name="f23" fmla="+- 3590 0 f8"/>
              <a:gd name="f24" fmla="+- 0 0 f3"/>
              <a:gd name="f25" fmla="+- 21600 0 f16"/>
              <a:gd name="f26" fmla="+- 18010 0 f9"/>
              <a:gd name="f27" fmla="*/ f17 f2 1"/>
              <a:gd name="f28" fmla="+- f20 0 10800"/>
              <a:gd name="f29" fmla="+- f21 0 10800"/>
              <a:gd name="f30" fmla="+- f21 0 21600"/>
              <a:gd name="f31" fmla="+- f20 0 21600"/>
              <a:gd name="f32" fmla="val f20"/>
              <a:gd name="f33" fmla="val f21"/>
              <a:gd name="f34" fmla="*/ f20 f18 1"/>
              <a:gd name="f35" fmla="*/ f21 f19 1"/>
              <a:gd name="f36" fmla="*/ 800 f18 1"/>
              <a:gd name="f37" fmla="*/ 20800 f18 1"/>
              <a:gd name="f38" fmla="*/ 20800 f19 1"/>
              <a:gd name="f39" fmla="*/ 800 f19 1"/>
              <a:gd name="f40" fmla="abs f22"/>
              <a:gd name="f41" fmla="abs f23"/>
              <a:gd name="f42" fmla="?: f22 f24 f3"/>
              <a:gd name="f43" fmla="?: f22 f3 f24"/>
              <a:gd name="f44" fmla="?: f22 f4 f3"/>
              <a:gd name="f45" fmla="?: f22 f3 f4"/>
              <a:gd name="f46" fmla="abs f25"/>
              <a:gd name="f47" fmla="?: f23 f24 f3"/>
              <a:gd name="f48" fmla="?: f23 f3 f24"/>
              <a:gd name="f49" fmla="?: f25 0 f2"/>
              <a:gd name="f50" fmla="?: f25 f2 0"/>
              <a:gd name="f51" fmla="abs f26"/>
              <a:gd name="f52" fmla="?: f25 f24 f3"/>
              <a:gd name="f53" fmla="?: f25 f3 f24"/>
              <a:gd name="f54" fmla="?: f25 f4 f3"/>
              <a:gd name="f55" fmla="?: f25 f3 f4"/>
              <a:gd name="f56" fmla="?: f26 f24 f3"/>
              <a:gd name="f57" fmla="?: f26 f3 f24"/>
              <a:gd name="f58" fmla="?: f22 0 f2"/>
              <a:gd name="f59" fmla="?: f22 f2 0"/>
              <a:gd name="f60" fmla="*/ f27 1 f5"/>
              <a:gd name="f61" fmla="abs f28"/>
              <a:gd name="f62" fmla="abs f29"/>
              <a:gd name="f63" fmla="?: f22 f45 f44"/>
              <a:gd name="f64" fmla="?: f22 f44 f45"/>
              <a:gd name="f65" fmla="?: f23 f43 f42"/>
              <a:gd name="f66" fmla="?: f23 f50 f49"/>
              <a:gd name="f67" fmla="?: f23 f49 f50"/>
              <a:gd name="f68" fmla="?: f25 f47 f48"/>
              <a:gd name="f69" fmla="?: f25 f55 f54"/>
              <a:gd name="f70" fmla="?: f25 f54 f55"/>
              <a:gd name="f71" fmla="?: f26 f53 f52"/>
              <a:gd name="f72" fmla="?: f26 f59 f58"/>
              <a:gd name="f73" fmla="?: f26 f58 f59"/>
              <a:gd name="f74" fmla="?: f22 f56 f57"/>
              <a:gd name="f75" fmla="*/ f32 f18 1"/>
              <a:gd name="f76" fmla="*/ f33 f19 1"/>
              <a:gd name="f77" fmla="+- f60 0 f3"/>
              <a:gd name="f78" fmla="+- f61 0 f62"/>
              <a:gd name="f79" fmla="+- f62 0 f61"/>
              <a:gd name="f80" fmla="?: f23 f64 f63"/>
              <a:gd name="f81" fmla="?: f25 f66 f67"/>
              <a:gd name="f82" fmla="?: f26 f70 f69"/>
              <a:gd name="f83" fmla="?: f22 f72 f73"/>
              <a:gd name="f84" fmla="?: f29 f10 f78"/>
              <a:gd name="f85" fmla="?: f29 f78 f10"/>
              <a:gd name="f86" fmla="?: f28 f10 f79"/>
              <a:gd name="f87" fmla="?: f28 f79 f10"/>
              <a:gd name="f88" fmla="?: f20 f10 f84"/>
              <a:gd name="f89" fmla="?: f20 f10 f85"/>
              <a:gd name="f90" fmla="?: f30 f86 f10"/>
              <a:gd name="f91" fmla="?: f30 f87 f10"/>
              <a:gd name="f92" fmla="?: f31 f85 f10"/>
              <a:gd name="f93" fmla="?: f31 f84 f10"/>
              <a:gd name="f94" fmla="?: f21 f10 f87"/>
              <a:gd name="f95" fmla="?: f21 f10 f86"/>
              <a:gd name="f96" fmla="?: f88 f20 0"/>
              <a:gd name="f97" fmla="?: f88 f21 6280"/>
              <a:gd name="f98" fmla="?: f89 f20 0"/>
              <a:gd name="f99" fmla="?: f89 f21 15320"/>
              <a:gd name="f100" fmla="?: f90 f20 6280"/>
              <a:gd name="f101" fmla="?: f90 f21 21600"/>
              <a:gd name="f102" fmla="?: f91 f20 15320"/>
              <a:gd name="f103" fmla="?: f91 f21 21600"/>
              <a:gd name="f104" fmla="?: f92 f20 21600"/>
              <a:gd name="f105" fmla="?: f92 f21 15320"/>
              <a:gd name="f106" fmla="?: f93 f20 21600"/>
              <a:gd name="f107" fmla="?: f93 f21 6280"/>
              <a:gd name="f108" fmla="?: f94 f20 15320"/>
              <a:gd name="f109" fmla="?: f94 f21 0"/>
              <a:gd name="f110" fmla="?: f95 f20 6280"/>
              <a:gd name="f111" fmla="?: f95 f21 0"/>
            </a:gdLst>
            <a:ahLst>
              <a:ahXY gdRefX="f0" minX="f11" maxX="f12" gdRefY="f1" minY="f11" maxY="f12">
                <a:pos x="f34" y="f35"/>
              </a:ahXY>
            </a:ahLst>
            <a:cxnLst>
              <a:cxn ang="3cd4">
                <a:pos x="hc" y="t"/>
              </a:cxn>
              <a:cxn ang="0">
                <a:pos x="r" y="vc"/>
              </a:cxn>
              <a:cxn ang="cd4">
                <a:pos x="hc" y="b"/>
              </a:cxn>
              <a:cxn ang="cd2">
                <a:pos x="l" y="vc"/>
              </a:cxn>
              <a:cxn ang="f77">
                <a:pos x="f75" y="f76"/>
              </a:cxn>
            </a:cxnLst>
            <a:rect l="f36" t="f39" r="f37" b="f38"/>
            <a:pathLst>
              <a:path w="21600" h="21600">
                <a:moveTo>
                  <a:pt x="f13" y="f8"/>
                </a:moveTo>
                <a:arcTo wR="f40" hR="f41" stAng="f80" swAng="f65"/>
                <a:lnTo>
                  <a:pt x="f96" y="f97"/>
                </a:lnTo>
                <a:lnTo>
                  <a:pt x="f8" y="f14"/>
                </a:lnTo>
                <a:lnTo>
                  <a:pt x="f8" y="f15"/>
                </a:lnTo>
                <a:lnTo>
                  <a:pt x="f98" y="f99"/>
                </a:lnTo>
                <a:lnTo>
                  <a:pt x="f8" y="f16"/>
                </a:lnTo>
                <a:arcTo wR="f41" hR="f46" stAng="f81" swAng="f68"/>
                <a:lnTo>
                  <a:pt x="f100" y="f101"/>
                </a:lnTo>
                <a:lnTo>
                  <a:pt x="f14" y="f9"/>
                </a:lnTo>
                <a:lnTo>
                  <a:pt x="f15" y="f9"/>
                </a:lnTo>
                <a:lnTo>
                  <a:pt x="f102" y="f103"/>
                </a:lnTo>
                <a:lnTo>
                  <a:pt x="f16" y="f9"/>
                </a:lnTo>
                <a:arcTo wR="f46" hR="f51" stAng="f82" swAng="f71"/>
                <a:lnTo>
                  <a:pt x="f104" y="f105"/>
                </a:lnTo>
                <a:lnTo>
                  <a:pt x="f9" y="f15"/>
                </a:lnTo>
                <a:lnTo>
                  <a:pt x="f9" y="f14"/>
                </a:lnTo>
                <a:lnTo>
                  <a:pt x="f106" y="f107"/>
                </a:lnTo>
                <a:lnTo>
                  <a:pt x="f9" y="f13"/>
                </a:lnTo>
                <a:arcTo wR="f51" hR="f40" stAng="f83" swAng="f74"/>
                <a:lnTo>
                  <a:pt x="f108" y="f109"/>
                </a:lnTo>
                <a:lnTo>
                  <a:pt x="f15" y="f8"/>
                </a:lnTo>
                <a:lnTo>
                  <a:pt x="f14" y="f8"/>
                </a:lnTo>
                <a:lnTo>
                  <a:pt x="f110" y="f111"/>
                </a:lnTo>
                <a:close/>
              </a:path>
            </a:pathLst>
          </a:custGeom>
          <a:solidFill>
            <a:srgbClr val="F5F1DD"/>
          </a:solidFill>
          <a:ln w="15873" cap="flat">
            <a:solidFill>
              <a:srgbClr val="415937"/>
            </a:solid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000" b="0" i="0" u="none" strike="noStrike" kern="1200" cap="none" spc="0" baseline="0">
                <a:solidFill>
                  <a:srgbClr val="7030A0"/>
                </a:solidFill>
                <a:uFillTx/>
                <a:latin typeface="Calibri"/>
                <a:ea typeface="Segoe UI"/>
                <a:cs typeface="Segoe UI"/>
              </a:rPr>
              <a:t>Give chance for them to do activities that will challenge their cognitive ability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000" b="0" i="0" u="none" strike="noStrike" kern="1200" cap="none" spc="0" baseline="0">
                <a:solidFill>
                  <a:srgbClr val="7030A0"/>
                </a:solidFill>
                <a:uFillTx/>
                <a:latin typeface="Calibri"/>
                <a:ea typeface="Segoe UI"/>
                <a:cs typeface="Segoe UI"/>
              </a:rPr>
              <a:t>( Pritchard,2018)</a:t>
            </a:r>
            <a:endParaRPr lang="en-US" sz="2000" b="0" i="0" u="none" strike="noStrike" kern="1200" cap="none" spc="0" baseline="0">
              <a:solidFill>
                <a:srgbClr val="7030A0"/>
              </a:solidFill>
              <a:uFillTx/>
              <a:latin typeface="Arial"/>
              <a:ea typeface="Calibri"/>
              <a:cs typeface="Calibri"/>
            </a:endParaRPr>
          </a:p>
        </p:txBody>
      </p:sp>
      <p:sp>
        <p:nvSpPr>
          <p:cNvPr id="7" name="Speech Bubble: Rectangle with Corners Rounded 2">
            <a:extLst>
              <a:ext uri="{FF2B5EF4-FFF2-40B4-BE49-F238E27FC236}">
                <a16:creationId xmlns:a16="http://schemas.microsoft.com/office/drawing/2014/main" id="{AA708556-A1D4-42E3-5645-D74572FB45A9}"/>
              </a:ext>
            </a:extLst>
          </p:cNvPr>
          <p:cNvSpPr/>
          <p:nvPr/>
        </p:nvSpPr>
        <p:spPr>
          <a:xfrm>
            <a:off x="7423382" y="888065"/>
            <a:ext cx="3208986" cy="1363013"/>
          </a:xfrm>
          <a:custGeom>
            <a:avLst>
              <a:gd name="f0" fmla="val 6300"/>
              <a:gd name="f1" fmla="val 24300"/>
            </a:avLst>
            <a:gdLst>
              <a:gd name="f2" fmla="val 10800000"/>
              <a:gd name="f3" fmla="val 5400000"/>
              <a:gd name="f4" fmla="val 16200000"/>
              <a:gd name="f5" fmla="val 180"/>
              <a:gd name="f6" fmla="val w"/>
              <a:gd name="f7" fmla="val h"/>
              <a:gd name="f8" fmla="val 0"/>
              <a:gd name="f9" fmla="val 21600"/>
              <a:gd name="f10" fmla="+- 0 0 1"/>
              <a:gd name="f11" fmla="val -2147483647"/>
              <a:gd name="f12" fmla="val 2147483647"/>
              <a:gd name="f13" fmla="val 3590"/>
              <a:gd name="f14" fmla="val 8970"/>
              <a:gd name="f15" fmla="val 12630"/>
              <a:gd name="f16" fmla="val 18010"/>
              <a:gd name="f17" fmla="+- 0 0 180"/>
              <a:gd name="f18" fmla="*/ f6 1 21600"/>
              <a:gd name="f19" fmla="*/ f7 1 21600"/>
              <a:gd name="f20" fmla="pin -2147483647 f0 2147483647"/>
              <a:gd name="f21" fmla="pin -2147483647 f1 2147483647"/>
              <a:gd name="f22" fmla="+- 0 0 f13"/>
              <a:gd name="f23" fmla="+- 3590 0 f8"/>
              <a:gd name="f24" fmla="+- 0 0 f3"/>
              <a:gd name="f25" fmla="+- 21600 0 f16"/>
              <a:gd name="f26" fmla="+- 18010 0 f9"/>
              <a:gd name="f27" fmla="*/ f17 f2 1"/>
              <a:gd name="f28" fmla="+- f20 0 10800"/>
              <a:gd name="f29" fmla="+- f21 0 10800"/>
              <a:gd name="f30" fmla="+- f21 0 21600"/>
              <a:gd name="f31" fmla="+- f20 0 21600"/>
              <a:gd name="f32" fmla="val f20"/>
              <a:gd name="f33" fmla="val f21"/>
              <a:gd name="f34" fmla="*/ f20 f18 1"/>
              <a:gd name="f35" fmla="*/ f21 f19 1"/>
              <a:gd name="f36" fmla="*/ 800 f18 1"/>
              <a:gd name="f37" fmla="*/ 20800 f18 1"/>
              <a:gd name="f38" fmla="*/ 20800 f19 1"/>
              <a:gd name="f39" fmla="*/ 800 f19 1"/>
              <a:gd name="f40" fmla="abs f22"/>
              <a:gd name="f41" fmla="abs f23"/>
              <a:gd name="f42" fmla="?: f22 f24 f3"/>
              <a:gd name="f43" fmla="?: f22 f3 f24"/>
              <a:gd name="f44" fmla="?: f22 f4 f3"/>
              <a:gd name="f45" fmla="?: f22 f3 f4"/>
              <a:gd name="f46" fmla="abs f25"/>
              <a:gd name="f47" fmla="?: f23 f24 f3"/>
              <a:gd name="f48" fmla="?: f23 f3 f24"/>
              <a:gd name="f49" fmla="?: f25 0 f2"/>
              <a:gd name="f50" fmla="?: f25 f2 0"/>
              <a:gd name="f51" fmla="abs f26"/>
              <a:gd name="f52" fmla="?: f25 f24 f3"/>
              <a:gd name="f53" fmla="?: f25 f3 f24"/>
              <a:gd name="f54" fmla="?: f25 f4 f3"/>
              <a:gd name="f55" fmla="?: f25 f3 f4"/>
              <a:gd name="f56" fmla="?: f26 f24 f3"/>
              <a:gd name="f57" fmla="?: f26 f3 f24"/>
              <a:gd name="f58" fmla="?: f22 0 f2"/>
              <a:gd name="f59" fmla="?: f22 f2 0"/>
              <a:gd name="f60" fmla="*/ f27 1 f5"/>
              <a:gd name="f61" fmla="abs f28"/>
              <a:gd name="f62" fmla="abs f29"/>
              <a:gd name="f63" fmla="?: f22 f45 f44"/>
              <a:gd name="f64" fmla="?: f22 f44 f45"/>
              <a:gd name="f65" fmla="?: f23 f43 f42"/>
              <a:gd name="f66" fmla="?: f23 f50 f49"/>
              <a:gd name="f67" fmla="?: f23 f49 f50"/>
              <a:gd name="f68" fmla="?: f25 f47 f48"/>
              <a:gd name="f69" fmla="?: f25 f55 f54"/>
              <a:gd name="f70" fmla="?: f25 f54 f55"/>
              <a:gd name="f71" fmla="?: f26 f53 f52"/>
              <a:gd name="f72" fmla="?: f26 f59 f58"/>
              <a:gd name="f73" fmla="?: f26 f58 f59"/>
              <a:gd name="f74" fmla="?: f22 f56 f57"/>
              <a:gd name="f75" fmla="*/ f32 f18 1"/>
              <a:gd name="f76" fmla="*/ f33 f19 1"/>
              <a:gd name="f77" fmla="+- f60 0 f3"/>
              <a:gd name="f78" fmla="+- f61 0 f62"/>
              <a:gd name="f79" fmla="+- f62 0 f61"/>
              <a:gd name="f80" fmla="?: f23 f64 f63"/>
              <a:gd name="f81" fmla="?: f25 f66 f67"/>
              <a:gd name="f82" fmla="?: f26 f70 f69"/>
              <a:gd name="f83" fmla="?: f22 f72 f73"/>
              <a:gd name="f84" fmla="?: f29 f10 f78"/>
              <a:gd name="f85" fmla="?: f29 f78 f10"/>
              <a:gd name="f86" fmla="?: f28 f10 f79"/>
              <a:gd name="f87" fmla="?: f28 f79 f10"/>
              <a:gd name="f88" fmla="?: f20 f10 f84"/>
              <a:gd name="f89" fmla="?: f20 f10 f85"/>
              <a:gd name="f90" fmla="?: f30 f86 f10"/>
              <a:gd name="f91" fmla="?: f30 f87 f10"/>
              <a:gd name="f92" fmla="?: f31 f85 f10"/>
              <a:gd name="f93" fmla="?: f31 f84 f10"/>
              <a:gd name="f94" fmla="?: f21 f10 f87"/>
              <a:gd name="f95" fmla="?: f21 f10 f86"/>
              <a:gd name="f96" fmla="?: f88 f20 0"/>
              <a:gd name="f97" fmla="?: f88 f21 6280"/>
              <a:gd name="f98" fmla="?: f89 f20 0"/>
              <a:gd name="f99" fmla="?: f89 f21 15320"/>
              <a:gd name="f100" fmla="?: f90 f20 6280"/>
              <a:gd name="f101" fmla="?: f90 f21 21600"/>
              <a:gd name="f102" fmla="?: f91 f20 15320"/>
              <a:gd name="f103" fmla="?: f91 f21 21600"/>
              <a:gd name="f104" fmla="?: f92 f20 21600"/>
              <a:gd name="f105" fmla="?: f92 f21 15320"/>
              <a:gd name="f106" fmla="?: f93 f20 21600"/>
              <a:gd name="f107" fmla="?: f93 f21 6280"/>
              <a:gd name="f108" fmla="?: f94 f20 15320"/>
              <a:gd name="f109" fmla="?: f94 f21 0"/>
              <a:gd name="f110" fmla="?: f95 f20 6280"/>
              <a:gd name="f111" fmla="?: f95 f21 0"/>
            </a:gdLst>
            <a:ahLst>
              <a:ahXY gdRefX="f0" minX="f11" maxX="f12" gdRefY="f1" minY="f11" maxY="f12">
                <a:pos x="f34" y="f35"/>
              </a:ahXY>
            </a:ahLst>
            <a:cxnLst>
              <a:cxn ang="3cd4">
                <a:pos x="hc" y="t"/>
              </a:cxn>
              <a:cxn ang="0">
                <a:pos x="r" y="vc"/>
              </a:cxn>
              <a:cxn ang="cd4">
                <a:pos x="hc" y="b"/>
              </a:cxn>
              <a:cxn ang="cd2">
                <a:pos x="l" y="vc"/>
              </a:cxn>
              <a:cxn ang="f77">
                <a:pos x="f75" y="f76"/>
              </a:cxn>
            </a:cxnLst>
            <a:rect l="f36" t="f39" r="f37" b="f38"/>
            <a:pathLst>
              <a:path w="21600" h="21600">
                <a:moveTo>
                  <a:pt x="f13" y="f8"/>
                </a:moveTo>
                <a:arcTo wR="f40" hR="f41" stAng="f80" swAng="f65"/>
                <a:lnTo>
                  <a:pt x="f96" y="f97"/>
                </a:lnTo>
                <a:lnTo>
                  <a:pt x="f8" y="f14"/>
                </a:lnTo>
                <a:lnTo>
                  <a:pt x="f8" y="f15"/>
                </a:lnTo>
                <a:lnTo>
                  <a:pt x="f98" y="f99"/>
                </a:lnTo>
                <a:lnTo>
                  <a:pt x="f8" y="f16"/>
                </a:lnTo>
                <a:arcTo wR="f41" hR="f46" stAng="f81" swAng="f68"/>
                <a:lnTo>
                  <a:pt x="f100" y="f101"/>
                </a:lnTo>
                <a:lnTo>
                  <a:pt x="f14" y="f9"/>
                </a:lnTo>
                <a:lnTo>
                  <a:pt x="f15" y="f9"/>
                </a:lnTo>
                <a:lnTo>
                  <a:pt x="f102" y="f103"/>
                </a:lnTo>
                <a:lnTo>
                  <a:pt x="f16" y="f9"/>
                </a:lnTo>
                <a:arcTo wR="f46" hR="f51" stAng="f82" swAng="f71"/>
                <a:lnTo>
                  <a:pt x="f104" y="f105"/>
                </a:lnTo>
                <a:lnTo>
                  <a:pt x="f9" y="f15"/>
                </a:lnTo>
                <a:lnTo>
                  <a:pt x="f9" y="f14"/>
                </a:lnTo>
                <a:lnTo>
                  <a:pt x="f106" y="f107"/>
                </a:lnTo>
                <a:lnTo>
                  <a:pt x="f9" y="f13"/>
                </a:lnTo>
                <a:arcTo wR="f51" hR="f40" stAng="f83" swAng="f74"/>
                <a:lnTo>
                  <a:pt x="f108" y="f109"/>
                </a:lnTo>
                <a:lnTo>
                  <a:pt x="f15" y="f8"/>
                </a:lnTo>
                <a:lnTo>
                  <a:pt x="f14" y="f8"/>
                </a:lnTo>
                <a:lnTo>
                  <a:pt x="f110" y="f111"/>
                </a:lnTo>
                <a:close/>
              </a:path>
            </a:pathLst>
          </a:custGeom>
          <a:solidFill>
            <a:srgbClr val="F5F1DD"/>
          </a:solidFill>
          <a:ln w="15873" cap="flat">
            <a:solidFill>
              <a:srgbClr val="415937"/>
            </a:solid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000" b="0" i="0" u="none" strike="noStrike" kern="1200" cap="none" spc="0" baseline="0">
                <a:solidFill>
                  <a:srgbClr val="7030A0"/>
                </a:solidFill>
                <a:uFillTx/>
                <a:latin typeface="Calibri"/>
                <a:ea typeface="Calibri"/>
                <a:cs typeface="Calibri"/>
              </a:rPr>
              <a:t>Teaching should be adapted to the childs needs (Mcleod,2024a)</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3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C93C06-5469-71E0-7203-861A5B3AB1FE}"/>
              </a:ext>
            </a:extLst>
          </p:cNvPr>
          <p:cNvSpPr txBox="1">
            <a:spLocks noGrp="1"/>
          </p:cNvSpPr>
          <p:nvPr>
            <p:ph type="title"/>
          </p:nvPr>
        </p:nvSpPr>
        <p:spPr>
          <a:xfrm>
            <a:off x="425698" y="210"/>
            <a:ext cx="9946642" cy="1325559"/>
          </a:xfrm>
        </p:spPr>
        <p:txBody>
          <a:bodyPr anchorCtr="1"/>
          <a:lstStyle/>
          <a:p>
            <a:pPr lvl="0" algn="ctr"/>
            <a:r>
              <a:rPr lang="en-US" sz="2800" b="1">
                <a:latin typeface="Calibri"/>
                <a:ea typeface="Calibri"/>
                <a:cs typeface="Calibri"/>
              </a:rPr>
              <a:t>Activities that can be used in key stage 1 with </a:t>
            </a:r>
            <a:r>
              <a:rPr lang="en-US" sz="2800" b="1">
                <a:latin typeface="Calibri"/>
                <a:cs typeface="Arial"/>
              </a:rPr>
              <a:t>references</a:t>
            </a:r>
            <a:r>
              <a:rPr lang="en-US" sz="2800" b="1">
                <a:latin typeface="Calibri"/>
                <a:ea typeface="Calibri"/>
                <a:cs typeface="Calibri"/>
              </a:rPr>
              <a:t>  to Piaget's theory</a:t>
            </a:r>
          </a:p>
        </p:txBody>
      </p:sp>
      <p:sp>
        <p:nvSpPr>
          <p:cNvPr id="3" name="Content Placeholder 2">
            <a:extLst>
              <a:ext uri="{FF2B5EF4-FFF2-40B4-BE49-F238E27FC236}">
                <a16:creationId xmlns:a16="http://schemas.microsoft.com/office/drawing/2014/main" id="{324F4DE1-52A9-8A50-DFB1-CDA0682B8515}"/>
              </a:ext>
            </a:extLst>
          </p:cNvPr>
          <p:cNvSpPr txBox="1">
            <a:spLocks noGrp="1"/>
          </p:cNvSpPr>
          <p:nvPr>
            <p:ph idx="1"/>
          </p:nvPr>
        </p:nvSpPr>
        <p:spPr>
          <a:xfrm>
            <a:off x="1267358" y="914802"/>
            <a:ext cx="9169182" cy="3093067"/>
          </a:xfrm>
        </p:spPr>
        <p:txBody>
          <a:bodyPr anchor="t">
            <a:noAutofit/>
          </a:bodyPr>
          <a:lstStyle/>
          <a:p>
            <a:pPr marL="344171" lvl="0" indent="-344171"/>
            <a:r>
              <a:rPr lang="en-US">
                <a:solidFill>
                  <a:srgbClr val="FF0000"/>
                </a:solidFill>
              </a:rPr>
              <a:t>During play or relaxed activities children can learn about a variety of things such as shapes</a:t>
            </a:r>
            <a:r>
              <a:rPr lang="en-GB">
                <a:solidFill>
                  <a:srgbClr val="FF0000"/>
                </a:solidFill>
              </a:rPr>
              <a:t>, colour</a:t>
            </a:r>
            <a:r>
              <a:rPr lang="en-US">
                <a:solidFill>
                  <a:srgbClr val="FF0000"/>
                </a:solidFill>
              </a:rPr>
              <a:t>, numbers and structure (Halpeny and Pettersen,2013)</a:t>
            </a:r>
            <a:endParaRPr lang="en-US">
              <a:solidFill>
                <a:srgbClr val="FF0000"/>
              </a:solidFill>
              <a:ea typeface="Calibri"/>
              <a:cs typeface="Calibri"/>
            </a:endParaRPr>
          </a:p>
          <a:p>
            <a:pPr marL="344171" lvl="0" indent="-344171"/>
            <a:r>
              <a:rPr lang="en-US">
                <a:solidFill>
                  <a:srgbClr val="FF0000"/>
                </a:solidFill>
              </a:rPr>
              <a:t>Teachers should use imaginary play to develop children's experiences that they might not have had yet ( Helpenny, Pettersen (2013)</a:t>
            </a:r>
            <a:endParaRPr lang="en-US">
              <a:solidFill>
                <a:srgbClr val="FF0000"/>
              </a:solidFill>
              <a:ea typeface="Calibri"/>
              <a:cs typeface="Calibri"/>
            </a:endParaRPr>
          </a:p>
          <a:p>
            <a:pPr marL="344171" lvl="0" indent="-344171"/>
            <a:r>
              <a:rPr lang="en-US">
                <a:solidFill>
                  <a:srgbClr val="FF0000"/>
                </a:solidFill>
              </a:rPr>
              <a:t>Teachers can support children to consider their own and other's feelings by encouraging them in talking about how they are feeling ( Helpenny, Pettersen,2013)</a:t>
            </a:r>
            <a:endParaRPr lang="en-US">
              <a:solidFill>
                <a:srgbClr val="FF0000"/>
              </a:solidFill>
              <a:ea typeface="Calibri"/>
              <a:cs typeface="Calibri"/>
            </a:endParaRPr>
          </a:p>
        </p:txBody>
      </p:sp>
      <p:pic>
        <p:nvPicPr>
          <p:cNvPr id="4" name="Picture 3" descr="A group of kids playing in a house&#10;&#10;Description automatically generated">
            <a:extLst>
              <a:ext uri="{FF2B5EF4-FFF2-40B4-BE49-F238E27FC236}">
                <a16:creationId xmlns:a16="http://schemas.microsoft.com/office/drawing/2014/main" id="{241224EF-08B8-2249-CD40-AFEEA3CFE535}"/>
              </a:ext>
            </a:extLst>
          </p:cNvPr>
          <p:cNvPicPr>
            <a:picLocks noChangeAspect="1"/>
          </p:cNvPicPr>
          <p:nvPr/>
        </p:nvPicPr>
        <p:blipFill>
          <a:blip r:embed="rId2"/>
          <a:stretch>
            <a:fillRect/>
          </a:stretch>
        </p:blipFill>
        <p:spPr>
          <a:xfrm>
            <a:off x="4016648" y="4034204"/>
            <a:ext cx="2794955" cy="2300538"/>
          </a:xfrm>
          <a:prstGeom prst="rect">
            <a:avLst/>
          </a:prstGeom>
          <a:noFill/>
          <a:ln cap="flat">
            <a:noFill/>
          </a:ln>
        </p:spPr>
      </p:pic>
      <p:sp>
        <p:nvSpPr>
          <p:cNvPr id="5" name="TextBox 4">
            <a:extLst>
              <a:ext uri="{FF2B5EF4-FFF2-40B4-BE49-F238E27FC236}">
                <a16:creationId xmlns:a16="http://schemas.microsoft.com/office/drawing/2014/main" id="{4BC44AFE-2DAB-2E8D-16A6-D5D562533649}"/>
              </a:ext>
            </a:extLst>
          </p:cNvPr>
          <p:cNvSpPr txBox="1"/>
          <p:nvPr/>
        </p:nvSpPr>
        <p:spPr>
          <a:xfrm>
            <a:off x="7619996" y="6052870"/>
            <a:ext cx="3335548"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FFFFFF"/>
                </a:solidFill>
                <a:uFillTx/>
                <a:latin typeface="Arial"/>
                <a:cs typeface="Calibri"/>
              </a:rPr>
              <a:t>Anon. (N.D)</a:t>
            </a:r>
            <a:endParaRPr lang="en-US" sz="1800" b="0" i="0" u="none" strike="noStrike" kern="1200" cap="none" spc="0" baseline="0">
              <a:solidFill>
                <a:srgbClr val="FFFFFF"/>
              </a:solidFill>
              <a:uFillTx/>
              <a:latin typeface="Aria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3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85795C-ED9C-DD6F-DE15-DA499D1035F9}"/>
              </a:ext>
            </a:extLst>
          </p:cNvPr>
          <p:cNvSpPr txBox="1">
            <a:spLocks noGrp="1"/>
          </p:cNvSpPr>
          <p:nvPr>
            <p:ph type="title"/>
          </p:nvPr>
        </p:nvSpPr>
        <p:spPr>
          <a:xfrm>
            <a:off x="497095" y="2916"/>
            <a:ext cx="10515600" cy="1325559"/>
          </a:xfrm>
        </p:spPr>
        <p:txBody>
          <a:bodyPr anchorCtr="1"/>
          <a:lstStyle/>
          <a:p>
            <a:pPr lvl="0" algn="ctr"/>
            <a:r>
              <a:rPr lang="en-US" sz="2800" b="1">
                <a:latin typeface="Calibri"/>
                <a:ea typeface="Calibri"/>
                <a:cs typeface="Calibri"/>
              </a:rPr>
              <a:t>Connections to other theorists</a:t>
            </a:r>
            <a:r>
              <a:rPr lang="en-US" sz="2800"/>
              <a:t> </a:t>
            </a:r>
          </a:p>
        </p:txBody>
      </p:sp>
      <p:sp>
        <p:nvSpPr>
          <p:cNvPr id="3" name="Content Placeholder 2">
            <a:extLst>
              <a:ext uri="{FF2B5EF4-FFF2-40B4-BE49-F238E27FC236}">
                <a16:creationId xmlns:a16="http://schemas.microsoft.com/office/drawing/2014/main" id="{B599FC29-A2A9-2614-7A8C-3B7EBA17A613}"/>
              </a:ext>
            </a:extLst>
          </p:cNvPr>
          <p:cNvSpPr txBox="1">
            <a:spLocks noGrp="1"/>
          </p:cNvSpPr>
          <p:nvPr>
            <p:ph idx="1"/>
          </p:nvPr>
        </p:nvSpPr>
        <p:spPr>
          <a:xfrm>
            <a:off x="1210830" y="1397047"/>
            <a:ext cx="9796387" cy="2989895"/>
          </a:xfrm>
        </p:spPr>
        <p:txBody>
          <a:bodyPr anchor="t">
            <a:noAutofit/>
          </a:bodyPr>
          <a:lstStyle/>
          <a:p>
            <a:pPr marL="344171" lvl="0" indent="-344171"/>
            <a:r>
              <a:rPr lang="en-US">
                <a:solidFill>
                  <a:srgbClr val="FF0000"/>
                </a:solidFill>
              </a:rPr>
              <a:t>Vygotsky believed that children learn through the culture they live in ( Huang,2021)</a:t>
            </a:r>
            <a:endParaRPr lang="en-US">
              <a:solidFill>
                <a:srgbClr val="FF0000"/>
              </a:solidFill>
              <a:ea typeface="Calibri"/>
              <a:cs typeface="Calibri"/>
            </a:endParaRPr>
          </a:p>
          <a:p>
            <a:pPr marL="344171" lvl="0" indent="-344171"/>
            <a:r>
              <a:rPr lang="en-US">
                <a:solidFill>
                  <a:srgbClr val="FF0000"/>
                </a:solidFill>
              </a:rPr>
              <a:t>Piaget felt children should have time on their own to gain knowledge of schemas whereas Vygotsky felt  that children are  able to reach higher knowledge through adults who are more well informed (Huang,2021)</a:t>
            </a:r>
            <a:endParaRPr lang="en-US">
              <a:solidFill>
                <a:srgbClr val="FF0000"/>
              </a:solidFill>
              <a:ea typeface="Calibri"/>
              <a:cs typeface="Calibri"/>
            </a:endParaRPr>
          </a:p>
          <a:p>
            <a:pPr marL="0" lvl="0" indent="0">
              <a:buNone/>
            </a:pPr>
            <a:endParaRPr lang="en-US">
              <a:solidFill>
                <a:srgbClr val="6CBF4A"/>
              </a:solidFill>
              <a:ea typeface="Calibri"/>
              <a:cs typeface="Calibri"/>
            </a:endParaRPr>
          </a:p>
          <a:p>
            <a:pPr marL="344171" lvl="0" indent="-344171"/>
            <a:endParaRPr lang="en-US" sz="1800">
              <a:cs typeface="Aria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3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466DBC-E4F4-A551-60B0-84F3E4A3B5F2}"/>
              </a:ext>
            </a:extLst>
          </p:cNvPr>
          <p:cNvSpPr txBox="1">
            <a:spLocks noGrp="1"/>
          </p:cNvSpPr>
          <p:nvPr>
            <p:ph type="title"/>
          </p:nvPr>
        </p:nvSpPr>
        <p:spPr>
          <a:xfrm>
            <a:off x="-198123" y="-31117"/>
            <a:ext cx="12385035" cy="502599"/>
          </a:xfrm>
        </p:spPr>
        <p:txBody>
          <a:bodyPr anchorCtr="1"/>
          <a:lstStyle/>
          <a:p>
            <a:pPr lvl="0" algn="ctr"/>
            <a:r>
              <a:rPr lang="en-US" sz="2800" b="1"/>
              <a:t>Conclusion </a:t>
            </a:r>
            <a:endParaRPr lang="en-US" b="1">
              <a:ea typeface="Calibri Light"/>
              <a:cs typeface="Calibri Light"/>
            </a:endParaRPr>
          </a:p>
        </p:txBody>
      </p:sp>
      <p:sp>
        <p:nvSpPr>
          <p:cNvPr id="3" name="Content Placeholder 2">
            <a:extLst>
              <a:ext uri="{FF2B5EF4-FFF2-40B4-BE49-F238E27FC236}">
                <a16:creationId xmlns:a16="http://schemas.microsoft.com/office/drawing/2014/main" id="{1811291C-AA91-C232-2695-5741D85A3EF5}"/>
              </a:ext>
            </a:extLst>
          </p:cNvPr>
          <p:cNvSpPr txBox="1">
            <a:spLocks noGrp="1"/>
          </p:cNvSpPr>
          <p:nvPr>
            <p:ph idx="1"/>
          </p:nvPr>
        </p:nvSpPr>
        <p:spPr>
          <a:xfrm>
            <a:off x="1021083" y="1104266"/>
            <a:ext cx="9662163" cy="3335338"/>
          </a:xfrm>
        </p:spPr>
        <p:txBody>
          <a:bodyPr anchor="t"/>
          <a:lstStyle/>
          <a:p>
            <a:pPr marL="344171" lvl="0" indent="-344171"/>
            <a:r>
              <a:rPr lang="en-US">
                <a:solidFill>
                  <a:srgbClr val="FF0000"/>
                </a:solidFill>
                <a:ea typeface="Calibri"/>
                <a:cs typeface="Calibri"/>
              </a:rPr>
              <a:t>Piaget's theory has influenced education and will still have impact about children's cognitive development in future years to come </a:t>
            </a:r>
          </a:p>
          <a:p>
            <a:pPr marL="344171" lvl="0" indent="-344171"/>
            <a:r>
              <a:rPr lang="en-US">
                <a:solidFill>
                  <a:srgbClr val="FF0000"/>
                </a:solidFill>
                <a:ea typeface="Calibri"/>
                <a:cs typeface="Calibri"/>
              </a:rPr>
              <a:t>It is important that children are key and core to their own learning (Halpenny and Pettersen 2013). </a:t>
            </a:r>
          </a:p>
          <a:p>
            <a:pPr marL="344171" lvl="0" indent="-344171"/>
            <a:r>
              <a:rPr lang="en-US">
                <a:solidFill>
                  <a:srgbClr val="FF0000"/>
                </a:solidFill>
                <a:ea typeface="Calibri"/>
                <a:cs typeface="Calibri"/>
              </a:rPr>
              <a:t>It  is good that children will be assessed daily with their learning with their teachers this will help the teachers to  know how well they are doing ( Welsh Government 2023). </a:t>
            </a:r>
          </a:p>
          <a:p>
            <a:pPr marL="344171" lvl="0" indent="-344171"/>
            <a:endParaRPr lang="en-US">
              <a:ea typeface="Calibri"/>
              <a:cs typeface="Calibri"/>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2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0A4CC9-03ED-9485-8189-5EEF10336FF4}"/>
              </a:ext>
            </a:extLst>
          </p:cNvPr>
          <p:cNvSpPr txBox="1">
            <a:spLocks noGrp="1"/>
          </p:cNvSpPr>
          <p:nvPr>
            <p:ph type="title"/>
          </p:nvPr>
        </p:nvSpPr>
        <p:spPr>
          <a:xfrm>
            <a:off x="398175" y="43150"/>
            <a:ext cx="10515600" cy="509906"/>
          </a:xfrm>
        </p:spPr>
        <p:txBody>
          <a:bodyPr anchorCtr="1"/>
          <a:lstStyle/>
          <a:p>
            <a:pPr lvl="0" algn="ctr"/>
            <a:r>
              <a:rPr lang="en-US" sz="2800" b="1"/>
              <a:t>Megan References list</a:t>
            </a:r>
            <a:endParaRPr lang="en-US" b="1"/>
          </a:p>
        </p:txBody>
      </p:sp>
      <p:sp>
        <p:nvSpPr>
          <p:cNvPr id="3" name="Content Placeholder 2">
            <a:extLst>
              <a:ext uri="{FF2B5EF4-FFF2-40B4-BE49-F238E27FC236}">
                <a16:creationId xmlns:a16="http://schemas.microsoft.com/office/drawing/2014/main" id="{30A73BD1-91D0-929B-534E-B4E0E7EE7AA0}"/>
              </a:ext>
            </a:extLst>
          </p:cNvPr>
          <p:cNvSpPr txBox="1">
            <a:spLocks noGrp="1"/>
          </p:cNvSpPr>
          <p:nvPr>
            <p:ph idx="1"/>
          </p:nvPr>
        </p:nvSpPr>
        <p:spPr>
          <a:xfrm>
            <a:off x="709409" y="462613"/>
            <a:ext cx="10762442" cy="5928997"/>
          </a:xfrm>
        </p:spPr>
        <p:txBody>
          <a:bodyPr anchor="t">
            <a:noAutofit/>
          </a:bodyPr>
          <a:lstStyle/>
          <a:p>
            <a:pPr marL="344171" lvl="0" indent="-344171"/>
            <a:r>
              <a:rPr lang="en-US" sz="1400">
                <a:latin typeface="Calibri"/>
                <a:ea typeface="Calibri"/>
                <a:cs typeface="Times New Roman"/>
              </a:rPr>
              <a:t>Anon, (n.d.). </a:t>
            </a:r>
            <a:r>
              <a:rPr lang="en-US" sz="1400" i="1">
                <a:latin typeface="Calibri"/>
                <a:ea typeface="Calibri"/>
                <a:cs typeface="Times New Roman"/>
              </a:rPr>
              <a:t>Building Language skills through Role-Play – Change for Life</a:t>
            </a:r>
            <a:r>
              <a:rPr lang="en-US" sz="1400">
                <a:latin typeface="Calibri"/>
                <a:ea typeface="Calibri"/>
                <a:cs typeface="Times New Roman"/>
              </a:rPr>
              <a:t>. [online] Available at: </a:t>
            </a:r>
            <a:r>
              <a:rPr lang="en-US" sz="1400">
                <a:latin typeface="Calibri"/>
                <a:ea typeface="Calibri"/>
                <a:cs typeface="Times New Roman"/>
                <a:hlinkClick r:id="rId2"/>
              </a:rPr>
              <a:t>https://www.changeforlife.com.au/building-language-skills-through-role-play/</a:t>
            </a:r>
            <a:r>
              <a:rPr lang="en-US" sz="1400">
                <a:latin typeface="Calibri"/>
                <a:ea typeface="Calibri"/>
                <a:cs typeface="Times New Roman"/>
              </a:rPr>
              <a:t> [Accessed 28 Feb. 2024].</a:t>
            </a:r>
            <a:endParaRPr lang="en-US" sz="1400">
              <a:latin typeface="Calibri"/>
              <a:ea typeface="Calibri"/>
              <a:cs typeface="Calibri"/>
            </a:endParaRPr>
          </a:p>
          <a:p>
            <a:pPr marL="344171" lvl="0" indent="-344171"/>
            <a:r>
              <a:rPr lang="en-US" sz="1400">
                <a:latin typeface="Calibri"/>
                <a:ea typeface="Calibri"/>
                <a:cs typeface="Times New Roman"/>
              </a:rPr>
              <a:t>Blake, B. and Pope, T. (2008). Developmental Psychology: Incorporating Piaget’s and Vygotsky’s Theories in Classrooms. </a:t>
            </a:r>
            <a:r>
              <a:rPr lang="en-US" sz="1400" i="1">
                <a:latin typeface="Calibri"/>
                <a:ea typeface="Calibri"/>
                <a:cs typeface="Times New Roman"/>
              </a:rPr>
              <a:t>Journal of Cross-Disciplinary Perspectives in Education</a:t>
            </a:r>
            <a:r>
              <a:rPr lang="en-US" sz="1400">
                <a:latin typeface="Calibri"/>
                <a:ea typeface="Calibri"/>
                <a:cs typeface="Times New Roman"/>
              </a:rPr>
              <a:t>, [online] 1(1), pp.59–67. Available at: </a:t>
            </a:r>
            <a:r>
              <a:rPr lang="en-US" sz="1400">
                <a:latin typeface="Calibri"/>
                <a:ea typeface="Calibri"/>
                <a:cs typeface="Times New Roman"/>
                <a:hlinkClick r:id="rId3"/>
              </a:rPr>
              <a:t>https://people.wm.edu/~mxtsch/Teaching/JCPE/Volume1/JCPE_2008-01-09.pdf</a:t>
            </a:r>
            <a:r>
              <a:rPr lang="en-US" sz="1400">
                <a:latin typeface="Calibri"/>
                <a:ea typeface="Calibri"/>
                <a:cs typeface="Times New Roman"/>
              </a:rPr>
              <a:t> [Accessed 25 Feb. 2024].</a:t>
            </a:r>
            <a:endParaRPr lang="en-US" sz="1400">
              <a:latin typeface="Calibri"/>
              <a:ea typeface="Calibri"/>
              <a:cs typeface="Calibri"/>
            </a:endParaRPr>
          </a:p>
          <a:p>
            <a:pPr marL="344171" lvl="0" indent="-344171"/>
            <a:r>
              <a:rPr lang="en-US" sz="1400">
                <a:latin typeface="Calibri"/>
                <a:ea typeface="Calibri"/>
                <a:cs typeface="Times New Roman"/>
              </a:rPr>
              <a:t>Cherry, K. (2023). </a:t>
            </a:r>
            <a:r>
              <a:rPr lang="en-US" sz="1400" i="1">
                <a:latin typeface="Calibri"/>
                <a:ea typeface="Calibri"/>
                <a:cs typeface="Times New Roman"/>
              </a:rPr>
              <a:t>The Role of a Schema in Psychology</a:t>
            </a:r>
            <a:r>
              <a:rPr lang="en-US" sz="1400">
                <a:latin typeface="Calibri"/>
                <a:ea typeface="Calibri"/>
                <a:cs typeface="Times New Roman"/>
              </a:rPr>
              <a:t>. [online] Available at: </a:t>
            </a:r>
            <a:r>
              <a:rPr lang="en-US" sz="1400">
                <a:latin typeface="Calibri"/>
                <a:ea typeface="Calibri"/>
                <a:cs typeface="Times New Roman"/>
                <a:hlinkClick r:id="rId4"/>
              </a:rPr>
              <a:t>https://www.verywellmind.com/what-is-a-schema-2795873</a:t>
            </a:r>
            <a:r>
              <a:rPr lang="en-US" sz="1400">
                <a:latin typeface="Calibri"/>
                <a:ea typeface="Calibri"/>
                <a:cs typeface="Times New Roman"/>
              </a:rPr>
              <a:t>.</a:t>
            </a:r>
            <a:endParaRPr lang="en-US" sz="1400">
              <a:latin typeface="Calibri"/>
              <a:ea typeface="Calibri"/>
              <a:cs typeface="Calibri"/>
            </a:endParaRPr>
          </a:p>
          <a:p>
            <a:pPr marL="344171" lvl="0" indent="-344171"/>
            <a:r>
              <a:rPr lang="en-US" sz="1400">
                <a:latin typeface="Calibri"/>
                <a:ea typeface="Calibri"/>
                <a:cs typeface="Times New Roman"/>
              </a:rPr>
              <a:t>Dixon, T. (2017). </a:t>
            </a:r>
            <a:r>
              <a:rPr lang="en-US" sz="1400" i="1">
                <a:latin typeface="Calibri"/>
                <a:ea typeface="Calibri"/>
                <a:cs typeface="Times New Roman"/>
              </a:rPr>
              <a:t>Schema Theory: A Summary | IB Psychology</a:t>
            </a:r>
            <a:r>
              <a:rPr lang="en-US" sz="1400">
                <a:latin typeface="Calibri"/>
                <a:ea typeface="Calibri"/>
                <a:cs typeface="Times New Roman"/>
              </a:rPr>
              <a:t>. [online] IB Psychology. Available at: </a:t>
            </a:r>
            <a:r>
              <a:rPr lang="en-US" sz="1400">
                <a:latin typeface="Calibri"/>
                <a:ea typeface="Calibri"/>
                <a:cs typeface="Times New Roman"/>
                <a:hlinkClick r:id="rId5"/>
              </a:rPr>
              <a:t>https://www.themantic-education.com/ibpsych/2017/11/29/schema-theory-a-summary/</a:t>
            </a:r>
            <a:r>
              <a:rPr lang="en-US" sz="1400">
                <a:latin typeface="Calibri"/>
                <a:ea typeface="Calibri"/>
                <a:cs typeface="Times New Roman"/>
              </a:rPr>
              <a:t> [Accessed 27 Feb. 2024].</a:t>
            </a:r>
            <a:endParaRPr lang="en-US" sz="1400">
              <a:latin typeface="Calibri"/>
              <a:ea typeface="Calibri"/>
              <a:cs typeface="Calibri"/>
            </a:endParaRPr>
          </a:p>
          <a:p>
            <a:pPr marL="344171" lvl="0" indent="-344171"/>
            <a:r>
              <a:rPr lang="en-US" sz="1400">
                <a:latin typeface="Calibri"/>
                <a:ea typeface="Calibri"/>
                <a:cs typeface="Times New Roman"/>
              </a:rPr>
              <a:t>Doherty, J. and Hughes, M. (2013). </a:t>
            </a:r>
            <a:r>
              <a:rPr lang="en-US" sz="1400" i="1">
                <a:latin typeface="Calibri"/>
                <a:ea typeface="Calibri"/>
                <a:cs typeface="Times New Roman"/>
              </a:rPr>
              <a:t>Child development : theory and practice 0-11</a:t>
            </a:r>
            <a:r>
              <a:rPr lang="en-US" sz="1400">
                <a:latin typeface="Calibri"/>
                <a:ea typeface="Calibri"/>
                <a:cs typeface="Times New Roman"/>
              </a:rPr>
              <a:t>. 2nd ed. Harlow: Pearson Education Limited.</a:t>
            </a:r>
            <a:endParaRPr lang="en-US" sz="1400">
              <a:latin typeface="Calibri"/>
              <a:ea typeface="Calibri"/>
              <a:cs typeface="Calibri"/>
            </a:endParaRPr>
          </a:p>
          <a:p>
            <a:pPr marL="344171" lvl="0" indent="-344171"/>
            <a:r>
              <a:rPr lang="en-US" sz="1400">
                <a:latin typeface="Calibri"/>
                <a:ea typeface="Calibri"/>
                <a:cs typeface="Times New Roman"/>
              </a:rPr>
              <a:t>Estyn (2017). </a:t>
            </a:r>
            <a:r>
              <a:rPr lang="en-US" sz="1400" i="1">
                <a:latin typeface="Calibri"/>
                <a:ea typeface="Calibri"/>
                <a:cs typeface="Times New Roman"/>
              </a:rPr>
              <a:t>Active and experiential learning Effective foundation phase practice in delivering literacy and numeracy in Year 1 and Year 2</a:t>
            </a:r>
            <a:r>
              <a:rPr lang="en-US" sz="1400">
                <a:latin typeface="Calibri"/>
                <a:ea typeface="Calibri"/>
                <a:cs typeface="Times New Roman"/>
              </a:rPr>
              <a:t>. [online] Available at: </a:t>
            </a:r>
            <a:r>
              <a:rPr lang="en-US" sz="1400">
                <a:latin typeface="Calibri"/>
                <a:ea typeface="Calibri"/>
                <a:cs typeface="Times New Roman"/>
                <a:hlinkClick r:id="rId6"/>
              </a:rPr>
              <a:t>https://www.estyn.gov.wales/system/files/2020-07/Estyn%2520Active%2520and%2520experiential%2520learning_E_Accessible_1.pdf</a:t>
            </a:r>
            <a:r>
              <a:rPr lang="en-US" sz="1400">
                <a:latin typeface="Calibri"/>
                <a:ea typeface="Calibri"/>
                <a:cs typeface="Times New Roman"/>
              </a:rPr>
              <a:t> [Accessed 24 Feb. 2024].</a:t>
            </a:r>
            <a:endParaRPr lang="en-US" sz="1400">
              <a:latin typeface="Calibri"/>
              <a:ea typeface="Calibri"/>
              <a:cs typeface="Calibri"/>
            </a:endParaRPr>
          </a:p>
          <a:p>
            <a:pPr marL="344171" lvl="0" indent="-344171"/>
            <a:r>
              <a:rPr lang="en-US" sz="1400">
                <a:latin typeface="Times New Roman"/>
                <a:ea typeface="Calibri"/>
                <a:cs typeface="Times New Roman"/>
              </a:rPr>
              <a:t>Gray, C. and MacBlain, S. (2015). </a:t>
            </a:r>
            <a:r>
              <a:rPr lang="en-US" sz="1400" i="1">
                <a:latin typeface="Times New Roman"/>
                <a:ea typeface="Calibri"/>
                <a:cs typeface="Times New Roman"/>
              </a:rPr>
              <a:t>Learning Theories in Childhood</a:t>
            </a:r>
            <a:r>
              <a:rPr lang="en-US" sz="1400">
                <a:latin typeface="Times New Roman"/>
                <a:ea typeface="Calibri"/>
                <a:cs typeface="Times New Roman"/>
              </a:rPr>
              <a:t>. 2nd ed. SAGE.</a:t>
            </a:r>
            <a:endParaRPr lang="en-US" sz="1400">
              <a:ea typeface="Calibri"/>
              <a:cs typeface="Times New Roman"/>
            </a:endParaRPr>
          </a:p>
          <a:p>
            <a:pPr marL="344171" lvl="0" indent="-344171"/>
            <a:r>
              <a:rPr lang="en-US" sz="1400">
                <a:latin typeface="Times New Roman"/>
                <a:ea typeface="Calibri"/>
                <a:cs typeface="Times New Roman"/>
              </a:rPr>
              <a:t>Halpenny, A and Pettersen, J. (2013). </a:t>
            </a:r>
            <a:r>
              <a:rPr lang="en-US" sz="1400" i="1">
                <a:latin typeface="Times New Roman"/>
                <a:ea typeface="Calibri"/>
                <a:cs typeface="Times New Roman"/>
              </a:rPr>
              <a:t>Introducing Piaget : a guide for practitioners and students in early years education</a:t>
            </a:r>
            <a:r>
              <a:rPr lang="en-US" sz="1400">
                <a:latin typeface="Times New Roman"/>
                <a:ea typeface="Calibri"/>
                <a:cs typeface="Times New Roman"/>
              </a:rPr>
              <a:t>. London: Routledge.</a:t>
            </a:r>
            <a:endParaRPr lang="en-US" sz="1400">
              <a:cs typeface="Arial"/>
            </a:endParaRPr>
          </a:p>
          <a:p>
            <a:pPr marL="344171" lvl="0" indent="-344171"/>
            <a:r>
              <a:rPr lang="en-US" sz="1400">
                <a:latin typeface="Times New Roman"/>
                <a:ea typeface="Calibri"/>
                <a:cs typeface="Times New Roman"/>
              </a:rPr>
              <a:t>Huang, yo-Chia (2021). Comparison and Contrast Of Piaget and Vygotsky’s Theories. </a:t>
            </a:r>
            <a:r>
              <a:rPr lang="en-US" sz="1400" i="1">
                <a:latin typeface="Times New Roman"/>
                <a:ea typeface="Calibri"/>
                <a:cs typeface="Times New Roman"/>
              </a:rPr>
              <a:t>Advance in Soical science, Education and Humanities Research</a:t>
            </a:r>
            <a:r>
              <a:rPr lang="en-US" sz="1400">
                <a:latin typeface="Times New Roman"/>
                <a:ea typeface="Calibri"/>
                <a:cs typeface="Times New Roman"/>
              </a:rPr>
              <a:t>, 554.</a:t>
            </a:r>
            <a:endParaRPr lang="en-US" sz="1400">
              <a:cs typeface="Arial"/>
            </a:endParaRPr>
          </a:p>
          <a:p>
            <a:pPr marL="344171" lvl="0" indent="-344171"/>
            <a:endParaRPr lang="en-US" sz="1400">
              <a:ea typeface="Calibri"/>
              <a:cs typeface="Times New Roman"/>
            </a:endParaRPr>
          </a:p>
          <a:p>
            <a:pPr marL="344171" lvl="0" indent="-344171"/>
            <a:endParaRPr lang="en-US" sz="1400">
              <a:ea typeface="Calibri"/>
              <a:cs typeface="Times New Roman"/>
            </a:endParaRPr>
          </a:p>
          <a:p>
            <a:pPr marL="344171" lvl="0" indent="-344171"/>
            <a:endParaRPr lang="en-US" sz="1600">
              <a:ea typeface="Calibri"/>
              <a:cs typeface="Calibri"/>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45">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08990631-6EAB-5829-8962-D8E39D1CEFF9}"/>
              </a:ext>
            </a:extLst>
          </p:cNvPr>
          <p:cNvSpPr txBox="1">
            <a:spLocks noGrp="1"/>
          </p:cNvSpPr>
          <p:nvPr>
            <p:ph idx="1"/>
          </p:nvPr>
        </p:nvSpPr>
        <p:spPr>
          <a:xfrm>
            <a:off x="1056287" y="225207"/>
            <a:ext cx="10084588" cy="5900092"/>
          </a:xfrm>
        </p:spPr>
        <p:txBody>
          <a:bodyPr anchor="t">
            <a:noAutofit/>
          </a:bodyPr>
          <a:lstStyle/>
          <a:p>
            <a:pPr marL="344171" lvl="0" indent="-344171"/>
            <a:r>
              <a:rPr lang="en-US" sz="1500">
                <a:latin typeface="Calibri"/>
                <a:ea typeface="Calibri"/>
                <a:cs typeface="Times New Roman"/>
              </a:rPr>
              <a:t>In Psychology, Behavioral and Science, S. (2022). </a:t>
            </a:r>
            <a:r>
              <a:rPr lang="en-US" sz="1500" i="1">
                <a:latin typeface="Calibri"/>
                <a:ea typeface="Calibri"/>
                <a:cs typeface="Times New Roman"/>
              </a:rPr>
              <a:t>Jean Piaget – Stages Of Cognitive Development</a:t>
            </a:r>
            <a:r>
              <a:rPr lang="en-US" sz="1500">
                <a:latin typeface="Calibri"/>
                <a:ea typeface="Calibri"/>
                <a:cs typeface="Times New Roman"/>
              </a:rPr>
              <a:t>. [online] Communication Theory. Available at: </a:t>
            </a:r>
            <a:r>
              <a:rPr lang="en-US" sz="1500">
                <a:latin typeface="Calibri"/>
                <a:ea typeface="Calibri"/>
                <a:cs typeface="Times New Roman"/>
                <a:hlinkClick r:id="rId2"/>
              </a:rPr>
              <a:t>https://www.communicationtheory.org/jean-piaget-stages-of-cognitive-development/</a:t>
            </a:r>
            <a:r>
              <a:rPr lang="en-US" sz="1500">
                <a:latin typeface="Calibri"/>
                <a:ea typeface="Calibri"/>
                <a:cs typeface="Times New Roman"/>
              </a:rPr>
              <a:t>. [ Accessed February 26</a:t>
            </a:r>
            <a:r>
              <a:rPr lang="en-US" sz="1500" baseline="30000">
                <a:latin typeface="Calibri"/>
                <a:ea typeface="Calibri"/>
                <a:cs typeface="Times New Roman"/>
              </a:rPr>
              <a:t>th</a:t>
            </a:r>
            <a:r>
              <a:rPr lang="en-US" sz="1500">
                <a:latin typeface="Calibri"/>
                <a:ea typeface="Calibri"/>
                <a:cs typeface="Times New Roman"/>
              </a:rPr>
              <a:t> 2024)</a:t>
            </a:r>
            <a:endParaRPr lang="en-US" sz="1500">
              <a:latin typeface="Calibri"/>
              <a:ea typeface="Calibri"/>
              <a:cs typeface="Calibri"/>
            </a:endParaRPr>
          </a:p>
          <a:p>
            <a:pPr marL="344171" lvl="0" indent="-344171"/>
            <a:r>
              <a:rPr lang="en-US" sz="1500">
                <a:latin typeface="Calibri"/>
                <a:ea typeface="Calibri"/>
                <a:cs typeface="Times New Roman"/>
              </a:rPr>
              <a:t>Janse, B. (2022). </a:t>
            </a:r>
            <a:r>
              <a:rPr lang="en-US" sz="1500" i="1">
                <a:latin typeface="Calibri"/>
                <a:ea typeface="Calibri"/>
                <a:cs typeface="Times New Roman"/>
              </a:rPr>
              <a:t>Who is Jean Piaget? Biography, his theory and more</a:t>
            </a:r>
            <a:r>
              <a:rPr lang="en-US" sz="1500">
                <a:latin typeface="Calibri"/>
                <a:ea typeface="Calibri"/>
                <a:cs typeface="Times New Roman"/>
              </a:rPr>
              <a:t>. [online] Available at: </a:t>
            </a:r>
            <a:r>
              <a:rPr lang="en-US" sz="1500">
                <a:latin typeface="Calibri"/>
                <a:ea typeface="Calibri"/>
                <a:cs typeface="Times New Roman"/>
                <a:hlinkClick r:id="rId3"/>
              </a:rPr>
              <a:t>https://www.toolshero.com/toolsheroes/jean-piaget/</a:t>
            </a:r>
            <a:r>
              <a:rPr lang="en-US" sz="1500">
                <a:latin typeface="Calibri"/>
                <a:ea typeface="Calibri"/>
                <a:cs typeface="Times New Roman"/>
              </a:rPr>
              <a:t> [Accessed Feb. 26</a:t>
            </a:r>
            <a:r>
              <a:rPr lang="en-US" sz="1500" baseline="30000">
                <a:latin typeface="Calibri"/>
                <a:ea typeface="Calibri"/>
                <a:cs typeface="Times New Roman"/>
              </a:rPr>
              <a:t>th</a:t>
            </a:r>
            <a:r>
              <a:rPr lang="en-US" sz="1500">
                <a:latin typeface="Calibri"/>
                <a:ea typeface="Calibri"/>
                <a:cs typeface="Times New Roman"/>
              </a:rPr>
              <a:t> 2024].</a:t>
            </a:r>
            <a:endParaRPr lang="en-US" sz="1500">
              <a:latin typeface="Calibri"/>
              <a:ea typeface="Calibri"/>
              <a:cs typeface="Calibri"/>
            </a:endParaRPr>
          </a:p>
          <a:p>
            <a:pPr marL="344171" lvl="0" indent="-344171"/>
            <a:r>
              <a:rPr lang="en-US" sz="1500">
                <a:latin typeface="Calibri"/>
                <a:ea typeface="Calibri"/>
                <a:cs typeface="Times New Roman"/>
              </a:rPr>
              <a:t>Lovevery (2020). </a:t>
            </a:r>
            <a:r>
              <a:rPr lang="en-US" sz="1500" i="1">
                <a:latin typeface="Calibri"/>
                <a:ea typeface="Calibri"/>
                <a:cs typeface="Times New Roman"/>
              </a:rPr>
              <a:t>Piaget’s 7 conservation tasks and when your child can do them</a:t>
            </a:r>
            <a:r>
              <a:rPr lang="en-US" sz="1500">
                <a:latin typeface="Calibri"/>
                <a:ea typeface="Calibri"/>
                <a:cs typeface="Times New Roman"/>
              </a:rPr>
              <a:t>. [online] Available at: </a:t>
            </a:r>
            <a:r>
              <a:rPr lang="en-US" sz="1500">
                <a:latin typeface="Calibri"/>
                <a:ea typeface="Calibri"/>
                <a:cs typeface="Times New Roman"/>
                <a:hlinkClick r:id="rId4"/>
              </a:rPr>
              <a:t>https://lovevery.com/community/blog/child-development/the-7-conservation-activities-that-can-help-your-child-with-math-and-more/</a:t>
            </a:r>
            <a:r>
              <a:rPr lang="en-US" sz="1500">
                <a:latin typeface="Calibri"/>
                <a:ea typeface="Calibri"/>
                <a:cs typeface="Times New Roman"/>
              </a:rPr>
              <a:t> [Accessed 28 February. 2024].</a:t>
            </a:r>
            <a:endParaRPr lang="en-US" sz="1500">
              <a:latin typeface="Calibri"/>
              <a:ea typeface="Calibri"/>
              <a:cs typeface="Calibri"/>
            </a:endParaRPr>
          </a:p>
          <a:p>
            <a:pPr marL="344171" lvl="0" indent="-344171"/>
            <a:r>
              <a:rPr lang="en-US" sz="1500">
                <a:latin typeface="Calibri"/>
                <a:ea typeface="Calibri"/>
                <a:cs typeface="Times New Roman"/>
              </a:rPr>
              <a:t>Macblain, S. (2014). </a:t>
            </a:r>
            <a:r>
              <a:rPr lang="en-US" sz="1500" i="1">
                <a:latin typeface="Calibri"/>
                <a:ea typeface="Calibri"/>
                <a:cs typeface="Times New Roman"/>
              </a:rPr>
              <a:t>How children learn</a:t>
            </a:r>
            <a:r>
              <a:rPr lang="en-US" sz="1500">
                <a:latin typeface="Calibri"/>
                <a:ea typeface="Calibri"/>
                <a:cs typeface="Times New Roman"/>
              </a:rPr>
              <a:t>. London: Sage Publications.</a:t>
            </a:r>
            <a:endParaRPr lang="en-US" sz="1500">
              <a:latin typeface="Calibri"/>
              <a:ea typeface="Calibri"/>
              <a:cs typeface="Calibri"/>
            </a:endParaRPr>
          </a:p>
          <a:p>
            <a:pPr marL="344171" lvl="0" indent="-344171"/>
            <a:r>
              <a:rPr lang="en-US" sz="1500">
                <a:latin typeface="Calibri"/>
                <a:ea typeface="Calibri"/>
                <a:cs typeface="Times New Roman"/>
              </a:rPr>
              <a:t>Mcleod, S. (2024a). </a:t>
            </a:r>
            <a:r>
              <a:rPr lang="en-US" sz="1500" i="1">
                <a:latin typeface="Calibri"/>
                <a:ea typeface="Calibri"/>
                <a:cs typeface="Times New Roman"/>
              </a:rPr>
              <a:t>Piaget’s Theory And Stages Of Cognitive Development</a:t>
            </a:r>
            <a:r>
              <a:rPr lang="en-US" sz="1500">
                <a:latin typeface="Calibri"/>
                <a:ea typeface="Calibri"/>
                <a:cs typeface="Times New Roman"/>
              </a:rPr>
              <a:t>. [online] Available at: </a:t>
            </a:r>
            <a:r>
              <a:rPr lang="en-US" sz="1500">
                <a:latin typeface="Calibri"/>
                <a:ea typeface="Calibri"/>
                <a:cs typeface="Times New Roman"/>
                <a:hlinkClick r:id="rId5"/>
              </a:rPr>
              <a:t>https://www.simplypsychology.org/piaget.html</a:t>
            </a:r>
            <a:r>
              <a:rPr lang="en-US" sz="1500">
                <a:latin typeface="Calibri"/>
                <a:ea typeface="Calibri"/>
                <a:cs typeface="Times New Roman"/>
              </a:rPr>
              <a:t> [Accessed 4 February. 2024].</a:t>
            </a:r>
            <a:endParaRPr lang="en-US" sz="1500">
              <a:latin typeface="Calibri"/>
              <a:ea typeface="Calibri"/>
              <a:cs typeface="Calibri"/>
            </a:endParaRPr>
          </a:p>
          <a:p>
            <a:pPr marL="344171" lvl="0" indent="-344171"/>
            <a:r>
              <a:rPr lang="en-US" sz="1500">
                <a:latin typeface="Calibri"/>
                <a:ea typeface="Calibri"/>
                <a:cs typeface="Times New Roman"/>
              </a:rPr>
              <a:t>Mcleod, S. (2024b). </a:t>
            </a:r>
            <a:r>
              <a:rPr lang="en-US" sz="1500" i="1">
                <a:latin typeface="Calibri"/>
                <a:ea typeface="Calibri"/>
                <a:cs typeface="Times New Roman"/>
              </a:rPr>
              <a:t>The Preoperational Stage of Cognitive Development</a:t>
            </a:r>
            <a:r>
              <a:rPr lang="en-US" sz="1500">
                <a:latin typeface="Calibri"/>
                <a:ea typeface="Calibri"/>
                <a:cs typeface="Times New Roman"/>
              </a:rPr>
              <a:t>. [online] Available at: </a:t>
            </a:r>
            <a:r>
              <a:rPr lang="en-US" sz="1500">
                <a:latin typeface="Calibri"/>
                <a:ea typeface="Calibri"/>
                <a:cs typeface="Times New Roman"/>
                <a:hlinkClick r:id="rId6"/>
              </a:rPr>
              <a:t>https://www.simplypsychology.org/preoperational.html</a:t>
            </a:r>
            <a:r>
              <a:rPr lang="en-US" sz="1500">
                <a:latin typeface="Calibri"/>
                <a:ea typeface="Calibri"/>
                <a:cs typeface="Times New Roman"/>
              </a:rPr>
              <a:t> [Accessed 26 February. 2024].</a:t>
            </a:r>
            <a:endParaRPr lang="en-US" sz="1500">
              <a:latin typeface="Calibri"/>
              <a:ea typeface="Calibri"/>
              <a:cs typeface="Calibri"/>
            </a:endParaRPr>
          </a:p>
          <a:p>
            <a:pPr marL="344171" lvl="0" indent="-344171"/>
            <a:r>
              <a:rPr lang="en-US" sz="1500">
                <a:latin typeface="Calibri"/>
                <a:ea typeface="Calibri"/>
                <a:cs typeface="Times New Roman"/>
              </a:rPr>
              <a:t>Pankin, J. (2013). </a:t>
            </a:r>
            <a:r>
              <a:rPr lang="en-US" sz="1500" i="1">
                <a:latin typeface="Calibri"/>
                <a:ea typeface="Calibri"/>
                <a:cs typeface="Times New Roman"/>
              </a:rPr>
              <a:t>Schema Theory Basic Concepts</a:t>
            </a:r>
            <a:r>
              <a:rPr lang="en-US" sz="1500">
                <a:latin typeface="Calibri"/>
                <a:ea typeface="Calibri"/>
                <a:cs typeface="Times New Roman"/>
              </a:rPr>
              <a:t>. [online] Available at: </a:t>
            </a:r>
            <a:r>
              <a:rPr lang="en-US" sz="1500">
                <a:latin typeface="Calibri"/>
                <a:ea typeface="Calibri"/>
                <a:cs typeface="Times New Roman"/>
                <a:hlinkClick r:id="rId7"/>
              </a:rPr>
              <a:t>https://web.mit.edu/pankin/www/Schema_Theory_and_Concept_Formation.pdf</a:t>
            </a:r>
            <a:r>
              <a:rPr lang="en-US" sz="1500">
                <a:latin typeface="Calibri"/>
                <a:ea typeface="Calibri"/>
                <a:cs typeface="Times New Roman"/>
              </a:rPr>
              <a:t> [Accessed 22 February. 2024].</a:t>
            </a:r>
          </a:p>
          <a:p>
            <a:pPr marL="344171" lvl="0" indent="-344171"/>
            <a:endParaRPr lang="en-US">
              <a:ea typeface="Calibri"/>
              <a:cs typeface="Calibri"/>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46">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A8F1BD0A-2A24-ACB2-0BA8-BB00E5F40AC5}"/>
              </a:ext>
            </a:extLst>
          </p:cNvPr>
          <p:cNvSpPr txBox="1">
            <a:spLocks noGrp="1"/>
          </p:cNvSpPr>
          <p:nvPr>
            <p:ph idx="1"/>
          </p:nvPr>
        </p:nvSpPr>
        <p:spPr>
          <a:xfrm>
            <a:off x="617558" y="101873"/>
            <a:ext cx="10243008" cy="6109014"/>
          </a:xfrm>
        </p:spPr>
        <p:txBody>
          <a:bodyPr anchor="t"/>
          <a:lstStyle/>
          <a:p>
            <a:pPr marL="344171" lvl="0" indent="-344171">
              <a:lnSpc>
                <a:spcPct val="100000"/>
              </a:lnSpc>
            </a:pPr>
            <a:r>
              <a:rPr lang="en-US" sz="1400">
                <a:latin typeface="Times New Roman"/>
                <a:cs typeface="Times New Roman"/>
              </a:rPr>
              <a:t>Paris , J., Beeve, K. and Springer, C. (2021). </a:t>
            </a:r>
            <a:r>
              <a:rPr lang="en-US" sz="1400" i="1">
                <a:latin typeface="Times New Roman"/>
                <a:cs typeface="Times New Roman"/>
              </a:rPr>
              <a:t>Connecting Theories to Environment </a:t>
            </a:r>
            <a:r>
              <a:rPr lang="en-US" sz="1400">
                <a:latin typeface="Times New Roman"/>
                <a:cs typeface="Times New Roman"/>
              </a:rPr>
              <a:t>. [online] Available at: </a:t>
            </a:r>
            <a:r>
              <a:rPr lang="en-US" sz="1400">
                <a:latin typeface="Times New Roman"/>
                <a:cs typeface="Times New Roman"/>
                <a:hlinkClick r:id="rId2"/>
              </a:rPr>
              <a:t>https://socialsci.libretexts.org/Bookshelves/Early_Childhood_Education/Book%3A_Introduction_to_Curriculum_for_Early_Childhood_Education_(Paris_Beeve_and_Springer)/03%3A_Section_III-_Setting_the_Stage_for_Childrens_Learning/05%3A_Setting_the_Stage_for_Play-_Environments/5.03%3A_Connecting_Theories_to_Environments</a:t>
            </a:r>
            <a:r>
              <a:rPr lang="en-US" sz="1400">
                <a:latin typeface="Times New Roman"/>
                <a:cs typeface="Times New Roman"/>
              </a:rPr>
              <a:t> [Accessed 20 February. 2024].</a:t>
            </a:r>
          </a:p>
          <a:p>
            <a:pPr marL="344171" lvl="0" indent="-344171">
              <a:lnSpc>
                <a:spcPct val="100000"/>
              </a:lnSpc>
            </a:pPr>
            <a:r>
              <a:rPr lang="en-US" sz="1400">
                <a:latin typeface="Times New Roman"/>
                <a:cs typeface="Times New Roman"/>
              </a:rPr>
              <a:t>Pritchard, A. (2018). </a:t>
            </a:r>
            <a:r>
              <a:rPr lang="en-US" sz="1400" i="1">
                <a:latin typeface="Times New Roman"/>
                <a:cs typeface="Times New Roman"/>
              </a:rPr>
              <a:t>Ways of Learning: learning theories for the classroom</a:t>
            </a:r>
            <a:r>
              <a:rPr lang="en-US" sz="1400">
                <a:latin typeface="Times New Roman"/>
                <a:cs typeface="Times New Roman"/>
              </a:rPr>
              <a:t>. 4th ed. London : Routledge, Taylor &amp; Francis Group.</a:t>
            </a:r>
            <a:endParaRPr lang="en-US" sz="1700"/>
          </a:p>
          <a:p>
            <a:pPr marL="344171" lvl="0" indent="-344171">
              <a:lnSpc>
                <a:spcPct val="100000"/>
              </a:lnSpc>
            </a:pPr>
            <a:r>
              <a:rPr lang="en-US" sz="1400">
                <a:latin typeface="Times New Roman"/>
                <a:cs typeface="Times New Roman"/>
              </a:rPr>
              <a:t>Saracho,O (2017. ‘Theoretical Framework of Development Theories of play’ Waller, T., Ärlemalm-Hagsér, E., Beate, E., Liblee-Hammond, Kirsti Lekies and Wyver, S. </a:t>
            </a:r>
            <a:r>
              <a:rPr lang="en-US" sz="1400" i="1">
                <a:latin typeface="Times New Roman"/>
                <a:cs typeface="Times New Roman"/>
              </a:rPr>
              <a:t>The SAGE handbook of outdoor play and learning</a:t>
            </a:r>
            <a:r>
              <a:rPr lang="en-US" sz="1400">
                <a:latin typeface="Times New Roman"/>
                <a:cs typeface="Times New Roman"/>
              </a:rPr>
              <a:t>. London: Sage </a:t>
            </a:r>
          </a:p>
          <a:p>
            <a:pPr marL="344171" lvl="0" indent="-344171">
              <a:lnSpc>
                <a:spcPct val="100000"/>
              </a:lnSpc>
            </a:pPr>
            <a:r>
              <a:rPr lang="en-US" sz="1400">
                <a:latin typeface="Times New Roman"/>
                <a:cs typeface="Times New Roman"/>
              </a:rPr>
              <a:t>Welsh Assembly Government (2008). </a:t>
            </a:r>
            <a:r>
              <a:rPr lang="en-US" sz="1400" i="1">
                <a:latin typeface="Times New Roman"/>
                <a:cs typeface="Times New Roman"/>
              </a:rPr>
              <a:t>Yr Adran Plant, Addysg, Dysgu Gydol Oes a Sgiliau Department for Children, Education, Lifelong Learning and Skills Play/Active Learning Overview for 3 to 7-year-olds</a:t>
            </a:r>
            <a:r>
              <a:rPr lang="en-US" sz="1400">
                <a:latin typeface="Times New Roman"/>
                <a:cs typeface="Times New Roman"/>
              </a:rPr>
              <a:t>. [online] Available at: </a:t>
            </a:r>
            <a:r>
              <a:rPr lang="en-US" sz="1400">
                <a:latin typeface="Times New Roman"/>
                <a:cs typeface="Times New Roman"/>
                <a:hlinkClick r:id="rId3"/>
              </a:rPr>
              <a:t>https://hwb.gov.wales/storage/52aae98d-65ed-4065-9222-1a7876e150de/play-active-learning-overview-for-3-to-7-year-olds.pdf</a:t>
            </a:r>
            <a:r>
              <a:rPr lang="en-US" sz="1400">
                <a:latin typeface="Times New Roman"/>
                <a:cs typeface="Times New Roman"/>
              </a:rPr>
              <a:t> [Accessed 26 February. 2024].</a:t>
            </a:r>
            <a:endParaRPr lang="en-US" sz="1700"/>
          </a:p>
          <a:p>
            <a:pPr marL="344171" lvl="0" indent="-344171">
              <a:lnSpc>
                <a:spcPct val="100000"/>
              </a:lnSpc>
            </a:pPr>
            <a:r>
              <a:rPr lang="en-US" sz="1400">
                <a:latin typeface="Times New Roman"/>
                <a:cs typeface="Times New Roman"/>
              </a:rPr>
              <a:t>Welsh Government (2015). </a:t>
            </a:r>
            <a:r>
              <a:rPr lang="en-US" sz="1400" i="1">
                <a:latin typeface="Times New Roman"/>
                <a:cs typeface="Times New Roman"/>
              </a:rPr>
              <a:t>Foundation Phase Framework Curriculum for Wales</a:t>
            </a:r>
            <a:r>
              <a:rPr lang="en-US" sz="1400">
                <a:latin typeface="Times New Roman"/>
                <a:cs typeface="Times New Roman"/>
              </a:rPr>
              <a:t>. [online] Available at: </a:t>
            </a:r>
            <a:r>
              <a:rPr lang="en-US" sz="1400">
                <a:latin typeface="Times New Roman"/>
                <a:cs typeface="Times New Roman"/>
                <a:hlinkClick r:id="rId4"/>
              </a:rPr>
              <a:t>https://hwb.gov.wales/storage/d5d8e39c-b534-40cb-a3f5-7e2e126d8077/foundation-phase-framework.pdf</a:t>
            </a:r>
            <a:r>
              <a:rPr lang="en-US" sz="1400">
                <a:latin typeface="Times New Roman"/>
                <a:cs typeface="Times New Roman"/>
              </a:rPr>
              <a:t> [Accessed 26 February. 2024].</a:t>
            </a:r>
          </a:p>
          <a:p>
            <a:pPr marL="344171" lvl="0" indent="-344171">
              <a:lnSpc>
                <a:spcPct val="100000"/>
              </a:lnSpc>
            </a:pPr>
            <a:r>
              <a:rPr lang="en-US" sz="1400">
                <a:latin typeface="Times New Roman"/>
                <a:cs typeface="Times New Roman"/>
              </a:rPr>
              <a:t>Welsh Government (2020). </a:t>
            </a:r>
            <a:r>
              <a:rPr lang="en-US" sz="1400" i="1">
                <a:latin typeface="Times New Roman"/>
                <a:cs typeface="Times New Roman"/>
              </a:rPr>
              <a:t>Curriculum for Wales: overview</a:t>
            </a:r>
            <a:r>
              <a:rPr lang="en-US" sz="1400">
                <a:latin typeface="Times New Roman"/>
                <a:cs typeface="Times New Roman"/>
              </a:rPr>
              <a:t>. [online] Available at: </a:t>
            </a:r>
            <a:r>
              <a:rPr lang="en-US" sz="1400">
                <a:latin typeface="Times New Roman"/>
                <a:cs typeface="Times New Roman"/>
                <a:hlinkClick r:id="rId5"/>
              </a:rPr>
              <a:t>https://www.gov.wales/curriculum-wales-overview</a:t>
            </a:r>
            <a:r>
              <a:rPr lang="en-US" sz="1400">
                <a:latin typeface="Times New Roman"/>
                <a:cs typeface="Times New Roman"/>
              </a:rPr>
              <a:t>.</a:t>
            </a:r>
          </a:p>
          <a:p>
            <a:pPr marL="344171" lvl="0" indent="-344171">
              <a:lnSpc>
                <a:spcPct val="100000"/>
              </a:lnSpc>
            </a:pPr>
            <a:r>
              <a:rPr lang="en-US" sz="1400">
                <a:latin typeface="Times New Roman"/>
                <a:cs typeface="Times New Roman"/>
              </a:rPr>
              <a:t>Welsh Government (2021). </a:t>
            </a:r>
            <a:r>
              <a:rPr lang="en-US" sz="1400" i="1">
                <a:latin typeface="Times New Roman"/>
                <a:cs typeface="Times New Roman"/>
              </a:rPr>
              <a:t>The Curriculum for Wales - Progression Code</a:t>
            </a:r>
            <a:r>
              <a:rPr lang="en-US" sz="1400">
                <a:latin typeface="Times New Roman"/>
                <a:cs typeface="Times New Roman"/>
              </a:rPr>
              <a:t>. [online] Available at: </a:t>
            </a:r>
            <a:r>
              <a:rPr lang="en-US" sz="1400">
                <a:latin typeface="Times New Roman"/>
                <a:cs typeface="Times New Roman"/>
                <a:hlinkClick r:id="rId6"/>
              </a:rPr>
              <a:t>https://www.gov.wales/sites/default/files/publications/2021-11/curriculum-for-wales-progression-code.pdf</a:t>
            </a:r>
            <a:r>
              <a:rPr lang="en-US" sz="1400">
                <a:latin typeface="Times New Roman"/>
                <a:cs typeface="Times New Roman"/>
              </a:rPr>
              <a:t>.</a:t>
            </a:r>
          </a:p>
          <a:p>
            <a:pPr marL="344171" lvl="0" indent="-344171">
              <a:lnSpc>
                <a:spcPct val="100000"/>
              </a:lnSpc>
            </a:pPr>
            <a:r>
              <a:rPr lang="en-US" sz="1400">
                <a:latin typeface="Times New Roman"/>
                <a:cs typeface="Times New Roman"/>
              </a:rPr>
              <a:t>Welsh Government (2023). </a:t>
            </a:r>
            <a:r>
              <a:rPr lang="en-US" sz="1400" i="1">
                <a:latin typeface="Times New Roman"/>
                <a:cs typeface="Times New Roman"/>
              </a:rPr>
              <a:t>A guide to the new Curriculum for Wales</a:t>
            </a:r>
            <a:r>
              <a:rPr lang="en-US" sz="1400">
                <a:latin typeface="Times New Roman"/>
                <a:cs typeface="Times New Roman"/>
              </a:rPr>
              <a:t>. [online] Available at: </a:t>
            </a:r>
            <a:r>
              <a:rPr lang="en-US" sz="1400">
                <a:latin typeface="Times New Roman"/>
                <a:cs typeface="Times New Roman"/>
                <a:hlinkClick r:id="rId7"/>
              </a:rPr>
              <a:t>https://hwb.gov.wales/api/storage/4e66c555-73aa-44ee-93e5-1e612906f1d2/220208-parents-carers.pdf</a:t>
            </a:r>
            <a:r>
              <a:rPr lang="en-US" sz="1400">
                <a:latin typeface="Times New Roman"/>
                <a:cs typeface="Times New Roman"/>
              </a:rPr>
              <a:t> [Accessed 20 February. 2024].</a:t>
            </a:r>
            <a:endParaRPr lang="en-US" sz="1400">
              <a:ea typeface="Calibri"/>
              <a:cs typeface="Calibri"/>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47">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2E4A9CD-6F24-0F1C-0169-D7A5E6562A29}"/>
              </a:ext>
            </a:extLst>
          </p:cNvPr>
          <p:cNvSpPr txBox="1"/>
          <p:nvPr/>
        </p:nvSpPr>
        <p:spPr>
          <a:xfrm>
            <a:off x="3103875" y="1747518"/>
            <a:ext cx="7447275"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rial"/>
              </a:rPr>
              <a:t>Link to the group presentation- Megan, Lucia and Ebony </a:t>
            </a:r>
          </a:p>
        </p:txBody>
      </p:sp>
      <p:sp>
        <p:nvSpPr>
          <p:cNvPr id="3" name="Rectangle 2">
            <a:extLst>
              <a:ext uri="{FF2B5EF4-FFF2-40B4-BE49-F238E27FC236}">
                <a16:creationId xmlns:a16="http://schemas.microsoft.com/office/drawing/2014/main" id="{5B294A93-5A7C-1DCE-625B-FA7ED262BC81}"/>
              </a:ext>
            </a:extLst>
          </p:cNvPr>
          <p:cNvSpPr/>
          <p:nvPr/>
        </p:nvSpPr>
        <p:spPr>
          <a:xfrm>
            <a:off x="2240279" y="2682236"/>
            <a:ext cx="12191996" cy="0"/>
          </a:xfrm>
          <a:prstGeom prst="rect">
            <a:avLst/>
          </a:prstGeom>
          <a:noFill/>
          <a:ln cap="flat">
            <a:noFill/>
            <a:prstDash val="solid"/>
          </a:ln>
        </p:spPr>
        <p:txBody>
          <a:bodyPr vert="horz" wrap="square" lIns="91440" tIns="45720" rIns="91440" bIns="45720" anchor="ctr" anchorCtr="0" compatLnSpc="1">
            <a:spAutoFit/>
          </a:bodyPr>
          <a:lstStyle/>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FFFFFF"/>
                </a:solidFill>
                <a:uFillTx/>
                <a:latin typeface="Arial" pitchFamily="34"/>
                <a:hlinkClick r:id="rId2"/>
              </a:rPr>
              <a:t>Call with assignment group-20240229_122715-Meeting Recording.mp4</a:t>
            </a:r>
            <a:endParaRPr lang="en-US" sz="1800" b="0" i="0" u="none" strike="noStrike" kern="1200" cap="none" spc="0" baseline="0">
              <a:solidFill>
                <a:srgbClr val="FFFFFF"/>
              </a:solidFill>
              <a:uFillTx/>
              <a:latin typeface="Arial" pitchFamily="34"/>
            </a:endParaRPr>
          </a:p>
        </p:txBody>
      </p:sp>
    </p:spTree>
  </p:cSld>
  <p:clrMapOvr>
    <a:masterClrMapping/>
  </p:clrMapOvr>
</p:sld>
</file>

<file path=ppt/theme/theme1.xml><?xml version="1.0" encoding="utf-8"?>
<a:theme xmlns:a="http://schemas.openxmlformats.org/drawingml/2006/main" name="Madison">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TM16401375%5b%5bfn=Madison%5d%5d</Template>
  <TotalTime>0</TotalTime>
  <Words>1705</Words>
  <Application>Microsoft Office PowerPoint</Application>
  <PresentationFormat>Widescreen</PresentationFormat>
  <Paragraphs>88</Paragraphs>
  <Slides>13</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13</vt:i4>
      </vt:variant>
    </vt:vector>
  </HeadingPairs>
  <TitlesOfParts>
    <vt:vector size="21" baseType="lpstr">
      <vt:lpstr>Aptos</vt:lpstr>
      <vt:lpstr>Arial</vt:lpstr>
      <vt:lpstr>Calibri</vt:lpstr>
      <vt:lpstr>MS Shell Dlg 2</vt:lpstr>
      <vt:lpstr>Times New Roman</vt:lpstr>
      <vt:lpstr>Wingdings</vt:lpstr>
      <vt:lpstr>Wingdings 3</vt:lpstr>
      <vt:lpstr>Madison</vt:lpstr>
      <vt:lpstr>   Jean Piaget  </vt:lpstr>
      <vt:lpstr>PowerPoint Presentation</vt:lpstr>
      <vt:lpstr>Schema </vt:lpstr>
      <vt:lpstr>How does Piaget's theory work in key stage 1?</vt:lpstr>
      <vt:lpstr>Skills and Knowledge that can develop in Key stage 1 that link to Piaget </vt:lpstr>
      <vt:lpstr>Planning for  assessing and learning </vt:lpstr>
      <vt:lpstr>Activities that can be used in key stage 1 with references  to Piaget's theory</vt:lpstr>
      <vt:lpstr>Connections to other theorists </vt:lpstr>
      <vt:lpstr>Conclusion </vt:lpstr>
      <vt:lpstr>Megan References list</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Jean Piaget</dc:title>
  <dc:creator>Megan Bevan (2300389)</dc:creator>
  <cp:lastModifiedBy>Megan Bevan (2300389)</cp:lastModifiedBy>
  <cp:revision>2</cp:revision>
  <dcterms:created xsi:type="dcterms:W3CDTF">2024-02-29T09:32:34Z</dcterms:created>
  <dcterms:modified xsi:type="dcterms:W3CDTF">2024-03-03T13:50:27Z</dcterms:modified>
</cp:coreProperties>
</file>