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media/image1.jpeg" ContentType="image/jpeg"/>
  <Override PartName="/ppt/media/image2.jpeg" ContentType="image/jpeg"/>
  <Override PartName="/ppt/media/image3.jpeg" ContentType="image/jpeg"/>
  <Override PartName="/ppt/media/image4.jpeg" ContentType="image/jpeg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1" r:id="rId23"/>
    <p:sldId id="272" r:id="rId24"/>
    <p:sldId id="273" r:id="rId25"/>
    <p:sldId id="274" r:id="rId26"/>
    <p:sldId id="275" r:id="rId27"/>
    <p:sldId id="276" r:id="rId28"/>
    <p:sldId id="277" r:id="rId29"/>
    <p:sldId id="278" r:id="rId30"/>
    <p:sldId id="279" r:id="rId31"/>
    <p:sldId id="280" r:id="rId32"/>
    <p:sldId id="281" r:id="rId33"/>
    <p:sldId id="282" r:id="rId34"/>
    <p:sldId id="283" r:id="rId35"/>
    <p:sldId id="284" r:id="rId36"/>
    <p:sldId id="285" r:id="rId37"/>
    <p:sldId id="286" r:id="rId38"/>
    <p:sldId id="287" r:id="rId39"/>
    <p:sldId id="288" r:id="rId40"/>
    <p:sldId id="289" r:id="rId41"/>
    <p:sldId id="290" r:id="rId42"/>
  </p:sldIdLst>
  <p:sldSz cx="12192000" cy="6858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1pPr>
    <a:lvl2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2pPr>
    <a:lvl3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3pPr>
    <a:lvl4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4pPr>
    <a:lvl5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5pPr>
    <a:lvl6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6pPr>
    <a:lvl7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7pPr>
    <a:lvl8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8pPr>
    <a:lvl9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Calibri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DD4EA"/>
          </a:solidFill>
        </a:fill>
      </a:tcStyle>
    </a:wholeTbl>
    <a:band2H>
      <a:tcTxStyle b="def" i="def"/>
      <a:tcStyle>
        <a:tcBdr/>
        <a:fill>
          <a:solidFill>
            <a:srgbClr val="E8EBF5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E0E0E0"/>
          </a:solidFill>
        </a:fill>
      </a:tcStyle>
    </a:wholeTbl>
    <a:band2H>
      <a:tcTxStyle b="def" i="def"/>
      <a:tcStyle>
        <a:tcBdr/>
        <a:fill>
          <a:solidFill>
            <a:srgbClr val="F0F0F0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4E2CE"/>
          </a:solidFill>
        </a:fill>
      </a:tcStyle>
    </a:wholeTbl>
    <a:band2H>
      <a:tcTxStyle b="def" i="def"/>
      <a:tcStyle>
        <a:tcBdr/>
        <a:fill>
          <a:solidFill>
            <a:srgbClr val="EBF1E8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 b="def" i="def"/>
      <a:tcStyle>
        <a:tcBdr/>
        <a:fill>
          <a:solidFill>
            <a:srgbClr val="E6E6E6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Relationship Id="rId19" Type="http://schemas.openxmlformats.org/officeDocument/2006/relationships/slide" Target="slides/slide12.xml"/><Relationship Id="rId20" Type="http://schemas.openxmlformats.org/officeDocument/2006/relationships/slide" Target="slides/slide13.xml"/><Relationship Id="rId21" Type="http://schemas.openxmlformats.org/officeDocument/2006/relationships/slide" Target="slides/slide14.xml"/><Relationship Id="rId22" Type="http://schemas.openxmlformats.org/officeDocument/2006/relationships/slide" Target="slides/slide15.xml"/><Relationship Id="rId23" Type="http://schemas.openxmlformats.org/officeDocument/2006/relationships/slide" Target="slides/slide16.xml"/><Relationship Id="rId24" Type="http://schemas.openxmlformats.org/officeDocument/2006/relationships/slide" Target="slides/slide17.xml"/><Relationship Id="rId25" Type="http://schemas.openxmlformats.org/officeDocument/2006/relationships/slide" Target="slides/slide18.xml"/><Relationship Id="rId26" Type="http://schemas.openxmlformats.org/officeDocument/2006/relationships/slide" Target="slides/slide19.xml"/><Relationship Id="rId27" Type="http://schemas.openxmlformats.org/officeDocument/2006/relationships/slide" Target="slides/slide20.xml"/><Relationship Id="rId28" Type="http://schemas.openxmlformats.org/officeDocument/2006/relationships/slide" Target="slides/slide21.xml"/><Relationship Id="rId29" Type="http://schemas.openxmlformats.org/officeDocument/2006/relationships/slide" Target="slides/slide22.xml"/><Relationship Id="rId30" Type="http://schemas.openxmlformats.org/officeDocument/2006/relationships/slide" Target="slides/slide23.xml"/><Relationship Id="rId31" Type="http://schemas.openxmlformats.org/officeDocument/2006/relationships/slide" Target="slides/slide24.xml"/><Relationship Id="rId32" Type="http://schemas.openxmlformats.org/officeDocument/2006/relationships/slide" Target="slides/slide25.xml"/><Relationship Id="rId33" Type="http://schemas.openxmlformats.org/officeDocument/2006/relationships/slide" Target="slides/slide26.xml"/><Relationship Id="rId34" Type="http://schemas.openxmlformats.org/officeDocument/2006/relationships/slide" Target="slides/slide27.xml"/><Relationship Id="rId35" Type="http://schemas.openxmlformats.org/officeDocument/2006/relationships/slide" Target="slides/slide28.xml"/><Relationship Id="rId36" Type="http://schemas.openxmlformats.org/officeDocument/2006/relationships/slide" Target="slides/slide29.xml"/><Relationship Id="rId37" Type="http://schemas.openxmlformats.org/officeDocument/2006/relationships/slide" Target="slides/slide30.xml"/><Relationship Id="rId38" Type="http://schemas.openxmlformats.org/officeDocument/2006/relationships/slide" Target="slides/slide31.xml"/><Relationship Id="rId39" Type="http://schemas.openxmlformats.org/officeDocument/2006/relationships/slide" Target="slides/slide32.xml"/><Relationship Id="rId40" Type="http://schemas.openxmlformats.org/officeDocument/2006/relationships/slide" Target="slides/slide33.xml"/><Relationship Id="rId41" Type="http://schemas.openxmlformats.org/officeDocument/2006/relationships/slide" Target="slides/slide34.xml"/><Relationship Id="rId42" Type="http://schemas.openxmlformats.org/officeDocument/2006/relationships/slide" Target="slides/slide35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8" name="Shape 428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429" name="Shape 429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n-lt"/>
        <a:ea typeface="+mn-ea"/>
        <a:cs typeface="+mn-cs"/>
        <a:sym typeface="Calibri"/>
      </a:defRPr>
    </a:lvl1pPr>
    <a:lvl2pPr indent="228600" latinLnBrk="0">
      <a:defRPr sz="1200">
        <a:latin typeface="+mn-lt"/>
        <a:ea typeface="+mn-ea"/>
        <a:cs typeface="+mn-cs"/>
        <a:sym typeface="Calibri"/>
      </a:defRPr>
    </a:lvl2pPr>
    <a:lvl3pPr indent="457200" latinLnBrk="0">
      <a:defRPr sz="1200">
        <a:latin typeface="+mn-lt"/>
        <a:ea typeface="+mn-ea"/>
        <a:cs typeface="+mn-cs"/>
        <a:sym typeface="Calibri"/>
      </a:defRPr>
    </a:lvl3pPr>
    <a:lvl4pPr indent="685800" latinLnBrk="0">
      <a:defRPr sz="1200">
        <a:latin typeface="+mn-lt"/>
        <a:ea typeface="+mn-ea"/>
        <a:cs typeface="+mn-cs"/>
        <a:sym typeface="Calibri"/>
      </a:defRPr>
    </a:lvl4pPr>
    <a:lvl5pPr indent="914400" latinLnBrk="0">
      <a:defRPr sz="1200">
        <a:latin typeface="+mn-lt"/>
        <a:ea typeface="+mn-ea"/>
        <a:cs typeface="+mn-cs"/>
        <a:sym typeface="Calibri"/>
      </a:defRPr>
    </a:lvl5pPr>
    <a:lvl6pPr indent="1143000" latinLnBrk="0">
      <a:defRPr sz="1200">
        <a:latin typeface="+mn-lt"/>
        <a:ea typeface="+mn-ea"/>
        <a:cs typeface="+mn-cs"/>
        <a:sym typeface="Calibri"/>
      </a:defRPr>
    </a:lvl6pPr>
    <a:lvl7pPr indent="1371600" latinLnBrk="0">
      <a:defRPr sz="1200">
        <a:latin typeface="+mn-lt"/>
        <a:ea typeface="+mn-ea"/>
        <a:cs typeface="+mn-cs"/>
        <a:sym typeface="Calibri"/>
      </a:defRPr>
    </a:lvl7pPr>
    <a:lvl8pPr indent="1600200" latinLnBrk="0">
      <a:defRPr sz="1200">
        <a:latin typeface="+mn-lt"/>
        <a:ea typeface="+mn-ea"/>
        <a:cs typeface="+mn-cs"/>
        <a:sym typeface="Calibri"/>
      </a:defRPr>
    </a:lvl8pPr>
    <a:lvl9pPr indent="1828800" latinLnBrk="0">
      <a:defRPr sz="1200">
        <a:latin typeface="+mn-lt"/>
        <a:ea typeface="+mn-ea"/>
        <a:cs typeface="+mn-cs"/>
        <a:sym typeface="Calibri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4.png"/><Relationship Id="rId3" Type="http://schemas.openxmlformats.org/officeDocument/2006/relationships/image" Target="../media/image3.png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5.png"/><Relationship Id="rId3" Type="http://schemas.openxmlformats.org/officeDocument/2006/relationships/image" Target="../media/image3.png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6.png"/><Relationship Id="rId3" Type="http://schemas.openxmlformats.org/officeDocument/2006/relationships/image" Target="../media/image3.png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7.png"/><Relationship Id="rId3" Type="http://schemas.openxmlformats.org/officeDocument/2006/relationships/image" Target="../media/image3.png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8.png"/><Relationship Id="rId3" Type="http://schemas.openxmlformats.org/officeDocument/2006/relationships/image" Target="../media/image3.png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9.png"/><Relationship Id="rId3" Type="http://schemas.openxmlformats.org/officeDocument/2006/relationships/image" Target="../media/image3.png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0.png"/><Relationship Id="rId3" Type="http://schemas.openxmlformats.org/officeDocument/2006/relationships/image" Target="../media/image3.png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1.png"/><Relationship Id="rId3" Type="http://schemas.openxmlformats.org/officeDocument/2006/relationships/image" Target="../media/image3.png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2.png"/><Relationship Id="rId3" Type="http://schemas.openxmlformats.org/officeDocument/2006/relationships/image" Target="../media/image3.png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3.png"/><Relationship Id="rId3" Type="http://schemas.openxmlformats.org/officeDocument/2006/relationships/image" Target="../media/image3.png"/></Relationships>
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4.png"/><Relationship Id="rId3" Type="http://schemas.openxmlformats.org/officeDocument/2006/relationships/image" Target="../media/image3.png"/></Relationships>
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5.png"/><Relationship Id="rId3" Type="http://schemas.openxmlformats.org/officeDocument/2006/relationships/image" Target="../media/image3.png"/></Relationships>
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6.png"/><Relationship Id="rId3" Type="http://schemas.openxmlformats.org/officeDocument/2006/relationships/image" Target="../media/image3.png"/></Relationships>
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7.png"/></Relationships>
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7.png"/></Relationships>
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" name="Picture 7" descr="Picture 7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-18474"/>
            <a:ext cx="12192000" cy="6858001"/>
          </a:xfrm>
          <a:prstGeom prst="rect">
            <a:avLst/>
          </a:prstGeom>
          <a:ln w="12700">
            <a:miter lim="400000"/>
          </a:ln>
        </p:spPr>
      </p:pic>
      <p:sp>
        <p:nvSpPr>
          <p:cNvPr id="45" name="Slide Number"/>
          <p:cNvSpPr txBox="1"/>
          <p:nvPr>
            <p:ph type="sldNum" sz="quarter" idx="2"/>
          </p:nvPr>
        </p:nvSpPr>
        <p:spPr>
          <a:xfrm>
            <a:off x="8478981" y="6232199"/>
            <a:ext cx="258620" cy="248302"/>
          </a:xfrm>
          <a:prstGeom prst="rect">
            <a:avLst/>
          </a:prstGeom>
        </p:spPr>
        <p:txBody>
          <a:bodyPr/>
          <a:lstStyle>
            <a:lvl1pPr algn="r">
              <a:defRPr cap="none" spc="0" sz="1200">
                <a:solidFill>
                  <a:srgbClr val="888888"/>
                </a:solidFill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53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4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54" name="Body Level One…"/>
          <p:cNvSpPr txBox="1"/>
          <p:nvPr>
            <p:ph type="body" sz="half" idx="1"/>
          </p:nvPr>
        </p:nvSpPr>
        <p:spPr>
          <a:xfrm>
            <a:off x="630808" y="1470582"/>
            <a:ext cx="5213812" cy="3751868"/>
          </a:xfrm>
          <a:prstGeom prst="rect">
            <a:avLst/>
          </a:prstGeom>
        </p:spPr>
        <p:txBody>
          <a:bodyPr lIns="0" tIns="0" rIns="0" bIns="0"/>
          <a:lstStyle>
            <a:lvl1pPr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1pPr>
            <a:lvl2pPr marL="723900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2pPr>
            <a:lvl3pPr marL="1234438" indent="-320038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3pPr>
            <a:lvl4pPr marL="1727200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4pPr>
            <a:lvl5pPr marL="2184400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5" name="Slide Number"/>
          <p:cNvSpPr txBox="1"/>
          <p:nvPr>
            <p:ph type="sldNum" sz="quarter" idx="2"/>
          </p:nvPr>
        </p:nvSpPr>
        <p:spPr>
          <a:xfrm>
            <a:off x="8478981" y="6232199"/>
            <a:ext cx="258620" cy="248302"/>
          </a:xfrm>
          <a:prstGeom prst="rect">
            <a:avLst/>
          </a:prstGeom>
        </p:spPr>
        <p:txBody>
          <a:bodyPr/>
          <a:lstStyle>
            <a:lvl1pPr algn="r">
              <a:defRPr cap="none" spc="0" sz="1200">
                <a:solidFill>
                  <a:srgbClr val="888888"/>
                </a:solidFill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63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4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64" name="Slide Number"/>
          <p:cNvSpPr txBox="1"/>
          <p:nvPr>
            <p:ph type="sldNum" sz="quarter" idx="2"/>
          </p:nvPr>
        </p:nvSpPr>
        <p:spPr>
          <a:xfrm>
            <a:off x="8478981" y="6232199"/>
            <a:ext cx="258620" cy="248302"/>
          </a:xfrm>
          <a:prstGeom prst="rect">
            <a:avLst/>
          </a:prstGeom>
        </p:spPr>
        <p:txBody>
          <a:bodyPr/>
          <a:lstStyle>
            <a:lvl1pPr algn="r">
              <a:defRPr cap="none" spc="0" sz="1200">
                <a:solidFill>
                  <a:srgbClr val="888888"/>
                </a:solidFill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72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4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73" name="Body Level One…"/>
          <p:cNvSpPr txBox="1"/>
          <p:nvPr>
            <p:ph type="body" sz="half" idx="1"/>
          </p:nvPr>
        </p:nvSpPr>
        <p:spPr>
          <a:xfrm>
            <a:off x="630808" y="1470580"/>
            <a:ext cx="4535083" cy="3864991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lnSpc>
                <a:spcPct val="90000"/>
              </a:lnSpc>
              <a:buClrTx/>
              <a:buSzTx/>
              <a:buNone/>
              <a:defRPr>
                <a:latin typeface="+mn-lt"/>
                <a:ea typeface="+mn-ea"/>
                <a:cs typeface="+mn-cs"/>
                <a:sym typeface="Calibri"/>
              </a:defRPr>
            </a:lvl1pPr>
            <a:lvl2pPr marL="723900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2pPr>
            <a:lvl3pPr marL="1234438" indent="-320038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3pPr>
            <a:lvl4pPr marL="1727200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4pPr>
            <a:lvl5pPr marL="2184400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4" name="Slide Number"/>
          <p:cNvSpPr txBox="1"/>
          <p:nvPr>
            <p:ph type="sldNum" sz="quarter" idx="2"/>
          </p:nvPr>
        </p:nvSpPr>
        <p:spPr>
          <a:xfrm>
            <a:off x="8478981" y="6232199"/>
            <a:ext cx="258620" cy="248302"/>
          </a:xfrm>
          <a:prstGeom prst="rect">
            <a:avLst/>
          </a:prstGeom>
        </p:spPr>
        <p:txBody>
          <a:bodyPr/>
          <a:lstStyle>
            <a:lvl1pPr algn="r">
              <a:defRPr cap="none" spc="0" sz="1200">
                <a:solidFill>
                  <a:srgbClr val="888888"/>
                </a:solidFill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82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4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83" name="Body Level One…"/>
          <p:cNvSpPr txBox="1"/>
          <p:nvPr>
            <p:ph type="body" sz="half" idx="1"/>
          </p:nvPr>
        </p:nvSpPr>
        <p:spPr>
          <a:xfrm>
            <a:off x="7192650" y="1470580"/>
            <a:ext cx="4242065" cy="4166650"/>
          </a:xfrm>
          <a:prstGeom prst="rect">
            <a:avLst/>
          </a:prstGeom>
        </p:spPr>
        <p:txBody>
          <a:bodyPr lIns="0" tIns="0" rIns="0" bIns="0"/>
          <a:lstStyle>
            <a:lvl1pPr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1pPr>
            <a:lvl2pPr marL="723900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2pPr>
            <a:lvl3pPr marL="1234438" indent="-320038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3pPr>
            <a:lvl4pPr marL="1727200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4pPr>
            <a:lvl5pPr marL="2184400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4" name="Slide Number"/>
          <p:cNvSpPr txBox="1"/>
          <p:nvPr>
            <p:ph type="sldNum" sz="quarter" idx="2"/>
          </p:nvPr>
        </p:nvSpPr>
        <p:spPr>
          <a:xfrm>
            <a:off x="8478981" y="6232199"/>
            <a:ext cx="258620" cy="248302"/>
          </a:xfrm>
          <a:prstGeom prst="rect">
            <a:avLst/>
          </a:prstGeom>
        </p:spPr>
        <p:txBody>
          <a:bodyPr/>
          <a:lstStyle>
            <a:lvl1pPr algn="r">
              <a:defRPr cap="none" spc="0" sz="1200">
                <a:solidFill>
                  <a:srgbClr val="888888"/>
                </a:solidFill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1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92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4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93" name="Body Level One…"/>
          <p:cNvSpPr txBox="1"/>
          <p:nvPr>
            <p:ph type="body" idx="1"/>
          </p:nvPr>
        </p:nvSpPr>
        <p:spPr>
          <a:xfrm>
            <a:off x="630808" y="1470580"/>
            <a:ext cx="10803906" cy="3864991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lnSpc>
                <a:spcPct val="90000"/>
              </a:lnSpc>
              <a:buClrTx/>
              <a:buSzTx/>
              <a:buNone/>
              <a:defRPr>
                <a:latin typeface="+mn-lt"/>
                <a:ea typeface="+mn-ea"/>
                <a:cs typeface="+mn-cs"/>
                <a:sym typeface="Calibri"/>
              </a:defRPr>
            </a:lvl1pPr>
            <a:lvl2pPr marL="723900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2pPr>
            <a:lvl3pPr marL="1234438" indent="-320038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3pPr>
            <a:lvl4pPr marL="1727200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4pPr>
            <a:lvl5pPr marL="2184400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94" name="Slide Number"/>
          <p:cNvSpPr txBox="1"/>
          <p:nvPr>
            <p:ph type="sldNum" sz="quarter" idx="2"/>
          </p:nvPr>
        </p:nvSpPr>
        <p:spPr>
          <a:xfrm>
            <a:off x="8478981" y="6232199"/>
            <a:ext cx="258620" cy="248302"/>
          </a:xfrm>
          <a:prstGeom prst="rect">
            <a:avLst/>
          </a:prstGeom>
        </p:spPr>
        <p:txBody>
          <a:bodyPr/>
          <a:lstStyle>
            <a:lvl1pPr algn="r">
              <a:defRPr cap="none" spc="0" sz="1200">
                <a:solidFill>
                  <a:srgbClr val="888888"/>
                </a:solidFill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1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02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4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103" name="Body Level One…"/>
          <p:cNvSpPr txBox="1"/>
          <p:nvPr>
            <p:ph type="body" sz="half" idx="1"/>
          </p:nvPr>
        </p:nvSpPr>
        <p:spPr>
          <a:xfrm>
            <a:off x="630808" y="1470580"/>
            <a:ext cx="4535083" cy="3864991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lnSpc>
                <a:spcPct val="90000"/>
              </a:lnSpc>
              <a:buClrTx/>
              <a:buSzTx/>
              <a:buNone/>
              <a:defRPr>
                <a:latin typeface="+mn-lt"/>
                <a:ea typeface="+mn-ea"/>
                <a:cs typeface="+mn-cs"/>
                <a:sym typeface="Calibri"/>
              </a:defRPr>
            </a:lvl1pPr>
            <a:lvl2pPr marL="723900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2pPr>
            <a:lvl3pPr marL="1234438" indent="-320038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3pPr>
            <a:lvl4pPr marL="1727200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4pPr>
            <a:lvl5pPr marL="2184400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04" name="Slide Number"/>
          <p:cNvSpPr txBox="1"/>
          <p:nvPr>
            <p:ph type="sldNum" sz="quarter" idx="2"/>
          </p:nvPr>
        </p:nvSpPr>
        <p:spPr>
          <a:xfrm>
            <a:off x="8478981" y="6232199"/>
            <a:ext cx="258620" cy="248302"/>
          </a:xfrm>
          <a:prstGeom prst="rect">
            <a:avLst/>
          </a:prstGeom>
        </p:spPr>
        <p:txBody>
          <a:bodyPr/>
          <a:lstStyle>
            <a:lvl1pPr algn="r">
              <a:defRPr cap="none" spc="0" sz="1200">
                <a:solidFill>
                  <a:srgbClr val="888888"/>
                </a:solidFill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1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12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4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113" name="Body Level One…"/>
          <p:cNvSpPr txBox="1"/>
          <p:nvPr>
            <p:ph type="body" sz="half" idx="1"/>
          </p:nvPr>
        </p:nvSpPr>
        <p:spPr>
          <a:xfrm>
            <a:off x="630808" y="1470580"/>
            <a:ext cx="4535083" cy="3864991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lnSpc>
                <a:spcPct val="90000"/>
              </a:lnSpc>
              <a:buClrTx/>
              <a:buSzTx/>
              <a:buNone/>
              <a:defRPr>
                <a:latin typeface="+mn-lt"/>
                <a:ea typeface="+mn-ea"/>
                <a:cs typeface="+mn-cs"/>
                <a:sym typeface="Calibri"/>
              </a:defRPr>
            </a:lvl1pPr>
            <a:lvl2pPr marL="723900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2pPr>
            <a:lvl3pPr marL="1234438" indent="-320038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3pPr>
            <a:lvl4pPr marL="1727200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4pPr>
            <a:lvl5pPr marL="2184400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14" name="Slide Number"/>
          <p:cNvSpPr txBox="1"/>
          <p:nvPr>
            <p:ph type="sldNum" sz="quarter" idx="2"/>
          </p:nvPr>
        </p:nvSpPr>
        <p:spPr>
          <a:xfrm>
            <a:off x="8478981" y="6232199"/>
            <a:ext cx="258620" cy="248302"/>
          </a:xfrm>
          <a:prstGeom prst="rect">
            <a:avLst/>
          </a:prstGeom>
        </p:spPr>
        <p:txBody>
          <a:bodyPr/>
          <a:lstStyle>
            <a:lvl1pPr algn="r">
              <a:defRPr cap="none" spc="0" sz="1200">
                <a:solidFill>
                  <a:srgbClr val="888888"/>
                </a:solidFill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1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22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4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123" name="Body Level One…"/>
          <p:cNvSpPr txBox="1"/>
          <p:nvPr>
            <p:ph type="body" sz="half" idx="1"/>
          </p:nvPr>
        </p:nvSpPr>
        <p:spPr>
          <a:xfrm>
            <a:off x="630808" y="1470580"/>
            <a:ext cx="4535083" cy="3864991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lnSpc>
                <a:spcPct val="90000"/>
              </a:lnSpc>
              <a:buClrTx/>
              <a:buSzTx/>
              <a:buNone/>
              <a:defRPr>
                <a:latin typeface="+mn-lt"/>
                <a:ea typeface="+mn-ea"/>
                <a:cs typeface="+mn-cs"/>
                <a:sym typeface="Calibri"/>
              </a:defRPr>
            </a:lvl1pPr>
            <a:lvl2pPr marL="723900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2pPr>
            <a:lvl3pPr marL="1234438" indent="-320038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3pPr>
            <a:lvl4pPr marL="1727200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4pPr>
            <a:lvl5pPr marL="2184400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24" name="Slide Number"/>
          <p:cNvSpPr txBox="1"/>
          <p:nvPr>
            <p:ph type="sldNum" sz="quarter" idx="2"/>
          </p:nvPr>
        </p:nvSpPr>
        <p:spPr>
          <a:xfrm>
            <a:off x="8478981" y="6232199"/>
            <a:ext cx="258620" cy="248302"/>
          </a:xfrm>
          <a:prstGeom prst="rect">
            <a:avLst/>
          </a:prstGeom>
        </p:spPr>
        <p:txBody>
          <a:bodyPr/>
          <a:lstStyle>
            <a:lvl1pPr algn="r">
              <a:defRPr cap="none" spc="0" sz="1200">
                <a:solidFill>
                  <a:srgbClr val="888888"/>
                </a:solidFill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1" name="Picture 2" descr="Picture 2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32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4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133" name="Body Level One…"/>
          <p:cNvSpPr txBox="1"/>
          <p:nvPr>
            <p:ph type="body" sz="half" idx="1"/>
          </p:nvPr>
        </p:nvSpPr>
        <p:spPr>
          <a:xfrm>
            <a:off x="630808" y="1470580"/>
            <a:ext cx="4535083" cy="3864991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lnSpc>
                <a:spcPct val="90000"/>
              </a:lnSpc>
              <a:buClrTx/>
              <a:buSzTx/>
              <a:buNone/>
              <a:defRPr>
                <a:latin typeface="+mn-lt"/>
                <a:ea typeface="+mn-ea"/>
                <a:cs typeface="+mn-cs"/>
                <a:sym typeface="Calibri"/>
              </a:defRPr>
            </a:lvl1pPr>
            <a:lvl2pPr marL="723900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2pPr>
            <a:lvl3pPr marL="1234438" indent="-320038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3pPr>
            <a:lvl4pPr marL="1727200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4pPr>
            <a:lvl5pPr marL="2184400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4" name="Slide Number"/>
          <p:cNvSpPr txBox="1"/>
          <p:nvPr>
            <p:ph type="sldNum" sz="quarter" idx="2"/>
          </p:nvPr>
        </p:nvSpPr>
        <p:spPr>
          <a:xfrm>
            <a:off x="8478981" y="6232199"/>
            <a:ext cx="258620" cy="248302"/>
          </a:xfrm>
          <a:prstGeom prst="rect">
            <a:avLst/>
          </a:prstGeom>
        </p:spPr>
        <p:txBody>
          <a:bodyPr/>
          <a:lstStyle>
            <a:lvl1pPr algn="r">
              <a:defRPr cap="none" spc="0" sz="1200">
                <a:solidFill>
                  <a:srgbClr val="888888"/>
                </a:solidFill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1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42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4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143" name="Body Level One…"/>
          <p:cNvSpPr txBox="1"/>
          <p:nvPr>
            <p:ph type="body" sz="half" idx="1"/>
          </p:nvPr>
        </p:nvSpPr>
        <p:spPr>
          <a:xfrm>
            <a:off x="630808" y="1470580"/>
            <a:ext cx="4535083" cy="3864991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lnSpc>
                <a:spcPct val="90000"/>
              </a:lnSpc>
              <a:buClrTx/>
              <a:buSzTx/>
              <a:buNone/>
              <a:defRPr>
                <a:latin typeface="+mn-lt"/>
                <a:ea typeface="+mn-ea"/>
                <a:cs typeface="+mn-cs"/>
                <a:sym typeface="Calibri"/>
              </a:defRPr>
            </a:lvl1pPr>
            <a:lvl2pPr marL="723900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2pPr>
            <a:lvl3pPr marL="1234438" indent="-320038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3pPr>
            <a:lvl4pPr marL="1727200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4pPr>
            <a:lvl5pPr marL="2184400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44" name="Slide Number"/>
          <p:cNvSpPr txBox="1"/>
          <p:nvPr>
            <p:ph type="sldNum" sz="quarter" idx="2"/>
          </p:nvPr>
        </p:nvSpPr>
        <p:spPr>
          <a:xfrm>
            <a:off x="8478981" y="6232199"/>
            <a:ext cx="258620" cy="248302"/>
          </a:xfrm>
          <a:prstGeom prst="rect">
            <a:avLst/>
          </a:prstGeom>
        </p:spPr>
        <p:txBody>
          <a:bodyPr/>
          <a:lstStyle>
            <a:lvl1pPr algn="r">
              <a:defRPr cap="none" spc="0" sz="1200">
                <a:solidFill>
                  <a:srgbClr val="888888"/>
                </a:solidFill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1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52" name="Picture 1" descr="Picture 1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15490" y="354831"/>
            <a:ext cx="1895794" cy="688879"/>
          </a:xfrm>
          <a:prstGeom prst="rect">
            <a:avLst/>
          </a:prstGeom>
          <a:ln w="12700">
            <a:miter lim="400000"/>
          </a:ln>
        </p:spPr>
      </p:pic>
      <p:sp>
        <p:nvSpPr>
          <p:cNvPr id="153" name="Body Level One…"/>
          <p:cNvSpPr txBox="1"/>
          <p:nvPr>
            <p:ph type="body" sz="half" idx="1"/>
          </p:nvPr>
        </p:nvSpPr>
        <p:spPr>
          <a:xfrm>
            <a:off x="630808" y="1470580"/>
            <a:ext cx="4535083" cy="3864991"/>
          </a:xfrm>
          <a:prstGeom prst="rect">
            <a:avLst/>
          </a:prstGeom>
        </p:spPr>
        <p:txBody>
          <a:bodyPr lIns="0" tIns="0" rIns="0" bIns="0"/>
          <a:lstStyle>
            <a:lvl1pPr marL="0" indent="0">
              <a:lnSpc>
                <a:spcPct val="90000"/>
              </a:lnSpc>
              <a:buClrTx/>
              <a:buSzTx/>
              <a:buNone/>
              <a:defRPr>
                <a:latin typeface="+mn-lt"/>
                <a:ea typeface="+mn-ea"/>
                <a:cs typeface="+mn-cs"/>
                <a:sym typeface="Calibri"/>
              </a:defRPr>
            </a:lvl1pPr>
            <a:lvl2pPr marL="723900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2pPr>
            <a:lvl3pPr marL="1234438" indent="-320038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3pPr>
            <a:lvl4pPr marL="1727200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4pPr>
            <a:lvl5pPr marL="2184400">
              <a:lnSpc>
                <a:spcPct val="90000"/>
              </a:lnSpc>
              <a:buClrTx/>
              <a:buSzPct val="100000"/>
              <a:buChar char="•"/>
              <a:defRPr>
                <a:latin typeface="+mn-lt"/>
                <a:ea typeface="+mn-ea"/>
                <a:cs typeface="+mn-cs"/>
                <a:sym typeface="Calibri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54" name="Slide Number"/>
          <p:cNvSpPr txBox="1"/>
          <p:nvPr>
            <p:ph type="sldNum" sz="quarter" idx="2"/>
          </p:nvPr>
        </p:nvSpPr>
        <p:spPr>
          <a:xfrm>
            <a:off x="8478981" y="6232199"/>
            <a:ext cx="258620" cy="248302"/>
          </a:xfrm>
          <a:prstGeom prst="rect">
            <a:avLst/>
          </a:prstGeom>
        </p:spPr>
        <p:txBody>
          <a:bodyPr/>
          <a:lstStyle>
            <a:lvl1pPr algn="r">
              <a:defRPr cap="none" spc="0" sz="1200">
                <a:solidFill>
                  <a:srgbClr val="888888"/>
                </a:solidFill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1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62" name="Picture 3" descr="Picture 3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030808" y="5989011"/>
            <a:ext cx="1641613" cy="596519"/>
          </a:xfrm>
          <a:prstGeom prst="rect">
            <a:avLst/>
          </a:prstGeom>
          <a:ln w="12700">
            <a:miter lim="400000"/>
          </a:ln>
        </p:spPr>
      </p:pic>
      <p:sp>
        <p:nvSpPr>
          <p:cNvPr id="163" name="Title Text"/>
          <p:cNvSpPr txBox="1"/>
          <p:nvPr>
            <p:ph type="title"/>
          </p:nvPr>
        </p:nvSpPr>
        <p:spPr>
          <a:xfrm>
            <a:off x="358219" y="365125"/>
            <a:ext cx="11481849" cy="132556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000000"/>
                </a:solidFill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64" name="Body Level One…"/>
          <p:cNvSpPr txBox="1"/>
          <p:nvPr>
            <p:ph type="body" idx="1"/>
          </p:nvPr>
        </p:nvSpPr>
        <p:spPr>
          <a:xfrm>
            <a:off x="358219" y="1825625"/>
            <a:ext cx="11481849" cy="3575935"/>
          </a:xfrm>
          <a:prstGeom prst="rect">
            <a:avLst/>
          </a:prstGeom>
        </p:spPr>
        <p:txBody>
          <a:bodyPr/>
          <a:lstStyle>
            <a:lvl1pPr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+mn-lt"/>
                <a:ea typeface="+mn-ea"/>
                <a:cs typeface="+mn-cs"/>
                <a:sym typeface="Calibri"/>
              </a:defRPr>
            </a:lvl1pPr>
            <a:lvl2pPr marL="723900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+mn-lt"/>
                <a:ea typeface="+mn-ea"/>
                <a:cs typeface="+mn-cs"/>
                <a:sym typeface="Calibri"/>
              </a:defRPr>
            </a:lvl2pPr>
            <a:lvl3pPr marL="1234438" indent="-320038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+mn-lt"/>
                <a:ea typeface="+mn-ea"/>
                <a:cs typeface="+mn-cs"/>
                <a:sym typeface="Calibri"/>
              </a:defRPr>
            </a:lvl3pPr>
            <a:lvl4pPr marL="1727200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+mn-lt"/>
                <a:ea typeface="+mn-ea"/>
                <a:cs typeface="+mn-cs"/>
                <a:sym typeface="Calibri"/>
              </a:defRPr>
            </a:lvl4pPr>
            <a:lvl5pPr marL="2184400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+mn-lt"/>
                <a:ea typeface="+mn-ea"/>
                <a:cs typeface="+mn-cs"/>
                <a:sym typeface="Calibri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65" name="Slide Number"/>
          <p:cNvSpPr txBox="1"/>
          <p:nvPr>
            <p:ph type="sldNum" sz="quarter" idx="2"/>
          </p:nvPr>
        </p:nvSpPr>
        <p:spPr>
          <a:xfrm>
            <a:off x="8478981" y="6232199"/>
            <a:ext cx="258620" cy="248302"/>
          </a:xfrm>
          <a:prstGeom prst="rect">
            <a:avLst/>
          </a:prstGeom>
        </p:spPr>
        <p:txBody>
          <a:bodyPr/>
          <a:lstStyle>
            <a:lvl1pPr algn="r">
              <a:defRPr cap="none" spc="0" sz="1200">
                <a:solidFill>
                  <a:srgbClr val="888888"/>
                </a:solidFill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2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73" name="Picture 3" descr="Picture 3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030808" y="315797"/>
            <a:ext cx="1641613" cy="596517"/>
          </a:xfrm>
          <a:prstGeom prst="rect">
            <a:avLst/>
          </a:prstGeom>
          <a:ln w="12700">
            <a:miter lim="400000"/>
          </a:ln>
        </p:spPr>
      </p:pic>
      <p:sp>
        <p:nvSpPr>
          <p:cNvPr id="174" name="Title Text"/>
          <p:cNvSpPr txBox="1"/>
          <p:nvPr>
            <p:ph type="title"/>
          </p:nvPr>
        </p:nvSpPr>
        <p:spPr>
          <a:xfrm>
            <a:off x="301656" y="1420924"/>
            <a:ext cx="11594970" cy="1325567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000000"/>
                </a:solidFill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75" name="Body Level One…"/>
          <p:cNvSpPr txBox="1"/>
          <p:nvPr>
            <p:ph type="body" idx="1"/>
          </p:nvPr>
        </p:nvSpPr>
        <p:spPr>
          <a:xfrm>
            <a:off x="301656" y="2881426"/>
            <a:ext cx="11594970" cy="3651349"/>
          </a:xfrm>
          <a:prstGeom prst="rect">
            <a:avLst/>
          </a:prstGeom>
        </p:spPr>
        <p:txBody>
          <a:bodyPr/>
          <a:lstStyle>
            <a:lvl1pPr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+mn-lt"/>
                <a:ea typeface="+mn-ea"/>
                <a:cs typeface="+mn-cs"/>
                <a:sym typeface="Calibri"/>
              </a:defRPr>
            </a:lvl1pPr>
            <a:lvl2pPr marL="723900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+mn-lt"/>
                <a:ea typeface="+mn-ea"/>
                <a:cs typeface="+mn-cs"/>
                <a:sym typeface="Calibri"/>
              </a:defRPr>
            </a:lvl2pPr>
            <a:lvl3pPr marL="1234438" indent="-320038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+mn-lt"/>
                <a:ea typeface="+mn-ea"/>
                <a:cs typeface="+mn-cs"/>
                <a:sym typeface="Calibri"/>
              </a:defRPr>
            </a:lvl3pPr>
            <a:lvl4pPr marL="1727200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+mn-lt"/>
                <a:ea typeface="+mn-ea"/>
                <a:cs typeface="+mn-cs"/>
                <a:sym typeface="Calibri"/>
              </a:defRPr>
            </a:lvl4pPr>
            <a:lvl5pPr marL="2184400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+mn-lt"/>
                <a:ea typeface="+mn-ea"/>
                <a:cs typeface="+mn-cs"/>
                <a:sym typeface="Calibri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76" name="Slide Number"/>
          <p:cNvSpPr txBox="1"/>
          <p:nvPr>
            <p:ph type="sldNum" sz="quarter" idx="2"/>
          </p:nvPr>
        </p:nvSpPr>
        <p:spPr>
          <a:xfrm>
            <a:off x="8478981" y="6232199"/>
            <a:ext cx="258620" cy="248302"/>
          </a:xfrm>
          <a:prstGeom prst="rect">
            <a:avLst/>
          </a:prstGeom>
        </p:spPr>
        <p:txBody>
          <a:bodyPr/>
          <a:lstStyle>
            <a:lvl1pPr algn="r">
              <a:defRPr cap="none" spc="0" sz="1200">
                <a:solidFill>
                  <a:srgbClr val="888888"/>
                </a:solidFill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3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84" name="Picture 3" descr="Picture 3"/>
          <p:cNvPicPr>
            <a:picLocks noChangeAspect="1"/>
          </p:cNvPicPr>
          <p:nvPr/>
        </p:nvPicPr>
        <p:blipFill>
          <a:blip r:embed="rId3">
            <a:extLst/>
          </a:blip>
          <a:srcRect l="51836" t="0" r="0" b="0"/>
          <a:stretch>
            <a:fillRect/>
          </a:stretch>
        </p:blipFill>
        <p:spPr>
          <a:xfrm>
            <a:off x="275902" y="1094173"/>
            <a:ext cx="1641608" cy="596519"/>
          </a:xfrm>
          <a:prstGeom prst="rect">
            <a:avLst/>
          </a:prstGeom>
          <a:ln w="12700">
            <a:miter lim="400000"/>
          </a:ln>
        </p:spPr>
      </p:pic>
      <p:sp>
        <p:nvSpPr>
          <p:cNvPr id="185" name="Title Text"/>
          <p:cNvSpPr txBox="1"/>
          <p:nvPr>
            <p:ph type="title"/>
          </p:nvPr>
        </p:nvSpPr>
        <p:spPr>
          <a:xfrm>
            <a:off x="3780147" y="365125"/>
            <a:ext cx="7956224" cy="132556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000000"/>
                </a:solidFill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86" name="Body Level One…"/>
          <p:cNvSpPr txBox="1"/>
          <p:nvPr>
            <p:ph type="body" idx="1"/>
          </p:nvPr>
        </p:nvSpPr>
        <p:spPr>
          <a:xfrm>
            <a:off x="3780147" y="1825625"/>
            <a:ext cx="7956224" cy="4667250"/>
          </a:xfrm>
          <a:prstGeom prst="rect">
            <a:avLst/>
          </a:prstGeom>
        </p:spPr>
        <p:txBody>
          <a:bodyPr/>
          <a:lstStyle>
            <a:lvl1pPr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+mn-lt"/>
                <a:ea typeface="+mn-ea"/>
                <a:cs typeface="+mn-cs"/>
                <a:sym typeface="Calibri"/>
              </a:defRPr>
            </a:lvl1pPr>
            <a:lvl2pPr marL="723900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+mn-lt"/>
                <a:ea typeface="+mn-ea"/>
                <a:cs typeface="+mn-cs"/>
                <a:sym typeface="Calibri"/>
              </a:defRPr>
            </a:lvl2pPr>
            <a:lvl3pPr marL="1234438" indent="-320038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+mn-lt"/>
                <a:ea typeface="+mn-ea"/>
                <a:cs typeface="+mn-cs"/>
                <a:sym typeface="Calibri"/>
              </a:defRPr>
            </a:lvl3pPr>
            <a:lvl4pPr marL="1727200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+mn-lt"/>
                <a:ea typeface="+mn-ea"/>
                <a:cs typeface="+mn-cs"/>
                <a:sym typeface="Calibri"/>
              </a:defRPr>
            </a:lvl4pPr>
            <a:lvl5pPr marL="2184400">
              <a:lnSpc>
                <a:spcPct val="90000"/>
              </a:lnSpc>
              <a:buClrTx/>
              <a:buSzPct val="100000"/>
              <a:buFont typeface="Arial"/>
              <a:buChar char="•"/>
              <a:defRPr>
                <a:solidFill>
                  <a:srgbClr val="000000"/>
                </a:solidFill>
                <a:latin typeface="+mn-lt"/>
                <a:ea typeface="+mn-ea"/>
                <a:cs typeface="+mn-cs"/>
                <a:sym typeface="Calibri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87" name="Slide Number"/>
          <p:cNvSpPr txBox="1"/>
          <p:nvPr>
            <p:ph type="sldNum" sz="quarter" idx="2"/>
          </p:nvPr>
        </p:nvSpPr>
        <p:spPr>
          <a:xfrm>
            <a:off x="8478981" y="6232199"/>
            <a:ext cx="258620" cy="248302"/>
          </a:xfrm>
          <a:prstGeom prst="rect">
            <a:avLst/>
          </a:prstGeom>
        </p:spPr>
        <p:txBody>
          <a:bodyPr/>
          <a:lstStyle>
            <a:lvl1pPr algn="r">
              <a:defRPr cap="none" spc="0" sz="1200">
                <a:solidFill>
                  <a:srgbClr val="888888"/>
                </a:solidFill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Picture Placeholder 5"/>
          <p:cNvSpPr/>
          <p:nvPr>
            <p:ph type="pic" idx="2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pic>
        <p:nvPicPr>
          <p:cNvPr id="195" name="Picture 1" descr="Picture 1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12381" y="156277"/>
            <a:ext cx="3694601" cy="646598"/>
          </a:xfrm>
          <a:prstGeom prst="rect">
            <a:avLst/>
          </a:prstGeom>
          <a:ln w="12700">
            <a:miter lim="400000"/>
          </a:ln>
        </p:spPr>
      </p:pic>
      <p:sp>
        <p:nvSpPr>
          <p:cNvPr id="196" name="Slide Number"/>
          <p:cNvSpPr txBox="1"/>
          <p:nvPr>
            <p:ph type="sldNum" sz="quarter" idx="2"/>
          </p:nvPr>
        </p:nvSpPr>
        <p:spPr>
          <a:xfrm>
            <a:off x="8478981" y="6232199"/>
            <a:ext cx="258620" cy="248302"/>
          </a:xfrm>
          <a:prstGeom prst="rect">
            <a:avLst/>
          </a:prstGeom>
        </p:spPr>
        <p:txBody>
          <a:bodyPr/>
          <a:lstStyle>
            <a:lvl1pPr algn="r">
              <a:defRPr cap="none" spc="0" sz="1200">
                <a:solidFill>
                  <a:srgbClr val="888888"/>
                </a:solidFill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Picture Placeholder 5"/>
          <p:cNvSpPr/>
          <p:nvPr>
            <p:ph type="pic" idx="2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pic>
        <p:nvPicPr>
          <p:cNvPr id="204" name="Picture 1" descr="Picture 1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331144" y="6122994"/>
            <a:ext cx="3694604" cy="646599"/>
          </a:xfrm>
          <a:prstGeom prst="rect">
            <a:avLst/>
          </a:prstGeom>
          <a:ln w="12700">
            <a:miter lim="400000"/>
          </a:ln>
        </p:spPr>
      </p:pic>
      <p:sp>
        <p:nvSpPr>
          <p:cNvPr id="205" name="Slide Number"/>
          <p:cNvSpPr txBox="1"/>
          <p:nvPr>
            <p:ph type="sldNum" sz="quarter" idx="2"/>
          </p:nvPr>
        </p:nvSpPr>
        <p:spPr>
          <a:xfrm>
            <a:off x="8478981" y="6232199"/>
            <a:ext cx="258620" cy="248302"/>
          </a:xfrm>
          <a:prstGeom prst="rect">
            <a:avLst/>
          </a:prstGeom>
        </p:spPr>
        <p:txBody>
          <a:bodyPr/>
          <a:lstStyle>
            <a:lvl1pPr algn="r">
              <a:defRPr cap="none" spc="0" sz="1200">
                <a:solidFill>
                  <a:srgbClr val="888888"/>
                </a:solidFill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5400"/>
            </a:lvl1pPr>
          </a:lstStyle>
          <a:p>
            <a:pPr/>
            <a:r>
              <a:t>Title Text</a:t>
            </a:r>
          </a:p>
        </p:txBody>
      </p:sp>
      <p:sp>
        <p:nvSpPr>
          <p:cNvPr id="213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67"/>
          </a:xfrm>
          <a:prstGeom prst="rect">
            <a:avLst/>
          </a:prstGeom>
        </p:spPr>
        <p:txBody>
          <a:bodyPr/>
          <a:lstStyle>
            <a:lvl1pPr marL="0" indent="0" algn="ctr">
              <a:buClrTx/>
              <a:buSzTx/>
              <a:buNone/>
              <a:defRPr sz="2400"/>
            </a:lvl1pPr>
            <a:lvl2pPr marL="0" indent="0" algn="ctr">
              <a:buClrTx/>
              <a:buSzTx/>
              <a:buNone/>
              <a:defRPr sz="2400"/>
            </a:lvl2pPr>
            <a:lvl3pPr marL="0" indent="0" algn="ctr">
              <a:buClrTx/>
              <a:buSzTx/>
              <a:buNone/>
              <a:defRPr sz="2400"/>
            </a:lvl3pPr>
            <a:lvl4pPr marL="0" indent="0" algn="ctr">
              <a:buClrTx/>
              <a:buSzTx/>
              <a:buNone/>
              <a:defRPr sz="2400"/>
            </a:lvl4pPr>
            <a:lvl5pPr marL="0" indent="0" algn="ctr">
              <a:buClrTx/>
              <a:buSzTx/>
              <a:buNone/>
              <a:defRPr sz="2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1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Two Content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Rule LineStraight Connector 8"/>
          <p:cNvSpPr/>
          <p:nvPr/>
        </p:nvSpPr>
        <p:spPr>
          <a:xfrm>
            <a:off x="1920239" y="2176008"/>
            <a:ext cx="8770572" cy="7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222" name="Title Text"/>
          <p:cNvSpPr txBox="1"/>
          <p:nvPr>
            <p:ph type="title"/>
          </p:nvPr>
        </p:nvSpPr>
        <p:spPr>
          <a:xfrm>
            <a:off x="1920238" y="442220"/>
            <a:ext cx="8770574" cy="1345269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30000"/>
              </a:lnSpc>
              <a:defRPr b="1" spc="150" sz="32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23" name="Body Level One…"/>
          <p:cNvSpPr txBox="1"/>
          <p:nvPr>
            <p:ph type="body" sz="quarter" idx="1"/>
          </p:nvPr>
        </p:nvSpPr>
        <p:spPr>
          <a:xfrm>
            <a:off x="1920238" y="2438399"/>
            <a:ext cx="4160524" cy="3657602"/>
          </a:xfrm>
          <a:prstGeom prst="rect">
            <a:avLst/>
          </a:prstGeom>
        </p:spPr>
        <p:txBody>
          <a:bodyPr lIns="91436" tIns="91436" rIns="91436" bIns="91436"/>
          <a:lstStyle>
            <a:lvl1pPr marL="0" indent="0">
              <a:lnSpc>
                <a:spcPct val="140000"/>
              </a:lnSpc>
              <a:spcBef>
                <a:spcPts val="900"/>
              </a:spcBef>
              <a:buClrTx/>
              <a:buSzTx/>
              <a:buNone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  <a:lvl2pPr marL="0" indent="0">
              <a:lnSpc>
                <a:spcPct val="140000"/>
              </a:lnSpc>
              <a:spcBef>
                <a:spcPts val="900"/>
              </a:spcBef>
              <a:buClrTx/>
              <a:buSzTx/>
              <a:buNone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2pPr>
            <a:lvl3pPr marL="91440" indent="-411480">
              <a:lnSpc>
                <a:spcPct val="140000"/>
              </a:lnSpc>
              <a:spcBef>
                <a:spcPts val="900"/>
              </a:spcBef>
              <a:buClrTx/>
              <a:buSzPct val="100000"/>
              <a:buChar char="–"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3pPr>
            <a:lvl4pPr marL="91440" indent="-411480">
              <a:lnSpc>
                <a:spcPct val="140000"/>
              </a:lnSpc>
              <a:spcBef>
                <a:spcPts val="900"/>
              </a:spcBef>
              <a:buClrTx/>
              <a:buSzPct val="100000"/>
              <a:buChar char="–"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4pPr>
            <a:lvl5pPr marL="91440" indent="-411480">
              <a:lnSpc>
                <a:spcPct val="140000"/>
              </a:lnSpc>
              <a:spcBef>
                <a:spcPts val="900"/>
              </a:spcBef>
              <a:buClrTx/>
              <a:buSzPct val="100000"/>
              <a:buChar char="–"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24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cap="none" spc="0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232" name="Body Level One…"/>
          <p:cNvSpPr txBox="1"/>
          <p:nvPr>
            <p:ph type="body" sz="half" idx="1"/>
          </p:nvPr>
        </p:nvSpPr>
        <p:spPr>
          <a:xfrm>
            <a:off x="457200" y="1825625"/>
            <a:ext cx="5562600" cy="4351338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3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" name="Title Text"/>
          <p:cNvSpPr txBox="1"/>
          <p:nvPr>
            <p:ph type="title"/>
          </p:nvPr>
        </p:nvSpPr>
        <p:spPr>
          <a:xfrm>
            <a:off x="839787" y="685800"/>
            <a:ext cx="3932240" cy="1981200"/>
          </a:xfrm>
          <a:prstGeom prst="rect">
            <a:avLst/>
          </a:prstGeom>
        </p:spPr>
        <p:txBody>
          <a:bodyPr anchor="b"/>
          <a:lstStyle/>
          <a:p>
            <a:pPr/>
            <a:r>
              <a:t>Title Text</a:t>
            </a:r>
          </a:p>
        </p:txBody>
      </p:sp>
      <p:sp>
        <p:nvSpPr>
          <p:cNvPr id="241" name="Body Level One…"/>
          <p:cNvSpPr txBox="1"/>
          <p:nvPr>
            <p:ph type="body" sz="half" idx="1"/>
          </p:nvPr>
        </p:nvSpPr>
        <p:spPr>
          <a:xfrm>
            <a:off x="5183187" y="685801"/>
            <a:ext cx="6172204" cy="5175252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 marL="261256" indent="-261256">
              <a:defRPr sz="3200"/>
            </a:lvl2pPr>
            <a:lvl3pPr marL="304800" indent="-304800">
              <a:defRPr sz="3200"/>
            </a:lvl3pPr>
            <a:lvl4pPr marL="365758" indent="-365758">
              <a:defRPr sz="3200"/>
            </a:lvl4pPr>
            <a:lvl5pPr marL="365758" indent="-365758">
              <a:defRPr sz="32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42" name="Text Placeholder 3"/>
          <p:cNvSpPr/>
          <p:nvPr>
            <p:ph type="body" sz="quarter" idx="21"/>
          </p:nvPr>
        </p:nvSpPr>
        <p:spPr>
          <a:xfrm>
            <a:off x="839787" y="2971798"/>
            <a:ext cx="3932238" cy="2897195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24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251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52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260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Title Slide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7" name="Rule LineStraight Connector 8"/>
          <p:cNvSpPr/>
          <p:nvPr/>
        </p:nvSpPr>
        <p:spPr>
          <a:xfrm>
            <a:off x="1920239" y="2176009"/>
            <a:ext cx="8770572" cy="8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268" name="Freeform: Shape 27"/>
          <p:cNvSpPr/>
          <p:nvPr/>
        </p:nvSpPr>
        <p:spPr>
          <a:xfrm>
            <a:off x="-3" y="0"/>
            <a:ext cx="3496426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11573" y="0"/>
                </a:lnTo>
                <a:lnTo>
                  <a:pt x="11710" y="47"/>
                </a:lnTo>
                <a:cubicBezTo>
                  <a:pt x="18056" y="2377"/>
                  <a:pt x="21600" y="6593"/>
                  <a:pt x="21600" y="11407"/>
                </a:cubicBezTo>
                <a:cubicBezTo>
                  <a:pt x="21600" y="15651"/>
                  <a:pt x="15863" y="17647"/>
                  <a:pt x="10021" y="20078"/>
                </a:cubicBezTo>
                <a:cubicBezTo>
                  <a:pt x="8957" y="20521"/>
                  <a:pt x="7903" y="20955"/>
                  <a:pt x="6829" y="21356"/>
                </a:cubicBezTo>
                <a:lnTo>
                  <a:pt x="6139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269" name="Title Text"/>
          <p:cNvSpPr txBox="1"/>
          <p:nvPr>
            <p:ph type="title"/>
          </p:nvPr>
        </p:nvSpPr>
        <p:spPr>
          <a:xfrm>
            <a:off x="4654293" y="1346268"/>
            <a:ext cx="7060139" cy="3285207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20000"/>
              </a:lnSpc>
              <a:defRPr b="1" spc="150" sz="5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70" name="Body Level One…"/>
          <p:cNvSpPr txBox="1"/>
          <p:nvPr>
            <p:ph type="body" sz="quarter" idx="1"/>
          </p:nvPr>
        </p:nvSpPr>
        <p:spPr>
          <a:xfrm>
            <a:off x="4662311" y="4631475"/>
            <a:ext cx="7052121" cy="1150209"/>
          </a:xfrm>
          <a:prstGeom prst="rect">
            <a:avLst/>
          </a:prstGeom>
        </p:spPr>
        <p:txBody>
          <a:bodyPr lIns="91436" tIns="91436" rIns="91436" bIns="91436"/>
          <a:lstStyle>
            <a:lvl1pPr marL="0" indent="0">
              <a:lnSpc>
                <a:spcPct val="130000"/>
              </a:lnSpc>
              <a:spcBef>
                <a:spcPts val="900"/>
              </a:spcBef>
              <a:buClrTx/>
              <a:buSz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1pPr>
            <a:lvl2pPr marL="0" indent="0">
              <a:lnSpc>
                <a:spcPct val="130000"/>
              </a:lnSpc>
              <a:spcBef>
                <a:spcPts val="900"/>
              </a:spcBef>
              <a:buClrTx/>
              <a:buSz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2pPr>
            <a:lvl3pPr marL="0" indent="0">
              <a:lnSpc>
                <a:spcPct val="130000"/>
              </a:lnSpc>
              <a:spcBef>
                <a:spcPts val="900"/>
              </a:spcBef>
              <a:buClrTx/>
              <a:buSz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3pPr>
            <a:lvl4pPr marL="0" indent="0">
              <a:lnSpc>
                <a:spcPct val="130000"/>
              </a:lnSpc>
              <a:spcBef>
                <a:spcPts val="900"/>
              </a:spcBef>
              <a:buClrTx/>
              <a:buSz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4pPr>
            <a:lvl5pPr marL="0" indent="0">
              <a:lnSpc>
                <a:spcPct val="130000"/>
              </a:lnSpc>
              <a:spcBef>
                <a:spcPts val="900"/>
              </a:spcBef>
              <a:buClrTx/>
              <a:buSz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71" name="Freeform: Shape 3"/>
          <p:cNvSpPr/>
          <p:nvPr/>
        </p:nvSpPr>
        <p:spPr>
          <a:xfrm>
            <a:off x="1375408" y="0"/>
            <a:ext cx="253017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272" name="Freeform: Shape 4"/>
          <p:cNvSpPr/>
          <p:nvPr/>
        </p:nvSpPr>
        <p:spPr>
          <a:xfrm>
            <a:off x="1155401" y="0"/>
            <a:ext cx="253643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492" y="0"/>
                </a:moveTo>
                <a:lnTo>
                  <a:pt x="7779" y="0"/>
                </a:lnTo>
                <a:lnTo>
                  <a:pt x="7967" y="47"/>
                </a:lnTo>
                <a:cubicBezTo>
                  <a:pt x="16714" y="2377"/>
                  <a:pt x="21600" y="6593"/>
                  <a:pt x="21600" y="11407"/>
                </a:cubicBezTo>
                <a:cubicBezTo>
                  <a:pt x="21600" y="15651"/>
                  <a:pt x="13691" y="17647"/>
                  <a:pt x="5638" y="20078"/>
                </a:cubicBezTo>
                <a:cubicBezTo>
                  <a:pt x="4172" y="20521"/>
                  <a:pt x="2719" y="20955"/>
                  <a:pt x="1239" y="21356"/>
                </a:cubicBezTo>
                <a:lnTo>
                  <a:pt x="287" y="21600"/>
                </a:lnTo>
                <a:lnTo>
                  <a:pt x="0" y="21600"/>
                </a:lnTo>
                <a:lnTo>
                  <a:pt x="952" y="21356"/>
                </a:lnTo>
                <a:cubicBezTo>
                  <a:pt x="2432" y="20955"/>
                  <a:pt x="3885" y="20521"/>
                  <a:pt x="5351" y="20078"/>
                </a:cubicBezTo>
                <a:cubicBezTo>
                  <a:pt x="13404" y="17647"/>
                  <a:pt x="21313" y="15651"/>
                  <a:pt x="21313" y="11407"/>
                </a:cubicBezTo>
                <a:cubicBezTo>
                  <a:pt x="21313" y="6593"/>
                  <a:pt x="16427" y="2377"/>
                  <a:pt x="7680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273" name="Freeform: Shape 5"/>
          <p:cNvSpPr/>
          <p:nvPr/>
        </p:nvSpPr>
        <p:spPr>
          <a:xfrm>
            <a:off x="924161" y="0"/>
            <a:ext cx="226135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DDD7C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274" name="Slide Number"/>
          <p:cNvSpPr txBox="1"/>
          <p:nvPr>
            <p:ph type="sldNum" sz="quarter" idx="2"/>
          </p:nvPr>
        </p:nvSpPr>
        <p:spPr>
          <a:xfrm>
            <a:off x="11292838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r">
              <a:defRPr b="1" cap="none" spc="0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282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9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319" name="Group 79"/>
          <p:cNvGrpSpPr/>
          <p:nvPr/>
        </p:nvGrpSpPr>
        <p:grpSpPr>
          <a:xfrm>
            <a:off x="-6215" y="-3"/>
            <a:ext cx="12214831" cy="6858002"/>
            <a:chOff x="0" y="0"/>
            <a:chExt cx="12214829" cy="6858000"/>
          </a:xfrm>
        </p:grpSpPr>
        <p:sp>
          <p:nvSpPr>
            <p:cNvPr id="290" name="Straight Connector 80"/>
            <p:cNvSpPr/>
            <p:nvPr/>
          </p:nvSpPr>
          <p:spPr>
            <a:xfrm>
              <a:off x="-1" y="6686284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291" name="Straight Connector 81"/>
            <p:cNvSpPr/>
            <p:nvPr/>
          </p:nvSpPr>
          <p:spPr>
            <a:xfrm flipH="1">
              <a:off x="6213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292" name="Straight Connector 82"/>
            <p:cNvSpPr/>
            <p:nvPr/>
          </p:nvSpPr>
          <p:spPr>
            <a:xfrm flipH="1">
              <a:off x="11999474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293" name="Straight Connector 83"/>
            <p:cNvSpPr/>
            <p:nvPr/>
          </p:nvSpPr>
          <p:spPr>
            <a:xfrm flipH="1">
              <a:off x="198741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294" name="Straight Connector 84"/>
            <p:cNvSpPr/>
            <p:nvPr/>
          </p:nvSpPr>
          <p:spPr>
            <a:xfrm flipH="1">
              <a:off x="1198179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295" name="Straight Connector 85"/>
            <p:cNvSpPr/>
            <p:nvPr/>
          </p:nvSpPr>
          <p:spPr>
            <a:xfrm flipH="1">
              <a:off x="2197617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296" name="Straight Connector 86"/>
            <p:cNvSpPr/>
            <p:nvPr/>
          </p:nvSpPr>
          <p:spPr>
            <a:xfrm flipH="1">
              <a:off x="3197056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297" name="Straight Connector 88"/>
            <p:cNvSpPr/>
            <p:nvPr/>
          </p:nvSpPr>
          <p:spPr>
            <a:xfrm flipH="1">
              <a:off x="4196494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298" name="Straight Connector 89"/>
            <p:cNvSpPr/>
            <p:nvPr/>
          </p:nvSpPr>
          <p:spPr>
            <a:xfrm flipH="1">
              <a:off x="5195933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299" name="Straight Connector 90"/>
            <p:cNvSpPr/>
            <p:nvPr/>
          </p:nvSpPr>
          <p:spPr>
            <a:xfrm flipH="1">
              <a:off x="6195371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00" name="Straight Connector 91"/>
            <p:cNvSpPr/>
            <p:nvPr/>
          </p:nvSpPr>
          <p:spPr>
            <a:xfrm flipH="1">
              <a:off x="7194809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01" name="Straight Connector 92"/>
            <p:cNvSpPr/>
            <p:nvPr/>
          </p:nvSpPr>
          <p:spPr>
            <a:xfrm flipH="1">
              <a:off x="8194246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02" name="Straight Connector 93"/>
            <p:cNvSpPr/>
            <p:nvPr/>
          </p:nvSpPr>
          <p:spPr>
            <a:xfrm flipH="1">
              <a:off x="9193685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03" name="Straight Connector 94"/>
            <p:cNvSpPr/>
            <p:nvPr/>
          </p:nvSpPr>
          <p:spPr>
            <a:xfrm flipH="1">
              <a:off x="10193123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04" name="Straight Connector 95"/>
            <p:cNvSpPr/>
            <p:nvPr/>
          </p:nvSpPr>
          <p:spPr>
            <a:xfrm flipH="1">
              <a:off x="11192561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05" name="Straight Connector 96"/>
            <p:cNvSpPr/>
            <p:nvPr/>
          </p:nvSpPr>
          <p:spPr>
            <a:xfrm flipH="1">
              <a:off x="12192001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06" name="Straight Connector 97"/>
            <p:cNvSpPr/>
            <p:nvPr/>
          </p:nvSpPr>
          <p:spPr>
            <a:xfrm>
              <a:off x="6213" y="171716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07" name="Straight Connector 98"/>
            <p:cNvSpPr/>
            <p:nvPr/>
          </p:nvSpPr>
          <p:spPr>
            <a:xfrm>
              <a:off x="6213" y="728906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08" name="Straight Connector 99"/>
            <p:cNvSpPr/>
            <p:nvPr/>
          </p:nvSpPr>
          <p:spPr>
            <a:xfrm>
              <a:off x="6213" y="1286096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09" name="Straight Connector 100"/>
            <p:cNvSpPr/>
            <p:nvPr/>
          </p:nvSpPr>
          <p:spPr>
            <a:xfrm>
              <a:off x="6213" y="1843286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10" name="Straight Connector 101"/>
            <p:cNvSpPr/>
            <p:nvPr/>
          </p:nvSpPr>
          <p:spPr>
            <a:xfrm>
              <a:off x="6213" y="2400476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11" name="Straight Connector 102"/>
            <p:cNvSpPr/>
            <p:nvPr/>
          </p:nvSpPr>
          <p:spPr>
            <a:xfrm>
              <a:off x="6213" y="2957666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12" name="Straight Connector 103"/>
            <p:cNvSpPr/>
            <p:nvPr/>
          </p:nvSpPr>
          <p:spPr>
            <a:xfrm>
              <a:off x="6213" y="3514857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13" name="Straight Connector 104"/>
            <p:cNvSpPr/>
            <p:nvPr/>
          </p:nvSpPr>
          <p:spPr>
            <a:xfrm>
              <a:off x="6213" y="4072047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14" name="Straight Connector 105"/>
            <p:cNvSpPr/>
            <p:nvPr/>
          </p:nvSpPr>
          <p:spPr>
            <a:xfrm>
              <a:off x="6213" y="4629237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15" name="Straight Connector 106"/>
            <p:cNvSpPr/>
            <p:nvPr/>
          </p:nvSpPr>
          <p:spPr>
            <a:xfrm>
              <a:off x="6213" y="5186427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16" name="Straight Connector 107"/>
            <p:cNvSpPr/>
            <p:nvPr/>
          </p:nvSpPr>
          <p:spPr>
            <a:xfrm>
              <a:off x="6213" y="5743617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17" name="Straight Connector 108"/>
            <p:cNvSpPr/>
            <p:nvPr/>
          </p:nvSpPr>
          <p:spPr>
            <a:xfrm>
              <a:off x="6213" y="6858000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18" name="Straight Connector 109"/>
            <p:cNvSpPr/>
            <p:nvPr/>
          </p:nvSpPr>
          <p:spPr>
            <a:xfrm>
              <a:off x="22826" y="6248402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</p:grpSp>
      <p:sp>
        <p:nvSpPr>
          <p:cNvPr id="320" name="Freeform: Shape 148"/>
          <p:cNvSpPr/>
          <p:nvPr/>
        </p:nvSpPr>
        <p:spPr>
          <a:xfrm>
            <a:off x="-6215" y="5014716"/>
            <a:ext cx="2800127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321" name="Freeform: Shape 76"/>
          <p:cNvSpPr/>
          <p:nvPr/>
        </p:nvSpPr>
        <p:spPr>
          <a:xfrm>
            <a:off x="7979726" y="-1"/>
            <a:ext cx="4209226" cy="165055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322" name="Title Text"/>
          <p:cNvSpPr txBox="1"/>
          <p:nvPr>
            <p:ph type="title"/>
          </p:nvPr>
        </p:nvSpPr>
        <p:spPr>
          <a:xfrm>
            <a:off x="839787" y="685800"/>
            <a:ext cx="3932240" cy="1981200"/>
          </a:xfrm>
          <a:prstGeom prst="rect">
            <a:avLst/>
          </a:prstGeom>
        </p:spPr>
        <p:txBody>
          <a:bodyPr lIns="45718" tIns="45718" rIns="45718" bIns="45718" anchor="b"/>
          <a:lstStyle/>
          <a:p>
            <a:pPr/>
            <a:r>
              <a:t>Title Text</a:t>
            </a:r>
          </a:p>
        </p:txBody>
      </p:sp>
      <p:sp>
        <p:nvSpPr>
          <p:cNvPr id="323" name="Body Level One…"/>
          <p:cNvSpPr txBox="1"/>
          <p:nvPr>
            <p:ph type="body" sz="half" idx="1"/>
          </p:nvPr>
        </p:nvSpPr>
        <p:spPr>
          <a:xfrm>
            <a:off x="5183187" y="685801"/>
            <a:ext cx="6172202" cy="5175252"/>
          </a:xfrm>
          <a:prstGeom prst="rect">
            <a:avLst/>
          </a:prstGeom>
        </p:spPr>
        <p:txBody>
          <a:bodyPr lIns="45718" tIns="45718" rIns="45718" bIns="45718"/>
          <a:lstStyle>
            <a:lvl1pPr>
              <a:defRPr sz="3200"/>
            </a:lvl1pPr>
            <a:lvl2pPr marL="261256" indent="-261256">
              <a:defRPr sz="3200"/>
            </a:lvl2pPr>
            <a:lvl3pPr marL="304800" indent="-304800">
              <a:defRPr sz="3200"/>
            </a:lvl3pPr>
            <a:lvl4pPr marL="365758" indent="-365758">
              <a:defRPr sz="3200"/>
            </a:lvl4pPr>
            <a:lvl5pPr marL="365758" indent="-365758">
              <a:defRPr sz="32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24" name="Text Placeholder 3"/>
          <p:cNvSpPr/>
          <p:nvPr>
            <p:ph type="body" sz="quarter" idx="21"/>
          </p:nvPr>
        </p:nvSpPr>
        <p:spPr>
          <a:xfrm>
            <a:off x="839787" y="2971800"/>
            <a:ext cx="3932238" cy="2897190"/>
          </a:xfrm>
          <a:prstGeom prst="rect">
            <a:avLst/>
          </a:prstGeom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325" name="Slide Number"/>
          <p:cNvSpPr txBox="1"/>
          <p:nvPr>
            <p:ph type="sldNum" sz="quarter" idx="2"/>
          </p:nvPr>
        </p:nvSpPr>
        <p:spPr>
          <a:xfrm>
            <a:off x="11455658" y="6391593"/>
            <a:ext cx="269376" cy="231139"/>
          </a:xfrm>
          <a:prstGeom prst="rect">
            <a:avLst/>
          </a:prstGeom>
        </p:spPr>
        <p:txBody>
          <a:bodyPr lIns="45718" tIns="45718" rIns="45718" bIns="45718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2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362" name="Group 79"/>
          <p:cNvGrpSpPr/>
          <p:nvPr/>
        </p:nvGrpSpPr>
        <p:grpSpPr>
          <a:xfrm>
            <a:off x="-6215" y="-3"/>
            <a:ext cx="12214831" cy="6858002"/>
            <a:chOff x="0" y="0"/>
            <a:chExt cx="12214829" cy="6858000"/>
          </a:xfrm>
        </p:grpSpPr>
        <p:sp>
          <p:nvSpPr>
            <p:cNvPr id="333" name="Straight Connector 80"/>
            <p:cNvSpPr/>
            <p:nvPr/>
          </p:nvSpPr>
          <p:spPr>
            <a:xfrm>
              <a:off x="-1" y="6686284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34" name="Straight Connector 81"/>
            <p:cNvSpPr/>
            <p:nvPr/>
          </p:nvSpPr>
          <p:spPr>
            <a:xfrm flipH="1">
              <a:off x="6213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35" name="Straight Connector 82"/>
            <p:cNvSpPr/>
            <p:nvPr/>
          </p:nvSpPr>
          <p:spPr>
            <a:xfrm flipH="1">
              <a:off x="11999474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36" name="Straight Connector 83"/>
            <p:cNvSpPr/>
            <p:nvPr/>
          </p:nvSpPr>
          <p:spPr>
            <a:xfrm flipH="1">
              <a:off x="198741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37" name="Straight Connector 84"/>
            <p:cNvSpPr/>
            <p:nvPr/>
          </p:nvSpPr>
          <p:spPr>
            <a:xfrm flipH="1">
              <a:off x="1198179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38" name="Straight Connector 85"/>
            <p:cNvSpPr/>
            <p:nvPr/>
          </p:nvSpPr>
          <p:spPr>
            <a:xfrm flipH="1">
              <a:off x="2197617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39" name="Straight Connector 86"/>
            <p:cNvSpPr/>
            <p:nvPr/>
          </p:nvSpPr>
          <p:spPr>
            <a:xfrm flipH="1">
              <a:off x="3197056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40" name="Straight Connector 88"/>
            <p:cNvSpPr/>
            <p:nvPr/>
          </p:nvSpPr>
          <p:spPr>
            <a:xfrm flipH="1">
              <a:off x="4196494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41" name="Straight Connector 89"/>
            <p:cNvSpPr/>
            <p:nvPr/>
          </p:nvSpPr>
          <p:spPr>
            <a:xfrm flipH="1">
              <a:off x="5195933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42" name="Straight Connector 90"/>
            <p:cNvSpPr/>
            <p:nvPr/>
          </p:nvSpPr>
          <p:spPr>
            <a:xfrm flipH="1">
              <a:off x="6195371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43" name="Straight Connector 91"/>
            <p:cNvSpPr/>
            <p:nvPr/>
          </p:nvSpPr>
          <p:spPr>
            <a:xfrm flipH="1">
              <a:off x="7194809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44" name="Straight Connector 92"/>
            <p:cNvSpPr/>
            <p:nvPr/>
          </p:nvSpPr>
          <p:spPr>
            <a:xfrm flipH="1">
              <a:off x="8194246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45" name="Straight Connector 93"/>
            <p:cNvSpPr/>
            <p:nvPr/>
          </p:nvSpPr>
          <p:spPr>
            <a:xfrm flipH="1">
              <a:off x="9193685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46" name="Straight Connector 94"/>
            <p:cNvSpPr/>
            <p:nvPr/>
          </p:nvSpPr>
          <p:spPr>
            <a:xfrm flipH="1">
              <a:off x="10193123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47" name="Straight Connector 95"/>
            <p:cNvSpPr/>
            <p:nvPr/>
          </p:nvSpPr>
          <p:spPr>
            <a:xfrm flipH="1">
              <a:off x="11192561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48" name="Straight Connector 96"/>
            <p:cNvSpPr/>
            <p:nvPr/>
          </p:nvSpPr>
          <p:spPr>
            <a:xfrm flipH="1">
              <a:off x="12192001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49" name="Straight Connector 97"/>
            <p:cNvSpPr/>
            <p:nvPr/>
          </p:nvSpPr>
          <p:spPr>
            <a:xfrm>
              <a:off x="6213" y="171716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50" name="Straight Connector 98"/>
            <p:cNvSpPr/>
            <p:nvPr/>
          </p:nvSpPr>
          <p:spPr>
            <a:xfrm>
              <a:off x="6213" y="728906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51" name="Straight Connector 99"/>
            <p:cNvSpPr/>
            <p:nvPr/>
          </p:nvSpPr>
          <p:spPr>
            <a:xfrm>
              <a:off x="6213" y="1286096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52" name="Straight Connector 100"/>
            <p:cNvSpPr/>
            <p:nvPr/>
          </p:nvSpPr>
          <p:spPr>
            <a:xfrm>
              <a:off x="6213" y="1843286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53" name="Straight Connector 101"/>
            <p:cNvSpPr/>
            <p:nvPr/>
          </p:nvSpPr>
          <p:spPr>
            <a:xfrm>
              <a:off x="6213" y="2400476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54" name="Straight Connector 102"/>
            <p:cNvSpPr/>
            <p:nvPr/>
          </p:nvSpPr>
          <p:spPr>
            <a:xfrm>
              <a:off x="6213" y="2957666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55" name="Straight Connector 103"/>
            <p:cNvSpPr/>
            <p:nvPr/>
          </p:nvSpPr>
          <p:spPr>
            <a:xfrm>
              <a:off x="6213" y="3514857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56" name="Straight Connector 104"/>
            <p:cNvSpPr/>
            <p:nvPr/>
          </p:nvSpPr>
          <p:spPr>
            <a:xfrm>
              <a:off x="6213" y="4072047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57" name="Straight Connector 105"/>
            <p:cNvSpPr/>
            <p:nvPr/>
          </p:nvSpPr>
          <p:spPr>
            <a:xfrm>
              <a:off x="6213" y="4629237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58" name="Straight Connector 106"/>
            <p:cNvSpPr/>
            <p:nvPr/>
          </p:nvSpPr>
          <p:spPr>
            <a:xfrm>
              <a:off x="6213" y="5186427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59" name="Straight Connector 107"/>
            <p:cNvSpPr/>
            <p:nvPr/>
          </p:nvSpPr>
          <p:spPr>
            <a:xfrm>
              <a:off x="6213" y="5743617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60" name="Straight Connector 108"/>
            <p:cNvSpPr/>
            <p:nvPr/>
          </p:nvSpPr>
          <p:spPr>
            <a:xfrm>
              <a:off x="6213" y="6858000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61" name="Straight Connector 109"/>
            <p:cNvSpPr/>
            <p:nvPr/>
          </p:nvSpPr>
          <p:spPr>
            <a:xfrm>
              <a:off x="22826" y="6248402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</p:grpSp>
      <p:sp>
        <p:nvSpPr>
          <p:cNvPr id="363" name="Freeform: Shape 148"/>
          <p:cNvSpPr/>
          <p:nvPr/>
        </p:nvSpPr>
        <p:spPr>
          <a:xfrm>
            <a:off x="-6215" y="5014716"/>
            <a:ext cx="2800127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364" name="Freeform: Shape 76"/>
          <p:cNvSpPr/>
          <p:nvPr/>
        </p:nvSpPr>
        <p:spPr>
          <a:xfrm>
            <a:off x="7979726" y="-1"/>
            <a:ext cx="4209226" cy="165055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365" name="Title Text"/>
          <p:cNvSpPr txBox="1"/>
          <p:nvPr>
            <p:ph type="title"/>
          </p:nvPr>
        </p:nvSpPr>
        <p:spPr>
          <a:xfrm>
            <a:off x="457200" y="365125"/>
            <a:ext cx="10722934" cy="1325563"/>
          </a:xfrm>
          <a:prstGeom prst="rect">
            <a:avLst/>
          </a:prstGeom>
        </p:spPr>
        <p:txBody>
          <a:bodyPr lIns="45718" tIns="45718" rIns="45718" bIns="45718"/>
          <a:lstStyle/>
          <a:p>
            <a:pPr/>
            <a:r>
              <a:t>Title Text</a:t>
            </a:r>
          </a:p>
        </p:txBody>
      </p:sp>
      <p:sp>
        <p:nvSpPr>
          <p:cNvPr id="366" name="Body Level One…"/>
          <p:cNvSpPr txBox="1"/>
          <p:nvPr>
            <p:ph type="body" idx="1"/>
          </p:nvPr>
        </p:nvSpPr>
        <p:spPr>
          <a:xfrm>
            <a:off x="457200" y="1825625"/>
            <a:ext cx="10722934" cy="4351338"/>
          </a:xfrm>
          <a:prstGeom prst="rect">
            <a:avLst/>
          </a:prstGeom>
        </p:spPr>
        <p:txBody>
          <a:bodyPr lIns="45718" tIns="45718" rIns="45718" bIns="45718"/>
          <a:lstStyle>
            <a:lvl3pPr marL="320038" indent="-320038"/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67" name="Slide Number"/>
          <p:cNvSpPr txBox="1"/>
          <p:nvPr>
            <p:ph type="sldNum" sz="quarter" idx="2"/>
          </p:nvPr>
        </p:nvSpPr>
        <p:spPr>
          <a:xfrm>
            <a:off x="11455658" y="6391593"/>
            <a:ext cx="269376" cy="231139"/>
          </a:xfrm>
          <a:prstGeom prst="rect">
            <a:avLst/>
          </a:prstGeom>
        </p:spPr>
        <p:txBody>
          <a:bodyPr lIns="45718" tIns="45718" rIns="45718" bIns="45718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4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404" name="Group 79"/>
          <p:cNvGrpSpPr/>
          <p:nvPr/>
        </p:nvGrpSpPr>
        <p:grpSpPr>
          <a:xfrm>
            <a:off x="-6215" y="-3"/>
            <a:ext cx="12214831" cy="6858002"/>
            <a:chOff x="0" y="0"/>
            <a:chExt cx="12214829" cy="6858000"/>
          </a:xfrm>
        </p:grpSpPr>
        <p:sp>
          <p:nvSpPr>
            <p:cNvPr id="375" name="Straight Connector 80"/>
            <p:cNvSpPr/>
            <p:nvPr/>
          </p:nvSpPr>
          <p:spPr>
            <a:xfrm>
              <a:off x="-1" y="6686284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76" name="Straight Connector 81"/>
            <p:cNvSpPr/>
            <p:nvPr/>
          </p:nvSpPr>
          <p:spPr>
            <a:xfrm flipH="1">
              <a:off x="6213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77" name="Straight Connector 82"/>
            <p:cNvSpPr/>
            <p:nvPr/>
          </p:nvSpPr>
          <p:spPr>
            <a:xfrm flipH="1">
              <a:off x="11999474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78" name="Straight Connector 83"/>
            <p:cNvSpPr/>
            <p:nvPr/>
          </p:nvSpPr>
          <p:spPr>
            <a:xfrm flipH="1">
              <a:off x="198741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79" name="Straight Connector 84"/>
            <p:cNvSpPr/>
            <p:nvPr/>
          </p:nvSpPr>
          <p:spPr>
            <a:xfrm flipH="1">
              <a:off x="1198179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80" name="Straight Connector 85"/>
            <p:cNvSpPr/>
            <p:nvPr/>
          </p:nvSpPr>
          <p:spPr>
            <a:xfrm flipH="1">
              <a:off x="2197617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81" name="Straight Connector 86"/>
            <p:cNvSpPr/>
            <p:nvPr/>
          </p:nvSpPr>
          <p:spPr>
            <a:xfrm flipH="1">
              <a:off x="3197056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82" name="Straight Connector 88"/>
            <p:cNvSpPr/>
            <p:nvPr/>
          </p:nvSpPr>
          <p:spPr>
            <a:xfrm flipH="1">
              <a:off x="4196494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83" name="Straight Connector 89"/>
            <p:cNvSpPr/>
            <p:nvPr/>
          </p:nvSpPr>
          <p:spPr>
            <a:xfrm flipH="1">
              <a:off x="5195933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84" name="Straight Connector 90"/>
            <p:cNvSpPr/>
            <p:nvPr/>
          </p:nvSpPr>
          <p:spPr>
            <a:xfrm flipH="1">
              <a:off x="6195371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85" name="Straight Connector 91"/>
            <p:cNvSpPr/>
            <p:nvPr/>
          </p:nvSpPr>
          <p:spPr>
            <a:xfrm flipH="1">
              <a:off x="7194809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86" name="Straight Connector 92"/>
            <p:cNvSpPr/>
            <p:nvPr/>
          </p:nvSpPr>
          <p:spPr>
            <a:xfrm flipH="1">
              <a:off x="8194246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87" name="Straight Connector 93"/>
            <p:cNvSpPr/>
            <p:nvPr/>
          </p:nvSpPr>
          <p:spPr>
            <a:xfrm flipH="1">
              <a:off x="9193685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88" name="Straight Connector 94"/>
            <p:cNvSpPr/>
            <p:nvPr/>
          </p:nvSpPr>
          <p:spPr>
            <a:xfrm flipH="1">
              <a:off x="10193123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89" name="Straight Connector 95"/>
            <p:cNvSpPr/>
            <p:nvPr/>
          </p:nvSpPr>
          <p:spPr>
            <a:xfrm flipH="1">
              <a:off x="11192561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90" name="Straight Connector 96"/>
            <p:cNvSpPr/>
            <p:nvPr/>
          </p:nvSpPr>
          <p:spPr>
            <a:xfrm flipH="1">
              <a:off x="12192001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91" name="Straight Connector 97"/>
            <p:cNvSpPr/>
            <p:nvPr/>
          </p:nvSpPr>
          <p:spPr>
            <a:xfrm>
              <a:off x="6213" y="171716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92" name="Straight Connector 98"/>
            <p:cNvSpPr/>
            <p:nvPr/>
          </p:nvSpPr>
          <p:spPr>
            <a:xfrm>
              <a:off x="6213" y="728906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93" name="Straight Connector 99"/>
            <p:cNvSpPr/>
            <p:nvPr/>
          </p:nvSpPr>
          <p:spPr>
            <a:xfrm>
              <a:off x="6213" y="1286096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94" name="Straight Connector 100"/>
            <p:cNvSpPr/>
            <p:nvPr/>
          </p:nvSpPr>
          <p:spPr>
            <a:xfrm>
              <a:off x="6213" y="1843286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95" name="Straight Connector 101"/>
            <p:cNvSpPr/>
            <p:nvPr/>
          </p:nvSpPr>
          <p:spPr>
            <a:xfrm>
              <a:off x="6213" y="2400476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96" name="Straight Connector 102"/>
            <p:cNvSpPr/>
            <p:nvPr/>
          </p:nvSpPr>
          <p:spPr>
            <a:xfrm>
              <a:off x="6213" y="2957666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97" name="Straight Connector 103"/>
            <p:cNvSpPr/>
            <p:nvPr/>
          </p:nvSpPr>
          <p:spPr>
            <a:xfrm>
              <a:off x="6213" y="3514857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98" name="Straight Connector 104"/>
            <p:cNvSpPr/>
            <p:nvPr/>
          </p:nvSpPr>
          <p:spPr>
            <a:xfrm>
              <a:off x="6213" y="4072047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399" name="Straight Connector 105"/>
            <p:cNvSpPr/>
            <p:nvPr/>
          </p:nvSpPr>
          <p:spPr>
            <a:xfrm>
              <a:off x="6213" y="4629237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400" name="Straight Connector 106"/>
            <p:cNvSpPr/>
            <p:nvPr/>
          </p:nvSpPr>
          <p:spPr>
            <a:xfrm>
              <a:off x="6213" y="5186427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401" name="Straight Connector 107"/>
            <p:cNvSpPr/>
            <p:nvPr/>
          </p:nvSpPr>
          <p:spPr>
            <a:xfrm>
              <a:off x="6213" y="5743617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402" name="Straight Connector 108"/>
            <p:cNvSpPr/>
            <p:nvPr/>
          </p:nvSpPr>
          <p:spPr>
            <a:xfrm>
              <a:off x="6213" y="6858000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403" name="Straight Connector 109"/>
            <p:cNvSpPr/>
            <p:nvPr/>
          </p:nvSpPr>
          <p:spPr>
            <a:xfrm>
              <a:off x="22826" y="6248402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</p:grpSp>
      <p:sp>
        <p:nvSpPr>
          <p:cNvPr id="405" name="Freeform: Shape 148"/>
          <p:cNvSpPr/>
          <p:nvPr/>
        </p:nvSpPr>
        <p:spPr>
          <a:xfrm>
            <a:off x="-6215" y="5014716"/>
            <a:ext cx="2800127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06" name="Freeform: Shape 76"/>
          <p:cNvSpPr/>
          <p:nvPr/>
        </p:nvSpPr>
        <p:spPr>
          <a:xfrm>
            <a:off x="7979726" y="-1"/>
            <a:ext cx="4209226" cy="165055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07" name="Title Text"/>
          <p:cNvSpPr txBox="1"/>
          <p:nvPr>
            <p:ph type="title"/>
          </p:nvPr>
        </p:nvSpPr>
        <p:spPr>
          <a:xfrm>
            <a:off x="457200" y="365125"/>
            <a:ext cx="10722934" cy="1325563"/>
          </a:xfrm>
          <a:prstGeom prst="rect">
            <a:avLst/>
          </a:prstGeom>
        </p:spPr>
        <p:txBody>
          <a:bodyPr lIns="45718" tIns="45718" rIns="45718" bIns="45718"/>
          <a:lstStyle/>
          <a:p>
            <a:pPr/>
            <a:r>
              <a:t>Title Text</a:t>
            </a:r>
          </a:p>
        </p:txBody>
      </p:sp>
      <p:sp>
        <p:nvSpPr>
          <p:cNvPr id="408" name="Slide Number"/>
          <p:cNvSpPr txBox="1"/>
          <p:nvPr>
            <p:ph type="sldNum" sz="quarter" idx="2"/>
          </p:nvPr>
        </p:nvSpPr>
        <p:spPr>
          <a:xfrm>
            <a:off x="11455658" y="6391593"/>
            <a:ext cx="269376" cy="231139"/>
          </a:xfrm>
          <a:prstGeom prst="rect">
            <a:avLst/>
          </a:prstGeom>
        </p:spPr>
        <p:txBody>
          <a:bodyPr lIns="45718" tIns="45718" rIns="45718" bIns="45718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Title Slide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5" name="Rule LineStraight Connector 8"/>
          <p:cNvSpPr/>
          <p:nvPr/>
        </p:nvSpPr>
        <p:spPr>
          <a:xfrm>
            <a:off x="1920239" y="2176010"/>
            <a:ext cx="8770572" cy="1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>
              <a:defRPr>
                <a:latin typeface="+mj-lt"/>
                <a:ea typeface="+mj-ea"/>
                <a:cs typeface="+mj-cs"/>
                <a:sym typeface="Helvetica"/>
              </a:defRPr>
            </a:pPr>
          </a:p>
        </p:txBody>
      </p:sp>
      <p:sp>
        <p:nvSpPr>
          <p:cNvPr id="416" name="Freeform: Shape 27"/>
          <p:cNvSpPr/>
          <p:nvPr/>
        </p:nvSpPr>
        <p:spPr>
          <a:xfrm>
            <a:off x="-3" y="0"/>
            <a:ext cx="3496426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11573" y="0"/>
                </a:lnTo>
                <a:lnTo>
                  <a:pt x="11710" y="47"/>
                </a:lnTo>
                <a:cubicBezTo>
                  <a:pt x="18056" y="2377"/>
                  <a:pt x="21600" y="6593"/>
                  <a:pt x="21600" y="11407"/>
                </a:cubicBezTo>
                <a:cubicBezTo>
                  <a:pt x="21600" y="15651"/>
                  <a:pt x="15863" y="17647"/>
                  <a:pt x="10021" y="20078"/>
                </a:cubicBezTo>
                <a:cubicBezTo>
                  <a:pt x="8957" y="20521"/>
                  <a:pt x="7903" y="20955"/>
                  <a:pt x="6829" y="21356"/>
                </a:cubicBezTo>
                <a:lnTo>
                  <a:pt x="6139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417" name="Title Text"/>
          <p:cNvSpPr txBox="1"/>
          <p:nvPr>
            <p:ph type="title"/>
          </p:nvPr>
        </p:nvSpPr>
        <p:spPr>
          <a:xfrm>
            <a:off x="4654293" y="1346268"/>
            <a:ext cx="7060139" cy="3285207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20000"/>
              </a:lnSpc>
              <a:defRPr b="1" spc="150" sz="5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418" name="Body Level One…"/>
          <p:cNvSpPr txBox="1"/>
          <p:nvPr>
            <p:ph type="body" sz="quarter" idx="1"/>
          </p:nvPr>
        </p:nvSpPr>
        <p:spPr>
          <a:xfrm>
            <a:off x="4662311" y="4631475"/>
            <a:ext cx="7052121" cy="1150205"/>
          </a:xfrm>
          <a:prstGeom prst="rect">
            <a:avLst/>
          </a:prstGeom>
        </p:spPr>
        <p:txBody>
          <a:bodyPr lIns="91436" tIns="91436" rIns="91436" bIns="91436"/>
          <a:lstStyle>
            <a:lvl1pPr marL="0" indent="0">
              <a:lnSpc>
                <a:spcPct val="130000"/>
              </a:lnSpc>
              <a:spcBef>
                <a:spcPts val="900"/>
              </a:spcBef>
              <a:buClrTx/>
              <a:buSz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1pPr>
            <a:lvl2pPr marL="0" indent="0">
              <a:lnSpc>
                <a:spcPct val="130000"/>
              </a:lnSpc>
              <a:spcBef>
                <a:spcPts val="900"/>
              </a:spcBef>
              <a:buClrTx/>
              <a:buSz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2pPr>
            <a:lvl3pPr marL="0" indent="0">
              <a:lnSpc>
                <a:spcPct val="130000"/>
              </a:lnSpc>
              <a:spcBef>
                <a:spcPts val="900"/>
              </a:spcBef>
              <a:buClrTx/>
              <a:buSz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3pPr>
            <a:lvl4pPr marL="0" indent="0">
              <a:lnSpc>
                <a:spcPct val="130000"/>
              </a:lnSpc>
              <a:spcBef>
                <a:spcPts val="900"/>
              </a:spcBef>
              <a:buClrTx/>
              <a:buSz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4pPr>
            <a:lvl5pPr marL="0" indent="0">
              <a:lnSpc>
                <a:spcPct val="130000"/>
              </a:lnSpc>
              <a:spcBef>
                <a:spcPts val="900"/>
              </a:spcBef>
              <a:buClrTx/>
              <a:buSzTx/>
              <a:buNone/>
              <a:defRPr spc="150" sz="2400">
                <a:solidFill>
                  <a:srgbClr val="262626"/>
                </a:solidFill>
                <a:latin typeface="Meiryo"/>
                <a:ea typeface="Meiryo"/>
                <a:cs typeface="Meiryo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19" name="Freeform: Shape 3"/>
          <p:cNvSpPr/>
          <p:nvPr/>
        </p:nvSpPr>
        <p:spPr>
          <a:xfrm>
            <a:off x="1375408" y="0"/>
            <a:ext cx="2529947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420" name="Freeform: Shape 4"/>
          <p:cNvSpPr/>
          <p:nvPr/>
        </p:nvSpPr>
        <p:spPr>
          <a:xfrm>
            <a:off x="1155401" y="0"/>
            <a:ext cx="253643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492" y="0"/>
                </a:moveTo>
                <a:lnTo>
                  <a:pt x="7779" y="0"/>
                </a:lnTo>
                <a:lnTo>
                  <a:pt x="7967" y="47"/>
                </a:lnTo>
                <a:cubicBezTo>
                  <a:pt x="16714" y="2377"/>
                  <a:pt x="21600" y="6593"/>
                  <a:pt x="21600" y="11407"/>
                </a:cubicBezTo>
                <a:cubicBezTo>
                  <a:pt x="21600" y="15651"/>
                  <a:pt x="13691" y="17647"/>
                  <a:pt x="5638" y="20078"/>
                </a:cubicBezTo>
                <a:cubicBezTo>
                  <a:pt x="4172" y="20521"/>
                  <a:pt x="2719" y="20955"/>
                  <a:pt x="1239" y="21356"/>
                </a:cubicBezTo>
                <a:lnTo>
                  <a:pt x="287" y="21600"/>
                </a:lnTo>
                <a:lnTo>
                  <a:pt x="0" y="21600"/>
                </a:lnTo>
                <a:lnTo>
                  <a:pt x="952" y="21356"/>
                </a:lnTo>
                <a:cubicBezTo>
                  <a:pt x="2432" y="20955"/>
                  <a:pt x="3885" y="20521"/>
                  <a:pt x="5351" y="20078"/>
                </a:cubicBezTo>
                <a:cubicBezTo>
                  <a:pt x="13404" y="17647"/>
                  <a:pt x="21313" y="15651"/>
                  <a:pt x="21313" y="11407"/>
                </a:cubicBezTo>
                <a:cubicBezTo>
                  <a:pt x="21313" y="6593"/>
                  <a:pt x="16427" y="2377"/>
                  <a:pt x="7680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421" name="Freeform: Shape 5"/>
          <p:cNvSpPr/>
          <p:nvPr/>
        </p:nvSpPr>
        <p:spPr>
          <a:xfrm>
            <a:off x="924161" y="0"/>
            <a:ext cx="226135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DDD7C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422" name="Slide Number"/>
          <p:cNvSpPr txBox="1"/>
          <p:nvPr>
            <p:ph type="sldNum" sz="quarter" idx="2"/>
          </p:nvPr>
        </p:nvSpPr>
        <p:spPr>
          <a:xfrm>
            <a:off x="11292838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r">
              <a:defRPr b="1" cap="none" spc="0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Relationship Id="rId14" Type="http://schemas.openxmlformats.org/officeDocument/2006/relationships/slideLayout" Target="../slideLayouts/slideLayout13.xml"/><Relationship Id="rId15" Type="http://schemas.openxmlformats.org/officeDocument/2006/relationships/slideLayout" Target="../slideLayouts/slideLayout14.xml"/><Relationship Id="rId16" Type="http://schemas.openxmlformats.org/officeDocument/2006/relationships/slideLayout" Target="../slideLayouts/slideLayout15.xml"/><Relationship Id="rId17" Type="http://schemas.openxmlformats.org/officeDocument/2006/relationships/slideLayout" Target="../slideLayouts/slideLayout16.xml"/><Relationship Id="rId18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18.xml"/><Relationship Id="rId20" Type="http://schemas.openxmlformats.org/officeDocument/2006/relationships/slideLayout" Target="../slideLayouts/slideLayout19.xml"/><Relationship Id="rId21" Type="http://schemas.openxmlformats.org/officeDocument/2006/relationships/slideLayout" Target="../slideLayouts/slideLayout20.xml"/><Relationship Id="rId22" Type="http://schemas.openxmlformats.org/officeDocument/2006/relationships/slideLayout" Target="../slideLayouts/slideLayout21.xml"/><Relationship Id="rId23" Type="http://schemas.openxmlformats.org/officeDocument/2006/relationships/slideLayout" Target="../slideLayouts/slideLayout22.xml"/><Relationship Id="rId24" Type="http://schemas.openxmlformats.org/officeDocument/2006/relationships/slideLayout" Target="../slideLayouts/slideLayout23.xml"/><Relationship Id="rId25" Type="http://schemas.openxmlformats.org/officeDocument/2006/relationships/slideLayout" Target="../slideLayouts/slideLayout24.xml"/><Relationship Id="rId26" Type="http://schemas.openxmlformats.org/officeDocument/2006/relationships/slideLayout" Target="../slideLayouts/slideLayout25.xml"/><Relationship Id="rId27" Type="http://schemas.openxmlformats.org/officeDocument/2006/relationships/slideLayout" Target="../slideLayouts/slideLayout26.xml"/><Relationship Id="rId28" Type="http://schemas.openxmlformats.org/officeDocument/2006/relationships/slideLayout" Target="../slideLayouts/slideLayout27.xml"/><Relationship Id="rId29" Type="http://schemas.openxmlformats.org/officeDocument/2006/relationships/slideLayout" Target="../slideLayouts/slideLayout28.xml"/><Relationship Id="rId30" Type="http://schemas.openxmlformats.org/officeDocument/2006/relationships/slideLayout" Target="../slideLayouts/slideLayout29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32" name="Group 79"/>
          <p:cNvGrpSpPr/>
          <p:nvPr/>
        </p:nvGrpSpPr>
        <p:grpSpPr>
          <a:xfrm>
            <a:off x="-6221" y="-3"/>
            <a:ext cx="12214842" cy="6858006"/>
            <a:chOff x="-1" y="0"/>
            <a:chExt cx="12214840" cy="6858005"/>
          </a:xfrm>
        </p:grpSpPr>
        <p:sp>
          <p:nvSpPr>
            <p:cNvPr id="3" name="Straight Connector 80"/>
            <p:cNvSpPr/>
            <p:nvPr/>
          </p:nvSpPr>
          <p:spPr>
            <a:xfrm>
              <a:off x="-2" y="6686287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" name="Straight Connector 81"/>
            <p:cNvSpPr/>
            <p:nvPr/>
          </p:nvSpPr>
          <p:spPr>
            <a:xfrm flipH="1">
              <a:off x="6210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" name="Straight Connector 82"/>
            <p:cNvSpPr/>
            <p:nvPr/>
          </p:nvSpPr>
          <p:spPr>
            <a:xfrm flipH="1">
              <a:off x="11999480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" name="Straight Connector 83"/>
            <p:cNvSpPr/>
            <p:nvPr/>
          </p:nvSpPr>
          <p:spPr>
            <a:xfrm flipH="1">
              <a:off x="198738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" name="Straight Connector 84"/>
            <p:cNvSpPr/>
            <p:nvPr/>
          </p:nvSpPr>
          <p:spPr>
            <a:xfrm flipH="1">
              <a:off x="1198180" y="-1"/>
              <a:ext cx="6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8" name="Straight Connector 85"/>
            <p:cNvSpPr/>
            <p:nvPr/>
          </p:nvSpPr>
          <p:spPr>
            <a:xfrm flipH="1">
              <a:off x="2197618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9" name="Straight Connector 86"/>
            <p:cNvSpPr/>
            <p:nvPr/>
          </p:nvSpPr>
          <p:spPr>
            <a:xfrm flipH="1">
              <a:off x="3197057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0" name="Straight Connector 88"/>
            <p:cNvSpPr/>
            <p:nvPr/>
          </p:nvSpPr>
          <p:spPr>
            <a:xfrm flipH="1">
              <a:off x="4196495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1" name="Straight Connector 89"/>
            <p:cNvSpPr/>
            <p:nvPr/>
          </p:nvSpPr>
          <p:spPr>
            <a:xfrm flipH="1">
              <a:off x="5195933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2" name="Straight Connector 90"/>
            <p:cNvSpPr/>
            <p:nvPr/>
          </p:nvSpPr>
          <p:spPr>
            <a:xfrm flipH="1">
              <a:off x="6195374" y="-1"/>
              <a:ext cx="6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3" name="Straight Connector 91"/>
            <p:cNvSpPr/>
            <p:nvPr/>
          </p:nvSpPr>
          <p:spPr>
            <a:xfrm flipH="1">
              <a:off x="7194812" y="-1"/>
              <a:ext cx="6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" name="Straight Connector 92"/>
            <p:cNvSpPr/>
            <p:nvPr/>
          </p:nvSpPr>
          <p:spPr>
            <a:xfrm flipH="1">
              <a:off x="8194249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" name="Straight Connector 93"/>
            <p:cNvSpPr/>
            <p:nvPr/>
          </p:nvSpPr>
          <p:spPr>
            <a:xfrm flipH="1">
              <a:off x="9193688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6" name="Straight Connector 94"/>
            <p:cNvSpPr/>
            <p:nvPr/>
          </p:nvSpPr>
          <p:spPr>
            <a:xfrm flipH="1">
              <a:off x="10193126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7" name="Straight Connector 95"/>
            <p:cNvSpPr/>
            <p:nvPr/>
          </p:nvSpPr>
          <p:spPr>
            <a:xfrm flipH="1">
              <a:off x="11192567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" name="Straight Connector 96"/>
            <p:cNvSpPr/>
            <p:nvPr/>
          </p:nvSpPr>
          <p:spPr>
            <a:xfrm flipH="1">
              <a:off x="12192007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" name="Straight Connector 97"/>
            <p:cNvSpPr/>
            <p:nvPr/>
          </p:nvSpPr>
          <p:spPr>
            <a:xfrm>
              <a:off x="6212" y="171715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" name="Straight Connector 98"/>
            <p:cNvSpPr/>
            <p:nvPr/>
          </p:nvSpPr>
          <p:spPr>
            <a:xfrm>
              <a:off x="6212" y="728907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1" name="Straight Connector 99"/>
            <p:cNvSpPr/>
            <p:nvPr/>
          </p:nvSpPr>
          <p:spPr>
            <a:xfrm>
              <a:off x="6212" y="1286097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" name="Straight Connector 100"/>
            <p:cNvSpPr/>
            <p:nvPr/>
          </p:nvSpPr>
          <p:spPr>
            <a:xfrm>
              <a:off x="6212" y="1843287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" name="Straight Connector 101"/>
            <p:cNvSpPr/>
            <p:nvPr/>
          </p:nvSpPr>
          <p:spPr>
            <a:xfrm>
              <a:off x="6212" y="2400477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" name="Straight Connector 102"/>
            <p:cNvSpPr/>
            <p:nvPr/>
          </p:nvSpPr>
          <p:spPr>
            <a:xfrm>
              <a:off x="6212" y="2957667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" name="Straight Connector 103"/>
            <p:cNvSpPr/>
            <p:nvPr/>
          </p:nvSpPr>
          <p:spPr>
            <a:xfrm>
              <a:off x="6212" y="3514859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" name="Straight Connector 104"/>
            <p:cNvSpPr/>
            <p:nvPr/>
          </p:nvSpPr>
          <p:spPr>
            <a:xfrm>
              <a:off x="6212" y="4072049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" name="Straight Connector 105"/>
            <p:cNvSpPr/>
            <p:nvPr/>
          </p:nvSpPr>
          <p:spPr>
            <a:xfrm>
              <a:off x="6212" y="4629239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" name="Straight Connector 106"/>
            <p:cNvSpPr/>
            <p:nvPr/>
          </p:nvSpPr>
          <p:spPr>
            <a:xfrm>
              <a:off x="6212" y="5186428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9" name="Straight Connector 107"/>
            <p:cNvSpPr/>
            <p:nvPr/>
          </p:nvSpPr>
          <p:spPr>
            <a:xfrm>
              <a:off x="6212" y="5743619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" name="Straight Connector 108"/>
            <p:cNvSpPr/>
            <p:nvPr/>
          </p:nvSpPr>
          <p:spPr>
            <a:xfrm>
              <a:off x="6212" y="6858003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" name="Straight Connector 109"/>
            <p:cNvSpPr/>
            <p:nvPr/>
          </p:nvSpPr>
          <p:spPr>
            <a:xfrm>
              <a:off x="22825" y="6248404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33" name="Freeform: Shape 148"/>
          <p:cNvSpPr/>
          <p:nvPr/>
        </p:nvSpPr>
        <p:spPr>
          <a:xfrm>
            <a:off x="-6216" y="5014716"/>
            <a:ext cx="2800131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34" name="Freeform: Shape 76"/>
          <p:cNvSpPr/>
          <p:nvPr/>
        </p:nvSpPr>
        <p:spPr>
          <a:xfrm>
            <a:off x="7979726" y="-1"/>
            <a:ext cx="4209228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35" name="Title Text"/>
          <p:cNvSpPr txBox="1"/>
          <p:nvPr>
            <p:ph type="title"/>
          </p:nvPr>
        </p:nvSpPr>
        <p:spPr>
          <a:xfrm>
            <a:off x="457200" y="365125"/>
            <a:ext cx="10722934" cy="13255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 anchor="ctr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36" name="Body Level One…"/>
          <p:cNvSpPr txBox="1"/>
          <p:nvPr>
            <p:ph type="body" idx="1"/>
          </p:nvPr>
        </p:nvSpPr>
        <p:spPr>
          <a:xfrm>
            <a:off x="457200" y="1825625"/>
            <a:ext cx="10722934" cy="435133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normAutofit fontScale="100000" lnSpcReduction="0"/>
          </a:bodyPr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7" name="Slide Number"/>
          <p:cNvSpPr txBox="1"/>
          <p:nvPr>
            <p:ph type="sldNum" sz="quarter" idx="2"/>
          </p:nvPr>
        </p:nvSpPr>
        <p:spPr>
          <a:xfrm>
            <a:off x="11455659" y="6391594"/>
            <a:ext cx="269374" cy="231137"/>
          </a:xfrm>
          <a:prstGeom prst="rect">
            <a:avLst/>
          </a:prstGeom>
          <a:ln w="12700">
            <a:miter lim="400000"/>
          </a:ln>
        </p:spPr>
        <p:txBody>
          <a:bodyPr wrap="none" lIns="45718" tIns="45718" rIns="45718" bIns="45718" anchor="ctr">
            <a:spAutoFit/>
          </a:bodyPr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  <p:sldLayoutId id="2147483667" r:id="rId20"/>
    <p:sldLayoutId id="2147483668" r:id="rId21"/>
    <p:sldLayoutId id="2147483669" r:id="rId22"/>
    <p:sldLayoutId id="2147483670" r:id="rId23"/>
    <p:sldLayoutId id="2147483671" r:id="rId24"/>
    <p:sldLayoutId id="2147483672" r:id="rId25"/>
    <p:sldLayoutId id="2147483673" r:id="rId26"/>
    <p:sldLayoutId id="2147483674" r:id="rId27"/>
    <p:sldLayoutId id="2147483675" r:id="rId28"/>
    <p:sldLayoutId id="2147483676" r:id="rId29"/>
    <p:sldLayoutId id="2147483677" r:id="rId30"/>
  </p:sldLayoutIdLst>
  <p:transition xmlns:p14="http://schemas.microsoft.com/office/powerpoint/2010/main" spd="med" advClick="1"/>
  <p:txStyles>
    <p:titleStyle>
      <a:lvl1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FFFFFF"/>
          </a:solidFill>
          <a:uFillTx/>
          <a:latin typeface="Posterama"/>
          <a:ea typeface="Posterama"/>
          <a:cs typeface="Posterama"/>
          <a:sym typeface="Posterama"/>
        </a:defRPr>
      </a:lvl1pPr>
      <a:lvl2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FFFFFF"/>
          </a:solidFill>
          <a:uFillTx/>
          <a:latin typeface="Posterama"/>
          <a:ea typeface="Posterama"/>
          <a:cs typeface="Posterama"/>
          <a:sym typeface="Posterama"/>
        </a:defRPr>
      </a:lvl2pPr>
      <a:lvl3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FFFFFF"/>
          </a:solidFill>
          <a:uFillTx/>
          <a:latin typeface="Posterama"/>
          <a:ea typeface="Posterama"/>
          <a:cs typeface="Posterama"/>
          <a:sym typeface="Posterama"/>
        </a:defRPr>
      </a:lvl3pPr>
      <a:lvl4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FFFFFF"/>
          </a:solidFill>
          <a:uFillTx/>
          <a:latin typeface="Posterama"/>
          <a:ea typeface="Posterama"/>
          <a:cs typeface="Posterama"/>
          <a:sym typeface="Posterama"/>
        </a:defRPr>
      </a:lvl4pPr>
      <a:lvl5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FFFFFF"/>
          </a:solidFill>
          <a:uFillTx/>
          <a:latin typeface="Posterama"/>
          <a:ea typeface="Posterama"/>
          <a:cs typeface="Posterama"/>
          <a:sym typeface="Posterama"/>
        </a:defRPr>
      </a:lvl5pPr>
      <a:lvl6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FFFFFF"/>
          </a:solidFill>
          <a:uFillTx/>
          <a:latin typeface="Posterama"/>
          <a:ea typeface="Posterama"/>
          <a:cs typeface="Posterama"/>
          <a:sym typeface="Posterama"/>
        </a:defRPr>
      </a:lvl6pPr>
      <a:lvl7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FFFFFF"/>
          </a:solidFill>
          <a:uFillTx/>
          <a:latin typeface="Posterama"/>
          <a:ea typeface="Posterama"/>
          <a:cs typeface="Posterama"/>
          <a:sym typeface="Posterama"/>
        </a:defRPr>
      </a:lvl7pPr>
      <a:lvl8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FFFFFF"/>
          </a:solidFill>
          <a:uFillTx/>
          <a:latin typeface="Posterama"/>
          <a:ea typeface="Posterama"/>
          <a:cs typeface="Posterama"/>
          <a:sym typeface="Posterama"/>
        </a:defRPr>
      </a:lvl8pPr>
      <a:lvl9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FFFFFF"/>
          </a:solidFill>
          <a:uFillTx/>
          <a:latin typeface="Posterama"/>
          <a:ea typeface="Posterama"/>
          <a:cs typeface="Posterama"/>
          <a:sym typeface="Posterama"/>
        </a:defRPr>
      </a:lvl9pPr>
    </p:titleStyle>
    <p:bodyStyle>
      <a:lvl1pPr marL="228600" marR="0" indent="-228600" algn="l" defTabSz="914400" rtl="0" latinLnBrk="0">
        <a:lnSpc>
          <a:spcPct val="110000"/>
        </a:lnSpc>
        <a:spcBef>
          <a:spcPts val="1000"/>
        </a:spcBef>
        <a:spcAft>
          <a:spcPts val="0"/>
        </a:spcAft>
        <a:buClr>
          <a:srgbClr val="FFFFFF"/>
        </a:buClr>
        <a:buSzPct val="75000"/>
        <a:buFontTx/>
        <a:buAutoNum type="arabicPeriod" startAt="1"/>
        <a:tabLst/>
        <a:defRPr b="0" baseline="0" cap="none" i="0" spc="0" strike="noStrike" sz="2800" u="none">
          <a:solidFill>
            <a:srgbClr val="FFFFFF"/>
          </a:solidFill>
          <a:uFillTx/>
          <a:latin typeface="Avenir Next LT Pro"/>
          <a:ea typeface="Avenir Next LT Pro"/>
          <a:cs typeface="Avenir Next LT Pro"/>
          <a:sym typeface="Avenir Next LT Pro"/>
        </a:defRPr>
      </a:lvl1pPr>
      <a:lvl2pPr marL="266700" marR="0" indent="-266700" algn="l" defTabSz="914400" rtl="0" latinLnBrk="0">
        <a:lnSpc>
          <a:spcPct val="110000"/>
        </a:lnSpc>
        <a:spcBef>
          <a:spcPts val="1000"/>
        </a:spcBef>
        <a:spcAft>
          <a:spcPts val="0"/>
        </a:spcAft>
        <a:buClr>
          <a:srgbClr val="FFFFFF"/>
        </a:buClr>
        <a:buSzPct val="75000"/>
        <a:buFontTx/>
        <a:buAutoNum type="arabicPeriod" startAt="1"/>
        <a:tabLst/>
        <a:defRPr b="0" baseline="0" cap="none" i="0" spc="0" strike="noStrike" sz="2800" u="none">
          <a:solidFill>
            <a:srgbClr val="FFFFFF"/>
          </a:solidFill>
          <a:uFillTx/>
          <a:latin typeface="Avenir Next LT Pro"/>
          <a:ea typeface="Avenir Next LT Pro"/>
          <a:cs typeface="Avenir Next LT Pro"/>
          <a:sym typeface="Avenir Next LT Pro"/>
        </a:defRPr>
      </a:lvl2pPr>
      <a:lvl3pPr marL="320037" marR="0" indent="-320037" algn="l" defTabSz="914400" rtl="0" latinLnBrk="0">
        <a:lnSpc>
          <a:spcPct val="110000"/>
        </a:lnSpc>
        <a:spcBef>
          <a:spcPts val="1000"/>
        </a:spcBef>
        <a:spcAft>
          <a:spcPts val="0"/>
        </a:spcAft>
        <a:buClr>
          <a:srgbClr val="FFFFFF"/>
        </a:buClr>
        <a:buSzPct val="75000"/>
        <a:buFontTx/>
        <a:buAutoNum type="arabicPeriod" startAt="1"/>
        <a:tabLst/>
        <a:defRPr b="0" baseline="0" cap="none" i="0" spc="0" strike="noStrike" sz="2800" u="none">
          <a:solidFill>
            <a:srgbClr val="FFFFFF"/>
          </a:solidFill>
          <a:uFillTx/>
          <a:latin typeface="Avenir Next LT Pro"/>
          <a:ea typeface="Avenir Next LT Pro"/>
          <a:cs typeface="Avenir Next LT Pro"/>
          <a:sym typeface="Avenir Next LT Pro"/>
        </a:defRPr>
      </a:lvl3pPr>
      <a:lvl4pPr marL="355600" marR="0" indent="-355600" algn="l" defTabSz="914400" rtl="0" latinLnBrk="0">
        <a:lnSpc>
          <a:spcPct val="110000"/>
        </a:lnSpc>
        <a:spcBef>
          <a:spcPts val="1000"/>
        </a:spcBef>
        <a:spcAft>
          <a:spcPts val="0"/>
        </a:spcAft>
        <a:buClr>
          <a:srgbClr val="FFFFFF"/>
        </a:buClr>
        <a:buSzPct val="75000"/>
        <a:buFontTx/>
        <a:buAutoNum type="arabicPeriod" startAt="1"/>
        <a:tabLst/>
        <a:defRPr b="0" baseline="0" cap="none" i="0" spc="0" strike="noStrike" sz="2800" u="none">
          <a:solidFill>
            <a:srgbClr val="FFFFFF"/>
          </a:solidFill>
          <a:uFillTx/>
          <a:latin typeface="Avenir Next LT Pro"/>
          <a:ea typeface="Avenir Next LT Pro"/>
          <a:cs typeface="Avenir Next LT Pro"/>
          <a:sym typeface="Avenir Next LT Pro"/>
        </a:defRPr>
      </a:lvl4pPr>
      <a:lvl5pPr marL="355600" marR="0" indent="-355600" algn="l" defTabSz="914400" rtl="0" latinLnBrk="0">
        <a:lnSpc>
          <a:spcPct val="110000"/>
        </a:lnSpc>
        <a:spcBef>
          <a:spcPts val="1000"/>
        </a:spcBef>
        <a:spcAft>
          <a:spcPts val="0"/>
        </a:spcAft>
        <a:buClr>
          <a:srgbClr val="FFFFFF"/>
        </a:buClr>
        <a:buSzPct val="75000"/>
        <a:buFontTx/>
        <a:buAutoNum type="arabicPeriod" startAt="1"/>
        <a:tabLst/>
        <a:defRPr b="0" baseline="0" cap="none" i="0" spc="0" strike="noStrike" sz="2800" u="none">
          <a:solidFill>
            <a:srgbClr val="FFFFFF"/>
          </a:solidFill>
          <a:uFillTx/>
          <a:latin typeface="Avenir Next LT Pro"/>
          <a:ea typeface="Avenir Next LT Pro"/>
          <a:cs typeface="Avenir Next LT Pro"/>
          <a:sym typeface="Avenir Next LT Pro"/>
        </a:defRPr>
      </a:lvl5pPr>
      <a:lvl6pPr marL="2641600" marR="0" indent="-355600" algn="l" defTabSz="914400" rtl="0" latinLnBrk="0">
        <a:lnSpc>
          <a:spcPct val="110000"/>
        </a:lnSpc>
        <a:spcBef>
          <a:spcPts val="1000"/>
        </a:spcBef>
        <a:spcAft>
          <a:spcPts val="0"/>
        </a:spcAft>
        <a:buClr>
          <a:srgbClr val="FFFFFF"/>
        </a:buClr>
        <a:buSzPct val="100000"/>
        <a:buFontTx/>
        <a:buChar char="•"/>
        <a:tabLst/>
        <a:defRPr b="0" baseline="0" cap="none" i="0" spc="0" strike="noStrike" sz="2800" u="none">
          <a:solidFill>
            <a:srgbClr val="FFFFFF"/>
          </a:solidFill>
          <a:uFillTx/>
          <a:latin typeface="Avenir Next LT Pro"/>
          <a:ea typeface="Avenir Next LT Pro"/>
          <a:cs typeface="Avenir Next LT Pro"/>
          <a:sym typeface="Avenir Next LT Pro"/>
        </a:defRPr>
      </a:lvl6pPr>
      <a:lvl7pPr marL="3098800" marR="0" indent="-355600" algn="l" defTabSz="914400" rtl="0" latinLnBrk="0">
        <a:lnSpc>
          <a:spcPct val="110000"/>
        </a:lnSpc>
        <a:spcBef>
          <a:spcPts val="1000"/>
        </a:spcBef>
        <a:spcAft>
          <a:spcPts val="0"/>
        </a:spcAft>
        <a:buClr>
          <a:srgbClr val="FFFFFF"/>
        </a:buClr>
        <a:buSzPct val="100000"/>
        <a:buFontTx/>
        <a:buChar char="•"/>
        <a:tabLst/>
        <a:defRPr b="0" baseline="0" cap="none" i="0" spc="0" strike="noStrike" sz="2800" u="none">
          <a:solidFill>
            <a:srgbClr val="FFFFFF"/>
          </a:solidFill>
          <a:uFillTx/>
          <a:latin typeface="Avenir Next LT Pro"/>
          <a:ea typeface="Avenir Next LT Pro"/>
          <a:cs typeface="Avenir Next LT Pro"/>
          <a:sym typeface="Avenir Next LT Pro"/>
        </a:defRPr>
      </a:lvl7pPr>
      <a:lvl8pPr marL="3556000" marR="0" indent="-355600" algn="l" defTabSz="914400" rtl="0" latinLnBrk="0">
        <a:lnSpc>
          <a:spcPct val="110000"/>
        </a:lnSpc>
        <a:spcBef>
          <a:spcPts val="1000"/>
        </a:spcBef>
        <a:spcAft>
          <a:spcPts val="0"/>
        </a:spcAft>
        <a:buClr>
          <a:srgbClr val="FFFFFF"/>
        </a:buClr>
        <a:buSzPct val="100000"/>
        <a:buFontTx/>
        <a:buChar char="•"/>
        <a:tabLst/>
        <a:defRPr b="0" baseline="0" cap="none" i="0" spc="0" strike="noStrike" sz="2800" u="none">
          <a:solidFill>
            <a:srgbClr val="FFFFFF"/>
          </a:solidFill>
          <a:uFillTx/>
          <a:latin typeface="Avenir Next LT Pro"/>
          <a:ea typeface="Avenir Next LT Pro"/>
          <a:cs typeface="Avenir Next LT Pro"/>
          <a:sym typeface="Avenir Next LT Pro"/>
        </a:defRPr>
      </a:lvl8pPr>
      <a:lvl9pPr marL="4013200" marR="0" indent="-355600" algn="l" defTabSz="914400" rtl="0" latinLnBrk="0">
        <a:lnSpc>
          <a:spcPct val="110000"/>
        </a:lnSpc>
        <a:spcBef>
          <a:spcPts val="1000"/>
        </a:spcBef>
        <a:spcAft>
          <a:spcPts val="0"/>
        </a:spcAft>
        <a:buClr>
          <a:srgbClr val="FFFFFF"/>
        </a:buClr>
        <a:buSzPct val="100000"/>
        <a:buFontTx/>
        <a:buChar char="•"/>
        <a:tabLst/>
        <a:defRPr b="0" baseline="0" cap="none" i="0" spc="0" strike="noStrike" sz="2800" u="none">
          <a:solidFill>
            <a:srgbClr val="FFFFFF"/>
          </a:solidFill>
          <a:uFillTx/>
          <a:latin typeface="Avenir Next LT Pro"/>
          <a:ea typeface="Avenir Next LT Pro"/>
          <a:cs typeface="Avenir Next LT Pro"/>
          <a:sym typeface="Avenir Next LT Pro"/>
        </a:defRPr>
      </a:lvl9pPr>
    </p:bodyStyle>
    <p:otherStyle>
      <a:lvl1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150" strike="noStrike" sz="900" u="none">
          <a:solidFill>
            <a:schemeClr val="tx1"/>
          </a:solidFill>
          <a:uFillTx/>
          <a:latin typeface="+mn-lt"/>
          <a:ea typeface="+mn-ea"/>
          <a:cs typeface="+mn-cs"/>
          <a:sym typeface="Avenir Next LT Pro"/>
        </a:defRPr>
      </a:lvl1pPr>
      <a:lvl2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150" strike="noStrike" sz="900" u="none">
          <a:solidFill>
            <a:schemeClr val="tx1"/>
          </a:solidFill>
          <a:uFillTx/>
          <a:latin typeface="+mn-lt"/>
          <a:ea typeface="+mn-ea"/>
          <a:cs typeface="+mn-cs"/>
          <a:sym typeface="Avenir Next LT Pro"/>
        </a:defRPr>
      </a:lvl2pPr>
      <a:lvl3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150" strike="noStrike" sz="900" u="none">
          <a:solidFill>
            <a:schemeClr val="tx1"/>
          </a:solidFill>
          <a:uFillTx/>
          <a:latin typeface="+mn-lt"/>
          <a:ea typeface="+mn-ea"/>
          <a:cs typeface="+mn-cs"/>
          <a:sym typeface="Avenir Next LT Pro"/>
        </a:defRPr>
      </a:lvl3pPr>
      <a:lvl4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150" strike="noStrike" sz="900" u="none">
          <a:solidFill>
            <a:schemeClr val="tx1"/>
          </a:solidFill>
          <a:uFillTx/>
          <a:latin typeface="+mn-lt"/>
          <a:ea typeface="+mn-ea"/>
          <a:cs typeface="+mn-cs"/>
          <a:sym typeface="Avenir Next LT Pro"/>
        </a:defRPr>
      </a:lvl4pPr>
      <a:lvl5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150" strike="noStrike" sz="900" u="none">
          <a:solidFill>
            <a:schemeClr val="tx1"/>
          </a:solidFill>
          <a:uFillTx/>
          <a:latin typeface="+mn-lt"/>
          <a:ea typeface="+mn-ea"/>
          <a:cs typeface="+mn-cs"/>
          <a:sym typeface="Avenir Next LT Pro"/>
        </a:defRPr>
      </a:lvl5pPr>
      <a:lvl6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150" strike="noStrike" sz="900" u="none">
          <a:solidFill>
            <a:schemeClr val="tx1"/>
          </a:solidFill>
          <a:uFillTx/>
          <a:latin typeface="+mn-lt"/>
          <a:ea typeface="+mn-ea"/>
          <a:cs typeface="+mn-cs"/>
          <a:sym typeface="Avenir Next LT Pro"/>
        </a:defRPr>
      </a:lvl6pPr>
      <a:lvl7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150" strike="noStrike" sz="900" u="none">
          <a:solidFill>
            <a:schemeClr val="tx1"/>
          </a:solidFill>
          <a:uFillTx/>
          <a:latin typeface="+mn-lt"/>
          <a:ea typeface="+mn-ea"/>
          <a:cs typeface="+mn-cs"/>
          <a:sym typeface="Avenir Next LT Pro"/>
        </a:defRPr>
      </a:lvl7pPr>
      <a:lvl8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150" strike="noStrike" sz="900" u="none">
          <a:solidFill>
            <a:schemeClr val="tx1"/>
          </a:solidFill>
          <a:uFillTx/>
          <a:latin typeface="+mn-lt"/>
          <a:ea typeface="+mn-ea"/>
          <a:cs typeface="+mn-cs"/>
          <a:sym typeface="Avenir Next LT Pro"/>
        </a:defRPr>
      </a:lvl8pPr>
      <a:lvl9pPr marL="0" marR="0" indent="0" algn="ct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all" i="0" spc="150" strike="noStrike" sz="900" u="none">
          <a:solidFill>
            <a:schemeClr val="tx1"/>
          </a:solidFill>
          <a:uFillTx/>
          <a:latin typeface="+mn-lt"/>
          <a:ea typeface="+mn-ea"/>
          <a:cs typeface="+mn-cs"/>
          <a:sym typeface="Avenir Next LT Pro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1.jpeg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9.xml"/><Relationship Id="rId2" Type="http://schemas.openxmlformats.org/officeDocument/2006/relationships/image" Target="../media/image18.png"/><Relationship Id="rId3" Type="http://schemas.openxmlformats.org/officeDocument/2006/relationships/image" Target="../media/image2.jpeg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0.xml"/><Relationship Id="rId2" Type="http://schemas.openxmlformats.org/officeDocument/2006/relationships/image" Target="../media/image19.png"/><Relationship Id="rId3" Type="http://schemas.openxmlformats.org/officeDocument/2006/relationships/image" Target="../media/image20.png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21.png"/><Relationship Id="rId3" Type="http://schemas.openxmlformats.org/officeDocument/2006/relationships/image" Target="../media/image22.png"/><Relationship Id="rId4" Type="http://schemas.openxmlformats.org/officeDocument/2006/relationships/image" Target="../media/image1.jpeg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6.xml"/><Relationship Id="rId2" Type="http://schemas.openxmlformats.org/officeDocument/2006/relationships/image" Target="../media/image23.png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7.xml"/><Relationship Id="rId2" Type="http://schemas.openxmlformats.org/officeDocument/2006/relationships/image" Target="../media/image24.png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25.png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8.xml"/></Relationships>
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6.xml"/><Relationship Id="rId2" Type="http://schemas.openxmlformats.org/officeDocument/2006/relationships/image" Target="../media/image26.png"/></Relationships>
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1.xml"/><Relationship Id="rId2" Type="http://schemas.openxmlformats.org/officeDocument/2006/relationships/image" Target="../media/image27.png"/><Relationship Id="rId3" Type="http://schemas.openxmlformats.org/officeDocument/2006/relationships/image" Target="../media/image28.png"/></Relationships>
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9.xml"/><Relationship Id="rId2" Type="http://schemas.openxmlformats.org/officeDocument/2006/relationships/image" Target="../media/image29.png"/></Relationships>

</file>

<file path=ppt/slides/_rels/slide1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2.xml"/><Relationship Id="rId2" Type="http://schemas.openxmlformats.org/officeDocument/2006/relationships/image" Target="../media/image30.png"/></Relationships>

</file>

<file path=ppt/slides/_rels/slide1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/Relationships>

</file>

<file path=ppt/slides/_rels/slide1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2.xml"/><Relationship Id="rId2" Type="http://schemas.openxmlformats.org/officeDocument/2006/relationships/image" Target="../media/image3.jpeg"/></Relationships>

</file>

<file path=ppt/slides/_rels/slide1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31.png"/></Relationships>

</file>

<file path=ppt/slides/_rels/slide1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32.png"/></Relationships>

</file>

<file path=ppt/slides/_rels/slide1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33.png"/></Relationships>

</file>

<file path=ppt/slides/_rels/slide1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34.png"/></Relationships>

</file>

<file path=ppt/slides/_rels/slide2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5.xml"/><Relationship Id="rId2" Type="http://schemas.openxmlformats.org/officeDocument/2006/relationships/image" Target="../media/image35.png"/></Relationships>

</file>

<file path=ppt/slides/_rels/slide2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4.xml"/><Relationship Id="rId2" Type="http://schemas.openxmlformats.org/officeDocument/2006/relationships/image" Target="../media/image36.png"/></Relationships>

</file>

<file path=ppt/slides/_rels/slide2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4.xml"/><Relationship Id="rId2" Type="http://schemas.openxmlformats.org/officeDocument/2006/relationships/image" Target="../media/image37.png"/></Relationships>

</file>

<file path=ppt/slides/_rels/slide2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38.png"/></Relationships>

</file>

<file path=ppt/slides/_rels/slide2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39.png"/></Relationships>

</file>

<file path=ppt/slides/_rels/slide2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40.png"/></Relationships>

</file>

<file path=ppt/slides/_rels/slide2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41.png"/></Relationships>

</file>

<file path=ppt/slides/_rels/slide2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42.png"/></Relationships>

</file>

<file path=ppt/slides/_rels/slide2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43.png"/></Relationships>

</file>

<file path=ppt/slides/_rels/slide2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44.png"/></Relationships>

</file>

<file path=ppt/slides/_rels/slide3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45.png"/></Relationships>

</file>

<file path=ppt/slides/_rels/slide3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46.png"/></Relationships>

</file>

<file path=ppt/slides/_rels/slide3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47.png"/></Relationships>

</file>

<file path=ppt/slides/_rels/slide3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48.png"/></Relationships>

</file>

<file path=ppt/slides/_rels/slide3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1.jpeg"/></Relationships>

</file>

<file path=ppt/slides/_rels/slide3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4.jpeg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2" name="Rectangle 42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462" name="Group 44"/>
          <p:cNvGrpSpPr/>
          <p:nvPr/>
        </p:nvGrpSpPr>
        <p:grpSpPr>
          <a:xfrm>
            <a:off x="-6221" y="-3"/>
            <a:ext cx="12214842" cy="6858006"/>
            <a:chOff x="-1" y="0"/>
            <a:chExt cx="12214840" cy="6858005"/>
          </a:xfrm>
        </p:grpSpPr>
        <p:sp>
          <p:nvSpPr>
            <p:cNvPr id="433" name="Straight Connector 45"/>
            <p:cNvSpPr/>
            <p:nvPr/>
          </p:nvSpPr>
          <p:spPr>
            <a:xfrm>
              <a:off x="-2" y="6686287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4" name="Straight Connector 46"/>
            <p:cNvSpPr/>
            <p:nvPr/>
          </p:nvSpPr>
          <p:spPr>
            <a:xfrm flipH="1">
              <a:off x="6210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5" name="Straight Connector 47"/>
            <p:cNvSpPr/>
            <p:nvPr/>
          </p:nvSpPr>
          <p:spPr>
            <a:xfrm flipH="1">
              <a:off x="11999480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6" name="Straight Connector 48"/>
            <p:cNvSpPr/>
            <p:nvPr/>
          </p:nvSpPr>
          <p:spPr>
            <a:xfrm flipH="1">
              <a:off x="198738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7" name="Straight Connector 49"/>
            <p:cNvSpPr/>
            <p:nvPr/>
          </p:nvSpPr>
          <p:spPr>
            <a:xfrm flipH="1">
              <a:off x="1198180" y="-1"/>
              <a:ext cx="6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8" name="Straight Connector 50"/>
            <p:cNvSpPr/>
            <p:nvPr/>
          </p:nvSpPr>
          <p:spPr>
            <a:xfrm flipH="1">
              <a:off x="2197618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9" name="Straight Connector 51"/>
            <p:cNvSpPr/>
            <p:nvPr/>
          </p:nvSpPr>
          <p:spPr>
            <a:xfrm flipH="1">
              <a:off x="3197057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0" name="Straight Connector 52"/>
            <p:cNvSpPr/>
            <p:nvPr/>
          </p:nvSpPr>
          <p:spPr>
            <a:xfrm flipH="1">
              <a:off x="4196495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1" name="Straight Connector 53"/>
            <p:cNvSpPr/>
            <p:nvPr/>
          </p:nvSpPr>
          <p:spPr>
            <a:xfrm flipH="1">
              <a:off x="5195933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2" name="Straight Connector 54"/>
            <p:cNvSpPr/>
            <p:nvPr/>
          </p:nvSpPr>
          <p:spPr>
            <a:xfrm flipH="1">
              <a:off x="6195374" y="-1"/>
              <a:ext cx="6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3" name="Straight Connector 55"/>
            <p:cNvSpPr/>
            <p:nvPr/>
          </p:nvSpPr>
          <p:spPr>
            <a:xfrm flipH="1">
              <a:off x="7194812" y="-1"/>
              <a:ext cx="6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4" name="Straight Connector 56"/>
            <p:cNvSpPr/>
            <p:nvPr/>
          </p:nvSpPr>
          <p:spPr>
            <a:xfrm flipH="1">
              <a:off x="8194249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5" name="Straight Connector 57"/>
            <p:cNvSpPr/>
            <p:nvPr/>
          </p:nvSpPr>
          <p:spPr>
            <a:xfrm flipH="1">
              <a:off x="9193688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6" name="Straight Connector 58"/>
            <p:cNvSpPr/>
            <p:nvPr/>
          </p:nvSpPr>
          <p:spPr>
            <a:xfrm flipH="1">
              <a:off x="10193126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7" name="Straight Connector 59"/>
            <p:cNvSpPr/>
            <p:nvPr/>
          </p:nvSpPr>
          <p:spPr>
            <a:xfrm flipH="1">
              <a:off x="11192567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8" name="Straight Connector 60"/>
            <p:cNvSpPr/>
            <p:nvPr/>
          </p:nvSpPr>
          <p:spPr>
            <a:xfrm flipH="1">
              <a:off x="12192007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9" name="Straight Connector 61"/>
            <p:cNvSpPr/>
            <p:nvPr/>
          </p:nvSpPr>
          <p:spPr>
            <a:xfrm>
              <a:off x="6212" y="171715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0" name="Straight Connector 62"/>
            <p:cNvSpPr/>
            <p:nvPr/>
          </p:nvSpPr>
          <p:spPr>
            <a:xfrm>
              <a:off x="6212" y="728907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1" name="Straight Connector 63"/>
            <p:cNvSpPr/>
            <p:nvPr/>
          </p:nvSpPr>
          <p:spPr>
            <a:xfrm>
              <a:off x="6212" y="1286097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2" name="Straight Connector 64"/>
            <p:cNvSpPr/>
            <p:nvPr/>
          </p:nvSpPr>
          <p:spPr>
            <a:xfrm>
              <a:off x="6212" y="1843287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3" name="Straight Connector 65"/>
            <p:cNvSpPr/>
            <p:nvPr/>
          </p:nvSpPr>
          <p:spPr>
            <a:xfrm>
              <a:off x="6212" y="2400477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4" name="Straight Connector 66"/>
            <p:cNvSpPr/>
            <p:nvPr/>
          </p:nvSpPr>
          <p:spPr>
            <a:xfrm>
              <a:off x="6212" y="2957667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5" name="Straight Connector 67"/>
            <p:cNvSpPr/>
            <p:nvPr/>
          </p:nvSpPr>
          <p:spPr>
            <a:xfrm>
              <a:off x="6212" y="3514859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6" name="Straight Connector 68"/>
            <p:cNvSpPr/>
            <p:nvPr/>
          </p:nvSpPr>
          <p:spPr>
            <a:xfrm>
              <a:off x="6212" y="4072049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7" name="Straight Connector 69"/>
            <p:cNvSpPr/>
            <p:nvPr/>
          </p:nvSpPr>
          <p:spPr>
            <a:xfrm>
              <a:off x="6212" y="4629239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8" name="Straight Connector 70"/>
            <p:cNvSpPr/>
            <p:nvPr/>
          </p:nvSpPr>
          <p:spPr>
            <a:xfrm>
              <a:off x="6212" y="5186428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9" name="Straight Connector 71"/>
            <p:cNvSpPr/>
            <p:nvPr/>
          </p:nvSpPr>
          <p:spPr>
            <a:xfrm>
              <a:off x="6212" y="5743619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0" name="Straight Connector 72"/>
            <p:cNvSpPr/>
            <p:nvPr/>
          </p:nvSpPr>
          <p:spPr>
            <a:xfrm>
              <a:off x="6212" y="6858003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1" name="Straight Connector 73"/>
            <p:cNvSpPr/>
            <p:nvPr/>
          </p:nvSpPr>
          <p:spPr>
            <a:xfrm>
              <a:off x="22825" y="6248404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463" name="Freeform: Shape 75"/>
          <p:cNvSpPr/>
          <p:nvPr/>
        </p:nvSpPr>
        <p:spPr>
          <a:xfrm>
            <a:off x="-6216" y="5014716"/>
            <a:ext cx="2800131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64" name="Freeform: Shape 77"/>
          <p:cNvSpPr/>
          <p:nvPr/>
        </p:nvSpPr>
        <p:spPr>
          <a:xfrm>
            <a:off x="7979726" y="-1"/>
            <a:ext cx="4209228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65" name="Freeform: Shape 79"/>
          <p:cNvSpPr/>
          <p:nvPr/>
        </p:nvSpPr>
        <p:spPr>
          <a:xfrm>
            <a:off x="7979726" y="-1"/>
            <a:ext cx="4209228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495" name="Group 81"/>
          <p:cNvGrpSpPr/>
          <p:nvPr/>
        </p:nvGrpSpPr>
        <p:grpSpPr>
          <a:xfrm>
            <a:off x="-6221" y="-3"/>
            <a:ext cx="12214842" cy="6858006"/>
            <a:chOff x="-1" y="0"/>
            <a:chExt cx="12214840" cy="6858005"/>
          </a:xfrm>
        </p:grpSpPr>
        <p:sp>
          <p:nvSpPr>
            <p:cNvPr id="466" name="Straight Connector 82"/>
            <p:cNvSpPr/>
            <p:nvPr/>
          </p:nvSpPr>
          <p:spPr>
            <a:xfrm>
              <a:off x="-2" y="6686287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7" name="Straight Connector 83"/>
            <p:cNvSpPr/>
            <p:nvPr/>
          </p:nvSpPr>
          <p:spPr>
            <a:xfrm flipH="1">
              <a:off x="6210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8" name="Straight Connector 84"/>
            <p:cNvSpPr/>
            <p:nvPr/>
          </p:nvSpPr>
          <p:spPr>
            <a:xfrm flipH="1">
              <a:off x="11999480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9" name="Straight Connector 85"/>
            <p:cNvSpPr/>
            <p:nvPr/>
          </p:nvSpPr>
          <p:spPr>
            <a:xfrm flipH="1">
              <a:off x="198738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0" name="Straight Connector 86"/>
            <p:cNvSpPr/>
            <p:nvPr/>
          </p:nvSpPr>
          <p:spPr>
            <a:xfrm flipH="1">
              <a:off x="1198180" y="-1"/>
              <a:ext cx="6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1" name="Straight Connector 87"/>
            <p:cNvSpPr/>
            <p:nvPr/>
          </p:nvSpPr>
          <p:spPr>
            <a:xfrm flipH="1">
              <a:off x="2197618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2" name="Straight Connector 88"/>
            <p:cNvSpPr/>
            <p:nvPr/>
          </p:nvSpPr>
          <p:spPr>
            <a:xfrm flipH="1">
              <a:off x="3197057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3" name="Straight Connector 89"/>
            <p:cNvSpPr/>
            <p:nvPr/>
          </p:nvSpPr>
          <p:spPr>
            <a:xfrm flipH="1">
              <a:off x="4196495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4" name="Straight Connector 90"/>
            <p:cNvSpPr/>
            <p:nvPr/>
          </p:nvSpPr>
          <p:spPr>
            <a:xfrm flipH="1">
              <a:off x="5195933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5" name="Straight Connector 91"/>
            <p:cNvSpPr/>
            <p:nvPr/>
          </p:nvSpPr>
          <p:spPr>
            <a:xfrm flipH="1">
              <a:off x="6195374" y="-1"/>
              <a:ext cx="6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6" name="Straight Connector 92"/>
            <p:cNvSpPr/>
            <p:nvPr/>
          </p:nvSpPr>
          <p:spPr>
            <a:xfrm flipH="1">
              <a:off x="7194812" y="-1"/>
              <a:ext cx="6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7" name="Straight Connector 93"/>
            <p:cNvSpPr/>
            <p:nvPr/>
          </p:nvSpPr>
          <p:spPr>
            <a:xfrm flipH="1">
              <a:off x="8194249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8" name="Straight Connector 94"/>
            <p:cNvSpPr/>
            <p:nvPr/>
          </p:nvSpPr>
          <p:spPr>
            <a:xfrm flipH="1">
              <a:off x="9193688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9" name="Straight Connector 95"/>
            <p:cNvSpPr/>
            <p:nvPr/>
          </p:nvSpPr>
          <p:spPr>
            <a:xfrm flipH="1">
              <a:off x="10193126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0" name="Straight Connector 96"/>
            <p:cNvSpPr/>
            <p:nvPr/>
          </p:nvSpPr>
          <p:spPr>
            <a:xfrm flipH="1">
              <a:off x="11192567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1" name="Straight Connector 97"/>
            <p:cNvSpPr/>
            <p:nvPr/>
          </p:nvSpPr>
          <p:spPr>
            <a:xfrm flipH="1">
              <a:off x="12192007" y="-1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2" name="Straight Connector 98"/>
            <p:cNvSpPr/>
            <p:nvPr/>
          </p:nvSpPr>
          <p:spPr>
            <a:xfrm>
              <a:off x="6212" y="171715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3" name="Straight Connector 99"/>
            <p:cNvSpPr/>
            <p:nvPr/>
          </p:nvSpPr>
          <p:spPr>
            <a:xfrm>
              <a:off x="6212" y="728907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4" name="Straight Connector 100"/>
            <p:cNvSpPr/>
            <p:nvPr/>
          </p:nvSpPr>
          <p:spPr>
            <a:xfrm>
              <a:off x="6212" y="1286097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5" name="Straight Connector 101"/>
            <p:cNvSpPr/>
            <p:nvPr/>
          </p:nvSpPr>
          <p:spPr>
            <a:xfrm>
              <a:off x="6212" y="1843287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6" name="Straight Connector 102"/>
            <p:cNvSpPr/>
            <p:nvPr/>
          </p:nvSpPr>
          <p:spPr>
            <a:xfrm>
              <a:off x="6212" y="2400477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7" name="Straight Connector 103"/>
            <p:cNvSpPr/>
            <p:nvPr/>
          </p:nvSpPr>
          <p:spPr>
            <a:xfrm>
              <a:off x="6212" y="2957667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8" name="Straight Connector 104"/>
            <p:cNvSpPr/>
            <p:nvPr/>
          </p:nvSpPr>
          <p:spPr>
            <a:xfrm>
              <a:off x="6212" y="3514859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9" name="Straight Connector 105"/>
            <p:cNvSpPr/>
            <p:nvPr/>
          </p:nvSpPr>
          <p:spPr>
            <a:xfrm>
              <a:off x="6212" y="4072049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90" name="Straight Connector 106"/>
            <p:cNvSpPr/>
            <p:nvPr/>
          </p:nvSpPr>
          <p:spPr>
            <a:xfrm>
              <a:off x="6212" y="4629239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91" name="Straight Connector 107"/>
            <p:cNvSpPr/>
            <p:nvPr/>
          </p:nvSpPr>
          <p:spPr>
            <a:xfrm>
              <a:off x="6212" y="5186428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92" name="Straight Connector 108"/>
            <p:cNvSpPr/>
            <p:nvPr/>
          </p:nvSpPr>
          <p:spPr>
            <a:xfrm>
              <a:off x="6212" y="5743619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93" name="Straight Connector 109"/>
            <p:cNvSpPr/>
            <p:nvPr/>
          </p:nvSpPr>
          <p:spPr>
            <a:xfrm>
              <a:off x="6212" y="6858003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94" name="Straight Connector 110"/>
            <p:cNvSpPr/>
            <p:nvPr/>
          </p:nvSpPr>
          <p:spPr>
            <a:xfrm>
              <a:off x="22825" y="6248404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496" name="Rectangle 112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97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98" name="Right Triangle 116"/>
          <p:cNvSpPr/>
          <p:nvPr/>
        </p:nvSpPr>
        <p:spPr>
          <a:xfrm rot="13500000">
            <a:off x="-284147" y="1559143"/>
            <a:ext cx="568293" cy="56829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1201AF">
              <a:alpha val="17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528" name="Group 118"/>
          <p:cNvGrpSpPr/>
          <p:nvPr/>
        </p:nvGrpSpPr>
        <p:grpSpPr>
          <a:xfrm>
            <a:off x="-22" y="-11"/>
            <a:ext cx="12214842" cy="6858006"/>
            <a:chOff x="-11" y="-5"/>
            <a:chExt cx="12214840" cy="6858005"/>
          </a:xfrm>
        </p:grpSpPr>
        <p:sp>
          <p:nvSpPr>
            <p:cNvPr id="499" name="Straight Connector 119"/>
            <p:cNvSpPr/>
            <p:nvPr/>
          </p:nvSpPr>
          <p:spPr>
            <a:xfrm>
              <a:off x="-12" y="6686281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0" name="Straight Connector 120"/>
            <p:cNvSpPr/>
            <p:nvPr/>
          </p:nvSpPr>
          <p:spPr>
            <a:xfrm flipH="1">
              <a:off x="6201" y="-4"/>
              <a:ext cx="6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1" name="Straight Connector 121"/>
            <p:cNvSpPr/>
            <p:nvPr/>
          </p:nvSpPr>
          <p:spPr>
            <a:xfrm flipH="1">
              <a:off x="11999470" y="-7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2" name="Straight Connector 122"/>
            <p:cNvSpPr/>
            <p:nvPr/>
          </p:nvSpPr>
          <p:spPr>
            <a:xfrm flipH="1">
              <a:off x="198729" y="-4"/>
              <a:ext cx="6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3" name="Straight Connector 123"/>
            <p:cNvSpPr/>
            <p:nvPr/>
          </p:nvSpPr>
          <p:spPr>
            <a:xfrm flipH="1">
              <a:off x="1198170" y="-4"/>
              <a:ext cx="7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4" name="Straight Connector 124"/>
            <p:cNvSpPr/>
            <p:nvPr/>
          </p:nvSpPr>
          <p:spPr>
            <a:xfrm flipH="1">
              <a:off x="2197608" y="-4"/>
              <a:ext cx="7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5" name="Straight Connector 125"/>
            <p:cNvSpPr/>
            <p:nvPr/>
          </p:nvSpPr>
          <p:spPr>
            <a:xfrm flipH="1">
              <a:off x="3197047" y="-4"/>
              <a:ext cx="7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6" name="Straight Connector 126"/>
            <p:cNvSpPr/>
            <p:nvPr/>
          </p:nvSpPr>
          <p:spPr>
            <a:xfrm flipH="1">
              <a:off x="4196486" y="-4"/>
              <a:ext cx="6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7" name="Straight Connector 127"/>
            <p:cNvSpPr/>
            <p:nvPr/>
          </p:nvSpPr>
          <p:spPr>
            <a:xfrm flipH="1">
              <a:off x="5195924" y="-4"/>
              <a:ext cx="6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8" name="Straight Connector 128"/>
            <p:cNvSpPr/>
            <p:nvPr/>
          </p:nvSpPr>
          <p:spPr>
            <a:xfrm flipH="1">
              <a:off x="6195364" y="-4"/>
              <a:ext cx="7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9" name="Straight Connector 129"/>
            <p:cNvSpPr/>
            <p:nvPr/>
          </p:nvSpPr>
          <p:spPr>
            <a:xfrm flipH="1">
              <a:off x="7194802" y="-4"/>
              <a:ext cx="7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0" name="Straight Connector 130"/>
            <p:cNvSpPr/>
            <p:nvPr/>
          </p:nvSpPr>
          <p:spPr>
            <a:xfrm flipH="1">
              <a:off x="8194239" y="-4"/>
              <a:ext cx="7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1" name="Straight Connector 131"/>
            <p:cNvSpPr/>
            <p:nvPr/>
          </p:nvSpPr>
          <p:spPr>
            <a:xfrm flipH="1">
              <a:off x="9193678" y="-4"/>
              <a:ext cx="7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2" name="Straight Connector 132"/>
            <p:cNvSpPr/>
            <p:nvPr/>
          </p:nvSpPr>
          <p:spPr>
            <a:xfrm flipH="1">
              <a:off x="10193116" y="-7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3" name="Straight Connector 133"/>
            <p:cNvSpPr/>
            <p:nvPr/>
          </p:nvSpPr>
          <p:spPr>
            <a:xfrm flipH="1">
              <a:off x="11192558" y="-7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4" name="Straight Connector 134"/>
            <p:cNvSpPr/>
            <p:nvPr/>
          </p:nvSpPr>
          <p:spPr>
            <a:xfrm flipH="1">
              <a:off x="12191997" y="-7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5" name="Straight Connector 135"/>
            <p:cNvSpPr/>
            <p:nvPr/>
          </p:nvSpPr>
          <p:spPr>
            <a:xfrm>
              <a:off x="6202" y="171711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6" name="Straight Connector 136"/>
            <p:cNvSpPr/>
            <p:nvPr/>
          </p:nvSpPr>
          <p:spPr>
            <a:xfrm>
              <a:off x="6202" y="728902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7" name="Straight Connector 137"/>
            <p:cNvSpPr/>
            <p:nvPr/>
          </p:nvSpPr>
          <p:spPr>
            <a:xfrm>
              <a:off x="6202" y="1286092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8" name="Straight Connector 138"/>
            <p:cNvSpPr/>
            <p:nvPr/>
          </p:nvSpPr>
          <p:spPr>
            <a:xfrm>
              <a:off x="6202" y="1843282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9" name="Straight Connector 139"/>
            <p:cNvSpPr/>
            <p:nvPr/>
          </p:nvSpPr>
          <p:spPr>
            <a:xfrm>
              <a:off x="6202" y="2400472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0" name="Straight Connector 140"/>
            <p:cNvSpPr/>
            <p:nvPr/>
          </p:nvSpPr>
          <p:spPr>
            <a:xfrm>
              <a:off x="6202" y="2957662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1" name="Straight Connector 141"/>
            <p:cNvSpPr/>
            <p:nvPr/>
          </p:nvSpPr>
          <p:spPr>
            <a:xfrm>
              <a:off x="6202" y="3514854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2" name="Straight Connector 142"/>
            <p:cNvSpPr/>
            <p:nvPr/>
          </p:nvSpPr>
          <p:spPr>
            <a:xfrm>
              <a:off x="6202" y="4072044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3" name="Straight Connector 143"/>
            <p:cNvSpPr/>
            <p:nvPr/>
          </p:nvSpPr>
          <p:spPr>
            <a:xfrm>
              <a:off x="6202" y="4629234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4" name="Straight Connector 144"/>
            <p:cNvSpPr/>
            <p:nvPr/>
          </p:nvSpPr>
          <p:spPr>
            <a:xfrm>
              <a:off x="6202" y="5186423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5" name="Straight Connector 145"/>
            <p:cNvSpPr/>
            <p:nvPr/>
          </p:nvSpPr>
          <p:spPr>
            <a:xfrm>
              <a:off x="6202" y="5743613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6" name="Straight Connector 146"/>
            <p:cNvSpPr/>
            <p:nvPr/>
          </p:nvSpPr>
          <p:spPr>
            <a:xfrm>
              <a:off x="6202" y="6857997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7" name="Straight Connector 147"/>
            <p:cNvSpPr/>
            <p:nvPr/>
          </p:nvSpPr>
          <p:spPr>
            <a:xfrm>
              <a:off x="22815" y="6248398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529" name="Title 1"/>
          <p:cNvSpPr txBox="1"/>
          <p:nvPr>
            <p:ph type="title"/>
          </p:nvPr>
        </p:nvSpPr>
        <p:spPr>
          <a:xfrm>
            <a:off x="457200" y="725467"/>
            <a:ext cx="4952999" cy="2247616"/>
          </a:xfrm>
          <a:prstGeom prst="rect">
            <a:avLst/>
          </a:prstGeom>
        </p:spPr>
        <p:txBody>
          <a:bodyPr anchor="ctr"/>
          <a:lstStyle/>
          <a:p>
            <a:pPr>
              <a:defRPr sz="3700">
                <a:solidFill>
                  <a:srgbClr val="000000"/>
                </a:solidFill>
              </a:defRPr>
            </a:pPr>
            <a:r>
              <a:t>Mathemateg a Rhifedd</a:t>
            </a:r>
            <a:br/>
            <a:r>
              <a:t>Mathematics and Numeracy </a:t>
            </a:r>
          </a:p>
        </p:txBody>
      </p:sp>
      <p:sp>
        <p:nvSpPr>
          <p:cNvPr id="530" name="Subtitle 2"/>
          <p:cNvSpPr txBox="1"/>
          <p:nvPr>
            <p:ph type="body" sz="quarter" idx="1"/>
          </p:nvPr>
        </p:nvSpPr>
        <p:spPr>
          <a:xfrm>
            <a:off x="457200" y="3264832"/>
            <a:ext cx="4952999" cy="3009499"/>
          </a:xfrm>
          <a:prstGeom prst="rect">
            <a:avLst/>
          </a:prstGeom>
        </p:spPr>
        <p:txBody>
          <a:bodyPr/>
          <a:lstStyle/>
          <a:p>
            <a:pPr defTabSz="868680">
              <a:lnSpc>
                <a:spcPct val="88000"/>
              </a:lnSpc>
              <a:spcBef>
                <a:spcPts val="900"/>
              </a:spcBef>
              <a:defRPr b="1" sz="2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ECAD6008 C/P </a:t>
            </a:r>
            <a:endParaRPr sz="2600"/>
          </a:p>
          <a:p>
            <a:pPr defTabSz="868680">
              <a:lnSpc>
                <a:spcPct val="88000"/>
              </a:lnSpc>
              <a:spcBef>
                <a:spcPts val="900"/>
              </a:spcBef>
              <a:defRPr b="1" sz="2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Darlith 2</a:t>
            </a:r>
          </a:p>
          <a:p>
            <a:pPr defTabSz="868680">
              <a:lnSpc>
                <a:spcPct val="88000"/>
              </a:lnSpc>
              <a:spcBef>
                <a:spcPts val="900"/>
              </a:spcBef>
              <a:defRPr b="1" sz="2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Lecture 2</a:t>
            </a:r>
            <a:endParaRPr sz="2600"/>
          </a:p>
          <a:p>
            <a:pPr defTabSz="868680">
              <a:lnSpc>
                <a:spcPct val="88000"/>
              </a:lnSpc>
              <a:spcBef>
                <a:spcPts val="900"/>
              </a:spcBef>
              <a:defRPr b="1" sz="26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TAR/PGCE</a:t>
            </a:r>
            <a:r>
              <a:rPr sz="2300"/>
              <a:t> </a:t>
            </a:r>
          </a:p>
          <a:p>
            <a:pPr defTabSz="868680">
              <a:lnSpc>
                <a:spcPct val="88000"/>
              </a:lnSpc>
              <a:spcBef>
                <a:spcPts val="900"/>
              </a:spcBef>
              <a:defRPr b="1" sz="2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Darlithydd: Fiona Jones</a:t>
            </a:r>
            <a:endParaRPr sz="2600"/>
          </a:p>
          <a:p>
            <a:pPr defTabSz="868680">
              <a:lnSpc>
                <a:spcPct val="88000"/>
              </a:lnSpc>
              <a:spcBef>
                <a:spcPts val="900"/>
              </a:spcBef>
              <a:defRPr b="1" sz="23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f.jones@uwtsd.ac.uk</a:t>
            </a:r>
          </a:p>
        </p:txBody>
      </p:sp>
      <p:pic>
        <p:nvPicPr>
          <p:cNvPr id="531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rcRect l="17256" t="0" r="23115" b="0"/>
          <a:stretch>
            <a:fillRect/>
          </a:stretch>
        </p:blipFill>
        <p:spPr>
          <a:xfrm>
            <a:off x="6010164" y="-1588"/>
            <a:ext cx="6129243" cy="686137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3" name="Freeform: Shape 9"/>
          <p:cNvSpPr/>
          <p:nvPr/>
        </p:nvSpPr>
        <p:spPr>
          <a:xfrm>
            <a:off x="-3" y="0"/>
            <a:ext cx="3496426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11573" y="0"/>
                </a:lnTo>
                <a:lnTo>
                  <a:pt x="11710" y="47"/>
                </a:lnTo>
                <a:cubicBezTo>
                  <a:pt x="18056" y="2377"/>
                  <a:pt x="21600" y="6593"/>
                  <a:pt x="21600" y="11407"/>
                </a:cubicBezTo>
                <a:cubicBezTo>
                  <a:pt x="21600" y="15651"/>
                  <a:pt x="15863" y="17647"/>
                  <a:pt x="10021" y="20078"/>
                </a:cubicBezTo>
                <a:cubicBezTo>
                  <a:pt x="8957" y="20521"/>
                  <a:pt x="7903" y="20955"/>
                  <a:pt x="6829" y="21356"/>
                </a:cubicBezTo>
                <a:lnTo>
                  <a:pt x="6139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534" name="Freeform: Shape 11"/>
          <p:cNvSpPr/>
          <p:nvPr/>
        </p:nvSpPr>
        <p:spPr>
          <a:xfrm>
            <a:off x="1375408" y="0"/>
            <a:ext cx="2530059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535" name="Freeform: Shape 13"/>
          <p:cNvSpPr/>
          <p:nvPr/>
        </p:nvSpPr>
        <p:spPr>
          <a:xfrm>
            <a:off x="1155401" y="0"/>
            <a:ext cx="253643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492" y="0"/>
                </a:moveTo>
                <a:lnTo>
                  <a:pt x="7779" y="0"/>
                </a:lnTo>
                <a:lnTo>
                  <a:pt x="7967" y="47"/>
                </a:lnTo>
                <a:cubicBezTo>
                  <a:pt x="16714" y="2377"/>
                  <a:pt x="21600" y="6593"/>
                  <a:pt x="21600" y="11407"/>
                </a:cubicBezTo>
                <a:cubicBezTo>
                  <a:pt x="21600" y="15651"/>
                  <a:pt x="13691" y="17647"/>
                  <a:pt x="5638" y="20078"/>
                </a:cubicBezTo>
                <a:cubicBezTo>
                  <a:pt x="4172" y="20521"/>
                  <a:pt x="2719" y="20955"/>
                  <a:pt x="1239" y="21356"/>
                </a:cubicBezTo>
                <a:lnTo>
                  <a:pt x="287" y="21600"/>
                </a:lnTo>
                <a:lnTo>
                  <a:pt x="0" y="21600"/>
                </a:lnTo>
                <a:lnTo>
                  <a:pt x="952" y="21356"/>
                </a:lnTo>
                <a:cubicBezTo>
                  <a:pt x="2432" y="20955"/>
                  <a:pt x="3885" y="20521"/>
                  <a:pt x="5351" y="20078"/>
                </a:cubicBezTo>
                <a:cubicBezTo>
                  <a:pt x="13404" y="17647"/>
                  <a:pt x="21313" y="15651"/>
                  <a:pt x="21313" y="11407"/>
                </a:cubicBezTo>
                <a:cubicBezTo>
                  <a:pt x="21313" y="6593"/>
                  <a:pt x="16427" y="2377"/>
                  <a:pt x="7680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536" name="Freeform: Shape 15"/>
          <p:cNvSpPr/>
          <p:nvPr/>
        </p:nvSpPr>
        <p:spPr>
          <a:xfrm>
            <a:off x="924161" y="0"/>
            <a:ext cx="226135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DDD7C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537" name="Freeform: Shape 17"/>
          <p:cNvSpPr/>
          <p:nvPr/>
        </p:nvSpPr>
        <p:spPr>
          <a:xfrm>
            <a:off x="-3" y="0"/>
            <a:ext cx="3496426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11573" y="0"/>
                </a:lnTo>
                <a:lnTo>
                  <a:pt x="11710" y="47"/>
                </a:lnTo>
                <a:cubicBezTo>
                  <a:pt x="18056" y="2377"/>
                  <a:pt x="21600" y="6593"/>
                  <a:pt x="21600" y="11407"/>
                </a:cubicBezTo>
                <a:cubicBezTo>
                  <a:pt x="21600" y="15651"/>
                  <a:pt x="15863" y="17647"/>
                  <a:pt x="10021" y="20078"/>
                </a:cubicBezTo>
                <a:cubicBezTo>
                  <a:pt x="8957" y="20521"/>
                  <a:pt x="7903" y="20955"/>
                  <a:pt x="6829" y="21356"/>
                </a:cubicBezTo>
                <a:lnTo>
                  <a:pt x="6139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538" name="Freeform: Shape 19"/>
          <p:cNvSpPr/>
          <p:nvPr/>
        </p:nvSpPr>
        <p:spPr>
          <a:xfrm>
            <a:off x="1375408" y="0"/>
            <a:ext cx="2530059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539" name="Freeform: Shape 21"/>
          <p:cNvSpPr/>
          <p:nvPr/>
        </p:nvSpPr>
        <p:spPr>
          <a:xfrm>
            <a:off x="1155401" y="0"/>
            <a:ext cx="253643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492" y="0"/>
                </a:moveTo>
                <a:lnTo>
                  <a:pt x="7779" y="0"/>
                </a:lnTo>
                <a:lnTo>
                  <a:pt x="7967" y="47"/>
                </a:lnTo>
                <a:cubicBezTo>
                  <a:pt x="16714" y="2377"/>
                  <a:pt x="21600" y="6593"/>
                  <a:pt x="21600" y="11407"/>
                </a:cubicBezTo>
                <a:cubicBezTo>
                  <a:pt x="21600" y="15651"/>
                  <a:pt x="13691" y="17647"/>
                  <a:pt x="5638" y="20078"/>
                </a:cubicBezTo>
                <a:cubicBezTo>
                  <a:pt x="4172" y="20521"/>
                  <a:pt x="2719" y="20955"/>
                  <a:pt x="1239" y="21356"/>
                </a:cubicBezTo>
                <a:lnTo>
                  <a:pt x="287" y="21600"/>
                </a:lnTo>
                <a:lnTo>
                  <a:pt x="0" y="21600"/>
                </a:lnTo>
                <a:lnTo>
                  <a:pt x="952" y="21356"/>
                </a:lnTo>
                <a:cubicBezTo>
                  <a:pt x="2432" y="20955"/>
                  <a:pt x="3885" y="20521"/>
                  <a:pt x="5351" y="20078"/>
                </a:cubicBezTo>
                <a:cubicBezTo>
                  <a:pt x="13404" y="17647"/>
                  <a:pt x="21313" y="15651"/>
                  <a:pt x="21313" y="11407"/>
                </a:cubicBezTo>
                <a:cubicBezTo>
                  <a:pt x="21313" y="6593"/>
                  <a:pt x="16427" y="2377"/>
                  <a:pt x="7680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540" name="Freeform: Shape 23"/>
          <p:cNvSpPr/>
          <p:nvPr/>
        </p:nvSpPr>
        <p:spPr>
          <a:xfrm>
            <a:off x="924161" y="0"/>
            <a:ext cx="226135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DDD7C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541" name="Rectangle 25"/>
          <p:cNvSpPr/>
          <p:nvPr/>
        </p:nvSpPr>
        <p:spPr>
          <a:xfrm>
            <a:off x="304" y="0"/>
            <a:ext cx="12191697" cy="6858000"/>
          </a:xfrm>
          <a:prstGeom prst="rect">
            <a:avLst/>
          </a:prstGeom>
          <a:solidFill>
            <a:srgbClr val="EDE1ED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542" name="Freeform: Shape 27"/>
          <p:cNvSpPr/>
          <p:nvPr/>
        </p:nvSpPr>
        <p:spPr>
          <a:xfrm flipH="1">
            <a:off x="966081" y="0"/>
            <a:ext cx="984138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8038" y="0"/>
                </a:moveTo>
                <a:lnTo>
                  <a:pt x="3562" y="0"/>
                </a:lnTo>
                <a:lnTo>
                  <a:pt x="3514" y="47"/>
                </a:lnTo>
                <a:cubicBezTo>
                  <a:pt x="1259" y="2377"/>
                  <a:pt x="0" y="6593"/>
                  <a:pt x="0" y="11407"/>
                </a:cubicBezTo>
                <a:cubicBezTo>
                  <a:pt x="0" y="15651"/>
                  <a:pt x="2038" y="17647"/>
                  <a:pt x="4114" y="20078"/>
                </a:cubicBezTo>
                <a:cubicBezTo>
                  <a:pt x="4492" y="20521"/>
                  <a:pt x="4866" y="20955"/>
                  <a:pt x="5248" y="21356"/>
                </a:cubicBezTo>
                <a:lnTo>
                  <a:pt x="5493" y="21600"/>
                </a:lnTo>
                <a:lnTo>
                  <a:pt x="16107" y="21600"/>
                </a:lnTo>
                <a:lnTo>
                  <a:pt x="16352" y="21356"/>
                </a:lnTo>
                <a:cubicBezTo>
                  <a:pt x="16734" y="20955"/>
                  <a:pt x="17108" y="20521"/>
                  <a:pt x="17486" y="20078"/>
                </a:cubicBezTo>
                <a:cubicBezTo>
                  <a:pt x="19562" y="17647"/>
                  <a:pt x="21600" y="15651"/>
                  <a:pt x="21600" y="11407"/>
                </a:cubicBezTo>
                <a:cubicBezTo>
                  <a:pt x="21600" y="6593"/>
                  <a:pt x="20341" y="2377"/>
                  <a:pt x="18086" y="47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543" name="Freeform: Shape 29"/>
          <p:cNvSpPr/>
          <p:nvPr/>
        </p:nvSpPr>
        <p:spPr>
          <a:xfrm flipH="1">
            <a:off x="642957" y="0"/>
            <a:ext cx="226553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73" h="21600" fill="norm" stroke="1" extrusionOk="0">
                <a:moveTo>
                  <a:pt x="10391" y="0"/>
                </a:moveTo>
                <a:lnTo>
                  <a:pt x="10229" y="0"/>
                </a:lnTo>
                <a:lnTo>
                  <a:pt x="10932" y="259"/>
                </a:lnTo>
                <a:cubicBezTo>
                  <a:pt x="17920" y="3017"/>
                  <a:pt x="21430" y="7172"/>
                  <a:pt x="20839" y="11763"/>
                </a:cubicBezTo>
                <a:cubicBezTo>
                  <a:pt x="20246" y="16368"/>
                  <a:pt x="11509" y="18397"/>
                  <a:pt x="2558" y="20897"/>
                </a:cubicBezTo>
                <a:cubicBezTo>
                  <a:pt x="1742" y="21124"/>
                  <a:pt x="931" y="21349"/>
                  <a:pt x="119" y="21569"/>
                </a:cubicBezTo>
                <a:lnTo>
                  <a:pt x="0" y="21600"/>
                </a:lnTo>
                <a:lnTo>
                  <a:pt x="181" y="21600"/>
                </a:lnTo>
                <a:lnTo>
                  <a:pt x="289" y="21572"/>
                </a:lnTo>
                <a:cubicBezTo>
                  <a:pt x="1101" y="21352"/>
                  <a:pt x="1913" y="21127"/>
                  <a:pt x="2728" y="20899"/>
                </a:cubicBezTo>
                <a:cubicBezTo>
                  <a:pt x="11679" y="18400"/>
                  <a:pt x="20416" y="16371"/>
                  <a:pt x="21009" y="11766"/>
                </a:cubicBezTo>
                <a:cubicBezTo>
                  <a:pt x="21600" y="7175"/>
                  <a:pt x="18090" y="3020"/>
                  <a:pt x="11102" y="262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544" name="Freeform: Shape 31"/>
          <p:cNvSpPr/>
          <p:nvPr/>
        </p:nvSpPr>
        <p:spPr>
          <a:xfrm flipH="1">
            <a:off x="811031" y="0"/>
            <a:ext cx="2486327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545" name="Freeform: Shape 33"/>
          <p:cNvSpPr/>
          <p:nvPr/>
        </p:nvSpPr>
        <p:spPr>
          <a:xfrm>
            <a:off x="8696194" y="0"/>
            <a:ext cx="2530058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546" name="Freeform: Shape 35"/>
          <p:cNvSpPr/>
          <p:nvPr/>
        </p:nvSpPr>
        <p:spPr>
          <a:xfrm>
            <a:off x="8523292" y="0"/>
            <a:ext cx="2486327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547" name="Title 1"/>
          <p:cNvSpPr txBox="1"/>
          <p:nvPr>
            <p:ph type="title"/>
          </p:nvPr>
        </p:nvSpPr>
        <p:spPr>
          <a:xfrm>
            <a:off x="1216974" y="-90566"/>
            <a:ext cx="8394311" cy="1396059"/>
          </a:xfrm>
          <a:prstGeom prst="rect">
            <a:avLst/>
          </a:prstGeom>
        </p:spPr>
        <p:txBody>
          <a:bodyPr/>
          <a:lstStyle/>
          <a:p>
            <a:pPr algn="ctr">
              <a:lnSpc>
                <a:spcPct val="120000"/>
              </a:lnSpc>
              <a:defRPr spc="100" sz="5400">
                <a:solidFill>
                  <a:srgbClr val="7030A0"/>
                </a:solidFill>
              </a:defRPr>
            </a:pPr>
            <a:r>
              <a:t>Amcanion – Aims</a:t>
            </a:r>
            <a:r>
              <a:rPr>
                <a:solidFill>
                  <a:srgbClr val="262626"/>
                </a:solidFill>
              </a:rPr>
              <a:t> </a:t>
            </a:r>
          </a:p>
        </p:txBody>
      </p:sp>
      <p:pic>
        <p:nvPicPr>
          <p:cNvPr id="548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284085" y="131544"/>
            <a:ext cx="2486329" cy="951840"/>
          </a:xfrm>
          <a:prstGeom prst="rect">
            <a:avLst/>
          </a:prstGeom>
          <a:ln w="12700">
            <a:miter lim="400000"/>
          </a:ln>
        </p:spPr>
      </p:pic>
      <p:sp>
        <p:nvSpPr>
          <p:cNvPr id="549" name="TextBox 2"/>
          <p:cNvSpPr txBox="1"/>
          <p:nvPr/>
        </p:nvSpPr>
        <p:spPr>
          <a:xfrm>
            <a:off x="447819" y="1942107"/>
            <a:ext cx="3473396" cy="29362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 marL="285750" indent="-285750">
              <a:buSzPct val="100000"/>
              <a:buFont typeface="Arial"/>
              <a:buChar char="•"/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Deall sut mae dealltwriaeth o rif yn datblygu yng Nghyfnod Allweddol 2 - Cam Cynnydd 2 a 3</a:t>
            </a:r>
          </a:p>
          <a:p>
            <a:pPr marL="285750" indent="-285750">
              <a:buSzPct val="100000"/>
              <a:buFont typeface="Arial"/>
              <a:buChar char="•"/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</a:p>
          <a:p>
            <a:pPr marL="285750" indent="-285750">
              <a:buSzPct val="100000"/>
              <a:buFont typeface="Arial"/>
              <a:buChar char="•"/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Egwyddorion Asesu ar gyfer Dysgu</a:t>
            </a:r>
          </a:p>
        </p:txBody>
      </p:sp>
      <p:pic>
        <p:nvPicPr>
          <p:cNvPr id="550" name="Picture 5" descr="Picture 5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4333461" y="2815643"/>
            <a:ext cx="2743203" cy="1544772"/>
          </a:xfrm>
          <a:prstGeom prst="rect">
            <a:avLst/>
          </a:prstGeom>
          <a:ln w="12700">
            <a:miter lim="400000"/>
          </a:ln>
        </p:spPr>
      </p:pic>
      <p:sp>
        <p:nvSpPr>
          <p:cNvPr id="551" name="TextBox 5"/>
          <p:cNvSpPr txBox="1"/>
          <p:nvPr/>
        </p:nvSpPr>
        <p:spPr>
          <a:xfrm>
            <a:off x="7718289" y="1960882"/>
            <a:ext cx="3181853" cy="29362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 marL="285750" indent="-285750">
              <a:buSzPct val="100000"/>
              <a:buFont typeface="Arial"/>
              <a:buChar char="•"/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Understand number development in Key Stage 2- Progression Step 2 and 3.</a:t>
            </a:r>
          </a:p>
          <a:p>
            <a:pPr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</a:p>
          <a:p>
            <a:pPr marL="285750" indent="-285750">
              <a:buSzPct val="100000"/>
              <a:buFont typeface="Arial"/>
              <a:buChar char="•"/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Principles of Assessment for Learning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3" name="Title 1"/>
          <p:cNvSpPr txBox="1"/>
          <p:nvPr>
            <p:ph type="title"/>
          </p:nvPr>
        </p:nvSpPr>
        <p:spPr>
          <a:xfrm>
            <a:off x="457199" y="365125"/>
            <a:ext cx="10722934" cy="1325563"/>
          </a:xfrm>
          <a:prstGeom prst="rect">
            <a:avLst/>
          </a:prstGeom>
        </p:spPr>
        <p:txBody>
          <a:bodyPr/>
          <a:lstStyle/>
          <a:p>
            <a:pPr algn="ctr" defTabSz="868680">
              <a:defRPr sz="4100"/>
            </a:pPr>
            <a:r>
              <a:t>Y Model Cysylltiadau </a:t>
            </a:r>
            <a:br/>
            <a:r>
              <a:t>The Connections Model</a:t>
            </a:r>
          </a:p>
        </p:txBody>
      </p:sp>
      <p:pic>
        <p:nvPicPr>
          <p:cNvPr id="554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0160" y="1953410"/>
            <a:ext cx="6009641" cy="3811286"/>
          </a:xfrm>
          <a:prstGeom prst="rect">
            <a:avLst/>
          </a:prstGeom>
          <a:ln w="12700">
            <a:miter lim="400000"/>
          </a:ln>
        </p:spPr>
      </p:pic>
      <p:pic>
        <p:nvPicPr>
          <p:cNvPr id="555" name="Picture 6" descr="Picture 6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6281311" y="1703702"/>
            <a:ext cx="5288502" cy="464598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7" name="Screenshot 2023-09-05 at 16.26.34.png" descr="Screenshot 2023-09-05 at 16.26.34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527310" y="2606667"/>
            <a:ext cx="6608707" cy="3690264"/>
          </a:xfrm>
          <a:prstGeom prst="rect">
            <a:avLst/>
          </a:prstGeom>
          <a:ln w="12700">
            <a:miter lim="400000"/>
          </a:ln>
        </p:spPr>
      </p:pic>
      <p:pic>
        <p:nvPicPr>
          <p:cNvPr id="558" name="Screenshot 2023-09-05 at 16.28.19.png" descr="Screenshot 2023-09-05 at 16.28.19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3654747" y="207266"/>
            <a:ext cx="3918390" cy="2370317"/>
          </a:xfrm>
          <a:prstGeom prst="rect">
            <a:avLst/>
          </a:prstGeom>
          <a:ln w="12700">
            <a:miter lim="400000"/>
          </a:ln>
        </p:spPr>
      </p:pic>
      <p:pic>
        <p:nvPicPr>
          <p:cNvPr id="559" name="Picture 3" descr="Picture 3"/>
          <p:cNvPicPr>
            <a:picLocks noChangeAspect="1"/>
          </p:cNvPicPr>
          <p:nvPr/>
        </p:nvPicPr>
        <p:blipFill>
          <a:blip r:embed="rId4">
            <a:extLst/>
          </a:blip>
          <a:srcRect l="17256" t="0" r="23115" b="0"/>
          <a:stretch>
            <a:fillRect/>
          </a:stretch>
        </p:blipFill>
        <p:spPr>
          <a:xfrm>
            <a:off x="9948412" y="230334"/>
            <a:ext cx="1805716" cy="202140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1" name="Rectangle 120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591" name="Group 122"/>
          <p:cNvGrpSpPr/>
          <p:nvPr/>
        </p:nvGrpSpPr>
        <p:grpSpPr>
          <a:xfrm>
            <a:off x="-6215" y="-3"/>
            <a:ext cx="12214831" cy="6858002"/>
            <a:chOff x="0" y="0"/>
            <a:chExt cx="12214829" cy="6858000"/>
          </a:xfrm>
        </p:grpSpPr>
        <p:sp>
          <p:nvSpPr>
            <p:cNvPr id="562" name="Straight Connector 123"/>
            <p:cNvSpPr/>
            <p:nvPr/>
          </p:nvSpPr>
          <p:spPr>
            <a:xfrm>
              <a:off x="-1" y="6686284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563" name="Straight Connector 124"/>
            <p:cNvSpPr/>
            <p:nvPr/>
          </p:nvSpPr>
          <p:spPr>
            <a:xfrm flipH="1">
              <a:off x="6213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564" name="Straight Connector 125"/>
            <p:cNvSpPr/>
            <p:nvPr/>
          </p:nvSpPr>
          <p:spPr>
            <a:xfrm flipH="1">
              <a:off x="11999474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565" name="Straight Connector 126"/>
            <p:cNvSpPr/>
            <p:nvPr/>
          </p:nvSpPr>
          <p:spPr>
            <a:xfrm flipH="1">
              <a:off x="198741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566" name="Straight Connector 127"/>
            <p:cNvSpPr/>
            <p:nvPr/>
          </p:nvSpPr>
          <p:spPr>
            <a:xfrm flipH="1">
              <a:off x="1198179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567" name="Straight Connector 128"/>
            <p:cNvSpPr/>
            <p:nvPr/>
          </p:nvSpPr>
          <p:spPr>
            <a:xfrm flipH="1">
              <a:off x="2197617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568" name="Straight Connector 129"/>
            <p:cNvSpPr/>
            <p:nvPr/>
          </p:nvSpPr>
          <p:spPr>
            <a:xfrm flipH="1">
              <a:off x="3197056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569" name="Straight Connector 130"/>
            <p:cNvSpPr/>
            <p:nvPr/>
          </p:nvSpPr>
          <p:spPr>
            <a:xfrm flipH="1">
              <a:off x="4196494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570" name="Straight Connector 131"/>
            <p:cNvSpPr/>
            <p:nvPr/>
          </p:nvSpPr>
          <p:spPr>
            <a:xfrm flipH="1">
              <a:off x="5195933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571" name="Straight Connector 132"/>
            <p:cNvSpPr/>
            <p:nvPr/>
          </p:nvSpPr>
          <p:spPr>
            <a:xfrm flipH="1">
              <a:off x="6195371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572" name="Straight Connector 133"/>
            <p:cNvSpPr/>
            <p:nvPr/>
          </p:nvSpPr>
          <p:spPr>
            <a:xfrm flipH="1">
              <a:off x="7194809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573" name="Straight Connector 134"/>
            <p:cNvSpPr/>
            <p:nvPr/>
          </p:nvSpPr>
          <p:spPr>
            <a:xfrm flipH="1">
              <a:off x="8194246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574" name="Straight Connector 135"/>
            <p:cNvSpPr/>
            <p:nvPr/>
          </p:nvSpPr>
          <p:spPr>
            <a:xfrm flipH="1">
              <a:off x="9193685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575" name="Straight Connector 136"/>
            <p:cNvSpPr/>
            <p:nvPr/>
          </p:nvSpPr>
          <p:spPr>
            <a:xfrm flipH="1">
              <a:off x="10193123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576" name="Straight Connector 137"/>
            <p:cNvSpPr/>
            <p:nvPr/>
          </p:nvSpPr>
          <p:spPr>
            <a:xfrm flipH="1">
              <a:off x="11192561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577" name="Straight Connector 138"/>
            <p:cNvSpPr/>
            <p:nvPr/>
          </p:nvSpPr>
          <p:spPr>
            <a:xfrm flipH="1">
              <a:off x="12192001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578" name="Straight Connector 139"/>
            <p:cNvSpPr/>
            <p:nvPr/>
          </p:nvSpPr>
          <p:spPr>
            <a:xfrm>
              <a:off x="6213" y="171716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579" name="Straight Connector 140"/>
            <p:cNvSpPr/>
            <p:nvPr/>
          </p:nvSpPr>
          <p:spPr>
            <a:xfrm>
              <a:off x="6213" y="728906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580" name="Straight Connector 141"/>
            <p:cNvSpPr/>
            <p:nvPr/>
          </p:nvSpPr>
          <p:spPr>
            <a:xfrm>
              <a:off x="6213" y="1286096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581" name="Straight Connector 142"/>
            <p:cNvSpPr/>
            <p:nvPr/>
          </p:nvSpPr>
          <p:spPr>
            <a:xfrm>
              <a:off x="6213" y="1843286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582" name="Straight Connector 143"/>
            <p:cNvSpPr/>
            <p:nvPr/>
          </p:nvSpPr>
          <p:spPr>
            <a:xfrm>
              <a:off x="6213" y="2400476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583" name="Straight Connector 144"/>
            <p:cNvSpPr/>
            <p:nvPr/>
          </p:nvSpPr>
          <p:spPr>
            <a:xfrm>
              <a:off x="6213" y="2957666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584" name="Straight Connector 145"/>
            <p:cNvSpPr/>
            <p:nvPr/>
          </p:nvSpPr>
          <p:spPr>
            <a:xfrm>
              <a:off x="6213" y="3514857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585" name="Straight Connector 146"/>
            <p:cNvSpPr/>
            <p:nvPr/>
          </p:nvSpPr>
          <p:spPr>
            <a:xfrm>
              <a:off x="6213" y="4072047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586" name="Straight Connector 147"/>
            <p:cNvSpPr/>
            <p:nvPr/>
          </p:nvSpPr>
          <p:spPr>
            <a:xfrm>
              <a:off x="6213" y="4629237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587" name="Straight Connector 148"/>
            <p:cNvSpPr/>
            <p:nvPr/>
          </p:nvSpPr>
          <p:spPr>
            <a:xfrm>
              <a:off x="6213" y="5186427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588" name="Straight Connector 149"/>
            <p:cNvSpPr/>
            <p:nvPr/>
          </p:nvSpPr>
          <p:spPr>
            <a:xfrm>
              <a:off x="6213" y="5743617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589" name="Straight Connector 150"/>
            <p:cNvSpPr/>
            <p:nvPr/>
          </p:nvSpPr>
          <p:spPr>
            <a:xfrm>
              <a:off x="6213" y="6858000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590" name="Straight Connector 151"/>
            <p:cNvSpPr/>
            <p:nvPr/>
          </p:nvSpPr>
          <p:spPr>
            <a:xfrm>
              <a:off x="22826" y="6248402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</p:grpSp>
      <p:sp>
        <p:nvSpPr>
          <p:cNvPr id="592" name="Freeform: Shape 153"/>
          <p:cNvSpPr/>
          <p:nvPr/>
        </p:nvSpPr>
        <p:spPr>
          <a:xfrm>
            <a:off x="-6215" y="5014716"/>
            <a:ext cx="2800127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593" name="Freeform: Shape 155"/>
          <p:cNvSpPr/>
          <p:nvPr/>
        </p:nvSpPr>
        <p:spPr>
          <a:xfrm>
            <a:off x="7979726" y="-1"/>
            <a:ext cx="4209226" cy="165055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594" name="Freeform: Shape 157"/>
          <p:cNvSpPr/>
          <p:nvPr/>
        </p:nvSpPr>
        <p:spPr>
          <a:xfrm>
            <a:off x="7979726" y="-1"/>
            <a:ext cx="4209226" cy="165055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624" name="Group 159"/>
          <p:cNvGrpSpPr/>
          <p:nvPr/>
        </p:nvGrpSpPr>
        <p:grpSpPr>
          <a:xfrm>
            <a:off x="-6215" y="-3"/>
            <a:ext cx="12214831" cy="6858002"/>
            <a:chOff x="0" y="0"/>
            <a:chExt cx="12214829" cy="6858000"/>
          </a:xfrm>
        </p:grpSpPr>
        <p:sp>
          <p:nvSpPr>
            <p:cNvPr id="595" name="Straight Connector 160"/>
            <p:cNvSpPr/>
            <p:nvPr/>
          </p:nvSpPr>
          <p:spPr>
            <a:xfrm>
              <a:off x="-1" y="6686284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596" name="Straight Connector 161"/>
            <p:cNvSpPr/>
            <p:nvPr/>
          </p:nvSpPr>
          <p:spPr>
            <a:xfrm flipH="1">
              <a:off x="6213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597" name="Straight Connector 162"/>
            <p:cNvSpPr/>
            <p:nvPr/>
          </p:nvSpPr>
          <p:spPr>
            <a:xfrm flipH="1">
              <a:off x="11999474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598" name="Straight Connector 163"/>
            <p:cNvSpPr/>
            <p:nvPr/>
          </p:nvSpPr>
          <p:spPr>
            <a:xfrm flipH="1">
              <a:off x="198741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599" name="Straight Connector 164"/>
            <p:cNvSpPr/>
            <p:nvPr/>
          </p:nvSpPr>
          <p:spPr>
            <a:xfrm flipH="1">
              <a:off x="1198179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600" name="Straight Connector 165"/>
            <p:cNvSpPr/>
            <p:nvPr/>
          </p:nvSpPr>
          <p:spPr>
            <a:xfrm flipH="1">
              <a:off x="2197617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601" name="Straight Connector 166"/>
            <p:cNvSpPr/>
            <p:nvPr/>
          </p:nvSpPr>
          <p:spPr>
            <a:xfrm flipH="1">
              <a:off x="3197056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602" name="Straight Connector 167"/>
            <p:cNvSpPr/>
            <p:nvPr/>
          </p:nvSpPr>
          <p:spPr>
            <a:xfrm flipH="1">
              <a:off x="4196494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603" name="Straight Connector 168"/>
            <p:cNvSpPr/>
            <p:nvPr/>
          </p:nvSpPr>
          <p:spPr>
            <a:xfrm flipH="1">
              <a:off x="5195933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604" name="Straight Connector 169"/>
            <p:cNvSpPr/>
            <p:nvPr/>
          </p:nvSpPr>
          <p:spPr>
            <a:xfrm flipH="1">
              <a:off x="6195371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605" name="Straight Connector 170"/>
            <p:cNvSpPr/>
            <p:nvPr/>
          </p:nvSpPr>
          <p:spPr>
            <a:xfrm flipH="1">
              <a:off x="7194809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606" name="Straight Connector 171"/>
            <p:cNvSpPr/>
            <p:nvPr/>
          </p:nvSpPr>
          <p:spPr>
            <a:xfrm flipH="1">
              <a:off x="8194246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607" name="Straight Connector 172"/>
            <p:cNvSpPr/>
            <p:nvPr/>
          </p:nvSpPr>
          <p:spPr>
            <a:xfrm flipH="1">
              <a:off x="9193685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608" name="Straight Connector 173"/>
            <p:cNvSpPr/>
            <p:nvPr/>
          </p:nvSpPr>
          <p:spPr>
            <a:xfrm flipH="1">
              <a:off x="10193123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609" name="Straight Connector 174"/>
            <p:cNvSpPr/>
            <p:nvPr/>
          </p:nvSpPr>
          <p:spPr>
            <a:xfrm flipH="1">
              <a:off x="11192561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610" name="Straight Connector 175"/>
            <p:cNvSpPr/>
            <p:nvPr/>
          </p:nvSpPr>
          <p:spPr>
            <a:xfrm flipH="1">
              <a:off x="12192001" y="0"/>
              <a:ext cx="1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611" name="Straight Connector 176"/>
            <p:cNvSpPr/>
            <p:nvPr/>
          </p:nvSpPr>
          <p:spPr>
            <a:xfrm>
              <a:off x="6213" y="171716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612" name="Straight Connector 177"/>
            <p:cNvSpPr/>
            <p:nvPr/>
          </p:nvSpPr>
          <p:spPr>
            <a:xfrm>
              <a:off x="6213" y="728906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613" name="Straight Connector 178"/>
            <p:cNvSpPr/>
            <p:nvPr/>
          </p:nvSpPr>
          <p:spPr>
            <a:xfrm>
              <a:off x="6213" y="1286096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614" name="Straight Connector 179"/>
            <p:cNvSpPr/>
            <p:nvPr/>
          </p:nvSpPr>
          <p:spPr>
            <a:xfrm>
              <a:off x="6213" y="1843286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615" name="Straight Connector 180"/>
            <p:cNvSpPr/>
            <p:nvPr/>
          </p:nvSpPr>
          <p:spPr>
            <a:xfrm>
              <a:off x="6213" y="2400476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616" name="Straight Connector 181"/>
            <p:cNvSpPr/>
            <p:nvPr/>
          </p:nvSpPr>
          <p:spPr>
            <a:xfrm>
              <a:off x="6213" y="2957666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617" name="Straight Connector 182"/>
            <p:cNvSpPr/>
            <p:nvPr/>
          </p:nvSpPr>
          <p:spPr>
            <a:xfrm>
              <a:off x="6213" y="3514857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618" name="Straight Connector 183"/>
            <p:cNvSpPr/>
            <p:nvPr/>
          </p:nvSpPr>
          <p:spPr>
            <a:xfrm>
              <a:off x="6213" y="4072047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619" name="Straight Connector 184"/>
            <p:cNvSpPr/>
            <p:nvPr/>
          </p:nvSpPr>
          <p:spPr>
            <a:xfrm>
              <a:off x="6213" y="4629237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620" name="Straight Connector 185"/>
            <p:cNvSpPr/>
            <p:nvPr/>
          </p:nvSpPr>
          <p:spPr>
            <a:xfrm>
              <a:off x="6213" y="5186427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621" name="Straight Connector 186"/>
            <p:cNvSpPr/>
            <p:nvPr/>
          </p:nvSpPr>
          <p:spPr>
            <a:xfrm>
              <a:off x="6213" y="5743617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622" name="Straight Connector 187"/>
            <p:cNvSpPr/>
            <p:nvPr/>
          </p:nvSpPr>
          <p:spPr>
            <a:xfrm>
              <a:off x="6213" y="6858000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623" name="Straight Connector 188"/>
            <p:cNvSpPr/>
            <p:nvPr/>
          </p:nvSpPr>
          <p:spPr>
            <a:xfrm>
              <a:off x="22826" y="6248402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</p:grpSp>
      <p:sp>
        <p:nvSpPr>
          <p:cNvPr id="625" name="Rectangle 190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626" name="Rectangle 192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627" name="Right Triangle 194"/>
          <p:cNvSpPr/>
          <p:nvPr/>
        </p:nvSpPr>
        <p:spPr>
          <a:xfrm rot="13500000">
            <a:off x="-277932" y="1559140"/>
            <a:ext cx="568291" cy="56829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1201AF">
              <a:alpha val="17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657" name="Group 196"/>
          <p:cNvGrpSpPr/>
          <p:nvPr/>
        </p:nvGrpSpPr>
        <p:grpSpPr>
          <a:xfrm>
            <a:off x="-1" y="0"/>
            <a:ext cx="12214831" cy="6858000"/>
            <a:chOff x="0" y="0"/>
            <a:chExt cx="12214829" cy="6858000"/>
          </a:xfrm>
        </p:grpSpPr>
        <p:sp>
          <p:nvSpPr>
            <p:cNvPr id="628" name="Straight Connector 197"/>
            <p:cNvSpPr/>
            <p:nvPr/>
          </p:nvSpPr>
          <p:spPr>
            <a:xfrm>
              <a:off x="-1" y="6686284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629" name="Straight Connector 198"/>
            <p:cNvSpPr/>
            <p:nvPr/>
          </p:nvSpPr>
          <p:spPr>
            <a:xfrm flipH="1">
              <a:off x="6213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630" name="Straight Connector 199"/>
            <p:cNvSpPr/>
            <p:nvPr/>
          </p:nvSpPr>
          <p:spPr>
            <a:xfrm flipH="1">
              <a:off x="11999473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631" name="Straight Connector 200"/>
            <p:cNvSpPr/>
            <p:nvPr/>
          </p:nvSpPr>
          <p:spPr>
            <a:xfrm flipH="1">
              <a:off x="198741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632" name="Straight Connector 201"/>
            <p:cNvSpPr/>
            <p:nvPr/>
          </p:nvSpPr>
          <p:spPr>
            <a:xfrm flipH="1">
              <a:off x="1198179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633" name="Straight Connector 202"/>
            <p:cNvSpPr/>
            <p:nvPr/>
          </p:nvSpPr>
          <p:spPr>
            <a:xfrm flipH="1">
              <a:off x="2197617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634" name="Straight Connector 203"/>
            <p:cNvSpPr/>
            <p:nvPr/>
          </p:nvSpPr>
          <p:spPr>
            <a:xfrm flipH="1">
              <a:off x="3197056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635" name="Straight Connector 204"/>
            <p:cNvSpPr/>
            <p:nvPr/>
          </p:nvSpPr>
          <p:spPr>
            <a:xfrm flipH="1">
              <a:off x="4196494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636" name="Straight Connector 205"/>
            <p:cNvSpPr/>
            <p:nvPr/>
          </p:nvSpPr>
          <p:spPr>
            <a:xfrm flipH="1">
              <a:off x="5195932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637" name="Straight Connector 206"/>
            <p:cNvSpPr/>
            <p:nvPr/>
          </p:nvSpPr>
          <p:spPr>
            <a:xfrm flipH="1">
              <a:off x="6195371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638" name="Straight Connector 207"/>
            <p:cNvSpPr/>
            <p:nvPr/>
          </p:nvSpPr>
          <p:spPr>
            <a:xfrm flipH="1">
              <a:off x="7194809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639" name="Straight Connector 208"/>
            <p:cNvSpPr/>
            <p:nvPr/>
          </p:nvSpPr>
          <p:spPr>
            <a:xfrm flipH="1">
              <a:off x="8194246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640" name="Straight Connector 209"/>
            <p:cNvSpPr/>
            <p:nvPr/>
          </p:nvSpPr>
          <p:spPr>
            <a:xfrm flipH="1">
              <a:off x="9193685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641" name="Straight Connector 210"/>
            <p:cNvSpPr/>
            <p:nvPr/>
          </p:nvSpPr>
          <p:spPr>
            <a:xfrm flipH="1">
              <a:off x="10193123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642" name="Straight Connector 211"/>
            <p:cNvSpPr/>
            <p:nvPr/>
          </p:nvSpPr>
          <p:spPr>
            <a:xfrm flipH="1">
              <a:off x="11192561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643" name="Straight Connector 212"/>
            <p:cNvSpPr/>
            <p:nvPr/>
          </p:nvSpPr>
          <p:spPr>
            <a:xfrm flipH="1">
              <a:off x="12192000" y="0"/>
              <a:ext cx="1" cy="685800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644" name="Straight Connector 213"/>
            <p:cNvSpPr/>
            <p:nvPr/>
          </p:nvSpPr>
          <p:spPr>
            <a:xfrm>
              <a:off x="6213" y="171716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645" name="Straight Connector 214"/>
            <p:cNvSpPr/>
            <p:nvPr/>
          </p:nvSpPr>
          <p:spPr>
            <a:xfrm>
              <a:off x="6213" y="728906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646" name="Straight Connector 215"/>
            <p:cNvSpPr/>
            <p:nvPr/>
          </p:nvSpPr>
          <p:spPr>
            <a:xfrm>
              <a:off x="6213" y="1286096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647" name="Straight Connector 216"/>
            <p:cNvSpPr/>
            <p:nvPr/>
          </p:nvSpPr>
          <p:spPr>
            <a:xfrm>
              <a:off x="6213" y="1843286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648" name="Straight Connector 217"/>
            <p:cNvSpPr/>
            <p:nvPr/>
          </p:nvSpPr>
          <p:spPr>
            <a:xfrm>
              <a:off x="6213" y="2400476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649" name="Straight Connector 218"/>
            <p:cNvSpPr/>
            <p:nvPr/>
          </p:nvSpPr>
          <p:spPr>
            <a:xfrm>
              <a:off x="6213" y="2957666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650" name="Straight Connector 219"/>
            <p:cNvSpPr/>
            <p:nvPr/>
          </p:nvSpPr>
          <p:spPr>
            <a:xfrm>
              <a:off x="6213" y="3514857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651" name="Straight Connector 220"/>
            <p:cNvSpPr/>
            <p:nvPr/>
          </p:nvSpPr>
          <p:spPr>
            <a:xfrm>
              <a:off x="6213" y="4072047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652" name="Straight Connector 221"/>
            <p:cNvSpPr/>
            <p:nvPr/>
          </p:nvSpPr>
          <p:spPr>
            <a:xfrm>
              <a:off x="6213" y="4629237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653" name="Straight Connector 222"/>
            <p:cNvSpPr/>
            <p:nvPr/>
          </p:nvSpPr>
          <p:spPr>
            <a:xfrm>
              <a:off x="6213" y="5186426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654" name="Straight Connector 223"/>
            <p:cNvSpPr/>
            <p:nvPr/>
          </p:nvSpPr>
          <p:spPr>
            <a:xfrm>
              <a:off x="6213" y="5743616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655" name="Straight Connector 224"/>
            <p:cNvSpPr/>
            <p:nvPr/>
          </p:nvSpPr>
          <p:spPr>
            <a:xfrm>
              <a:off x="6213" y="6858000"/>
              <a:ext cx="12192004" cy="0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  <p:sp>
          <p:nvSpPr>
            <p:cNvPr id="656" name="Straight Connector 225"/>
            <p:cNvSpPr/>
            <p:nvPr/>
          </p:nvSpPr>
          <p:spPr>
            <a:xfrm>
              <a:off x="22826" y="6248401"/>
              <a:ext cx="12192004" cy="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>
                <a:defRPr>
                  <a:latin typeface="+mj-lt"/>
                  <a:ea typeface="+mj-ea"/>
                  <a:cs typeface="+mj-cs"/>
                  <a:sym typeface="Helvetica"/>
                </a:defRPr>
              </a:pPr>
            </a:p>
          </p:txBody>
        </p:sp>
      </p:grpSp>
      <p:sp>
        <p:nvSpPr>
          <p:cNvPr id="658" name="Title 1"/>
          <p:cNvSpPr txBox="1"/>
          <p:nvPr>
            <p:ph type="title"/>
          </p:nvPr>
        </p:nvSpPr>
        <p:spPr>
          <a:xfrm>
            <a:off x="10160" y="-87331"/>
            <a:ext cx="4952999" cy="2247614"/>
          </a:xfrm>
          <a:prstGeom prst="rect">
            <a:avLst/>
          </a:prstGeom>
        </p:spPr>
        <p:txBody>
          <a:bodyPr anchor="ctr"/>
          <a:lstStyle>
            <a:lvl1pPr algn="ctr">
              <a:defRPr>
                <a:solidFill>
                  <a:srgbClr val="000000"/>
                </a:solidFill>
              </a:defRPr>
            </a:lvl1pPr>
          </a:lstStyle>
          <a:p>
            <a:pPr/>
            <a:r>
              <a:t>Datganiadau o'r hyn sy'n bwysig</a:t>
            </a:r>
          </a:p>
        </p:txBody>
      </p:sp>
      <p:sp>
        <p:nvSpPr>
          <p:cNvPr id="659" name="Content Placeholder 2"/>
          <p:cNvSpPr txBox="1"/>
          <p:nvPr>
            <p:ph type="body" sz="half" idx="1"/>
          </p:nvPr>
        </p:nvSpPr>
        <p:spPr>
          <a:xfrm>
            <a:off x="579119" y="1923712"/>
            <a:ext cx="7289801" cy="4350614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0000"/>
              </a:lnSpc>
              <a:defRPr sz="22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Defnyddir y system rif i gynrychioli a chymharu'r perthnasoedd rhwng rhifau a meintiau.</a:t>
            </a:r>
          </a:p>
          <a:p>
            <a:pPr>
              <a:lnSpc>
                <a:spcPct val="100000"/>
              </a:lnSpc>
              <a:defRPr sz="22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Mae algebra yn defnyddio systemau symbolau i fynegi strwythur perthnasoedd mathemategol.</a:t>
            </a:r>
          </a:p>
          <a:p>
            <a:pPr>
              <a:lnSpc>
                <a:spcPct val="100000"/>
              </a:lnSpc>
              <a:defRPr sz="22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Mae geometreg yn canolbwyntio ar berthnasoedd sy'n ymwneud â siâp, gofod a safle, ac mae mesur yn canolbwyntio ar feintioli ffenomena yn y byd ffisegol.</a:t>
            </a:r>
          </a:p>
          <a:p>
            <a:pPr>
              <a:lnSpc>
                <a:spcPct val="100000"/>
              </a:lnSpc>
              <a:defRPr sz="22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 Mae ystadegau yn cynrychioli data, mae tebygolrwydd yn modelu siawns, ac mae’r ddau yn cefnogi casgliadau a phenderfyniadau gwybodus.</a:t>
            </a:r>
          </a:p>
        </p:txBody>
      </p:sp>
      <p:sp>
        <p:nvSpPr>
          <p:cNvPr id="660" name="Flowchart: Document 227"/>
          <p:cNvSpPr/>
          <p:nvPr/>
        </p:nvSpPr>
        <p:spPr>
          <a:xfrm rot="5400000">
            <a:off x="7472608" y="2121996"/>
            <a:ext cx="6858001" cy="261401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9255" fill="norm" stroke="1" extrusionOk="0">
                <a:moveTo>
                  <a:pt x="0" y="0"/>
                </a:moveTo>
                <a:lnTo>
                  <a:pt x="21600" y="0"/>
                </a:lnTo>
                <a:lnTo>
                  <a:pt x="21600" y="15641"/>
                </a:lnTo>
                <a:cubicBezTo>
                  <a:pt x="10800" y="15641"/>
                  <a:pt x="10800" y="21600"/>
                  <a:pt x="0" y="18214"/>
                </a:cubicBezTo>
                <a:close/>
              </a:path>
            </a:pathLst>
          </a:custGeom>
          <a:solidFill>
            <a:srgbClr val="1201AF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pic>
        <p:nvPicPr>
          <p:cNvPr id="661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rcRect l="0" t="0" r="1" b="29214"/>
          <a:stretch>
            <a:fillRect/>
          </a:stretch>
        </p:blipFill>
        <p:spPr>
          <a:xfrm>
            <a:off x="8322056" y="457200"/>
            <a:ext cx="3583385" cy="358338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0801" y="0"/>
                </a:moveTo>
                <a:cubicBezTo>
                  <a:pt x="4836" y="0"/>
                  <a:pt x="0" y="4836"/>
                  <a:pt x="0" y="10801"/>
                </a:cubicBezTo>
                <a:cubicBezTo>
                  <a:pt x="0" y="16766"/>
                  <a:pt x="4836" y="21600"/>
                  <a:pt x="10801" y="21600"/>
                </a:cubicBezTo>
                <a:cubicBezTo>
                  <a:pt x="16766" y="21600"/>
                  <a:pt x="21600" y="16766"/>
                  <a:pt x="21600" y="10801"/>
                </a:cubicBezTo>
                <a:cubicBezTo>
                  <a:pt x="21600" y="4836"/>
                  <a:pt x="16766" y="0"/>
                  <a:pt x="10801" y="0"/>
                </a:cubicBezTo>
                <a:close/>
              </a:path>
            </a:pathLst>
          </a:cu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3" name="Title 1"/>
          <p:cNvSpPr txBox="1"/>
          <p:nvPr>
            <p:ph type="title"/>
          </p:nvPr>
        </p:nvSpPr>
        <p:spPr>
          <a:xfrm>
            <a:off x="457199" y="365125"/>
            <a:ext cx="10722934" cy="1325563"/>
          </a:xfrm>
          <a:prstGeom prst="rect">
            <a:avLst/>
          </a:prstGeom>
        </p:spPr>
        <p:txBody>
          <a:bodyPr/>
          <a:lstStyle/>
          <a:p>
            <a:pPr algn="ctr" defTabSz="868680">
              <a:defRPr sz="4100"/>
            </a:pPr>
            <a:r>
              <a:t>Camau Cynnydd </a:t>
            </a:r>
            <a:br/>
            <a:r>
              <a:t>Progression Steps </a:t>
            </a:r>
          </a:p>
        </p:txBody>
      </p:sp>
      <p:pic>
        <p:nvPicPr>
          <p:cNvPr id="664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60783" y="631639"/>
            <a:ext cx="11094157" cy="564687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6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72842" y="355674"/>
            <a:ext cx="10846315" cy="6336227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68" name="Table 3"/>
          <p:cNvGraphicFramePr/>
          <p:nvPr/>
        </p:nvGraphicFramePr>
        <p:xfrm>
          <a:off x="853438" y="853438"/>
          <a:ext cx="10676257" cy="5407083"/>
        </p:xfrm>
        <a:graphic xmlns:a="http://schemas.openxmlformats.org/drawingml/2006/main">
          <a:graphicData uri="http://schemas.openxmlformats.org/drawingml/2006/table">
            <a:tbl>
              <a:tblPr firstCol="0" firstRow="1" lastCol="0" lastRow="0" bandCol="0" bandRow="1" rtl="0">
                <a:tableStyleId>{4C3C2611-4C71-4FC5-86AE-919BDF0F9419}</a:tableStyleId>
              </a:tblPr>
              <a:tblGrid>
                <a:gridCol w="2673094"/>
                <a:gridCol w="2673094"/>
                <a:gridCol w="2656972"/>
                <a:gridCol w="2673094"/>
              </a:tblGrid>
              <a:tr h="1223825">
                <a:tc>
                  <a:txBody>
                    <a:bodyPr/>
                    <a:lstStyle/>
                    <a:p>
                      <a:pPr algn="l">
                        <a:defRPr b="0" cap="none" spc="0" sz="1800">
                          <a:solidFill>
                            <a:srgbClr val="000000"/>
                          </a:solidFill>
                        </a:defRPr>
                      </a:pPr>
                      <a:r>
                        <a:rPr b="1">
                          <a:solidFill>
                            <a:srgbClr val="FFFFFF"/>
                          </a:solidFill>
                          <a:latin typeface="Avenir Next LT Pro"/>
                          <a:ea typeface="Avenir Next LT Pro"/>
                          <a:cs typeface="Avenir Next LT Pro"/>
                        </a:rPr>
                        <a:t>Rhannu meini prawf gyda disgyblion</a:t>
                      </a:r>
                    </a:p>
                  </a:txBody>
                  <a:tcPr marL="34290" marR="34290" marT="34290" marB="34290" anchor="t" anchorCtr="0" horzOverflow="overflow">
                    <a:solidFill>
                      <a:srgbClr val="FD868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b="0" cap="none" spc="0" sz="1800">
                          <a:solidFill>
                            <a:srgbClr val="000000"/>
                          </a:solidFill>
                        </a:defRPr>
                      </a:pPr>
                      <a:r>
                        <a:rPr b="1">
                          <a:solidFill>
                            <a:srgbClr val="FFFFFF"/>
                          </a:solidFill>
                          <a:latin typeface="Avenir Next LT Pro"/>
                          <a:ea typeface="Avenir Next LT Pro"/>
                          <a:cs typeface="Avenir Next LT Pro"/>
                        </a:rPr>
                        <a:t>Ansawdd cwestiynau/ansawdd y siarad</a:t>
                      </a:r>
                    </a:p>
                  </a:txBody>
                  <a:tcPr marL="34290" marR="34290" marT="34290" marB="34290" anchor="t" anchorCtr="0" horzOverflow="overflow">
                    <a:solidFill>
                      <a:srgbClr val="FD868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b="0" cap="none" spc="0" sz="1800">
                          <a:solidFill>
                            <a:srgbClr val="000000"/>
                          </a:solidFill>
                        </a:defRPr>
                      </a:pPr>
                      <a:r>
                        <a:rPr b="1">
                          <a:solidFill>
                            <a:srgbClr val="FFFFFF"/>
                          </a:solidFill>
                          <a:latin typeface="Avenir Next LT Pro"/>
                          <a:ea typeface="Avenir Next LT Pro"/>
                          <a:cs typeface="Avenir Next LT Pro"/>
                        </a:rPr>
                        <a:t>Defnydd o adborth safonol</a:t>
                      </a:r>
                    </a:p>
                  </a:txBody>
                  <a:tcPr marL="34290" marR="34290" marT="34290" marB="34290" anchor="t" anchorCtr="0" horzOverflow="overflow">
                    <a:solidFill>
                      <a:srgbClr val="FD868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b="0" cap="none" spc="0" sz="1800">
                          <a:solidFill>
                            <a:srgbClr val="000000"/>
                          </a:solidFill>
                        </a:defRPr>
                      </a:pPr>
                      <a:r>
                        <a:rPr b="1">
                          <a:solidFill>
                            <a:srgbClr val="FFFFFF"/>
                          </a:solidFill>
                          <a:latin typeface="Avenir Next LT Pro"/>
                          <a:ea typeface="Avenir Next LT Pro"/>
                          <a:cs typeface="Avenir Next LT Pro"/>
                        </a:rPr>
                        <a:t>Hunan asesu ac asesu cymheiriaid</a:t>
                      </a:r>
                    </a:p>
                  </a:txBody>
                  <a:tcPr marL="34290" marR="34290" marT="34290" marB="34290" anchor="t" anchorCtr="0" horzOverflow="overflow">
                    <a:solidFill>
                      <a:srgbClr val="FD8686"/>
                    </a:solidFill>
                  </a:tcPr>
                </a:tc>
              </a:tr>
              <a:tr h="2091628">
                <a:tc>
                  <a:txBody>
                    <a:bodyPr/>
                    <a:lstStyle/>
                    <a:p>
                      <a:pPr algn="l">
                        <a:defRPr cap="none" spc="0" sz="1800"/>
                      </a:pPr>
                      <a:r>
                        <a:rPr>
                          <a:latin typeface="Avenir Next LT Pro"/>
                          <a:ea typeface="Avenir Next LT Pro"/>
                          <a:cs typeface="Avenir Next LT Pro"/>
                        </a:rPr>
                        <a:t>Dysgwyr yn gwybod beth fydd sydd angen i gyflawni gwaith da. </a:t>
                      </a:r>
                    </a:p>
                  </a:txBody>
                  <a:tcPr marL="34290" marR="34290" marT="34290" marB="34290" anchor="t" anchorCtr="0" horzOverflow="overflow">
                    <a:solidFill>
                      <a:srgbClr val="FED8D8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cap="none" spc="0" sz="1800"/>
                      </a:pPr>
                      <a:r>
                        <a:rPr>
                          <a:latin typeface="Avenir Next LT Pro"/>
                          <a:ea typeface="Avenir Next LT Pro"/>
                          <a:cs typeface="Avenir Next LT Pro"/>
                        </a:rPr>
                        <a:t>Pob dysgwr yn meddwl yn weithredol am atebion i gwestiynau pen-agored da. </a:t>
                      </a:r>
                    </a:p>
                  </a:txBody>
                  <a:tcPr marL="34290" marR="34290" marT="34290" marB="34290" anchor="t" anchorCtr="0" horzOverflow="overflow">
                    <a:solidFill>
                      <a:srgbClr val="FED8D8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cap="none" spc="0" sz="1800"/>
                      </a:pPr>
                      <a:r>
                        <a:rPr>
                          <a:latin typeface="Avenir Next LT Pro"/>
                          <a:ea typeface="Avenir Next LT Pro"/>
                          <a:cs typeface="Avenir Next LT Pro"/>
                        </a:rPr>
                        <a:t>Adborth parhaus yn cadw’r dysgu ar y trywydd cywir</a:t>
                      </a:r>
                    </a:p>
                  </a:txBody>
                  <a:tcPr marL="34290" marR="34290" marT="34290" marB="34290" anchor="t" anchorCtr="0" horzOverflow="overflow">
                    <a:solidFill>
                      <a:srgbClr val="FED8D8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cap="none" spc="0" sz="1800"/>
                      </a:pPr>
                      <a:r>
                        <a:rPr>
                          <a:latin typeface="Avenir Next LT Pro"/>
                          <a:ea typeface="Avenir Next LT Pro"/>
                          <a:cs typeface="Avenir Next LT Pro"/>
                        </a:rPr>
                        <a:t>Dysgwyr yn elwa o werthuso gwaith ei gilydd. </a:t>
                      </a:r>
                    </a:p>
                  </a:txBody>
                  <a:tcPr marL="34290" marR="34290" marT="34290" marB="34290" anchor="t" anchorCtr="0" horzOverflow="overflow">
                    <a:solidFill>
                      <a:srgbClr val="FED8D8"/>
                    </a:solidFill>
                  </a:tcPr>
                </a:tc>
              </a:tr>
              <a:tr h="2091628">
                <a:tc>
                  <a:txBody>
                    <a:bodyPr/>
                    <a:lstStyle/>
                    <a:p>
                      <a:pPr algn="l">
                        <a:defRPr cap="none" spc="0" sz="1800"/>
                      </a:pPr>
                      <a:r>
                        <a:rPr>
                          <a:latin typeface="Avenir Next LT Pro"/>
                          <a:ea typeface="Avenir Next LT Pro"/>
                          <a:cs typeface="Avenir Next LT Pro"/>
                        </a:rPr>
                        <a:t>Dysgwyr yn gwybod ble maen nhw arni a’r camau nesaf yn unol â’r meini prawf. </a:t>
                      </a:r>
                    </a:p>
                  </a:txBody>
                  <a:tcPr marL="34290" marR="34290" marT="34290" marB="34290" anchor="t" anchorCtr="0" horzOverflow="overflow">
                    <a:solidFill>
                      <a:srgbClr val="FFEDED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cap="none" spc="0" sz="1800"/>
                      </a:pPr>
                      <a:r>
                        <a:rPr>
                          <a:latin typeface="Avenir Next LT Pro"/>
                          <a:ea typeface="Avenir Next LT Pro"/>
                          <a:cs typeface="Avenir Next LT Pro"/>
                        </a:rPr>
                        <a:t>Dysgwyr yn egluro syniadau i’w gilydd, gan atgyfnerthu eu dysgu a’u dealltwriaeth. </a:t>
                      </a:r>
                    </a:p>
                  </a:txBody>
                  <a:tcPr marL="34290" marR="34290" marT="34290" marB="34290" anchor="t" anchorCtr="0" horzOverflow="overflow">
                    <a:solidFill>
                      <a:srgbClr val="FFEDED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cap="none" spc="0" sz="1800"/>
                      </a:pPr>
                      <a:r>
                        <a:rPr>
                          <a:latin typeface="Avenir Next LT Pro"/>
                          <a:ea typeface="Avenir Next LT Pro"/>
                          <a:cs typeface="Avenir Next LT Pro"/>
                        </a:rPr>
                        <a:t>Dysgwyr yn gweithredu ar yr adborth yn y fan a’r lle. Dysgwyr yn cymryd y cam nesaf. </a:t>
                      </a:r>
                    </a:p>
                  </a:txBody>
                  <a:tcPr marL="34290" marR="34290" marT="34290" marB="34290" anchor="t" anchorCtr="0" horzOverflow="overflow">
                    <a:solidFill>
                      <a:srgbClr val="FFEDED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defRPr cap="none" spc="0" sz="1800"/>
                      </a:pPr>
                      <a:r>
                        <a:rPr>
                          <a:latin typeface="Avenir Next LT Pro"/>
                          <a:ea typeface="Avenir Next LT Pro"/>
                          <a:cs typeface="Avenir Next LT Pro"/>
                        </a:rPr>
                        <a:t>Dysgwyr yn raddol yn dod yn fwy annibynnol wrth ddysgu sut i hunan-asesu. </a:t>
                      </a:r>
                    </a:p>
                  </a:txBody>
                  <a:tcPr marL="34290" marR="34290" marT="34290" marB="34290" anchor="t" anchorCtr="0" horzOverflow="overflow">
                    <a:solidFill>
                      <a:srgbClr val="FFEDED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xmlns:p14="http://schemas.microsoft.com/office/powerpoint/2010/main" spd="med" advClick="1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0" name="Title 1"/>
          <p:cNvSpPr txBox="1"/>
          <p:nvPr>
            <p:ph type="title"/>
          </p:nvPr>
        </p:nvSpPr>
        <p:spPr>
          <a:xfrm>
            <a:off x="733771" y="460512"/>
            <a:ext cx="3004586" cy="894524"/>
          </a:xfrm>
          <a:prstGeom prst="rect">
            <a:avLst/>
          </a:prstGeom>
        </p:spPr>
        <p:txBody>
          <a:bodyPr/>
          <a:lstStyle>
            <a:lvl1pPr>
              <a:defRPr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pPr/>
            <a:r>
              <a:t>AagD</a:t>
            </a:r>
          </a:p>
        </p:txBody>
      </p:sp>
      <p:sp>
        <p:nvSpPr>
          <p:cNvPr id="671" name="Content Placeholder 2"/>
          <p:cNvSpPr txBox="1"/>
          <p:nvPr>
            <p:ph type="body" sz="half" idx="1"/>
          </p:nvPr>
        </p:nvSpPr>
        <p:spPr>
          <a:xfrm>
            <a:off x="5156684" y="1401417"/>
            <a:ext cx="6172202" cy="5175253"/>
          </a:xfrm>
          <a:prstGeom prst="rect">
            <a:avLst/>
          </a:prstGeom>
        </p:spPr>
        <p:txBody>
          <a:bodyPr/>
          <a:lstStyle/>
          <a:p>
            <a:pPr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Athro'n asesu ble mae'r dysgwyr ac yn addasu'r addysgu</a:t>
            </a:r>
          </a:p>
          <a:p>
            <a:pPr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Rhannu Meini Prawf Llwyddiant</a:t>
            </a:r>
          </a:p>
          <a:p>
            <a:pPr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Datblygu cwestiynu – Sawl ffordd allwch chi feddwl amdano i wneud 10? Rhowch ddewis o atebion iddyn nhw. Yr ateb yw 40. Beth yw'r cwestiwn.</a:t>
            </a:r>
          </a:p>
          <a:p>
            <a:pPr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Archwilio syniadau anghywir ac atebion-  mae hyn yn bwysig.</a:t>
            </a:r>
          </a:p>
          <a:p>
            <a:pPr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Asesu cyfoedion a hunanasesu </a:t>
            </a:r>
          </a:p>
        </p:txBody>
      </p:sp>
      <p:sp>
        <p:nvSpPr>
          <p:cNvPr id="672" name="Text Placeholder 3"/>
          <p:cNvSpPr/>
          <p:nvPr>
            <p:ph type="body" idx="21"/>
          </p:nvPr>
        </p:nvSpPr>
        <p:spPr>
          <a:xfrm>
            <a:off x="534986" y="1825487"/>
            <a:ext cx="3932241" cy="289719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pPr marL="457200" indent="-457200">
              <a:buFont typeface="Comic Sans MS"/>
              <a:buChar char="➢"/>
              <a:defRPr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Meini Prawf Llwyddiant </a:t>
            </a:r>
          </a:p>
          <a:p>
            <a:pPr marL="457200" indent="-457200">
              <a:buFont typeface="Comic Sans MS"/>
              <a:buChar char="➢"/>
              <a:defRPr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Cwestiynu</a:t>
            </a:r>
          </a:p>
          <a:p>
            <a:pPr marL="457200" indent="-457200">
              <a:buFont typeface="Comic Sans MS"/>
              <a:buChar char="➢"/>
              <a:defRPr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Asesu cyfoedion</a:t>
            </a:r>
          </a:p>
        </p:txBody>
      </p:sp>
      <p:pic>
        <p:nvPicPr>
          <p:cNvPr id="673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231827" y="4179487"/>
            <a:ext cx="2743202" cy="272046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" name="Content Placeholder 2"/>
          <p:cNvSpPr txBox="1"/>
          <p:nvPr>
            <p:ph type="body" sz="quarter" idx="1"/>
          </p:nvPr>
        </p:nvSpPr>
        <p:spPr>
          <a:xfrm>
            <a:off x="915987" y="579782"/>
            <a:ext cx="4820481" cy="3147673"/>
          </a:xfrm>
          <a:prstGeom prst="rect">
            <a:avLst/>
          </a:prstGeom>
        </p:spPr>
        <p:txBody>
          <a:bodyPr/>
          <a:lstStyle/>
          <a:p>
            <a:pPr>
              <a:defRPr sz="28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White boards – secret squirrel</a:t>
            </a:r>
          </a:p>
          <a:p>
            <a:pPr>
              <a:defRPr sz="28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Think, Pair, Share</a:t>
            </a:r>
          </a:p>
          <a:p>
            <a:pPr>
              <a:defRPr sz="28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Give a wait time</a:t>
            </a:r>
          </a:p>
          <a:p>
            <a:pPr>
              <a:defRPr sz="28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No hands up</a:t>
            </a:r>
          </a:p>
        </p:txBody>
      </p:sp>
      <p:sp>
        <p:nvSpPr>
          <p:cNvPr id="676" name="TextBox 1"/>
          <p:cNvSpPr txBox="1"/>
          <p:nvPr/>
        </p:nvSpPr>
        <p:spPr>
          <a:xfrm>
            <a:off x="5989318" y="3876261"/>
            <a:ext cx="6110584" cy="20726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sz="2800">
                <a:solidFill>
                  <a:srgbClr val="FFFFFF"/>
                </a:solidFill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1 - Byrddau gwyn</a:t>
            </a:r>
          </a:p>
          <a:p>
            <a:pPr>
              <a:defRPr sz="2800">
                <a:solidFill>
                  <a:srgbClr val="FFFFFF"/>
                </a:solidFill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2 – Meddwl, Paru, Rhannu</a:t>
            </a:r>
          </a:p>
          <a:p>
            <a:pPr>
              <a:defRPr sz="2800">
                <a:solidFill>
                  <a:srgbClr val="FFFFFF"/>
                </a:solidFill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3 – Arhoswch </a:t>
            </a:r>
          </a:p>
          <a:p>
            <a:pPr>
              <a:defRPr sz="2800">
                <a:solidFill>
                  <a:srgbClr val="FFFFFF"/>
                </a:solidFill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4 – dim dwylo i fyny</a:t>
            </a:r>
          </a:p>
        </p:txBody>
      </p:sp>
      <p:pic>
        <p:nvPicPr>
          <p:cNvPr id="677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129670" y="768005"/>
            <a:ext cx="2922109" cy="2247489"/>
          </a:xfrm>
          <a:prstGeom prst="rect">
            <a:avLst/>
          </a:prstGeom>
          <a:ln w="12700">
            <a:miter lim="400000"/>
          </a:ln>
        </p:spPr>
      </p:pic>
      <p:pic>
        <p:nvPicPr>
          <p:cNvPr id="678" name="Picture 5" descr="Picture 5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738520" y="4031353"/>
            <a:ext cx="2247902" cy="202883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0" name="Screenshot 2022-03-05 at 20.26.25.png" descr="Screenshot 2022-03-05 at 20.26.25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121441" y="0"/>
            <a:ext cx="9120945" cy="68580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2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71571" y="687705"/>
            <a:ext cx="9694190" cy="548925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4" name="Title 1"/>
          <p:cNvSpPr txBox="1"/>
          <p:nvPr>
            <p:ph type="title"/>
          </p:nvPr>
        </p:nvSpPr>
        <p:spPr>
          <a:xfrm>
            <a:off x="3780147" y="365125"/>
            <a:ext cx="7956224" cy="1325563"/>
          </a:xfrm>
          <a:prstGeom prst="rect">
            <a:avLst/>
          </a:prstGeom>
        </p:spPr>
        <p:txBody>
          <a:bodyPr/>
          <a:lstStyle/>
          <a:p>
            <a:pPr/>
            <a:r>
              <a:t>CPA Approach - Jerome Bruner</a:t>
            </a:r>
          </a:p>
        </p:txBody>
      </p:sp>
      <p:sp>
        <p:nvSpPr>
          <p:cNvPr id="685" name="Content Placeholder 2"/>
          <p:cNvSpPr txBox="1"/>
          <p:nvPr>
            <p:ph type="body" idx="1"/>
          </p:nvPr>
        </p:nvSpPr>
        <p:spPr>
          <a:xfrm>
            <a:off x="3780147" y="1825625"/>
            <a:ext cx="7956224" cy="4667250"/>
          </a:xfrm>
          <a:prstGeom prst="rect">
            <a:avLst/>
          </a:prstGeom>
        </p:spPr>
        <p:txBody>
          <a:bodyPr/>
          <a:lstStyle/>
          <a:p>
            <a:pPr marL="0" indent="0" defTabSz="457200">
              <a:lnSpc>
                <a:spcPct val="100000"/>
              </a:lnSpc>
              <a:spcBef>
                <a:spcPts val="1500"/>
              </a:spcBef>
              <a:buSzTx/>
              <a:buNone/>
              <a:defRPr sz="2000">
                <a:solidFill>
                  <a:srgbClr val="0C1F32"/>
                </a:solidFill>
                <a:latin typeface="+mj-lt"/>
                <a:ea typeface="+mj-ea"/>
                <a:cs typeface="+mj-cs"/>
                <a:sym typeface="Helvetica"/>
              </a:defRPr>
            </a:pPr>
            <a:r>
              <a:t>The abstract nature of maths can be confusing for children, but through the use of concrete materials they are able to ‘see’ and make sense of what is actually happening. </a:t>
            </a:r>
          </a:p>
          <a:p>
            <a:pPr marL="0" indent="0" defTabSz="457200">
              <a:lnSpc>
                <a:spcPct val="100000"/>
              </a:lnSpc>
              <a:spcBef>
                <a:spcPts val="1500"/>
              </a:spcBef>
              <a:buSzTx/>
              <a:buNone/>
              <a:defRPr sz="2000">
                <a:solidFill>
                  <a:srgbClr val="0C1F32"/>
                </a:solidFill>
                <a:latin typeface="+mj-lt"/>
                <a:ea typeface="+mj-ea"/>
                <a:cs typeface="+mj-cs"/>
                <a:sym typeface="Helvetica"/>
              </a:defRPr>
            </a:pPr>
            <a:r>
              <a:t>Previously, there has been the misconception that concrete resources are only for learners who find maths difficult. In fact concrete resources can be used in a great variety of ways at every level. All children, regardless of ability, benefit from the use of practical resources in ensuring understanding goes beyond the learning of a procedure. </a:t>
            </a:r>
          </a:p>
          <a:p>
            <a:pPr marL="0" indent="0" defTabSz="457200">
              <a:lnSpc>
                <a:spcPct val="100000"/>
              </a:lnSpc>
              <a:spcBef>
                <a:spcPts val="1500"/>
              </a:spcBef>
              <a:buSzTx/>
              <a:buNone/>
              <a:defRPr sz="2000">
                <a:solidFill>
                  <a:srgbClr val="0C1F32"/>
                </a:solidFill>
                <a:latin typeface="+mj-lt"/>
                <a:ea typeface="+mj-ea"/>
                <a:cs typeface="+mj-cs"/>
                <a:sym typeface="Helvetica"/>
              </a:defRPr>
            </a:pPr>
            <a:r>
              <a:t>Practical resources promote reasoning and discussion, enabling children to articulate and explain a concept. Teachers are also able to observe the children to gain a greater understanding of where misconceptions lie and to establish the depth of their understanding. 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7" name="Rectangle 48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688" name="Rectangle 50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689" name="Right Triangle 52"/>
          <p:cNvSpPr/>
          <p:nvPr/>
        </p:nvSpPr>
        <p:spPr>
          <a:xfrm rot="13500000">
            <a:off x="-277934" y="1559139"/>
            <a:ext cx="568293" cy="56829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1201AF">
              <a:alpha val="17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719" name="Group 54"/>
          <p:cNvGrpSpPr/>
          <p:nvPr/>
        </p:nvGrpSpPr>
        <p:grpSpPr>
          <a:xfrm>
            <a:off x="-22" y="-11"/>
            <a:ext cx="12214842" cy="6858006"/>
            <a:chOff x="-11" y="-5"/>
            <a:chExt cx="12214840" cy="6858005"/>
          </a:xfrm>
        </p:grpSpPr>
        <p:sp>
          <p:nvSpPr>
            <p:cNvPr id="690" name="Straight Connector 55"/>
            <p:cNvSpPr/>
            <p:nvPr/>
          </p:nvSpPr>
          <p:spPr>
            <a:xfrm>
              <a:off x="-12" y="6686281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91" name="Straight Connector 56"/>
            <p:cNvSpPr/>
            <p:nvPr/>
          </p:nvSpPr>
          <p:spPr>
            <a:xfrm flipH="1">
              <a:off x="6201" y="-4"/>
              <a:ext cx="6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92" name="Straight Connector 57"/>
            <p:cNvSpPr/>
            <p:nvPr/>
          </p:nvSpPr>
          <p:spPr>
            <a:xfrm flipH="1">
              <a:off x="11999470" y="-7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93" name="Straight Connector 58"/>
            <p:cNvSpPr/>
            <p:nvPr/>
          </p:nvSpPr>
          <p:spPr>
            <a:xfrm flipH="1">
              <a:off x="198729" y="-4"/>
              <a:ext cx="6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94" name="Straight Connector 59"/>
            <p:cNvSpPr/>
            <p:nvPr/>
          </p:nvSpPr>
          <p:spPr>
            <a:xfrm flipH="1">
              <a:off x="1198170" y="-4"/>
              <a:ext cx="7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95" name="Straight Connector 60"/>
            <p:cNvSpPr/>
            <p:nvPr/>
          </p:nvSpPr>
          <p:spPr>
            <a:xfrm flipH="1">
              <a:off x="2197608" y="-4"/>
              <a:ext cx="7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96" name="Straight Connector 61"/>
            <p:cNvSpPr/>
            <p:nvPr/>
          </p:nvSpPr>
          <p:spPr>
            <a:xfrm flipH="1">
              <a:off x="3197047" y="-4"/>
              <a:ext cx="7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97" name="Straight Connector 62"/>
            <p:cNvSpPr/>
            <p:nvPr/>
          </p:nvSpPr>
          <p:spPr>
            <a:xfrm flipH="1">
              <a:off x="4196486" y="-4"/>
              <a:ext cx="6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98" name="Straight Connector 63"/>
            <p:cNvSpPr/>
            <p:nvPr/>
          </p:nvSpPr>
          <p:spPr>
            <a:xfrm flipH="1">
              <a:off x="5195924" y="-4"/>
              <a:ext cx="6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99" name="Straight Connector 64"/>
            <p:cNvSpPr/>
            <p:nvPr/>
          </p:nvSpPr>
          <p:spPr>
            <a:xfrm flipH="1">
              <a:off x="6195364" y="-4"/>
              <a:ext cx="7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00" name="Straight Connector 65"/>
            <p:cNvSpPr/>
            <p:nvPr/>
          </p:nvSpPr>
          <p:spPr>
            <a:xfrm flipH="1">
              <a:off x="7194802" y="-4"/>
              <a:ext cx="7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01" name="Straight Connector 66"/>
            <p:cNvSpPr/>
            <p:nvPr/>
          </p:nvSpPr>
          <p:spPr>
            <a:xfrm flipH="1">
              <a:off x="8194239" y="-4"/>
              <a:ext cx="7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02" name="Straight Connector 67"/>
            <p:cNvSpPr/>
            <p:nvPr/>
          </p:nvSpPr>
          <p:spPr>
            <a:xfrm flipH="1">
              <a:off x="9193678" y="-4"/>
              <a:ext cx="7" cy="6858001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03" name="Straight Connector 68"/>
            <p:cNvSpPr/>
            <p:nvPr/>
          </p:nvSpPr>
          <p:spPr>
            <a:xfrm flipH="1">
              <a:off x="10193116" y="-7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04" name="Straight Connector 69"/>
            <p:cNvSpPr/>
            <p:nvPr/>
          </p:nvSpPr>
          <p:spPr>
            <a:xfrm flipH="1">
              <a:off x="11192558" y="-7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05" name="Straight Connector 70"/>
            <p:cNvSpPr/>
            <p:nvPr/>
          </p:nvSpPr>
          <p:spPr>
            <a:xfrm flipH="1">
              <a:off x="12191997" y="-7"/>
              <a:ext cx="7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06" name="Straight Connector 71"/>
            <p:cNvSpPr/>
            <p:nvPr/>
          </p:nvSpPr>
          <p:spPr>
            <a:xfrm>
              <a:off x="6202" y="171711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07" name="Straight Connector 72"/>
            <p:cNvSpPr/>
            <p:nvPr/>
          </p:nvSpPr>
          <p:spPr>
            <a:xfrm>
              <a:off x="6202" y="728902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08" name="Straight Connector 73"/>
            <p:cNvSpPr/>
            <p:nvPr/>
          </p:nvSpPr>
          <p:spPr>
            <a:xfrm>
              <a:off x="6202" y="1286092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09" name="Straight Connector 74"/>
            <p:cNvSpPr/>
            <p:nvPr/>
          </p:nvSpPr>
          <p:spPr>
            <a:xfrm>
              <a:off x="6202" y="1843282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10" name="Straight Connector 75"/>
            <p:cNvSpPr/>
            <p:nvPr/>
          </p:nvSpPr>
          <p:spPr>
            <a:xfrm>
              <a:off x="6202" y="2400472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11" name="Straight Connector 76"/>
            <p:cNvSpPr/>
            <p:nvPr/>
          </p:nvSpPr>
          <p:spPr>
            <a:xfrm>
              <a:off x="6202" y="2957662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12" name="Straight Connector 77"/>
            <p:cNvSpPr/>
            <p:nvPr/>
          </p:nvSpPr>
          <p:spPr>
            <a:xfrm>
              <a:off x="6202" y="3514854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13" name="Straight Connector 78"/>
            <p:cNvSpPr/>
            <p:nvPr/>
          </p:nvSpPr>
          <p:spPr>
            <a:xfrm>
              <a:off x="6202" y="4072044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14" name="Straight Connector 79"/>
            <p:cNvSpPr/>
            <p:nvPr/>
          </p:nvSpPr>
          <p:spPr>
            <a:xfrm>
              <a:off x="6202" y="4629234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15" name="Straight Connector 80"/>
            <p:cNvSpPr/>
            <p:nvPr/>
          </p:nvSpPr>
          <p:spPr>
            <a:xfrm>
              <a:off x="6202" y="5186423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16" name="Straight Connector 81"/>
            <p:cNvSpPr/>
            <p:nvPr/>
          </p:nvSpPr>
          <p:spPr>
            <a:xfrm>
              <a:off x="6202" y="5743613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17" name="Straight Connector 82"/>
            <p:cNvSpPr/>
            <p:nvPr/>
          </p:nvSpPr>
          <p:spPr>
            <a:xfrm>
              <a:off x="6202" y="6857997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18" name="Straight Connector 83"/>
            <p:cNvSpPr/>
            <p:nvPr/>
          </p:nvSpPr>
          <p:spPr>
            <a:xfrm>
              <a:off x="22815" y="6248398"/>
              <a:ext cx="12192015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720" name="Title 1"/>
          <p:cNvSpPr txBox="1"/>
          <p:nvPr>
            <p:ph type="title"/>
          </p:nvPr>
        </p:nvSpPr>
        <p:spPr>
          <a:xfrm>
            <a:off x="447036" y="722021"/>
            <a:ext cx="6121407" cy="4198344"/>
          </a:xfrm>
          <a:prstGeom prst="rect">
            <a:avLst/>
          </a:prstGeom>
        </p:spPr>
        <p:txBody>
          <a:bodyPr/>
          <a:lstStyle/>
          <a:p>
            <a:pPr>
              <a:defRPr sz="72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Rhif y dydd</a:t>
            </a:r>
            <a:r>
              <a:rPr sz="4400"/>
              <a:t> </a:t>
            </a:r>
          </a:p>
        </p:txBody>
      </p:sp>
      <p:pic>
        <p:nvPicPr>
          <p:cNvPr id="721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rcRect l="9715" t="0" r="23277" b="1"/>
          <a:stretch>
            <a:fillRect/>
          </a:stretch>
        </p:blipFill>
        <p:spPr>
          <a:xfrm>
            <a:off x="6084923" y="-3445"/>
            <a:ext cx="6130091" cy="686117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19917" h="21600" fill="norm" stroke="1" extrusionOk="0">
                <a:moveTo>
                  <a:pt x="3074" y="0"/>
                </a:moveTo>
                <a:cubicBezTo>
                  <a:pt x="3074" y="10463"/>
                  <a:pt x="-1683" y="10790"/>
                  <a:pt x="638" y="20619"/>
                </a:cubicBezTo>
                <a:lnTo>
                  <a:pt x="884" y="21600"/>
                </a:lnTo>
                <a:lnTo>
                  <a:pt x="16376" y="21600"/>
                </a:lnTo>
                <a:lnTo>
                  <a:pt x="16376" y="21590"/>
                </a:lnTo>
                <a:lnTo>
                  <a:pt x="19917" y="21590"/>
                </a:lnTo>
                <a:lnTo>
                  <a:pt x="19917" y="0"/>
                </a:lnTo>
                <a:lnTo>
                  <a:pt x="3074" y="0"/>
                </a:lnTo>
                <a:close/>
              </a:path>
            </a:pathLst>
          </a:cu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3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060175" y="2366934"/>
            <a:ext cx="9819862" cy="234279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5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14400" y="613272"/>
            <a:ext cx="11887200" cy="487961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7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148080" y="1057284"/>
            <a:ext cx="9499601" cy="384935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9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80719" y="764225"/>
            <a:ext cx="10698482" cy="526859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1" name="Rectangle 292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761" name="Group 294"/>
          <p:cNvGrpSpPr/>
          <p:nvPr/>
        </p:nvGrpSpPr>
        <p:grpSpPr>
          <a:xfrm>
            <a:off x="-6227" y="-7"/>
            <a:ext cx="12214853" cy="6858014"/>
            <a:chOff x="-1" y="0"/>
            <a:chExt cx="12214851" cy="6858013"/>
          </a:xfrm>
        </p:grpSpPr>
        <p:sp>
          <p:nvSpPr>
            <p:cNvPr id="732" name="Straight Connector 295"/>
            <p:cNvSpPr/>
            <p:nvPr/>
          </p:nvSpPr>
          <p:spPr>
            <a:xfrm>
              <a:off x="-2" y="6686293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33" name="Straight Connector 296"/>
            <p:cNvSpPr/>
            <p:nvPr/>
          </p:nvSpPr>
          <p:spPr>
            <a:xfrm flipH="1">
              <a:off x="6210" y="-1"/>
              <a:ext cx="11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34" name="Straight Connector 297"/>
            <p:cNvSpPr/>
            <p:nvPr/>
          </p:nvSpPr>
          <p:spPr>
            <a:xfrm flipH="1">
              <a:off x="11999488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35" name="Straight Connector 298"/>
            <p:cNvSpPr/>
            <p:nvPr/>
          </p:nvSpPr>
          <p:spPr>
            <a:xfrm flipH="1">
              <a:off x="198738" y="-1"/>
              <a:ext cx="11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36" name="Straight Connector 299"/>
            <p:cNvSpPr/>
            <p:nvPr/>
          </p:nvSpPr>
          <p:spPr>
            <a:xfrm flipH="1">
              <a:off x="1198180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37" name="Straight Connector 300"/>
            <p:cNvSpPr/>
            <p:nvPr/>
          </p:nvSpPr>
          <p:spPr>
            <a:xfrm flipH="1">
              <a:off x="2197620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38" name="Straight Connector 301"/>
            <p:cNvSpPr/>
            <p:nvPr/>
          </p:nvSpPr>
          <p:spPr>
            <a:xfrm flipH="1">
              <a:off x="3197060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39" name="Straight Connector 302"/>
            <p:cNvSpPr/>
            <p:nvPr/>
          </p:nvSpPr>
          <p:spPr>
            <a:xfrm flipH="1">
              <a:off x="4196498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40" name="Straight Connector 303"/>
            <p:cNvSpPr/>
            <p:nvPr/>
          </p:nvSpPr>
          <p:spPr>
            <a:xfrm flipH="1">
              <a:off x="5195936" y="-1"/>
              <a:ext cx="11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41" name="Straight Connector 304"/>
            <p:cNvSpPr/>
            <p:nvPr/>
          </p:nvSpPr>
          <p:spPr>
            <a:xfrm flipH="1">
              <a:off x="6195377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42" name="Straight Connector 305"/>
            <p:cNvSpPr/>
            <p:nvPr/>
          </p:nvSpPr>
          <p:spPr>
            <a:xfrm flipH="1">
              <a:off x="7194816" y="-1"/>
              <a:ext cx="11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43" name="Straight Connector 306"/>
            <p:cNvSpPr/>
            <p:nvPr/>
          </p:nvSpPr>
          <p:spPr>
            <a:xfrm flipH="1">
              <a:off x="8194254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44" name="Straight Connector 307"/>
            <p:cNvSpPr/>
            <p:nvPr/>
          </p:nvSpPr>
          <p:spPr>
            <a:xfrm flipH="1">
              <a:off x="9193693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45" name="Straight Connector 308"/>
            <p:cNvSpPr/>
            <p:nvPr/>
          </p:nvSpPr>
          <p:spPr>
            <a:xfrm flipH="1">
              <a:off x="10193131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46" name="Straight Connector 309"/>
            <p:cNvSpPr/>
            <p:nvPr/>
          </p:nvSpPr>
          <p:spPr>
            <a:xfrm flipH="1">
              <a:off x="11192572" y="-1"/>
              <a:ext cx="11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47" name="Straight Connector 310"/>
            <p:cNvSpPr/>
            <p:nvPr/>
          </p:nvSpPr>
          <p:spPr>
            <a:xfrm flipH="1">
              <a:off x="12192015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48" name="Straight Connector 311"/>
            <p:cNvSpPr/>
            <p:nvPr/>
          </p:nvSpPr>
          <p:spPr>
            <a:xfrm>
              <a:off x="6212" y="171717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49" name="Straight Connector 312"/>
            <p:cNvSpPr/>
            <p:nvPr/>
          </p:nvSpPr>
          <p:spPr>
            <a:xfrm>
              <a:off x="6212" y="72890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50" name="Straight Connector 313"/>
            <p:cNvSpPr/>
            <p:nvPr/>
          </p:nvSpPr>
          <p:spPr>
            <a:xfrm>
              <a:off x="6212" y="128609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51" name="Straight Connector 314"/>
            <p:cNvSpPr/>
            <p:nvPr/>
          </p:nvSpPr>
          <p:spPr>
            <a:xfrm>
              <a:off x="6212" y="184328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52" name="Straight Connector 315"/>
            <p:cNvSpPr/>
            <p:nvPr/>
          </p:nvSpPr>
          <p:spPr>
            <a:xfrm>
              <a:off x="6212" y="240047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53" name="Straight Connector 316"/>
            <p:cNvSpPr/>
            <p:nvPr/>
          </p:nvSpPr>
          <p:spPr>
            <a:xfrm>
              <a:off x="6212" y="2957671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54" name="Straight Connector 317"/>
            <p:cNvSpPr/>
            <p:nvPr/>
          </p:nvSpPr>
          <p:spPr>
            <a:xfrm>
              <a:off x="6212" y="3514863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55" name="Straight Connector 318"/>
            <p:cNvSpPr/>
            <p:nvPr/>
          </p:nvSpPr>
          <p:spPr>
            <a:xfrm>
              <a:off x="6212" y="4072053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56" name="Straight Connector 319"/>
            <p:cNvSpPr/>
            <p:nvPr/>
          </p:nvSpPr>
          <p:spPr>
            <a:xfrm>
              <a:off x="6212" y="4629244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57" name="Straight Connector 320"/>
            <p:cNvSpPr/>
            <p:nvPr/>
          </p:nvSpPr>
          <p:spPr>
            <a:xfrm>
              <a:off x="6212" y="5186433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58" name="Straight Connector 321"/>
            <p:cNvSpPr/>
            <p:nvPr/>
          </p:nvSpPr>
          <p:spPr>
            <a:xfrm>
              <a:off x="6212" y="5743624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59" name="Straight Connector 322"/>
            <p:cNvSpPr/>
            <p:nvPr/>
          </p:nvSpPr>
          <p:spPr>
            <a:xfrm>
              <a:off x="6212" y="685800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60" name="Straight Connector 323"/>
            <p:cNvSpPr/>
            <p:nvPr/>
          </p:nvSpPr>
          <p:spPr>
            <a:xfrm>
              <a:off x="22825" y="624840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762" name="Freeform: Shape 325"/>
          <p:cNvSpPr/>
          <p:nvPr/>
        </p:nvSpPr>
        <p:spPr>
          <a:xfrm>
            <a:off x="-6216" y="5014716"/>
            <a:ext cx="2800134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763" name="Freeform: Shape 327"/>
          <p:cNvSpPr/>
          <p:nvPr/>
        </p:nvSpPr>
        <p:spPr>
          <a:xfrm>
            <a:off x="7979726" y="-1"/>
            <a:ext cx="4209230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793" name="Group 329"/>
          <p:cNvGrpSpPr/>
          <p:nvPr/>
        </p:nvGrpSpPr>
        <p:grpSpPr>
          <a:xfrm>
            <a:off x="-6227" y="-7"/>
            <a:ext cx="12214853" cy="6858014"/>
            <a:chOff x="-1" y="0"/>
            <a:chExt cx="12214851" cy="6858013"/>
          </a:xfrm>
        </p:grpSpPr>
        <p:sp>
          <p:nvSpPr>
            <p:cNvPr id="764" name="Straight Connector 330"/>
            <p:cNvSpPr/>
            <p:nvPr/>
          </p:nvSpPr>
          <p:spPr>
            <a:xfrm>
              <a:off x="-2" y="6686293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65" name="Straight Connector 331"/>
            <p:cNvSpPr/>
            <p:nvPr/>
          </p:nvSpPr>
          <p:spPr>
            <a:xfrm flipH="1">
              <a:off x="6210" y="-1"/>
              <a:ext cx="11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66" name="Straight Connector 332"/>
            <p:cNvSpPr/>
            <p:nvPr/>
          </p:nvSpPr>
          <p:spPr>
            <a:xfrm flipH="1">
              <a:off x="11999488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67" name="Straight Connector 333"/>
            <p:cNvSpPr/>
            <p:nvPr/>
          </p:nvSpPr>
          <p:spPr>
            <a:xfrm flipH="1">
              <a:off x="198738" y="-1"/>
              <a:ext cx="11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68" name="Straight Connector 334"/>
            <p:cNvSpPr/>
            <p:nvPr/>
          </p:nvSpPr>
          <p:spPr>
            <a:xfrm flipH="1">
              <a:off x="1198180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69" name="Straight Connector 335"/>
            <p:cNvSpPr/>
            <p:nvPr/>
          </p:nvSpPr>
          <p:spPr>
            <a:xfrm flipH="1">
              <a:off x="2197620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70" name="Straight Connector 336"/>
            <p:cNvSpPr/>
            <p:nvPr/>
          </p:nvSpPr>
          <p:spPr>
            <a:xfrm flipH="1">
              <a:off x="3197060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71" name="Straight Connector 337"/>
            <p:cNvSpPr/>
            <p:nvPr/>
          </p:nvSpPr>
          <p:spPr>
            <a:xfrm flipH="1">
              <a:off x="4196498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72" name="Straight Connector 338"/>
            <p:cNvSpPr/>
            <p:nvPr/>
          </p:nvSpPr>
          <p:spPr>
            <a:xfrm flipH="1">
              <a:off x="5195936" y="-1"/>
              <a:ext cx="11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73" name="Straight Connector 339"/>
            <p:cNvSpPr/>
            <p:nvPr/>
          </p:nvSpPr>
          <p:spPr>
            <a:xfrm flipH="1">
              <a:off x="6195377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74" name="Straight Connector 340"/>
            <p:cNvSpPr/>
            <p:nvPr/>
          </p:nvSpPr>
          <p:spPr>
            <a:xfrm flipH="1">
              <a:off x="7194816" y="-1"/>
              <a:ext cx="11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75" name="Straight Connector 341"/>
            <p:cNvSpPr/>
            <p:nvPr/>
          </p:nvSpPr>
          <p:spPr>
            <a:xfrm flipH="1">
              <a:off x="8194254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76" name="Straight Connector 342"/>
            <p:cNvSpPr/>
            <p:nvPr/>
          </p:nvSpPr>
          <p:spPr>
            <a:xfrm flipH="1">
              <a:off x="9193693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77" name="Straight Connector 343"/>
            <p:cNvSpPr/>
            <p:nvPr/>
          </p:nvSpPr>
          <p:spPr>
            <a:xfrm flipH="1">
              <a:off x="10193131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78" name="Straight Connector 344"/>
            <p:cNvSpPr/>
            <p:nvPr/>
          </p:nvSpPr>
          <p:spPr>
            <a:xfrm flipH="1">
              <a:off x="11192572" y="-1"/>
              <a:ext cx="11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79" name="Straight Connector 345"/>
            <p:cNvSpPr/>
            <p:nvPr/>
          </p:nvSpPr>
          <p:spPr>
            <a:xfrm flipH="1">
              <a:off x="12192015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80" name="Straight Connector 346"/>
            <p:cNvSpPr/>
            <p:nvPr/>
          </p:nvSpPr>
          <p:spPr>
            <a:xfrm>
              <a:off x="6212" y="171717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81" name="Straight Connector 347"/>
            <p:cNvSpPr/>
            <p:nvPr/>
          </p:nvSpPr>
          <p:spPr>
            <a:xfrm>
              <a:off x="6212" y="72890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82" name="Straight Connector 348"/>
            <p:cNvSpPr/>
            <p:nvPr/>
          </p:nvSpPr>
          <p:spPr>
            <a:xfrm>
              <a:off x="6212" y="128609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83" name="Straight Connector 349"/>
            <p:cNvSpPr/>
            <p:nvPr/>
          </p:nvSpPr>
          <p:spPr>
            <a:xfrm>
              <a:off x="6212" y="184328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84" name="Straight Connector 350"/>
            <p:cNvSpPr/>
            <p:nvPr/>
          </p:nvSpPr>
          <p:spPr>
            <a:xfrm>
              <a:off x="6212" y="240047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85" name="Straight Connector 351"/>
            <p:cNvSpPr/>
            <p:nvPr/>
          </p:nvSpPr>
          <p:spPr>
            <a:xfrm>
              <a:off x="6212" y="2957671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86" name="Straight Connector 352"/>
            <p:cNvSpPr/>
            <p:nvPr/>
          </p:nvSpPr>
          <p:spPr>
            <a:xfrm>
              <a:off x="6212" y="3514863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87" name="Straight Connector 353"/>
            <p:cNvSpPr/>
            <p:nvPr/>
          </p:nvSpPr>
          <p:spPr>
            <a:xfrm>
              <a:off x="6212" y="4072053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88" name="Straight Connector 354"/>
            <p:cNvSpPr/>
            <p:nvPr/>
          </p:nvSpPr>
          <p:spPr>
            <a:xfrm>
              <a:off x="6212" y="4629244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89" name="Straight Connector 355"/>
            <p:cNvSpPr/>
            <p:nvPr/>
          </p:nvSpPr>
          <p:spPr>
            <a:xfrm>
              <a:off x="6212" y="5186433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90" name="Straight Connector 356"/>
            <p:cNvSpPr/>
            <p:nvPr/>
          </p:nvSpPr>
          <p:spPr>
            <a:xfrm>
              <a:off x="6212" y="5743624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91" name="Straight Connector 357"/>
            <p:cNvSpPr/>
            <p:nvPr/>
          </p:nvSpPr>
          <p:spPr>
            <a:xfrm>
              <a:off x="6212" y="685800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92" name="Straight Connector 358"/>
            <p:cNvSpPr/>
            <p:nvPr/>
          </p:nvSpPr>
          <p:spPr>
            <a:xfrm>
              <a:off x="22825" y="624840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grpSp>
        <p:nvGrpSpPr>
          <p:cNvPr id="823" name="Group 360"/>
          <p:cNvGrpSpPr/>
          <p:nvPr/>
        </p:nvGrpSpPr>
        <p:grpSpPr>
          <a:xfrm>
            <a:off x="-6227" y="-7"/>
            <a:ext cx="12214853" cy="6858014"/>
            <a:chOff x="-1" y="0"/>
            <a:chExt cx="12214851" cy="6858013"/>
          </a:xfrm>
        </p:grpSpPr>
        <p:sp>
          <p:nvSpPr>
            <p:cNvPr id="794" name="Straight Connector 361"/>
            <p:cNvSpPr/>
            <p:nvPr/>
          </p:nvSpPr>
          <p:spPr>
            <a:xfrm>
              <a:off x="-2" y="6686293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95" name="Straight Connector 362"/>
            <p:cNvSpPr/>
            <p:nvPr/>
          </p:nvSpPr>
          <p:spPr>
            <a:xfrm flipH="1">
              <a:off x="6210" y="-1"/>
              <a:ext cx="11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96" name="Straight Connector 363"/>
            <p:cNvSpPr/>
            <p:nvPr/>
          </p:nvSpPr>
          <p:spPr>
            <a:xfrm flipH="1">
              <a:off x="11999488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97" name="Straight Connector 364"/>
            <p:cNvSpPr/>
            <p:nvPr/>
          </p:nvSpPr>
          <p:spPr>
            <a:xfrm flipH="1">
              <a:off x="198738" y="-1"/>
              <a:ext cx="11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98" name="Straight Connector 365"/>
            <p:cNvSpPr/>
            <p:nvPr/>
          </p:nvSpPr>
          <p:spPr>
            <a:xfrm flipH="1">
              <a:off x="1198180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799" name="Straight Connector 366"/>
            <p:cNvSpPr/>
            <p:nvPr/>
          </p:nvSpPr>
          <p:spPr>
            <a:xfrm flipH="1">
              <a:off x="2197620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800" name="Straight Connector 367"/>
            <p:cNvSpPr/>
            <p:nvPr/>
          </p:nvSpPr>
          <p:spPr>
            <a:xfrm flipH="1">
              <a:off x="3197060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801" name="Straight Connector 368"/>
            <p:cNvSpPr/>
            <p:nvPr/>
          </p:nvSpPr>
          <p:spPr>
            <a:xfrm flipH="1">
              <a:off x="4196498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802" name="Straight Connector 369"/>
            <p:cNvSpPr/>
            <p:nvPr/>
          </p:nvSpPr>
          <p:spPr>
            <a:xfrm flipH="1">
              <a:off x="5195936" y="-1"/>
              <a:ext cx="11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803" name="Straight Connector 370"/>
            <p:cNvSpPr/>
            <p:nvPr/>
          </p:nvSpPr>
          <p:spPr>
            <a:xfrm flipH="1">
              <a:off x="6195377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804" name="Straight Connector 371"/>
            <p:cNvSpPr/>
            <p:nvPr/>
          </p:nvSpPr>
          <p:spPr>
            <a:xfrm flipH="1">
              <a:off x="7194816" y="-1"/>
              <a:ext cx="11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805" name="Straight Connector 372"/>
            <p:cNvSpPr/>
            <p:nvPr/>
          </p:nvSpPr>
          <p:spPr>
            <a:xfrm flipH="1">
              <a:off x="8194254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806" name="Straight Connector 373"/>
            <p:cNvSpPr/>
            <p:nvPr/>
          </p:nvSpPr>
          <p:spPr>
            <a:xfrm flipH="1">
              <a:off x="9193693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807" name="Straight Connector 374"/>
            <p:cNvSpPr/>
            <p:nvPr/>
          </p:nvSpPr>
          <p:spPr>
            <a:xfrm flipH="1">
              <a:off x="10193131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808" name="Straight Connector 375"/>
            <p:cNvSpPr/>
            <p:nvPr/>
          </p:nvSpPr>
          <p:spPr>
            <a:xfrm flipH="1">
              <a:off x="11192572" y="-1"/>
              <a:ext cx="11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809" name="Straight Connector 376"/>
            <p:cNvSpPr/>
            <p:nvPr/>
          </p:nvSpPr>
          <p:spPr>
            <a:xfrm flipH="1">
              <a:off x="12192015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810" name="Straight Connector 377"/>
            <p:cNvSpPr/>
            <p:nvPr/>
          </p:nvSpPr>
          <p:spPr>
            <a:xfrm>
              <a:off x="6212" y="171717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811" name="Straight Connector 378"/>
            <p:cNvSpPr/>
            <p:nvPr/>
          </p:nvSpPr>
          <p:spPr>
            <a:xfrm>
              <a:off x="6212" y="72890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812" name="Straight Connector 379"/>
            <p:cNvSpPr/>
            <p:nvPr/>
          </p:nvSpPr>
          <p:spPr>
            <a:xfrm>
              <a:off x="6212" y="128609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813" name="Straight Connector 380"/>
            <p:cNvSpPr/>
            <p:nvPr/>
          </p:nvSpPr>
          <p:spPr>
            <a:xfrm>
              <a:off x="6212" y="184328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814" name="Straight Connector 381"/>
            <p:cNvSpPr/>
            <p:nvPr/>
          </p:nvSpPr>
          <p:spPr>
            <a:xfrm>
              <a:off x="6212" y="240047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815" name="Straight Connector 382"/>
            <p:cNvSpPr/>
            <p:nvPr/>
          </p:nvSpPr>
          <p:spPr>
            <a:xfrm>
              <a:off x="6212" y="2957671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816" name="Straight Connector 383"/>
            <p:cNvSpPr/>
            <p:nvPr/>
          </p:nvSpPr>
          <p:spPr>
            <a:xfrm>
              <a:off x="6212" y="3514863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817" name="Straight Connector 384"/>
            <p:cNvSpPr/>
            <p:nvPr/>
          </p:nvSpPr>
          <p:spPr>
            <a:xfrm>
              <a:off x="6212" y="4072053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818" name="Straight Connector 385"/>
            <p:cNvSpPr/>
            <p:nvPr/>
          </p:nvSpPr>
          <p:spPr>
            <a:xfrm>
              <a:off x="6212" y="4629244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819" name="Straight Connector 386"/>
            <p:cNvSpPr/>
            <p:nvPr/>
          </p:nvSpPr>
          <p:spPr>
            <a:xfrm>
              <a:off x="6212" y="5186433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820" name="Straight Connector 387"/>
            <p:cNvSpPr/>
            <p:nvPr/>
          </p:nvSpPr>
          <p:spPr>
            <a:xfrm>
              <a:off x="6212" y="5743624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821" name="Straight Connector 388"/>
            <p:cNvSpPr/>
            <p:nvPr/>
          </p:nvSpPr>
          <p:spPr>
            <a:xfrm>
              <a:off x="6212" y="685800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822" name="Straight Connector 389"/>
            <p:cNvSpPr/>
            <p:nvPr/>
          </p:nvSpPr>
          <p:spPr>
            <a:xfrm>
              <a:off x="22825" y="624840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824" name="Rectangle 391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825" name="Rectangle 393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EEEEEE">
              <a:alpha val="8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826" name="Freeform: Shape 395"/>
          <p:cNvSpPr/>
          <p:nvPr/>
        </p:nvSpPr>
        <p:spPr>
          <a:xfrm rot="10800000">
            <a:off x="2748" y="-4"/>
            <a:ext cx="12188957" cy="245315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530" fill="norm" stroke="1" extrusionOk="0">
                <a:moveTo>
                  <a:pt x="15876" y="0"/>
                </a:moveTo>
                <a:cubicBezTo>
                  <a:pt x="17212" y="17"/>
                  <a:pt x="18762" y="668"/>
                  <a:pt x="20670" y="2257"/>
                </a:cubicBezTo>
                <a:lnTo>
                  <a:pt x="21600" y="3084"/>
                </a:lnTo>
                <a:lnTo>
                  <a:pt x="21600" y="21530"/>
                </a:lnTo>
                <a:lnTo>
                  <a:pt x="0" y="21530"/>
                </a:lnTo>
                <a:lnTo>
                  <a:pt x="0" y="10874"/>
                </a:lnTo>
                <a:cubicBezTo>
                  <a:pt x="8458" y="10874"/>
                  <a:pt x="10309" y="-70"/>
                  <a:pt x="15876" y="0"/>
                </a:cubicBezTo>
                <a:close/>
              </a:path>
            </a:pathLst>
          </a:custGeom>
          <a:solidFill>
            <a:srgbClr val="E3E0FF">
              <a:alpha val="8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827" name="Right Triangle 397"/>
          <p:cNvSpPr/>
          <p:nvPr/>
        </p:nvSpPr>
        <p:spPr>
          <a:xfrm rot="13500000">
            <a:off x="-265273" y="4918297"/>
            <a:ext cx="568293" cy="56829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857" name="Group 399"/>
          <p:cNvGrpSpPr/>
          <p:nvPr/>
        </p:nvGrpSpPr>
        <p:grpSpPr>
          <a:xfrm>
            <a:off x="-6227" y="-7"/>
            <a:ext cx="12214853" cy="6858014"/>
            <a:chOff x="-1" y="0"/>
            <a:chExt cx="12214851" cy="6858013"/>
          </a:xfrm>
        </p:grpSpPr>
        <p:sp>
          <p:nvSpPr>
            <p:cNvPr id="828" name="Straight Connector 400"/>
            <p:cNvSpPr/>
            <p:nvPr/>
          </p:nvSpPr>
          <p:spPr>
            <a:xfrm>
              <a:off x="-2" y="6686293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829" name="Straight Connector 401"/>
            <p:cNvSpPr/>
            <p:nvPr/>
          </p:nvSpPr>
          <p:spPr>
            <a:xfrm flipH="1">
              <a:off x="6210" y="-1"/>
              <a:ext cx="11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830" name="Straight Connector 402"/>
            <p:cNvSpPr/>
            <p:nvPr/>
          </p:nvSpPr>
          <p:spPr>
            <a:xfrm flipH="1">
              <a:off x="11999488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831" name="Straight Connector 403"/>
            <p:cNvSpPr/>
            <p:nvPr/>
          </p:nvSpPr>
          <p:spPr>
            <a:xfrm flipH="1">
              <a:off x="198738" y="-1"/>
              <a:ext cx="11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832" name="Straight Connector 404"/>
            <p:cNvSpPr/>
            <p:nvPr/>
          </p:nvSpPr>
          <p:spPr>
            <a:xfrm flipH="1">
              <a:off x="1198180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833" name="Straight Connector 405"/>
            <p:cNvSpPr/>
            <p:nvPr/>
          </p:nvSpPr>
          <p:spPr>
            <a:xfrm flipH="1">
              <a:off x="2197620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834" name="Straight Connector 406"/>
            <p:cNvSpPr/>
            <p:nvPr/>
          </p:nvSpPr>
          <p:spPr>
            <a:xfrm flipH="1">
              <a:off x="3197060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835" name="Straight Connector 407"/>
            <p:cNvSpPr/>
            <p:nvPr/>
          </p:nvSpPr>
          <p:spPr>
            <a:xfrm flipH="1">
              <a:off x="4196498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836" name="Straight Connector 408"/>
            <p:cNvSpPr/>
            <p:nvPr/>
          </p:nvSpPr>
          <p:spPr>
            <a:xfrm flipH="1">
              <a:off x="5195936" y="-1"/>
              <a:ext cx="11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837" name="Straight Connector 409"/>
            <p:cNvSpPr/>
            <p:nvPr/>
          </p:nvSpPr>
          <p:spPr>
            <a:xfrm flipH="1">
              <a:off x="6195377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838" name="Straight Connector 410"/>
            <p:cNvSpPr/>
            <p:nvPr/>
          </p:nvSpPr>
          <p:spPr>
            <a:xfrm flipH="1">
              <a:off x="7194816" y="-1"/>
              <a:ext cx="11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839" name="Straight Connector 411"/>
            <p:cNvSpPr/>
            <p:nvPr/>
          </p:nvSpPr>
          <p:spPr>
            <a:xfrm flipH="1">
              <a:off x="8194254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840" name="Straight Connector 412"/>
            <p:cNvSpPr/>
            <p:nvPr/>
          </p:nvSpPr>
          <p:spPr>
            <a:xfrm flipH="1">
              <a:off x="9193693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841" name="Straight Connector 413"/>
            <p:cNvSpPr/>
            <p:nvPr/>
          </p:nvSpPr>
          <p:spPr>
            <a:xfrm flipH="1">
              <a:off x="10193131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842" name="Straight Connector 414"/>
            <p:cNvSpPr/>
            <p:nvPr/>
          </p:nvSpPr>
          <p:spPr>
            <a:xfrm flipH="1">
              <a:off x="11192572" y="-1"/>
              <a:ext cx="11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843" name="Straight Connector 415"/>
            <p:cNvSpPr/>
            <p:nvPr/>
          </p:nvSpPr>
          <p:spPr>
            <a:xfrm flipH="1">
              <a:off x="12192015" y="-1"/>
              <a:ext cx="10" cy="685801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844" name="Straight Connector 416"/>
            <p:cNvSpPr/>
            <p:nvPr/>
          </p:nvSpPr>
          <p:spPr>
            <a:xfrm>
              <a:off x="6212" y="171717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845" name="Straight Connector 417"/>
            <p:cNvSpPr/>
            <p:nvPr/>
          </p:nvSpPr>
          <p:spPr>
            <a:xfrm>
              <a:off x="6212" y="72890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846" name="Straight Connector 418"/>
            <p:cNvSpPr/>
            <p:nvPr/>
          </p:nvSpPr>
          <p:spPr>
            <a:xfrm>
              <a:off x="6212" y="128609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847" name="Straight Connector 419"/>
            <p:cNvSpPr/>
            <p:nvPr/>
          </p:nvSpPr>
          <p:spPr>
            <a:xfrm>
              <a:off x="6212" y="184328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848" name="Straight Connector 420"/>
            <p:cNvSpPr/>
            <p:nvPr/>
          </p:nvSpPr>
          <p:spPr>
            <a:xfrm>
              <a:off x="6212" y="240047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849" name="Straight Connector 421"/>
            <p:cNvSpPr/>
            <p:nvPr/>
          </p:nvSpPr>
          <p:spPr>
            <a:xfrm>
              <a:off x="6212" y="2957671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850" name="Straight Connector 422"/>
            <p:cNvSpPr/>
            <p:nvPr/>
          </p:nvSpPr>
          <p:spPr>
            <a:xfrm>
              <a:off x="6212" y="3514863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851" name="Straight Connector 423"/>
            <p:cNvSpPr/>
            <p:nvPr/>
          </p:nvSpPr>
          <p:spPr>
            <a:xfrm>
              <a:off x="6212" y="4072053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852" name="Straight Connector 424"/>
            <p:cNvSpPr/>
            <p:nvPr/>
          </p:nvSpPr>
          <p:spPr>
            <a:xfrm>
              <a:off x="6212" y="4629244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853" name="Straight Connector 425"/>
            <p:cNvSpPr/>
            <p:nvPr/>
          </p:nvSpPr>
          <p:spPr>
            <a:xfrm>
              <a:off x="6212" y="5186433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854" name="Straight Connector 426"/>
            <p:cNvSpPr/>
            <p:nvPr/>
          </p:nvSpPr>
          <p:spPr>
            <a:xfrm>
              <a:off x="6212" y="5743624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855" name="Straight Connector 427"/>
            <p:cNvSpPr/>
            <p:nvPr/>
          </p:nvSpPr>
          <p:spPr>
            <a:xfrm>
              <a:off x="6212" y="685800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856" name="Straight Connector 428"/>
            <p:cNvSpPr/>
            <p:nvPr/>
          </p:nvSpPr>
          <p:spPr>
            <a:xfrm>
              <a:off x="22825" y="6248409"/>
              <a:ext cx="1219202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858" name="Title 1"/>
          <p:cNvSpPr txBox="1"/>
          <p:nvPr>
            <p:ph type="title"/>
          </p:nvPr>
        </p:nvSpPr>
        <p:spPr>
          <a:xfrm>
            <a:off x="393899" y="1943610"/>
            <a:ext cx="6542917" cy="2574928"/>
          </a:xfrm>
          <a:prstGeom prst="rect">
            <a:avLst/>
          </a:prstGeom>
        </p:spPr>
        <p:txBody>
          <a:bodyPr/>
          <a:lstStyle/>
          <a:p>
            <a:pPr>
              <a:defRPr sz="5400">
                <a:solidFill>
                  <a:srgbClr val="12154E"/>
                </a:solidFill>
              </a:defRPr>
            </a:pPr>
            <a:r>
              <a:t> 23 + 14 =</a:t>
            </a:r>
          </a:p>
          <a:p>
            <a:pPr>
              <a:defRPr sz="5400">
                <a:solidFill>
                  <a:srgbClr val="12154E"/>
                </a:solidFill>
              </a:defRPr>
            </a:pPr>
          </a:p>
          <a:p>
            <a:pPr>
              <a:defRPr sz="5400">
                <a:solidFill>
                  <a:srgbClr val="12154E"/>
                </a:solidFill>
              </a:defRPr>
            </a:pPr>
            <a:r>
              <a:t>28 + 35 = </a:t>
            </a:r>
          </a:p>
        </p:txBody>
      </p:sp>
      <p:pic>
        <p:nvPicPr>
          <p:cNvPr id="859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719392" y="363992"/>
            <a:ext cx="4108181" cy="231339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61" name="Screenshot 2022-03-05 at 20.14.53.png" descr="Screenshot 2022-03-05 at 20.14.53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723625" y="-440129"/>
            <a:ext cx="9163799" cy="68580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3" name="Double-click to edit"/>
          <p:cNvSpPr txBox="1"/>
          <p:nvPr>
            <p:ph type="title"/>
          </p:nvPr>
        </p:nvSpPr>
        <p:spPr>
          <a:xfrm>
            <a:off x="4654293" y="1346264"/>
            <a:ext cx="7060139" cy="3285214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864" name="Double-click to edit"/>
          <p:cNvSpPr txBox="1"/>
          <p:nvPr>
            <p:ph type="body" sz="quarter" idx="1"/>
          </p:nvPr>
        </p:nvSpPr>
        <p:spPr>
          <a:xfrm>
            <a:off x="4662311" y="4631475"/>
            <a:ext cx="7052121" cy="1150209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pic>
        <p:nvPicPr>
          <p:cNvPr id="865" name="Screenshot 2022-03-05 at 18.07.37.png" descr="Screenshot 2022-03-05 at 18.07.37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251430" y="221230"/>
            <a:ext cx="9297966" cy="685800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67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320800" y="719045"/>
            <a:ext cx="8768082" cy="497287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69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341119" y="772914"/>
            <a:ext cx="9438642" cy="527153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71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391919" y="340864"/>
            <a:ext cx="9164323" cy="601371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73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184400" y="558171"/>
            <a:ext cx="10046897" cy="763371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75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475413" y="159052"/>
            <a:ext cx="11551923" cy="638366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77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11760" y="335095"/>
            <a:ext cx="10749282" cy="584236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79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04238" y="506852"/>
            <a:ext cx="8107683" cy="608813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81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13358" y="181288"/>
            <a:ext cx="10749283" cy="593662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83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132080" y="-1594"/>
            <a:ext cx="11765282" cy="648526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85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1630392" y="-837586"/>
            <a:ext cx="14460746" cy="798683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87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203200" y="191692"/>
            <a:ext cx="11419841" cy="639333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9" name="Double-click to edit"/>
          <p:cNvSpPr txBox="1"/>
          <p:nvPr>
            <p:ph type="title"/>
          </p:nvPr>
        </p:nvSpPr>
        <p:spPr>
          <a:xfrm>
            <a:off x="2210915" y="352012"/>
            <a:ext cx="7770170" cy="1325564"/>
          </a:xfrm>
          <a:prstGeom prst="rect">
            <a:avLst/>
          </a:prstGeom>
          <a:solidFill>
            <a:schemeClr val="accent2"/>
          </a:solidFill>
          <a:ln w="25400">
            <a:solidFill>
              <a:srgbClr val="AD5B24"/>
            </a:solidFill>
            <a:round/>
          </a:ln>
        </p:spPr>
        <p:txBody>
          <a:bodyPr/>
          <a:lstStyle>
            <a:lvl1pPr>
              <a:lnSpc>
                <a:spcPct val="100000"/>
              </a:lnSpc>
              <a:defRPr sz="6000">
                <a:solidFill>
                  <a:srgbClr val="FFFFFF"/>
                </a:solidFill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pPr/>
            <a:r>
              <a:t>The most important bit!</a:t>
            </a:r>
          </a:p>
        </p:txBody>
      </p:sp>
      <p:pic>
        <p:nvPicPr>
          <p:cNvPr id="890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rcRect l="17256" t="0" r="23115" b="0"/>
          <a:stretch>
            <a:fillRect/>
          </a:stretch>
        </p:blipFill>
        <p:spPr>
          <a:xfrm>
            <a:off x="9144641" y="3190687"/>
            <a:ext cx="1993851" cy="2232014"/>
          </a:xfrm>
          <a:prstGeom prst="rect">
            <a:avLst/>
          </a:prstGeom>
          <a:ln w="12700">
            <a:miter lim="400000"/>
          </a:ln>
        </p:spPr>
      </p:pic>
      <p:sp>
        <p:nvSpPr>
          <p:cNvPr id="891" name="We want our pupils to develop a love of Maths."/>
          <p:cNvSpPr txBox="1"/>
          <p:nvPr/>
        </p:nvSpPr>
        <p:spPr>
          <a:xfrm>
            <a:off x="1055660" y="2477740"/>
            <a:ext cx="10710089" cy="14613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 marL="228600" indent="-228600">
              <a:lnSpc>
                <a:spcPct val="90000"/>
              </a:lnSpc>
              <a:spcBef>
                <a:spcPts val="1000"/>
              </a:spcBef>
              <a:buSzPct val="100000"/>
              <a:buFont typeface="Arial"/>
              <a:buChar char="•"/>
              <a:defRPr sz="5000"/>
            </a:lvl1pPr>
          </a:lstStyle>
          <a:p>
            <a:pPr/>
            <a:r>
              <a:t>We want our pupils to develop a love of Maths.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3" name="Haylock, D. and Cockburn, A. (2017) Understanding Mathematics for Young Children (A Guide for…"/>
          <p:cNvSpPr txBox="1"/>
          <p:nvPr>
            <p:ph type="body" idx="1"/>
          </p:nvPr>
        </p:nvSpPr>
        <p:spPr>
          <a:xfrm>
            <a:off x="358217" y="1825624"/>
            <a:ext cx="11481853" cy="3575937"/>
          </a:xfrm>
          <a:prstGeom prst="rect">
            <a:avLst/>
          </a:prstGeom>
        </p:spPr>
        <p:txBody>
          <a:bodyPr/>
          <a:lstStyle/>
          <a:p>
            <a:pPr marL="147055" indent="-147055" defTabSz="457200">
              <a:lnSpc>
                <a:spcPct val="100000"/>
              </a:lnSpc>
              <a:spcBef>
                <a:spcPts val="1200"/>
              </a:spcBef>
              <a:buFontTx/>
              <a:defRPr sz="1400">
                <a:latin typeface="Times Roman"/>
                <a:ea typeface="Times Roman"/>
                <a:cs typeface="Times Roman"/>
                <a:sym typeface="Times Roman"/>
              </a:defRPr>
            </a:pPr>
            <a:r>
              <a:t>Haylock, D. and Cockburn, A. (2017) </a:t>
            </a:r>
            <a:r>
              <a:rPr i="1"/>
              <a:t>Understanding Mathematics for Young Children (A Guide for </a:t>
            </a:r>
            <a:endParaRPr sz="1200"/>
          </a:p>
          <a:p>
            <a:pPr marL="0" indent="0" defTabSz="457200">
              <a:lnSpc>
                <a:spcPct val="100000"/>
              </a:lnSpc>
              <a:spcBef>
                <a:spcPts val="1200"/>
              </a:spcBef>
              <a:buSzTx/>
              <a:buNone/>
              <a:defRPr i="1" sz="1400">
                <a:latin typeface="Times Roman"/>
                <a:ea typeface="Times Roman"/>
                <a:cs typeface="Times Roman"/>
                <a:sym typeface="Times Roman"/>
              </a:defRPr>
            </a:pPr>
            <a:r>
              <a:t>Teachers of Children 3-7). </a:t>
            </a:r>
            <a:r>
              <a:rPr i="0"/>
              <a:t>London: SAGE</a:t>
            </a:r>
          </a:p>
          <a:p>
            <a:pPr marL="0" indent="0" defTabSz="457200">
              <a:lnSpc>
                <a:spcPct val="100000"/>
              </a:lnSpc>
              <a:spcBef>
                <a:spcPts val="1200"/>
              </a:spcBef>
              <a:buSzTx/>
              <a:buNone/>
              <a:defRPr i="1" sz="1400">
                <a:latin typeface="Times Roman"/>
                <a:ea typeface="Times Roman"/>
                <a:cs typeface="Times Roman"/>
                <a:sym typeface="Times Roman"/>
              </a:defRPr>
            </a:pPr>
            <a:br/>
          </a:p>
        </p:txBody>
      </p:sp>
      <p:sp>
        <p:nvSpPr>
          <p:cNvPr id="894" name="Title 1"/>
          <p:cNvSpPr txBox="1"/>
          <p:nvPr/>
        </p:nvSpPr>
        <p:spPr>
          <a:xfrm>
            <a:off x="3657596" y="367506"/>
            <a:ext cx="4477876" cy="132556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 anchor="ctr">
            <a:normAutofit fontScale="100000" lnSpcReduction="0"/>
          </a:bodyPr>
          <a:lstStyle>
            <a:lvl1pPr algn="ctr">
              <a:lnSpc>
                <a:spcPct val="90000"/>
              </a:lnSpc>
              <a:defRPr sz="4400">
                <a:latin typeface="Comic Sans MS"/>
                <a:ea typeface="Comic Sans MS"/>
                <a:cs typeface="Comic Sans MS"/>
                <a:sym typeface="Comic Sans MS"/>
              </a:defRPr>
            </a:lvl1pPr>
          </a:lstStyle>
          <a:p>
            <a:pPr/>
            <a:r>
              <a:t>References</a:t>
            </a:r>
          </a:p>
        </p:txBody>
      </p:sp>
      <p:pic>
        <p:nvPicPr>
          <p:cNvPr id="895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327041" y="234758"/>
            <a:ext cx="3654569" cy="139655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UWTSD 200 Holding Page">
  <a:themeElements>
    <a:clrScheme name="UWTSD 200 Holding Pag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000FF"/>
      </a:hlink>
      <a:folHlink>
        <a:srgbClr val="FF00FF"/>
      </a:folHlink>
    </a:clrScheme>
    <a:fontScheme name="UWTSD 200 Holding Pag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UWTSD 200 Holding Pag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UWTSD 200 Holding Page">
  <a:themeElements>
    <a:clrScheme name="UWTSD 200 Holding Pag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000FF"/>
      </a:hlink>
      <a:folHlink>
        <a:srgbClr val="FF00FF"/>
      </a:folHlink>
    </a:clrScheme>
    <a:fontScheme name="UWTSD 200 Holding Pag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UWTSD 200 Holding Pag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