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31"/>
  </p:notesMasterIdLst>
  <p:sldIdLst>
    <p:sldId id="719" r:id="rId6"/>
    <p:sldId id="768" r:id="rId7"/>
    <p:sldId id="832" r:id="rId8"/>
    <p:sldId id="834" r:id="rId9"/>
    <p:sldId id="836" r:id="rId10"/>
    <p:sldId id="835" r:id="rId11"/>
    <p:sldId id="837" r:id="rId12"/>
    <p:sldId id="839" r:id="rId13"/>
    <p:sldId id="838" r:id="rId14"/>
    <p:sldId id="840" r:id="rId15"/>
    <p:sldId id="841" r:id="rId16"/>
    <p:sldId id="842" r:id="rId17"/>
    <p:sldId id="843" r:id="rId18"/>
    <p:sldId id="844" r:id="rId19"/>
    <p:sldId id="845" r:id="rId20"/>
    <p:sldId id="846" r:id="rId21"/>
    <p:sldId id="847" r:id="rId22"/>
    <p:sldId id="795" r:id="rId23"/>
    <p:sldId id="798" r:id="rId24"/>
    <p:sldId id="799" r:id="rId25"/>
    <p:sldId id="777" r:id="rId26"/>
    <p:sldId id="778" r:id="rId27"/>
    <p:sldId id="779" r:id="rId28"/>
    <p:sldId id="833" r:id="rId29"/>
    <p:sldId id="732" r:id="rId30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E0F95C-E5B7-47AA-9C6D-6A91406B510A}" v="746" dt="2024-10-09T00:28:33.3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8" d="100"/>
          <a:sy n="88" d="100"/>
        </p:scale>
        <p:origin x="33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gs" Target="tags/tag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8E0F95C-E5B7-47AA-9C6D-6A91406B510A}"/>
    <pc:docChg chg="undo redo custSel addSld delSld modSld sldOrd">
      <pc:chgData name="Jenifer Prince Devaraj" userId="c3fb109c-09d1-42a6-93f4-69472d709861" providerId="ADAL" clId="{18E0F95C-E5B7-47AA-9C6D-6A91406B510A}" dt="2024-10-09T05:40:53.546" v="3364" actId="313"/>
      <pc:docMkLst>
        <pc:docMk/>
      </pc:docMkLst>
      <pc:sldChg chg="modSp mod">
        <pc:chgData name="Jenifer Prince Devaraj" userId="c3fb109c-09d1-42a6-93f4-69472d709861" providerId="ADAL" clId="{18E0F95C-E5B7-47AA-9C6D-6A91406B510A}" dt="2024-10-08T23:36:47.559" v="330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8E0F95C-E5B7-47AA-9C6D-6A91406B510A}" dt="2024-10-08T23:36:47.559" v="3309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modSp mod">
        <pc:chgData name="Jenifer Prince Devaraj" userId="c3fb109c-09d1-42a6-93f4-69472d709861" providerId="ADAL" clId="{18E0F95C-E5B7-47AA-9C6D-6A91406B510A}" dt="2024-10-08T16:22:31.207" v="1721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18E0F95C-E5B7-47AA-9C6D-6A91406B510A}" dt="2024-10-08T10:01:48.893" v="227" actId="1076"/>
          <ac:spMkLst>
            <pc:docMk/>
            <pc:sldMk cId="2008570622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8E0F95C-E5B7-47AA-9C6D-6A91406B510A}" dt="2024-10-08T16:22:31.207" v="1721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addSp delSp modSp add mod">
        <pc:chgData name="Jenifer Prince Devaraj" userId="c3fb109c-09d1-42a6-93f4-69472d709861" providerId="ADAL" clId="{18E0F95C-E5B7-47AA-9C6D-6A91406B510A}" dt="2024-10-09T00:29:52.120" v="3341" actId="1076"/>
        <pc:sldMkLst>
          <pc:docMk/>
          <pc:sldMk cId="3913960162" sldId="777"/>
        </pc:sldMkLst>
        <pc:picChg chg="del">
          <ac:chgData name="Jenifer Prince Devaraj" userId="c3fb109c-09d1-42a6-93f4-69472d709861" providerId="ADAL" clId="{18E0F95C-E5B7-47AA-9C6D-6A91406B510A}" dt="2024-10-09T00:29:19.130" v="3334" actId="478"/>
          <ac:picMkLst>
            <pc:docMk/>
            <pc:sldMk cId="3913960162" sldId="777"/>
            <ac:picMk id="3" creationId="{EEB86157-7562-623D-FAC2-3E6698700A5B}"/>
          </ac:picMkLst>
        </pc:picChg>
        <pc:picChg chg="add del">
          <ac:chgData name="Jenifer Prince Devaraj" userId="c3fb109c-09d1-42a6-93f4-69472d709861" providerId="ADAL" clId="{18E0F95C-E5B7-47AA-9C6D-6A91406B510A}" dt="2024-10-09T00:29:36.544" v="3339" actId="21"/>
          <ac:picMkLst>
            <pc:docMk/>
            <pc:sldMk cId="3913960162" sldId="777"/>
            <ac:picMk id="4" creationId="{DDDDC494-D776-E312-DEB0-A994D25FABE4}"/>
          </ac:picMkLst>
        </pc:picChg>
        <pc:picChg chg="add mod">
          <ac:chgData name="Jenifer Prince Devaraj" userId="c3fb109c-09d1-42a6-93f4-69472d709861" providerId="ADAL" clId="{18E0F95C-E5B7-47AA-9C6D-6A91406B510A}" dt="2024-10-09T00:29:22.163" v="3336" actId="1076"/>
          <ac:picMkLst>
            <pc:docMk/>
            <pc:sldMk cId="3913960162" sldId="777"/>
            <ac:picMk id="5" creationId="{40A21846-A7B0-43EA-E3CC-6F28A2C0FE3D}"/>
          </ac:picMkLst>
        </pc:picChg>
        <pc:picChg chg="add mod">
          <ac:chgData name="Jenifer Prince Devaraj" userId="c3fb109c-09d1-42a6-93f4-69472d709861" providerId="ADAL" clId="{18E0F95C-E5B7-47AA-9C6D-6A91406B510A}" dt="2024-10-09T00:29:52.120" v="3341" actId="1076"/>
          <ac:picMkLst>
            <pc:docMk/>
            <pc:sldMk cId="3913960162" sldId="777"/>
            <ac:picMk id="8" creationId="{82837E91-C33B-E00B-3FCC-BDC3662F3528}"/>
          </ac:picMkLst>
        </pc:picChg>
      </pc:sldChg>
      <pc:sldChg chg="addSp delSp modSp add mod">
        <pc:chgData name="Jenifer Prince Devaraj" userId="c3fb109c-09d1-42a6-93f4-69472d709861" providerId="ADAL" clId="{18E0F95C-E5B7-47AA-9C6D-6A91406B510A}" dt="2024-10-09T00:30:26.503" v="3347" actId="1076"/>
        <pc:sldMkLst>
          <pc:docMk/>
          <pc:sldMk cId="711824231" sldId="778"/>
        </pc:sldMkLst>
        <pc:picChg chg="del">
          <ac:chgData name="Jenifer Prince Devaraj" userId="c3fb109c-09d1-42a6-93f4-69472d709861" providerId="ADAL" clId="{18E0F95C-E5B7-47AA-9C6D-6A91406B510A}" dt="2024-10-09T00:29:55.421" v="3342" actId="21"/>
          <ac:picMkLst>
            <pc:docMk/>
            <pc:sldMk cId="711824231" sldId="778"/>
            <ac:picMk id="2" creationId="{36148EF7-4D47-5581-674F-87C4B2FFB4BA}"/>
          </ac:picMkLst>
        </pc:picChg>
        <pc:picChg chg="del">
          <ac:chgData name="Jenifer Prince Devaraj" userId="c3fb109c-09d1-42a6-93f4-69472d709861" providerId="ADAL" clId="{18E0F95C-E5B7-47AA-9C6D-6A91406B510A}" dt="2024-10-09T00:30:12.606" v="3345" actId="21"/>
          <ac:picMkLst>
            <pc:docMk/>
            <pc:sldMk cId="711824231" sldId="778"/>
            <ac:picMk id="4" creationId="{578EE6AE-83A8-4C79-8D3B-52B9B04C5092}"/>
          </ac:picMkLst>
        </pc:picChg>
        <pc:picChg chg="add mod">
          <ac:chgData name="Jenifer Prince Devaraj" userId="c3fb109c-09d1-42a6-93f4-69472d709861" providerId="ADAL" clId="{18E0F95C-E5B7-47AA-9C6D-6A91406B510A}" dt="2024-10-09T00:30:11.055" v="3344" actId="1076"/>
          <ac:picMkLst>
            <pc:docMk/>
            <pc:sldMk cId="711824231" sldId="778"/>
            <ac:picMk id="6" creationId="{9590491E-6B29-3A46-DFD5-D263409099AF}"/>
          </ac:picMkLst>
        </pc:picChg>
        <pc:picChg chg="add mod">
          <ac:chgData name="Jenifer Prince Devaraj" userId="c3fb109c-09d1-42a6-93f4-69472d709861" providerId="ADAL" clId="{18E0F95C-E5B7-47AA-9C6D-6A91406B510A}" dt="2024-10-09T00:30:26.503" v="3347" actId="1076"/>
          <ac:picMkLst>
            <pc:docMk/>
            <pc:sldMk cId="711824231" sldId="778"/>
            <ac:picMk id="8" creationId="{730CFFE8-76C7-77BD-626F-E51436556ECF}"/>
          </ac:picMkLst>
        </pc:picChg>
      </pc:sldChg>
      <pc:sldChg chg="delSp add mod">
        <pc:chgData name="Jenifer Prince Devaraj" userId="c3fb109c-09d1-42a6-93f4-69472d709861" providerId="ADAL" clId="{18E0F95C-E5B7-47AA-9C6D-6A91406B510A}" dt="2024-10-09T00:30:32.583" v="3349" actId="478"/>
        <pc:sldMkLst>
          <pc:docMk/>
          <pc:sldMk cId="3136294480" sldId="779"/>
        </pc:sldMkLst>
        <pc:picChg chg="del">
          <ac:chgData name="Jenifer Prince Devaraj" userId="c3fb109c-09d1-42a6-93f4-69472d709861" providerId="ADAL" clId="{18E0F95C-E5B7-47AA-9C6D-6A91406B510A}" dt="2024-10-09T00:30:30.799" v="3348" actId="478"/>
          <ac:picMkLst>
            <pc:docMk/>
            <pc:sldMk cId="3136294480" sldId="779"/>
            <ac:picMk id="11" creationId="{60D1A91E-C33B-69BF-EACE-E8FADB92F18B}"/>
          </ac:picMkLst>
        </pc:picChg>
        <pc:cxnChg chg="del">
          <ac:chgData name="Jenifer Prince Devaraj" userId="c3fb109c-09d1-42a6-93f4-69472d709861" providerId="ADAL" clId="{18E0F95C-E5B7-47AA-9C6D-6A91406B510A}" dt="2024-10-09T00:30:32.583" v="3349" actId="478"/>
          <ac:cxnSpMkLst>
            <pc:docMk/>
            <pc:sldMk cId="3136294480" sldId="779"/>
            <ac:cxnSpMk id="3" creationId="{5D945749-CA0C-7DB6-DDCF-CFA746064FAE}"/>
          </ac:cxnSpMkLst>
        </pc:cxnChg>
      </pc:sldChg>
      <pc:sldChg chg="modSp add mod">
        <pc:chgData name="Jenifer Prince Devaraj" userId="c3fb109c-09d1-42a6-93f4-69472d709861" providerId="ADAL" clId="{18E0F95C-E5B7-47AA-9C6D-6A91406B510A}" dt="2024-10-09T00:28:42.271" v="3333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18E0F95C-E5B7-47AA-9C6D-6A91406B510A}" dt="2024-10-09T00:26:05.989" v="3314"/>
          <ac:spMkLst>
            <pc:docMk/>
            <pc:sldMk cId="1406989412" sldId="795"/>
            <ac:spMk id="4" creationId="{EAB5F159-BCB6-9A10-9023-BFE0495B9EB7}"/>
          </ac:spMkLst>
        </pc:spChg>
        <pc:spChg chg="mod">
          <ac:chgData name="Jenifer Prince Devaraj" userId="c3fb109c-09d1-42a6-93f4-69472d709861" providerId="ADAL" clId="{18E0F95C-E5B7-47AA-9C6D-6A91406B510A}" dt="2024-10-09T00:28:42.271" v="3333" actId="20577"/>
          <ac:spMkLst>
            <pc:docMk/>
            <pc:sldMk cId="1406989412" sldId="795"/>
            <ac:spMk id="27" creationId="{8F21EABA-3048-8B24-1F55-26C2ABC44773}"/>
          </ac:spMkLst>
        </pc:spChg>
      </pc:sldChg>
      <pc:sldChg chg="delSp modSp add mod">
        <pc:chgData name="Jenifer Prince Devaraj" userId="c3fb109c-09d1-42a6-93f4-69472d709861" providerId="ADAL" clId="{18E0F95C-E5B7-47AA-9C6D-6A91406B510A}" dt="2024-10-09T00:26:24.253" v="3319"/>
        <pc:sldMkLst>
          <pc:docMk/>
          <pc:sldMk cId="2173069969" sldId="798"/>
        </pc:sldMkLst>
        <pc:spChg chg="mod">
          <ac:chgData name="Jenifer Prince Devaraj" userId="c3fb109c-09d1-42a6-93f4-69472d709861" providerId="ADAL" clId="{18E0F95C-E5B7-47AA-9C6D-6A91406B510A}" dt="2024-10-09T00:26:10.551" v="3315"/>
          <ac:spMkLst>
            <pc:docMk/>
            <pc:sldMk cId="2173069969" sldId="798"/>
            <ac:spMk id="2" creationId="{A6C73645-0222-2720-8750-285E99CB1110}"/>
          </ac:spMkLst>
        </pc:spChg>
        <pc:spChg chg="del mod">
          <ac:chgData name="Jenifer Prince Devaraj" userId="c3fb109c-09d1-42a6-93f4-69472d709861" providerId="ADAL" clId="{18E0F95C-E5B7-47AA-9C6D-6A91406B510A}" dt="2024-10-09T00:26:24.253" v="3319"/>
          <ac:spMkLst>
            <pc:docMk/>
            <pc:sldMk cId="2173069969" sldId="798"/>
            <ac:spMk id="27" creationId="{8F21EABA-3048-8B24-1F55-26C2ABC44773}"/>
          </ac:spMkLst>
        </pc:spChg>
      </pc:sldChg>
      <pc:sldChg chg="delSp modSp add mod">
        <pc:chgData name="Jenifer Prince Devaraj" userId="c3fb109c-09d1-42a6-93f4-69472d709861" providerId="ADAL" clId="{18E0F95C-E5B7-47AA-9C6D-6A91406B510A}" dt="2024-10-09T00:26:28.403" v="3322"/>
        <pc:sldMkLst>
          <pc:docMk/>
          <pc:sldMk cId="2810482428" sldId="799"/>
        </pc:sldMkLst>
        <pc:spChg chg="mod">
          <ac:chgData name="Jenifer Prince Devaraj" userId="c3fb109c-09d1-42a6-93f4-69472d709861" providerId="ADAL" clId="{18E0F95C-E5B7-47AA-9C6D-6A91406B510A}" dt="2024-10-09T00:26:14.400" v="3316"/>
          <ac:spMkLst>
            <pc:docMk/>
            <pc:sldMk cId="2810482428" sldId="799"/>
            <ac:spMk id="4" creationId="{F5E7F544-97B9-7883-3F52-68C055DC4DEC}"/>
          </ac:spMkLst>
        </pc:spChg>
        <pc:spChg chg="del mod">
          <ac:chgData name="Jenifer Prince Devaraj" userId="c3fb109c-09d1-42a6-93f4-69472d709861" providerId="ADAL" clId="{18E0F95C-E5B7-47AA-9C6D-6A91406B510A}" dt="2024-10-09T00:26:28.403" v="3322"/>
          <ac:spMkLst>
            <pc:docMk/>
            <pc:sldMk cId="2810482428" sldId="799"/>
            <ac:spMk id="27" creationId="{8F21EABA-3048-8B24-1F55-26C2ABC44773}"/>
          </ac:spMkLst>
        </pc:spChg>
      </pc:sldChg>
      <pc:sldChg chg="del">
        <pc:chgData name="Jenifer Prince Devaraj" userId="c3fb109c-09d1-42a6-93f4-69472d709861" providerId="ADAL" clId="{18E0F95C-E5B7-47AA-9C6D-6A91406B510A}" dt="2024-10-08T10:02:36.626" v="271" actId="47"/>
        <pc:sldMkLst>
          <pc:docMk/>
          <pc:sldMk cId="1470482929" sldId="830"/>
        </pc:sldMkLst>
      </pc:sldChg>
      <pc:sldChg chg="addSp delSp modSp mod">
        <pc:chgData name="Jenifer Prince Devaraj" userId="c3fb109c-09d1-42a6-93f4-69472d709861" providerId="ADAL" clId="{18E0F95C-E5B7-47AA-9C6D-6A91406B510A}" dt="2024-10-08T10:29:30.337" v="813" actId="1076"/>
        <pc:sldMkLst>
          <pc:docMk/>
          <pc:sldMk cId="4007669854" sldId="832"/>
        </pc:sldMkLst>
        <pc:spChg chg="mod">
          <ac:chgData name="Jenifer Prince Devaraj" userId="c3fb109c-09d1-42a6-93f4-69472d709861" providerId="ADAL" clId="{18E0F95C-E5B7-47AA-9C6D-6A91406B510A}" dt="2024-10-08T10:02:12.432" v="231" actId="1076"/>
          <ac:spMkLst>
            <pc:docMk/>
            <pc:sldMk cId="4007669854" sldId="83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8E0F95C-E5B7-47AA-9C6D-6A91406B510A}" dt="2024-10-08T10:29:27.577" v="812" actId="1076"/>
          <ac:spMkLst>
            <pc:docMk/>
            <pc:sldMk cId="4007669854" sldId="832"/>
            <ac:spMk id="13" creationId="{3312A586-4590-93BF-A17C-9DDCFE6FA802}"/>
          </ac:spMkLst>
        </pc:spChg>
        <pc:spChg chg="add mod">
          <ac:chgData name="Jenifer Prince Devaraj" userId="c3fb109c-09d1-42a6-93f4-69472d709861" providerId="ADAL" clId="{18E0F95C-E5B7-47AA-9C6D-6A91406B510A}" dt="2024-10-08T10:29:30.337" v="813" actId="1076"/>
          <ac:spMkLst>
            <pc:docMk/>
            <pc:sldMk cId="4007669854" sldId="832"/>
            <ac:spMk id="14" creationId="{34ABADD3-E03F-7F9E-82D0-D5B577B3F30A}"/>
          </ac:spMkLst>
        </pc:spChg>
        <pc:picChg chg="del">
          <ac:chgData name="Jenifer Prince Devaraj" userId="c3fb109c-09d1-42a6-93f4-69472d709861" providerId="ADAL" clId="{18E0F95C-E5B7-47AA-9C6D-6A91406B510A}" dt="2024-10-08T07:10:15.588" v="73" actId="478"/>
          <ac:picMkLst>
            <pc:docMk/>
            <pc:sldMk cId="4007669854" sldId="832"/>
            <ac:picMk id="8" creationId="{E2ED5930-C408-6426-0F22-F23D25503CF8}"/>
          </ac:picMkLst>
        </pc:picChg>
        <pc:picChg chg="add mod">
          <ac:chgData name="Jenifer Prince Devaraj" userId="c3fb109c-09d1-42a6-93f4-69472d709861" providerId="ADAL" clId="{18E0F95C-E5B7-47AA-9C6D-6A91406B510A}" dt="2024-10-08T10:08:28.290" v="397" actId="14100"/>
          <ac:picMkLst>
            <pc:docMk/>
            <pc:sldMk cId="4007669854" sldId="832"/>
            <ac:picMk id="11" creationId="{A7496078-D8DA-92B8-B292-155EDFD73BFC}"/>
          </ac:picMkLst>
        </pc:picChg>
      </pc:sldChg>
      <pc:sldChg chg="delSp modSp add mod">
        <pc:chgData name="Jenifer Prince Devaraj" userId="c3fb109c-09d1-42a6-93f4-69472d709861" providerId="ADAL" clId="{18E0F95C-E5B7-47AA-9C6D-6A91406B510A}" dt="2024-10-08T15:22:40.944" v="895" actId="20577"/>
        <pc:sldMkLst>
          <pc:docMk/>
          <pc:sldMk cId="2802957362" sldId="833"/>
        </pc:sldMkLst>
        <pc:spChg chg="mod">
          <ac:chgData name="Jenifer Prince Devaraj" userId="c3fb109c-09d1-42a6-93f4-69472d709861" providerId="ADAL" clId="{18E0F95C-E5B7-47AA-9C6D-6A91406B510A}" dt="2024-10-08T15:22:40.944" v="895" actId="20577"/>
          <ac:spMkLst>
            <pc:docMk/>
            <pc:sldMk cId="2802957362" sldId="833"/>
            <ac:spMk id="13" creationId="{3312A586-4590-93BF-A17C-9DDCFE6FA802}"/>
          </ac:spMkLst>
        </pc:spChg>
        <pc:spChg chg="mod">
          <ac:chgData name="Jenifer Prince Devaraj" userId="c3fb109c-09d1-42a6-93f4-69472d709861" providerId="ADAL" clId="{18E0F95C-E5B7-47AA-9C6D-6A91406B510A}" dt="2024-10-08T10:29:14.919" v="811" actId="1076"/>
          <ac:spMkLst>
            <pc:docMk/>
            <pc:sldMk cId="2802957362" sldId="833"/>
            <ac:spMk id="14" creationId="{34ABADD3-E03F-7F9E-82D0-D5B577B3F30A}"/>
          </ac:spMkLst>
        </pc:spChg>
        <pc:picChg chg="del">
          <ac:chgData name="Jenifer Prince Devaraj" userId="c3fb109c-09d1-42a6-93f4-69472d709861" providerId="ADAL" clId="{18E0F95C-E5B7-47AA-9C6D-6A91406B510A}" dt="2024-10-08T10:09:35.930" v="400" actId="478"/>
          <ac:picMkLst>
            <pc:docMk/>
            <pc:sldMk cId="2802957362" sldId="833"/>
            <ac:picMk id="11" creationId="{A7496078-D8DA-92B8-B292-155EDFD73BFC}"/>
          </ac:picMkLst>
        </pc:picChg>
      </pc:sldChg>
      <pc:sldChg chg="addSp delSp modSp add mod">
        <pc:chgData name="Jenifer Prince Devaraj" userId="c3fb109c-09d1-42a6-93f4-69472d709861" providerId="ADAL" clId="{18E0F95C-E5B7-47AA-9C6D-6A91406B510A}" dt="2024-10-08T10:14:37.465" v="434" actId="1076"/>
        <pc:sldMkLst>
          <pc:docMk/>
          <pc:sldMk cId="930461462" sldId="834"/>
        </pc:sldMkLst>
        <pc:spChg chg="mod">
          <ac:chgData name="Jenifer Prince Devaraj" userId="c3fb109c-09d1-42a6-93f4-69472d709861" providerId="ADAL" clId="{18E0F95C-E5B7-47AA-9C6D-6A91406B510A}" dt="2024-10-08T10:14:37.465" v="434" actId="1076"/>
          <ac:spMkLst>
            <pc:docMk/>
            <pc:sldMk cId="930461462" sldId="834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18E0F95C-E5B7-47AA-9C6D-6A91406B510A}" dt="2024-10-08T10:13:42.255" v="432" actId="1076"/>
          <ac:picMkLst>
            <pc:docMk/>
            <pc:sldMk cId="930461462" sldId="834"/>
            <ac:picMk id="6" creationId="{3C0DA9F0-2EFA-648F-6D18-B2B20C811074}"/>
          </ac:picMkLst>
        </pc:picChg>
        <pc:picChg chg="add del mod">
          <ac:chgData name="Jenifer Prince Devaraj" userId="c3fb109c-09d1-42a6-93f4-69472d709861" providerId="ADAL" clId="{18E0F95C-E5B7-47AA-9C6D-6A91406B510A}" dt="2024-10-08T10:13:29.512" v="425" actId="478"/>
          <ac:picMkLst>
            <pc:docMk/>
            <pc:sldMk cId="930461462" sldId="834"/>
            <ac:picMk id="8" creationId="{9D7628F3-A986-6C07-103A-9C685F9186D5}"/>
          </ac:picMkLst>
        </pc:picChg>
        <pc:picChg chg="add mod">
          <ac:chgData name="Jenifer Prince Devaraj" userId="c3fb109c-09d1-42a6-93f4-69472d709861" providerId="ADAL" clId="{18E0F95C-E5B7-47AA-9C6D-6A91406B510A}" dt="2024-10-08T10:13:38.938" v="430" actId="1076"/>
          <ac:picMkLst>
            <pc:docMk/>
            <pc:sldMk cId="930461462" sldId="834"/>
            <ac:picMk id="10" creationId="{942CC6CB-A1D6-220C-271C-7EE0E2EEEB62}"/>
          </ac:picMkLst>
        </pc:picChg>
        <pc:picChg chg="del mod">
          <ac:chgData name="Jenifer Prince Devaraj" userId="c3fb109c-09d1-42a6-93f4-69472d709861" providerId="ADAL" clId="{18E0F95C-E5B7-47AA-9C6D-6A91406B510A}" dt="2024-10-08T10:13:08.219" v="422" actId="478"/>
          <ac:picMkLst>
            <pc:docMk/>
            <pc:sldMk cId="930461462" sldId="834"/>
            <ac:picMk id="11" creationId="{A7496078-D8DA-92B8-B292-155EDFD73BFC}"/>
          </ac:picMkLst>
        </pc:picChg>
      </pc:sldChg>
      <pc:sldChg chg="addSp delSp modSp add mod">
        <pc:chgData name="Jenifer Prince Devaraj" userId="c3fb109c-09d1-42a6-93f4-69472d709861" providerId="ADAL" clId="{18E0F95C-E5B7-47AA-9C6D-6A91406B510A}" dt="2024-10-08T10:27:57.756" v="797" actId="1076"/>
        <pc:sldMkLst>
          <pc:docMk/>
          <pc:sldMk cId="3466641164" sldId="835"/>
        </pc:sldMkLst>
        <pc:spChg chg="del mod">
          <ac:chgData name="Jenifer Prince Devaraj" userId="c3fb109c-09d1-42a6-93f4-69472d709861" providerId="ADAL" clId="{18E0F95C-E5B7-47AA-9C6D-6A91406B510A}" dt="2024-10-08T10:21:34.073" v="609" actId="478"/>
          <ac:spMkLst>
            <pc:docMk/>
            <pc:sldMk cId="3466641164" sldId="835"/>
            <ac:spMk id="13" creationId="{3312A586-4590-93BF-A17C-9DDCFE6FA802}"/>
          </ac:spMkLst>
        </pc:spChg>
        <pc:spChg chg="mod">
          <ac:chgData name="Jenifer Prince Devaraj" userId="c3fb109c-09d1-42a6-93f4-69472d709861" providerId="ADAL" clId="{18E0F95C-E5B7-47AA-9C6D-6A91406B510A}" dt="2024-10-08T10:27:57.756" v="797" actId="1076"/>
          <ac:spMkLst>
            <pc:docMk/>
            <pc:sldMk cId="3466641164" sldId="835"/>
            <ac:spMk id="14" creationId="{34ABADD3-E03F-7F9E-82D0-D5B577B3F30A}"/>
          </ac:spMkLst>
        </pc:spChg>
        <pc:picChg chg="del mod">
          <ac:chgData name="Jenifer Prince Devaraj" userId="c3fb109c-09d1-42a6-93f4-69472d709861" providerId="ADAL" clId="{18E0F95C-E5B7-47AA-9C6D-6A91406B510A}" dt="2024-10-08T10:21:50.313" v="610" actId="478"/>
          <ac:picMkLst>
            <pc:docMk/>
            <pc:sldMk cId="3466641164" sldId="835"/>
            <ac:picMk id="6" creationId="{3C0DA9F0-2EFA-648F-6D18-B2B20C811074}"/>
          </ac:picMkLst>
        </pc:picChg>
        <pc:picChg chg="add mod">
          <ac:chgData name="Jenifer Prince Devaraj" userId="c3fb109c-09d1-42a6-93f4-69472d709861" providerId="ADAL" clId="{18E0F95C-E5B7-47AA-9C6D-6A91406B510A}" dt="2024-10-08T10:27:39.889" v="794" actId="1076"/>
          <ac:picMkLst>
            <pc:docMk/>
            <pc:sldMk cId="3466641164" sldId="835"/>
            <ac:picMk id="7" creationId="{98929BA3-C309-E65A-9442-B4CF285D9316}"/>
          </ac:picMkLst>
        </pc:picChg>
        <pc:picChg chg="del">
          <ac:chgData name="Jenifer Prince Devaraj" userId="c3fb109c-09d1-42a6-93f4-69472d709861" providerId="ADAL" clId="{18E0F95C-E5B7-47AA-9C6D-6A91406B510A}" dt="2024-10-08T10:14:45.913" v="436" actId="478"/>
          <ac:picMkLst>
            <pc:docMk/>
            <pc:sldMk cId="3466641164" sldId="835"/>
            <ac:picMk id="10" creationId="{942CC6CB-A1D6-220C-271C-7EE0E2EEEB62}"/>
          </ac:picMkLst>
        </pc:picChg>
      </pc:sldChg>
      <pc:sldChg chg="delSp modSp add mod ord">
        <pc:chgData name="Jenifer Prince Devaraj" userId="c3fb109c-09d1-42a6-93f4-69472d709861" providerId="ADAL" clId="{18E0F95C-E5B7-47AA-9C6D-6A91406B510A}" dt="2024-10-09T05:12:56.019" v="3353" actId="20577"/>
        <pc:sldMkLst>
          <pc:docMk/>
          <pc:sldMk cId="3680902441" sldId="836"/>
        </pc:sldMkLst>
        <pc:spChg chg="mod">
          <ac:chgData name="Jenifer Prince Devaraj" userId="c3fb109c-09d1-42a6-93f4-69472d709861" providerId="ADAL" clId="{18E0F95C-E5B7-47AA-9C6D-6A91406B510A}" dt="2024-10-09T05:12:56.019" v="3353" actId="20577"/>
          <ac:spMkLst>
            <pc:docMk/>
            <pc:sldMk cId="3680902441" sldId="836"/>
            <ac:spMk id="13" creationId="{3312A586-4590-93BF-A17C-9DDCFE6FA802}"/>
          </ac:spMkLst>
        </pc:spChg>
        <pc:spChg chg="del">
          <ac:chgData name="Jenifer Prince Devaraj" userId="c3fb109c-09d1-42a6-93f4-69472d709861" providerId="ADAL" clId="{18E0F95C-E5B7-47AA-9C6D-6A91406B510A}" dt="2024-10-08T10:19:43.537" v="582" actId="478"/>
          <ac:spMkLst>
            <pc:docMk/>
            <pc:sldMk cId="3680902441" sldId="836"/>
            <ac:spMk id="14" creationId="{34ABADD3-E03F-7F9E-82D0-D5B577B3F30A}"/>
          </ac:spMkLst>
        </pc:spChg>
      </pc:sldChg>
      <pc:sldChg chg="addSp delSp modSp add mod">
        <pc:chgData name="Jenifer Prince Devaraj" userId="c3fb109c-09d1-42a6-93f4-69472d709861" providerId="ADAL" clId="{18E0F95C-E5B7-47AA-9C6D-6A91406B510A}" dt="2024-10-08T10:33:59.694" v="884" actId="2710"/>
        <pc:sldMkLst>
          <pc:docMk/>
          <pc:sldMk cId="2729601510" sldId="837"/>
        </pc:sldMkLst>
        <pc:spChg chg="add mod">
          <ac:chgData name="Jenifer Prince Devaraj" userId="c3fb109c-09d1-42a6-93f4-69472d709861" providerId="ADAL" clId="{18E0F95C-E5B7-47AA-9C6D-6A91406B510A}" dt="2024-10-08T10:33:59.694" v="884" actId="2710"/>
          <ac:spMkLst>
            <pc:docMk/>
            <pc:sldMk cId="2729601510" sldId="837"/>
            <ac:spMk id="9" creationId="{640EA90D-D4D7-6CE7-501C-D6C715AADF64}"/>
          </ac:spMkLst>
        </pc:spChg>
        <pc:spChg chg="mod">
          <ac:chgData name="Jenifer Prince Devaraj" userId="c3fb109c-09d1-42a6-93f4-69472d709861" providerId="ADAL" clId="{18E0F95C-E5B7-47AA-9C6D-6A91406B510A}" dt="2024-10-08T10:33:44.961" v="881" actId="1076"/>
          <ac:spMkLst>
            <pc:docMk/>
            <pc:sldMk cId="2729601510" sldId="837"/>
            <ac:spMk id="14" creationId="{34ABADD3-E03F-7F9E-82D0-D5B577B3F30A}"/>
          </ac:spMkLst>
        </pc:spChg>
        <pc:picChg chg="add mod">
          <ac:chgData name="Jenifer Prince Devaraj" userId="c3fb109c-09d1-42a6-93f4-69472d709861" providerId="ADAL" clId="{18E0F95C-E5B7-47AA-9C6D-6A91406B510A}" dt="2024-10-08T10:33:01.243" v="876" actId="1076"/>
          <ac:picMkLst>
            <pc:docMk/>
            <pc:sldMk cId="2729601510" sldId="837"/>
            <ac:picMk id="6" creationId="{EE95EC75-B305-E320-B3D0-5B2298C09296}"/>
          </ac:picMkLst>
        </pc:picChg>
        <pc:picChg chg="del">
          <ac:chgData name="Jenifer Prince Devaraj" userId="c3fb109c-09d1-42a6-93f4-69472d709861" providerId="ADAL" clId="{18E0F95C-E5B7-47AA-9C6D-6A91406B510A}" dt="2024-10-08T10:31:14.279" v="852" actId="478"/>
          <ac:picMkLst>
            <pc:docMk/>
            <pc:sldMk cId="2729601510" sldId="837"/>
            <ac:picMk id="7" creationId="{98929BA3-C309-E65A-9442-B4CF285D9316}"/>
          </ac:picMkLst>
        </pc:picChg>
      </pc:sldChg>
      <pc:sldChg chg="addSp delSp modSp add mod">
        <pc:chgData name="Jenifer Prince Devaraj" userId="c3fb109c-09d1-42a6-93f4-69472d709861" providerId="ADAL" clId="{18E0F95C-E5B7-47AA-9C6D-6A91406B510A}" dt="2024-10-08T16:08:07.188" v="1604" actId="1076"/>
        <pc:sldMkLst>
          <pc:docMk/>
          <pc:sldMk cId="1985599736" sldId="838"/>
        </pc:sldMkLst>
        <pc:spChg chg="add del mod">
          <ac:chgData name="Jenifer Prince Devaraj" userId="c3fb109c-09d1-42a6-93f4-69472d709861" providerId="ADAL" clId="{18E0F95C-E5B7-47AA-9C6D-6A91406B510A}" dt="2024-10-08T15:36:39.444" v="1065"/>
          <ac:spMkLst>
            <pc:docMk/>
            <pc:sldMk cId="1985599736" sldId="838"/>
            <ac:spMk id="8" creationId="{98AC97A4-C4E4-3BA5-2573-A800E1A093C0}"/>
          </ac:spMkLst>
        </pc:spChg>
        <pc:spChg chg="del">
          <ac:chgData name="Jenifer Prince Devaraj" userId="c3fb109c-09d1-42a6-93f4-69472d709861" providerId="ADAL" clId="{18E0F95C-E5B7-47AA-9C6D-6A91406B510A}" dt="2024-10-08T15:25:15.541" v="941" actId="478"/>
          <ac:spMkLst>
            <pc:docMk/>
            <pc:sldMk cId="1985599736" sldId="838"/>
            <ac:spMk id="9" creationId="{640EA90D-D4D7-6CE7-501C-D6C715AADF64}"/>
          </ac:spMkLst>
        </pc:spChg>
        <pc:spChg chg="add mod">
          <ac:chgData name="Jenifer Prince Devaraj" userId="c3fb109c-09d1-42a6-93f4-69472d709861" providerId="ADAL" clId="{18E0F95C-E5B7-47AA-9C6D-6A91406B510A}" dt="2024-10-08T16:02:48.684" v="1469" actId="1076"/>
          <ac:spMkLst>
            <pc:docMk/>
            <pc:sldMk cId="1985599736" sldId="838"/>
            <ac:spMk id="10" creationId="{979F7B66-6C55-ABFF-AE36-EF06329F51A0}"/>
          </ac:spMkLst>
        </pc:spChg>
        <pc:spChg chg="mod">
          <ac:chgData name="Jenifer Prince Devaraj" userId="c3fb109c-09d1-42a6-93f4-69472d709861" providerId="ADAL" clId="{18E0F95C-E5B7-47AA-9C6D-6A91406B510A}" dt="2024-10-08T16:08:02.526" v="1603" actId="2710"/>
          <ac:spMkLst>
            <pc:docMk/>
            <pc:sldMk cId="1985599736" sldId="838"/>
            <ac:spMk id="14" creationId="{34ABADD3-E03F-7F9E-82D0-D5B577B3F30A}"/>
          </ac:spMkLst>
        </pc:spChg>
        <pc:spChg chg="add del mod">
          <ac:chgData name="Jenifer Prince Devaraj" userId="c3fb109c-09d1-42a6-93f4-69472d709861" providerId="ADAL" clId="{18E0F95C-E5B7-47AA-9C6D-6A91406B510A}" dt="2024-10-08T15:50:24.416" v="1321" actId="21"/>
          <ac:spMkLst>
            <pc:docMk/>
            <pc:sldMk cId="1985599736" sldId="838"/>
            <ac:spMk id="20" creationId="{335D21BB-601B-9899-16A7-E995941B0EA6}"/>
          </ac:spMkLst>
        </pc:spChg>
        <pc:spChg chg="add del mod">
          <ac:chgData name="Jenifer Prince Devaraj" userId="c3fb109c-09d1-42a6-93f4-69472d709861" providerId="ADAL" clId="{18E0F95C-E5B7-47AA-9C6D-6A91406B510A}" dt="2024-10-08T15:54:40.039" v="1394" actId="21"/>
          <ac:spMkLst>
            <pc:docMk/>
            <pc:sldMk cId="1985599736" sldId="838"/>
            <ac:spMk id="42" creationId="{335D21BB-601B-9899-16A7-E995941B0EA6}"/>
          </ac:spMkLst>
        </pc:spChg>
        <pc:spChg chg="add del mod">
          <ac:chgData name="Jenifer Prince Devaraj" userId="c3fb109c-09d1-42a6-93f4-69472d709861" providerId="ADAL" clId="{18E0F95C-E5B7-47AA-9C6D-6A91406B510A}" dt="2024-10-08T15:58:06.012" v="1425" actId="21"/>
          <ac:spMkLst>
            <pc:docMk/>
            <pc:sldMk cId="1985599736" sldId="838"/>
            <ac:spMk id="50" creationId="{335D21BB-601B-9899-16A7-E995941B0EA6}"/>
          </ac:spMkLst>
        </pc:spChg>
        <pc:spChg chg="add mod">
          <ac:chgData name="Jenifer Prince Devaraj" userId="c3fb109c-09d1-42a6-93f4-69472d709861" providerId="ADAL" clId="{18E0F95C-E5B7-47AA-9C6D-6A91406B510A}" dt="2024-10-08T15:58:09.343" v="1427" actId="1076"/>
          <ac:spMkLst>
            <pc:docMk/>
            <pc:sldMk cId="1985599736" sldId="838"/>
            <ac:spMk id="60" creationId="{335D21BB-601B-9899-16A7-E995941B0EA6}"/>
          </ac:spMkLst>
        </pc:spChg>
        <pc:picChg chg="del">
          <ac:chgData name="Jenifer Prince Devaraj" userId="c3fb109c-09d1-42a6-93f4-69472d709861" providerId="ADAL" clId="{18E0F95C-E5B7-47AA-9C6D-6A91406B510A}" dt="2024-10-08T15:25:13.274" v="940" actId="478"/>
          <ac:picMkLst>
            <pc:docMk/>
            <pc:sldMk cId="1985599736" sldId="838"/>
            <ac:picMk id="6" creationId="{EE95EC75-B305-E320-B3D0-5B2298C09296}"/>
          </ac:picMkLst>
        </pc:picChg>
        <pc:picChg chg="add del mod">
          <ac:chgData name="Jenifer Prince Devaraj" userId="c3fb109c-09d1-42a6-93f4-69472d709861" providerId="ADAL" clId="{18E0F95C-E5B7-47AA-9C6D-6A91406B510A}" dt="2024-10-08T15:47:30.323" v="1279" actId="478"/>
          <ac:picMkLst>
            <pc:docMk/>
            <pc:sldMk cId="1985599736" sldId="838"/>
            <ac:picMk id="7" creationId="{F7D7F1F0-C54A-21DC-05E6-55406B2DC21F}"/>
          </ac:picMkLst>
        </pc:picChg>
        <pc:picChg chg="add mod">
          <ac:chgData name="Jenifer Prince Devaraj" userId="c3fb109c-09d1-42a6-93f4-69472d709861" providerId="ADAL" clId="{18E0F95C-E5B7-47AA-9C6D-6A91406B510A}" dt="2024-10-08T16:08:07.188" v="1604" actId="1076"/>
          <ac:picMkLst>
            <pc:docMk/>
            <pc:sldMk cId="1985599736" sldId="838"/>
            <ac:picMk id="26" creationId="{DD8A5F94-7A17-FAAC-A409-36C28CAF3B97}"/>
          </ac:picMkLst>
        </pc:picChg>
        <pc:picChg chg="add del mod">
          <ac:chgData name="Jenifer Prince Devaraj" userId="c3fb109c-09d1-42a6-93f4-69472d709861" providerId="ADAL" clId="{18E0F95C-E5B7-47AA-9C6D-6A91406B510A}" dt="2024-10-08T15:53:06.036" v="1366" actId="478"/>
          <ac:picMkLst>
            <pc:docMk/>
            <pc:sldMk cId="1985599736" sldId="838"/>
            <ac:picMk id="28" creationId="{7C07C83F-02F7-FEB7-9536-02B57D01F360}"/>
          </ac:picMkLst>
        </pc:picChg>
        <pc:picChg chg="add del mod">
          <ac:chgData name="Jenifer Prince Devaraj" userId="c3fb109c-09d1-42a6-93f4-69472d709861" providerId="ADAL" clId="{18E0F95C-E5B7-47AA-9C6D-6A91406B510A}" dt="2024-10-08T15:57:13.811" v="1407" actId="478"/>
          <ac:picMkLst>
            <pc:docMk/>
            <pc:sldMk cId="1985599736" sldId="838"/>
            <ac:picMk id="44" creationId="{02C00FC5-5202-5877-E670-574AD6574AB0}"/>
          </ac:picMkLst>
        </pc:picChg>
        <pc:picChg chg="add del mod">
          <ac:chgData name="Jenifer Prince Devaraj" userId="c3fb109c-09d1-42a6-93f4-69472d709861" providerId="ADAL" clId="{18E0F95C-E5B7-47AA-9C6D-6A91406B510A}" dt="2024-10-08T16:01:26.302" v="1434" actId="478"/>
          <ac:picMkLst>
            <pc:docMk/>
            <pc:sldMk cId="1985599736" sldId="838"/>
            <ac:picMk id="55" creationId="{947F0967-E033-F29C-6511-57CDD6100533}"/>
          </ac:picMkLst>
        </pc:picChg>
        <pc:picChg chg="add mod">
          <ac:chgData name="Jenifer Prince Devaraj" userId="c3fb109c-09d1-42a6-93f4-69472d709861" providerId="ADAL" clId="{18E0F95C-E5B7-47AA-9C6D-6A91406B510A}" dt="2024-10-08T16:01:52.807" v="1444" actId="1076"/>
          <ac:picMkLst>
            <pc:docMk/>
            <pc:sldMk cId="1985599736" sldId="838"/>
            <ac:picMk id="65" creationId="{13596349-533F-71A9-81E3-014C98594402}"/>
          </ac:picMkLst>
        </pc:picChg>
        <pc:cxnChg chg="add del mod">
          <ac:chgData name="Jenifer Prince Devaraj" userId="c3fb109c-09d1-42a6-93f4-69472d709861" providerId="ADAL" clId="{18E0F95C-E5B7-47AA-9C6D-6A91406B510A}" dt="2024-10-08T15:47:40.541" v="1283" actId="21"/>
          <ac:cxnSpMkLst>
            <pc:docMk/>
            <pc:sldMk cId="1985599736" sldId="838"/>
            <ac:cxnSpMk id="12" creationId="{BB8C38F0-8EC7-8917-BB82-59FE9D219ECF}"/>
          </ac:cxnSpMkLst>
        </pc:cxnChg>
        <pc:cxnChg chg="add del mod">
          <ac:chgData name="Jenifer Prince Devaraj" userId="c3fb109c-09d1-42a6-93f4-69472d709861" providerId="ADAL" clId="{18E0F95C-E5B7-47AA-9C6D-6A91406B510A}" dt="2024-10-08T15:54:26.255" v="1389" actId="21"/>
          <ac:cxnSpMkLst>
            <pc:docMk/>
            <pc:sldMk cId="1985599736" sldId="838"/>
            <ac:cxnSpMk id="18" creationId="{534BD54C-4C56-276A-CD5F-E64B8F905B5E}"/>
          </ac:cxnSpMkLst>
        </pc:cxnChg>
        <pc:cxnChg chg="add del mod">
          <ac:chgData name="Jenifer Prince Devaraj" userId="c3fb109c-09d1-42a6-93f4-69472d709861" providerId="ADAL" clId="{18E0F95C-E5B7-47AA-9C6D-6A91406B510A}" dt="2024-10-08T15:54:11.063" v="1383" actId="21"/>
          <ac:cxnSpMkLst>
            <pc:docMk/>
            <pc:sldMk cId="1985599736" sldId="838"/>
            <ac:cxnSpMk id="29" creationId="{BB8C38F0-8EC7-8917-BB82-59FE9D219ECF}"/>
          </ac:cxnSpMkLst>
        </pc:cxnChg>
        <pc:cxnChg chg="add del mod">
          <ac:chgData name="Jenifer Prince Devaraj" userId="c3fb109c-09d1-42a6-93f4-69472d709861" providerId="ADAL" clId="{18E0F95C-E5B7-47AA-9C6D-6A91406B510A}" dt="2024-10-08T15:53:16.014" v="1368" actId="478"/>
          <ac:cxnSpMkLst>
            <pc:docMk/>
            <pc:sldMk cId="1985599736" sldId="838"/>
            <ac:cxnSpMk id="31" creationId="{534BD54C-4C56-276A-CD5F-E64B8F905B5E}"/>
          </ac:cxnSpMkLst>
        </pc:cxnChg>
        <pc:cxnChg chg="add del mod">
          <ac:chgData name="Jenifer Prince Devaraj" userId="c3fb109c-09d1-42a6-93f4-69472d709861" providerId="ADAL" clId="{18E0F95C-E5B7-47AA-9C6D-6A91406B510A}" dt="2024-10-08T15:58:14.569" v="1428" actId="21"/>
          <ac:cxnSpMkLst>
            <pc:docMk/>
            <pc:sldMk cId="1985599736" sldId="838"/>
            <ac:cxnSpMk id="33" creationId="{2725B265-E2BE-970C-470F-89BA0E3BBA0D}"/>
          </ac:cxnSpMkLst>
        </pc:cxnChg>
        <pc:cxnChg chg="add del mod">
          <ac:chgData name="Jenifer Prince Devaraj" userId="c3fb109c-09d1-42a6-93f4-69472d709861" providerId="ADAL" clId="{18E0F95C-E5B7-47AA-9C6D-6A91406B510A}" dt="2024-10-08T16:02:04.196" v="1450" actId="478"/>
          <ac:cxnSpMkLst>
            <pc:docMk/>
            <pc:sldMk cId="1985599736" sldId="838"/>
            <ac:cxnSpMk id="36" creationId="{B58078C2-BCB8-984A-3D10-E9F1B5CBE18E}"/>
          </ac:cxnSpMkLst>
        </pc:cxnChg>
        <pc:cxnChg chg="add del mod">
          <ac:chgData name="Jenifer Prince Devaraj" userId="c3fb109c-09d1-42a6-93f4-69472d709861" providerId="ADAL" clId="{18E0F95C-E5B7-47AA-9C6D-6A91406B510A}" dt="2024-10-08T15:57:42.024" v="1416" actId="21"/>
          <ac:cxnSpMkLst>
            <pc:docMk/>
            <pc:sldMk cId="1985599736" sldId="838"/>
            <ac:cxnSpMk id="45" creationId="{BB8C38F0-8EC7-8917-BB82-59FE9D219ECF}"/>
          </ac:cxnSpMkLst>
        </pc:cxnChg>
        <pc:cxnChg chg="add del mod">
          <ac:chgData name="Jenifer Prince Devaraj" userId="c3fb109c-09d1-42a6-93f4-69472d709861" providerId="ADAL" clId="{18E0F95C-E5B7-47AA-9C6D-6A91406B510A}" dt="2024-10-08T15:57:56.662" v="1421" actId="21"/>
          <ac:cxnSpMkLst>
            <pc:docMk/>
            <pc:sldMk cId="1985599736" sldId="838"/>
            <ac:cxnSpMk id="48" creationId="{534BD54C-4C56-276A-CD5F-E64B8F905B5E}"/>
          </ac:cxnSpMkLst>
        </pc:cxnChg>
        <pc:cxnChg chg="add del mod">
          <ac:chgData name="Jenifer Prince Devaraj" userId="c3fb109c-09d1-42a6-93f4-69472d709861" providerId="ADAL" clId="{18E0F95C-E5B7-47AA-9C6D-6A91406B510A}" dt="2024-10-08T15:57:24.197" v="1412" actId="21"/>
          <ac:cxnSpMkLst>
            <pc:docMk/>
            <pc:sldMk cId="1985599736" sldId="838"/>
            <ac:cxnSpMk id="51" creationId="{691D89D9-8779-6F11-693B-ECA385F458E9}"/>
          </ac:cxnSpMkLst>
        </pc:cxnChg>
        <pc:cxnChg chg="add del mod">
          <ac:chgData name="Jenifer Prince Devaraj" userId="c3fb109c-09d1-42a6-93f4-69472d709861" providerId="ADAL" clId="{18E0F95C-E5B7-47AA-9C6D-6A91406B510A}" dt="2024-10-08T16:02:11.641" v="1453" actId="21"/>
          <ac:cxnSpMkLst>
            <pc:docMk/>
            <pc:sldMk cId="1985599736" sldId="838"/>
            <ac:cxnSpMk id="56" creationId="{691D89D9-8779-6F11-693B-ECA385F458E9}"/>
          </ac:cxnSpMkLst>
        </pc:cxnChg>
        <pc:cxnChg chg="add del mod">
          <ac:chgData name="Jenifer Prince Devaraj" userId="c3fb109c-09d1-42a6-93f4-69472d709861" providerId="ADAL" clId="{18E0F95C-E5B7-47AA-9C6D-6A91406B510A}" dt="2024-10-08T16:02:50.524" v="1470" actId="21"/>
          <ac:cxnSpMkLst>
            <pc:docMk/>
            <pc:sldMk cId="1985599736" sldId="838"/>
            <ac:cxnSpMk id="57" creationId="{BB8C38F0-8EC7-8917-BB82-59FE9D219ECF}"/>
          </ac:cxnSpMkLst>
        </pc:cxnChg>
        <pc:cxnChg chg="add del mod">
          <ac:chgData name="Jenifer Prince Devaraj" userId="c3fb109c-09d1-42a6-93f4-69472d709861" providerId="ADAL" clId="{18E0F95C-E5B7-47AA-9C6D-6A91406B510A}" dt="2024-10-08T16:01:55.866" v="1445" actId="21"/>
          <ac:cxnSpMkLst>
            <pc:docMk/>
            <pc:sldMk cId="1985599736" sldId="838"/>
            <ac:cxnSpMk id="59" creationId="{534BD54C-4C56-276A-CD5F-E64B8F905B5E}"/>
          </ac:cxnSpMkLst>
        </pc:cxnChg>
        <pc:cxnChg chg="add del mod">
          <ac:chgData name="Jenifer Prince Devaraj" userId="c3fb109c-09d1-42a6-93f4-69472d709861" providerId="ADAL" clId="{18E0F95C-E5B7-47AA-9C6D-6A91406B510A}" dt="2024-10-08T16:02:39.054" v="1464" actId="21"/>
          <ac:cxnSpMkLst>
            <pc:docMk/>
            <pc:sldMk cId="1985599736" sldId="838"/>
            <ac:cxnSpMk id="61" creationId="{2725B265-E2BE-970C-470F-89BA0E3BBA0D}"/>
          </ac:cxnSpMkLst>
        </pc:cxnChg>
        <pc:cxnChg chg="add del mod">
          <ac:chgData name="Jenifer Prince Devaraj" userId="c3fb109c-09d1-42a6-93f4-69472d709861" providerId="ADAL" clId="{18E0F95C-E5B7-47AA-9C6D-6A91406B510A}" dt="2024-10-08T16:02:02.553" v="1449" actId="478"/>
          <ac:cxnSpMkLst>
            <pc:docMk/>
            <pc:sldMk cId="1985599736" sldId="838"/>
            <ac:cxnSpMk id="63" creationId="{BE8739E6-5871-0C01-605E-E9C07F52E940}"/>
          </ac:cxnSpMkLst>
        </pc:cxnChg>
        <pc:cxnChg chg="add mod">
          <ac:chgData name="Jenifer Prince Devaraj" userId="c3fb109c-09d1-42a6-93f4-69472d709861" providerId="ADAL" clId="{18E0F95C-E5B7-47AA-9C6D-6A91406B510A}" dt="2024-10-08T16:02:00.872" v="1448" actId="14100"/>
          <ac:cxnSpMkLst>
            <pc:docMk/>
            <pc:sldMk cId="1985599736" sldId="838"/>
            <ac:cxnSpMk id="66" creationId="{534BD54C-4C56-276A-CD5F-E64B8F905B5E}"/>
          </ac:cxnSpMkLst>
        </pc:cxnChg>
        <pc:cxnChg chg="add mod">
          <ac:chgData name="Jenifer Prince Devaraj" userId="c3fb109c-09d1-42a6-93f4-69472d709861" providerId="ADAL" clId="{18E0F95C-E5B7-47AA-9C6D-6A91406B510A}" dt="2024-10-08T16:02:33.988" v="1462" actId="1035"/>
          <ac:cxnSpMkLst>
            <pc:docMk/>
            <pc:sldMk cId="1985599736" sldId="838"/>
            <ac:cxnSpMk id="68" creationId="{691D89D9-8779-6F11-693B-ECA385F458E9}"/>
          </ac:cxnSpMkLst>
        </pc:cxnChg>
        <pc:cxnChg chg="add mod">
          <ac:chgData name="Jenifer Prince Devaraj" userId="c3fb109c-09d1-42a6-93f4-69472d709861" providerId="ADAL" clId="{18E0F95C-E5B7-47AA-9C6D-6A91406B510A}" dt="2024-10-08T16:02:46.324" v="1468" actId="1076"/>
          <ac:cxnSpMkLst>
            <pc:docMk/>
            <pc:sldMk cId="1985599736" sldId="838"/>
            <ac:cxnSpMk id="70" creationId="{2725B265-E2BE-970C-470F-89BA0E3BBA0D}"/>
          </ac:cxnSpMkLst>
        </pc:cxnChg>
        <pc:cxnChg chg="add mod">
          <ac:chgData name="Jenifer Prince Devaraj" userId="c3fb109c-09d1-42a6-93f4-69472d709861" providerId="ADAL" clId="{18E0F95C-E5B7-47AA-9C6D-6A91406B510A}" dt="2024-10-08T16:02:58.644" v="1474" actId="14100"/>
          <ac:cxnSpMkLst>
            <pc:docMk/>
            <pc:sldMk cId="1985599736" sldId="838"/>
            <ac:cxnSpMk id="72" creationId="{BB8C38F0-8EC7-8917-BB82-59FE9D219ECF}"/>
          </ac:cxnSpMkLst>
        </pc:cxnChg>
      </pc:sldChg>
      <pc:sldChg chg="modSp add mod ord">
        <pc:chgData name="Jenifer Prince Devaraj" userId="c3fb109c-09d1-42a6-93f4-69472d709861" providerId="ADAL" clId="{18E0F95C-E5B7-47AA-9C6D-6A91406B510A}" dt="2024-10-08T15:52:29.539" v="1363" actId="20577"/>
        <pc:sldMkLst>
          <pc:docMk/>
          <pc:sldMk cId="2053959178" sldId="839"/>
        </pc:sldMkLst>
        <pc:spChg chg="mod">
          <ac:chgData name="Jenifer Prince Devaraj" userId="c3fb109c-09d1-42a6-93f4-69472d709861" providerId="ADAL" clId="{18E0F95C-E5B7-47AA-9C6D-6A91406B510A}" dt="2024-10-08T15:52:29.539" v="1363" actId="20577"/>
          <ac:spMkLst>
            <pc:docMk/>
            <pc:sldMk cId="2053959178" sldId="839"/>
            <ac:spMk id="14" creationId="{34ABADD3-E03F-7F9E-82D0-D5B577B3F30A}"/>
          </ac:spMkLst>
        </pc:spChg>
        <pc:picChg chg="mod">
          <ac:chgData name="Jenifer Prince Devaraj" userId="c3fb109c-09d1-42a6-93f4-69472d709861" providerId="ADAL" clId="{18E0F95C-E5B7-47AA-9C6D-6A91406B510A}" dt="2024-10-08T15:52:17.751" v="1359" actId="1076"/>
          <ac:picMkLst>
            <pc:docMk/>
            <pc:sldMk cId="2053959178" sldId="839"/>
            <ac:picMk id="26" creationId="{DD8A5F94-7A17-FAAC-A409-36C28CAF3B97}"/>
          </ac:picMkLst>
        </pc:picChg>
      </pc:sldChg>
      <pc:sldChg chg="addSp delSp modSp add mod">
        <pc:chgData name="Jenifer Prince Devaraj" userId="c3fb109c-09d1-42a6-93f4-69472d709861" providerId="ADAL" clId="{18E0F95C-E5B7-47AA-9C6D-6A91406B510A}" dt="2024-10-08T16:21:31.219" v="1693" actId="1076"/>
        <pc:sldMkLst>
          <pc:docMk/>
          <pc:sldMk cId="970586472" sldId="840"/>
        </pc:sldMkLst>
        <pc:spChg chg="add del mod">
          <ac:chgData name="Jenifer Prince Devaraj" userId="c3fb109c-09d1-42a6-93f4-69472d709861" providerId="ADAL" clId="{18E0F95C-E5B7-47AA-9C6D-6A91406B510A}" dt="2024-10-08T16:21:10.882" v="1684" actId="478"/>
          <ac:spMkLst>
            <pc:docMk/>
            <pc:sldMk cId="970586472" sldId="840"/>
            <ac:spMk id="7" creationId="{F02C6652-2A5E-6213-14AF-91DC03417673}"/>
          </ac:spMkLst>
        </pc:spChg>
        <pc:spChg chg="del">
          <ac:chgData name="Jenifer Prince Devaraj" userId="c3fb109c-09d1-42a6-93f4-69472d709861" providerId="ADAL" clId="{18E0F95C-E5B7-47AA-9C6D-6A91406B510A}" dt="2024-10-08T16:06:56.623" v="1575" actId="478"/>
          <ac:spMkLst>
            <pc:docMk/>
            <pc:sldMk cId="970586472" sldId="840"/>
            <ac:spMk id="10" creationId="{979F7B66-6C55-ABFF-AE36-EF06329F51A0}"/>
          </ac:spMkLst>
        </pc:spChg>
        <pc:spChg chg="mod">
          <ac:chgData name="Jenifer Prince Devaraj" userId="c3fb109c-09d1-42a6-93f4-69472d709861" providerId="ADAL" clId="{18E0F95C-E5B7-47AA-9C6D-6A91406B510A}" dt="2024-10-08T16:21:28.251" v="1692" actId="6549"/>
          <ac:spMkLst>
            <pc:docMk/>
            <pc:sldMk cId="970586472" sldId="840"/>
            <ac:spMk id="14" creationId="{34ABADD3-E03F-7F9E-82D0-D5B577B3F30A}"/>
          </ac:spMkLst>
        </pc:spChg>
        <pc:spChg chg="del">
          <ac:chgData name="Jenifer Prince Devaraj" userId="c3fb109c-09d1-42a6-93f4-69472d709861" providerId="ADAL" clId="{18E0F95C-E5B7-47AA-9C6D-6A91406B510A}" dt="2024-10-08T16:07:07.071" v="1581" actId="478"/>
          <ac:spMkLst>
            <pc:docMk/>
            <pc:sldMk cId="970586472" sldId="840"/>
            <ac:spMk id="60" creationId="{335D21BB-601B-9899-16A7-E995941B0EA6}"/>
          </ac:spMkLst>
        </pc:spChg>
        <pc:picChg chg="add del mod">
          <ac:chgData name="Jenifer Prince Devaraj" userId="c3fb109c-09d1-42a6-93f4-69472d709861" providerId="ADAL" clId="{18E0F95C-E5B7-47AA-9C6D-6A91406B510A}" dt="2024-10-08T16:21:15.694" v="1687" actId="478"/>
          <ac:picMkLst>
            <pc:docMk/>
            <pc:sldMk cId="970586472" sldId="840"/>
            <ac:picMk id="6" creationId="{99DEF9AE-A441-8C9F-8942-23203E267C08}"/>
          </ac:picMkLst>
        </pc:picChg>
        <pc:picChg chg="add mod">
          <ac:chgData name="Jenifer Prince Devaraj" userId="c3fb109c-09d1-42a6-93f4-69472d709861" providerId="ADAL" clId="{18E0F95C-E5B7-47AA-9C6D-6A91406B510A}" dt="2024-10-08T16:21:31.219" v="1693" actId="1076"/>
          <ac:picMkLst>
            <pc:docMk/>
            <pc:sldMk cId="970586472" sldId="840"/>
            <ac:picMk id="18" creationId="{F6BA0C79-16EC-AD95-7A05-3D2A7C2CD884}"/>
          </ac:picMkLst>
        </pc:picChg>
        <pc:picChg chg="del">
          <ac:chgData name="Jenifer Prince Devaraj" userId="c3fb109c-09d1-42a6-93f4-69472d709861" providerId="ADAL" clId="{18E0F95C-E5B7-47AA-9C6D-6A91406B510A}" dt="2024-10-08T16:19:16.372" v="1660" actId="478"/>
          <ac:picMkLst>
            <pc:docMk/>
            <pc:sldMk cId="970586472" sldId="840"/>
            <ac:picMk id="26" creationId="{DD8A5F94-7A17-FAAC-A409-36C28CAF3B97}"/>
          </ac:picMkLst>
        </pc:picChg>
        <pc:picChg chg="del">
          <ac:chgData name="Jenifer Prince Devaraj" userId="c3fb109c-09d1-42a6-93f4-69472d709861" providerId="ADAL" clId="{18E0F95C-E5B7-47AA-9C6D-6A91406B510A}" dt="2024-10-08T16:07:02.672" v="1579" actId="478"/>
          <ac:picMkLst>
            <pc:docMk/>
            <pc:sldMk cId="970586472" sldId="840"/>
            <ac:picMk id="65" creationId="{13596349-533F-71A9-81E3-014C98594402}"/>
          </ac:picMkLst>
        </pc:picChg>
        <pc:cxnChg chg="add del mod">
          <ac:chgData name="Jenifer Prince Devaraj" userId="c3fb109c-09d1-42a6-93f4-69472d709861" providerId="ADAL" clId="{18E0F95C-E5B7-47AA-9C6D-6A91406B510A}" dt="2024-10-08T16:21:12.602" v="1685" actId="478"/>
          <ac:cxnSpMkLst>
            <pc:docMk/>
            <pc:sldMk cId="970586472" sldId="840"/>
            <ac:cxnSpMk id="8" creationId="{4A794080-CA54-EB1F-1812-9EA39ACFB185}"/>
          </ac:cxnSpMkLst>
        </pc:cxnChg>
        <pc:cxnChg chg="add mod">
          <ac:chgData name="Jenifer Prince Devaraj" userId="c3fb109c-09d1-42a6-93f4-69472d709861" providerId="ADAL" clId="{18E0F95C-E5B7-47AA-9C6D-6A91406B510A}" dt="2024-10-08T16:16:36.995" v="1643"/>
          <ac:cxnSpMkLst>
            <pc:docMk/>
            <pc:sldMk cId="970586472" sldId="840"/>
            <ac:cxnSpMk id="13" creationId="{CE66139C-5DD1-D9DE-55E9-77912B7DB274}"/>
          </ac:cxnSpMkLst>
        </pc:cxnChg>
        <pc:cxnChg chg="add del mod">
          <ac:chgData name="Jenifer Prince Devaraj" userId="c3fb109c-09d1-42a6-93f4-69472d709861" providerId="ADAL" clId="{18E0F95C-E5B7-47AA-9C6D-6A91406B510A}" dt="2024-10-08T16:21:14.237" v="1686" actId="478"/>
          <ac:cxnSpMkLst>
            <pc:docMk/>
            <pc:sldMk cId="970586472" sldId="840"/>
            <ac:cxnSpMk id="15" creationId="{1FA6452A-8DA5-73F9-2EB3-6B5773BAD10A}"/>
          </ac:cxnSpMkLst>
        </pc:cxnChg>
        <pc:cxnChg chg="del">
          <ac:chgData name="Jenifer Prince Devaraj" userId="c3fb109c-09d1-42a6-93f4-69472d709861" providerId="ADAL" clId="{18E0F95C-E5B7-47AA-9C6D-6A91406B510A}" dt="2024-10-08T16:07:04.563" v="1580" actId="478"/>
          <ac:cxnSpMkLst>
            <pc:docMk/>
            <pc:sldMk cId="970586472" sldId="840"/>
            <ac:cxnSpMk id="66" creationId="{534BD54C-4C56-276A-CD5F-E64B8F905B5E}"/>
          </ac:cxnSpMkLst>
        </pc:cxnChg>
        <pc:cxnChg chg="del">
          <ac:chgData name="Jenifer Prince Devaraj" userId="c3fb109c-09d1-42a6-93f4-69472d709861" providerId="ADAL" clId="{18E0F95C-E5B7-47AA-9C6D-6A91406B510A}" dt="2024-10-08T16:06:58.192" v="1576" actId="478"/>
          <ac:cxnSpMkLst>
            <pc:docMk/>
            <pc:sldMk cId="970586472" sldId="840"/>
            <ac:cxnSpMk id="68" creationId="{691D89D9-8779-6F11-693B-ECA385F458E9}"/>
          </ac:cxnSpMkLst>
        </pc:cxnChg>
        <pc:cxnChg chg="del">
          <ac:chgData name="Jenifer Prince Devaraj" userId="c3fb109c-09d1-42a6-93f4-69472d709861" providerId="ADAL" clId="{18E0F95C-E5B7-47AA-9C6D-6A91406B510A}" dt="2024-10-08T16:07:01.520" v="1578" actId="478"/>
          <ac:cxnSpMkLst>
            <pc:docMk/>
            <pc:sldMk cId="970586472" sldId="840"/>
            <ac:cxnSpMk id="70" creationId="{2725B265-E2BE-970C-470F-89BA0E3BBA0D}"/>
          </ac:cxnSpMkLst>
        </pc:cxnChg>
        <pc:cxnChg chg="del">
          <ac:chgData name="Jenifer Prince Devaraj" userId="c3fb109c-09d1-42a6-93f4-69472d709861" providerId="ADAL" clId="{18E0F95C-E5B7-47AA-9C6D-6A91406B510A}" dt="2024-10-08T16:06:59.962" v="1577" actId="478"/>
          <ac:cxnSpMkLst>
            <pc:docMk/>
            <pc:sldMk cId="970586472" sldId="840"/>
            <ac:cxnSpMk id="72" creationId="{BB8C38F0-8EC7-8917-BB82-59FE9D219ECF}"/>
          </ac:cxnSpMkLst>
        </pc:cxnChg>
      </pc:sldChg>
      <pc:sldChg chg="addSp delSp modSp add mod">
        <pc:chgData name="Jenifer Prince Devaraj" userId="c3fb109c-09d1-42a6-93f4-69472d709861" providerId="ADAL" clId="{18E0F95C-E5B7-47AA-9C6D-6A91406B510A}" dt="2024-10-08T20:10:31.153" v="2821" actId="20577"/>
        <pc:sldMkLst>
          <pc:docMk/>
          <pc:sldMk cId="1900171724" sldId="841"/>
        </pc:sldMkLst>
        <pc:spChg chg="mod">
          <ac:chgData name="Jenifer Prince Devaraj" userId="c3fb109c-09d1-42a6-93f4-69472d709861" providerId="ADAL" clId="{18E0F95C-E5B7-47AA-9C6D-6A91406B510A}" dt="2024-10-08T20:10:31.153" v="2821" actId="20577"/>
          <ac:spMkLst>
            <pc:docMk/>
            <pc:sldMk cId="1900171724" sldId="841"/>
            <ac:spMk id="14" creationId="{34ABADD3-E03F-7F9E-82D0-D5B577B3F30A}"/>
          </ac:spMkLst>
        </pc:spChg>
        <pc:picChg chg="add mod">
          <ac:chgData name="Jenifer Prince Devaraj" userId="c3fb109c-09d1-42a6-93f4-69472d709861" providerId="ADAL" clId="{18E0F95C-E5B7-47AA-9C6D-6A91406B510A}" dt="2024-10-08T19:45:10.163" v="2453" actId="1076"/>
          <ac:picMkLst>
            <pc:docMk/>
            <pc:sldMk cId="1900171724" sldId="841"/>
            <ac:picMk id="6" creationId="{AFA7A8B4-271E-5896-C077-A09AFE20EA4A}"/>
          </ac:picMkLst>
        </pc:picChg>
        <pc:picChg chg="del mod">
          <ac:chgData name="Jenifer Prince Devaraj" userId="c3fb109c-09d1-42a6-93f4-69472d709861" providerId="ADAL" clId="{18E0F95C-E5B7-47AA-9C6D-6A91406B510A}" dt="2024-10-08T16:33:14.260" v="1860" actId="478"/>
          <ac:picMkLst>
            <pc:docMk/>
            <pc:sldMk cId="1900171724" sldId="841"/>
            <ac:picMk id="18" creationId="{F6BA0C79-16EC-AD95-7A05-3D2A7C2CD884}"/>
          </ac:picMkLst>
        </pc:picChg>
      </pc:sldChg>
      <pc:sldChg chg="addSp modSp add mod">
        <pc:chgData name="Jenifer Prince Devaraj" userId="c3fb109c-09d1-42a6-93f4-69472d709861" providerId="ADAL" clId="{18E0F95C-E5B7-47AA-9C6D-6A91406B510A}" dt="2024-10-09T05:28:15.793" v="3355" actId="20577"/>
        <pc:sldMkLst>
          <pc:docMk/>
          <pc:sldMk cId="208696440" sldId="842"/>
        </pc:sldMkLst>
        <pc:spChg chg="mod">
          <ac:chgData name="Jenifer Prince Devaraj" userId="c3fb109c-09d1-42a6-93f4-69472d709861" providerId="ADAL" clId="{18E0F95C-E5B7-47AA-9C6D-6A91406B510A}" dt="2024-10-09T05:28:15.793" v="3355" actId="20577"/>
          <ac:spMkLst>
            <pc:docMk/>
            <pc:sldMk cId="208696440" sldId="842"/>
            <ac:spMk id="14" creationId="{34ABADD3-E03F-7F9E-82D0-D5B577B3F30A}"/>
          </ac:spMkLst>
        </pc:spChg>
        <pc:picChg chg="add mod">
          <ac:chgData name="Jenifer Prince Devaraj" userId="c3fb109c-09d1-42a6-93f4-69472d709861" providerId="ADAL" clId="{18E0F95C-E5B7-47AA-9C6D-6A91406B510A}" dt="2024-10-08T19:38:12.250" v="2399" actId="1076"/>
          <ac:picMkLst>
            <pc:docMk/>
            <pc:sldMk cId="208696440" sldId="842"/>
            <ac:picMk id="6" creationId="{F9A3E232-3730-9EAD-A57A-1BD92E4F204B}"/>
          </ac:picMkLst>
        </pc:picChg>
      </pc:sldChg>
      <pc:sldChg chg="addSp modSp add mod">
        <pc:chgData name="Jenifer Prince Devaraj" userId="c3fb109c-09d1-42a6-93f4-69472d709861" providerId="ADAL" clId="{18E0F95C-E5B7-47AA-9C6D-6A91406B510A}" dt="2024-10-08T20:10:18.193" v="2819" actId="14100"/>
        <pc:sldMkLst>
          <pc:docMk/>
          <pc:sldMk cId="2353636704" sldId="843"/>
        </pc:sldMkLst>
        <pc:spChg chg="mod">
          <ac:chgData name="Jenifer Prince Devaraj" userId="c3fb109c-09d1-42a6-93f4-69472d709861" providerId="ADAL" clId="{18E0F95C-E5B7-47AA-9C6D-6A91406B510A}" dt="2024-10-08T20:10:18.193" v="2819" actId="14100"/>
          <ac:spMkLst>
            <pc:docMk/>
            <pc:sldMk cId="2353636704" sldId="843"/>
            <ac:spMk id="14" creationId="{34ABADD3-E03F-7F9E-82D0-D5B577B3F30A}"/>
          </ac:spMkLst>
        </pc:spChg>
        <pc:spChg chg="add mod">
          <ac:chgData name="Jenifer Prince Devaraj" userId="c3fb109c-09d1-42a6-93f4-69472d709861" providerId="ADAL" clId="{18E0F95C-E5B7-47AA-9C6D-6A91406B510A}" dt="2024-10-08T20:04:14.409" v="2544" actId="20577"/>
          <ac:spMkLst>
            <pc:docMk/>
            <pc:sldMk cId="2353636704" sldId="843"/>
            <ac:spMk id="16" creationId="{621E6A11-CA42-2B97-1518-616290A6947C}"/>
          </ac:spMkLst>
        </pc:spChg>
        <pc:spChg chg="add mod">
          <ac:chgData name="Jenifer Prince Devaraj" userId="c3fb109c-09d1-42a6-93f4-69472d709861" providerId="ADAL" clId="{18E0F95C-E5B7-47AA-9C6D-6A91406B510A}" dt="2024-10-08T20:04:23.787" v="2549" actId="20577"/>
          <ac:spMkLst>
            <pc:docMk/>
            <pc:sldMk cId="2353636704" sldId="843"/>
            <ac:spMk id="17" creationId="{05BF0D56-54C6-4E1A-F03F-47AA13EA0C73}"/>
          </ac:spMkLst>
        </pc:spChg>
        <pc:spChg chg="add mod">
          <ac:chgData name="Jenifer Prince Devaraj" userId="c3fb109c-09d1-42a6-93f4-69472d709861" providerId="ADAL" clId="{18E0F95C-E5B7-47AA-9C6D-6A91406B510A}" dt="2024-10-08T20:04:32.026" v="2552" actId="20577"/>
          <ac:spMkLst>
            <pc:docMk/>
            <pc:sldMk cId="2353636704" sldId="843"/>
            <ac:spMk id="18" creationId="{D8AA63D2-9AA2-7E47-633E-E8A02F1B4327}"/>
          </ac:spMkLst>
        </pc:spChg>
        <pc:picChg chg="mod">
          <ac:chgData name="Jenifer Prince Devaraj" userId="c3fb109c-09d1-42a6-93f4-69472d709861" providerId="ADAL" clId="{18E0F95C-E5B7-47AA-9C6D-6A91406B510A}" dt="2024-10-08T20:01:07.844" v="2493" actId="1076"/>
          <ac:picMkLst>
            <pc:docMk/>
            <pc:sldMk cId="2353636704" sldId="843"/>
            <ac:picMk id="6" creationId="{F9A3E232-3730-9EAD-A57A-1BD92E4F204B}"/>
          </ac:picMkLst>
        </pc:picChg>
        <pc:picChg chg="add mod">
          <ac:chgData name="Jenifer Prince Devaraj" userId="c3fb109c-09d1-42a6-93f4-69472d709861" providerId="ADAL" clId="{18E0F95C-E5B7-47AA-9C6D-6A91406B510A}" dt="2024-10-08T20:03:04.370" v="2526" actId="1076"/>
          <ac:picMkLst>
            <pc:docMk/>
            <pc:sldMk cId="2353636704" sldId="843"/>
            <ac:picMk id="7" creationId="{771F1A06-E23A-6088-2DB1-BE45F0CC3316}"/>
          </ac:picMkLst>
        </pc:picChg>
        <pc:cxnChg chg="add mod">
          <ac:chgData name="Jenifer Prince Devaraj" userId="c3fb109c-09d1-42a6-93f4-69472d709861" providerId="ADAL" clId="{18E0F95C-E5B7-47AA-9C6D-6A91406B510A}" dt="2024-10-08T20:03:41.425" v="2534" actId="14100"/>
          <ac:cxnSpMkLst>
            <pc:docMk/>
            <pc:sldMk cId="2353636704" sldId="843"/>
            <ac:cxnSpMk id="9" creationId="{66CE05FC-22D0-8B6A-538E-2572A5386F40}"/>
          </ac:cxnSpMkLst>
        </pc:cxnChg>
        <pc:cxnChg chg="add mod">
          <ac:chgData name="Jenifer Prince Devaraj" userId="c3fb109c-09d1-42a6-93f4-69472d709861" providerId="ADAL" clId="{18E0F95C-E5B7-47AA-9C6D-6A91406B510A}" dt="2024-10-08T20:03:26.876" v="2530" actId="14100"/>
          <ac:cxnSpMkLst>
            <pc:docMk/>
            <pc:sldMk cId="2353636704" sldId="843"/>
            <ac:cxnSpMk id="10" creationId="{D6380A96-98C0-2736-A39F-896099B9058D}"/>
          </ac:cxnSpMkLst>
        </pc:cxnChg>
        <pc:cxnChg chg="add mod">
          <ac:chgData name="Jenifer Prince Devaraj" userId="c3fb109c-09d1-42a6-93f4-69472d709861" providerId="ADAL" clId="{18E0F95C-E5B7-47AA-9C6D-6A91406B510A}" dt="2024-10-08T20:03:37.312" v="2533" actId="14100"/>
          <ac:cxnSpMkLst>
            <pc:docMk/>
            <pc:sldMk cId="2353636704" sldId="843"/>
            <ac:cxnSpMk id="12" creationId="{15836800-B3B8-0203-C090-717A81490421}"/>
          </ac:cxnSpMkLst>
        </pc:cxnChg>
      </pc:sldChg>
      <pc:sldChg chg="addSp delSp modSp add mod">
        <pc:chgData name="Jenifer Prince Devaraj" userId="c3fb109c-09d1-42a6-93f4-69472d709861" providerId="ADAL" clId="{18E0F95C-E5B7-47AA-9C6D-6A91406B510A}" dt="2024-10-09T05:33:44.165" v="3358" actId="313"/>
        <pc:sldMkLst>
          <pc:docMk/>
          <pc:sldMk cId="1190295094" sldId="844"/>
        </pc:sldMkLst>
        <pc:spChg chg="mod">
          <ac:chgData name="Jenifer Prince Devaraj" userId="c3fb109c-09d1-42a6-93f4-69472d709861" providerId="ADAL" clId="{18E0F95C-E5B7-47AA-9C6D-6A91406B510A}" dt="2024-10-09T05:33:44.165" v="3358" actId="313"/>
          <ac:spMkLst>
            <pc:docMk/>
            <pc:sldMk cId="1190295094" sldId="844"/>
            <ac:spMk id="14" creationId="{34ABADD3-E03F-7F9E-82D0-D5B577B3F30A}"/>
          </ac:spMkLst>
        </pc:spChg>
        <pc:spChg chg="del mod">
          <ac:chgData name="Jenifer Prince Devaraj" userId="c3fb109c-09d1-42a6-93f4-69472d709861" providerId="ADAL" clId="{18E0F95C-E5B7-47AA-9C6D-6A91406B510A}" dt="2024-10-08T20:44:12.002" v="2859" actId="478"/>
          <ac:spMkLst>
            <pc:docMk/>
            <pc:sldMk cId="1190295094" sldId="844"/>
            <ac:spMk id="16" creationId="{621E6A11-CA42-2B97-1518-616290A6947C}"/>
          </ac:spMkLst>
        </pc:spChg>
        <pc:spChg chg="del">
          <ac:chgData name="Jenifer Prince Devaraj" userId="c3fb109c-09d1-42a6-93f4-69472d709861" providerId="ADAL" clId="{18E0F95C-E5B7-47AA-9C6D-6A91406B510A}" dt="2024-10-08T20:44:16.311" v="2861" actId="478"/>
          <ac:spMkLst>
            <pc:docMk/>
            <pc:sldMk cId="1190295094" sldId="844"/>
            <ac:spMk id="17" creationId="{05BF0D56-54C6-4E1A-F03F-47AA13EA0C73}"/>
          </ac:spMkLst>
        </pc:spChg>
        <pc:spChg chg="del">
          <ac:chgData name="Jenifer Prince Devaraj" userId="c3fb109c-09d1-42a6-93f4-69472d709861" providerId="ADAL" clId="{18E0F95C-E5B7-47AA-9C6D-6A91406B510A}" dt="2024-10-08T20:44:20.817" v="2863" actId="478"/>
          <ac:spMkLst>
            <pc:docMk/>
            <pc:sldMk cId="1190295094" sldId="844"/>
            <ac:spMk id="18" creationId="{D8AA63D2-9AA2-7E47-633E-E8A02F1B4327}"/>
          </ac:spMkLst>
        </pc:spChg>
        <pc:picChg chg="del">
          <ac:chgData name="Jenifer Prince Devaraj" userId="c3fb109c-09d1-42a6-93f4-69472d709861" providerId="ADAL" clId="{18E0F95C-E5B7-47AA-9C6D-6A91406B510A}" dt="2024-10-08T20:44:52.003" v="2865" actId="478"/>
          <ac:picMkLst>
            <pc:docMk/>
            <pc:sldMk cId="1190295094" sldId="844"/>
            <ac:picMk id="6" creationId="{F9A3E232-3730-9EAD-A57A-1BD92E4F204B}"/>
          </ac:picMkLst>
        </pc:picChg>
        <pc:picChg chg="del">
          <ac:chgData name="Jenifer Prince Devaraj" userId="c3fb109c-09d1-42a6-93f4-69472d709861" providerId="ADAL" clId="{18E0F95C-E5B7-47AA-9C6D-6A91406B510A}" dt="2024-10-08T20:44:04.007" v="2857" actId="478"/>
          <ac:picMkLst>
            <pc:docMk/>
            <pc:sldMk cId="1190295094" sldId="844"/>
            <ac:picMk id="7" creationId="{771F1A06-E23A-6088-2DB1-BE45F0CC3316}"/>
          </ac:picMkLst>
        </pc:picChg>
        <pc:picChg chg="add mod">
          <ac:chgData name="Jenifer Prince Devaraj" userId="c3fb109c-09d1-42a6-93f4-69472d709861" providerId="ADAL" clId="{18E0F95C-E5B7-47AA-9C6D-6A91406B510A}" dt="2024-10-08T20:48:33.375" v="2949" actId="1076"/>
          <ac:picMkLst>
            <pc:docMk/>
            <pc:sldMk cId="1190295094" sldId="844"/>
            <ac:picMk id="8" creationId="{D2A949F8-D84E-94E1-329F-EA35B03BC96D}"/>
          </ac:picMkLst>
        </pc:picChg>
        <pc:cxnChg chg="del">
          <ac:chgData name="Jenifer Prince Devaraj" userId="c3fb109c-09d1-42a6-93f4-69472d709861" providerId="ADAL" clId="{18E0F95C-E5B7-47AA-9C6D-6A91406B510A}" dt="2024-10-08T20:44:22.596" v="2864" actId="478"/>
          <ac:cxnSpMkLst>
            <pc:docMk/>
            <pc:sldMk cId="1190295094" sldId="844"/>
            <ac:cxnSpMk id="9" creationId="{66CE05FC-22D0-8B6A-538E-2572A5386F40}"/>
          </ac:cxnSpMkLst>
        </pc:cxnChg>
        <pc:cxnChg chg="del">
          <ac:chgData name="Jenifer Prince Devaraj" userId="c3fb109c-09d1-42a6-93f4-69472d709861" providerId="ADAL" clId="{18E0F95C-E5B7-47AA-9C6D-6A91406B510A}" dt="2024-10-08T20:44:18.118" v="2862" actId="478"/>
          <ac:cxnSpMkLst>
            <pc:docMk/>
            <pc:sldMk cId="1190295094" sldId="844"/>
            <ac:cxnSpMk id="10" creationId="{D6380A96-98C0-2736-A39F-896099B9058D}"/>
          </ac:cxnSpMkLst>
        </pc:cxnChg>
        <pc:cxnChg chg="del">
          <ac:chgData name="Jenifer Prince Devaraj" userId="c3fb109c-09d1-42a6-93f4-69472d709861" providerId="ADAL" clId="{18E0F95C-E5B7-47AA-9C6D-6A91406B510A}" dt="2024-10-08T20:44:13.884" v="2860" actId="478"/>
          <ac:cxnSpMkLst>
            <pc:docMk/>
            <pc:sldMk cId="1190295094" sldId="844"/>
            <ac:cxnSpMk id="12" creationId="{15836800-B3B8-0203-C090-717A81490421}"/>
          </ac:cxnSpMkLst>
        </pc:cxnChg>
      </pc:sldChg>
      <pc:sldChg chg="del">
        <pc:chgData name="Jenifer Prince Devaraj" userId="c3fb109c-09d1-42a6-93f4-69472d709861" providerId="ADAL" clId="{18E0F95C-E5B7-47AA-9C6D-6A91406B510A}" dt="2024-10-08T10:02:17.039" v="233" actId="47"/>
        <pc:sldMkLst>
          <pc:docMk/>
          <pc:sldMk cId="3674627940" sldId="844"/>
        </pc:sldMkLst>
      </pc:sldChg>
      <pc:sldChg chg="addSp delSp modSp add mod">
        <pc:chgData name="Jenifer Prince Devaraj" userId="c3fb109c-09d1-42a6-93f4-69472d709861" providerId="ADAL" clId="{18E0F95C-E5B7-47AA-9C6D-6A91406B510A}" dt="2024-10-08T20:59:15.907" v="3177" actId="14100"/>
        <pc:sldMkLst>
          <pc:docMk/>
          <pc:sldMk cId="2379660866" sldId="845"/>
        </pc:sldMkLst>
        <pc:spChg chg="add mod">
          <ac:chgData name="Jenifer Prince Devaraj" userId="c3fb109c-09d1-42a6-93f4-69472d709861" providerId="ADAL" clId="{18E0F95C-E5B7-47AA-9C6D-6A91406B510A}" dt="2024-10-08T20:55:17.331" v="3110" actId="1076"/>
          <ac:spMkLst>
            <pc:docMk/>
            <pc:sldMk cId="2379660866" sldId="845"/>
            <ac:spMk id="9" creationId="{D5CB2DF2-1174-02B6-BEEF-0E2F97A95BCA}"/>
          </ac:spMkLst>
        </pc:spChg>
        <pc:spChg chg="add mod">
          <ac:chgData name="Jenifer Prince Devaraj" userId="c3fb109c-09d1-42a6-93f4-69472d709861" providerId="ADAL" clId="{18E0F95C-E5B7-47AA-9C6D-6A91406B510A}" dt="2024-10-08T20:59:15.907" v="3177" actId="14100"/>
          <ac:spMkLst>
            <pc:docMk/>
            <pc:sldMk cId="2379660866" sldId="845"/>
            <ac:spMk id="11" creationId="{A47CF5AD-023F-8309-E377-474E2D61E374}"/>
          </ac:spMkLst>
        </pc:spChg>
        <pc:spChg chg="mod">
          <ac:chgData name="Jenifer Prince Devaraj" userId="c3fb109c-09d1-42a6-93f4-69472d709861" providerId="ADAL" clId="{18E0F95C-E5B7-47AA-9C6D-6A91406B510A}" dt="2024-10-08T20:59:02.687" v="3173" actId="1076"/>
          <ac:spMkLst>
            <pc:docMk/>
            <pc:sldMk cId="2379660866" sldId="845"/>
            <ac:spMk id="14" creationId="{34ABADD3-E03F-7F9E-82D0-D5B577B3F30A}"/>
          </ac:spMkLst>
        </pc:spChg>
        <pc:picChg chg="add mod">
          <ac:chgData name="Jenifer Prince Devaraj" userId="c3fb109c-09d1-42a6-93f4-69472d709861" providerId="ADAL" clId="{18E0F95C-E5B7-47AA-9C6D-6A91406B510A}" dt="2024-10-08T20:55:26.337" v="3113" actId="1076"/>
          <ac:picMkLst>
            <pc:docMk/>
            <pc:sldMk cId="2379660866" sldId="845"/>
            <ac:picMk id="6" creationId="{08237324-9BBC-DF44-6CBD-E388C463A675}"/>
          </ac:picMkLst>
        </pc:picChg>
        <pc:picChg chg="del">
          <ac:chgData name="Jenifer Prince Devaraj" userId="c3fb109c-09d1-42a6-93f4-69472d709861" providerId="ADAL" clId="{18E0F95C-E5B7-47AA-9C6D-6A91406B510A}" dt="2024-10-08T20:52:23.011" v="3080" actId="478"/>
          <ac:picMkLst>
            <pc:docMk/>
            <pc:sldMk cId="2379660866" sldId="845"/>
            <ac:picMk id="8" creationId="{D2A949F8-D84E-94E1-329F-EA35B03BC96D}"/>
          </ac:picMkLst>
        </pc:picChg>
      </pc:sldChg>
      <pc:sldChg chg="del">
        <pc:chgData name="Jenifer Prince Devaraj" userId="c3fb109c-09d1-42a6-93f4-69472d709861" providerId="ADAL" clId="{18E0F95C-E5B7-47AA-9C6D-6A91406B510A}" dt="2024-10-08T10:02:17.150" v="234" actId="47"/>
        <pc:sldMkLst>
          <pc:docMk/>
          <pc:sldMk cId="3619860616" sldId="845"/>
        </pc:sldMkLst>
      </pc:sldChg>
      <pc:sldChg chg="del">
        <pc:chgData name="Jenifer Prince Devaraj" userId="c3fb109c-09d1-42a6-93f4-69472d709861" providerId="ADAL" clId="{18E0F95C-E5B7-47AA-9C6D-6A91406B510A}" dt="2024-10-08T10:02:17.210" v="235" actId="47"/>
        <pc:sldMkLst>
          <pc:docMk/>
          <pc:sldMk cId="1468897230" sldId="846"/>
        </pc:sldMkLst>
      </pc:sldChg>
      <pc:sldChg chg="addSp delSp modSp add mod">
        <pc:chgData name="Jenifer Prince Devaraj" userId="c3fb109c-09d1-42a6-93f4-69472d709861" providerId="ADAL" clId="{18E0F95C-E5B7-47AA-9C6D-6A91406B510A}" dt="2024-10-09T05:40:22.123" v="3362" actId="20577"/>
        <pc:sldMkLst>
          <pc:docMk/>
          <pc:sldMk cId="3242044985" sldId="846"/>
        </pc:sldMkLst>
        <pc:spChg chg="del">
          <ac:chgData name="Jenifer Prince Devaraj" userId="c3fb109c-09d1-42a6-93f4-69472d709861" providerId="ADAL" clId="{18E0F95C-E5B7-47AA-9C6D-6A91406B510A}" dt="2024-10-08T20:57:54.978" v="3130" actId="478"/>
          <ac:spMkLst>
            <pc:docMk/>
            <pc:sldMk cId="3242044985" sldId="846"/>
            <ac:spMk id="9" creationId="{D5CB2DF2-1174-02B6-BEEF-0E2F97A95BCA}"/>
          </ac:spMkLst>
        </pc:spChg>
        <pc:spChg chg="mod">
          <ac:chgData name="Jenifer Prince Devaraj" userId="c3fb109c-09d1-42a6-93f4-69472d709861" providerId="ADAL" clId="{18E0F95C-E5B7-47AA-9C6D-6A91406B510A}" dt="2024-10-09T05:40:22.123" v="3362" actId="20577"/>
          <ac:spMkLst>
            <pc:docMk/>
            <pc:sldMk cId="3242044985" sldId="846"/>
            <ac:spMk id="14" creationId="{34ABADD3-E03F-7F9E-82D0-D5B577B3F30A}"/>
          </ac:spMkLst>
        </pc:spChg>
        <pc:picChg chg="del">
          <ac:chgData name="Jenifer Prince Devaraj" userId="c3fb109c-09d1-42a6-93f4-69472d709861" providerId="ADAL" clId="{18E0F95C-E5B7-47AA-9C6D-6A91406B510A}" dt="2024-10-08T20:56:02.187" v="3115" actId="478"/>
          <ac:picMkLst>
            <pc:docMk/>
            <pc:sldMk cId="3242044985" sldId="846"/>
            <ac:picMk id="6" creationId="{08237324-9BBC-DF44-6CBD-E388C463A675}"/>
          </ac:picMkLst>
        </pc:picChg>
        <pc:picChg chg="add mod">
          <ac:chgData name="Jenifer Prince Devaraj" userId="c3fb109c-09d1-42a6-93f4-69472d709861" providerId="ADAL" clId="{18E0F95C-E5B7-47AA-9C6D-6A91406B510A}" dt="2024-10-08T20:58:31.980" v="3139" actId="1076"/>
          <ac:picMkLst>
            <pc:docMk/>
            <pc:sldMk cId="3242044985" sldId="846"/>
            <ac:picMk id="7" creationId="{F7A508BA-E68A-7884-0F89-F348D5D5EC71}"/>
          </ac:picMkLst>
        </pc:picChg>
      </pc:sldChg>
      <pc:sldChg chg="del">
        <pc:chgData name="Jenifer Prince Devaraj" userId="c3fb109c-09d1-42a6-93f4-69472d709861" providerId="ADAL" clId="{18E0F95C-E5B7-47AA-9C6D-6A91406B510A}" dt="2024-10-08T10:02:17.325" v="236" actId="47"/>
        <pc:sldMkLst>
          <pc:docMk/>
          <pc:sldMk cId="1386759406" sldId="847"/>
        </pc:sldMkLst>
      </pc:sldChg>
      <pc:sldChg chg="addSp delSp modSp add mod">
        <pc:chgData name="Jenifer Prince Devaraj" userId="c3fb109c-09d1-42a6-93f4-69472d709861" providerId="ADAL" clId="{18E0F95C-E5B7-47AA-9C6D-6A91406B510A}" dt="2024-10-09T05:40:53.546" v="3364" actId="313"/>
        <pc:sldMkLst>
          <pc:docMk/>
          <pc:sldMk cId="1817787270" sldId="847"/>
        </pc:sldMkLst>
        <pc:spChg chg="mod">
          <ac:chgData name="Jenifer Prince Devaraj" userId="c3fb109c-09d1-42a6-93f4-69472d709861" providerId="ADAL" clId="{18E0F95C-E5B7-47AA-9C6D-6A91406B510A}" dt="2024-10-09T05:40:53.546" v="3364" actId="313"/>
          <ac:spMkLst>
            <pc:docMk/>
            <pc:sldMk cId="1817787270" sldId="847"/>
            <ac:spMk id="14" creationId="{34ABADD3-E03F-7F9E-82D0-D5B577B3F30A}"/>
          </ac:spMkLst>
        </pc:spChg>
        <pc:picChg chg="add mod">
          <ac:chgData name="Jenifer Prince Devaraj" userId="c3fb109c-09d1-42a6-93f4-69472d709861" providerId="ADAL" clId="{18E0F95C-E5B7-47AA-9C6D-6A91406B510A}" dt="2024-10-08T21:03:26.949" v="3301" actId="1076"/>
          <ac:picMkLst>
            <pc:docMk/>
            <pc:sldMk cId="1817787270" sldId="847"/>
            <ac:picMk id="6" creationId="{F05899EC-B15F-602C-25A7-37BF8FE72971}"/>
          </ac:picMkLst>
        </pc:picChg>
        <pc:picChg chg="del">
          <ac:chgData name="Jenifer Prince Devaraj" userId="c3fb109c-09d1-42a6-93f4-69472d709861" providerId="ADAL" clId="{18E0F95C-E5B7-47AA-9C6D-6A91406B510A}" dt="2024-10-08T21:00:57.824" v="3214" actId="478"/>
          <ac:picMkLst>
            <pc:docMk/>
            <pc:sldMk cId="1817787270" sldId="847"/>
            <ac:picMk id="7" creationId="{F7A508BA-E68A-7884-0F89-F348D5D5EC71}"/>
          </ac:picMkLst>
        </pc:picChg>
      </pc:sldChg>
      <pc:sldChg chg="add del">
        <pc:chgData name="Jenifer Prince Devaraj" userId="c3fb109c-09d1-42a6-93f4-69472d709861" providerId="ADAL" clId="{18E0F95C-E5B7-47AA-9C6D-6A91406B510A}" dt="2024-10-09T00:25:47.762" v="3311" actId="47"/>
        <pc:sldMkLst>
          <pc:docMk/>
          <pc:sldMk cId="1859274105" sldId="848"/>
        </pc:sldMkLst>
      </pc:sldChg>
      <pc:sldChg chg="del">
        <pc:chgData name="Jenifer Prince Devaraj" userId="c3fb109c-09d1-42a6-93f4-69472d709861" providerId="ADAL" clId="{18E0F95C-E5B7-47AA-9C6D-6A91406B510A}" dt="2024-10-08T10:02:17.630" v="237" actId="47"/>
        <pc:sldMkLst>
          <pc:docMk/>
          <pc:sldMk cId="3371644296" sldId="848"/>
        </pc:sldMkLst>
      </pc:sldChg>
      <pc:sldChg chg="del">
        <pc:chgData name="Jenifer Prince Devaraj" userId="c3fb109c-09d1-42a6-93f4-69472d709861" providerId="ADAL" clId="{18E0F95C-E5B7-47AA-9C6D-6A91406B510A}" dt="2024-10-08T10:02:17.978" v="239" actId="47"/>
        <pc:sldMkLst>
          <pc:docMk/>
          <pc:sldMk cId="1479620150" sldId="849"/>
        </pc:sldMkLst>
      </pc:sldChg>
      <pc:sldChg chg="del">
        <pc:chgData name="Jenifer Prince Devaraj" userId="c3fb109c-09d1-42a6-93f4-69472d709861" providerId="ADAL" clId="{18E0F95C-E5B7-47AA-9C6D-6A91406B510A}" dt="2024-10-08T10:02:18.232" v="240" actId="47"/>
        <pc:sldMkLst>
          <pc:docMk/>
          <pc:sldMk cId="90939367" sldId="850"/>
        </pc:sldMkLst>
      </pc:sldChg>
      <pc:sldChg chg="del">
        <pc:chgData name="Jenifer Prince Devaraj" userId="c3fb109c-09d1-42a6-93f4-69472d709861" providerId="ADAL" clId="{18E0F95C-E5B7-47AA-9C6D-6A91406B510A}" dt="2024-10-08T10:02:18.392" v="241" actId="47"/>
        <pc:sldMkLst>
          <pc:docMk/>
          <pc:sldMk cId="1798392013" sldId="851"/>
        </pc:sldMkLst>
      </pc:sldChg>
      <pc:sldChg chg="del">
        <pc:chgData name="Jenifer Prince Devaraj" userId="c3fb109c-09d1-42a6-93f4-69472d709861" providerId="ADAL" clId="{18E0F95C-E5B7-47AA-9C6D-6A91406B510A}" dt="2024-10-08T10:02:18.555" v="242" actId="47"/>
        <pc:sldMkLst>
          <pc:docMk/>
          <pc:sldMk cId="2838064353" sldId="852"/>
        </pc:sldMkLst>
      </pc:sldChg>
      <pc:sldChg chg="del">
        <pc:chgData name="Jenifer Prince Devaraj" userId="c3fb109c-09d1-42a6-93f4-69472d709861" providerId="ADAL" clId="{18E0F95C-E5B7-47AA-9C6D-6A91406B510A}" dt="2024-10-08T10:02:18.706" v="243" actId="47"/>
        <pc:sldMkLst>
          <pc:docMk/>
          <pc:sldMk cId="3528032932" sldId="853"/>
        </pc:sldMkLst>
      </pc:sldChg>
      <pc:sldChg chg="del">
        <pc:chgData name="Jenifer Prince Devaraj" userId="c3fb109c-09d1-42a6-93f4-69472d709861" providerId="ADAL" clId="{18E0F95C-E5B7-47AA-9C6D-6A91406B510A}" dt="2024-10-08T10:02:18.886" v="244" actId="47"/>
        <pc:sldMkLst>
          <pc:docMk/>
          <pc:sldMk cId="4207881996" sldId="854"/>
        </pc:sldMkLst>
      </pc:sldChg>
      <pc:sldChg chg="del">
        <pc:chgData name="Jenifer Prince Devaraj" userId="c3fb109c-09d1-42a6-93f4-69472d709861" providerId="ADAL" clId="{18E0F95C-E5B7-47AA-9C6D-6A91406B510A}" dt="2024-10-08T10:02:19.071" v="245" actId="47"/>
        <pc:sldMkLst>
          <pc:docMk/>
          <pc:sldMk cId="1512300375" sldId="855"/>
        </pc:sldMkLst>
      </pc:sldChg>
      <pc:sldChg chg="del">
        <pc:chgData name="Jenifer Prince Devaraj" userId="c3fb109c-09d1-42a6-93f4-69472d709861" providerId="ADAL" clId="{18E0F95C-E5B7-47AA-9C6D-6A91406B510A}" dt="2024-10-08T10:02:19.226" v="246" actId="47"/>
        <pc:sldMkLst>
          <pc:docMk/>
          <pc:sldMk cId="627644882" sldId="856"/>
        </pc:sldMkLst>
      </pc:sldChg>
      <pc:sldChg chg="del">
        <pc:chgData name="Jenifer Prince Devaraj" userId="c3fb109c-09d1-42a6-93f4-69472d709861" providerId="ADAL" clId="{18E0F95C-E5B7-47AA-9C6D-6A91406B510A}" dt="2024-10-08T10:02:19.462" v="247" actId="47"/>
        <pc:sldMkLst>
          <pc:docMk/>
          <pc:sldMk cId="2044388595" sldId="857"/>
        </pc:sldMkLst>
      </pc:sldChg>
      <pc:sldChg chg="del">
        <pc:chgData name="Jenifer Prince Devaraj" userId="c3fb109c-09d1-42a6-93f4-69472d709861" providerId="ADAL" clId="{18E0F95C-E5B7-47AA-9C6D-6A91406B510A}" dt="2024-10-08T10:02:24.419" v="248" actId="47"/>
        <pc:sldMkLst>
          <pc:docMk/>
          <pc:sldMk cId="8379140" sldId="858"/>
        </pc:sldMkLst>
      </pc:sldChg>
      <pc:sldChg chg="del">
        <pc:chgData name="Jenifer Prince Devaraj" userId="c3fb109c-09d1-42a6-93f4-69472d709861" providerId="ADAL" clId="{18E0F95C-E5B7-47AA-9C6D-6A91406B510A}" dt="2024-10-08T10:02:30.614" v="249" actId="47"/>
        <pc:sldMkLst>
          <pc:docMk/>
          <pc:sldMk cId="2285748843" sldId="859"/>
        </pc:sldMkLst>
      </pc:sldChg>
      <pc:sldChg chg="del">
        <pc:chgData name="Jenifer Prince Devaraj" userId="c3fb109c-09d1-42a6-93f4-69472d709861" providerId="ADAL" clId="{18E0F95C-E5B7-47AA-9C6D-6A91406B510A}" dt="2024-10-08T10:02:30.931" v="250" actId="47"/>
        <pc:sldMkLst>
          <pc:docMk/>
          <pc:sldMk cId="3162076385" sldId="860"/>
        </pc:sldMkLst>
      </pc:sldChg>
      <pc:sldChg chg="del">
        <pc:chgData name="Jenifer Prince Devaraj" userId="c3fb109c-09d1-42a6-93f4-69472d709861" providerId="ADAL" clId="{18E0F95C-E5B7-47AA-9C6D-6A91406B510A}" dt="2024-10-08T10:02:31.224" v="251" actId="47"/>
        <pc:sldMkLst>
          <pc:docMk/>
          <pc:sldMk cId="4189639475" sldId="861"/>
        </pc:sldMkLst>
      </pc:sldChg>
      <pc:sldChg chg="del">
        <pc:chgData name="Jenifer Prince Devaraj" userId="c3fb109c-09d1-42a6-93f4-69472d709861" providerId="ADAL" clId="{18E0F95C-E5B7-47AA-9C6D-6A91406B510A}" dt="2024-10-08T10:02:31.613" v="252" actId="47"/>
        <pc:sldMkLst>
          <pc:docMk/>
          <pc:sldMk cId="2008632348" sldId="862"/>
        </pc:sldMkLst>
      </pc:sldChg>
      <pc:sldChg chg="del">
        <pc:chgData name="Jenifer Prince Devaraj" userId="c3fb109c-09d1-42a6-93f4-69472d709861" providerId="ADAL" clId="{18E0F95C-E5B7-47AA-9C6D-6A91406B510A}" dt="2024-10-08T10:02:17.777" v="238" actId="47"/>
        <pc:sldMkLst>
          <pc:docMk/>
          <pc:sldMk cId="526341101" sldId="863"/>
        </pc:sldMkLst>
      </pc:sldChg>
      <pc:sldChg chg="del">
        <pc:chgData name="Jenifer Prince Devaraj" userId="c3fb109c-09d1-42a6-93f4-69472d709861" providerId="ADAL" clId="{18E0F95C-E5B7-47AA-9C6D-6A91406B510A}" dt="2024-10-08T10:02:31.741" v="253" actId="47"/>
        <pc:sldMkLst>
          <pc:docMk/>
          <pc:sldMk cId="3823996469" sldId="864"/>
        </pc:sldMkLst>
      </pc:sldChg>
      <pc:sldChg chg="del">
        <pc:chgData name="Jenifer Prince Devaraj" userId="c3fb109c-09d1-42a6-93f4-69472d709861" providerId="ADAL" clId="{18E0F95C-E5B7-47AA-9C6D-6A91406B510A}" dt="2024-10-08T10:02:32.118" v="254" actId="47"/>
        <pc:sldMkLst>
          <pc:docMk/>
          <pc:sldMk cId="340148381" sldId="865"/>
        </pc:sldMkLst>
      </pc:sldChg>
      <pc:sldChg chg="del">
        <pc:chgData name="Jenifer Prince Devaraj" userId="c3fb109c-09d1-42a6-93f4-69472d709861" providerId="ADAL" clId="{18E0F95C-E5B7-47AA-9C6D-6A91406B510A}" dt="2024-10-08T10:02:32.465" v="255" actId="47"/>
        <pc:sldMkLst>
          <pc:docMk/>
          <pc:sldMk cId="3485092754" sldId="866"/>
        </pc:sldMkLst>
      </pc:sldChg>
      <pc:sldChg chg="del">
        <pc:chgData name="Jenifer Prince Devaraj" userId="c3fb109c-09d1-42a6-93f4-69472d709861" providerId="ADAL" clId="{18E0F95C-E5B7-47AA-9C6D-6A91406B510A}" dt="2024-10-08T10:02:32.692" v="256" actId="47"/>
        <pc:sldMkLst>
          <pc:docMk/>
          <pc:sldMk cId="1013055444" sldId="867"/>
        </pc:sldMkLst>
      </pc:sldChg>
      <pc:sldChg chg="del">
        <pc:chgData name="Jenifer Prince Devaraj" userId="c3fb109c-09d1-42a6-93f4-69472d709861" providerId="ADAL" clId="{18E0F95C-E5B7-47AA-9C6D-6A91406B510A}" dt="2024-10-08T10:02:33.017" v="257" actId="47"/>
        <pc:sldMkLst>
          <pc:docMk/>
          <pc:sldMk cId="2525029679" sldId="868"/>
        </pc:sldMkLst>
      </pc:sldChg>
      <pc:sldChg chg="del">
        <pc:chgData name="Jenifer Prince Devaraj" userId="c3fb109c-09d1-42a6-93f4-69472d709861" providerId="ADAL" clId="{18E0F95C-E5B7-47AA-9C6D-6A91406B510A}" dt="2024-10-08T10:02:33.374" v="258" actId="47"/>
        <pc:sldMkLst>
          <pc:docMk/>
          <pc:sldMk cId="4206453555" sldId="869"/>
        </pc:sldMkLst>
      </pc:sldChg>
      <pc:sldChg chg="del">
        <pc:chgData name="Jenifer Prince Devaraj" userId="c3fb109c-09d1-42a6-93f4-69472d709861" providerId="ADAL" clId="{18E0F95C-E5B7-47AA-9C6D-6A91406B510A}" dt="2024-10-08T10:02:33.552" v="259" actId="47"/>
        <pc:sldMkLst>
          <pc:docMk/>
          <pc:sldMk cId="723233846" sldId="870"/>
        </pc:sldMkLst>
      </pc:sldChg>
      <pc:sldChg chg="del">
        <pc:chgData name="Jenifer Prince Devaraj" userId="c3fb109c-09d1-42a6-93f4-69472d709861" providerId="ADAL" clId="{18E0F95C-E5B7-47AA-9C6D-6A91406B510A}" dt="2024-10-08T10:02:33.753" v="260" actId="47"/>
        <pc:sldMkLst>
          <pc:docMk/>
          <pc:sldMk cId="2992444035" sldId="871"/>
        </pc:sldMkLst>
      </pc:sldChg>
      <pc:sldChg chg="del">
        <pc:chgData name="Jenifer Prince Devaraj" userId="c3fb109c-09d1-42a6-93f4-69472d709861" providerId="ADAL" clId="{18E0F95C-E5B7-47AA-9C6D-6A91406B510A}" dt="2024-10-08T10:02:34.446" v="262" actId="47"/>
        <pc:sldMkLst>
          <pc:docMk/>
          <pc:sldMk cId="2721074833" sldId="872"/>
        </pc:sldMkLst>
      </pc:sldChg>
      <pc:sldChg chg="del">
        <pc:chgData name="Jenifer Prince Devaraj" userId="c3fb109c-09d1-42a6-93f4-69472d709861" providerId="ADAL" clId="{18E0F95C-E5B7-47AA-9C6D-6A91406B510A}" dt="2024-10-08T10:02:34.058" v="261" actId="47"/>
        <pc:sldMkLst>
          <pc:docMk/>
          <pc:sldMk cId="2180700843" sldId="873"/>
        </pc:sldMkLst>
      </pc:sldChg>
      <pc:sldChg chg="del">
        <pc:chgData name="Jenifer Prince Devaraj" userId="c3fb109c-09d1-42a6-93f4-69472d709861" providerId="ADAL" clId="{18E0F95C-E5B7-47AA-9C6D-6A91406B510A}" dt="2024-10-08T10:02:34.673" v="263" actId="47"/>
        <pc:sldMkLst>
          <pc:docMk/>
          <pc:sldMk cId="1494243525" sldId="874"/>
        </pc:sldMkLst>
      </pc:sldChg>
      <pc:sldChg chg="del">
        <pc:chgData name="Jenifer Prince Devaraj" userId="c3fb109c-09d1-42a6-93f4-69472d709861" providerId="ADAL" clId="{18E0F95C-E5B7-47AA-9C6D-6A91406B510A}" dt="2024-10-08T10:02:34.901" v="264" actId="47"/>
        <pc:sldMkLst>
          <pc:docMk/>
          <pc:sldMk cId="2581984711" sldId="875"/>
        </pc:sldMkLst>
      </pc:sldChg>
      <pc:sldChg chg="del">
        <pc:chgData name="Jenifer Prince Devaraj" userId="c3fb109c-09d1-42a6-93f4-69472d709861" providerId="ADAL" clId="{18E0F95C-E5B7-47AA-9C6D-6A91406B510A}" dt="2024-10-08T10:02:35.070" v="265" actId="47"/>
        <pc:sldMkLst>
          <pc:docMk/>
          <pc:sldMk cId="3619286198" sldId="876"/>
        </pc:sldMkLst>
      </pc:sldChg>
      <pc:sldChg chg="del">
        <pc:chgData name="Jenifer Prince Devaraj" userId="c3fb109c-09d1-42a6-93f4-69472d709861" providerId="ADAL" clId="{18E0F95C-E5B7-47AA-9C6D-6A91406B510A}" dt="2024-10-08T10:02:35.354" v="266" actId="47"/>
        <pc:sldMkLst>
          <pc:docMk/>
          <pc:sldMk cId="1041491374" sldId="877"/>
        </pc:sldMkLst>
      </pc:sldChg>
      <pc:sldChg chg="del">
        <pc:chgData name="Jenifer Prince Devaraj" userId="c3fb109c-09d1-42a6-93f4-69472d709861" providerId="ADAL" clId="{18E0F95C-E5B7-47AA-9C6D-6A91406B510A}" dt="2024-10-08T10:02:35.623" v="267" actId="47"/>
        <pc:sldMkLst>
          <pc:docMk/>
          <pc:sldMk cId="2276647505" sldId="878"/>
        </pc:sldMkLst>
      </pc:sldChg>
      <pc:sldChg chg="del">
        <pc:chgData name="Jenifer Prince Devaraj" userId="c3fb109c-09d1-42a6-93f4-69472d709861" providerId="ADAL" clId="{18E0F95C-E5B7-47AA-9C6D-6A91406B510A}" dt="2024-10-08T10:02:35.855" v="268" actId="47"/>
        <pc:sldMkLst>
          <pc:docMk/>
          <pc:sldMk cId="765891764" sldId="879"/>
        </pc:sldMkLst>
      </pc:sldChg>
      <pc:sldChg chg="del">
        <pc:chgData name="Jenifer Prince Devaraj" userId="c3fb109c-09d1-42a6-93f4-69472d709861" providerId="ADAL" clId="{18E0F95C-E5B7-47AA-9C6D-6A91406B510A}" dt="2024-10-08T10:02:36.107" v="269" actId="47"/>
        <pc:sldMkLst>
          <pc:docMk/>
          <pc:sldMk cId="1404840614" sldId="880"/>
        </pc:sldMkLst>
      </pc:sldChg>
      <pc:sldChg chg="del">
        <pc:chgData name="Jenifer Prince Devaraj" userId="c3fb109c-09d1-42a6-93f4-69472d709861" providerId="ADAL" clId="{18E0F95C-E5B7-47AA-9C6D-6A91406B510A}" dt="2024-10-08T10:02:36.341" v="270" actId="47"/>
        <pc:sldMkLst>
          <pc:docMk/>
          <pc:sldMk cId="3329548571" sldId="881"/>
        </pc:sldMkLst>
      </pc:sldChg>
      <pc:sldChg chg="del">
        <pc:chgData name="Jenifer Prince Devaraj" userId="c3fb109c-09d1-42a6-93f4-69472d709861" providerId="ADAL" clId="{18E0F95C-E5B7-47AA-9C6D-6A91406B510A}" dt="2024-10-08T10:02:37.645" v="272" actId="47"/>
        <pc:sldMkLst>
          <pc:docMk/>
          <pc:sldMk cId="3817796749" sldId="882"/>
        </pc:sldMkLst>
      </pc:sldChg>
      <pc:sldChg chg="modSp add del mod">
        <pc:chgData name="Jenifer Prince Devaraj" userId="c3fb109c-09d1-42a6-93f4-69472d709861" providerId="ADAL" clId="{18E0F95C-E5B7-47AA-9C6D-6A91406B510A}" dt="2024-10-08T10:02:16.405" v="232" actId="47"/>
        <pc:sldMkLst>
          <pc:docMk/>
          <pc:sldMk cId="3273195933" sldId="883"/>
        </pc:sldMkLst>
        <pc:spChg chg="mod">
          <ac:chgData name="Jenifer Prince Devaraj" userId="c3fb109c-09d1-42a6-93f4-69472d709861" providerId="ADAL" clId="{18E0F95C-E5B7-47AA-9C6D-6A91406B510A}" dt="2024-10-08T07:15:29.566" v="199" actId="207"/>
          <ac:spMkLst>
            <pc:docMk/>
            <pc:sldMk cId="3273195933" sldId="883"/>
            <ac:spMk id="13" creationId="{3312A586-4590-93BF-A17C-9DDCFE6FA80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: 2</a:t>
            </a:r>
          </a:p>
          <a:p>
            <a:r>
              <a:rPr lang="en-GB" sz="2400" b="1" dirty="0">
                <a:latin typeface="Arial"/>
                <a:cs typeface="Arial"/>
              </a:rPr>
              <a:t>Topic			: Sampling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289" y="22615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</a:br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52160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063625" indent="-342900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Sampling of Continuous Signal in Time Domain.</a:t>
            </a:r>
          </a:p>
          <a:p>
            <a:pPr marL="1063625" indent="-342900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Sampling of Continuous Signal in Frequency Domain.</a:t>
            </a:r>
          </a:p>
          <a:p>
            <a:pPr marL="1063625" indent="-342900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063625" indent="-342900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0754" y="1962204"/>
            <a:ext cx="7614560" cy="4104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</a:t>
            </a:r>
            <a:r>
              <a:rPr lang="en-GB" sz="2200" dirty="0" err="1">
                <a:latin typeface="Book Antiqua" panose="02040602050305030304" pitchFamily="18" charset="0"/>
              </a:rPr>
              <a:t>analog</a:t>
            </a:r>
            <a:r>
              <a:rPr lang="en-GB" sz="2200" dirty="0">
                <a:latin typeface="Book Antiqua" panose="02040602050305030304" pitchFamily="18" charset="0"/>
              </a:rPr>
              <a:t> signal contains an infinite number of points.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It is impossible to digitize an infinite number of points.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DS Processors requires  an infinite amount of memory and infinite amount of processing power for computations.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Hence the infinite points cannot be processed by the digital signal (DS) processor or computer.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7496078-D8DA-92B8-B292-155EDFD73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0974" y="2338760"/>
            <a:ext cx="4106099" cy="174882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141513" y="1343601"/>
            <a:ext cx="11342915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600" b="1" dirty="0">
                <a:latin typeface="Book Antiqua" panose="02040602050305030304" pitchFamily="18" charset="0"/>
              </a:rPr>
              <a:t>Need for Sampling</a:t>
            </a:r>
          </a:p>
        </p:txBody>
      </p:sp>
    </p:spTree>
    <p:extLst>
      <p:ext uri="{BB962C8B-B14F-4D97-AF65-F5344CB8AC3E}">
        <p14:creationId xmlns:p14="http://schemas.microsoft.com/office/powerpoint/2010/main" val="4007669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3725" y="2101606"/>
            <a:ext cx="10719709" cy="1055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Sampling can solve such a problem by taking samples at a fixed time interval where the time 𝑻 represents the sampling interval or sampling period in seconds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146956" y="1225627"/>
            <a:ext cx="11342915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600" b="1" dirty="0">
                <a:latin typeface="Book Antiqua" panose="02040602050305030304" pitchFamily="18" charset="0"/>
              </a:rPr>
              <a:t>Need for Sampling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0DA9F0-2EFA-648F-6D18-B2B20C811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2456" y="3808488"/>
            <a:ext cx="4738007" cy="23254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42CC6CB-A1D6-220C-271C-7EE0E2EEE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4" y="3579070"/>
            <a:ext cx="5316882" cy="249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461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320742"/>
            <a:ext cx="7413171" cy="4891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</a:rPr>
              <a:t>Sample and Hold: </a:t>
            </a:r>
            <a:r>
              <a:rPr lang="en-GB" sz="2100" dirty="0">
                <a:latin typeface="Book Antiqua" panose="02040602050305030304" pitchFamily="18" charset="0"/>
              </a:rPr>
              <a:t>Each sample maintains its voltage level during the sampling interval 𝑻 to give the ADC enough time to convert 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1" dirty="0">
                <a:latin typeface="Book Antiqua" panose="02040602050305030304" pitchFamily="18" charset="0"/>
              </a:rPr>
              <a:t>Sampling time instants:</a:t>
            </a:r>
            <a:r>
              <a:rPr lang="en-GB" sz="2100" dirty="0">
                <a:latin typeface="Book Antiqua" panose="02040602050305030304" pitchFamily="18" charset="0"/>
              </a:rPr>
              <a:t> There exits </a:t>
            </a:r>
            <a:r>
              <a:rPr lang="en-GB" sz="2100" b="1" dirty="0">
                <a:latin typeface="Book Antiqua" panose="02040602050305030304" pitchFamily="18" charset="0"/>
              </a:rPr>
              <a:t>one amplitude </a:t>
            </a:r>
            <a:r>
              <a:rPr lang="en-GB" sz="2100" dirty="0">
                <a:latin typeface="Book Antiqua" panose="02040602050305030304" pitchFamily="18" charset="0"/>
              </a:rPr>
              <a:t>level for </a:t>
            </a:r>
            <a:r>
              <a:rPr lang="en-GB" sz="2100" b="1" dirty="0">
                <a:latin typeface="Book Antiqua" panose="02040602050305030304" pitchFamily="18" charset="0"/>
              </a:rPr>
              <a:t>each sampling interval</a:t>
            </a:r>
            <a:r>
              <a:rPr lang="en-GB" sz="2100" dirty="0">
                <a:latin typeface="Book Antiqua" panose="02040602050305030304" pitchFamily="18" charset="0"/>
              </a:rPr>
              <a:t>, we can sketch each sample amplitude level at its corresponding sampling time instant.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</a:rPr>
              <a:t>Example: In the  figure, 14 samples at their sampling time instants are plotted, each using a vertical bar with a solid circle at its top.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0DA9F0-2EFA-648F-6D18-B2B20C811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530" y="2730803"/>
            <a:ext cx="4394604" cy="2156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902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451757" y="1231070"/>
            <a:ext cx="10368644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Sampling Rate 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sample rate, denoted as 𝑓𝑠​ (in Hz or samples per second), refers to the frequency at which a continuous signal is sampled.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</a:rPr>
              <a:t>Example:  </a:t>
            </a:r>
            <a:r>
              <a:rPr lang="en-GB" sz="2200" dirty="0">
                <a:latin typeface="Book Antiqua" panose="02040602050305030304" pitchFamily="18" charset="0"/>
              </a:rPr>
              <a:t>If a sampling period is 𝑇 = 125 µ𝑠, the sampling rate is </a:t>
            </a:r>
          </a:p>
          <a:p>
            <a:pPr lvl="1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	𝑓𝑠 = 1/125 µ𝑠 = 8,000 samples per second (Hz).</a:t>
            </a:r>
          </a:p>
          <a:p>
            <a:pPr marL="358775" lvl="1" indent="-3587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processor can be able to process the sample points only after obtaining amplitudes taken at sampling instants. </a:t>
            </a:r>
          </a:p>
          <a:p>
            <a:pPr algn="just"/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929BA3-C309-E65A-9442-B4CF285D9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2928257"/>
            <a:ext cx="3810000" cy="88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641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702129" y="1274613"/>
            <a:ext cx="8507186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Sampling Theorem: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 Sampling Theorem guarantees that an </a:t>
            </a:r>
            <a:r>
              <a:rPr lang="en-GB" sz="2200" dirty="0" err="1">
                <a:latin typeface="Book Antiqua" panose="02040602050305030304" pitchFamily="18" charset="0"/>
              </a:rPr>
              <a:t>analog</a:t>
            </a:r>
            <a:r>
              <a:rPr lang="en-GB" sz="2200" dirty="0">
                <a:latin typeface="Book Antiqua" panose="02040602050305030304" pitchFamily="18" charset="0"/>
              </a:rPr>
              <a:t> signal can be in perfectly recovered if the sampling rate is at least twice as large as the highest-frequency component of the </a:t>
            </a:r>
            <a:r>
              <a:rPr lang="en-GB" sz="2200" dirty="0" err="1">
                <a:latin typeface="Book Antiqua" panose="02040602050305030304" pitchFamily="18" charset="0"/>
              </a:rPr>
              <a:t>analog</a:t>
            </a:r>
            <a:r>
              <a:rPr lang="en-GB" sz="2200" dirty="0">
                <a:latin typeface="Book Antiqua" panose="02040602050305030304" pitchFamily="18" charset="0"/>
              </a:rPr>
              <a:t> signal to be sampled.</a:t>
            </a:r>
          </a:p>
          <a:p>
            <a:pPr algn="just"/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95EC75-B305-E320-B3D0-5B2298C092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0517" y="3712979"/>
            <a:ext cx="1530804" cy="65350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40EA90D-D4D7-6CE7-501C-D6C715AADF64}"/>
                  </a:ext>
                </a:extLst>
              </p:cNvPr>
              <p:cNvSpPr txBox="1"/>
              <p:nvPr/>
            </p:nvSpPr>
            <p:spPr>
              <a:xfrm>
                <a:off x="1091974" y="4520682"/>
                <a:ext cx="8639856" cy="10579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is the maximum-frequency component of the </a:t>
                </a:r>
                <a:r>
                  <a:rPr lang="en-GB" sz="2200" dirty="0" err="1">
                    <a:latin typeface="Book Antiqua" panose="02040602050305030304" pitchFamily="18" charset="0"/>
                  </a:rPr>
                  <a:t>analog</a:t>
                </a:r>
                <a:r>
                  <a:rPr lang="en-GB" sz="2200" dirty="0">
                    <a:latin typeface="Book Antiqua" panose="02040602050305030304" pitchFamily="18" charset="0"/>
                  </a:rPr>
                  <a:t> signal to be sampled.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40EA90D-D4D7-6CE7-501C-D6C715AADF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1974" y="4520682"/>
                <a:ext cx="8639856" cy="1057918"/>
              </a:xfrm>
              <a:prstGeom prst="rect">
                <a:avLst/>
              </a:prstGeom>
              <a:blipFill>
                <a:blip r:embed="rId3"/>
                <a:stretch>
                  <a:fillRect l="-917" b="-109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29601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/>
              <p:nvPr/>
            </p:nvSpPr>
            <p:spPr>
              <a:xfrm>
                <a:off x="527957" y="996454"/>
                <a:ext cx="10695214" cy="59625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400" b="1" dirty="0">
                    <a:latin typeface="Book Antiqua" panose="02040602050305030304" pitchFamily="18" charset="0"/>
                  </a:rPr>
                  <a:t>Sampling Interval Vs Sampling Rate: Example 1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 The sampling interval between sample points is T = 0.01 second, and the sampling rate is thus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en-GB" sz="2200" b="1" i="1" smtClean="0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sSub>
                          <m:sSubPr>
                            <m:ctrlP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𝒇</m:t>
                            </m:r>
                          </m:e>
                          <m:sub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𝒔</m:t>
                            </m:r>
                          </m:sub>
                        </m:sSub>
                        <m:r>
                          <m:rPr>
                            <m:brk m:alnAt="63"/>
                          </m:rPr>
                          <a:rPr lang="en-GB" sz="2200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𝟎</m:t>
                            </m:r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𝟎𝟏</m:t>
                            </m:r>
                          </m:den>
                        </m:f>
                      </m:e>
                    </m:box>
                    <m:r>
                      <a:rPr lang="en-GB" sz="22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1" i="1" smtClean="0">
                        <a:latin typeface="Cambria Math" panose="02040503050406030204" pitchFamily="18" charset="0"/>
                      </a:rPr>
                      <m:t>𝟏𝟎𝟎</m:t>
                    </m:r>
                    <m:r>
                      <a:rPr lang="en-GB" sz="2200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The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𝒎𝒂𝒙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is 40Hz </a:t>
                </a:r>
                <a:r>
                  <a:rPr lang="en-GB" sz="2200" dirty="0" err="1">
                    <a:latin typeface="Book Antiqua" panose="02040602050305030304" pitchFamily="18" charset="0"/>
                  </a:rPr>
                  <a:t>ie</a:t>
                </a:r>
                <a:r>
                  <a:rPr lang="en-GB" sz="2200" dirty="0">
                    <a:latin typeface="Book Antiqua" panose="02040602050305030304" pitchFamily="18" charset="0"/>
                  </a:rPr>
                  <a:t>.,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𝟎𝟐𝟓</m:t>
                        </m:r>
                      </m:den>
                    </m:f>
                    <m:r>
                      <a:rPr lang="en-GB" sz="22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which says that the maximum frequency is 40Hz which is less than the sampling frequency </a:t>
                </a:r>
                <a:r>
                  <a:rPr lang="en-GB" sz="2200" dirty="0" err="1">
                    <a:latin typeface="Book Antiqua" panose="02040602050305030304" pitchFamily="18" charset="0"/>
                  </a:rPr>
                  <a:t>ie</a:t>
                </a:r>
                <a:r>
                  <a:rPr lang="en-GB" sz="2200" dirty="0">
                    <a:latin typeface="Book Antiqua" panose="02040602050305030304" pitchFamily="18" charset="0"/>
                  </a:rPr>
                  <a:t>.,                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satisfies the sampling theorem condition.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957" y="996454"/>
                <a:ext cx="10695214" cy="5962594"/>
              </a:xfrm>
              <a:prstGeom prst="rect">
                <a:avLst/>
              </a:prstGeom>
              <a:blipFill>
                <a:blip r:embed="rId2"/>
                <a:stretch>
                  <a:fillRect l="-912" r="-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>
            <a:extLst>
              <a:ext uri="{FF2B5EF4-FFF2-40B4-BE49-F238E27FC236}">
                <a16:creationId xmlns:a16="http://schemas.microsoft.com/office/drawing/2014/main" id="{979F7B66-6C55-ABFF-AE36-EF06329F51A0}"/>
              </a:ext>
            </a:extLst>
          </p:cNvPr>
          <p:cNvSpPr/>
          <p:nvPr/>
        </p:nvSpPr>
        <p:spPr>
          <a:xfrm>
            <a:off x="3099705" y="3244334"/>
            <a:ext cx="1553936" cy="369332"/>
          </a:xfrm>
          <a:prstGeom prst="rect">
            <a:avLst/>
          </a:prstGeom>
          <a:solidFill>
            <a:srgbClr val="4472C4">
              <a:alpha val="5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 = 0.01 secs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34BD54C-4C56-276A-CD5F-E64B8F905B5E}"/>
              </a:ext>
            </a:extLst>
          </p:cNvPr>
          <p:cNvCxnSpPr>
            <a:cxnSpLocks/>
          </p:cNvCxnSpPr>
          <p:nvPr/>
        </p:nvCxnSpPr>
        <p:spPr>
          <a:xfrm flipH="1">
            <a:off x="8670471" y="2891363"/>
            <a:ext cx="1170215" cy="270937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DD8A5F94-7A17-FAAC-A409-36C28CAF3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8559" y="5452918"/>
            <a:ext cx="1016792" cy="434069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7C07C83F-02F7-FEB7-9536-02B57D01F3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3642" y="2609049"/>
            <a:ext cx="5569403" cy="2177475"/>
          </a:xfrm>
          <a:prstGeom prst="rect">
            <a:avLst/>
          </a:prstGeom>
        </p:spPr>
      </p:pic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B8C38F0-8EC7-8917-BB82-59FE9D219ECF}"/>
              </a:ext>
            </a:extLst>
          </p:cNvPr>
          <p:cNvCxnSpPr>
            <a:cxnSpLocks/>
          </p:cNvCxnSpPr>
          <p:nvPr/>
        </p:nvCxnSpPr>
        <p:spPr>
          <a:xfrm>
            <a:off x="4353216" y="3703156"/>
            <a:ext cx="1240411" cy="66042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534BD54C-4C56-276A-CD5F-E64B8F905B5E}"/>
              </a:ext>
            </a:extLst>
          </p:cNvPr>
          <p:cNvCxnSpPr>
            <a:cxnSpLocks/>
          </p:cNvCxnSpPr>
          <p:nvPr/>
        </p:nvCxnSpPr>
        <p:spPr>
          <a:xfrm flipH="1">
            <a:off x="8997043" y="2694214"/>
            <a:ext cx="935490" cy="40277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2725B265-E2BE-970C-470F-89BA0E3BBA0D}"/>
              </a:ext>
            </a:extLst>
          </p:cNvPr>
          <p:cNvCxnSpPr>
            <a:cxnSpLocks/>
          </p:cNvCxnSpPr>
          <p:nvPr/>
        </p:nvCxnSpPr>
        <p:spPr>
          <a:xfrm flipH="1">
            <a:off x="6318368" y="3259372"/>
            <a:ext cx="501532" cy="35429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58078C2-BCB8-984A-3D10-E9F1B5CBE18E}"/>
              </a:ext>
            </a:extLst>
          </p:cNvPr>
          <p:cNvCxnSpPr/>
          <p:nvPr/>
        </p:nvCxnSpPr>
        <p:spPr>
          <a:xfrm>
            <a:off x="6302039" y="3649000"/>
            <a:ext cx="0" cy="768732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335D21BB-601B-9899-16A7-E995941B0EA6}"/>
              </a:ext>
            </a:extLst>
          </p:cNvPr>
          <p:cNvSpPr/>
          <p:nvPr/>
        </p:nvSpPr>
        <p:spPr>
          <a:xfrm>
            <a:off x="10000617" y="2322017"/>
            <a:ext cx="1322614" cy="560614"/>
          </a:xfrm>
          <a:prstGeom prst="rect">
            <a:avLst/>
          </a:prstGeom>
          <a:solidFill>
            <a:srgbClr val="4472C4">
              <a:alpha val="5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Sample Amplitudes</a:t>
            </a:r>
          </a:p>
        </p:txBody>
      </p:sp>
    </p:spTree>
    <p:extLst>
      <p:ext uri="{BB962C8B-B14F-4D97-AF65-F5344CB8AC3E}">
        <p14:creationId xmlns:p14="http://schemas.microsoft.com/office/powerpoint/2010/main" val="2053959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/>
              <p:nvPr/>
            </p:nvSpPr>
            <p:spPr>
              <a:xfrm>
                <a:off x="527957" y="996454"/>
                <a:ext cx="10863943" cy="59625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400" b="1" dirty="0">
                    <a:latin typeface="Book Antiqua" panose="02040602050305030304" pitchFamily="18" charset="0"/>
                  </a:rPr>
                  <a:t>Sampling Interval Vs Sampling Rate: Example 2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 The sampling interval between sample points is T = 0.01 second, and the sampling rate is thus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en-GB" sz="2200" b="1" i="1" smtClean="0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sSub>
                          <m:sSubPr>
                            <m:ctrlP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𝒇</m:t>
                            </m:r>
                          </m:e>
                          <m:sub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𝒔</m:t>
                            </m:r>
                          </m:sub>
                        </m:sSub>
                        <m:r>
                          <m:rPr>
                            <m:brk m:alnAt="63"/>
                          </m:rPr>
                          <a:rPr lang="en-GB" sz="2200" b="1" i="1" smtClean="0">
                            <a:latin typeface="Cambria Math" panose="02040503050406030204" pitchFamily="18" charset="0"/>
                          </a:rPr>
                          <m:t>=</m:t>
                        </m:r>
                        <m:f>
                          <m:fPr>
                            <m:ctrlP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</m:num>
                          <m:den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𝟎</m:t>
                            </m:r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.</m:t>
                            </m:r>
                            <m:r>
                              <a:rPr lang="en-GB" sz="2200" b="1" i="1" smtClean="0">
                                <a:latin typeface="Cambria Math" panose="02040503050406030204" pitchFamily="18" charset="0"/>
                              </a:rPr>
                              <m:t>𝟎𝟏</m:t>
                            </m:r>
                          </m:den>
                        </m:f>
                      </m:e>
                    </m:box>
                    <m:r>
                      <a:rPr lang="en-GB" sz="22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1" i="1" smtClean="0">
                        <a:latin typeface="Cambria Math" panose="02040503050406030204" pitchFamily="18" charset="0"/>
                      </a:rPr>
                      <m:t>𝟏𝟎𝟎</m:t>
                    </m:r>
                    <m:r>
                      <a:rPr lang="en-GB" sz="2200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The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𝒎𝒂𝒙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is 90Hz i.e.,</a:t>
                </a:r>
                <a:r>
                  <a:rPr lang="en-GB" sz="2200" b="1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𝟎</m:t>
                        </m:r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𝟎𝟏𝟏𝟏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which says that the maximum frequency is 90 Hz which is greater than the sampling frequency , </a:t>
                </a:r>
                <a:r>
                  <a:rPr lang="en-GB" sz="2200" dirty="0" err="1">
                    <a:latin typeface="Book Antiqua" panose="02040602050305030304" pitchFamily="18" charset="0"/>
                  </a:rPr>
                  <a:t>ie</a:t>
                </a:r>
                <a:r>
                  <a:rPr lang="en-GB" sz="2200" dirty="0">
                    <a:latin typeface="Book Antiqua" panose="02040602050305030304" pitchFamily="18" charset="0"/>
                  </a:rPr>
                  <a:t>., failing the condition                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does not satisfy the sampling theorem condition (under sampling)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957" y="996454"/>
                <a:ext cx="10863943" cy="5962594"/>
              </a:xfrm>
              <a:prstGeom prst="rect">
                <a:avLst/>
              </a:prstGeom>
              <a:blipFill>
                <a:blip r:embed="rId2"/>
                <a:stretch>
                  <a:fillRect l="-898" r="-7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 9">
            <a:extLst>
              <a:ext uri="{FF2B5EF4-FFF2-40B4-BE49-F238E27FC236}">
                <a16:creationId xmlns:a16="http://schemas.microsoft.com/office/drawing/2014/main" id="{979F7B66-6C55-ABFF-AE36-EF06329F51A0}"/>
              </a:ext>
            </a:extLst>
          </p:cNvPr>
          <p:cNvSpPr/>
          <p:nvPr/>
        </p:nvSpPr>
        <p:spPr>
          <a:xfrm>
            <a:off x="2359452" y="3244334"/>
            <a:ext cx="1553936" cy="369332"/>
          </a:xfrm>
          <a:prstGeom prst="rect">
            <a:avLst/>
          </a:prstGeom>
          <a:solidFill>
            <a:srgbClr val="4472C4">
              <a:alpha val="5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 = 0.01 secs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D8A5F94-7A17-FAAC-A409-36C28CAF3B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9616" y="5269634"/>
            <a:ext cx="1016792" cy="434069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335D21BB-601B-9899-16A7-E995941B0EA6}"/>
              </a:ext>
            </a:extLst>
          </p:cNvPr>
          <p:cNvSpPr/>
          <p:nvPr/>
        </p:nvSpPr>
        <p:spPr>
          <a:xfrm>
            <a:off x="8975398" y="2189123"/>
            <a:ext cx="1322614" cy="560614"/>
          </a:xfrm>
          <a:prstGeom prst="rect">
            <a:avLst/>
          </a:prstGeom>
          <a:solidFill>
            <a:srgbClr val="4472C4">
              <a:alpha val="5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Sample Amplitudes</a:t>
            </a: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13596349-533F-71A9-81E3-014C985944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7544" y="2805663"/>
            <a:ext cx="4579648" cy="1875408"/>
          </a:xfrm>
          <a:prstGeom prst="rect">
            <a:avLst/>
          </a:prstGeom>
        </p:spPr>
      </p:pic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534BD54C-4C56-276A-CD5F-E64B8F905B5E}"/>
              </a:ext>
            </a:extLst>
          </p:cNvPr>
          <p:cNvCxnSpPr>
            <a:cxnSpLocks/>
          </p:cNvCxnSpPr>
          <p:nvPr/>
        </p:nvCxnSpPr>
        <p:spPr>
          <a:xfrm flipH="1">
            <a:off x="8116407" y="2861122"/>
            <a:ext cx="945950" cy="51903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691D89D9-8779-6F11-693B-ECA385F458E9}"/>
              </a:ext>
            </a:extLst>
          </p:cNvPr>
          <p:cNvCxnSpPr>
            <a:cxnSpLocks/>
          </p:cNvCxnSpPr>
          <p:nvPr/>
        </p:nvCxnSpPr>
        <p:spPr>
          <a:xfrm>
            <a:off x="4924411" y="3693605"/>
            <a:ext cx="0" cy="595366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2725B265-E2BE-970C-470F-89BA0E3BBA0D}"/>
              </a:ext>
            </a:extLst>
          </p:cNvPr>
          <p:cNvCxnSpPr>
            <a:cxnSpLocks/>
          </p:cNvCxnSpPr>
          <p:nvPr/>
        </p:nvCxnSpPr>
        <p:spPr>
          <a:xfrm flipH="1">
            <a:off x="4924411" y="3272833"/>
            <a:ext cx="365396" cy="373742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BB8C38F0-8EC7-8917-BB82-59FE9D219ECF}"/>
              </a:ext>
            </a:extLst>
          </p:cNvPr>
          <p:cNvCxnSpPr>
            <a:cxnSpLocks/>
          </p:cNvCxnSpPr>
          <p:nvPr/>
        </p:nvCxnSpPr>
        <p:spPr>
          <a:xfrm>
            <a:off x="3752379" y="3613666"/>
            <a:ext cx="1069954" cy="66845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599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/>
              <p:nvPr/>
            </p:nvSpPr>
            <p:spPr>
              <a:xfrm>
                <a:off x="527957" y="996454"/>
                <a:ext cx="9813472" cy="51667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400" b="1" dirty="0">
                    <a:latin typeface="Book Antiqua" panose="02040602050305030304" pitchFamily="18" charset="0"/>
                  </a:rPr>
                  <a:t>Sampling Interval Vs Sampling Rate: Example 2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 Sampling rate of 100 Hz is relatively low compared with the 90-Hz sine wave (2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𝒎𝒂𝒙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= 180 &gt;</a:t>
                </a:r>
                <a:r>
                  <a:rPr lang="en-GB" sz="2200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𝒇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).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b="1" dirty="0">
                  <a:latin typeface="Book Antiqua" panose="02040602050305030304" pitchFamily="18" charset="0"/>
                </a:endParaRP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The 90 Hz signal is aliased and appears as a 10 Hz signal in the sampled data.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Aliasing causes the sampled signal to appear as though it has a lower frequency than the original signal.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957" y="996454"/>
                <a:ext cx="9813472" cy="5166735"/>
              </a:xfrm>
              <a:prstGeom prst="rect">
                <a:avLst/>
              </a:prstGeom>
              <a:blipFill>
                <a:blip r:embed="rId2"/>
                <a:stretch>
                  <a:fillRect l="-994" r="-870" b="-15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17">
            <a:extLst>
              <a:ext uri="{FF2B5EF4-FFF2-40B4-BE49-F238E27FC236}">
                <a16:creationId xmlns:a16="http://schemas.microsoft.com/office/drawing/2014/main" id="{F6BA0C79-16EC-AD95-7A05-3D2A7C2CD8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0018" y="2191599"/>
            <a:ext cx="6096000" cy="1897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586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/>
              <p:nvPr/>
            </p:nvSpPr>
            <p:spPr>
              <a:xfrm>
                <a:off x="462642" y="1312140"/>
                <a:ext cx="6901544" cy="47594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500" b="1" dirty="0">
                    <a:latin typeface="Book Antiqua" panose="02040602050305030304" pitchFamily="18" charset="0"/>
                  </a:rPr>
                  <a:t>Mathematical Expression of Sampling Process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process of sampling a continuous-time signal 𝑥(𝑡) can be written as </a:t>
                </a:r>
                <a:endParaRPr lang="en-GB" sz="2000" b="1" i="1" dirty="0">
                  <a:latin typeface="Cambria Math" panose="020405030504060302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000" b="1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en-GB" sz="2000" b="1" dirty="0">
                    <a:latin typeface="Book Antiqua" panose="02040602050305030304" pitchFamily="18" charset="0"/>
                  </a:rPr>
                  <a:t>(𝑡) = 𝑥(𝑡)⋅𝑝(𝑡)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Where, x(t) is the original continuous-time signal.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	𝑝(𝑡) is a pulse train at intervals 𝑇=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boxPr>
                      <m:e>
                        <m:f>
                          <m:f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sSub>
                              <m:sSubPr>
                                <m:ctrlPr>
                                  <a:rPr lang="en-GB" sz="200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𝑠</m:t>
                                </m:r>
                              </m:sub>
                            </m:sSub>
                          </m:den>
                        </m:f>
                      </m:e>
                    </m:box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 , </a:t>
                </a:r>
                <a:endParaRPr lang="en-GB" sz="2000" i="1" dirty="0">
                  <a:latin typeface="Cambria Math" panose="02040503050406030204" pitchFamily="18" charset="0"/>
                </a:endParaRPr>
              </a:p>
              <a:p>
                <a:pPr marL="898525"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  is the sampling frequency.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resulting</a:t>
                </a: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(𝑡), contains discrete points from the original signal.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2" y="1312140"/>
                <a:ext cx="6901544" cy="4759444"/>
              </a:xfrm>
              <a:prstGeom prst="rect">
                <a:avLst/>
              </a:prstGeom>
              <a:blipFill>
                <a:blip r:embed="rId2"/>
                <a:stretch>
                  <a:fillRect l="-1502" r="-972" b="-14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AFA7A8B4-271E-5896-C077-A09AFE20EA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0394" y="2293047"/>
            <a:ext cx="4085778" cy="279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171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462641" y="1312140"/>
            <a:ext cx="10646229" cy="38530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Frequency Domain Representation of Sampling</a:t>
            </a: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The spectrum of the sampled signal 𝑋𝑠(𝑓) can be expressed as:</a:t>
            </a:r>
          </a:p>
          <a:p>
            <a:pPr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20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2000" dirty="0">
                <a:latin typeface="Book Antiqua" panose="02040602050305030304" pitchFamily="18" charset="0"/>
              </a:rPr>
              <a:t>When a signal is sampled, copies of its spectrum are generated at intervals of the sampling frequency 𝑓𝑠​ , both in the positive and negative frequency directions.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A3E232-3730-9EAD-A57A-1BD92E4F20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3763" y="2891400"/>
            <a:ext cx="2990169" cy="85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96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/>
              <p:nvPr/>
            </p:nvSpPr>
            <p:spPr>
              <a:xfrm>
                <a:off x="462641" y="1312140"/>
                <a:ext cx="10074729" cy="46205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500" b="1" dirty="0">
                    <a:latin typeface="Book Antiqua" panose="02040602050305030304" pitchFamily="18" charset="0"/>
                  </a:rPr>
                  <a:t>The Spectrum of the Sampled Signal </a:t>
                </a:r>
              </a:p>
              <a:p>
                <a:pPr algn="just">
                  <a:lnSpc>
                    <a:spcPct val="20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 On expanding this equation 				   we get,</a:t>
                </a:r>
              </a:p>
              <a:p>
                <a:pPr algn="just">
                  <a:lnSpc>
                    <a:spcPct val="20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20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20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above equation has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 as its base frequency, Plus shifted replicas of the spectrum such as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𝑋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𝑠</m:t>
                            </m:r>
                          </m:sub>
                        </m:sSub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which is important in understanding aliasing and signal recovery.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1" y="1312140"/>
                <a:ext cx="10074729" cy="4620574"/>
              </a:xfrm>
              <a:prstGeom prst="rect">
                <a:avLst/>
              </a:prstGeom>
              <a:blipFill>
                <a:blip r:embed="rId2"/>
                <a:stretch>
                  <a:fillRect l="-1028" r="-6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F9A3E232-3730-9EAD-A57A-1BD92E4F20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1577" y="2113320"/>
            <a:ext cx="2990169" cy="8594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71F1A06-E23A-6088-2DB1-BE45F0CC33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63573" y="3219306"/>
            <a:ext cx="6074227" cy="665925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6CE05FC-22D0-8B6A-538E-2572A5386F40}"/>
              </a:ext>
            </a:extLst>
          </p:cNvPr>
          <p:cNvCxnSpPr>
            <a:cxnSpLocks/>
          </p:cNvCxnSpPr>
          <p:nvPr/>
        </p:nvCxnSpPr>
        <p:spPr>
          <a:xfrm flipV="1">
            <a:off x="7614557" y="3185272"/>
            <a:ext cx="591233" cy="2437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380A96-98C0-2736-A39F-896099B9058D}"/>
              </a:ext>
            </a:extLst>
          </p:cNvPr>
          <p:cNvCxnSpPr>
            <a:cxnSpLocks/>
          </p:cNvCxnSpPr>
          <p:nvPr/>
        </p:nvCxnSpPr>
        <p:spPr>
          <a:xfrm flipV="1">
            <a:off x="6204857" y="3044540"/>
            <a:ext cx="0" cy="4517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5836800-B3B8-0203-C090-717A81490421}"/>
              </a:ext>
            </a:extLst>
          </p:cNvPr>
          <p:cNvCxnSpPr>
            <a:cxnSpLocks/>
          </p:cNvCxnSpPr>
          <p:nvPr/>
        </p:nvCxnSpPr>
        <p:spPr>
          <a:xfrm flipH="1" flipV="1">
            <a:off x="4533900" y="3044540"/>
            <a:ext cx="408214" cy="3844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621E6A11-CA42-2B97-1518-616290A6947C}"/>
              </a:ext>
            </a:extLst>
          </p:cNvPr>
          <p:cNvSpPr/>
          <p:nvPr/>
        </p:nvSpPr>
        <p:spPr>
          <a:xfrm>
            <a:off x="3766457" y="2852057"/>
            <a:ext cx="696681" cy="255814"/>
          </a:xfrm>
          <a:prstGeom prst="rect">
            <a:avLst/>
          </a:prstGeom>
          <a:solidFill>
            <a:srgbClr val="4472C4">
              <a:alpha val="5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n=-1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BF0D56-54C6-4E1A-F03F-47AA13EA0C73}"/>
              </a:ext>
            </a:extLst>
          </p:cNvPr>
          <p:cNvSpPr/>
          <p:nvPr/>
        </p:nvSpPr>
        <p:spPr>
          <a:xfrm>
            <a:off x="5970027" y="2771709"/>
            <a:ext cx="696681" cy="255814"/>
          </a:xfrm>
          <a:prstGeom prst="rect">
            <a:avLst/>
          </a:prstGeom>
          <a:solidFill>
            <a:srgbClr val="4472C4">
              <a:alpha val="5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n=0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8AA63D2-9AA2-7E47-633E-E8A02F1B4327}"/>
              </a:ext>
            </a:extLst>
          </p:cNvPr>
          <p:cNvSpPr/>
          <p:nvPr/>
        </p:nvSpPr>
        <p:spPr>
          <a:xfrm>
            <a:off x="7899876" y="2790000"/>
            <a:ext cx="696681" cy="255814"/>
          </a:xfrm>
          <a:prstGeom prst="rect">
            <a:avLst/>
          </a:prstGeom>
          <a:solidFill>
            <a:srgbClr val="4472C4">
              <a:alpha val="52941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n=1</a:t>
            </a:r>
          </a:p>
        </p:txBody>
      </p:sp>
    </p:spTree>
    <p:extLst>
      <p:ext uri="{BB962C8B-B14F-4D97-AF65-F5344CB8AC3E}">
        <p14:creationId xmlns:p14="http://schemas.microsoft.com/office/powerpoint/2010/main" val="23536367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283027" y="1165183"/>
            <a:ext cx="6955973" cy="52380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Plots of Sampled Signal Spectrum</a:t>
            </a:r>
          </a:p>
          <a:p>
            <a:pPr algn="just"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Original Signal Spectrum 𝑋(𝑓)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The original spectrum of the continuous </a:t>
            </a:r>
            <a:r>
              <a:rPr lang="en-GB" sz="2000" dirty="0" err="1">
                <a:latin typeface="Book Antiqua" panose="02040602050305030304" pitchFamily="18" charset="0"/>
              </a:rPr>
              <a:t>analog</a:t>
            </a:r>
            <a:r>
              <a:rPr lang="en-GB" sz="2000" dirty="0">
                <a:latin typeface="Book Antiqua" panose="02040602050305030304" pitchFamily="18" charset="0"/>
              </a:rPr>
              <a:t> signal, which is band-limited is shown here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Frequency information is between −𝐵 and 𝐵 (where 𝐵 is the maximum frequency).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The triangle says that the signal’s frequency content is centred around 0 Hz, with no content beyond 𝐵.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2A949F8-D84E-94E1-329F-EA35B03BC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6959" y="2190360"/>
            <a:ext cx="3962400" cy="2292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295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/>
              <p:nvPr/>
            </p:nvSpPr>
            <p:spPr>
              <a:xfrm>
                <a:off x="157054" y="1946798"/>
                <a:ext cx="6630189" cy="30848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000" dirty="0">
                    <a:latin typeface="Book Antiqua" panose="02040602050305030304" pitchFamily="18" charset="0"/>
                  </a:rPr>
                  <a:t>When the original signal is sampled at a rate that satisfies the Nyquist Criterion, meaning the sampling rate is greater than 2𝐵 (at least twice the highest frequency in the original signal).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000" dirty="0">
                    <a:latin typeface="Book Antiqua" panose="02040602050305030304" pitchFamily="18" charset="0"/>
                  </a:rPr>
                  <a:t>When you sample the signal, its spectrum is replicated at intervals of the sampling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. </a:t>
                </a:r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4ABADD3-E03F-7F9E-82D0-D5B577B3F3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054" y="1946798"/>
                <a:ext cx="6630189" cy="3084819"/>
              </a:xfrm>
              <a:prstGeom prst="rect">
                <a:avLst/>
              </a:prstGeom>
              <a:blipFill>
                <a:blip r:embed="rId2"/>
                <a:stretch>
                  <a:fillRect l="-828" r="-1012" b="-27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08237324-9BBC-DF44-6CBD-E388C463A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7337" y="2466295"/>
            <a:ext cx="5181152" cy="17029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CB2DF2-1174-02B6-BEEF-0E2F97A95BCA}"/>
              </a:ext>
            </a:extLst>
          </p:cNvPr>
          <p:cNvSpPr txBox="1"/>
          <p:nvPr/>
        </p:nvSpPr>
        <p:spPr>
          <a:xfrm>
            <a:off x="113511" y="4906328"/>
            <a:ext cx="11457214" cy="12394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There’s enough space between the replicated spectra which means that lowpass filter could be applied (like a window around the original spectrum) to extract the original signal perfectly.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7CF5AD-023F-8309-E377-474E2D61E374}"/>
              </a:ext>
            </a:extLst>
          </p:cNvPr>
          <p:cNvSpPr txBox="1"/>
          <p:nvPr/>
        </p:nvSpPr>
        <p:spPr>
          <a:xfrm>
            <a:off x="222368" y="1399188"/>
            <a:ext cx="10304118" cy="548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Plots of Sampled Signal Spectrum: Sampling at Sufficient Rate</a:t>
            </a:r>
          </a:p>
        </p:txBody>
      </p:sp>
    </p:spTree>
    <p:extLst>
      <p:ext uri="{BB962C8B-B14F-4D97-AF65-F5344CB8AC3E}">
        <p14:creationId xmlns:p14="http://schemas.microsoft.com/office/powerpoint/2010/main" val="23796608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113511" y="1226398"/>
            <a:ext cx="10271460" cy="47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Plots of Sampled Signal Spectrum</a:t>
            </a:r>
          </a:p>
          <a:p>
            <a:pPr algn="just">
              <a:lnSpc>
                <a:spcPct val="200000"/>
              </a:lnSpc>
            </a:pPr>
            <a:r>
              <a:rPr lang="en-GB" sz="2300" b="1" dirty="0">
                <a:latin typeface="Book Antiqua" panose="02040602050305030304" pitchFamily="18" charset="0"/>
              </a:rPr>
              <a:t>Sampling at the Nyquist Rate</a:t>
            </a:r>
          </a:p>
          <a:p>
            <a:pPr algn="just">
              <a:lnSpc>
                <a:spcPct val="200000"/>
              </a:lnSpc>
            </a:pPr>
            <a:endParaRPr lang="en-GB" sz="2300" b="1" dirty="0">
              <a:latin typeface="Book Antiqua" panose="02040602050305030304" pitchFamily="18" charset="0"/>
            </a:endParaRPr>
          </a:p>
          <a:p>
            <a:pPr algn="just">
              <a:lnSpc>
                <a:spcPct val="200000"/>
              </a:lnSpc>
            </a:pPr>
            <a:endParaRPr lang="en-GB" sz="2300" b="1" dirty="0"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Here, the sampling frequency 𝑓𝑠  is exactly 2B. This is called the Nyquist Rate. The replicated spectra touch but don’t overlap.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This is the minimum rate that still allows to reconstruct the signal without any distortion.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A508BA-E68A-7884-0F89-F348D5D5E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8847" y="2455409"/>
            <a:ext cx="5307485" cy="1239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0449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222368" y="1373355"/>
            <a:ext cx="11055233" cy="480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500" b="1" dirty="0">
                <a:latin typeface="Book Antiqua" panose="02040602050305030304" pitchFamily="18" charset="0"/>
              </a:rPr>
              <a:t>Plots of Sampled Signal Spectrum</a:t>
            </a:r>
          </a:p>
          <a:p>
            <a:pPr algn="just">
              <a:lnSpc>
                <a:spcPct val="200000"/>
              </a:lnSpc>
            </a:pPr>
            <a:r>
              <a:rPr lang="en-GB" sz="2300" b="1" dirty="0">
                <a:latin typeface="Book Antiqua" panose="02040602050305030304" pitchFamily="18" charset="0"/>
              </a:rPr>
              <a:t>Under Sampling and Aliasing</a:t>
            </a:r>
          </a:p>
          <a:p>
            <a:pPr algn="just">
              <a:lnSpc>
                <a:spcPct val="200000"/>
              </a:lnSpc>
            </a:pPr>
            <a:endParaRPr lang="en-GB" sz="2300" b="1" dirty="0">
              <a:latin typeface="Book Antiqua" panose="0204060205030503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When the signal is sampled at a rate that’s too low (less than 2𝐵), the replicated spectra overlap, causing aliasing.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Aliasing means that the information from higher frequencies “folds” into lower frequencies, distorting the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</a:rPr>
              <a:t>The original signal will not be separated from the overlapping replicas, and it's impossible to perfectly reconstruct the original signal.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05899EC-B15F-602C-25A7-37BF8FE729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071" y="1897450"/>
            <a:ext cx="5949042" cy="160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787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37458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9660" y="2526808"/>
            <a:ext cx="2270325" cy="137340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200" y="2656424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3141DF1-1178-D176-2C48-577794EF31D5}"/>
              </a:ext>
            </a:extLst>
          </p:cNvPr>
          <p:cNvCxnSpPr/>
          <p:nvPr/>
        </p:nvCxnSpPr>
        <p:spPr>
          <a:xfrm>
            <a:off x="5587298" y="2125192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0A21846-A7B0-43EA-E3CC-6F28A2C0F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625" y="1991499"/>
            <a:ext cx="4486275" cy="29813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2837E91-C33B-E00B-3FCC-BDC3662F35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728" y="2373829"/>
            <a:ext cx="5438775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9601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96FD804-0C98-C96E-A7F8-B2FF2387066A}"/>
              </a:ext>
            </a:extLst>
          </p:cNvPr>
          <p:cNvCxnSpPr/>
          <p:nvPr/>
        </p:nvCxnSpPr>
        <p:spPr>
          <a:xfrm>
            <a:off x="6205307" y="2017986"/>
            <a:ext cx="0" cy="401705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9590491E-6B29-3A46-DFD5-D26340909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081" y="1448029"/>
            <a:ext cx="4629150" cy="43529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0CFFE8-76C7-77BD-626F-E51436556E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200" y="2160956"/>
            <a:ext cx="4600575" cy="315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8242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1AD80B-0ED8-CBA9-894E-79FAE72BB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872" y="1834607"/>
            <a:ext cx="5836920" cy="3491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62944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763" y="2642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Sampling of Continuous Signal</a:t>
            </a:r>
            <a:b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</a:b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55767" y="3425368"/>
            <a:ext cx="11125201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[1] Kumar, W. (n.d.). Signal Sampling and Quantization [Lecture notes]. Digital Signal Processing, Mehran University of Engineering &amp; Technology. Retrieved from wanod.kumar@faculty.muet.edu.pk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ABADD3-E03F-7F9E-82D0-D5B577B3F30A}"/>
              </a:ext>
            </a:extLst>
          </p:cNvPr>
          <p:cNvSpPr txBox="1"/>
          <p:nvPr/>
        </p:nvSpPr>
        <p:spPr>
          <a:xfrm>
            <a:off x="277584" y="2332383"/>
            <a:ext cx="11342915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600" b="1" dirty="0">
                <a:latin typeface="Book Antiqua" panose="0204060205030503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029573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2006/metadata/properties"/>
    <ds:schemaRef ds:uri="211f9404-bca0-4bcf-9c1d-965ccb6f8d2d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1466</Words>
  <Application>Microsoft Office PowerPoint</Application>
  <PresentationFormat>Widescreen</PresentationFormat>
  <Paragraphs>176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Sampling of Continuous Signal 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Sampling of Continuous Signal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Sampling of Continuous Signal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2024-10-09T05:40:58Z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