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4" r:id="rId1"/>
  </p:sldMasterIdLst>
  <p:sldIdLst>
    <p:sldId id="256" r:id="rId2"/>
    <p:sldId id="257" r:id="rId3"/>
    <p:sldId id="279" r:id="rId4"/>
    <p:sldId id="278" r:id="rId5"/>
    <p:sldId id="258" r:id="rId6"/>
    <p:sldId id="259" r:id="rId7"/>
    <p:sldId id="260" r:id="rId8"/>
    <p:sldId id="261" r:id="rId9"/>
    <p:sldId id="266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4669"/>
  </p:normalViewPr>
  <p:slideViewPr>
    <p:cSldViewPr snapToGrid="0" snapToObjects="1">
      <p:cViewPr varScale="1">
        <p:scale>
          <a:sx n="87" d="100"/>
          <a:sy n="87" d="100"/>
        </p:scale>
        <p:origin x="128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E22FD3-A37E-3B48-B6EF-2873E6516297}" type="doc">
      <dgm:prSet loTypeId="urn:microsoft.com/office/officeart/2005/8/layout/matrix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A26CAE-3AA0-DE40-9471-0B60CE5C8EF1}">
      <dgm:prSet phldrT="[Text]"/>
      <dgm:spPr/>
      <dgm:t>
        <a:bodyPr/>
        <a:lstStyle/>
        <a:p>
          <a:r>
            <a:rPr lang="en-US" dirty="0" smtClean="0"/>
            <a:t>venue</a:t>
          </a:r>
          <a:endParaRPr lang="en-US" dirty="0"/>
        </a:p>
      </dgm:t>
    </dgm:pt>
    <dgm:pt modelId="{28FB1AD7-B47A-5246-910C-5332D543968D}" type="parTrans" cxnId="{D77F5235-24FE-B54E-9770-A1E89F3886F8}">
      <dgm:prSet/>
      <dgm:spPr/>
      <dgm:t>
        <a:bodyPr/>
        <a:lstStyle/>
        <a:p>
          <a:endParaRPr lang="en-US"/>
        </a:p>
      </dgm:t>
    </dgm:pt>
    <dgm:pt modelId="{CFAE4933-6C6B-4146-A26E-A3D8C6DE9D34}" type="sibTrans" cxnId="{D77F5235-24FE-B54E-9770-A1E89F3886F8}">
      <dgm:prSet/>
      <dgm:spPr/>
      <dgm:t>
        <a:bodyPr/>
        <a:lstStyle/>
        <a:p>
          <a:endParaRPr lang="en-US"/>
        </a:p>
      </dgm:t>
    </dgm:pt>
    <dgm:pt modelId="{1062B115-593C-1E43-97A0-65C74C4CEFEB}">
      <dgm:prSet phldrT="[Text]"/>
      <dgm:spPr/>
      <dgm:t>
        <a:bodyPr/>
        <a:lstStyle/>
        <a:p>
          <a:r>
            <a:rPr lang="en-US" dirty="0" smtClean="0"/>
            <a:t>distance</a:t>
          </a:r>
          <a:endParaRPr lang="en-US" dirty="0"/>
        </a:p>
      </dgm:t>
    </dgm:pt>
    <dgm:pt modelId="{7457C5C8-F58D-C749-993E-0EF46E214608}" type="parTrans" cxnId="{CEE4260B-C50D-EE4E-995E-E80574465B43}">
      <dgm:prSet/>
      <dgm:spPr/>
      <dgm:t>
        <a:bodyPr/>
        <a:lstStyle/>
        <a:p>
          <a:endParaRPr lang="en-US"/>
        </a:p>
      </dgm:t>
    </dgm:pt>
    <dgm:pt modelId="{4A0C15CF-C4D5-D845-A27C-81A32DB04982}" type="sibTrans" cxnId="{CEE4260B-C50D-EE4E-995E-E80574465B43}">
      <dgm:prSet/>
      <dgm:spPr/>
      <dgm:t>
        <a:bodyPr/>
        <a:lstStyle/>
        <a:p>
          <a:endParaRPr lang="en-US"/>
        </a:p>
      </dgm:t>
    </dgm:pt>
    <dgm:pt modelId="{6C1664CF-B92B-C14F-90EB-DC4E5E4848B3}">
      <dgm:prSet phldrT="[Text]"/>
      <dgm:spPr/>
      <dgm:t>
        <a:bodyPr/>
        <a:lstStyle/>
        <a:p>
          <a:r>
            <a:rPr lang="en-US" dirty="0" smtClean="0"/>
            <a:t>shelter</a:t>
          </a:r>
          <a:endParaRPr lang="en-US" dirty="0"/>
        </a:p>
      </dgm:t>
    </dgm:pt>
    <dgm:pt modelId="{D1DF4CA8-54C2-B14D-8439-E462D12F9C22}" type="parTrans" cxnId="{84D9F219-37D5-494D-A427-F5398A3BACF5}">
      <dgm:prSet/>
      <dgm:spPr/>
      <dgm:t>
        <a:bodyPr/>
        <a:lstStyle/>
        <a:p>
          <a:endParaRPr lang="en-US"/>
        </a:p>
      </dgm:t>
    </dgm:pt>
    <dgm:pt modelId="{316296DE-14CE-224B-B524-EA4BCEE85F6D}" type="sibTrans" cxnId="{84D9F219-37D5-494D-A427-F5398A3BACF5}">
      <dgm:prSet/>
      <dgm:spPr/>
      <dgm:t>
        <a:bodyPr/>
        <a:lstStyle/>
        <a:p>
          <a:endParaRPr lang="en-US"/>
        </a:p>
      </dgm:t>
    </dgm:pt>
    <dgm:pt modelId="{3C8FAEB4-5ABC-9248-82CC-6455990F697B}">
      <dgm:prSet phldrT="[Text]"/>
      <dgm:spPr/>
      <dgm:t>
        <a:bodyPr/>
        <a:lstStyle/>
        <a:p>
          <a:r>
            <a:rPr lang="en-US" dirty="0" smtClean="0"/>
            <a:t>facilities</a:t>
          </a:r>
          <a:endParaRPr lang="en-US" dirty="0"/>
        </a:p>
      </dgm:t>
    </dgm:pt>
    <dgm:pt modelId="{6B1DC87D-4DC8-0948-9392-E1796D2E03E8}" type="parTrans" cxnId="{0925B915-1DEC-EE4D-8B30-5DCEA1EB4BEF}">
      <dgm:prSet/>
      <dgm:spPr/>
      <dgm:t>
        <a:bodyPr/>
        <a:lstStyle/>
        <a:p>
          <a:endParaRPr lang="en-US"/>
        </a:p>
      </dgm:t>
    </dgm:pt>
    <dgm:pt modelId="{D2A3139F-3576-9E48-A23B-418CF2CE7C7C}" type="sibTrans" cxnId="{0925B915-1DEC-EE4D-8B30-5DCEA1EB4BEF}">
      <dgm:prSet/>
      <dgm:spPr/>
      <dgm:t>
        <a:bodyPr/>
        <a:lstStyle/>
        <a:p>
          <a:endParaRPr lang="en-US"/>
        </a:p>
      </dgm:t>
    </dgm:pt>
    <dgm:pt modelId="{A135EEBA-F4F3-D548-9532-6A42E69C4398}">
      <dgm:prSet phldrT="[Text]"/>
      <dgm:spPr/>
      <dgm:t>
        <a:bodyPr/>
        <a:lstStyle/>
        <a:p>
          <a:r>
            <a:rPr lang="en-US" dirty="0" smtClean="0"/>
            <a:t>public</a:t>
          </a:r>
          <a:endParaRPr lang="en-US" dirty="0"/>
        </a:p>
      </dgm:t>
    </dgm:pt>
    <dgm:pt modelId="{F2327916-3053-8D44-A0CE-364BFA2980EE}" type="parTrans" cxnId="{C0F6B984-731C-1947-96C4-40BCE70B626E}">
      <dgm:prSet/>
      <dgm:spPr/>
      <dgm:t>
        <a:bodyPr/>
        <a:lstStyle/>
        <a:p>
          <a:endParaRPr lang="en-US"/>
        </a:p>
      </dgm:t>
    </dgm:pt>
    <dgm:pt modelId="{14E4BC03-DBB8-B54A-9069-474DAB407B90}" type="sibTrans" cxnId="{C0F6B984-731C-1947-96C4-40BCE70B626E}">
      <dgm:prSet/>
      <dgm:spPr/>
      <dgm:t>
        <a:bodyPr/>
        <a:lstStyle/>
        <a:p>
          <a:endParaRPr lang="en-US"/>
        </a:p>
      </dgm:t>
    </dgm:pt>
    <dgm:pt modelId="{2EAB7B35-D4A6-D649-9C47-6E7E2544F173}" type="pres">
      <dgm:prSet presAssocID="{61E22FD3-A37E-3B48-B6EF-2873E6516297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E4DD5C-432A-234F-AA6E-04E507E9A303}" type="pres">
      <dgm:prSet presAssocID="{61E22FD3-A37E-3B48-B6EF-2873E6516297}" presName="matrix" presStyleCnt="0"/>
      <dgm:spPr/>
    </dgm:pt>
    <dgm:pt modelId="{5B5CFFB7-3C60-5947-A344-61BD6B965941}" type="pres">
      <dgm:prSet presAssocID="{61E22FD3-A37E-3B48-B6EF-2873E6516297}" presName="tile1" presStyleLbl="node1" presStyleIdx="0" presStyleCnt="4"/>
      <dgm:spPr/>
      <dgm:t>
        <a:bodyPr/>
        <a:lstStyle/>
        <a:p>
          <a:endParaRPr lang="en-US"/>
        </a:p>
      </dgm:t>
    </dgm:pt>
    <dgm:pt modelId="{DD796617-14C5-A347-A403-21BF838FDF4D}" type="pres">
      <dgm:prSet presAssocID="{61E22FD3-A37E-3B48-B6EF-2873E651629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6E3C4B-772A-474B-8B89-210FDA5760FD}" type="pres">
      <dgm:prSet presAssocID="{61E22FD3-A37E-3B48-B6EF-2873E6516297}" presName="tile2" presStyleLbl="node1" presStyleIdx="1" presStyleCnt="4"/>
      <dgm:spPr/>
      <dgm:t>
        <a:bodyPr/>
        <a:lstStyle/>
        <a:p>
          <a:endParaRPr lang="en-US"/>
        </a:p>
      </dgm:t>
    </dgm:pt>
    <dgm:pt modelId="{A77DA604-2D95-8947-B803-DB50466C38DA}" type="pres">
      <dgm:prSet presAssocID="{61E22FD3-A37E-3B48-B6EF-2873E651629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16176F-EAA7-834A-901A-381CA354946D}" type="pres">
      <dgm:prSet presAssocID="{61E22FD3-A37E-3B48-B6EF-2873E6516297}" presName="tile3" presStyleLbl="node1" presStyleIdx="2" presStyleCnt="4" custLinFactNeighborX="546" custLinFactNeighborY="691"/>
      <dgm:spPr/>
      <dgm:t>
        <a:bodyPr/>
        <a:lstStyle/>
        <a:p>
          <a:endParaRPr lang="en-US"/>
        </a:p>
      </dgm:t>
    </dgm:pt>
    <dgm:pt modelId="{5E2EDDAC-7524-CC48-A55C-8003ED787C4B}" type="pres">
      <dgm:prSet presAssocID="{61E22FD3-A37E-3B48-B6EF-2873E651629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D17FC3-5C14-2D43-B71E-743B0E73796D}" type="pres">
      <dgm:prSet presAssocID="{61E22FD3-A37E-3B48-B6EF-2873E6516297}" presName="tile4" presStyleLbl="node1" presStyleIdx="3" presStyleCnt="4"/>
      <dgm:spPr/>
      <dgm:t>
        <a:bodyPr/>
        <a:lstStyle/>
        <a:p>
          <a:endParaRPr lang="en-US"/>
        </a:p>
      </dgm:t>
    </dgm:pt>
    <dgm:pt modelId="{77E03E30-B6CE-084C-83E1-CF7BB874604B}" type="pres">
      <dgm:prSet presAssocID="{61E22FD3-A37E-3B48-B6EF-2873E651629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763F15-83E7-9642-937B-6754B6850F69}" type="pres">
      <dgm:prSet presAssocID="{61E22FD3-A37E-3B48-B6EF-2873E6516297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8C4093A9-DADF-9449-8E9D-F6CB4D1B5516}" type="presOf" srcId="{3C8FAEB4-5ABC-9248-82CC-6455990F697B}" destId="{B016176F-EAA7-834A-901A-381CA354946D}" srcOrd="0" destOrd="0" presId="urn:microsoft.com/office/officeart/2005/8/layout/matrix1"/>
    <dgm:cxn modelId="{BB9FC157-F13B-B64F-984A-63041877431B}" type="presOf" srcId="{54A26CAE-3AA0-DE40-9471-0B60CE5C8EF1}" destId="{2A763F15-83E7-9642-937B-6754B6850F69}" srcOrd="0" destOrd="0" presId="urn:microsoft.com/office/officeart/2005/8/layout/matrix1"/>
    <dgm:cxn modelId="{707E29DB-B59E-904E-8FF3-515D9FC7F3BD}" type="presOf" srcId="{61E22FD3-A37E-3B48-B6EF-2873E6516297}" destId="{2EAB7B35-D4A6-D649-9C47-6E7E2544F173}" srcOrd="0" destOrd="0" presId="urn:microsoft.com/office/officeart/2005/8/layout/matrix1"/>
    <dgm:cxn modelId="{A8D1F4E6-288C-974B-A540-B34E5F6D4D0B}" type="presOf" srcId="{A135EEBA-F4F3-D548-9532-6A42E69C4398}" destId="{77E03E30-B6CE-084C-83E1-CF7BB874604B}" srcOrd="1" destOrd="0" presId="urn:microsoft.com/office/officeart/2005/8/layout/matrix1"/>
    <dgm:cxn modelId="{D77F5235-24FE-B54E-9770-A1E89F3886F8}" srcId="{61E22FD3-A37E-3B48-B6EF-2873E6516297}" destId="{54A26CAE-3AA0-DE40-9471-0B60CE5C8EF1}" srcOrd="0" destOrd="0" parTransId="{28FB1AD7-B47A-5246-910C-5332D543968D}" sibTransId="{CFAE4933-6C6B-4146-A26E-A3D8C6DE9D34}"/>
    <dgm:cxn modelId="{DF057750-C34F-3B48-A6AA-6DA006C09E56}" type="presOf" srcId="{3C8FAEB4-5ABC-9248-82CC-6455990F697B}" destId="{5E2EDDAC-7524-CC48-A55C-8003ED787C4B}" srcOrd="1" destOrd="0" presId="urn:microsoft.com/office/officeart/2005/8/layout/matrix1"/>
    <dgm:cxn modelId="{CEE4260B-C50D-EE4E-995E-E80574465B43}" srcId="{54A26CAE-3AA0-DE40-9471-0B60CE5C8EF1}" destId="{1062B115-593C-1E43-97A0-65C74C4CEFEB}" srcOrd="0" destOrd="0" parTransId="{7457C5C8-F58D-C749-993E-0EF46E214608}" sibTransId="{4A0C15CF-C4D5-D845-A27C-81A32DB04982}"/>
    <dgm:cxn modelId="{06FAC9F7-75A0-4047-914B-53EC12D1166C}" type="presOf" srcId="{A135EEBA-F4F3-D548-9532-6A42E69C4398}" destId="{0AD17FC3-5C14-2D43-B71E-743B0E73796D}" srcOrd="0" destOrd="0" presId="urn:microsoft.com/office/officeart/2005/8/layout/matrix1"/>
    <dgm:cxn modelId="{BDF739C0-A4F3-594F-83C6-3436C7B4CB58}" type="presOf" srcId="{6C1664CF-B92B-C14F-90EB-DC4E5E4848B3}" destId="{676E3C4B-772A-474B-8B89-210FDA5760FD}" srcOrd="0" destOrd="0" presId="urn:microsoft.com/office/officeart/2005/8/layout/matrix1"/>
    <dgm:cxn modelId="{C0F6B984-731C-1947-96C4-40BCE70B626E}" srcId="{54A26CAE-3AA0-DE40-9471-0B60CE5C8EF1}" destId="{A135EEBA-F4F3-D548-9532-6A42E69C4398}" srcOrd="3" destOrd="0" parTransId="{F2327916-3053-8D44-A0CE-364BFA2980EE}" sibTransId="{14E4BC03-DBB8-B54A-9069-474DAB407B90}"/>
    <dgm:cxn modelId="{0925B915-1DEC-EE4D-8B30-5DCEA1EB4BEF}" srcId="{54A26CAE-3AA0-DE40-9471-0B60CE5C8EF1}" destId="{3C8FAEB4-5ABC-9248-82CC-6455990F697B}" srcOrd="2" destOrd="0" parTransId="{6B1DC87D-4DC8-0948-9392-E1796D2E03E8}" sibTransId="{D2A3139F-3576-9E48-A23B-418CF2CE7C7C}"/>
    <dgm:cxn modelId="{0968D59A-588B-3C46-A7A4-274110F3CBF2}" type="presOf" srcId="{1062B115-593C-1E43-97A0-65C74C4CEFEB}" destId="{5B5CFFB7-3C60-5947-A344-61BD6B965941}" srcOrd="0" destOrd="0" presId="urn:microsoft.com/office/officeart/2005/8/layout/matrix1"/>
    <dgm:cxn modelId="{882D4F6D-10F8-B044-AA4A-7B109AC5B5E2}" type="presOf" srcId="{6C1664CF-B92B-C14F-90EB-DC4E5E4848B3}" destId="{A77DA604-2D95-8947-B803-DB50466C38DA}" srcOrd="1" destOrd="0" presId="urn:microsoft.com/office/officeart/2005/8/layout/matrix1"/>
    <dgm:cxn modelId="{0FB47B1D-40F1-CE48-9D80-893B7A5D0F47}" type="presOf" srcId="{1062B115-593C-1E43-97A0-65C74C4CEFEB}" destId="{DD796617-14C5-A347-A403-21BF838FDF4D}" srcOrd="1" destOrd="0" presId="urn:microsoft.com/office/officeart/2005/8/layout/matrix1"/>
    <dgm:cxn modelId="{84D9F219-37D5-494D-A427-F5398A3BACF5}" srcId="{54A26CAE-3AA0-DE40-9471-0B60CE5C8EF1}" destId="{6C1664CF-B92B-C14F-90EB-DC4E5E4848B3}" srcOrd="1" destOrd="0" parTransId="{D1DF4CA8-54C2-B14D-8439-E462D12F9C22}" sibTransId="{316296DE-14CE-224B-B524-EA4BCEE85F6D}"/>
    <dgm:cxn modelId="{A0608153-E0CB-E549-BD33-7F656965D552}" type="presParOf" srcId="{2EAB7B35-D4A6-D649-9C47-6E7E2544F173}" destId="{67E4DD5C-432A-234F-AA6E-04E507E9A303}" srcOrd="0" destOrd="0" presId="urn:microsoft.com/office/officeart/2005/8/layout/matrix1"/>
    <dgm:cxn modelId="{380CBD99-7D13-0A40-9CFF-1EB1DC78838A}" type="presParOf" srcId="{67E4DD5C-432A-234F-AA6E-04E507E9A303}" destId="{5B5CFFB7-3C60-5947-A344-61BD6B965941}" srcOrd="0" destOrd="0" presId="urn:microsoft.com/office/officeart/2005/8/layout/matrix1"/>
    <dgm:cxn modelId="{C085D8BD-BB5F-0D44-8FA4-76C219DD37E8}" type="presParOf" srcId="{67E4DD5C-432A-234F-AA6E-04E507E9A303}" destId="{DD796617-14C5-A347-A403-21BF838FDF4D}" srcOrd="1" destOrd="0" presId="urn:microsoft.com/office/officeart/2005/8/layout/matrix1"/>
    <dgm:cxn modelId="{13D06DA0-4A1C-4242-B16B-2A925A85A804}" type="presParOf" srcId="{67E4DD5C-432A-234F-AA6E-04E507E9A303}" destId="{676E3C4B-772A-474B-8B89-210FDA5760FD}" srcOrd="2" destOrd="0" presId="urn:microsoft.com/office/officeart/2005/8/layout/matrix1"/>
    <dgm:cxn modelId="{2A8E9E1B-8F27-034D-968F-24CD03774EE2}" type="presParOf" srcId="{67E4DD5C-432A-234F-AA6E-04E507E9A303}" destId="{A77DA604-2D95-8947-B803-DB50466C38DA}" srcOrd="3" destOrd="0" presId="urn:microsoft.com/office/officeart/2005/8/layout/matrix1"/>
    <dgm:cxn modelId="{B1BCB8AE-1E51-0943-8428-8F8C2910E0DB}" type="presParOf" srcId="{67E4DD5C-432A-234F-AA6E-04E507E9A303}" destId="{B016176F-EAA7-834A-901A-381CA354946D}" srcOrd="4" destOrd="0" presId="urn:microsoft.com/office/officeart/2005/8/layout/matrix1"/>
    <dgm:cxn modelId="{49E52C23-3DC7-3046-9AAF-D537677B2855}" type="presParOf" srcId="{67E4DD5C-432A-234F-AA6E-04E507E9A303}" destId="{5E2EDDAC-7524-CC48-A55C-8003ED787C4B}" srcOrd="5" destOrd="0" presId="urn:microsoft.com/office/officeart/2005/8/layout/matrix1"/>
    <dgm:cxn modelId="{6BC4124A-EA3C-4848-9A16-91EDD86EBF36}" type="presParOf" srcId="{67E4DD5C-432A-234F-AA6E-04E507E9A303}" destId="{0AD17FC3-5C14-2D43-B71E-743B0E73796D}" srcOrd="6" destOrd="0" presId="urn:microsoft.com/office/officeart/2005/8/layout/matrix1"/>
    <dgm:cxn modelId="{AC26D25B-530D-5D4D-9A15-BD446F113D2D}" type="presParOf" srcId="{67E4DD5C-432A-234F-AA6E-04E507E9A303}" destId="{77E03E30-B6CE-084C-83E1-CF7BB874604B}" srcOrd="7" destOrd="0" presId="urn:microsoft.com/office/officeart/2005/8/layout/matrix1"/>
    <dgm:cxn modelId="{BC2D11A7-74C9-F746-B410-FEC443839A30}" type="presParOf" srcId="{2EAB7B35-D4A6-D649-9C47-6E7E2544F173}" destId="{2A763F15-83E7-9642-937B-6754B6850F6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918C32-9DB7-3243-8E5F-6F4182503761}" type="doc">
      <dgm:prSet loTypeId="urn:microsoft.com/office/officeart/2008/layout/HorizontalMultiLevelHierarchy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BFB5A8-5990-9F44-85A0-0D80C7B4E3D5}">
      <dgm:prSet phldrT="[Text]"/>
      <dgm:spPr/>
      <dgm:t>
        <a:bodyPr/>
        <a:lstStyle/>
        <a:p>
          <a:r>
            <a:rPr lang="en-US" dirty="0" smtClean="0"/>
            <a:t>Risk Assessment</a:t>
          </a:r>
          <a:endParaRPr lang="en-US" dirty="0"/>
        </a:p>
      </dgm:t>
    </dgm:pt>
    <dgm:pt modelId="{2EE2295E-7E32-FB44-96DD-EF3C290DB656}" type="parTrans" cxnId="{98D12B5C-362C-0D44-9701-5DB59AC92712}">
      <dgm:prSet/>
      <dgm:spPr/>
      <dgm:t>
        <a:bodyPr/>
        <a:lstStyle/>
        <a:p>
          <a:endParaRPr lang="en-US"/>
        </a:p>
      </dgm:t>
    </dgm:pt>
    <dgm:pt modelId="{C5751A78-7342-324B-8B52-8B5A2A82E513}" type="sibTrans" cxnId="{98D12B5C-362C-0D44-9701-5DB59AC92712}">
      <dgm:prSet/>
      <dgm:spPr/>
      <dgm:t>
        <a:bodyPr/>
        <a:lstStyle/>
        <a:p>
          <a:endParaRPr lang="en-US"/>
        </a:p>
      </dgm:t>
    </dgm:pt>
    <dgm:pt modelId="{F50192A3-E586-3A4E-BCFF-6E4ED6AFBAF9}">
      <dgm:prSet phldrT="[Text]"/>
      <dgm:spPr/>
      <dgm:t>
        <a:bodyPr/>
        <a:lstStyle/>
        <a:p>
          <a:r>
            <a:rPr lang="en-US" dirty="0" smtClean="0"/>
            <a:t>health &amp; safety of everybody</a:t>
          </a:r>
          <a:endParaRPr lang="en-US" dirty="0"/>
        </a:p>
      </dgm:t>
    </dgm:pt>
    <dgm:pt modelId="{A476EE44-5CE4-694E-BD4A-0975BE32DB32}" type="parTrans" cxnId="{C7BD32A5-BB11-E84A-9117-BF1D492C4060}">
      <dgm:prSet/>
      <dgm:spPr/>
      <dgm:t>
        <a:bodyPr/>
        <a:lstStyle/>
        <a:p>
          <a:endParaRPr lang="en-US"/>
        </a:p>
      </dgm:t>
    </dgm:pt>
    <dgm:pt modelId="{281EE101-E434-6D4A-9431-96372B66F9E4}" type="sibTrans" cxnId="{C7BD32A5-BB11-E84A-9117-BF1D492C4060}">
      <dgm:prSet/>
      <dgm:spPr/>
      <dgm:t>
        <a:bodyPr/>
        <a:lstStyle/>
        <a:p>
          <a:endParaRPr lang="en-US"/>
        </a:p>
      </dgm:t>
    </dgm:pt>
    <dgm:pt modelId="{7A2786CC-8AA4-3B4F-A8A4-D5833CA0CD71}">
      <dgm:prSet phldrT="[Text]"/>
      <dgm:spPr/>
      <dgm:t>
        <a:bodyPr/>
        <a:lstStyle/>
        <a:p>
          <a:r>
            <a:rPr lang="en-US" dirty="0" smtClean="0"/>
            <a:t>accidents</a:t>
          </a:r>
          <a:endParaRPr lang="en-US" dirty="0"/>
        </a:p>
      </dgm:t>
    </dgm:pt>
    <dgm:pt modelId="{575DF01E-2D51-C147-BB6E-9D5A17F4EABE}" type="parTrans" cxnId="{9547111E-9B01-BE40-9E63-3740F2C7E0EF}">
      <dgm:prSet/>
      <dgm:spPr/>
      <dgm:t>
        <a:bodyPr/>
        <a:lstStyle/>
        <a:p>
          <a:endParaRPr lang="en-US"/>
        </a:p>
      </dgm:t>
    </dgm:pt>
    <dgm:pt modelId="{0E2FA631-3D2E-434F-AF0E-80E881F35F84}" type="sibTrans" cxnId="{9547111E-9B01-BE40-9E63-3740F2C7E0EF}">
      <dgm:prSet/>
      <dgm:spPr/>
      <dgm:t>
        <a:bodyPr/>
        <a:lstStyle/>
        <a:p>
          <a:endParaRPr lang="en-US"/>
        </a:p>
      </dgm:t>
    </dgm:pt>
    <dgm:pt modelId="{C7840096-ADF7-6A47-B3F0-F33C8219CCD6}">
      <dgm:prSet phldrT="[Text]"/>
      <dgm:spPr/>
      <dgm:t>
        <a:bodyPr/>
        <a:lstStyle/>
        <a:p>
          <a:r>
            <a:rPr lang="en-US" dirty="0" smtClean="0"/>
            <a:t>medical needs</a:t>
          </a:r>
          <a:endParaRPr lang="en-US" dirty="0"/>
        </a:p>
      </dgm:t>
    </dgm:pt>
    <dgm:pt modelId="{C8DE294B-57B1-7843-B043-D43AD18DF797}" type="parTrans" cxnId="{F9F5FAA3-EF39-BA42-9419-34F87DF1DCE4}">
      <dgm:prSet/>
      <dgm:spPr/>
      <dgm:t>
        <a:bodyPr/>
        <a:lstStyle/>
        <a:p>
          <a:endParaRPr lang="en-US"/>
        </a:p>
      </dgm:t>
    </dgm:pt>
    <dgm:pt modelId="{399C4CB6-1BD8-9E4F-A197-92BB9998422C}" type="sibTrans" cxnId="{F9F5FAA3-EF39-BA42-9419-34F87DF1DCE4}">
      <dgm:prSet/>
      <dgm:spPr/>
      <dgm:t>
        <a:bodyPr/>
        <a:lstStyle/>
        <a:p>
          <a:endParaRPr lang="en-US"/>
        </a:p>
      </dgm:t>
    </dgm:pt>
    <dgm:pt modelId="{E3636314-6852-5845-A787-D9BFA2868D75}">
      <dgm:prSet phldrT="[Text]"/>
      <dgm:spPr/>
      <dgm:t>
        <a:bodyPr/>
        <a:lstStyle/>
        <a:p>
          <a:r>
            <a:rPr lang="en-US" dirty="0" smtClean="0"/>
            <a:t>the public</a:t>
          </a:r>
          <a:endParaRPr lang="en-US" dirty="0"/>
        </a:p>
      </dgm:t>
    </dgm:pt>
    <dgm:pt modelId="{BB2B4538-7426-0D48-A888-F94281B3220A}" type="parTrans" cxnId="{15F51B01-062E-C443-ACEF-06A466E9202F}">
      <dgm:prSet/>
      <dgm:spPr/>
      <dgm:t>
        <a:bodyPr/>
        <a:lstStyle/>
        <a:p>
          <a:endParaRPr lang="en-US"/>
        </a:p>
      </dgm:t>
    </dgm:pt>
    <dgm:pt modelId="{7869FC30-A9D2-9E45-A4A3-BA17C7EDC7D5}" type="sibTrans" cxnId="{15F51B01-062E-C443-ACEF-06A466E9202F}">
      <dgm:prSet/>
      <dgm:spPr/>
      <dgm:t>
        <a:bodyPr/>
        <a:lstStyle/>
        <a:p>
          <a:endParaRPr lang="en-US"/>
        </a:p>
      </dgm:t>
    </dgm:pt>
    <dgm:pt modelId="{0EC6FF9A-D5C5-B448-B502-31CE53B5F075}">
      <dgm:prSet phldrT="[Text]"/>
      <dgm:spPr/>
      <dgm:t>
        <a:bodyPr/>
        <a:lstStyle/>
        <a:p>
          <a:r>
            <a:rPr lang="en-US" dirty="0" smtClean="0"/>
            <a:t>disability discrimination act</a:t>
          </a:r>
          <a:endParaRPr lang="en-US" dirty="0"/>
        </a:p>
      </dgm:t>
    </dgm:pt>
    <dgm:pt modelId="{262F3C2A-08E9-2341-B355-4975E2242BF7}" type="parTrans" cxnId="{68DC7434-AD43-4542-8FDE-A8D3D3C3397F}">
      <dgm:prSet/>
      <dgm:spPr/>
      <dgm:t>
        <a:bodyPr/>
        <a:lstStyle/>
        <a:p>
          <a:endParaRPr lang="en-US"/>
        </a:p>
      </dgm:t>
    </dgm:pt>
    <dgm:pt modelId="{E643FAB5-617B-B44F-9590-3FC21C6A6CF5}" type="sibTrans" cxnId="{68DC7434-AD43-4542-8FDE-A8D3D3C3397F}">
      <dgm:prSet/>
      <dgm:spPr/>
      <dgm:t>
        <a:bodyPr/>
        <a:lstStyle/>
        <a:p>
          <a:endParaRPr lang="en-US"/>
        </a:p>
      </dgm:t>
    </dgm:pt>
    <dgm:pt modelId="{26A91F02-17AB-2444-BF24-EA68FE867ED3}">
      <dgm:prSet phldrT="[Text]"/>
      <dgm:spPr/>
      <dgm:t>
        <a:bodyPr/>
        <a:lstStyle/>
        <a:p>
          <a:r>
            <a:rPr lang="en-US" dirty="0" smtClean="0"/>
            <a:t>suitability</a:t>
          </a:r>
          <a:endParaRPr lang="en-US" dirty="0"/>
        </a:p>
      </dgm:t>
    </dgm:pt>
    <dgm:pt modelId="{D9D5DCC4-6056-374F-9910-FA18894E9707}" type="parTrans" cxnId="{1F9F84C0-5941-2942-836D-5CA521E16D09}">
      <dgm:prSet/>
      <dgm:spPr/>
      <dgm:t>
        <a:bodyPr/>
        <a:lstStyle/>
        <a:p>
          <a:endParaRPr lang="en-US"/>
        </a:p>
      </dgm:t>
    </dgm:pt>
    <dgm:pt modelId="{509F2C49-41A6-0D43-A889-9BB804D50AC7}" type="sibTrans" cxnId="{1F9F84C0-5941-2942-836D-5CA521E16D09}">
      <dgm:prSet/>
      <dgm:spPr/>
      <dgm:t>
        <a:bodyPr/>
        <a:lstStyle/>
        <a:p>
          <a:endParaRPr lang="en-US"/>
        </a:p>
      </dgm:t>
    </dgm:pt>
    <dgm:pt modelId="{C7DF5617-8DB3-854D-83AC-453082848C6F}" type="pres">
      <dgm:prSet presAssocID="{97918C32-9DB7-3243-8E5F-6F4182503761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6EA9202-9F1E-7647-9A92-6FD713397410}" type="pres">
      <dgm:prSet presAssocID="{A6BFB5A8-5990-9F44-85A0-0D80C7B4E3D5}" presName="root1" presStyleCnt="0"/>
      <dgm:spPr/>
    </dgm:pt>
    <dgm:pt modelId="{7DE23EE1-2805-434A-9907-31D90D4CC795}" type="pres">
      <dgm:prSet presAssocID="{A6BFB5A8-5990-9F44-85A0-0D80C7B4E3D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F93FEEF-CEC2-054B-ACDA-B43B6E913981}" type="pres">
      <dgm:prSet presAssocID="{A6BFB5A8-5990-9F44-85A0-0D80C7B4E3D5}" presName="level2hierChild" presStyleCnt="0"/>
      <dgm:spPr/>
    </dgm:pt>
    <dgm:pt modelId="{32FF5CAD-6E24-3046-88A9-D4F002741A14}" type="pres">
      <dgm:prSet presAssocID="{A476EE44-5CE4-694E-BD4A-0975BE32DB32}" presName="conn2-1" presStyleLbl="parChTrans1D2" presStyleIdx="0" presStyleCnt="6"/>
      <dgm:spPr/>
      <dgm:t>
        <a:bodyPr/>
        <a:lstStyle/>
        <a:p>
          <a:endParaRPr lang="en-US"/>
        </a:p>
      </dgm:t>
    </dgm:pt>
    <dgm:pt modelId="{A22ECD86-C840-C24A-ABB1-A5582EA758FF}" type="pres">
      <dgm:prSet presAssocID="{A476EE44-5CE4-694E-BD4A-0975BE32DB32}" presName="connTx" presStyleLbl="parChTrans1D2" presStyleIdx="0" presStyleCnt="6"/>
      <dgm:spPr/>
      <dgm:t>
        <a:bodyPr/>
        <a:lstStyle/>
        <a:p>
          <a:endParaRPr lang="en-US"/>
        </a:p>
      </dgm:t>
    </dgm:pt>
    <dgm:pt modelId="{868249EC-B278-574D-8DE6-4CD5D3D290EF}" type="pres">
      <dgm:prSet presAssocID="{F50192A3-E586-3A4E-BCFF-6E4ED6AFBAF9}" presName="root2" presStyleCnt="0"/>
      <dgm:spPr/>
    </dgm:pt>
    <dgm:pt modelId="{70BB249F-D994-4A47-A9F5-52EC6F1B0ADB}" type="pres">
      <dgm:prSet presAssocID="{F50192A3-E586-3A4E-BCFF-6E4ED6AFBAF9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9759326-DBB0-FF46-B4FC-8ADD83B185A1}" type="pres">
      <dgm:prSet presAssocID="{F50192A3-E586-3A4E-BCFF-6E4ED6AFBAF9}" presName="level3hierChild" presStyleCnt="0"/>
      <dgm:spPr/>
    </dgm:pt>
    <dgm:pt modelId="{5C996508-E581-B54B-9770-AE2857F49BA5}" type="pres">
      <dgm:prSet presAssocID="{575DF01E-2D51-C147-BB6E-9D5A17F4EABE}" presName="conn2-1" presStyleLbl="parChTrans1D2" presStyleIdx="1" presStyleCnt="6"/>
      <dgm:spPr/>
      <dgm:t>
        <a:bodyPr/>
        <a:lstStyle/>
        <a:p>
          <a:endParaRPr lang="en-US"/>
        </a:p>
      </dgm:t>
    </dgm:pt>
    <dgm:pt modelId="{93B76B48-E3BA-594D-B18B-37C4169F8D9E}" type="pres">
      <dgm:prSet presAssocID="{575DF01E-2D51-C147-BB6E-9D5A17F4EABE}" presName="connTx" presStyleLbl="parChTrans1D2" presStyleIdx="1" presStyleCnt="6"/>
      <dgm:spPr/>
      <dgm:t>
        <a:bodyPr/>
        <a:lstStyle/>
        <a:p>
          <a:endParaRPr lang="en-US"/>
        </a:p>
      </dgm:t>
    </dgm:pt>
    <dgm:pt modelId="{396F6F02-221D-874F-ACA9-DD4099DB562D}" type="pres">
      <dgm:prSet presAssocID="{7A2786CC-8AA4-3B4F-A8A4-D5833CA0CD71}" presName="root2" presStyleCnt="0"/>
      <dgm:spPr/>
    </dgm:pt>
    <dgm:pt modelId="{FEFAED93-3979-8A45-986C-016DD1220F0F}" type="pres">
      <dgm:prSet presAssocID="{7A2786CC-8AA4-3B4F-A8A4-D5833CA0CD71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3E46109-795A-5144-A7ED-C0A7C84E7EEF}" type="pres">
      <dgm:prSet presAssocID="{7A2786CC-8AA4-3B4F-A8A4-D5833CA0CD71}" presName="level3hierChild" presStyleCnt="0"/>
      <dgm:spPr/>
    </dgm:pt>
    <dgm:pt modelId="{47D472E7-F466-AF4E-8485-7CA4D106CCD0}" type="pres">
      <dgm:prSet presAssocID="{C8DE294B-57B1-7843-B043-D43AD18DF797}" presName="conn2-1" presStyleLbl="parChTrans1D2" presStyleIdx="2" presStyleCnt="6"/>
      <dgm:spPr/>
      <dgm:t>
        <a:bodyPr/>
        <a:lstStyle/>
        <a:p>
          <a:endParaRPr lang="en-US"/>
        </a:p>
      </dgm:t>
    </dgm:pt>
    <dgm:pt modelId="{70A7A764-66D4-2746-94EF-20BE50EE2F3B}" type="pres">
      <dgm:prSet presAssocID="{C8DE294B-57B1-7843-B043-D43AD18DF797}" presName="connTx" presStyleLbl="parChTrans1D2" presStyleIdx="2" presStyleCnt="6"/>
      <dgm:spPr/>
      <dgm:t>
        <a:bodyPr/>
        <a:lstStyle/>
        <a:p>
          <a:endParaRPr lang="en-US"/>
        </a:p>
      </dgm:t>
    </dgm:pt>
    <dgm:pt modelId="{5EB33332-6011-9144-ABFB-1F1BE36ACF35}" type="pres">
      <dgm:prSet presAssocID="{C7840096-ADF7-6A47-B3F0-F33C8219CCD6}" presName="root2" presStyleCnt="0"/>
      <dgm:spPr/>
    </dgm:pt>
    <dgm:pt modelId="{BE7BEDD1-A80D-514B-B4CA-8689933E2187}" type="pres">
      <dgm:prSet presAssocID="{C7840096-ADF7-6A47-B3F0-F33C8219CCD6}" presName="LevelTwoTextNode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E64D9CB-8714-464A-A9E9-754272390E79}" type="pres">
      <dgm:prSet presAssocID="{C7840096-ADF7-6A47-B3F0-F33C8219CCD6}" presName="level3hierChild" presStyleCnt="0"/>
      <dgm:spPr/>
    </dgm:pt>
    <dgm:pt modelId="{BD9DE310-66BE-7E46-8E33-EA55CCDCC340}" type="pres">
      <dgm:prSet presAssocID="{BB2B4538-7426-0D48-A888-F94281B3220A}" presName="conn2-1" presStyleLbl="parChTrans1D2" presStyleIdx="3" presStyleCnt="6"/>
      <dgm:spPr/>
      <dgm:t>
        <a:bodyPr/>
        <a:lstStyle/>
        <a:p>
          <a:endParaRPr lang="en-US"/>
        </a:p>
      </dgm:t>
    </dgm:pt>
    <dgm:pt modelId="{D009996D-AE91-FA4D-880B-139796D3AC5C}" type="pres">
      <dgm:prSet presAssocID="{BB2B4538-7426-0D48-A888-F94281B3220A}" presName="connTx" presStyleLbl="parChTrans1D2" presStyleIdx="3" presStyleCnt="6"/>
      <dgm:spPr/>
      <dgm:t>
        <a:bodyPr/>
        <a:lstStyle/>
        <a:p>
          <a:endParaRPr lang="en-US"/>
        </a:p>
      </dgm:t>
    </dgm:pt>
    <dgm:pt modelId="{28695752-2421-8246-A940-CDFAD03CD314}" type="pres">
      <dgm:prSet presAssocID="{E3636314-6852-5845-A787-D9BFA2868D75}" presName="root2" presStyleCnt="0"/>
      <dgm:spPr/>
    </dgm:pt>
    <dgm:pt modelId="{1FA3C979-0F41-5540-A4D4-1F4963000165}" type="pres">
      <dgm:prSet presAssocID="{E3636314-6852-5845-A787-D9BFA2868D75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FCA7682-7416-0C47-B1C3-7B569451F6B6}" type="pres">
      <dgm:prSet presAssocID="{E3636314-6852-5845-A787-D9BFA2868D75}" presName="level3hierChild" presStyleCnt="0"/>
      <dgm:spPr/>
    </dgm:pt>
    <dgm:pt modelId="{1D42D96B-D7B6-1A43-ABDB-B6B3AB86480B}" type="pres">
      <dgm:prSet presAssocID="{262F3C2A-08E9-2341-B355-4975E2242BF7}" presName="conn2-1" presStyleLbl="parChTrans1D2" presStyleIdx="4" presStyleCnt="6"/>
      <dgm:spPr/>
      <dgm:t>
        <a:bodyPr/>
        <a:lstStyle/>
        <a:p>
          <a:endParaRPr lang="en-US"/>
        </a:p>
      </dgm:t>
    </dgm:pt>
    <dgm:pt modelId="{C1F3404F-D2A5-3F41-B3FA-04F21BADB1C2}" type="pres">
      <dgm:prSet presAssocID="{262F3C2A-08E9-2341-B355-4975E2242BF7}" presName="connTx" presStyleLbl="parChTrans1D2" presStyleIdx="4" presStyleCnt="6"/>
      <dgm:spPr/>
      <dgm:t>
        <a:bodyPr/>
        <a:lstStyle/>
        <a:p>
          <a:endParaRPr lang="en-US"/>
        </a:p>
      </dgm:t>
    </dgm:pt>
    <dgm:pt modelId="{19B25985-6C85-6043-8589-DCDA0FACAEA1}" type="pres">
      <dgm:prSet presAssocID="{0EC6FF9A-D5C5-B448-B502-31CE53B5F075}" presName="root2" presStyleCnt="0"/>
      <dgm:spPr/>
    </dgm:pt>
    <dgm:pt modelId="{A64171FC-0745-1A42-A801-D88AFF3EEA1E}" type="pres">
      <dgm:prSet presAssocID="{0EC6FF9A-D5C5-B448-B502-31CE53B5F075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C67A536-FD61-D746-A792-579A482E483F}" type="pres">
      <dgm:prSet presAssocID="{0EC6FF9A-D5C5-B448-B502-31CE53B5F075}" presName="level3hierChild" presStyleCnt="0"/>
      <dgm:spPr/>
    </dgm:pt>
    <dgm:pt modelId="{EEBBD959-736D-8744-A2AD-C25ACF1BB40E}" type="pres">
      <dgm:prSet presAssocID="{D9D5DCC4-6056-374F-9910-FA18894E9707}" presName="conn2-1" presStyleLbl="parChTrans1D2" presStyleIdx="5" presStyleCnt="6"/>
      <dgm:spPr/>
      <dgm:t>
        <a:bodyPr/>
        <a:lstStyle/>
        <a:p>
          <a:endParaRPr lang="en-US"/>
        </a:p>
      </dgm:t>
    </dgm:pt>
    <dgm:pt modelId="{6C38419D-B91C-9340-B9FA-B4693C2DA953}" type="pres">
      <dgm:prSet presAssocID="{D9D5DCC4-6056-374F-9910-FA18894E9707}" presName="connTx" presStyleLbl="parChTrans1D2" presStyleIdx="5" presStyleCnt="6"/>
      <dgm:spPr/>
      <dgm:t>
        <a:bodyPr/>
        <a:lstStyle/>
        <a:p>
          <a:endParaRPr lang="en-US"/>
        </a:p>
      </dgm:t>
    </dgm:pt>
    <dgm:pt modelId="{2C9A7BE8-BE2A-5D4C-BFA2-437F79AC54BC}" type="pres">
      <dgm:prSet presAssocID="{26A91F02-17AB-2444-BF24-EA68FE867ED3}" presName="root2" presStyleCnt="0"/>
      <dgm:spPr/>
    </dgm:pt>
    <dgm:pt modelId="{0C976C39-11C8-8A48-A0D5-BD326C5EAE84}" type="pres">
      <dgm:prSet presAssocID="{26A91F02-17AB-2444-BF24-EA68FE867ED3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2996ACB-E159-634B-9E5F-E7EEA123ACBA}" type="pres">
      <dgm:prSet presAssocID="{26A91F02-17AB-2444-BF24-EA68FE867ED3}" presName="level3hierChild" presStyleCnt="0"/>
      <dgm:spPr/>
    </dgm:pt>
  </dgm:ptLst>
  <dgm:cxnLst>
    <dgm:cxn modelId="{E4CE10AA-FEC6-EE4E-9F66-87D952E88E97}" type="presOf" srcId="{C7840096-ADF7-6A47-B3F0-F33C8219CCD6}" destId="{BE7BEDD1-A80D-514B-B4CA-8689933E2187}" srcOrd="0" destOrd="0" presId="urn:microsoft.com/office/officeart/2008/layout/HorizontalMultiLevelHierarchy"/>
    <dgm:cxn modelId="{469146EF-5BA5-EC4D-8525-D1E5A47E6EC7}" type="presOf" srcId="{C8DE294B-57B1-7843-B043-D43AD18DF797}" destId="{70A7A764-66D4-2746-94EF-20BE50EE2F3B}" srcOrd="1" destOrd="0" presId="urn:microsoft.com/office/officeart/2008/layout/HorizontalMultiLevelHierarchy"/>
    <dgm:cxn modelId="{C7BD32A5-BB11-E84A-9117-BF1D492C4060}" srcId="{A6BFB5A8-5990-9F44-85A0-0D80C7B4E3D5}" destId="{F50192A3-E586-3A4E-BCFF-6E4ED6AFBAF9}" srcOrd="0" destOrd="0" parTransId="{A476EE44-5CE4-694E-BD4A-0975BE32DB32}" sibTransId="{281EE101-E434-6D4A-9431-96372B66F9E4}"/>
    <dgm:cxn modelId="{68DC7434-AD43-4542-8FDE-A8D3D3C3397F}" srcId="{A6BFB5A8-5990-9F44-85A0-0D80C7B4E3D5}" destId="{0EC6FF9A-D5C5-B448-B502-31CE53B5F075}" srcOrd="4" destOrd="0" parTransId="{262F3C2A-08E9-2341-B355-4975E2242BF7}" sibTransId="{E643FAB5-617B-B44F-9590-3FC21C6A6CF5}"/>
    <dgm:cxn modelId="{2F6CA254-C044-FB46-A898-D14F3F84672B}" type="presOf" srcId="{A476EE44-5CE4-694E-BD4A-0975BE32DB32}" destId="{A22ECD86-C840-C24A-ABB1-A5582EA758FF}" srcOrd="1" destOrd="0" presId="urn:microsoft.com/office/officeart/2008/layout/HorizontalMultiLevelHierarchy"/>
    <dgm:cxn modelId="{4C867912-1832-1745-8AA6-4C45E3F3E26B}" type="presOf" srcId="{262F3C2A-08E9-2341-B355-4975E2242BF7}" destId="{C1F3404F-D2A5-3F41-B3FA-04F21BADB1C2}" srcOrd="1" destOrd="0" presId="urn:microsoft.com/office/officeart/2008/layout/HorizontalMultiLevelHierarchy"/>
    <dgm:cxn modelId="{98D12B5C-362C-0D44-9701-5DB59AC92712}" srcId="{97918C32-9DB7-3243-8E5F-6F4182503761}" destId="{A6BFB5A8-5990-9F44-85A0-0D80C7B4E3D5}" srcOrd="0" destOrd="0" parTransId="{2EE2295E-7E32-FB44-96DD-EF3C290DB656}" sibTransId="{C5751A78-7342-324B-8B52-8B5A2A82E513}"/>
    <dgm:cxn modelId="{E86C2540-0563-D141-97E5-18756945F371}" type="presOf" srcId="{0EC6FF9A-D5C5-B448-B502-31CE53B5F075}" destId="{A64171FC-0745-1A42-A801-D88AFF3EEA1E}" srcOrd="0" destOrd="0" presId="urn:microsoft.com/office/officeart/2008/layout/HorizontalMultiLevelHierarchy"/>
    <dgm:cxn modelId="{9547111E-9B01-BE40-9E63-3740F2C7E0EF}" srcId="{A6BFB5A8-5990-9F44-85A0-0D80C7B4E3D5}" destId="{7A2786CC-8AA4-3B4F-A8A4-D5833CA0CD71}" srcOrd="1" destOrd="0" parTransId="{575DF01E-2D51-C147-BB6E-9D5A17F4EABE}" sibTransId="{0E2FA631-3D2E-434F-AF0E-80E881F35F84}"/>
    <dgm:cxn modelId="{F9F5FAA3-EF39-BA42-9419-34F87DF1DCE4}" srcId="{A6BFB5A8-5990-9F44-85A0-0D80C7B4E3D5}" destId="{C7840096-ADF7-6A47-B3F0-F33C8219CCD6}" srcOrd="2" destOrd="0" parTransId="{C8DE294B-57B1-7843-B043-D43AD18DF797}" sibTransId="{399C4CB6-1BD8-9E4F-A197-92BB9998422C}"/>
    <dgm:cxn modelId="{7AC79CD2-71D1-3C42-B5C3-275A8DDFC95C}" type="presOf" srcId="{BB2B4538-7426-0D48-A888-F94281B3220A}" destId="{D009996D-AE91-FA4D-880B-139796D3AC5C}" srcOrd="1" destOrd="0" presId="urn:microsoft.com/office/officeart/2008/layout/HorizontalMultiLevelHierarchy"/>
    <dgm:cxn modelId="{C033B1A6-82C9-E244-A848-E5C3CB5F3E00}" type="presOf" srcId="{D9D5DCC4-6056-374F-9910-FA18894E9707}" destId="{EEBBD959-736D-8744-A2AD-C25ACF1BB40E}" srcOrd="0" destOrd="0" presId="urn:microsoft.com/office/officeart/2008/layout/HorizontalMultiLevelHierarchy"/>
    <dgm:cxn modelId="{D53D9A32-F086-FB4B-B2D2-F419114739E7}" type="presOf" srcId="{575DF01E-2D51-C147-BB6E-9D5A17F4EABE}" destId="{5C996508-E581-B54B-9770-AE2857F49BA5}" srcOrd="0" destOrd="0" presId="urn:microsoft.com/office/officeart/2008/layout/HorizontalMultiLevelHierarchy"/>
    <dgm:cxn modelId="{B80A23BA-BB9E-5D49-A515-C5925D5DF202}" type="presOf" srcId="{262F3C2A-08E9-2341-B355-4975E2242BF7}" destId="{1D42D96B-D7B6-1A43-ABDB-B6B3AB86480B}" srcOrd="0" destOrd="0" presId="urn:microsoft.com/office/officeart/2008/layout/HorizontalMultiLevelHierarchy"/>
    <dgm:cxn modelId="{E775F75E-664C-024B-9062-8F81721840FC}" type="presOf" srcId="{A6BFB5A8-5990-9F44-85A0-0D80C7B4E3D5}" destId="{7DE23EE1-2805-434A-9907-31D90D4CC795}" srcOrd="0" destOrd="0" presId="urn:microsoft.com/office/officeart/2008/layout/HorizontalMultiLevelHierarchy"/>
    <dgm:cxn modelId="{22EFABE2-A19C-464F-8E60-53690239B341}" type="presOf" srcId="{C8DE294B-57B1-7843-B043-D43AD18DF797}" destId="{47D472E7-F466-AF4E-8485-7CA4D106CCD0}" srcOrd="0" destOrd="0" presId="urn:microsoft.com/office/officeart/2008/layout/HorizontalMultiLevelHierarchy"/>
    <dgm:cxn modelId="{00BC7965-A4D5-A545-8F89-F4AEC0154663}" type="presOf" srcId="{BB2B4538-7426-0D48-A888-F94281B3220A}" destId="{BD9DE310-66BE-7E46-8E33-EA55CCDCC340}" srcOrd="0" destOrd="0" presId="urn:microsoft.com/office/officeart/2008/layout/HorizontalMultiLevelHierarchy"/>
    <dgm:cxn modelId="{1F9F84C0-5941-2942-836D-5CA521E16D09}" srcId="{A6BFB5A8-5990-9F44-85A0-0D80C7B4E3D5}" destId="{26A91F02-17AB-2444-BF24-EA68FE867ED3}" srcOrd="5" destOrd="0" parTransId="{D9D5DCC4-6056-374F-9910-FA18894E9707}" sibTransId="{509F2C49-41A6-0D43-A889-9BB804D50AC7}"/>
    <dgm:cxn modelId="{1B03DBD0-7583-644A-8CED-EFC1A4DE02D0}" type="presOf" srcId="{7A2786CC-8AA4-3B4F-A8A4-D5833CA0CD71}" destId="{FEFAED93-3979-8A45-986C-016DD1220F0F}" srcOrd="0" destOrd="0" presId="urn:microsoft.com/office/officeart/2008/layout/HorizontalMultiLevelHierarchy"/>
    <dgm:cxn modelId="{C6631DE9-BDE4-DB4A-8928-A00ED8BC6F22}" type="presOf" srcId="{97918C32-9DB7-3243-8E5F-6F4182503761}" destId="{C7DF5617-8DB3-854D-83AC-453082848C6F}" srcOrd="0" destOrd="0" presId="urn:microsoft.com/office/officeart/2008/layout/HorizontalMultiLevelHierarchy"/>
    <dgm:cxn modelId="{0AE74D9E-5345-B048-9B3B-122D0F0ABB5B}" type="presOf" srcId="{E3636314-6852-5845-A787-D9BFA2868D75}" destId="{1FA3C979-0F41-5540-A4D4-1F4963000165}" srcOrd="0" destOrd="0" presId="urn:microsoft.com/office/officeart/2008/layout/HorizontalMultiLevelHierarchy"/>
    <dgm:cxn modelId="{FF33DE40-99A3-7E4D-907D-71F1A3D435E6}" type="presOf" srcId="{A476EE44-5CE4-694E-BD4A-0975BE32DB32}" destId="{32FF5CAD-6E24-3046-88A9-D4F002741A14}" srcOrd="0" destOrd="0" presId="urn:microsoft.com/office/officeart/2008/layout/HorizontalMultiLevelHierarchy"/>
    <dgm:cxn modelId="{78BB1819-453D-6A44-9EC1-FBCEE1F47BE5}" type="presOf" srcId="{575DF01E-2D51-C147-BB6E-9D5A17F4EABE}" destId="{93B76B48-E3BA-594D-B18B-37C4169F8D9E}" srcOrd="1" destOrd="0" presId="urn:microsoft.com/office/officeart/2008/layout/HorizontalMultiLevelHierarchy"/>
    <dgm:cxn modelId="{15F51B01-062E-C443-ACEF-06A466E9202F}" srcId="{A6BFB5A8-5990-9F44-85A0-0D80C7B4E3D5}" destId="{E3636314-6852-5845-A787-D9BFA2868D75}" srcOrd="3" destOrd="0" parTransId="{BB2B4538-7426-0D48-A888-F94281B3220A}" sibTransId="{7869FC30-A9D2-9E45-A4A3-BA17C7EDC7D5}"/>
    <dgm:cxn modelId="{053E833E-9791-1348-9B9E-5124DFFB7FE1}" type="presOf" srcId="{D9D5DCC4-6056-374F-9910-FA18894E9707}" destId="{6C38419D-B91C-9340-B9FA-B4693C2DA953}" srcOrd="1" destOrd="0" presId="urn:microsoft.com/office/officeart/2008/layout/HorizontalMultiLevelHierarchy"/>
    <dgm:cxn modelId="{643BC522-55B2-C841-8331-B1853539C92F}" type="presOf" srcId="{26A91F02-17AB-2444-BF24-EA68FE867ED3}" destId="{0C976C39-11C8-8A48-A0D5-BD326C5EAE84}" srcOrd="0" destOrd="0" presId="urn:microsoft.com/office/officeart/2008/layout/HorizontalMultiLevelHierarchy"/>
    <dgm:cxn modelId="{EB86E1DB-3A67-2D4C-9DAF-341BB176F061}" type="presOf" srcId="{F50192A3-E586-3A4E-BCFF-6E4ED6AFBAF9}" destId="{70BB249F-D994-4A47-A9F5-52EC6F1B0ADB}" srcOrd="0" destOrd="0" presId="urn:microsoft.com/office/officeart/2008/layout/HorizontalMultiLevelHierarchy"/>
    <dgm:cxn modelId="{96D011E6-9863-854A-BF8E-686B5F8BF044}" type="presParOf" srcId="{C7DF5617-8DB3-854D-83AC-453082848C6F}" destId="{D6EA9202-9F1E-7647-9A92-6FD713397410}" srcOrd="0" destOrd="0" presId="urn:microsoft.com/office/officeart/2008/layout/HorizontalMultiLevelHierarchy"/>
    <dgm:cxn modelId="{26A16F1F-8433-3D42-B122-975B8B751502}" type="presParOf" srcId="{D6EA9202-9F1E-7647-9A92-6FD713397410}" destId="{7DE23EE1-2805-434A-9907-31D90D4CC795}" srcOrd="0" destOrd="0" presId="urn:microsoft.com/office/officeart/2008/layout/HorizontalMultiLevelHierarchy"/>
    <dgm:cxn modelId="{E6D8DB62-BF9B-094A-937F-BDBF85EEB721}" type="presParOf" srcId="{D6EA9202-9F1E-7647-9A92-6FD713397410}" destId="{EF93FEEF-CEC2-054B-ACDA-B43B6E913981}" srcOrd="1" destOrd="0" presId="urn:microsoft.com/office/officeart/2008/layout/HorizontalMultiLevelHierarchy"/>
    <dgm:cxn modelId="{47FB50A9-603E-A442-BA29-BD21CB9862CB}" type="presParOf" srcId="{EF93FEEF-CEC2-054B-ACDA-B43B6E913981}" destId="{32FF5CAD-6E24-3046-88A9-D4F002741A14}" srcOrd="0" destOrd="0" presId="urn:microsoft.com/office/officeart/2008/layout/HorizontalMultiLevelHierarchy"/>
    <dgm:cxn modelId="{870A60EF-AABC-8E4D-A08E-2AF13C99DE8F}" type="presParOf" srcId="{32FF5CAD-6E24-3046-88A9-D4F002741A14}" destId="{A22ECD86-C840-C24A-ABB1-A5582EA758FF}" srcOrd="0" destOrd="0" presId="urn:microsoft.com/office/officeart/2008/layout/HorizontalMultiLevelHierarchy"/>
    <dgm:cxn modelId="{E7B34216-727A-2C4B-9E07-81E0BD934D81}" type="presParOf" srcId="{EF93FEEF-CEC2-054B-ACDA-B43B6E913981}" destId="{868249EC-B278-574D-8DE6-4CD5D3D290EF}" srcOrd="1" destOrd="0" presId="urn:microsoft.com/office/officeart/2008/layout/HorizontalMultiLevelHierarchy"/>
    <dgm:cxn modelId="{2090A58F-5746-E84E-B664-A53E57BEDEB1}" type="presParOf" srcId="{868249EC-B278-574D-8DE6-4CD5D3D290EF}" destId="{70BB249F-D994-4A47-A9F5-52EC6F1B0ADB}" srcOrd="0" destOrd="0" presId="urn:microsoft.com/office/officeart/2008/layout/HorizontalMultiLevelHierarchy"/>
    <dgm:cxn modelId="{4DE08C4E-8956-E84F-A979-12C472DD9D7E}" type="presParOf" srcId="{868249EC-B278-574D-8DE6-4CD5D3D290EF}" destId="{89759326-DBB0-FF46-B4FC-8ADD83B185A1}" srcOrd="1" destOrd="0" presId="urn:microsoft.com/office/officeart/2008/layout/HorizontalMultiLevelHierarchy"/>
    <dgm:cxn modelId="{9F54D840-EBBC-BB45-83E9-1497DD59468E}" type="presParOf" srcId="{EF93FEEF-CEC2-054B-ACDA-B43B6E913981}" destId="{5C996508-E581-B54B-9770-AE2857F49BA5}" srcOrd="2" destOrd="0" presId="urn:microsoft.com/office/officeart/2008/layout/HorizontalMultiLevelHierarchy"/>
    <dgm:cxn modelId="{C3CAD62B-E51E-1C4E-A39F-19F6E86CDE3D}" type="presParOf" srcId="{5C996508-E581-B54B-9770-AE2857F49BA5}" destId="{93B76B48-E3BA-594D-B18B-37C4169F8D9E}" srcOrd="0" destOrd="0" presId="urn:microsoft.com/office/officeart/2008/layout/HorizontalMultiLevelHierarchy"/>
    <dgm:cxn modelId="{E2497CA2-10CB-B74F-854E-4E912A89638C}" type="presParOf" srcId="{EF93FEEF-CEC2-054B-ACDA-B43B6E913981}" destId="{396F6F02-221D-874F-ACA9-DD4099DB562D}" srcOrd="3" destOrd="0" presId="urn:microsoft.com/office/officeart/2008/layout/HorizontalMultiLevelHierarchy"/>
    <dgm:cxn modelId="{5969060E-F945-5C4A-A86C-C633B72AA1DF}" type="presParOf" srcId="{396F6F02-221D-874F-ACA9-DD4099DB562D}" destId="{FEFAED93-3979-8A45-986C-016DD1220F0F}" srcOrd="0" destOrd="0" presId="urn:microsoft.com/office/officeart/2008/layout/HorizontalMultiLevelHierarchy"/>
    <dgm:cxn modelId="{BE9DD5A8-8E19-6043-B1B6-BA6C6F89737A}" type="presParOf" srcId="{396F6F02-221D-874F-ACA9-DD4099DB562D}" destId="{A3E46109-795A-5144-A7ED-C0A7C84E7EEF}" srcOrd="1" destOrd="0" presId="urn:microsoft.com/office/officeart/2008/layout/HorizontalMultiLevelHierarchy"/>
    <dgm:cxn modelId="{8D9B3297-9600-6C4D-8D8E-7A479DD70049}" type="presParOf" srcId="{EF93FEEF-CEC2-054B-ACDA-B43B6E913981}" destId="{47D472E7-F466-AF4E-8485-7CA4D106CCD0}" srcOrd="4" destOrd="0" presId="urn:microsoft.com/office/officeart/2008/layout/HorizontalMultiLevelHierarchy"/>
    <dgm:cxn modelId="{46AC4AF2-7F2D-F44F-85B0-4D3E61A2C0FD}" type="presParOf" srcId="{47D472E7-F466-AF4E-8485-7CA4D106CCD0}" destId="{70A7A764-66D4-2746-94EF-20BE50EE2F3B}" srcOrd="0" destOrd="0" presId="urn:microsoft.com/office/officeart/2008/layout/HorizontalMultiLevelHierarchy"/>
    <dgm:cxn modelId="{7F675232-98D6-3B4A-A45C-1635FB772B3E}" type="presParOf" srcId="{EF93FEEF-CEC2-054B-ACDA-B43B6E913981}" destId="{5EB33332-6011-9144-ABFB-1F1BE36ACF35}" srcOrd="5" destOrd="0" presId="urn:microsoft.com/office/officeart/2008/layout/HorizontalMultiLevelHierarchy"/>
    <dgm:cxn modelId="{610F20F5-806A-3D43-AE1A-42C045CA4CCC}" type="presParOf" srcId="{5EB33332-6011-9144-ABFB-1F1BE36ACF35}" destId="{BE7BEDD1-A80D-514B-B4CA-8689933E2187}" srcOrd="0" destOrd="0" presId="urn:microsoft.com/office/officeart/2008/layout/HorizontalMultiLevelHierarchy"/>
    <dgm:cxn modelId="{AF4B4CE0-28D9-9D4E-B29C-F28E6A27CE64}" type="presParOf" srcId="{5EB33332-6011-9144-ABFB-1F1BE36ACF35}" destId="{EE64D9CB-8714-464A-A9E9-754272390E79}" srcOrd="1" destOrd="0" presId="urn:microsoft.com/office/officeart/2008/layout/HorizontalMultiLevelHierarchy"/>
    <dgm:cxn modelId="{E5E9C059-26CB-714B-9790-9CE63E2E7A94}" type="presParOf" srcId="{EF93FEEF-CEC2-054B-ACDA-B43B6E913981}" destId="{BD9DE310-66BE-7E46-8E33-EA55CCDCC340}" srcOrd="6" destOrd="0" presId="urn:microsoft.com/office/officeart/2008/layout/HorizontalMultiLevelHierarchy"/>
    <dgm:cxn modelId="{198E538F-BD6C-9D4E-97F2-857B2A5732CA}" type="presParOf" srcId="{BD9DE310-66BE-7E46-8E33-EA55CCDCC340}" destId="{D009996D-AE91-FA4D-880B-139796D3AC5C}" srcOrd="0" destOrd="0" presId="urn:microsoft.com/office/officeart/2008/layout/HorizontalMultiLevelHierarchy"/>
    <dgm:cxn modelId="{BF364D11-4DFE-DC46-86BA-37AB9CE7CF05}" type="presParOf" srcId="{EF93FEEF-CEC2-054B-ACDA-B43B6E913981}" destId="{28695752-2421-8246-A940-CDFAD03CD314}" srcOrd="7" destOrd="0" presId="urn:microsoft.com/office/officeart/2008/layout/HorizontalMultiLevelHierarchy"/>
    <dgm:cxn modelId="{088718F6-6397-D244-AC3D-9FDA095951F4}" type="presParOf" srcId="{28695752-2421-8246-A940-CDFAD03CD314}" destId="{1FA3C979-0F41-5540-A4D4-1F4963000165}" srcOrd="0" destOrd="0" presId="urn:microsoft.com/office/officeart/2008/layout/HorizontalMultiLevelHierarchy"/>
    <dgm:cxn modelId="{EA7665DE-5363-9942-A482-3B17B2E976F4}" type="presParOf" srcId="{28695752-2421-8246-A940-CDFAD03CD314}" destId="{3FCA7682-7416-0C47-B1C3-7B569451F6B6}" srcOrd="1" destOrd="0" presId="urn:microsoft.com/office/officeart/2008/layout/HorizontalMultiLevelHierarchy"/>
    <dgm:cxn modelId="{1E096769-FAD4-3F4A-9A5F-677A82187315}" type="presParOf" srcId="{EF93FEEF-CEC2-054B-ACDA-B43B6E913981}" destId="{1D42D96B-D7B6-1A43-ABDB-B6B3AB86480B}" srcOrd="8" destOrd="0" presId="urn:microsoft.com/office/officeart/2008/layout/HorizontalMultiLevelHierarchy"/>
    <dgm:cxn modelId="{A2D9EFF1-8DEE-BC44-8879-BA0AB98840BC}" type="presParOf" srcId="{1D42D96B-D7B6-1A43-ABDB-B6B3AB86480B}" destId="{C1F3404F-D2A5-3F41-B3FA-04F21BADB1C2}" srcOrd="0" destOrd="0" presId="urn:microsoft.com/office/officeart/2008/layout/HorizontalMultiLevelHierarchy"/>
    <dgm:cxn modelId="{9C8D187C-8981-4B4A-8285-1CE58399B7D4}" type="presParOf" srcId="{EF93FEEF-CEC2-054B-ACDA-B43B6E913981}" destId="{19B25985-6C85-6043-8589-DCDA0FACAEA1}" srcOrd="9" destOrd="0" presId="urn:microsoft.com/office/officeart/2008/layout/HorizontalMultiLevelHierarchy"/>
    <dgm:cxn modelId="{9019178A-45D5-314A-8F6D-4CCA9F0F82F1}" type="presParOf" srcId="{19B25985-6C85-6043-8589-DCDA0FACAEA1}" destId="{A64171FC-0745-1A42-A801-D88AFF3EEA1E}" srcOrd="0" destOrd="0" presId="urn:microsoft.com/office/officeart/2008/layout/HorizontalMultiLevelHierarchy"/>
    <dgm:cxn modelId="{7D3C893C-BA12-1246-8C32-67992F48DF37}" type="presParOf" srcId="{19B25985-6C85-6043-8589-DCDA0FACAEA1}" destId="{1C67A536-FD61-D746-A792-579A482E483F}" srcOrd="1" destOrd="0" presId="urn:microsoft.com/office/officeart/2008/layout/HorizontalMultiLevelHierarchy"/>
    <dgm:cxn modelId="{E0D7BB88-4303-0449-8244-B16685B8F24D}" type="presParOf" srcId="{EF93FEEF-CEC2-054B-ACDA-B43B6E913981}" destId="{EEBBD959-736D-8744-A2AD-C25ACF1BB40E}" srcOrd="10" destOrd="0" presId="urn:microsoft.com/office/officeart/2008/layout/HorizontalMultiLevelHierarchy"/>
    <dgm:cxn modelId="{29CF78FA-053B-BD4D-BFFB-CA2D31303E79}" type="presParOf" srcId="{EEBBD959-736D-8744-A2AD-C25ACF1BB40E}" destId="{6C38419D-B91C-9340-B9FA-B4693C2DA953}" srcOrd="0" destOrd="0" presId="urn:microsoft.com/office/officeart/2008/layout/HorizontalMultiLevelHierarchy"/>
    <dgm:cxn modelId="{DC0819E7-D39E-4247-BA8A-C0B9D9D1F962}" type="presParOf" srcId="{EF93FEEF-CEC2-054B-ACDA-B43B6E913981}" destId="{2C9A7BE8-BE2A-5D4C-BFA2-437F79AC54BC}" srcOrd="11" destOrd="0" presId="urn:microsoft.com/office/officeart/2008/layout/HorizontalMultiLevelHierarchy"/>
    <dgm:cxn modelId="{DA22241F-1459-4648-8198-59A11FFBCE8D}" type="presParOf" srcId="{2C9A7BE8-BE2A-5D4C-BFA2-437F79AC54BC}" destId="{0C976C39-11C8-8A48-A0D5-BD326C5EAE84}" srcOrd="0" destOrd="0" presId="urn:microsoft.com/office/officeart/2008/layout/HorizontalMultiLevelHierarchy"/>
    <dgm:cxn modelId="{C37C6F4A-8958-0A4C-9D04-056A9ECDF76C}" type="presParOf" srcId="{2C9A7BE8-BE2A-5D4C-BFA2-437F79AC54BC}" destId="{A2996ACB-E159-634B-9E5F-E7EEA123ACB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2F1277-03F7-6D49-8815-D66B7BB2FF22}" type="doc">
      <dgm:prSet loTypeId="urn:microsoft.com/office/officeart/2005/8/layout/bProcess4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C2ACED-B6F5-9948-9C2C-21790759CEE5}">
      <dgm:prSet phldrT="[Text]"/>
      <dgm:spPr/>
      <dgm:t>
        <a:bodyPr/>
        <a:lstStyle/>
        <a:p>
          <a:r>
            <a:rPr lang="en-US" dirty="0" smtClean="0"/>
            <a:t>spare clothing</a:t>
          </a:r>
          <a:endParaRPr lang="en-US" dirty="0"/>
        </a:p>
      </dgm:t>
    </dgm:pt>
    <dgm:pt modelId="{06FDE17A-3E0D-5A43-8E7B-2BF2BBE80BBE}" type="parTrans" cxnId="{C7D4E9B9-FDB0-2E49-90EE-8386C4D62B62}">
      <dgm:prSet/>
      <dgm:spPr/>
      <dgm:t>
        <a:bodyPr/>
        <a:lstStyle/>
        <a:p>
          <a:endParaRPr lang="en-US"/>
        </a:p>
      </dgm:t>
    </dgm:pt>
    <dgm:pt modelId="{A5CF312C-5111-0B4A-95F8-12E5A3C81AB3}" type="sibTrans" cxnId="{C7D4E9B9-FDB0-2E49-90EE-8386C4D62B62}">
      <dgm:prSet/>
      <dgm:spPr/>
      <dgm:t>
        <a:bodyPr/>
        <a:lstStyle/>
        <a:p>
          <a:endParaRPr lang="en-US"/>
        </a:p>
      </dgm:t>
    </dgm:pt>
    <dgm:pt modelId="{C6C29B25-25C6-1545-8472-D0548B6C16CD}">
      <dgm:prSet phldrT="[Text]"/>
      <dgm:spPr/>
      <dgm:t>
        <a:bodyPr/>
        <a:lstStyle/>
        <a:p>
          <a:r>
            <a:rPr lang="en-US" dirty="0" smtClean="0"/>
            <a:t>wet wipes/cleaning</a:t>
          </a:r>
          <a:endParaRPr lang="en-US" dirty="0"/>
        </a:p>
      </dgm:t>
    </dgm:pt>
    <dgm:pt modelId="{E47CE1BA-9169-384D-A3B7-4EA603F2EA40}" type="parTrans" cxnId="{CA329EE7-CB4E-C945-8CEF-33EDCB21ACEE}">
      <dgm:prSet/>
      <dgm:spPr/>
      <dgm:t>
        <a:bodyPr/>
        <a:lstStyle/>
        <a:p>
          <a:endParaRPr lang="en-US"/>
        </a:p>
      </dgm:t>
    </dgm:pt>
    <dgm:pt modelId="{3DFD0540-977A-0148-96E4-AC161386C269}" type="sibTrans" cxnId="{CA329EE7-CB4E-C945-8CEF-33EDCB21ACEE}">
      <dgm:prSet/>
      <dgm:spPr/>
      <dgm:t>
        <a:bodyPr/>
        <a:lstStyle/>
        <a:p>
          <a:endParaRPr lang="en-US"/>
        </a:p>
      </dgm:t>
    </dgm:pt>
    <dgm:pt modelId="{8ED79164-2E31-9D4C-9D9D-73AD2DBC2A2E}">
      <dgm:prSet phldrT="[Text]"/>
      <dgm:spPr/>
      <dgm:t>
        <a:bodyPr/>
        <a:lstStyle/>
        <a:p>
          <a:r>
            <a:rPr lang="en-US" dirty="0" smtClean="0"/>
            <a:t>plastic bags</a:t>
          </a:r>
          <a:endParaRPr lang="en-US" dirty="0"/>
        </a:p>
      </dgm:t>
    </dgm:pt>
    <dgm:pt modelId="{F3DEB8B2-4C9F-6246-A513-70D371ABF8A6}" type="parTrans" cxnId="{3A5CCFE7-01AF-1340-BE14-E8E88EFAD4CC}">
      <dgm:prSet/>
      <dgm:spPr/>
      <dgm:t>
        <a:bodyPr/>
        <a:lstStyle/>
        <a:p>
          <a:endParaRPr lang="en-US"/>
        </a:p>
      </dgm:t>
    </dgm:pt>
    <dgm:pt modelId="{4ED05724-77C6-0D47-A415-D3976611F5F5}" type="sibTrans" cxnId="{3A5CCFE7-01AF-1340-BE14-E8E88EFAD4CC}">
      <dgm:prSet/>
      <dgm:spPr/>
      <dgm:t>
        <a:bodyPr/>
        <a:lstStyle/>
        <a:p>
          <a:endParaRPr lang="en-US"/>
        </a:p>
      </dgm:t>
    </dgm:pt>
    <dgm:pt modelId="{3BB4B647-913D-0D4F-9E7C-D7D4DA1F767B}">
      <dgm:prSet phldrT="[Text]"/>
      <dgm:spPr/>
      <dgm:t>
        <a:bodyPr/>
        <a:lstStyle/>
        <a:p>
          <a:r>
            <a:rPr lang="en-US" dirty="0" smtClean="0"/>
            <a:t>consent forms</a:t>
          </a:r>
          <a:endParaRPr lang="en-US" dirty="0"/>
        </a:p>
      </dgm:t>
    </dgm:pt>
    <dgm:pt modelId="{C03D1A6A-926F-D746-9F5E-F4B0178CD4F0}" type="parTrans" cxnId="{745FA6D1-EBB2-E140-B8E9-65A71546595D}">
      <dgm:prSet/>
      <dgm:spPr/>
      <dgm:t>
        <a:bodyPr/>
        <a:lstStyle/>
        <a:p>
          <a:endParaRPr lang="en-US"/>
        </a:p>
      </dgm:t>
    </dgm:pt>
    <dgm:pt modelId="{A18B7B93-D711-D040-8C98-611DA85FBAC5}" type="sibTrans" cxnId="{745FA6D1-EBB2-E140-B8E9-65A71546595D}">
      <dgm:prSet/>
      <dgm:spPr/>
      <dgm:t>
        <a:bodyPr/>
        <a:lstStyle/>
        <a:p>
          <a:endParaRPr lang="en-US"/>
        </a:p>
      </dgm:t>
    </dgm:pt>
    <dgm:pt modelId="{05B085F2-9FBB-A540-93DC-441F971A254D}">
      <dgm:prSet phldrT="[Text]"/>
      <dgm:spPr/>
      <dgm:t>
        <a:bodyPr/>
        <a:lstStyle/>
        <a:p>
          <a:r>
            <a:rPr lang="en-US" dirty="0" smtClean="0"/>
            <a:t>high vis jackets</a:t>
          </a:r>
          <a:endParaRPr lang="en-US" dirty="0"/>
        </a:p>
      </dgm:t>
    </dgm:pt>
    <dgm:pt modelId="{E489FE0B-A07D-8341-A40F-FA6400D4944E}" type="parTrans" cxnId="{8E306D0B-72C5-964D-B1E0-E1137F5EDB58}">
      <dgm:prSet/>
      <dgm:spPr/>
      <dgm:t>
        <a:bodyPr/>
        <a:lstStyle/>
        <a:p>
          <a:endParaRPr lang="en-US"/>
        </a:p>
      </dgm:t>
    </dgm:pt>
    <dgm:pt modelId="{1A1DDB6C-576F-5449-BC31-72766CA70466}" type="sibTrans" cxnId="{8E306D0B-72C5-964D-B1E0-E1137F5EDB58}">
      <dgm:prSet/>
      <dgm:spPr/>
      <dgm:t>
        <a:bodyPr/>
        <a:lstStyle/>
        <a:p>
          <a:endParaRPr lang="en-US"/>
        </a:p>
      </dgm:t>
    </dgm:pt>
    <dgm:pt modelId="{8E324DE6-59DF-8349-AACD-5BD88C85C893}">
      <dgm:prSet phldrT="[Text]"/>
      <dgm:spPr/>
      <dgm:t>
        <a:bodyPr/>
        <a:lstStyle/>
        <a:p>
          <a:r>
            <a:rPr lang="en-US" dirty="0" smtClean="0"/>
            <a:t>appropriate clothing</a:t>
          </a:r>
          <a:endParaRPr lang="en-US" dirty="0"/>
        </a:p>
      </dgm:t>
    </dgm:pt>
    <dgm:pt modelId="{BC9AE375-91EA-0E4A-92AA-BC27037B4699}" type="parTrans" cxnId="{6C0DA392-4C77-344E-93DC-0264D0CD8E8B}">
      <dgm:prSet/>
      <dgm:spPr/>
      <dgm:t>
        <a:bodyPr/>
        <a:lstStyle/>
        <a:p>
          <a:endParaRPr lang="en-US"/>
        </a:p>
      </dgm:t>
    </dgm:pt>
    <dgm:pt modelId="{BF1AAE54-4089-E445-94F8-4A0520CAA501}" type="sibTrans" cxnId="{6C0DA392-4C77-344E-93DC-0264D0CD8E8B}">
      <dgm:prSet/>
      <dgm:spPr/>
      <dgm:t>
        <a:bodyPr/>
        <a:lstStyle/>
        <a:p>
          <a:endParaRPr lang="en-US"/>
        </a:p>
      </dgm:t>
    </dgm:pt>
    <dgm:pt modelId="{D2C28343-B806-AA43-AD07-FAA59123D2E6}">
      <dgm:prSet phldrT="[Text]"/>
      <dgm:spPr/>
      <dgm:t>
        <a:bodyPr/>
        <a:lstStyle/>
        <a:p>
          <a:r>
            <a:rPr lang="en-US" dirty="0" smtClean="0"/>
            <a:t>spare lunch</a:t>
          </a:r>
          <a:endParaRPr lang="en-US" dirty="0"/>
        </a:p>
      </dgm:t>
    </dgm:pt>
    <dgm:pt modelId="{9835F2FC-5415-8646-AAFF-5E47A4925837}" type="parTrans" cxnId="{218AF1F7-B67C-A948-A47D-750682EF04F2}">
      <dgm:prSet/>
      <dgm:spPr/>
      <dgm:t>
        <a:bodyPr/>
        <a:lstStyle/>
        <a:p>
          <a:endParaRPr lang="en-US"/>
        </a:p>
      </dgm:t>
    </dgm:pt>
    <dgm:pt modelId="{A51AAE5C-7A29-BF4A-A316-F14560AEF5F7}" type="sibTrans" cxnId="{218AF1F7-B67C-A948-A47D-750682EF04F2}">
      <dgm:prSet/>
      <dgm:spPr/>
      <dgm:t>
        <a:bodyPr/>
        <a:lstStyle/>
        <a:p>
          <a:endParaRPr lang="en-US"/>
        </a:p>
      </dgm:t>
    </dgm:pt>
    <dgm:pt modelId="{FC100AA6-5F65-B543-8A20-FE4338ED60EF}">
      <dgm:prSet phldrT="[Text]"/>
      <dgm:spPr/>
      <dgm:t>
        <a:bodyPr/>
        <a:lstStyle/>
        <a:p>
          <a:r>
            <a:rPr lang="en-US" dirty="0" smtClean="0"/>
            <a:t>cash</a:t>
          </a:r>
          <a:endParaRPr lang="en-US" dirty="0"/>
        </a:p>
      </dgm:t>
    </dgm:pt>
    <dgm:pt modelId="{211989D9-2C93-9142-8951-054165C72973}" type="parTrans" cxnId="{0775A185-1DFA-874D-A670-EC61EB06B91A}">
      <dgm:prSet/>
      <dgm:spPr/>
      <dgm:t>
        <a:bodyPr/>
        <a:lstStyle/>
        <a:p>
          <a:endParaRPr lang="en-US"/>
        </a:p>
      </dgm:t>
    </dgm:pt>
    <dgm:pt modelId="{11202B6F-1437-454F-8B96-390BC18C2370}" type="sibTrans" cxnId="{0775A185-1DFA-874D-A670-EC61EB06B91A}">
      <dgm:prSet/>
      <dgm:spPr/>
      <dgm:t>
        <a:bodyPr/>
        <a:lstStyle/>
        <a:p>
          <a:endParaRPr lang="en-US"/>
        </a:p>
      </dgm:t>
    </dgm:pt>
    <dgm:pt modelId="{9EC32739-640D-D647-AA3B-3B1D21A510DA}">
      <dgm:prSet phldrT="[Text]"/>
      <dgm:spPr/>
      <dgm:t>
        <a:bodyPr/>
        <a:lstStyle/>
        <a:p>
          <a:r>
            <a:rPr lang="en-US" dirty="0" smtClean="0"/>
            <a:t>contact numbers</a:t>
          </a:r>
          <a:endParaRPr lang="en-US" dirty="0"/>
        </a:p>
      </dgm:t>
    </dgm:pt>
    <dgm:pt modelId="{5F14942F-A1A6-DE45-A169-DDD283C0B701}" type="parTrans" cxnId="{29B792D4-55EF-E24D-A268-667E4B4DB5B9}">
      <dgm:prSet/>
      <dgm:spPr/>
      <dgm:t>
        <a:bodyPr/>
        <a:lstStyle/>
        <a:p>
          <a:endParaRPr lang="en-US"/>
        </a:p>
      </dgm:t>
    </dgm:pt>
    <dgm:pt modelId="{8DAFA126-2E55-FE4F-BC0B-DC4C58277109}" type="sibTrans" cxnId="{29B792D4-55EF-E24D-A268-667E4B4DB5B9}">
      <dgm:prSet/>
      <dgm:spPr/>
      <dgm:t>
        <a:bodyPr/>
        <a:lstStyle/>
        <a:p>
          <a:endParaRPr lang="en-US"/>
        </a:p>
      </dgm:t>
    </dgm:pt>
    <dgm:pt modelId="{9920D582-CD9E-F54B-B445-7397CEBC2A77}">
      <dgm:prSet phldrT="[Text]"/>
      <dgm:spPr/>
      <dgm:t>
        <a:bodyPr/>
        <a:lstStyle/>
        <a:p>
          <a:r>
            <a:rPr lang="en-US" dirty="0" smtClean="0"/>
            <a:t>first aid box</a:t>
          </a:r>
          <a:endParaRPr lang="en-US" dirty="0"/>
        </a:p>
      </dgm:t>
    </dgm:pt>
    <dgm:pt modelId="{EBFF4AE4-9C0D-0A4C-9C0D-014D3182BDF6}" type="parTrans" cxnId="{2861840C-C6E4-1347-8E73-2CC8DB864431}">
      <dgm:prSet/>
      <dgm:spPr/>
      <dgm:t>
        <a:bodyPr/>
        <a:lstStyle/>
        <a:p>
          <a:endParaRPr lang="en-US"/>
        </a:p>
      </dgm:t>
    </dgm:pt>
    <dgm:pt modelId="{DBBD4682-DF0D-0448-B66A-4C7A4AB7E3A9}" type="sibTrans" cxnId="{2861840C-C6E4-1347-8E73-2CC8DB864431}">
      <dgm:prSet/>
      <dgm:spPr/>
      <dgm:t>
        <a:bodyPr/>
        <a:lstStyle/>
        <a:p>
          <a:endParaRPr lang="en-US"/>
        </a:p>
      </dgm:t>
    </dgm:pt>
    <dgm:pt modelId="{45C09956-795D-AD42-91C2-DD50C8EA1763}">
      <dgm:prSet phldrT="[Text]"/>
      <dgm:spPr/>
      <dgm:t>
        <a:bodyPr/>
        <a:lstStyle/>
        <a:p>
          <a:r>
            <a:rPr lang="en-US" dirty="0" smtClean="0"/>
            <a:t>learning resources</a:t>
          </a:r>
          <a:endParaRPr lang="en-US" dirty="0"/>
        </a:p>
      </dgm:t>
    </dgm:pt>
    <dgm:pt modelId="{80F28584-B6ED-CC40-BDD1-87C1D0370BFE}" type="parTrans" cxnId="{D6721E10-14BA-844A-95A3-04864DA4DC7C}">
      <dgm:prSet/>
      <dgm:spPr/>
      <dgm:t>
        <a:bodyPr/>
        <a:lstStyle/>
        <a:p>
          <a:endParaRPr lang="en-US"/>
        </a:p>
      </dgm:t>
    </dgm:pt>
    <dgm:pt modelId="{7BF24EE8-A26B-E347-8528-B5D524446C50}" type="sibTrans" cxnId="{D6721E10-14BA-844A-95A3-04864DA4DC7C}">
      <dgm:prSet/>
      <dgm:spPr/>
      <dgm:t>
        <a:bodyPr/>
        <a:lstStyle/>
        <a:p>
          <a:endParaRPr lang="en-US"/>
        </a:p>
      </dgm:t>
    </dgm:pt>
    <dgm:pt modelId="{251E738F-5DE1-9742-A6D5-0A0D68EA04DD}">
      <dgm:prSet phldrT="[Text]"/>
      <dgm:spPr/>
      <dgm:t>
        <a:bodyPr/>
        <a:lstStyle/>
        <a:p>
          <a:r>
            <a:rPr lang="en-US" dirty="0" smtClean="0"/>
            <a:t>camera</a:t>
          </a:r>
          <a:endParaRPr lang="en-US" dirty="0"/>
        </a:p>
      </dgm:t>
    </dgm:pt>
    <dgm:pt modelId="{60602AD9-4DB2-2942-BEFF-DC4B0C5F9D83}" type="parTrans" cxnId="{C6E4CD09-3CD0-CA4B-A939-B0C65E5FAEB0}">
      <dgm:prSet/>
      <dgm:spPr/>
      <dgm:t>
        <a:bodyPr/>
        <a:lstStyle/>
        <a:p>
          <a:endParaRPr lang="en-US"/>
        </a:p>
      </dgm:t>
    </dgm:pt>
    <dgm:pt modelId="{D5AE0C8E-F47F-2E48-9EFB-3D4EE2F1D6B7}" type="sibTrans" cxnId="{C6E4CD09-3CD0-CA4B-A939-B0C65E5FAEB0}">
      <dgm:prSet/>
      <dgm:spPr/>
      <dgm:t>
        <a:bodyPr/>
        <a:lstStyle/>
        <a:p>
          <a:endParaRPr lang="en-US"/>
        </a:p>
      </dgm:t>
    </dgm:pt>
    <dgm:pt modelId="{0E29FAAC-5AC2-4D41-AE7B-17FFA1C5E147}" type="pres">
      <dgm:prSet presAssocID="{402F1277-03F7-6D49-8815-D66B7BB2FF22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C42515B8-F3BD-F94B-8F65-58898A57B91F}" type="pres">
      <dgm:prSet presAssocID="{D6C2ACED-B6F5-9948-9C2C-21790759CEE5}" presName="compNode" presStyleCnt="0"/>
      <dgm:spPr/>
    </dgm:pt>
    <dgm:pt modelId="{7E19A40F-DCC1-914E-8025-30119D2A0FFA}" type="pres">
      <dgm:prSet presAssocID="{D6C2ACED-B6F5-9948-9C2C-21790759CEE5}" presName="dummyConnPt" presStyleCnt="0"/>
      <dgm:spPr/>
    </dgm:pt>
    <dgm:pt modelId="{9638E030-01A0-F848-98FC-AEC859F474DF}" type="pres">
      <dgm:prSet presAssocID="{D6C2ACED-B6F5-9948-9C2C-21790759CEE5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06D77A-AF78-9E4B-83FD-2FDF059F220A}" type="pres">
      <dgm:prSet presAssocID="{A5CF312C-5111-0B4A-95F8-12E5A3C81AB3}" presName="sibTrans" presStyleLbl="bgSibTrans2D1" presStyleIdx="0" presStyleCnt="11"/>
      <dgm:spPr/>
      <dgm:t>
        <a:bodyPr/>
        <a:lstStyle/>
        <a:p>
          <a:endParaRPr lang="en-US"/>
        </a:p>
      </dgm:t>
    </dgm:pt>
    <dgm:pt modelId="{6F271D19-3D7A-D04F-B53E-D89ABE701845}" type="pres">
      <dgm:prSet presAssocID="{C6C29B25-25C6-1545-8472-D0548B6C16CD}" presName="compNode" presStyleCnt="0"/>
      <dgm:spPr/>
    </dgm:pt>
    <dgm:pt modelId="{B24DD027-0DF9-BA46-8668-C20F8FC46DEC}" type="pres">
      <dgm:prSet presAssocID="{C6C29B25-25C6-1545-8472-D0548B6C16CD}" presName="dummyConnPt" presStyleCnt="0"/>
      <dgm:spPr/>
    </dgm:pt>
    <dgm:pt modelId="{35CBD0C9-CFAD-FD4F-8972-A9DB61E950A8}" type="pres">
      <dgm:prSet presAssocID="{C6C29B25-25C6-1545-8472-D0548B6C16CD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F82DDD-B52E-E04A-8EBF-E151EB2661A8}" type="pres">
      <dgm:prSet presAssocID="{3DFD0540-977A-0148-96E4-AC161386C269}" presName="sibTrans" presStyleLbl="bgSibTrans2D1" presStyleIdx="1" presStyleCnt="11"/>
      <dgm:spPr/>
      <dgm:t>
        <a:bodyPr/>
        <a:lstStyle/>
        <a:p>
          <a:endParaRPr lang="en-US"/>
        </a:p>
      </dgm:t>
    </dgm:pt>
    <dgm:pt modelId="{6992436A-7FFD-2D42-83FB-84562EC89BE1}" type="pres">
      <dgm:prSet presAssocID="{8ED79164-2E31-9D4C-9D9D-73AD2DBC2A2E}" presName="compNode" presStyleCnt="0"/>
      <dgm:spPr/>
    </dgm:pt>
    <dgm:pt modelId="{74C8A728-10F2-F64C-B2BA-6C7CB4EE13A8}" type="pres">
      <dgm:prSet presAssocID="{8ED79164-2E31-9D4C-9D9D-73AD2DBC2A2E}" presName="dummyConnPt" presStyleCnt="0"/>
      <dgm:spPr/>
    </dgm:pt>
    <dgm:pt modelId="{71EA3A7B-72E6-224A-8E49-C1595FC431C1}" type="pres">
      <dgm:prSet presAssocID="{8ED79164-2E31-9D4C-9D9D-73AD2DBC2A2E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B8E6C7-6F2B-4E49-8EF3-289FB45B3F85}" type="pres">
      <dgm:prSet presAssocID="{4ED05724-77C6-0D47-A415-D3976611F5F5}" presName="sibTrans" presStyleLbl="bgSibTrans2D1" presStyleIdx="2" presStyleCnt="11"/>
      <dgm:spPr/>
      <dgm:t>
        <a:bodyPr/>
        <a:lstStyle/>
        <a:p>
          <a:endParaRPr lang="en-US"/>
        </a:p>
      </dgm:t>
    </dgm:pt>
    <dgm:pt modelId="{A3E14409-32DF-EB44-AACB-24D456BEF4C8}" type="pres">
      <dgm:prSet presAssocID="{3BB4B647-913D-0D4F-9E7C-D7D4DA1F767B}" presName="compNode" presStyleCnt="0"/>
      <dgm:spPr/>
    </dgm:pt>
    <dgm:pt modelId="{319C0FAD-6538-C64C-A222-0F18CB36907D}" type="pres">
      <dgm:prSet presAssocID="{3BB4B647-913D-0D4F-9E7C-D7D4DA1F767B}" presName="dummyConnPt" presStyleCnt="0"/>
      <dgm:spPr/>
    </dgm:pt>
    <dgm:pt modelId="{EC75855E-2487-FD4F-92F3-CF200CB2A556}" type="pres">
      <dgm:prSet presAssocID="{3BB4B647-913D-0D4F-9E7C-D7D4DA1F767B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585422-D895-8B46-A6B0-42EF0D891B53}" type="pres">
      <dgm:prSet presAssocID="{A18B7B93-D711-D040-8C98-611DA85FBAC5}" presName="sibTrans" presStyleLbl="bgSibTrans2D1" presStyleIdx="3" presStyleCnt="11"/>
      <dgm:spPr/>
      <dgm:t>
        <a:bodyPr/>
        <a:lstStyle/>
        <a:p>
          <a:endParaRPr lang="en-US"/>
        </a:p>
      </dgm:t>
    </dgm:pt>
    <dgm:pt modelId="{608A5E77-1A61-3C42-AE3A-15F09A984B93}" type="pres">
      <dgm:prSet presAssocID="{05B085F2-9FBB-A540-93DC-441F971A254D}" presName="compNode" presStyleCnt="0"/>
      <dgm:spPr/>
    </dgm:pt>
    <dgm:pt modelId="{C320C279-3FD5-0F42-A9C8-DB99893974A6}" type="pres">
      <dgm:prSet presAssocID="{05B085F2-9FBB-A540-93DC-441F971A254D}" presName="dummyConnPt" presStyleCnt="0"/>
      <dgm:spPr/>
    </dgm:pt>
    <dgm:pt modelId="{36F92C72-F60E-404B-A537-D79AE1EDCDC2}" type="pres">
      <dgm:prSet presAssocID="{05B085F2-9FBB-A540-93DC-441F971A254D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3C35BE-E8D7-8A43-9DE8-A374AA1CA6D6}" type="pres">
      <dgm:prSet presAssocID="{1A1DDB6C-576F-5449-BC31-72766CA70466}" presName="sibTrans" presStyleLbl="bgSibTrans2D1" presStyleIdx="4" presStyleCnt="11"/>
      <dgm:spPr/>
      <dgm:t>
        <a:bodyPr/>
        <a:lstStyle/>
        <a:p>
          <a:endParaRPr lang="en-US"/>
        </a:p>
      </dgm:t>
    </dgm:pt>
    <dgm:pt modelId="{2C8DFF53-F051-8A4A-B9FF-E02638FCC9C7}" type="pres">
      <dgm:prSet presAssocID="{8E324DE6-59DF-8349-AACD-5BD88C85C893}" presName="compNode" presStyleCnt="0"/>
      <dgm:spPr/>
    </dgm:pt>
    <dgm:pt modelId="{49AEE494-BE6B-8741-B780-0B65FDC05D2C}" type="pres">
      <dgm:prSet presAssocID="{8E324DE6-59DF-8349-AACD-5BD88C85C893}" presName="dummyConnPt" presStyleCnt="0"/>
      <dgm:spPr/>
    </dgm:pt>
    <dgm:pt modelId="{C8388A66-1FEB-0949-AE42-4A64021D269C}" type="pres">
      <dgm:prSet presAssocID="{8E324DE6-59DF-8349-AACD-5BD88C85C893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6DF0A7-26ED-AA43-9E0C-AE069018464E}" type="pres">
      <dgm:prSet presAssocID="{BF1AAE54-4089-E445-94F8-4A0520CAA501}" presName="sibTrans" presStyleLbl="bgSibTrans2D1" presStyleIdx="5" presStyleCnt="11"/>
      <dgm:spPr/>
      <dgm:t>
        <a:bodyPr/>
        <a:lstStyle/>
        <a:p>
          <a:endParaRPr lang="en-US"/>
        </a:p>
      </dgm:t>
    </dgm:pt>
    <dgm:pt modelId="{E9622EAE-1E95-0F4F-AC7F-2930B28BD9F4}" type="pres">
      <dgm:prSet presAssocID="{D2C28343-B806-AA43-AD07-FAA59123D2E6}" presName="compNode" presStyleCnt="0"/>
      <dgm:spPr/>
    </dgm:pt>
    <dgm:pt modelId="{F6230798-83AA-A047-80B3-B6FDC73B991E}" type="pres">
      <dgm:prSet presAssocID="{D2C28343-B806-AA43-AD07-FAA59123D2E6}" presName="dummyConnPt" presStyleCnt="0"/>
      <dgm:spPr/>
    </dgm:pt>
    <dgm:pt modelId="{08BBB0CE-2CE7-A94E-87A0-C8813F89734C}" type="pres">
      <dgm:prSet presAssocID="{D2C28343-B806-AA43-AD07-FAA59123D2E6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847814-3B0B-8441-9B5B-216E9745F95C}" type="pres">
      <dgm:prSet presAssocID="{A51AAE5C-7A29-BF4A-A316-F14560AEF5F7}" presName="sibTrans" presStyleLbl="bgSibTrans2D1" presStyleIdx="6" presStyleCnt="11"/>
      <dgm:spPr/>
      <dgm:t>
        <a:bodyPr/>
        <a:lstStyle/>
        <a:p>
          <a:endParaRPr lang="en-US"/>
        </a:p>
      </dgm:t>
    </dgm:pt>
    <dgm:pt modelId="{3E969F69-3EE0-F94A-8BB8-FF0FDC631470}" type="pres">
      <dgm:prSet presAssocID="{FC100AA6-5F65-B543-8A20-FE4338ED60EF}" presName="compNode" presStyleCnt="0"/>
      <dgm:spPr/>
    </dgm:pt>
    <dgm:pt modelId="{7C37009B-5139-154F-8BD2-5461AE121E2D}" type="pres">
      <dgm:prSet presAssocID="{FC100AA6-5F65-B543-8A20-FE4338ED60EF}" presName="dummyConnPt" presStyleCnt="0"/>
      <dgm:spPr/>
    </dgm:pt>
    <dgm:pt modelId="{CDBAE249-81AE-8141-9F87-B76F1DA45E2A}" type="pres">
      <dgm:prSet presAssocID="{FC100AA6-5F65-B543-8A20-FE4338ED60EF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307EC4-3FDB-3745-9606-A2889DDC1E3E}" type="pres">
      <dgm:prSet presAssocID="{11202B6F-1437-454F-8B96-390BC18C2370}" presName="sibTrans" presStyleLbl="bgSibTrans2D1" presStyleIdx="7" presStyleCnt="11"/>
      <dgm:spPr/>
      <dgm:t>
        <a:bodyPr/>
        <a:lstStyle/>
        <a:p>
          <a:endParaRPr lang="en-US"/>
        </a:p>
      </dgm:t>
    </dgm:pt>
    <dgm:pt modelId="{5121C3BE-A81E-6A4F-A0B4-8F696CEE5EBA}" type="pres">
      <dgm:prSet presAssocID="{9EC32739-640D-D647-AA3B-3B1D21A510DA}" presName="compNode" presStyleCnt="0"/>
      <dgm:spPr/>
    </dgm:pt>
    <dgm:pt modelId="{4EE0F37A-516D-2547-8D5A-A5F91AD46543}" type="pres">
      <dgm:prSet presAssocID="{9EC32739-640D-D647-AA3B-3B1D21A510DA}" presName="dummyConnPt" presStyleCnt="0"/>
      <dgm:spPr/>
    </dgm:pt>
    <dgm:pt modelId="{7B50BCAF-54AF-9548-93DA-128DBFD42487}" type="pres">
      <dgm:prSet presAssocID="{9EC32739-640D-D647-AA3B-3B1D21A510DA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9D641E-87CB-9443-A784-04B5235C057C}" type="pres">
      <dgm:prSet presAssocID="{8DAFA126-2E55-FE4F-BC0B-DC4C58277109}" presName="sibTrans" presStyleLbl="bgSibTrans2D1" presStyleIdx="8" presStyleCnt="11"/>
      <dgm:spPr/>
      <dgm:t>
        <a:bodyPr/>
        <a:lstStyle/>
        <a:p>
          <a:endParaRPr lang="en-US"/>
        </a:p>
      </dgm:t>
    </dgm:pt>
    <dgm:pt modelId="{96DF0AB8-0131-3A45-91C5-3942255FAD16}" type="pres">
      <dgm:prSet presAssocID="{9920D582-CD9E-F54B-B445-7397CEBC2A77}" presName="compNode" presStyleCnt="0"/>
      <dgm:spPr/>
    </dgm:pt>
    <dgm:pt modelId="{70A61A16-5C3F-C345-A774-0BD09CBF2858}" type="pres">
      <dgm:prSet presAssocID="{9920D582-CD9E-F54B-B445-7397CEBC2A77}" presName="dummyConnPt" presStyleCnt="0"/>
      <dgm:spPr/>
    </dgm:pt>
    <dgm:pt modelId="{4401CB24-4454-E045-A36D-DBF478F01292}" type="pres">
      <dgm:prSet presAssocID="{9920D582-CD9E-F54B-B445-7397CEBC2A7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362742-D289-2A47-B13B-82FC0674D374}" type="pres">
      <dgm:prSet presAssocID="{DBBD4682-DF0D-0448-B66A-4C7A4AB7E3A9}" presName="sibTrans" presStyleLbl="bgSibTrans2D1" presStyleIdx="9" presStyleCnt="11"/>
      <dgm:spPr/>
      <dgm:t>
        <a:bodyPr/>
        <a:lstStyle/>
        <a:p>
          <a:endParaRPr lang="en-US"/>
        </a:p>
      </dgm:t>
    </dgm:pt>
    <dgm:pt modelId="{86B7B0F4-B3A3-A841-B91B-7D559666F903}" type="pres">
      <dgm:prSet presAssocID="{251E738F-5DE1-9742-A6D5-0A0D68EA04DD}" presName="compNode" presStyleCnt="0"/>
      <dgm:spPr/>
    </dgm:pt>
    <dgm:pt modelId="{D8316FC6-4289-2346-A972-F4D8A2C4C2B6}" type="pres">
      <dgm:prSet presAssocID="{251E738F-5DE1-9742-A6D5-0A0D68EA04DD}" presName="dummyConnPt" presStyleCnt="0"/>
      <dgm:spPr/>
    </dgm:pt>
    <dgm:pt modelId="{29658B85-1CBB-0F47-BE9B-FB9739B0FEC9}" type="pres">
      <dgm:prSet presAssocID="{251E738F-5DE1-9742-A6D5-0A0D68EA04DD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1F39F88-9EF1-9F48-A1EB-9C6142F2DB44}" type="pres">
      <dgm:prSet presAssocID="{D5AE0C8E-F47F-2E48-9EFB-3D4EE2F1D6B7}" presName="sibTrans" presStyleLbl="bgSibTrans2D1" presStyleIdx="10" presStyleCnt="11"/>
      <dgm:spPr/>
      <dgm:t>
        <a:bodyPr/>
        <a:lstStyle/>
        <a:p>
          <a:endParaRPr lang="en-US"/>
        </a:p>
      </dgm:t>
    </dgm:pt>
    <dgm:pt modelId="{2BE62E94-06E0-AB4B-BFC3-3F64279383B8}" type="pres">
      <dgm:prSet presAssocID="{45C09956-795D-AD42-91C2-DD50C8EA1763}" presName="compNode" presStyleCnt="0"/>
      <dgm:spPr/>
    </dgm:pt>
    <dgm:pt modelId="{2F5217AF-9A63-AF45-AFBA-477749D2EEDE}" type="pres">
      <dgm:prSet presAssocID="{45C09956-795D-AD42-91C2-DD50C8EA1763}" presName="dummyConnPt" presStyleCnt="0"/>
      <dgm:spPr/>
    </dgm:pt>
    <dgm:pt modelId="{28040C97-EB11-334B-80B3-E09E5D8E127E}" type="pres">
      <dgm:prSet presAssocID="{45C09956-795D-AD42-91C2-DD50C8EA1763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45E4CE2-BDD9-1140-BC67-E890C24A3826}" type="presOf" srcId="{BF1AAE54-4089-E445-94F8-4A0520CAA501}" destId="{C06DF0A7-26ED-AA43-9E0C-AE069018464E}" srcOrd="0" destOrd="0" presId="urn:microsoft.com/office/officeart/2005/8/layout/bProcess4"/>
    <dgm:cxn modelId="{C7D4E9B9-FDB0-2E49-90EE-8386C4D62B62}" srcId="{402F1277-03F7-6D49-8815-D66B7BB2FF22}" destId="{D6C2ACED-B6F5-9948-9C2C-21790759CEE5}" srcOrd="0" destOrd="0" parTransId="{06FDE17A-3E0D-5A43-8E7B-2BF2BBE80BBE}" sibTransId="{A5CF312C-5111-0B4A-95F8-12E5A3C81AB3}"/>
    <dgm:cxn modelId="{1DD1101D-3070-694E-8B28-74088A93CBE7}" type="presOf" srcId="{45C09956-795D-AD42-91C2-DD50C8EA1763}" destId="{28040C97-EB11-334B-80B3-E09E5D8E127E}" srcOrd="0" destOrd="0" presId="urn:microsoft.com/office/officeart/2005/8/layout/bProcess4"/>
    <dgm:cxn modelId="{7E11E7F8-902D-AD47-89DE-8E3D792D16A1}" type="presOf" srcId="{A18B7B93-D711-D040-8C98-611DA85FBAC5}" destId="{91585422-D895-8B46-A6B0-42EF0D891B53}" srcOrd="0" destOrd="0" presId="urn:microsoft.com/office/officeart/2005/8/layout/bProcess4"/>
    <dgm:cxn modelId="{F0BED95C-FC84-2947-9688-883CC1562AD1}" type="presOf" srcId="{3BB4B647-913D-0D4F-9E7C-D7D4DA1F767B}" destId="{EC75855E-2487-FD4F-92F3-CF200CB2A556}" srcOrd="0" destOrd="0" presId="urn:microsoft.com/office/officeart/2005/8/layout/bProcess4"/>
    <dgm:cxn modelId="{6C0DA392-4C77-344E-93DC-0264D0CD8E8B}" srcId="{402F1277-03F7-6D49-8815-D66B7BB2FF22}" destId="{8E324DE6-59DF-8349-AACD-5BD88C85C893}" srcOrd="5" destOrd="0" parTransId="{BC9AE375-91EA-0E4A-92AA-BC27037B4699}" sibTransId="{BF1AAE54-4089-E445-94F8-4A0520CAA501}"/>
    <dgm:cxn modelId="{29B792D4-55EF-E24D-A268-667E4B4DB5B9}" srcId="{402F1277-03F7-6D49-8815-D66B7BB2FF22}" destId="{9EC32739-640D-D647-AA3B-3B1D21A510DA}" srcOrd="8" destOrd="0" parTransId="{5F14942F-A1A6-DE45-A169-DDD283C0B701}" sibTransId="{8DAFA126-2E55-FE4F-BC0B-DC4C58277109}"/>
    <dgm:cxn modelId="{FD7B08E4-5AF1-2843-A3E2-B90ECEF37E2A}" type="presOf" srcId="{D6C2ACED-B6F5-9948-9C2C-21790759CEE5}" destId="{9638E030-01A0-F848-98FC-AEC859F474DF}" srcOrd="0" destOrd="0" presId="urn:microsoft.com/office/officeart/2005/8/layout/bProcess4"/>
    <dgm:cxn modelId="{0775A185-1DFA-874D-A670-EC61EB06B91A}" srcId="{402F1277-03F7-6D49-8815-D66B7BB2FF22}" destId="{FC100AA6-5F65-B543-8A20-FE4338ED60EF}" srcOrd="7" destOrd="0" parTransId="{211989D9-2C93-9142-8951-054165C72973}" sibTransId="{11202B6F-1437-454F-8B96-390BC18C2370}"/>
    <dgm:cxn modelId="{DAD3042E-65EA-4147-9238-7B8DB95892FE}" type="presOf" srcId="{9EC32739-640D-D647-AA3B-3B1D21A510DA}" destId="{7B50BCAF-54AF-9548-93DA-128DBFD42487}" srcOrd="0" destOrd="0" presId="urn:microsoft.com/office/officeart/2005/8/layout/bProcess4"/>
    <dgm:cxn modelId="{2EC622B7-304D-3540-A373-E400C4492703}" type="presOf" srcId="{8ED79164-2E31-9D4C-9D9D-73AD2DBC2A2E}" destId="{71EA3A7B-72E6-224A-8E49-C1595FC431C1}" srcOrd="0" destOrd="0" presId="urn:microsoft.com/office/officeart/2005/8/layout/bProcess4"/>
    <dgm:cxn modelId="{A53D2D04-D839-4E49-AA3E-D17102763755}" type="presOf" srcId="{3DFD0540-977A-0148-96E4-AC161386C269}" destId="{1FF82DDD-B52E-E04A-8EBF-E151EB2661A8}" srcOrd="0" destOrd="0" presId="urn:microsoft.com/office/officeart/2005/8/layout/bProcess4"/>
    <dgm:cxn modelId="{4E27FB46-117A-E14D-B237-07BB65798CEA}" type="presOf" srcId="{FC100AA6-5F65-B543-8A20-FE4338ED60EF}" destId="{CDBAE249-81AE-8141-9F87-B76F1DA45E2A}" srcOrd="0" destOrd="0" presId="urn:microsoft.com/office/officeart/2005/8/layout/bProcess4"/>
    <dgm:cxn modelId="{0D53C51A-AFDB-0942-8A79-90AA92DADE57}" type="presOf" srcId="{C6C29B25-25C6-1545-8472-D0548B6C16CD}" destId="{35CBD0C9-CFAD-FD4F-8972-A9DB61E950A8}" srcOrd="0" destOrd="0" presId="urn:microsoft.com/office/officeart/2005/8/layout/bProcess4"/>
    <dgm:cxn modelId="{219BA7C3-BC08-F649-9015-DEF111449AFF}" type="presOf" srcId="{402F1277-03F7-6D49-8815-D66B7BB2FF22}" destId="{0E29FAAC-5AC2-4D41-AE7B-17FFA1C5E147}" srcOrd="0" destOrd="0" presId="urn:microsoft.com/office/officeart/2005/8/layout/bProcess4"/>
    <dgm:cxn modelId="{E084FD4D-1DB4-EA40-8057-480F0060C0C4}" type="presOf" srcId="{8DAFA126-2E55-FE4F-BC0B-DC4C58277109}" destId="{ED9D641E-87CB-9443-A784-04B5235C057C}" srcOrd="0" destOrd="0" presId="urn:microsoft.com/office/officeart/2005/8/layout/bProcess4"/>
    <dgm:cxn modelId="{D6721E10-14BA-844A-95A3-04864DA4DC7C}" srcId="{402F1277-03F7-6D49-8815-D66B7BB2FF22}" destId="{45C09956-795D-AD42-91C2-DD50C8EA1763}" srcOrd="11" destOrd="0" parTransId="{80F28584-B6ED-CC40-BDD1-87C1D0370BFE}" sibTransId="{7BF24EE8-A26B-E347-8528-B5D524446C50}"/>
    <dgm:cxn modelId="{302C5C17-122F-004C-9700-1EB37C9CBCE3}" type="presOf" srcId="{9920D582-CD9E-F54B-B445-7397CEBC2A77}" destId="{4401CB24-4454-E045-A36D-DBF478F01292}" srcOrd="0" destOrd="0" presId="urn:microsoft.com/office/officeart/2005/8/layout/bProcess4"/>
    <dgm:cxn modelId="{849B6807-749F-4C46-8CF3-B5572873A841}" type="presOf" srcId="{8E324DE6-59DF-8349-AACD-5BD88C85C893}" destId="{C8388A66-1FEB-0949-AE42-4A64021D269C}" srcOrd="0" destOrd="0" presId="urn:microsoft.com/office/officeart/2005/8/layout/bProcess4"/>
    <dgm:cxn modelId="{2861840C-C6E4-1347-8E73-2CC8DB864431}" srcId="{402F1277-03F7-6D49-8815-D66B7BB2FF22}" destId="{9920D582-CD9E-F54B-B445-7397CEBC2A77}" srcOrd="9" destOrd="0" parTransId="{EBFF4AE4-9C0D-0A4C-9C0D-014D3182BDF6}" sibTransId="{DBBD4682-DF0D-0448-B66A-4C7A4AB7E3A9}"/>
    <dgm:cxn modelId="{6ED5D010-3545-DB42-A4E1-F7280C5EACC3}" type="presOf" srcId="{251E738F-5DE1-9742-A6D5-0A0D68EA04DD}" destId="{29658B85-1CBB-0F47-BE9B-FB9739B0FEC9}" srcOrd="0" destOrd="0" presId="urn:microsoft.com/office/officeart/2005/8/layout/bProcess4"/>
    <dgm:cxn modelId="{218AF1F7-B67C-A948-A47D-750682EF04F2}" srcId="{402F1277-03F7-6D49-8815-D66B7BB2FF22}" destId="{D2C28343-B806-AA43-AD07-FAA59123D2E6}" srcOrd="6" destOrd="0" parTransId="{9835F2FC-5415-8646-AAFF-5E47A4925837}" sibTransId="{A51AAE5C-7A29-BF4A-A316-F14560AEF5F7}"/>
    <dgm:cxn modelId="{CA329EE7-CB4E-C945-8CEF-33EDCB21ACEE}" srcId="{402F1277-03F7-6D49-8815-D66B7BB2FF22}" destId="{C6C29B25-25C6-1545-8472-D0548B6C16CD}" srcOrd="1" destOrd="0" parTransId="{E47CE1BA-9169-384D-A3B7-4EA603F2EA40}" sibTransId="{3DFD0540-977A-0148-96E4-AC161386C269}"/>
    <dgm:cxn modelId="{E6AF5326-550D-7347-B9DB-6EBA4E4FD169}" type="presOf" srcId="{D5AE0C8E-F47F-2E48-9EFB-3D4EE2F1D6B7}" destId="{61F39F88-9EF1-9F48-A1EB-9C6142F2DB44}" srcOrd="0" destOrd="0" presId="urn:microsoft.com/office/officeart/2005/8/layout/bProcess4"/>
    <dgm:cxn modelId="{8E306D0B-72C5-964D-B1E0-E1137F5EDB58}" srcId="{402F1277-03F7-6D49-8815-D66B7BB2FF22}" destId="{05B085F2-9FBB-A540-93DC-441F971A254D}" srcOrd="4" destOrd="0" parTransId="{E489FE0B-A07D-8341-A40F-FA6400D4944E}" sibTransId="{1A1DDB6C-576F-5449-BC31-72766CA70466}"/>
    <dgm:cxn modelId="{F9130A06-EFE6-DD4F-A8DC-C5A2AA69218E}" type="presOf" srcId="{05B085F2-9FBB-A540-93DC-441F971A254D}" destId="{36F92C72-F60E-404B-A537-D79AE1EDCDC2}" srcOrd="0" destOrd="0" presId="urn:microsoft.com/office/officeart/2005/8/layout/bProcess4"/>
    <dgm:cxn modelId="{950AD131-BF52-2F48-ABA6-BE02FA774643}" type="presOf" srcId="{4ED05724-77C6-0D47-A415-D3976611F5F5}" destId="{9DB8E6C7-6F2B-4E49-8EF3-289FB45B3F85}" srcOrd="0" destOrd="0" presId="urn:microsoft.com/office/officeart/2005/8/layout/bProcess4"/>
    <dgm:cxn modelId="{390CE8F9-F863-E344-B5C9-1FAD00B1DAF0}" type="presOf" srcId="{DBBD4682-DF0D-0448-B66A-4C7A4AB7E3A9}" destId="{7B362742-D289-2A47-B13B-82FC0674D374}" srcOrd="0" destOrd="0" presId="urn:microsoft.com/office/officeart/2005/8/layout/bProcess4"/>
    <dgm:cxn modelId="{E0BDA782-7D4E-D84D-8E7B-7F3FE209C885}" type="presOf" srcId="{A5CF312C-5111-0B4A-95F8-12E5A3C81AB3}" destId="{2E06D77A-AF78-9E4B-83FD-2FDF059F220A}" srcOrd="0" destOrd="0" presId="urn:microsoft.com/office/officeart/2005/8/layout/bProcess4"/>
    <dgm:cxn modelId="{EEBB73C7-17B5-8B40-94E7-7B1A3C186C01}" type="presOf" srcId="{A51AAE5C-7A29-BF4A-A316-F14560AEF5F7}" destId="{F5847814-3B0B-8441-9B5B-216E9745F95C}" srcOrd="0" destOrd="0" presId="urn:microsoft.com/office/officeart/2005/8/layout/bProcess4"/>
    <dgm:cxn modelId="{2D2AE9FF-2483-0549-8BF7-01FC508548E4}" type="presOf" srcId="{1A1DDB6C-576F-5449-BC31-72766CA70466}" destId="{653C35BE-E8D7-8A43-9DE8-A374AA1CA6D6}" srcOrd="0" destOrd="0" presId="urn:microsoft.com/office/officeart/2005/8/layout/bProcess4"/>
    <dgm:cxn modelId="{8123A8BE-D669-0341-998B-C7ACC0B0F527}" type="presOf" srcId="{11202B6F-1437-454F-8B96-390BC18C2370}" destId="{C2307EC4-3FDB-3745-9606-A2889DDC1E3E}" srcOrd="0" destOrd="0" presId="urn:microsoft.com/office/officeart/2005/8/layout/bProcess4"/>
    <dgm:cxn modelId="{C6E4CD09-3CD0-CA4B-A939-B0C65E5FAEB0}" srcId="{402F1277-03F7-6D49-8815-D66B7BB2FF22}" destId="{251E738F-5DE1-9742-A6D5-0A0D68EA04DD}" srcOrd="10" destOrd="0" parTransId="{60602AD9-4DB2-2942-BEFF-DC4B0C5F9D83}" sibTransId="{D5AE0C8E-F47F-2E48-9EFB-3D4EE2F1D6B7}"/>
    <dgm:cxn modelId="{71DB644E-B99D-054A-872D-C7FD81996058}" type="presOf" srcId="{D2C28343-B806-AA43-AD07-FAA59123D2E6}" destId="{08BBB0CE-2CE7-A94E-87A0-C8813F89734C}" srcOrd="0" destOrd="0" presId="urn:microsoft.com/office/officeart/2005/8/layout/bProcess4"/>
    <dgm:cxn modelId="{3A5CCFE7-01AF-1340-BE14-E8E88EFAD4CC}" srcId="{402F1277-03F7-6D49-8815-D66B7BB2FF22}" destId="{8ED79164-2E31-9D4C-9D9D-73AD2DBC2A2E}" srcOrd="2" destOrd="0" parTransId="{F3DEB8B2-4C9F-6246-A513-70D371ABF8A6}" sibTransId="{4ED05724-77C6-0D47-A415-D3976611F5F5}"/>
    <dgm:cxn modelId="{745FA6D1-EBB2-E140-B8E9-65A71546595D}" srcId="{402F1277-03F7-6D49-8815-D66B7BB2FF22}" destId="{3BB4B647-913D-0D4F-9E7C-D7D4DA1F767B}" srcOrd="3" destOrd="0" parTransId="{C03D1A6A-926F-D746-9F5E-F4B0178CD4F0}" sibTransId="{A18B7B93-D711-D040-8C98-611DA85FBAC5}"/>
    <dgm:cxn modelId="{F8F04060-6DF2-CC48-A89A-D1B04BC44ECE}" type="presParOf" srcId="{0E29FAAC-5AC2-4D41-AE7B-17FFA1C5E147}" destId="{C42515B8-F3BD-F94B-8F65-58898A57B91F}" srcOrd="0" destOrd="0" presId="urn:microsoft.com/office/officeart/2005/8/layout/bProcess4"/>
    <dgm:cxn modelId="{3D762A88-96A2-F744-B8A9-08ECC3E22CF1}" type="presParOf" srcId="{C42515B8-F3BD-F94B-8F65-58898A57B91F}" destId="{7E19A40F-DCC1-914E-8025-30119D2A0FFA}" srcOrd="0" destOrd="0" presId="urn:microsoft.com/office/officeart/2005/8/layout/bProcess4"/>
    <dgm:cxn modelId="{1A94975F-738A-5143-9B8B-4BEB61244427}" type="presParOf" srcId="{C42515B8-F3BD-F94B-8F65-58898A57B91F}" destId="{9638E030-01A0-F848-98FC-AEC859F474DF}" srcOrd="1" destOrd="0" presId="urn:microsoft.com/office/officeart/2005/8/layout/bProcess4"/>
    <dgm:cxn modelId="{6234FDB2-4C62-E94A-B4B2-FC319B1EEF21}" type="presParOf" srcId="{0E29FAAC-5AC2-4D41-AE7B-17FFA1C5E147}" destId="{2E06D77A-AF78-9E4B-83FD-2FDF059F220A}" srcOrd="1" destOrd="0" presId="urn:microsoft.com/office/officeart/2005/8/layout/bProcess4"/>
    <dgm:cxn modelId="{8C0FC511-213F-1D46-9A1D-B3721773EB6A}" type="presParOf" srcId="{0E29FAAC-5AC2-4D41-AE7B-17FFA1C5E147}" destId="{6F271D19-3D7A-D04F-B53E-D89ABE701845}" srcOrd="2" destOrd="0" presId="urn:microsoft.com/office/officeart/2005/8/layout/bProcess4"/>
    <dgm:cxn modelId="{CFF2F3A5-B84F-3444-870A-877908866D32}" type="presParOf" srcId="{6F271D19-3D7A-D04F-B53E-D89ABE701845}" destId="{B24DD027-0DF9-BA46-8668-C20F8FC46DEC}" srcOrd="0" destOrd="0" presId="urn:microsoft.com/office/officeart/2005/8/layout/bProcess4"/>
    <dgm:cxn modelId="{D2164C4C-881B-FD47-881B-B69E8A1423AE}" type="presParOf" srcId="{6F271D19-3D7A-D04F-B53E-D89ABE701845}" destId="{35CBD0C9-CFAD-FD4F-8972-A9DB61E950A8}" srcOrd="1" destOrd="0" presId="urn:microsoft.com/office/officeart/2005/8/layout/bProcess4"/>
    <dgm:cxn modelId="{87A84CFB-D0B4-8944-8197-7564D992D785}" type="presParOf" srcId="{0E29FAAC-5AC2-4D41-AE7B-17FFA1C5E147}" destId="{1FF82DDD-B52E-E04A-8EBF-E151EB2661A8}" srcOrd="3" destOrd="0" presId="urn:microsoft.com/office/officeart/2005/8/layout/bProcess4"/>
    <dgm:cxn modelId="{B19D15AC-3B2A-8F4E-A927-0892FB10D2C2}" type="presParOf" srcId="{0E29FAAC-5AC2-4D41-AE7B-17FFA1C5E147}" destId="{6992436A-7FFD-2D42-83FB-84562EC89BE1}" srcOrd="4" destOrd="0" presId="urn:microsoft.com/office/officeart/2005/8/layout/bProcess4"/>
    <dgm:cxn modelId="{7C656C7C-DA42-124C-A5DE-EBF39461A76A}" type="presParOf" srcId="{6992436A-7FFD-2D42-83FB-84562EC89BE1}" destId="{74C8A728-10F2-F64C-B2BA-6C7CB4EE13A8}" srcOrd="0" destOrd="0" presId="urn:microsoft.com/office/officeart/2005/8/layout/bProcess4"/>
    <dgm:cxn modelId="{AAE08CCB-308C-0143-973D-0E4C627D79B3}" type="presParOf" srcId="{6992436A-7FFD-2D42-83FB-84562EC89BE1}" destId="{71EA3A7B-72E6-224A-8E49-C1595FC431C1}" srcOrd="1" destOrd="0" presId="urn:microsoft.com/office/officeart/2005/8/layout/bProcess4"/>
    <dgm:cxn modelId="{9F5D729A-4278-9A42-85F4-89C9EAF5FC55}" type="presParOf" srcId="{0E29FAAC-5AC2-4D41-AE7B-17FFA1C5E147}" destId="{9DB8E6C7-6F2B-4E49-8EF3-289FB45B3F85}" srcOrd="5" destOrd="0" presId="urn:microsoft.com/office/officeart/2005/8/layout/bProcess4"/>
    <dgm:cxn modelId="{E57257BA-1394-C24C-91FE-61EA86CBAF52}" type="presParOf" srcId="{0E29FAAC-5AC2-4D41-AE7B-17FFA1C5E147}" destId="{A3E14409-32DF-EB44-AACB-24D456BEF4C8}" srcOrd="6" destOrd="0" presId="urn:microsoft.com/office/officeart/2005/8/layout/bProcess4"/>
    <dgm:cxn modelId="{F6BE1037-33C0-FE49-A257-370A84BCA170}" type="presParOf" srcId="{A3E14409-32DF-EB44-AACB-24D456BEF4C8}" destId="{319C0FAD-6538-C64C-A222-0F18CB36907D}" srcOrd="0" destOrd="0" presId="urn:microsoft.com/office/officeart/2005/8/layout/bProcess4"/>
    <dgm:cxn modelId="{E616E284-E68E-A34C-9BC7-61C11F121737}" type="presParOf" srcId="{A3E14409-32DF-EB44-AACB-24D456BEF4C8}" destId="{EC75855E-2487-FD4F-92F3-CF200CB2A556}" srcOrd="1" destOrd="0" presId="urn:microsoft.com/office/officeart/2005/8/layout/bProcess4"/>
    <dgm:cxn modelId="{48E3BF0E-0C6B-BE40-B8CA-904B4666A0F0}" type="presParOf" srcId="{0E29FAAC-5AC2-4D41-AE7B-17FFA1C5E147}" destId="{91585422-D895-8B46-A6B0-42EF0D891B53}" srcOrd="7" destOrd="0" presId="urn:microsoft.com/office/officeart/2005/8/layout/bProcess4"/>
    <dgm:cxn modelId="{67965976-DC2C-C841-8F04-F0839C6A01AA}" type="presParOf" srcId="{0E29FAAC-5AC2-4D41-AE7B-17FFA1C5E147}" destId="{608A5E77-1A61-3C42-AE3A-15F09A984B93}" srcOrd="8" destOrd="0" presId="urn:microsoft.com/office/officeart/2005/8/layout/bProcess4"/>
    <dgm:cxn modelId="{47B447DB-E3AA-7841-8E73-E951E1A55C0D}" type="presParOf" srcId="{608A5E77-1A61-3C42-AE3A-15F09A984B93}" destId="{C320C279-3FD5-0F42-A9C8-DB99893974A6}" srcOrd="0" destOrd="0" presId="urn:microsoft.com/office/officeart/2005/8/layout/bProcess4"/>
    <dgm:cxn modelId="{B1E95576-E334-C240-8B7C-0372766B22F9}" type="presParOf" srcId="{608A5E77-1A61-3C42-AE3A-15F09A984B93}" destId="{36F92C72-F60E-404B-A537-D79AE1EDCDC2}" srcOrd="1" destOrd="0" presId="urn:microsoft.com/office/officeart/2005/8/layout/bProcess4"/>
    <dgm:cxn modelId="{68DCE641-4A75-0946-89C6-3D61BC89AA1B}" type="presParOf" srcId="{0E29FAAC-5AC2-4D41-AE7B-17FFA1C5E147}" destId="{653C35BE-E8D7-8A43-9DE8-A374AA1CA6D6}" srcOrd="9" destOrd="0" presId="urn:microsoft.com/office/officeart/2005/8/layout/bProcess4"/>
    <dgm:cxn modelId="{58ABB2A4-E24D-0C4B-B34C-2ED06A4B7B90}" type="presParOf" srcId="{0E29FAAC-5AC2-4D41-AE7B-17FFA1C5E147}" destId="{2C8DFF53-F051-8A4A-B9FF-E02638FCC9C7}" srcOrd="10" destOrd="0" presId="urn:microsoft.com/office/officeart/2005/8/layout/bProcess4"/>
    <dgm:cxn modelId="{7C9B8A0E-4EDC-C546-9942-D3DD10396063}" type="presParOf" srcId="{2C8DFF53-F051-8A4A-B9FF-E02638FCC9C7}" destId="{49AEE494-BE6B-8741-B780-0B65FDC05D2C}" srcOrd="0" destOrd="0" presId="urn:microsoft.com/office/officeart/2005/8/layout/bProcess4"/>
    <dgm:cxn modelId="{109E34F6-2A68-3C40-9F40-DDA34D1EF19A}" type="presParOf" srcId="{2C8DFF53-F051-8A4A-B9FF-E02638FCC9C7}" destId="{C8388A66-1FEB-0949-AE42-4A64021D269C}" srcOrd="1" destOrd="0" presId="urn:microsoft.com/office/officeart/2005/8/layout/bProcess4"/>
    <dgm:cxn modelId="{BC7044DA-8CAC-7742-AB89-5EAFCC742A44}" type="presParOf" srcId="{0E29FAAC-5AC2-4D41-AE7B-17FFA1C5E147}" destId="{C06DF0A7-26ED-AA43-9E0C-AE069018464E}" srcOrd="11" destOrd="0" presId="urn:microsoft.com/office/officeart/2005/8/layout/bProcess4"/>
    <dgm:cxn modelId="{16B1B0CB-C3C8-084B-BF2F-CA85E1F3179F}" type="presParOf" srcId="{0E29FAAC-5AC2-4D41-AE7B-17FFA1C5E147}" destId="{E9622EAE-1E95-0F4F-AC7F-2930B28BD9F4}" srcOrd="12" destOrd="0" presId="urn:microsoft.com/office/officeart/2005/8/layout/bProcess4"/>
    <dgm:cxn modelId="{CDAECC65-3357-B74A-B8C8-6449A6DC455E}" type="presParOf" srcId="{E9622EAE-1E95-0F4F-AC7F-2930B28BD9F4}" destId="{F6230798-83AA-A047-80B3-B6FDC73B991E}" srcOrd="0" destOrd="0" presId="urn:microsoft.com/office/officeart/2005/8/layout/bProcess4"/>
    <dgm:cxn modelId="{9DB26B76-9A20-5B44-A212-56E91D536772}" type="presParOf" srcId="{E9622EAE-1E95-0F4F-AC7F-2930B28BD9F4}" destId="{08BBB0CE-2CE7-A94E-87A0-C8813F89734C}" srcOrd="1" destOrd="0" presId="urn:microsoft.com/office/officeart/2005/8/layout/bProcess4"/>
    <dgm:cxn modelId="{28165179-46F6-2842-9789-6EFF4CE9956B}" type="presParOf" srcId="{0E29FAAC-5AC2-4D41-AE7B-17FFA1C5E147}" destId="{F5847814-3B0B-8441-9B5B-216E9745F95C}" srcOrd="13" destOrd="0" presId="urn:microsoft.com/office/officeart/2005/8/layout/bProcess4"/>
    <dgm:cxn modelId="{8B7CFA6D-EF3C-A24C-BD35-DB1204B4572C}" type="presParOf" srcId="{0E29FAAC-5AC2-4D41-AE7B-17FFA1C5E147}" destId="{3E969F69-3EE0-F94A-8BB8-FF0FDC631470}" srcOrd="14" destOrd="0" presId="urn:microsoft.com/office/officeart/2005/8/layout/bProcess4"/>
    <dgm:cxn modelId="{159CA02C-806C-4D44-ACB2-5CE1813AC76F}" type="presParOf" srcId="{3E969F69-3EE0-F94A-8BB8-FF0FDC631470}" destId="{7C37009B-5139-154F-8BD2-5461AE121E2D}" srcOrd="0" destOrd="0" presId="urn:microsoft.com/office/officeart/2005/8/layout/bProcess4"/>
    <dgm:cxn modelId="{FAD404A5-31FB-AC40-97CA-A591EB4CDE58}" type="presParOf" srcId="{3E969F69-3EE0-F94A-8BB8-FF0FDC631470}" destId="{CDBAE249-81AE-8141-9F87-B76F1DA45E2A}" srcOrd="1" destOrd="0" presId="urn:microsoft.com/office/officeart/2005/8/layout/bProcess4"/>
    <dgm:cxn modelId="{2F86EE7A-E3F6-C143-99C6-F6CDC5D5E77C}" type="presParOf" srcId="{0E29FAAC-5AC2-4D41-AE7B-17FFA1C5E147}" destId="{C2307EC4-3FDB-3745-9606-A2889DDC1E3E}" srcOrd="15" destOrd="0" presId="urn:microsoft.com/office/officeart/2005/8/layout/bProcess4"/>
    <dgm:cxn modelId="{D7B1C9AD-5F02-4247-AEE2-2CB7760BAD2D}" type="presParOf" srcId="{0E29FAAC-5AC2-4D41-AE7B-17FFA1C5E147}" destId="{5121C3BE-A81E-6A4F-A0B4-8F696CEE5EBA}" srcOrd="16" destOrd="0" presId="urn:microsoft.com/office/officeart/2005/8/layout/bProcess4"/>
    <dgm:cxn modelId="{820F63A6-78C9-A14B-8EB6-388E02BF3F2E}" type="presParOf" srcId="{5121C3BE-A81E-6A4F-A0B4-8F696CEE5EBA}" destId="{4EE0F37A-516D-2547-8D5A-A5F91AD46543}" srcOrd="0" destOrd="0" presId="urn:microsoft.com/office/officeart/2005/8/layout/bProcess4"/>
    <dgm:cxn modelId="{79DB1CB0-573D-0E49-8DEF-B964786563A7}" type="presParOf" srcId="{5121C3BE-A81E-6A4F-A0B4-8F696CEE5EBA}" destId="{7B50BCAF-54AF-9548-93DA-128DBFD42487}" srcOrd="1" destOrd="0" presId="urn:microsoft.com/office/officeart/2005/8/layout/bProcess4"/>
    <dgm:cxn modelId="{DA9CAF2C-3D2F-E448-BF63-A6378C8DF8D3}" type="presParOf" srcId="{0E29FAAC-5AC2-4D41-AE7B-17FFA1C5E147}" destId="{ED9D641E-87CB-9443-A784-04B5235C057C}" srcOrd="17" destOrd="0" presId="urn:microsoft.com/office/officeart/2005/8/layout/bProcess4"/>
    <dgm:cxn modelId="{FC3E1DA4-F86A-6C46-94CB-E5FACF64F2F3}" type="presParOf" srcId="{0E29FAAC-5AC2-4D41-AE7B-17FFA1C5E147}" destId="{96DF0AB8-0131-3A45-91C5-3942255FAD16}" srcOrd="18" destOrd="0" presId="urn:microsoft.com/office/officeart/2005/8/layout/bProcess4"/>
    <dgm:cxn modelId="{EF3B3D9B-7B00-8C4A-98FB-AD3B1AD630EA}" type="presParOf" srcId="{96DF0AB8-0131-3A45-91C5-3942255FAD16}" destId="{70A61A16-5C3F-C345-A774-0BD09CBF2858}" srcOrd="0" destOrd="0" presId="urn:microsoft.com/office/officeart/2005/8/layout/bProcess4"/>
    <dgm:cxn modelId="{65E017EF-829E-DE46-9611-08174E032368}" type="presParOf" srcId="{96DF0AB8-0131-3A45-91C5-3942255FAD16}" destId="{4401CB24-4454-E045-A36D-DBF478F01292}" srcOrd="1" destOrd="0" presId="urn:microsoft.com/office/officeart/2005/8/layout/bProcess4"/>
    <dgm:cxn modelId="{F86D06F6-663B-7D48-B9D8-F849A49AFBD8}" type="presParOf" srcId="{0E29FAAC-5AC2-4D41-AE7B-17FFA1C5E147}" destId="{7B362742-D289-2A47-B13B-82FC0674D374}" srcOrd="19" destOrd="0" presId="urn:microsoft.com/office/officeart/2005/8/layout/bProcess4"/>
    <dgm:cxn modelId="{143CC08A-EDB8-7948-B16C-074BBFB3F575}" type="presParOf" srcId="{0E29FAAC-5AC2-4D41-AE7B-17FFA1C5E147}" destId="{86B7B0F4-B3A3-A841-B91B-7D559666F903}" srcOrd="20" destOrd="0" presId="urn:microsoft.com/office/officeart/2005/8/layout/bProcess4"/>
    <dgm:cxn modelId="{7D261076-F6D9-BF4F-9D87-FE7EE16403C5}" type="presParOf" srcId="{86B7B0F4-B3A3-A841-B91B-7D559666F903}" destId="{D8316FC6-4289-2346-A972-F4D8A2C4C2B6}" srcOrd="0" destOrd="0" presId="urn:microsoft.com/office/officeart/2005/8/layout/bProcess4"/>
    <dgm:cxn modelId="{BF8A0DF6-D2F2-9542-A855-1F8EACA92020}" type="presParOf" srcId="{86B7B0F4-B3A3-A841-B91B-7D559666F903}" destId="{29658B85-1CBB-0F47-BE9B-FB9739B0FEC9}" srcOrd="1" destOrd="0" presId="urn:microsoft.com/office/officeart/2005/8/layout/bProcess4"/>
    <dgm:cxn modelId="{777204A9-24A7-6347-8B66-61EBF9848E60}" type="presParOf" srcId="{0E29FAAC-5AC2-4D41-AE7B-17FFA1C5E147}" destId="{61F39F88-9EF1-9F48-A1EB-9C6142F2DB44}" srcOrd="21" destOrd="0" presId="urn:microsoft.com/office/officeart/2005/8/layout/bProcess4"/>
    <dgm:cxn modelId="{E2F58D9F-2E2A-EA48-8A09-B1DACCEA2F97}" type="presParOf" srcId="{0E29FAAC-5AC2-4D41-AE7B-17FFA1C5E147}" destId="{2BE62E94-06E0-AB4B-BFC3-3F64279383B8}" srcOrd="22" destOrd="0" presId="urn:microsoft.com/office/officeart/2005/8/layout/bProcess4"/>
    <dgm:cxn modelId="{F417BD0D-3F46-994F-A2EB-22E0DBC45A9A}" type="presParOf" srcId="{2BE62E94-06E0-AB4B-BFC3-3F64279383B8}" destId="{2F5217AF-9A63-AF45-AFBA-477749D2EEDE}" srcOrd="0" destOrd="0" presId="urn:microsoft.com/office/officeart/2005/8/layout/bProcess4"/>
    <dgm:cxn modelId="{B8A3F4D0-EEC1-B041-B77B-77DDF38B9D12}" type="presParOf" srcId="{2BE62E94-06E0-AB4B-BFC3-3F64279383B8}" destId="{28040C97-EB11-334B-80B3-E09E5D8E127E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CFFB7-3C60-5947-A344-61BD6B965941}">
      <dsp:nvSpPr>
        <dsp:cNvPr id="0" name=""/>
        <dsp:cNvSpPr/>
      </dsp:nvSpPr>
      <dsp:spPr>
        <a:xfrm rot="16200000">
          <a:off x="1635705" y="-1635705"/>
          <a:ext cx="2133873" cy="5405284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 smtClean="0"/>
            <a:t>distance</a:t>
          </a:r>
          <a:endParaRPr lang="en-US" sz="4400" kern="1200" dirty="0"/>
        </a:p>
      </dsp:txBody>
      <dsp:txXfrm rot="5400000">
        <a:off x="0" y="0"/>
        <a:ext cx="5405284" cy="1600405"/>
      </dsp:txXfrm>
    </dsp:sp>
    <dsp:sp modelId="{676E3C4B-772A-474B-8B89-210FDA5760FD}">
      <dsp:nvSpPr>
        <dsp:cNvPr id="0" name=""/>
        <dsp:cNvSpPr/>
      </dsp:nvSpPr>
      <dsp:spPr>
        <a:xfrm>
          <a:off x="5405284" y="0"/>
          <a:ext cx="5405284" cy="2133873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 smtClean="0"/>
            <a:t>shelter</a:t>
          </a:r>
          <a:endParaRPr lang="en-US" sz="4400" kern="1200" dirty="0"/>
        </a:p>
      </dsp:txBody>
      <dsp:txXfrm>
        <a:off x="5405284" y="0"/>
        <a:ext cx="5405284" cy="1600405"/>
      </dsp:txXfrm>
    </dsp:sp>
    <dsp:sp modelId="{B016176F-EAA7-834A-901A-381CA354946D}">
      <dsp:nvSpPr>
        <dsp:cNvPr id="0" name=""/>
        <dsp:cNvSpPr/>
      </dsp:nvSpPr>
      <dsp:spPr>
        <a:xfrm rot="10800000">
          <a:off x="29512" y="2133873"/>
          <a:ext cx="5405284" cy="2133873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 smtClean="0"/>
            <a:t>facilities</a:t>
          </a:r>
          <a:endParaRPr lang="en-US" sz="4400" kern="1200" dirty="0"/>
        </a:p>
      </dsp:txBody>
      <dsp:txXfrm rot="10800000">
        <a:off x="29512" y="2667341"/>
        <a:ext cx="5405284" cy="1600405"/>
      </dsp:txXfrm>
    </dsp:sp>
    <dsp:sp modelId="{0AD17FC3-5C14-2D43-B71E-743B0E73796D}">
      <dsp:nvSpPr>
        <dsp:cNvPr id="0" name=""/>
        <dsp:cNvSpPr/>
      </dsp:nvSpPr>
      <dsp:spPr>
        <a:xfrm rot="5400000">
          <a:off x="7040989" y="498168"/>
          <a:ext cx="2133873" cy="5405284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 smtClean="0"/>
            <a:t>public</a:t>
          </a:r>
          <a:endParaRPr lang="en-US" sz="4400" kern="1200" dirty="0"/>
        </a:p>
      </dsp:txBody>
      <dsp:txXfrm rot="-5400000">
        <a:off x="5405284" y="2667341"/>
        <a:ext cx="5405284" cy="1600405"/>
      </dsp:txXfrm>
    </dsp:sp>
    <dsp:sp modelId="{2A763F15-83E7-9642-937B-6754B6850F69}">
      <dsp:nvSpPr>
        <dsp:cNvPr id="0" name=""/>
        <dsp:cNvSpPr/>
      </dsp:nvSpPr>
      <dsp:spPr>
        <a:xfrm>
          <a:off x="3783698" y="1600405"/>
          <a:ext cx="3243170" cy="1066936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 smtClean="0"/>
            <a:t>venue</a:t>
          </a:r>
          <a:endParaRPr lang="en-US" sz="4400" kern="1200" dirty="0"/>
        </a:p>
      </dsp:txBody>
      <dsp:txXfrm>
        <a:off x="3835782" y="1652489"/>
        <a:ext cx="3139002" cy="9627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BD959-736D-8744-A2AD-C25ACF1BB40E}">
      <dsp:nvSpPr>
        <dsp:cNvPr id="0" name=""/>
        <dsp:cNvSpPr/>
      </dsp:nvSpPr>
      <dsp:spPr>
        <a:xfrm>
          <a:off x="5530793" y="2197510"/>
          <a:ext cx="397472" cy="18934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8736" y="0"/>
              </a:lnTo>
              <a:lnTo>
                <a:pt x="198736" y="1893447"/>
              </a:lnTo>
              <a:lnTo>
                <a:pt x="397472" y="1893447"/>
              </a:lnTo>
            </a:path>
          </a:pathLst>
        </a:custGeom>
        <a:noFill/>
        <a:ln w="95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600" kern="1200"/>
        </a:p>
      </dsp:txBody>
      <dsp:txXfrm>
        <a:off x="5681161" y="3095865"/>
        <a:ext cx="96735" cy="96735"/>
      </dsp:txXfrm>
    </dsp:sp>
    <dsp:sp modelId="{1D42D96B-D7B6-1A43-ABDB-B6B3AB86480B}">
      <dsp:nvSpPr>
        <dsp:cNvPr id="0" name=""/>
        <dsp:cNvSpPr/>
      </dsp:nvSpPr>
      <dsp:spPr>
        <a:xfrm>
          <a:off x="5530793" y="2197510"/>
          <a:ext cx="397472" cy="11360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8736" y="0"/>
              </a:lnTo>
              <a:lnTo>
                <a:pt x="198736" y="1136068"/>
              </a:lnTo>
              <a:lnTo>
                <a:pt x="397472" y="1136068"/>
              </a:lnTo>
            </a:path>
          </a:pathLst>
        </a:custGeom>
        <a:noFill/>
        <a:ln w="95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99439" y="2735454"/>
        <a:ext cx="60179" cy="60179"/>
      </dsp:txXfrm>
    </dsp:sp>
    <dsp:sp modelId="{BD9DE310-66BE-7E46-8E33-EA55CCDCC340}">
      <dsp:nvSpPr>
        <dsp:cNvPr id="0" name=""/>
        <dsp:cNvSpPr/>
      </dsp:nvSpPr>
      <dsp:spPr>
        <a:xfrm>
          <a:off x="5530793" y="2197510"/>
          <a:ext cx="397472" cy="3786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8736" y="0"/>
              </a:lnTo>
              <a:lnTo>
                <a:pt x="198736" y="378689"/>
              </a:lnTo>
              <a:lnTo>
                <a:pt x="397472" y="378689"/>
              </a:lnTo>
            </a:path>
          </a:pathLst>
        </a:custGeom>
        <a:noFill/>
        <a:ln w="95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715804" y="2373130"/>
        <a:ext cx="27449" cy="27449"/>
      </dsp:txXfrm>
    </dsp:sp>
    <dsp:sp modelId="{47D472E7-F466-AF4E-8485-7CA4D106CCD0}">
      <dsp:nvSpPr>
        <dsp:cNvPr id="0" name=""/>
        <dsp:cNvSpPr/>
      </dsp:nvSpPr>
      <dsp:spPr>
        <a:xfrm>
          <a:off x="5530793" y="1818820"/>
          <a:ext cx="397472" cy="378689"/>
        </a:xfrm>
        <a:custGeom>
          <a:avLst/>
          <a:gdLst/>
          <a:ahLst/>
          <a:cxnLst/>
          <a:rect l="0" t="0" r="0" b="0"/>
          <a:pathLst>
            <a:path>
              <a:moveTo>
                <a:pt x="0" y="378689"/>
              </a:moveTo>
              <a:lnTo>
                <a:pt x="198736" y="378689"/>
              </a:lnTo>
              <a:lnTo>
                <a:pt x="198736" y="0"/>
              </a:lnTo>
              <a:lnTo>
                <a:pt x="397472" y="0"/>
              </a:lnTo>
            </a:path>
          </a:pathLst>
        </a:custGeom>
        <a:noFill/>
        <a:ln w="95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715804" y="1994440"/>
        <a:ext cx="27449" cy="27449"/>
      </dsp:txXfrm>
    </dsp:sp>
    <dsp:sp modelId="{5C996508-E581-B54B-9770-AE2857F49BA5}">
      <dsp:nvSpPr>
        <dsp:cNvPr id="0" name=""/>
        <dsp:cNvSpPr/>
      </dsp:nvSpPr>
      <dsp:spPr>
        <a:xfrm>
          <a:off x="5530793" y="1061441"/>
          <a:ext cx="397472" cy="1136068"/>
        </a:xfrm>
        <a:custGeom>
          <a:avLst/>
          <a:gdLst/>
          <a:ahLst/>
          <a:cxnLst/>
          <a:rect l="0" t="0" r="0" b="0"/>
          <a:pathLst>
            <a:path>
              <a:moveTo>
                <a:pt x="0" y="1136068"/>
              </a:moveTo>
              <a:lnTo>
                <a:pt x="198736" y="1136068"/>
              </a:lnTo>
              <a:lnTo>
                <a:pt x="198736" y="0"/>
              </a:lnTo>
              <a:lnTo>
                <a:pt x="397472" y="0"/>
              </a:lnTo>
            </a:path>
          </a:pathLst>
        </a:custGeom>
        <a:noFill/>
        <a:ln w="95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99439" y="1599385"/>
        <a:ext cx="60179" cy="60179"/>
      </dsp:txXfrm>
    </dsp:sp>
    <dsp:sp modelId="{32FF5CAD-6E24-3046-88A9-D4F002741A14}">
      <dsp:nvSpPr>
        <dsp:cNvPr id="0" name=""/>
        <dsp:cNvSpPr/>
      </dsp:nvSpPr>
      <dsp:spPr>
        <a:xfrm>
          <a:off x="5530793" y="304062"/>
          <a:ext cx="397472" cy="1893447"/>
        </a:xfrm>
        <a:custGeom>
          <a:avLst/>
          <a:gdLst/>
          <a:ahLst/>
          <a:cxnLst/>
          <a:rect l="0" t="0" r="0" b="0"/>
          <a:pathLst>
            <a:path>
              <a:moveTo>
                <a:pt x="0" y="1893447"/>
              </a:moveTo>
              <a:lnTo>
                <a:pt x="198736" y="1893447"/>
              </a:lnTo>
              <a:lnTo>
                <a:pt x="198736" y="0"/>
              </a:lnTo>
              <a:lnTo>
                <a:pt x="397472" y="0"/>
              </a:lnTo>
            </a:path>
          </a:pathLst>
        </a:custGeom>
        <a:noFill/>
        <a:ln w="95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600" kern="1200"/>
        </a:p>
      </dsp:txBody>
      <dsp:txXfrm>
        <a:off x="5681161" y="1202418"/>
        <a:ext cx="96735" cy="96735"/>
      </dsp:txXfrm>
    </dsp:sp>
    <dsp:sp modelId="{7DE23EE1-2805-434A-9907-31D90D4CC795}">
      <dsp:nvSpPr>
        <dsp:cNvPr id="0" name=""/>
        <dsp:cNvSpPr/>
      </dsp:nvSpPr>
      <dsp:spPr>
        <a:xfrm rot="16200000">
          <a:off x="3633359" y="1894558"/>
          <a:ext cx="3188964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Risk Assessment</a:t>
          </a:r>
          <a:endParaRPr lang="en-US" sz="3300" kern="1200" dirty="0"/>
        </a:p>
      </dsp:txBody>
      <dsp:txXfrm>
        <a:off x="3633359" y="1894558"/>
        <a:ext cx="3188964" cy="605903"/>
      </dsp:txXfrm>
    </dsp:sp>
    <dsp:sp modelId="{70BB249F-D994-4A47-A9F5-52EC6F1B0ADB}">
      <dsp:nvSpPr>
        <dsp:cNvPr id="0" name=""/>
        <dsp:cNvSpPr/>
      </dsp:nvSpPr>
      <dsp:spPr>
        <a:xfrm>
          <a:off x="5928266" y="1110"/>
          <a:ext cx="1987362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health &amp; safety of everybody</a:t>
          </a:r>
          <a:endParaRPr lang="en-US" sz="1700" kern="1200" dirty="0"/>
        </a:p>
      </dsp:txBody>
      <dsp:txXfrm>
        <a:off x="5928266" y="1110"/>
        <a:ext cx="1987362" cy="605903"/>
      </dsp:txXfrm>
    </dsp:sp>
    <dsp:sp modelId="{FEFAED93-3979-8A45-986C-016DD1220F0F}">
      <dsp:nvSpPr>
        <dsp:cNvPr id="0" name=""/>
        <dsp:cNvSpPr/>
      </dsp:nvSpPr>
      <dsp:spPr>
        <a:xfrm>
          <a:off x="5928266" y="758489"/>
          <a:ext cx="1987362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accidents</a:t>
          </a:r>
          <a:endParaRPr lang="en-US" sz="1700" kern="1200" dirty="0"/>
        </a:p>
      </dsp:txBody>
      <dsp:txXfrm>
        <a:off x="5928266" y="758489"/>
        <a:ext cx="1987362" cy="605903"/>
      </dsp:txXfrm>
    </dsp:sp>
    <dsp:sp modelId="{BE7BEDD1-A80D-514B-B4CA-8689933E2187}">
      <dsp:nvSpPr>
        <dsp:cNvPr id="0" name=""/>
        <dsp:cNvSpPr/>
      </dsp:nvSpPr>
      <dsp:spPr>
        <a:xfrm>
          <a:off x="5928266" y="1515868"/>
          <a:ext cx="1987362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medical needs</a:t>
          </a:r>
          <a:endParaRPr lang="en-US" sz="1700" kern="1200" dirty="0"/>
        </a:p>
      </dsp:txBody>
      <dsp:txXfrm>
        <a:off x="5928266" y="1515868"/>
        <a:ext cx="1987362" cy="605903"/>
      </dsp:txXfrm>
    </dsp:sp>
    <dsp:sp modelId="{1FA3C979-0F41-5540-A4D4-1F4963000165}">
      <dsp:nvSpPr>
        <dsp:cNvPr id="0" name=""/>
        <dsp:cNvSpPr/>
      </dsp:nvSpPr>
      <dsp:spPr>
        <a:xfrm>
          <a:off x="5928266" y="2273247"/>
          <a:ext cx="1987362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the public</a:t>
          </a:r>
          <a:endParaRPr lang="en-US" sz="1700" kern="1200" dirty="0"/>
        </a:p>
      </dsp:txBody>
      <dsp:txXfrm>
        <a:off x="5928266" y="2273247"/>
        <a:ext cx="1987362" cy="605903"/>
      </dsp:txXfrm>
    </dsp:sp>
    <dsp:sp modelId="{A64171FC-0745-1A42-A801-D88AFF3EEA1E}">
      <dsp:nvSpPr>
        <dsp:cNvPr id="0" name=""/>
        <dsp:cNvSpPr/>
      </dsp:nvSpPr>
      <dsp:spPr>
        <a:xfrm>
          <a:off x="5928266" y="3030627"/>
          <a:ext cx="1987362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disability discrimination act</a:t>
          </a:r>
          <a:endParaRPr lang="en-US" sz="1700" kern="1200" dirty="0"/>
        </a:p>
      </dsp:txBody>
      <dsp:txXfrm>
        <a:off x="5928266" y="3030627"/>
        <a:ext cx="1987362" cy="605903"/>
      </dsp:txXfrm>
    </dsp:sp>
    <dsp:sp modelId="{0C976C39-11C8-8A48-A0D5-BD326C5EAE84}">
      <dsp:nvSpPr>
        <dsp:cNvPr id="0" name=""/>
        <dsp:cNvSpPr/>
      </dsp:nvSpPr>
      <dsp:spPr>
        <a:xfrm>
          <a:off x="5928266" y="3788006"/>
          <a:ext cx="1987362" cy="60590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suitability</a:t>
          </a:r>
          <a:endParaRPr lang="en-US" sz="1700" kern="1200" dirty="0"/>
        </a:p>
      </dsp:txBody>
      <dsp:txXfrm>
        <a:off x="5928266" y="3788006"/>
        <a:ext cx="1987362" cy="6059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6D77A-AF78-9E4B-83FD-2FDF059F220A}">
      <dsp:nvSpPr>
        <dsp:cNvPr id="0" name=""/>
        <dsp:cNvSpPr/>
      </dsp:nvSpPr>
      <dsp:spPr>
        <a:xfrm rot="5400000">
          <a:off x="1694262" y="815404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38E030-01A0-F848-98FC-AEC859F474DF}">
      <dsp:nvSpPr>
        <dsp:cNvPr id="0" name=""/>
        <dsp:cNvSpPr/>
      </dsp:nvSpPr>
      <dsp:spPr>
        <a:xfrm>
          <a:off x="1986934" y="1684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spare clothing</a:t>
          </a:r>
          <a:endParaRPr lang="en-US" sz="1600" kern="1200" dirty="0"/>
        </a:p>
      </dsp:txBody>
      <dsp:txXfrm>
        <a:off x="2016928" y="31678"/>
        <a:ext cx="1646777" cy="964071"/>
      </dsp:txXfrm>
    </dsp:sp>
    <dsp:sp modelId="{1FF82DDD-B52E-E04A-8EBF-E151EB2661A8}">
      <dsp:nvSpPr>
        <dsp:cNvPr id="0" name=""/>
        <dsp:cNvSpPr/>
      </dsp:nvSpPr>
      <dsp:spPr>
        <a:xfrm rot="5400000">
          <a:off x="1694262" y="2095478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CBD0C9-CFAD-FD4F-8972-A9DB61E950A8}">
      <dsp:nvSpPr>
        <dsp:cNvPr id="0" name=""/>
        <dsp:cNvSpPr/>
      </dsp:nvSpPr>
      <dsp:spPr>
        <a:xfrm>
          <a:off x="1986934" y="1281759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wet wipes/cleaning</a:t>
          </a:r>
          <a:endParaRPr lang="en-US" sz="1600" kern="1200" dirty="0"/>
        </a:p>
      </dsp:txBody>
      <dsp:txXfrm>
        <a:off x="2016928" y="1311753"/>
        <a:ext cx="1646777" cy="964071"/>
      </dsp:txXfrm>
    </dsp:sp>
    <dsp:sp modelId="{9DB8E6C7-6F2B-4E49-8EF3-289FB45B3F85}">
      <dsp:nvSpPr>
        <dsp:cNvPr id="0" name=""/>
        <dsp:cNvSpPr/>
      </dsp:nvSpPr>
      <dsp:spPr>
        <a:xfrm rot="5400000">
          <a:off x="1694262" y="3375552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EA3A7B-72E6-224A-8E49-C1595FC431C1}">
      <dsp:nvSpPr>
        <dsp:cNvPr id="0" name=""/>
        <dsp:cNvSpPr/>
      </dsp:nvSpPr>
      <dsp:spPr>
        <a:xfrm>
          <a:off x="1986934" y="2561833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plastic bags</a:t>
          </a:r>
          <a:endParaRPr lang="en-US" sz="1600" kern="1200" dirty="0"/>
        </a:p>
      </dsp:txBody>
      <dsp:txXfrm>
        <a:off x="2016928" y="2591827"/>
        <a:ext cx="1646777" cy="964071"/>
      </dsp:txXfrm>
    </dsp:sp>
    <dsp:sp modelId="{91585422-D895-8B46-A6B0-42EF0D891B53}">
      <dsp:nvSpPr>
        <dsp:cNvPr id="0" name=""/>
        <dsp:cNvSpPr/>
      </dsp:nvSpPr>
      <dsp:spPr>
        <a:xfrm>
          <a:off x="2334299" y="4015590"/>
          <a:ext cx="2263986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75855E-2487-FD4F-92F3-CF200CB2A556}">
      <dsp:nvSpPr>
        <dsp:cNvPr id="0" name=""/>
        <dsp:cNvSpPr/>
      </dsp:nvSpPr>
      <dsp:spPr>
        <a:xfrm>
          <a:off x="1986934" y="3841907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consent forms</a:t>
          </a:r>
          <a:endParaRPr lang="en-US" sz="1600" kern="1200" dirty="0"/>
        </a:p>
      </dsp:txBody>
      <dsp:txXfrm>
        <a:off x="2016928" y="3871901"/>
        <a:ext cx="1646777" cy="964071"/>
      </dsp:txXfrm>
    </dsp:sp>
    <dsp:sp modelId="{653C35BE-E8D7-8A43-9DE8-A374AA1CA6D6}">
      <dsp:nvSpPr>
        <dsp:cNvPr id="0" name=""/>
        <dsp:cNvSpPr/>
      </dsp:nvSpPr>
      <dsp:spPr>
        <a:xfrm rot="16200000">
          <a:off x="3964260" y="3375552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F92C72-F60E-404B-A537-D79AE1EDCDC2}">
      <dsp:nvSpPr>
        <dsp:cNvPr id="0" name=""/>
        <dsp:cNvSpPr/>
      </dsp:nvSpPr>
      <dsp:spPr>
        <a:xfrm>
          <a:off x="4256933" y="3841907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high vis jackets</a:t>
          </a:r>
          <a:endParaRPr lang="en-US" sz="1600" kern="1200" dirty="0"/>
        </a:p>
      </dsp:txBody>
      <dsp:txXfrm>
        <a:off x="4286927" y="3871901"/>
        <a:ext cx="1646777" cy="964071"/>
      </dsp:txXfrm>
    </dsp:sp>
    <dsp:sp modelId="{C06DF0A7-26ED-AA43-9E0C-AE069018464E}">
      <dsp:nvSpPr>
        <dsp:cNvPr id="0" name=""/>
        <dsp:cNvSpPr/>
      </dsp:nvSpPr>
      <dsp:spPr>
        <a:xfrm rot="16200000">
          <a:off x="3964260" y="2095478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388A66-1FEB-0949-AE42-4A64021D269C}">
      <dsp:nvSpPr>
        <dsp:cNvPr id="0" name=""/>
        <dsp:cNvSpPr/>
      </dsp:nvSpPr>
      <dsp:spPr>
        <a:xfrm>
          <a:off x="4256933" y="2561833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appropriate clothing</a:t>
          </a:r>
          <a:endParaRPr lang="en-US" sz="1600" kern="1200" dirty="0"/>
        </a:p>
      </dsp:txBody>
      <dsp:txXfrm>
        <a:off x="4286927" y="2591827"/>
        <a:ext cx="1646777" cy="964071"/>
      </dsp:txXfrm>
    </dsp:sp>
    <dsp:sp modelId="{F5847814-3B0B-8441-9B5B-216E9745F95C}">
      <dsp:nvSpPr>
        <dsp:cNvPr id="0" name=""/>
        <dsp:cNvSpPr/>
      </dsp:nvSpPr>
      <dsp:spPr>
        <a:xfrm rot="16200000">
          <a:off x="3964260" y="815404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BBB0CE-2CE7-A94E-87A0-C8813F89734C}">
      <dsp:nvSpPr>
        <dsp:cNvPr id="0" name=""/>
        <dsp:cNvSpPr/>
      </dsp:nvSpPr>
      <dsp:spPr>
        <a:xfrm>
          <a:off x="4256933" y="1281759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spare lunch</a:t>
          </a:r>
          <a:endParaRPr lang="en-US" sz="1600" kern="1200" dirty="0"/>
        </a:p>
      </dsp:txBody>
      <dsp:txXfrm>
        <a:off x="4286927" y="1311753"/>
        <a:ext cx="1646777" cy="964071"/>
      </dsp:txXfrm>
    </dsp:sp>
    <dsp:sp modelId="{C2307EC4-3FDB-3745-9606-A2889DDC1E3E}">
      <dsp:nvSpPr>
        <dsp:cNvPr id="0" name=""/>
        <dsp:cNvSpPr/>
      </dsp:nvSpPr>
      <dsp:spPr>
        <a:xfrm>
          <a:off x="4604298" y="175367"/>
          <a:ext cx="2263986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BAE249-81AE-8141-9F87-B76F1DA45E2A}">
      <dsp:nvSpPr>
        <dsp:cNvPr id="0" name=""/>
        <dsp:cNvSpPr/>
      </dsp:nvSpPr>
      <dsp:spPr>
        <a:xfrm>
          <a:off x="4256933" y="1684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cash</a:t>
          </a:r>
          <a:endParaRPr lang="en-US" sz="1600" kern="1200" dirty="0"/>
        </a:p>
      </dsp:txBody>
      <dsp:txXfrm>
        <a:off x="4286927" y="31678"/>
        <a:ext cx="1646777" cy="964071"/>
      </dsp:txXfrm>
    </dsp:sp>
    <dsp:sp modelId="{ED9D641E-87CB-9443-A784-04B5235C057C}">
      <dsp:nvSpPr>
        <dsp:cNvPr id="0" name=""/>
        <dsp:cNvSpPr/>
      </dsp:nvSpPr>
      <dsp:spPr>
        <a:xfrm rot="5400000">
          <a:off x="6234259" y="815404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50BCAF-54AF-9548-93DA-128DBFD42487}">
      <dsp:nvSpPr>
        <dsp:cNvPr id="0" name=""/>
        <dsp:cNvSpPr/>
      </dsp:nvSpPr>
      <dsp:spPr>
        <a:xfrm>
          <a:off x="6526931" y="1684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contact numbers</a:t>
          </a:r>
          <a:endParaRPr lang="en-US" sz="1600" kern="1200" dirty="0"/>
        </a:p>
      </dsp:txBody>
      <dsp:txXfrm>
        <a:off x="6556925" y="31678"/>
        <a:ext cx="1646777" cy="964071"/>
      </dsp:txXfrm>
    </dsp:sp>
    <dsp:sp modelId="{7B362742-D289-2A47-B13B-82FC0674D374}">
      <dsp:nvSpPr>
        <dsp:cNvPr id="0" name=""/>
        <dsp:cNvSpPr/>
      </dsp:nvSpPr>
      <dsp:spPr>
        <a:xfrm rot="5400000">
          <a:off x="6234259" y="2095478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01CB24-4454-E045-A36D-DBF478F01292}">
      <dsp:nvSpPr>
        <dsp:cNvPr id="0" name=""/>
        <dsp:cNvSpPr/>
      </dsp:nvSpPr>
      <dsp:spPr>
        <a:xfrm>
          <a:off x="6526931" y="1281759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first aid box</a:t>
          </a:r>
          <a:endParaRPr lang="en-US" sz="1600" kern="1200" dirty="0"/>
        </a:p>
      </dsp:txBody>
      <dsp:txXfrm>
        <a:off x="6556925" y="1311753"/>
        <a:ext cx="1646777" cy="964071"/>
      </dsp:txXfrm>
    </dsp:sp>
    <dsp:sp modelId="{61F39F88-9EF1-9F48-A1EB-9C6142F2DB44}">
      <dsp:nvSpPr>
        <dsp:cNvPr id="0" name=""/>
        <dsp:cNvSpPr/>
      </dsp:nvSpPr>
      <dsp:spPr>
        <a:xfrm rot="5400000">
          <a:off x="6234259" y="3375552"/>
          <a:ext cx="1274062" cy="153608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658B85-1CBB-0F47-BE9B-FB9739B0FEC9}">
      <dsp:nvSpPr>
        <dsp:cNvPr id="0" name=""/>
        <dsp:cNvSpPr/>
      </dsp:nvSpPr>
      <dsp:spPr>
        <a:xfrm>
          <a:off x="6526931" y="2561833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camera</a:t>
          </a:r>
          <a:endParaRPr lang="en-US" sz="1600" kern="1200" dirty="0"/>
        </a:p>
      </dsp:txBody>
      <dsp:txXfrm>
        <a:off x="6556925" y="2591827"/>
        <a:ext cx="1646777" cy="964071"/>
      </dsp:txXfrm>
    </dsp:sp>
    <dsp:sp modelId="{28040C97-EB11-334B-80B3-E09E5D8E127E}">
      <dsp:nvSpPr>
        <dsp:cNvPr id="0" name=""/>
        <dsp:cNvSpPr/>
      </dsp:nvSpPr>
      <dsp:spPr>
        <a:xfrm>
          <a:off x="6526931" y="3841907"/>
          <a:ext cx="1706765" cy="1024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learning resources</a:t>
          </a:r>
          <a:endParaRPr lang="en-US" sz="1600" kern="1200" dirty="0"/>
        </a:p>
      </dsp:txBody>
      <dsp:txXfrm>
        <a:off x="6556925" y="3871901"/>
        <a:ext cx="1646777" cy="964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smtClean="0"/>
              <a:pPr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10/3/17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962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7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4" Type="http://schemas.openxmlformats.org/officeDocument/2006/relationships/diagramQuickStyle" Target="../diagrams/quickStyle3.xml"/><Relationship Id="rId5" Type="http://schemas.openxmlformats.org/officeDocument/2006/relationships/diagramColors" Target="../diagrams/colors3.xml"/><Relationship Id="rId6" Type="http://schemas.microsoft.com/office/2007/relationships/diagramDrawing" Target="../diagrams/drawing3.xml"/><Relationship Id="rId7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5009871" cy="2677648"/>
          </a:xfrm>
        </p:spPr>
        <p:txBody>
          <a:bodyPr/>
          <a:lstStyle/>
          <a:p>
            <a:r>
              <a:rPr lang="en-US" dirty="0" smtClean="0"/>
              <a:t>Planning a class visit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cap="none" dirty="0" err="1" smtClean="0"/>
              <a:t>gail.parker@uwtsd.ac.uk</a:t>
            </a:r>
            <a:endParaRPr lang="en-US" cap="none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3811" y="1641987"/>
            <a:ext cx="3996813" cy="3996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88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737694"/>
            <a:ext cx="8761413" cy="706964"/>
          </a:xfrm>
        </p:spPr>
        <p:txBody>
          <a:bodyPr>
            <a:normAutofit/>
          </a:bodyPr>
          <a:lstStyle/>
          <a:p>
            <a:r>
              <a:rPr lang="en-US" dirty="0" smtClean="0"/>
              <a:t>Decide the venue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5757921"/>
              </p:ext>
            </p:extLst>
          </p:nvPr>
        </p:nvGraphicFramePr>
        <p:xfrm>
          <a:off x="855406" y="2386234"/>
          <a:ext cx="10810568" cy="4267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46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Venues, some 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834" y="2420620"/>
            <a:ext cx="8825659" cy="3416300"/>
          </a:xfrm>
        </p:spPr>
        <p:txBody>
          <a:bodyPr/>
          <a:lstStyle/>
          <a:p>
            <a:r>
              <a:rPr lang="en-US" dirty="0" smtClean="0"/>
              <a:t>Local community </a:t>
            </a:r>
            <a:r>
              <a:rPr lang="mr-IN" dirty="0" smtClean="0"/>
              <a:t>–</a:t>
            </a:r>
            <a:r>
              <a:rPr lang="en-US" dirty="0" smtClean="0"/>
              <a:t> shops, cafés, town centres, old people’s home, galleries etc.</a:t>
            </a:r>
          </a:p>
          <a:p>
            <a:r>
              <a:rPr lang="en-US" dirty="0" smtClean="0"/>
              <a:t>Castles, churches and historical monuments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Dynevor</a:t>
            </a:r>
            <a:r>
              <a:rPr lang="en-US" dirty="0" smtClean="0"/>
              <a:t>, </a:t>
            </a:r>
            <a:r>
              <a:rPr lang="en-US" dirty="0" err="1" smtClean="0"/>
              <a:t>Laugharne</a:t>
            </a:r>
            <a:r>
              <a:rPr lang="en-US" dirty="0" smtClean="0"/>
              <a:t>, Neath Abbey, </a:t>
            </a:r>
            <a:r>
              <a:rPr lang="en-US" dirty="0" err="1" smtClean="0"/>
              <a:t>Tintern</a:t>
            </a:r>
            <a:r>
              <a:rPr lang="en-US" dirty="0" smtClean="0"/>
              <a:t> abbey, </a:t>
            </a:r>
            <a:r>
              <a:rPr lang="en-US" dirty="0" err="1" smtClean="0"/>
              <a:t>Caerphilly</a:t>
            </a:r>
            <a:r>
              <a:rPr lang="en-US" dirty="0" smtClean="0"/>
              <a:t> castle, etc.</a:t>
            </a:r>
          </a:p>
          <a:p>
            <a:r>
              <a:rPr lang="en-US" dirty="0" smtClean="0"/>
              <a:t>Commercial enterprise </a:t>
            </a:r>
            <a:r>
              <a:rPr lang="mr-IN" dirty="0" smtClean="0"/>
              <a:t>–</a:t>
            </a:r>
            <a:r>
              <a:rPr lang="en-US" dirty="0" smtClean="0"/>
              <a:t> Techniquest, Castell </a:t>
            </a:r>
            <a:r>
              <a:rPr lang="en-US" dirty="0" err="1" smtClean="0"/>
              <a:t>Henllys</a:t>
            </a:r>
            <a:r>
              <a:rPr lang="en-US" dirty="0" smtClean="0"/>
              <a:t>, St </a:t>
            </a:r>
            <a:r>
              <a:rPr lang="en-US" dirty="0" err="1" smtClean="0"/>
              <a:t>Fagans</a:t>
            </a:r>
            <a:r>
              <a:rPr lang="en-US" dirty="0" smtClean="0"/>
              <a:t>, </a:t>
            </a:r>
            <a:r>
              <a:rPr lang="en-US" dirty="0" err="1" smtClean="0"/>
              <a:t>Caerleon</a:t>
            </a:r>
            <a:r>
              <a:rPr lang="en-US" dirty="0" smtClean="0"/>
              <a:t>, Dan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Ogof</a:t>
            </a:r>
            <a:r>
              <a:rPr lang="en-US" dirty="0" smtClean="0"/>
              <a:t>, </a:t>
            </a:r>
            <a:r>
              <a:rPr lang="en-US" dirty="0" err="1" smtClean="0"/>
              <a:t>Blaenavon</a:t>
            </a:r>
            <a:r>
              <a:rPr lang="en-US" dirty="0" smtClean="0"/>
              <a:t> etc.</a:t>
            </a:r>
          </a:p>
          <a:p>
            <a:r>
              <a:rPr lang="en-US" dirty="0" smtClean="0"/>
              <a:t>Beaches </a:t>
            </a:r>
            <a:r>
              <a:rPr lang="mr-IN" dirty="0" smtClean="0"/>
              <a:t>–</a:t>
            </a:r>
            <a:r>
              <a:rPr lang="en-US" dirty="0" smtClean="0"/>
              <a:t> Barry, </a:t>
            </a:r>
            <a:r>
              <a:rPr lang="en-US" dirty="0" err="1" smtClean="0"/>
              <a:t>Llansteffan</a:t>
            </a:r>
            <a:r>
              <a:rPr lang="en-US" dirty="0" smtClean="0"/>
              <a:t>, Tenby, </a:t>
            </a:r>
            <a:r>
              <a:rPr lang="en-US" dirty="0" err="1" smtClean="0"/>
              <a:t>Porthcawl</a:t>
            </a:r>
            <a:r>
              <a:rPr lang="en-US" dirty="0" smtClean="0"/>
              <a:t>, Mumbles etc.</a:t>
            </a:r>
          </a:p>
          <a:p>
            <a:r>
              <a:rPr lang="en-US" dirty="0" smtClean="0"/>
              <a:t>Woodland and parks </a:t>
            </a:r>
            <a:r>
              <a:rPr lang="mr-IN" dirty="0" smtClean="0"/>
              <a:t>–</a:t>
            </a:r>
            <a:r>
              <a:rPr lang="en-US" dirty="0" smtClean="0"/>
              <a:t> Margam, The </a:t>
            </a:r>
            <a:r>
              <a:rPr lang="en-US" dirty="0" err="1" smtClean="0"/>
              <a:t>Gnoll</a:t>
            </a:r>
            <a:r>
              <a:rPr lang="en-US" dirty="0" smtClean="0"/>
              <a:t>, </a:t>
            </a:r>
            <a:r>
              <a:rPr lang="en-US" dirty="0" err="1" smtClean="0"/>
              <a:t>Roath</a:t>
            </a:r>
            <a:r>
              <a:rPr lang="en-US" dirty="0" smtClean="0"/>
              <a:t> Lake etc.</a:t>
            </a:r>
          </a:p>
          <a:p>
            <a:r>
              <a:rPr lang="en-US" dirty="0" smtClean="0"/>
              <a:t>Special events </a:t>
            </a:r>
            <a:r>
              <a:rPr lang="mr-IN" dirty="0" smtClean="0"/>
              <a:t>–</a:t>
            </a:r>
            <a:r>
              <a:rPr lang="en-US" dirty="0" smtClean="0"/>
              <a:t> Eisteddfod, Remembrance, </a:t>
            </a:r>
            <a:r>
              <a:rPr lang="en-US" dirty="0"/>
              <a:t>S</a:t>
            </a:r>
            <a:r>
              <a:rPr lang="en-US" dirty="0" smtClean="0"/>
              <a:t>t David’s Day etc.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000" y="5029200"/>
            <a:ext cx="44450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47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Letter to parents/carers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5835781" cy="3416300"/>
          </a:xfrm>
        </p:spPr>
        <p:txBody>
          <a:bodyPr/>
          <a:lstStyle/>
          <a:p>
            <a:r>
              <a:rPr lang="en-US" dirty="0" smtClean="0"/>
              <a:t>Consider all children - needs and requirements</a:t>
            </a:r>
          </a:p>
          <a:p>
            <a:r>
              <a:rPr lang="en-US" dirty="0" smtClean="0"/>
              <a:t>Make it clear </a:t>
            </a:r>
            <a:r>
              <a:rPr lang="mr-IN" dirty="0" smtClean="0"/>
              <a:t>–</a:t>
            </a:r>
            <a:r>
              <a:rPr lang="en-US" dirty="0" smtClean="0"/>
              <a:t> why, where, to do what etc.</a:t>
            </a:r>
          </a:p>
          <a:p>
            <a:r>
              <a:rPr lang="en-US" dirty="0" smtClean="0"/>
              <a:t>Costs </a:t>
            </a:r>
            <a:r>
              <a:rPr lang="mr-IN" dirty="0" smtClean="0"/>
              <a:t>–</a:t>
            </a:r>
            <a:r>
              <a:rPr lang="en-US" dirty="0" smtClean="0"/>
              <a:t> voluntary contribution</a:t>
            </a:r>
          </a:p>
          <a:p>
            <a:r>
              <a:rPr lang="en-US" dirty="0" smtClean="0"/>
              <a:t>Consent form - vital</a:t>
            </a:r>
          </a:p>
          <a:p>
            <a:r>
              <a:rPr lang="en-US" dirty="0" smtClean="0"/>
              <a:t>Dates &amp;times - reminders</a:t>
            </a:r>
          </a:p>
          <a:p>
            <a:r>
              <a:rPr lang="en-US" dirty="0" smtClean="0"/>
              <a:t>Helpers </a:t>
            </a:r>
            <a:r>
              <a:rPr lang="mr-IN" dirty="0" smtClean="0"/>
              <a:t>–</a:t>
            </a:r>
            <a:r>
              <a:rPr lang="en-US" dirty="0" smtClean="0"/>
              <a:t> be careful</a:t>
            </a:r>
          </a:p>
          <a:p>
            <a:r>
              <a:rPr lang="en-US" dirty="0" smtClean="0"/>
              <a:t>Food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efsm</a:t>
            </a:r>
            <a:r>
              <a:rPr lang="en-US" dirty="0" smtClean="0"/>
              <a:t>, inform kitchen staff</a:t>
            </a:r>
          </a:p>
          <a:p>
            <a:r>
              <a:rPr lang="en-US" dirty="0" smtClean="0"/>
              <a:t>Clothing, details etc.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5348" y="3690620"/>
            <a:ext cx="3842038" cy="287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092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 assessment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286884"/>
              </p:ext>
            </p:extLst>
          </p:nvPr>
        </p:nvGraphicFramePr>
        <p:xfrm>
          <a:off x="-3032843" y="2300748"/>
          <a:ext cx="12840519" cy="4395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6904" y="2711656"/>
            <a:ext cx="25527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02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754" y="649203"/>
            <a:ext cx="8761413" cy="706964"/>
          </a:xfrm>
        </p:spPr>
        <p:txBody>
          <a:bodyPr/>
          <a:lstStyle/>
          <a:p>
            <a:r>
              <a:rPr lang="en-US" dirty="0" smtClean="0"/>
              <a:t>Remember to take</a:t>
            </a:r>
            <a:r>
              <a:rPr lang="mr-IN" dirty="0" smtClean="0"/>
              <a:t>…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46200"/>
              </p:ext>
            </p:extLst>
          </p:nvPr>
        </p:nvGraphicFramePr>
        <p:xfrm>
          <a:off x="-1474838" y="1813367"/>
          <a:ext cx="10220632" cy="4867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83986" y="3185160"/>
            <a:ext cx="4408805" cy="3230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98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 your visit</a:t>
            </a:r>
            <a:r>
              <a:rPr lang="mr-IN" dirty="0" smtClean="0"/>
              <a:t>…</a:t>
            </a:r>
            <a:r>
              <a:rPr lang="en-US" dirty="0" smtClean="0"/>
              <a:t>carefully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94" y="2301240"/>
            <a:ext cx="9772126" cy="4074160"/>
          </a:xfrm>
        </p:spPr>
        <p:txBody>
          <a:bodyPr numCol="2">
            <a:normAutofit fontScale="62500" lnSpcReduction="20000"/>
          </a:bodyPr>
          <a:lstStyle/>
          <a:p>
            <a:r>
              <a:rPr lang="en-US" sz="4400" dirty="0"/>
              <a:t>What are you going to see/experience/learn</a:t>
            </a:r>
          </a:p>
          <a:p>
            <a:r>
              <a:rPr lang="en-US" sz="4400" dirty="0" smtClean="0"/>
              <a:t>Ratios</a:t>
            </a:r>
          </a:p>
          <a:p>
            <a:r>
              <a:rPr lang="en-US" sz="4400" dirty="0"/>
              <a:t>G</a:t>
            </a:r>
            <a:r>
              <a:rPr lang="en-US" sz="4400" dirty="0" smtClean="0"/>
              <a:t>roups</a:t>
            </a:r>
          </a:p>
          <a:p>
            <a:r>
              <a:rPr lang="en-US" sz="4400" dirty="0" smtClean="0"/>
              <a:t>Toilet stops</a:t>
            </a:r>
          </a:p>
          <a:p>
            <a:r>
              <a:rPr lang="en-US" sz="4400" dirty="0" smtClean="0"/>
              <a:t>Distances</a:t>
            </a:r>
          </a:p>
          <a:p>
            <a:r>
              <a:rPr lang="en-US" sz="4400" dirty="0" smtClean="0"/>
              <a:t>Safety </a:t>
            </a:r>
          </a:p>
          <a:p>
            <a:r>
              <a:rPr lang="en-US" sz="4400" dirty="0" smtClean="0"/>
              <a:t>Time for fun</a:t>
            </a:r>
          </a:p>
          <a:p>
            <a:r>
              <a:rPr lang="en-US" sz="4400" dirty="0" smtClean="0"/>
              <a:t>Lunch</a:t>
            </a:r>
          </a:p>
          <a:p>
            <a:r>
              <a:rPr lang="en-US" sz="4400" dirty="0" smtClean="0"/>
              <a:t>Head counts </a:t>
            </a:r>
            <a:endParaRPr lang="en-US" sz="4400" dirty="0"/>
          </a:p>
          <a:p>
            <a:r>
              <a:rPr lang="en-US" sz="4400" dirty="0" smtClean="0"/>
              <a:t>Shop</a:t>
            </a:r>
          </a:p>
          <a:p>
            <a:r>
              <a:rPr lang="en-US" sz="4400" dirty="0" smtClean="0"/>
              <a:t>Medical needs</a:t>
            </a:r>
          </a:p>
          <a:p>
            <a:r>
              <a:rPr lang="en-US" sz="4400" dirty="0" smtClean="0"/>
              <a:t>Hand washing</a:t>
            </a:r>
          </a:p>
          <a:p>
            <a:r>
              <a:rPr lang="en-US" sz="4400" dirty="0" smtClean="0"/>
              <a:t>Bus arrangements</a:t>
            </a:r>
          </a:p>
          <a:p>
            <a:r>
              <a:rPr lang="en-US" sz="4400" dirty="0" smtClean="0"/>
              <a:t>Have a back up plan</a:t>
            </a:r>
          </a:p>
          <a:p>
            <a:r>
              <a:rPr lang="en-US" sz="4400" b="1" dirty="0" smtClean="0"/>
              <a:t>Know the venue!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2491" y="5087620"/>
            <a:ext cx="2848138" cy="160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95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points to consider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Paying for staff</a:t>
            </a:r>
          </a:p>
          <a:p>
            <a:r>
              <a:rPr lang="en-US" dirty="0" smtClean="0"/>
              <a:t>1-1 staff</a:t>
            </a:r>
          </a:p>
          <a:p>
            <a:r>
              <a:rPr lang="en-US" dirty="0" smtClean="0"/>
              <a:t>Class teacher with a group</a:t>
            </a:r>
          </a:p>
          <a:p>
            <a:r>
              <a:rPr lang="en-US" dirty="0" smtClean="0"/>
              <a:t>Accidents</a:t>
            </a:r>
          </a:p>
          <a:p>
            <a:r>
              <a:rPr lang="en-US" dirty="0" smtClean="0"/>
              <a:t>Parents during the visit</a:t>
            </a:r>
          </a:p>
          <a:p>
            <a:r>
              <a:rPr lang="en-US" dirty="0" smtClean="0"/>
              <a:t>Toileting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260" y="2600921"/>
            <a:ext cx="4564380" cy="3418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6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</a:t>
            </a:r>
            <a:r>
              <a:rPr lang="en-US" dirty="0" smtClean="0"/>
              <a:t>emember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94" y="2805430"/>
            <a:ext cx="8825659" cy="341630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The enormous value</a:t>
            </a:r>
          </a:p>
          <a:p>
            <a:r>
              <a:rPr lang="en-US" sz="2800" dirty="0" smtClean="0"/>
              <a:t>Keep it simple</a:t>
            </a:r>
          </a:p>
          <a:p>
            <a:r>
              <a:rPr lang="en-US" sz="2800" dirty="0" smtClean="0"/>
              <a:t>You are making memories</a:t>
            </a:r>
          </a:p>
          <a:p>
            <a:r>
              <a:rPr lang="en-US" sz="2800" dirty="0" smtClean="0"/>
              <a:t>Powerful </a:t>
            </a:r>
            <a:r>
              <a:rPr lang="en-US" sz="2800" dirty="0" smtClean="0"/>
              <a:t>learning</a:t>
            </a:r>
          </a:p>
          <a:p>
            <a:r>
              <a:rPr lang="en-US" sz="2800" dirty="0" smtClean="0"/>
              <a:t>Check </a:t>
            </a:r>
            <a:r>
              <a:rPr lang="en-US" sz="2800" smtClean="0"/>
              <a:t>your school’s policy</a:t>
            </a:r>
            <a:endParaRPr lang="en-US" sz="2800" dirty="0" smtClean="0"/>
          </a:p>
          <a:p>
            <a:r>
              <a:rPr lang="en-US" sz="2800" dirty="0" smtClean="0"/>
              <a:t>Have fun!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7580" y="2778760"/>
            <a:ext cx="5232900" cy="346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7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questions?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dirty="0" err="1"/>
              <a:t>g</a:t>
            </a:r>
            <a:r>
              <a:rPr lang="en-US" sz="2800" dirty="0" err="1" smtClean="0"/>
              <a:t>ail.parker@uwtsd</a:t>
            </a:r>
            <a:r>
              <a:rPr lang="en-US" sz="2800" dirty="0" err="1" smtClean="0"/>
              <a:t>.ac.uk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5213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1127</TotalTime>
  <Words>295</Words>
  <Application>Microsoft Macintosh PowerPoint</Application>
  <PresentationFormat>Widescreen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Century Gothic</vt:lpstr>
      <vt:lpstr>Mangal</vt:lpstr>
      <vt:lpstr>Wingdings 3</vt:lpstr>
      <vt:lpstr>Arial</vt:lpstr>
      <vt:lpstr>Ion Boardroom</vt:lpstr>
      <vt:lpstr>Planning a class visit</vt:lpstr>
      <vt:lpstr>Decide the venue</vt:lpstr>
      <vt:lpstr>Venues, some examples</vt:lpstr>
      <vt:lpstr>Letter to parents/carers</vt:lpstr>
      <vt:lpstr>Risk assessment</vt:lpstr>
      <vt:lpstr>Remember to take…</vt:lpstr>
      <vt:lpstr>Plan your visit…carefully</vt:lpstr>
      <vt:lpstr>Other points to consider </vt:lpstr>
      <vt:lpstr>Remember</vt:lpstr>
      <vt:lpstr>Any questions?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 class visit</dc:title>
  <dc:creator>Gail Parker</dc:creator>
  <cp:lastModifiedBy>Gail Parker</cp:lastModifiedBy>
  <cp:revision>14</cp:revision>
  <dcterms:created xsi:type="dcterms:W3CDTF">2017-09-30T14:59:46Z</dcterms:created>
  <dcterms:modified xsi:type="dcterms:W3CDTF">2017-10-03T14:37:22Z</dcterms:modified>
</cp:coreProperties>
</file>