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18435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8436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/>
                <a:ahLst/>
                <a:cxnLst>
                  <a:cxn ang="0">
                    <a:pos x="950" y="85"/>
                  </a:cxn>
                  <a:cxn ang="0">
                    <a:pos x="628" y="438"/>
                  </a:cxn>
                  <a:cxn ang="0">
                    <a:pos x="66" y="471"/>
                  </a:cxn>
                  <a:cxn ang="0">
                    <a:pos x="0" y="627"/>
                  </a:cxn>
                  <a:cxn ang="0">
                    <a:pos x="372" y="1026"/>
                  </a:cxn>
                  <a:cxn ang="0">
                    <a:pos x="611" y="902"/>
                  </a:cxn>
                  <a:cxn ang="0">
                    <a:pos x="992" y="1085"/>
                  </a:cxn>
                  <a:cxn ang="0">
                    <a:pos x="1116" y="1339"/>
                  </a:cxn>
                  <a:cxn ang="0">
                    <a:pos x="1083" y="1450"/>
                  </a:cxn>
                  <a:cxn ang="0">
                    <a:pos x="1124" y="1659"/>
                  </a:cxn>
                  <a:cxn ang="0">
                    <a:pos x="1149" y="1999"/>
                  </a:cxn>
                  <a:cxn ang="0">
                    <a:pos x="1463" y="2110"/>
                  </a:cxn>
                  <a:cxn ang="0">
                    <a:pos x="1686" y="2025"/>
                  </a:cxn>
                  <a:cxn ang="0">
                    <a:pos x="1603" y="1777"/>
                  </a:cxn>
                  <a:cxn ang="0">
                    <a:pos x="1991" y="1555"/>
                  </a:cxn>
                  <a:cxn ang="0">
                    <a:pos x="2281" y="1542"/>
                  </a:cxn>
                  <a:cxn ang="0">
                    <a:pos x="2446" y="1359"/>
                  </a:cxn>
                  <a:cxn ang="0">
                    <a:pos x="2361" y="1001"/>
                  </a:cxn>
                  <a:cxn ang="0">
                    <a:pos x="2606" y="893"/>
                  </a:cxn>
                  <a:cxn ang="0">
                    <a:pos x="2815" y="454"/>
                  </a:cxn>
                  <a:cxn ang="0">
                    <a:pos x="2518" y="0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37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/>
                <a:ahLst/>
                <a:cxnLst>
                  <a:cxn ang="0">
                    <a:pos x="1423" y="65"/>
                  </a:cxn>
                  <a:cxn ang="0">
                    <a:pos x="1148" y="262"/>
                  </a:cxn>
                  <a:cxn ang="0">
                    <a:pos x="934" y="216"/>
                  </a:cxn>
                  <a:cxn ang="0">
                    <a:pos x="529" y="314"/>
                  </a:cxn>
                  <a:cxn ang="0">
                    <a:pos x="174" y="327"/>
                  </a:cxn>
                  <a:cxn ang="0">
                    <a:pos x="0" y="628"/>
                  </a:cxn>
                  <a:cxn ang="0">
                    <a:pos x="91" y="726"/>
                  </a:cxn>
                  <a:cxn ang="0">
                    <a:pos x="231" y="654"/>
                  </a:cxn>
                  <a:cxn ang="0">
                    <a:pos x="430" y="687"/>
                  </a:cxn>
                  <a:cxn ang="0">
                    <a:pos x="504" y="850"/>
                  </a:cxn>
                  <a:cxn ang="0">
                    <a:pos x="347" y="1020"/>
                  </a:cxn>
                  <a:cxn ang="0">
                    <a:pos x="529" y="1144"/>
                  </a:cxn>
                  <a:cxn ang="0">
                    <a:pos x="727" y="1105"/>
                  </a:cxn>
                  <a:cxn ang="0">
                    <a:pos x="901" y="1216"/>
                  </a:cxn>
                  <a:cxn ang="0">
                    <a:pos x="1256" y="1229"/>
                  </a:cxn>
                  <a:cxn ang="0">
                    <a:pos x="1611" y="1425"/>
                  </a:cxn>
                  <a:cxn ang="0">
                    <a:pos x="1694" y="1673"/>
                  </a:cxn>
                  <a:cxn ang="0">
                    <a:pos x="1619" y="2118"/>
                  </a:cxn>
                  <a:cxn ang="0">
                    <a:pos x="1694" y="2268"/>
                  </a:cxn>
                  <a:cxn ang="0">
                    <a:pos x="2132" y="2242"/>
                  </a:cxn>
                  <a:cxn ang="0">
                    <a:pos x="2289" y="2366"/>
                  </a:cxn>
                  <a:cxn ang="0">
                    <a:pos x="2594" y="2046"/>
                  </a:cxn>
                  <a:cxn ang="0">
                    <a:pos x="2537" y="1817"/>
                  </a:cxn>
                  <a:cxn ang="0">
                    <a:pos x="2818" y="1673"/>
                  </a:cxn>
                  <a:cxn ang="0">
                    <a:pos x="3016" y="1719"/>
                  </a:cxn>
                  <a:cxn ang="0">
                    <a:pos x="3280" y="1615"/>
                  </a:cxn>
                  <a:cxn ang="0">
                    <a:pos x="3405" y="1174"/>
                  </a:cxn>
                  <a:cxn ang="0">
                    <a:pos x="3643" y="922"/>
                  </a:cxn>
                  <a:cxn ang="0">
                    <a:pos x="3966" y="896"/>
                  </a:cxn>
                  <a:cxn ang="0">
                    <a:pos x="3908" y="733"/>
                  </a:cxn>
                  <a:cxn ang="0">
                    <a:pos x="3669" y="563"/>
                  </a:cxn>
                  <a:cxn ang="0">
                    <a:pos x="3817" y="210"/>
                  </a:cxn>
                  <a:cxn ang="0">
                    <a:pos x="3590" y="0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38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/>
                <a:ahLst/>
                <a:cxnLst>
                  <a:cxn ang="0">
                    <a:pos x="81" y="0"/>
                  </a:cxn>
                  <a:cxn ang="0">
                    <a:pos x="133" y="328"/>
                  </a:cxn>
                  <a:cxn ang="0">
                    <a:pos x="0" y="666"/>
                  </a:cxn>
                  <a:cxn ang="0">
                    <a:pos x="83" y="1221"/>
                  </a:cxn>
                  <a:cxn ang="0">
                    <a:pos x="413" y="1515"/>
                  </a:cxn>
                  <a:cxn ang="0">
                    <a:pos x="881" y="1700"/>
                  </a:cxn>
                  <a:cxn ang="0">
                    <a:pos x="1440" y="1651"/>
                  </a:cxn>
                  <a:cxn ang="0">
                    <a:pos x="1755" y="1940"/>
                  </a:cxn>
                  <a:cxn ang="0">
                    <a:pos x="1653" y="2126"/>
                  </a:cxn>
                  <a:cxn ang="0">
                    <a:pos x="1136" y="2142"/>
                  </a:cxn>
                  <a:cxn ang="0">
                    <a:pos x="911" y="2021"/>
                  </a:cxn>
                  <a:cxn ang="0">
                    <a:pos x="739" y="2142"/>
                  </a:cxn>
                  <a:cxn ang="0">
                    <a:pos x="954" y="2524"/>
                  </a:cxn>
                  <a:cxn ang="0">
                    <a:pos x="973" y="2905"/>
                  </a:cxn>
                  <a:cxn ang="0">
                    <a:pos x="1511" y="3107"/>
                  </a:cxn>
                  <a:cxn ang="0">
                    <a:pos x="1644" y="2922"/>
                  </a:cxn>
                  <a:cxn ang="0">
                    <a:pos x="2077" y="2797"/>
                  </a:cxn>
                  <a:cxn ang="0">
                    <a:pos x="2610" y="2962"/>
                  </a:cxn>
                  <a:cxn ang="0">
                    <a:pos x="3222" y="2812"/>
                  </a:cxn>
                  <a:cxn ang="0">
                    <a:pos x="3443" y="2922"/>
                  </a:cxn>
                  <a:cxn ang="0">
                    <a:pos x="3861" y="2648"/>
                  </a:cxn>
                  <a:cxn ang="0">
                    <a:pos x="4125" y="2311"/>
                  </a:cxn>
                  <a:cxn ang="0">
                    <a:pos x="4369" y="2318"/>
                  </a:cxn>
                  <a:cxn ang="0">
                    <a:pos x="4554" y="2445"/>
                  </a:cxn>
                  <a:cxn ang="0">
                    <a:pos x="5015" y="2142"/>
                  </a:cxn>
                  <a:cxn ang="0">
                    <a:pos x="5404" y="2185"/>
                  </a:cxn>
                  <a:cxn ang="0">
                    <a:pos x="5732" y="2069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39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/>
                <a:ahLst/>
                <a:cxnLst>
                  <a:cxn ang="0">
                    <a:pos x="240" y="0"/>
                  </a:cxn>
                  <a:cxn ang="0">
                    <a:pos x="0" y="336"/>
                  </a:cxn>
                  <a:cxn ang="0">
                    <a:pos x="82" y="821"/>
                  </a:cxn>
                  <a:cxn ang="0">
                    <a:pos x="243" y="873"/>
                  </a:cxn>
                  <a:cxn ang="0">
                    <a:pos x="473" y="1087"/>
                  </a:cxn>
                  <a:cxn ang="0">
                    <a:pos x="557" y="1441"/>
                  </a:cxn>
                  <a:cxn ang="0">
                    <a:pos x="839" y="1499"/>
                  </a:cxn>
                  <a:cxn ang="0">
                    <a:pos x="1258" y="1349"/>
                  </a:cxn>
                  <a:cxn ang="0">
                    <a:pos x="1307" y="1493"/>
                  </a:cxn>
                  <a:cxn ang="0">
                    <a:pos x="1621" y="1513"/>
                  </a:cxn>
                  <a:cxn ang="0">
                    <a:pos x="1862" y="1865"/>
                  </a:cxn>
                  <a:cxn ang="0">
                    <a:pos x="1668" y="2166"/>
                  </a:cxn>
                  <a:cxn ang="0">
                    <a:pos x="1308" y="2217"/>
                  </a:cxn>
                  <a:cxn ang="0">
                    <a:pos x="992" y="2172"/>
                  </a:cxn>
                  <a:cxn ang="0">
                    <a:pos x="903" y="2244"/>
                  </a:cxn>
                  <a:cxn ang="0">
                    <a:pos x="1008" y="2415"/>
                  </a:cxn>
                  <a:cxn ang="0">
                    <a:pos x="992" y="2538"/>
                  </a:cxn>
                  <a:cxn ang="0">
                    <a:pos x="1137" y="2760"/>
                  </a:cxn>
                  <a:cxn ang="0">
                    <a:pos x="1661" y="2623"/>
                  </a:cxn>
                  <a:cxn ang="0">
                    <a:pos x="1725" y="2492"/>
                  </a:cxn>
                  <a:cxn ang="0">
                    <a:pos x="1895" y="2551"/>
                  </a:cxn>
                  <a:cxn ang="0">
                    <a:pos x="2338" y="2448"/>
                  </a:cxn>
                  <a:cxn ang="0">
                    <a:pos x="2443" y="2714"/>
                  </a:cxn>
                  <a:cxn ang="0">
                    <a:pos x="2870" y="2541"/>
                  </a:cxn>
                  <a:cxn ang="0">
                    <a:pos x="3264" y="2591"/>
                  </a:cxn>
                  <a:cxn ang="0">
                    <a:pos x="3522" y="2427"/>
                  </a:cxn>
                  <a:cxn ang="0">
                    <a:pos x="3594" y="2081"/>
                  </a:cxn>
                  <a:cxn ang="0">
                    <a:pos x="4013" y="2087"/>
                  </a:cxn>
                  <a:cxn ang="0">
                    <a:pos x="4070" y="1924"/>
                  </a:cxn>
                  <a:cxn ang="0">
                    <a:pos x="4239" y="1931"/>
                  </a:cxn>
                  <a:cxn ang="0">
                    <a:pos x="4465" y="2094"/>
                  </a:cxn>
                  <a:cxn ang="0">
                    <a:pos x="4836" y="1814"/>
                  </a:cxn>
                  <a:cxn ang="0">
                    <a:pos x="5225" y="1785"/>
                  </a:cxn>
                  <a:cxn ang="0">
                    <a:pos x="5367" y="1571"/>
                  </a:cxn>
                  <a:cxn ang="0">
                    <a:pos x="5512" y="1585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0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/>
                <a:ahLst/>
                <a:cxnLst>
                  <a:cxn ang="0">
                    <a:pos x="139" y="0"/>
                  </a:cxn>
                  <a:cxn ang="0">
                    <a:pos x="210" y="233"/>
                  </a:cxn>
                  <a:cxn ang="0">
                    <a:pos x="159" y="643"/>
                  </a:cxn>
                  <a:cxn ang="0">
                    <a:pos x="454" y="771"/>
                  </a:cxn>
                  <a:cxn ang="0">
                    <a:pos x="605" y="1046"/>
                  </a:cxn>
                  <a:cxn ang="0">
                    <a:pos x="790" y="1189"/>
                  </a:cxn>
                  <a:cxn ang="0">
                    <a:pos x="540" y="1111"/>
                  </a:cxn>
                  <a:cxn ang="0">
                    <a:pos x="363" y="883"/>
                  </a:cxn>
                  <a:cxn ang="0">
                    <a:pos x="139" y="852"/>
                  </a:cxn>
                  <a:cxn ang="0">
                    <a:pos x="0" y="499"/>
                  </a:cxn>
                  <a:cxn ang="0">
                    <a:pos x="48" y="209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1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28" y="328"/>
                  </a:cxn>
                  <a:cxn ang="0">
                    <a:pos x="9" y="659"/>
                  </a:cxn>
                  <a:cxn ang="0">
                    <a:pos x="40" y="763"/>
                  </a:cxn>
                  <a:cxn ang="0">
                    <a:pos x="234" y="739"/>
                  </a:cxn>
                  <a:cxn ang="0">
                    <a:pos x="344" y="1055"/>
                  </a:cxn>
                  <a:cxn ang="0">
                    <a:pos x="579" y="1117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2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/>
                <a:ahLst/>
                <a:cxnLst>
                  <a:cxn ang="0">
                    <a:pos x="1118" y="0"/>
                  </a:cxn>
                  <a:cxn ang="0">
                    <a:pos x="1179" y="225"/>
                  </a:cxn>
                  <a:cxn ang="0">
                    <a:pos x="1393" y="339"/>
                  </a:cxn>
                  <a:cxn ang="0">
                    <a:pos x="1404" y="548"/>
                  </a:cxn>
                  <a:cxn ang="0">
                    <a:pos x="1342" y="732"/>
                  </a:cxn>
                  <a:cxn ang="0">
                    <a:pos x="1434" y="925"/>
                  </a:cxn>
                  <a:cxn ang="0">
                    <a:pos x="1455" y="1109"/>
                  </a:cxn>
                  <a:cxn ang="0">
                    <a:pos x="1311" y="1142"/>
                  </a:cxn>
                  <a:cxn ang="0">
                    <a:pos x="926" y="1384"/>
                  </a:cxn>
                  <a:cxn ang="0">
                    <a:pos x="975" y="1456"/>
                  </a:cxn>
                  <a:cxn ang="0">
                    <a:pos x="956" y="1624"/>
                  </a:cxn>
                  <a:cxn ang="0">
                    <a:pos x="782" y="1817"/>
                  </a:cxn>
                  <a:cxn ang="0">
                    <a:pos x="539" y="1978"/>
                  </a:cxn>
                  <a:cxn ang="0">
                    <a:pos x="152" y="2026"/>
                  </a:cxn>
                  <a:cxn ang="0">
                    <a:pos x="19" y="2251"/>
                  </a:cxn>
                  <a:cxn ang="0">
                    <a:pos x="0" y="2396"/>
                  </a:cxn>
                  <a:cxn ang="0">
                    <a:pos x="213" y="2179"/>
                  </a:cxn>
                  <a:cxn ang="0">
                    <a:pos x="629" y="2090"/>
                  </a:cxn>
                  <a:cxn ang="0">
                    <a:pos x="894" y="1906"/>
                  </a:cxn>
                  <a:cxn ang="0">
                    <a:pos x="1230" y="1986"/>
                  </a:cxn>
                  <a:cxn ang="0">
                    <a:pos x="1668" y="1906"/>
                  </a:cxn>
                  <a:cxn ang="0">
                    <a:pos x="1983" y="1745"/>
                  </a:cxn>
                  <a:cxn ang="0">
                    <a:pos x="2014" y="1600"/>
                  </a:cxn>
                  <a:cxn ang="0">
                    <a:pos x="2237" y="1496"/>
                  </a:cxn>
                  <a:cxn ang="0">
                    <a:pos x="2359" y="1552"/>
                  </a:cxn>
                  <a:cxn ang="0">
                    <a:pos x="2471" y="1479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3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/>
                <a:ahLst/>
                <a:cxnLst>
                  <a:cxn ang="0">
                    <a:pos x="620" y="155"/>
                  </a:cxn>
                  <a:cxn ang="0">
                    <a:pos x="421" y="155"/>
                  </a:cxn>
                  <a:cxn ang="0">
                    <a:pos x="205" y="507"/>
                  </a:cxn>
                  <a:cxn ang="0">
                    <a:pos x="0" y="673"/>
                  </a:cxn>
                  <a:cxn ang="0">
                    <a:pos x="487" y="783"/>
                  </a:cxn>
                  <a:cxn ang="0">
                    <a:pos x="425" y="1009"/>
                  </a:cxn>
                  <a:cxn ang="0">
                    <a:pos x="617" y="1086"/>
                  </a:cxn>
                  <a:cxn ang="0">
                    <a:pos x="498" y="1349"/>
                  </a:cxn>
                  <a:cxn ang="0">
                    <a:pos x="961" y="1035"/>
                  </a:cxn>
                  <a:cxn ang="0">
                    <a:pos x="926" y="776"/>
                  </a:cxn>
                  <a:cxn ang="0">
                    <a:pos x="1181" y="749"/>
                  </a:cxn>
                  <a:cxn ang="0">
                    <a:pos x="1399" y="601"/>
                  </a:cxn>
                  <a:cxn ang="0">
                    <a:pos x="1315" y="416"/>
                  </a:cxn>
                  <a:cxn ang="0">
                    <a:pos x="1341" y="196"/>
                  </a:cxn>
                  <a:cxn ang="0">
                    <a:pos x="1171" y="164"/>
                  </a:cxn>
                  <a:cxn ang="0">
                    <a:pos x="928" y="0"/>
                  </a:cxn>
                  <a:cxn ang="0">
                    <a:pos x="620" y="155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4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/>
                <a:ahLst/>
                <a:cxnLst>
                  <a:cxn ang="0">
                    <a:pos x="719" y="183"/>
                  </a:cxn>
                  <a:cxn ang="0">
                    <a:pos x="760" y="33"/>
                  </a:cxn>
                  <a:cxn ang="0">
                    <a:pos x="884" y="0"/>
                  </a:cxn>
                  <a:cxn ang="0">
                    <a:pos x="983" y="78"/>
                  </a:cxn>
                  <a:cxn ang="0">
                    <a:pos x="1082" y="248"/>
                  </a:cxn>
                  <a:cxn ang="0">
                    <a:pos x="1256" y="229"/>
                  </a:cxn>
                  <a:cxn ang="0">
                    <a:pos x="1248" y="359"/>
                  </a:cxn>
                  <a:cxn ang="0">
                    <a:pos x="1016" y="431"/>
                  </a:cxn>
                  <a:cxn ang="0">
                    <a:pos x="879" y="417"/>
                  </a:cxn>
                  <a:cxn ang="0">
                    <a:pos x="719" y="481"/>
                  </a:cxn>
                  <a:cxn ang="0">
                    <a:pos x="591" y="633"/>
                  </a:cxn>
                  <a:cxn ang="0">
                    <a:pos x="423" y="537"/>
                  </a:cxn>
                  <a:cxn ang="0">
                    <a:pos x="256" y="810"/>
                  </a:cxn>
                  <a:cxn ang="0">
                    <a:pos x="66" y="764"/>
                  </a:cxn>
                  <a:cxn ang="0">
                    <a:pos x="0" y="601"/>
                  </a:cxn>
                  <a:cxn ang="0">
                    <a:pos x="157" y="483"/>
                  </a:cxn>
                  <a:cxn ang="0">
                    <a:pos x="248" y="281"/>
                  </a:cxn>
                  <a:cxn ang="0">
                    <a:pos x="438" y="150"/>
                  </a:cxn>
                  <a:cxn ang="0">
                    <a:pos x="719" y="189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5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/>
                <a:ahLst/>
                <a:cxnLst>
                  <a:cxn ang="0">
                    <a:pos x="2838" y="16"/>
                  </a:cxn>
                  <a:cxn ang="0">
                    <a:pos x="2493" y="0"/>
                  </a:cxn>
                  <a:cxn ang="0">
                    <a:pos x="2278" y="81"/>
                  </a:cxn>
                  <a:cxn ang="0">
                    <a:pos x="1936" y="44"/>
                  </a:cxn>
                  <a:cxn ang="0">
                    <a:pos x="1739" y="354"/>
                  </a:cxn>
                  <a:cxn ang="0">
                    <a:pos x="1600" y="212"/>
                  </a:cxn>
                  <a:cxn ang="0">
                    <a:pos x="1352" y="308"/>
                  </a:cxn>
                  <a:cxn ang="0">
                    <a:pos x="1445" y="515"/>
                  </a:cxn>
                  <a:cxn ang="0">
                    <a:pos x="1072" y="412"/>
                  </a:cxn>
                  <a:cxn ang="0">
                    <a:pos x="888" y="540"/>
                  </a:cxn>
                  <a:cxn ang="0">
                    <a:pos x="0" y="660"/>
                  </a:cxn>
                  <a:cxn ang="0">
                    <a:pos x="288" y="788"/>
                  </a:cxn>
                  <a:cxn ang="0">
                    <a:pos x="1040" y="676"/>
                  </a:cxn>
                  <a:cxn ang="0">
                    <a:pos x="1272" y="748"/>
                  </a:cxn>
                  <a:cxn ang="0">
                    <a:pos x="2096" y="691"/>
                  </a:cxn>
                  <a:cxn ang="0">
                    <a:pos x="2320" y="748"/>
                  </a:cxn>
                  <a:cxn ang="0">
                    <a:pos x="2456" y="596"/>
                  </a:cxn>
                  <a:cxn ang="0">
                    <a:pos x="2712" y="716"/>
                  </a:cxn>
                  <a:cxn ang="0">
                    <a:pos x="2716" y="339"/>
                  </a:cxn>
                  <a:cxn ang="0">
                    <a:pos x="2848" y="258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6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06" y="313"/>
                  </a:cxn>
                  <a:cxn ang="0">
                    <a:pos x="106" y="634"/>
                  </a:cxn>
                  <a:cxn ang="0">
                    <a:pos x="268" y="854"/>
                  </a:cxn>
                  <a:cxn ang="0">
                    <a:pos x="278" y="577"/>
                  </a:cxn>
                  <a:cxn ang="0">
                    <a:pos x="238" y="400"/>
                  </a:cxn>
                  <a:cxn ang="0">
                    <a:pos x="319" y="240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7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/>
                <a:ahLst/>
                <a:cxnLst>
                  <a:cxn ang="0">
                    <a:pos x="504" y="0"/>
                  </a:cxn>
                  <a:cxn ang="0">
                    <a:pos x="320" y="61"/>
                  </a:cxn>
                  <a:cxn ang="0">
                    <a:pos x="238" y="109"/>
                  </a:cxn>
                  <a:cxn ang="0">
                    <a:pos x="144" y="216"/>
                  </a:cxn>
                  <a:cxn ang="0">
                    <a:pos x="0" y="392"/>
                  </a:cxn>
                  <a:cxn ang="0">
                    <a:pos x="360" y="263"/>
                  </a:cxn>
                  <a:cxn ang="0">
                    <a:pos x="432" y="182"/>
                  </a:cxn>
                  <a:cxn ang="0">
                    <a:pos x="646" y="142"/>
                  </a:cxn>
                  <a:cxn ang="0">
                    <a:pos x="504" y="0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448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96" y="336"/>
                  </a:cxn>
                  <a:cxn ang="0">
                    <a:pos x="384" y="384"/>
                  </a:cxn>
                  <a:cxn ang="0">
                    <a:pos x="576" y="720"/>
                  </a:cxn>
                  <a:cxn ang="0">
                    <a:pos x="528" y="960"/>
                  </a:cxn>
                  <a:cxn ang="0">
                    <a:pos x="672" y="1104"/>
                  </a:cxn>
                  <a:cxn ang="0">
                    <a:pos x="576" y="1392"/>
                  </a:cxn>
                  <a:cxn ang="0">
                    <a:pos x="624" y="1632"/>
                  </a:cxn>
                  <a:cxn ang="0">
                    <a:pos x="1488" y="1872"/>
                  </a:cxn>
                  <a:cxn ang="0">
                    <a:pos x="1680" y="1728"/>
                  </a:cxn>
                  <a:cxn ang="0">
                    <a:pos x="2208" y="1728"/>
                  </a:cxn>
                  <a:cxn ang="0">
                    <a:pos x="2304" y="1632"/>
                  </a:cxn>
                  <a:cxn ang="0">
                    <a:pos x="2736" y="1872"/>
                  </a:cxn>
                  <a:cxn ang="0">
                    <a:pos x="2640" y="1920"/>
                  </a:cxn>
                  <a:cxn ang="0">
                    <a:pos x="2304" y="1824"/>
                  </a:cxn>
                  <a:cxn ang="0">
                    <a:pos x="2160" y="1872"/>
                  </a:cxn>
                  <a:cxn ang="0">
                    <a:pos x="1632" y="1920"/>
                  </a:cxn>
                  <a:cxn ang="0">
                    <a:pos x="1440" y="1920"/>
                  </a:cxn>
                  <a:cxn ang="0">
                    <a:pos x="480" y="1824"/>
                  </a:cxn>
                  <a:cxn ang="0">
                    <a:pos x="192" y="1872"/>
                  </a:cxn>
                  <a:cxn ang="0">
                    <a:pos x="96" y="1680"/>
                  </a:cxn>
                  <a:cxn ang="0">
                    <a:pos x="288" y="1440"/>
                  </a:cxn>
                  <a:cxn ang="0">
                    <a:pos x="336" y="1104"/>
                  </a:cxn>
                  <a:cxn ang="0">
                    <a:pos x="144" y="864"/>
                  </a:cxn>
                  <a:cxn ang="0">
                    <a:pos x="240" y="624"/>
                  </a:cxn>
                  <a:cxn ang="0">
                    <a:pos x="48" y="528"/>
                  </a:cxn>
                  <a:cxn ang="0">
                    <a:pos x="0" y="0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8449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18450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1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2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3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4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5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6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7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8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59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0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1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2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3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4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5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6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7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8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69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0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1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2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3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4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5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6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7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8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9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0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1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2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3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4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5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6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7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8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9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0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1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2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3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4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5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6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7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8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9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0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1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2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3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4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5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6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7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8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09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0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1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2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3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/>
                <a:ahLst/>
                <a:cxnLst>
                  <a:cxn ang="0">
                    <a:pos x="0" y="144"/>
                  </a:cxn>
                  <a:cxn ang="0">
                    <a:pos x="28" y="147"/>
                  </a:cxn>
                  <a:cxn ang="0">
                    <a:pos x="64" y="46"/>
                  </a:cxn>
                  <a:cxn ang="0">
                    <a:pos x="94" y="151"/>
                  </a:cxn>
                  <a:cxn ang="0">
                    <a:pos x="129" y="151"/>
                  </a:cxn>
                  <a:cxn ang="0">
                    <a:pos x="180" y="9"/>
                  </a:cxn>
                  <a:cxn ang="0">
                    <a:pos x="148" y="10"/>
                  </a:cxn>
                  <a:cxn ang="0">
                    <a:pos x="112" y="112"/>
                  </a:cxn>
                  <a:cxn ang="0">
                    <a:pos x="79" y="0"/>
                  </a:cxn>
                  <a:cxn ang="0">
                    <a:pos x="48" y="0"/>
                  </a:cxn>
                  <a:cxn ang="0">
                    <a:pos x="0" y="144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14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5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6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7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8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19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0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1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2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3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4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5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6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7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8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29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0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1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2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3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4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5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6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7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8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39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0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1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2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3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4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5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6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7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8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49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0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1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2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3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4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5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6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7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8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59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0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1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2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3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4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5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6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7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8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69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70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/>
                <a:ahLst/>
                <a:cxnLst>
                  <a:cxn ang="0">
                    <a:pos x="168" y="120"/>
                  </a:cxn>
                  <a:cxn ang="0">
                    <a:pos x="204" y="12"/>
                  </a:cxn>
                  <a:cxn ang="0">
                    <a:pos x="42" y="0"/>
                  </a:cxn>
                  <a:cxn ang="0">
                    <a:pos x="0" y="108"/>
                  </a:cxn>
                  <a:cxn ang="0">
                    <a:pos x="30" y="114"/>
                  </a:cxn>
                  <a:cxn ang="0">
                    <a:pos x="60" y="30"/>
                  </a:cxn>
                  <a:cxn ang="0">
                    <a:pos x="102" y="36"/>
                  </a:cxn>
                  <a:cxn ang="0">
                    <a:pos x="78" y="108"/>
                  </a:cxn>
                  <a:cxn ang="0">
                    <a:pos x="102" y="108"/>
                  </a:cxn>
                  <a:cxn ang="0">
                    <a:pos x="132" y="36"/>
                  </a:cxn>
                  <a:cxn ang="0">
                    <a:pos x="162" y="36"/>
                  </a:cxn>
                  <a:cxn ang="0">
                    <a:pos x="138" y="114"/>
                  </a:cxn>
                  <a:cxn ang="0">
                    <a:pos x="168" y="120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1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/>
                <a:ahLst/>
                <a:cxnLst>
                  <a:cxn ang="0">
                    <a:pos x="66" y="36"/>
                  </a:cxn>
                  <a:cxn ang="0">
                    <a:pos x="66" y="36"/>
                  </a:cxn>
                  <a:cxn ang="0">
                    <a:pos x="18" y="24"/>
                  </a:cxn>
                  <a:cxn ang="0">
                    <a:pos x="0" y="30"/>
                  </a:cxn>
                  <a:cxn ang="0">
                    <a:pos x="36" y="78"/>
                  </a:cxn>
                  <a:cxn ang="0">
                    <a:pos x="48" y="72"/>
                  </a:cxn>
                  <a:cxn ang="0">
                    <a:pos x="24" y="36"/>
                  </a:cxn>
                  <a:cxn ang="0">
                    <a:pos x="24" y="36"/>
                  </a:cxn>
                  <a:cxn ang="0">
                    <a:pos x="72" y="54"/>
                  </a:cxn>
                  <a:cxn ang="0">
                    <a:pos x="90" y="42"/>
                  </a:cxn>
                  <a:cxn ang="0">
                    <a:pos x="54" y="0"/>
                  </a:cxn>
                  <a:cxn ang="0">
                    <a:pos x="42" y="6"/>
                  </a:cxn>
                  <a:cxn ang="0">
                    <a:pos x="66" y="36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2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/>
                <a:ahLst/>
                <a:cxnLst>
                  <a:cxn ang="0">
                    <a:pos x="54" y="89"/>
                  </a:cxn>
                  <a:cxn ang="0">
                    <a:pos x="65" y="83"/>
                  </a:cxn>
                  <a:cxn ang="0">
                    <a:pos x="48" y="35"/>
                  </a:cxn>
                  <a:cxn ang="0">
                    <a:pos x="89" y="65"/>
                  </a:cxn>
                  <a:cxn ang="0">
                    <a:pos x="101" y="59"/>
                  </a:cxn>
                  <a:cxn ang="0">
                    <a:pos x="83" y="0"/>
                  </a:cxn>
                  <a:cxn ang="0">
                    <a:pos x="71" y="12"/>
                  </a:cxn>
                  <a:cxn ang="0">
                    <a:pos x="83" y="41"/>
                  </a:cxn>
                  <a:cxn ang="0">
                    <a:pos x="48" y="23"/>
                  </a:cxn>
                  <a:cxn ang="0">
                    <a:pos x="36" y="29"/>
                  </a:cxn>
                  <a:cxn ang="0">
                    <a:pos x="45" y="68"/>
                  </a:cxn>
                  <a:cxn ang="0">
                    <a:pos x="18" y="41"/>
                  </a:cxn>
                  <a:cxn ang="0">
                    <a:pos x="0" y="53"/>
                  </a:cxn>
                  <a:cxn ang="0">
                    <a:pos x="54" y="89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3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/>
                <a:ahLst/>
                <a:cxnLst>
                  <a:cxn ang="0">
                    <a:pos x="36" y="78"/>
                  </a:cxn>
                  <a:cxn ang="0">
                    <a:pos x="83" y="48"/>
                  </a:cxn>
                  <a:cxn ang="0">
                    <a:pos x="54" y="0"/>
                  </a:cxn>
                  <a:cxn ang="0">
                    <a:pos x="0" y="30"/>
                  </a:cxn>
                  <a:cxn ang="0">
                    <a:pos x="6" y="36"/>
                  </a:cxn>
                  <a:cxn ang="0">
                    <a:pos x="42" y="18"/>
                  </a:cxn>
                  <a:cxn ang="0">
                    <a:pos x="54" y="30"/>
                  </a:cxn>
                  <a:cxn ang="0">
                    <a:pos x="24" y="48"/>
                  </a:cxn>
                  <a:cxn ang="0">
                    <a:pos x="30" y="54"/>
                  </a:cxn>
                  <a:cxn ang="0">
                    <a:pos x="60" y="36"/>
                  </a:cxn>
                  <a:cxn ang="0">
                    <a:pos x="66" y="48"/>
                  </a:cxn>
                  <a:cxn ang="0">
                    <a:pos x="30" y="66"/>
                  </a:cxn>
                  <a:cxn ang="0">
                    <a:pos x="36" y="78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4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/>
                <a:ahLst/>
                <a:cxnLst>
                  <a:cxn ang="0">
                    <a:pos x="90" y="30"/>
                  </a:cxn>
                  <a:cxn ang="0">
                    <a:pos x="66" y="0"/>
                  </a:cxn>
                  <a:cxn ang="0">
                    <a:pos x="0" y="36"/>
                  </a:cxn>
                  <a:cxn ang="0">
                    <a:pos x="24" y="72"/>
                  </a:cxn>
                  <a:cxn ang="0">
                    <a:pos x="36" y="66"/>
                  </a:cxn>
                  <a:cxn ang="0">
                    <a:pos x="18" y="42"/>
                  </a:cxn>
                  <a:cxn ang="0">
                    <a:pos x="36" y="30"/>
                  </a:cxn>
                  <a:cxn ang="0">
                    <a:pos x="54" y="54"/>
                  </a:cxn>
                  <a:cxn ang="0">
                    <a:pos x="60" y="48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78" y="42"/>
                  </a:cxn>
                  <a:cxn ang="0">
                    <a:pos x="90" y="30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5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/>
                <a:ahLst/>
                <a:cxnLst>
                  <a:cxn ang="0">
                    <a:pos x="42" y="60"/>
                  </a:cxn>
                  <a:cxn ang="0">
                    <a:pos x="42" y="60"/>
                  </a:cxn>
                  <a:cxn ang="0">
                    <a:pos x="72" y="12"/>
                  </a:cxn>
                  <a:cxn ang="0">
                    <a:pos x="66" y="0"/>
                  </a:cxn>
                  <a:cxn ang="0">
                    <a:pos x="0" y="42"/>
                  </a:cxn>
                  <a:cxn ang="0">
                    <a:pos x="6" y="54"/>
                  </a:cxn>
                  <a:cxn ang="0">
                    <a:pos x="54" y="24"/>
                  </a:cxn>
                  <a:cxn ang="0">
                    <a:pos x="54" y="24"/>
                  </a:cxn>
                  <a:cxn ang="0">
                    <a:pos x="18" y="72"/>
                  </a:cxn>
                  <a:cxn ang="0">
                    <a:pos x="24" y="84"/>
                  </a:cxn>
                  <a:cxn ang="0">
                    <a:pos x="90" y="42"/>
                  </a:cxn>
                  <a:cxn ang="0">
                    <a:pos x="84" y="30"/>
                  </a:cxn>
                  <a:cxn ang="0">
                    <a:pos x="42" y="60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6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7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/>
                <a:ahLst/>
                <a:cxnLst>
                  <a:cxn ang="0">
                    <a:pos x="18" y="48"/>
                  </a:cxn>
                  <a:cxn ang="0">
                    <a:pos x="18" y="48"/>
                  </a:cxn>
                  <a:cxn ang="0">
                    <a:pos x="30" y="42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18" y="48"/>
                  </a:cxn>
                  <a:cxn ang="0">
                    <a:pos x="18" y="48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8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24" y="0"/>
                  </a:cxn>
                  <a:cxn ang="0">
                    <a:pos x="24" y="0"/>
                  </a:cxn>
                  <a:cxn ang="0">
                    <a:pos x="0" y="36"/>
                  </a:cxn>
                  <a:cxn ang="0">
                    <a:pos x="0" y="6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79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80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581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82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83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87" y="582"/>
                  </a:cxn>
                  <a:cxn ang="0">
                    <a:pos x="348" y="1272"/>
                  </a:cxn>
                  <a:cxn ang="0">
                    <a:pos x="54" y="676"/>
                  </a:cxn>
                  <a:cxn ang="0">
                    <a:pos x="0" y="0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 w="9525" cap="flat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584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8585" name="Rectangle 15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8586" name="Rectangle 15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charset="0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587" name="Rectangle 155"/>
          <p:cNvSpPr>
            <a:spLocks noGrp="1" noChangeArrowheads="1"/>
          </p:cNvSpPr>
          <p:nvPr>
            <p:ph type="dt" sz="quarter" idx="2"/>
          </p:nvPr>
        </p:nvSpPr>
        <p:spPr>
          <a:xfrm>
            <a:off x="3048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8588" name="Rectangle 156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8589" name="Rectangle 15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C3D132C3-64A0-43CA-9882-A67220AD516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0ED84-1D47-47D3-BC0A-721AC250A7C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77CC96-3258-4B38-A480-3E2A29988BF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C6CC6D-984C-400B-9963-5187EF5FBC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291614-A30B-40D8-9AB8-956F0B403EC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70613F-ACF1-4EC5-9FE0-F0674B1634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722466-90D2-48C9-8015-EC647023DC2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E211DF-A607-4545-952B-F7B6FE592C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0EA02C-2326-491D-AA9E-A73171D97C1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FA5FE-53AD-4ED8-A0F2-E1A0F337869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5C96CE-36E4-4607-90F0-2A9C1C1140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90980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17411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7412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/>
                <a:ahLst/>
                <a:cxnLst>
                  <a:cxn ang="0">
                    <a:pos x="950" y="85"/>
                  </a:cxn>
                  <a:cxn ang="0">
                    <a:pos x="628" y="438"/>
                  </a:cxn>
                  <a:cxn ang="0">
                    <a:pos x="66" y="471"/>
                  </a:cxn>
                  <a:cxn ang="0">
                    <a:pos x="0" y="627"/>
                  </a:cxn>
                  <a:cxn ang="0">
                    <a:pos x="372" y="1026"/>
                  </a:cxn>
                  <a:cxn ang="0">
                    <a:pos x="611" y="902"/>
                  </a:cxn>
                  <a:cxn ang="0">
                    <a:pos x="992" y="1085"/>
                  </a:cxn>
                  <a:cxn ang="0">
                    <a:pos x="1116" y="1339"/>
                  </a:cxn>
                  <a:cxn ang="0">
                    <a:pos x="1083" y="1450"/>
                  </a:cxn>
                  <a:cxn ang="0">
                    <a:pos x="1124" y="1659"/>
                  </a:cxn>
                  <a:cxn ang="0">
                    <a:pos x="1149" y="1999"/>
                  </a:cxn>
                  <a:cxn ang="0">
                    <a:pos x="1463" y="2110"/>
                  </a:cxn>
                  <a:cxn ang="0">
                    <a:pos x="1686" y="2025"/>
                  </a:cxn>
                  <a:cxn ang="0">
                    <a:pos x="1603" y="1777"/>
                  </a:cxn>
                  <a:cxn ang="0">
                    <a:pos x="1991" y="1555"/>
                  </a:cxn>
                  <a:cxn ang="0">
                    <a:pos x="2281" y="1542"/>
                  </a:cxn>
                  <a:cxn ang="0">
                    <a:pos x="2446" y="1359"/>
                  </a:cxn>
                  <a:cxn ang="0">
                    <a:pos x="2361" y="1001"/>
                  </a:cxn>
                  <a:cxn ang="0">
                    <a:pos x="2606" y="893"/>
                  </a:cxn>
                  <a:cxn ang="0">
                    <a:pos x="2815" y="454"/>
                  </a:cxn>
                  <a:cxn ang="0">
                    <a:pos x="2518" y="0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13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/>
                <a:ahLst/>
                <a:cxnLst>
                  <a:cxn ang="0">
                    <a:pos x="1423" y="65"/>
                  </a:cxn>
                  <a:cxn ang="0">
                    <a:pos x="1148" y="262"/>
                  </a:cxn>
                  <a:cxn ang="0">
                    <a:pos x="934" y="216"/>
                  </a:cxn>
                  <a:cxn ang="0">
                    <a:pos x="529" y="314"/>
                  </a:cxn>
                  <a:cxn ang="0">
                    <a:pos x="174" y="327"/>
                  </a:cxn>
                  <a:cxn ang="0">
                    <a:pos x="0" y="628"/>
                  </a:cxn>
                  <a:cxn ang="0">
                    <a:pos x="91" y="726"/>
                  </a:cxn>
                  <a:cxn ang="0">
                    <a:pos x="231" y="654"/>
                  </a:cxn>
                  <a:cxn ang="0">
                    <a:pos x="430" y="687"/>
                  </a:cxn>
                  <a:cxn ang="0">
                    <a:pos x="504" y="850"/>
                  </a:cxn>
                  <a:cxn ang="0">
                    <a:pos x="347" y="1020"/>
                  </a:cxn>
                  <a:cxn ang="0">
                    <a:pos x="529" y="1144"/>
                  </a:cxn>
                  <a:cxn ang="0">
                    <a:pos x="727" y="1105"/>
                  </a:cxn>
                  <a:cxn ang="0">
                    <a:pos x="901" y="1216"/>
                  </a:cxn>
                  <a:cxn ang="0">
                    <a:pos x="1256" y="1229"/>
                  </a:cxn>
                  <a:cxn ang="0">
                    <a:pos x="1611" y="1425"/>
                  </a:cxn>
                  <a:cxn ang="0">
                    <a:pos x="1694" y="1673"/>
                  </a:cxn>
                  <a:cxn ang="0">
                    <a:pos x="1619" y="2118"/>
                  </a:cxn>
                  <a:cxn ang="0">
                    <a:pos x="1694" y="2268"/>
                  </a:cxn>
                  <a:cxn ang="0">
                    <a:pos x="2132" y="2242"/>
                  </a:cxn>
                  <a:cxn ang="0">
                    <a:pos x="2289" y="2366"/>
                  </a:cxn>
                  <a:cxn ang="0">
                    <a:pos x="2594" y="2046"/>
                  </a:cxn>
                  <a:cxn ang="0">
                    <a:pos x="2537" y="1817"/>
                  </a:cxn>
                  <a:cxn ang="0">
                    <a:pos x="2818" y="1673"/>
                  </a:cxn>
                  <a:cxn ang="0">
                    <a:pos x="3016" y="1719"/>
                  </a:cxn>
                  <a:cxn ang="0">
                    <a:pos x="3280" y="1615"/>
                  </a:cxn>
                  <a:cxn ang="0">
                    <a:pos x="3405" y="1174"/>
                  </a:cxn>
                  <a:cxn ang="0">
                    <a:pos x="3643" y="922"/>
                  </a:cxn>
                  <a:cxn ang="0">
                    <a:pos x="3966" y="896"/>
                  </a:cxn>
                  <a:cxn ang="0">
                    <a:pos x="3908" y="733"/>
                  </a:cxn>
                  <a:cxn ang="0">
                    <a:pos x="3669" y="563"/>
                  </a:cxn>
                  <a:cxn ang="0">
                    <a:pos x="3817" y="210"/>
                  </a:cxn>
                  <a:cxn ang="0">
                    <a:pos x="3590" y="0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14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/>
                <a:ahLst/>
                <a:cxnLst>
                  <a:cxn ang="0">
                    <a:pos x="81" y="0"/>
                  </a:cxn>
                  <a:cxn ang="0">
                    <a:pos x="133" y="328"/>
                  </a:cxn>
                  <a:cxn ang="0">
                    <a:pos x="0" y="666"/>
                  </a:cxn>
                  <a:cxn ang="0">
                    <a:pos x="83" y="1221"/>
                  </a:cxn>
                  <a:cxn ang="0">
                    <a:pos x="413" y="1515"/>
                  </a:cxn>
                  <a:cxn ang="0">
                    <a:pos x="881" y="1700"/>
                  </a:cxn>
                  <a:cxn ang="0">
                    <a:pos x="1440" y="1651"/>
                  </a:cxn>
                  <a:cxn ang="0">
                    <a:pos x="1755" y="1940"/>
                  </a:cxn>
                  <a:cxn ang="0">
                    <a:pos x="1653" y="2126"/>
                  </a:cxn>
                  <a:cxn ang="0">
                    <a:pos x="1136" y="2142"/>
                  </a:cxn>
                  <a:cxn ang="0">
                    <a:pos x="911" y="2021"/>
                  </a:cxn>
                  <a:cxn ang="0">
                    <a:pos x="739" y="2142"/>
                  </a:cxn>
                  <a:cxn ang="0">
                    <a:pos x="954" y="2524"/>
                  </a:cxn>
                  <a:cxn ang="0">
                    <a:pos x="973" y="2905"/>
                  </a:cxn>
                  <a:cxn ang="0">
                    <a:pos x="1511" y="3107"/>
                  </a:cxn>
                  <a:cxn ang="0">
                    <a:pos x="1644" y="2922"/>
                  </a:cxn>
                  <a:cxn ang="0">
                    <a:pos x="2077" y="2797"/>
                  </a:cxn>
                  <a:cxn ang="0">
                    <a:pos x="2610" y="2962"/>
                  </a:cxn>
                  <a:cxn ang="0">
                    <a:pos x="3222" y="2812"/>
                  </a:cxn>
                  <a:cxn ang="0">
                    <a:pos x="3443" y="2922"/>
                  </a:cxn>
                  <a:cxn ang="0">
                    <a:pos x="3861" y="2648"/>
                  </a:cxn>
                  <a:cxn ang="0">
                    <a:pos x="4125" y="2311"/>
                  </a:cxn>
                  <a:cxn ang="0">
                    <a:pos x="4369" y="2318"/>
                  </a:cxn>
                  <a:cxn ang="0">
                    <a:pos x="4554" y="2445"/>
                  </a:cxn>
                  <a:cxn ang="0">
                    <a:pos x="5015" y="2142"/>
                  </a:cxn>
                  <a:cxn ang="0">
                    <a:pos x="5404" y="2185"/>
                  </a:cxn>
                  <a:cxn ang="0">
                    <a:pos x="5732" y="2069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15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/>
                <a:ahLst/>
                <a:cxnLst>
                  <a:cxn ang="0">
                    <a:pos x="240" y="0"/>
                  </a:cxn>
                  <a:cxn ang="0">
                    <a:pos x="0" y="336"/>
                  </a:cxn>
                  <a:cxn ang="0">
                    <a:pos x="82" y="821"/>
                  </a:cxn>
                  <a:cxn ang="0">
                    <a:pos x="243" y="873"/>
                  </a:cxn>
                  <a:cxn ang="0">
                    <a:pos x="473" y="1087"/>
                  </a:cxn>
                  <a:cxn ang="0">
                    <a:pos x="557" y="1441"/>
                  </a:cxn>
                  <a:cxn ang="0">
                    <a:pos x="839" y="1499"/>
                  </a:cxn>
                  <a:cxn ang="0">
                    <a:pos x="1258" y="1349"/>
                  </a:cxn>
                  <a:cxn ang="0">
                    <a:pos x="1307" y="1493"/>
                  </a:cxn>
                  <a:cxn ang="0">
                    <a:pos x="1621" y="1513"/>
                  </a:cxn>
                  <a:cxn ang="0">
                    <a:pos x="1862" y="1865"/>
                  </a:cxn>
                  <a:cxn ang="0">
                    <a:pos x="1668" y="2166"/>
                  </a:cxn>
                  <a:cxn ang="0">
                    <a:pos x="1308" y="2217"/>
                  </a:cxn>
                  <a:cxn ang="0">
                    <a:pos x="992" y="2172"/>
                  </a:cxn>
                  <a:cxn ang="0">
                    <a:pos x="903" y="2244"/>
                  </a:cxn>
                  <a:cxn ang="0">
                    <a:pos x="1008" y="2415"/>
                  </a:cxn>
                  <a:cxn ang="0">
                    <a:pos x="992" y="2538"/>
                  </a:cxn>
                  <a:cxn ang="0">
                    <a:pos x="1137" y="2760"/>
                  </a:cxn>
                  <a:cxn ang="0">
                    <a:pos x="1661" y="2623"/>
                  </a:cxn>
                  <a:cxn ang="0">
                    <a:pos x="1725" y="2492"/>
                  </a:cxn>
                  <a:cxn ang="0">
                    <a:pos x="1895" y="2551"/>
                  </a:cxn>
                  <a:cxn ang="0">
                    <a:pos x="2338" y="2448"/>
                  </a:cxn>
                  <a:cxn ang="0">
                    <a:pos x="2443" y="2714"/>
                  </a:cxn>
                  <a:cxn ang="0">
                    <a:pos x="2870" y="2541"/>
                  </a:cxn>
                  <a:cxn ang="0">
                    <a:pos x="3264" y="2591"/>
                  </a:cxn>
                  <a:cxn ang="0">
                    <a:pos x="3522" y="2427"/>
                  </a:cxn>
                  <a:cxn ang="0">
                    <a:pos x="3594" y="2081"/>
                  </a:cxn>
                  <a:cxn ang="0">
                    <a:pos x="4013" y="2087"/>
                  </a:cxn>
                  <a:cxn ang="0">
                    <a:pos x="4070" y="1924"/>
                  </a:cxn>
                  <a:cxn ang="0">
                    <a:pos x="4239" y="1931"/>
                  </a:cxn>
                  <a:cxn ang="0">
                    <a:pos x="4465" y="2094"/>
                  </a:cxn>
                  <a:cxn ang="0">
                    <a:pos x="4836" y="1814"/>
                  </a:cxn>
                  <a:cxn ang="0">
                    <a:pos x="5225" y="1785"/>
                  </a:cxn>
                  <a:cxn ang="0">
                    <a:pos x="5367" y="1571"/>
                  </a:cxn>
                  <a:cxn ang="0">
                    <a:pos x="5512" y="1585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16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/>
                <a:ahLst/>
                <a:cxnLst>
                  <a:cxn ang="0">
                    <a:pos x="139" y="0"/>
                  </a:cxn>
                  <a:cxn ang="0">
                    <a:pos x="210" y="233"/>
                  </a:cxn>
                  <a:cxn ang="0">
                    <a:pos x="159" y="643"/>
                  </a:cxn>
                  <a:cxn ang="0">
                    <a:pos x="454" y="771"/>
                  </a:cxn>
                  <a:cxn ang="0">
                    <a:pos x="605" y="1046"/>
                  </a:cxn>
                  <a:cxn ang="0">
                    <a:pos x="790" y="1189"/>
                  </a:cxn>
                  <a:cxn ang="0">
                    <a:pos x="540" y="1111"/>
                  </a:cxn>
                  <a:cxn ang="0">
                    <a:pos x="363" y="883"/>
                  </a:cxn>
                  <a:cxn ang="0">
                    <a:pos x="139" y="852"/>
                  </a:cxn>
                  <a:cxn ang="0">
                    <a:pos x="0" y="499"/>
                  </a:cxn>
                  <a:cxn ang="0">
                    <a:pos x="48" y="209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17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28" y="328"/>
                  </a:cxn>
                  <a:cxn ang="0">
                    <a:pos x="9" y="659"/>
                  </a:cxn>
                  <a:cxn ang="0">
                    <a:pos x="40" y="763"/>
                  </a:cxn>
                  <a:cxn ang="0">
                    <a:pos x="234" y="739"/>
                  </a:cxn>
                  <a:cxn ang="0">
                    <a:pos x="344" y="1055"/>
                  </a:cxn>
                  <a:cxn ang="0">
                    <a:pos x="579" y="1117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18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/>
                <a:ahLst/>
                <a:cxnLst>
                  <a:cxn ang="0">
                    <a:pos x="1118" y="0"/>
                  </a:cxn>
                  <a:cxn ang="0">
                    <a:pos x="1179" y="225"/>
                  </a:cxn>
                  <a:cxn ang="0">
                    <a:pos x="1393" y="339"/>
                  </a:cxn>
                  <a:cxn ang="0">
                    <a:pos x="1404" y="548"/>
                  </a:cxn>
                  <a:cxn ang="0">
                    <a:pos x="1342" y="732"/>
                  </a:cxn>
                  <a:cxn ang="0">
                    <a:pos x="1434" y="925"/>
                  </a:cxn>
                  <a:cxn ang="0">
                    <a:pos x="1455" y="1109"/>
                  </a:cxn>
                  <a:cxn ang="0">
                    <a:pos x="1311" y="1142"/>
                  </a:cxn>
                  <a:cxn ang="0">
                    <a:pos x="926" y="1384"/>
                  </a:cxn>
                  <a:cxn ang="0">
                    <a:pos x="975" y="1456"/>
                  </a:cxn>
                  <a:cxn ang="0">
                    <a:pos x="956" y="1624"/>
                  </a:cxn>
                  <a:cxn ang="0">
                    <a:pos x="782" y="1817"/>
                  </a:cxn>
                  <a:cxn ang="0">
                    <a:pos x="539" y="1978"/>
                  </a:cxn>
                  <a:cxn ang="0">
                    <a:pos x="152" y="2026"/>
                  </a:cxn>
                  <a:cxn ang="0">
                    <a:pos x="19" y="2251"/>
                  </a:cxn>
                  <a:cxn ang="0">
                    <a:pos x="0" y="2396"/>
                  </a:cxn>
                  <a:cxn ang="0">
                    <a:pos x="213" y="2179"/>
                  </a:cxn>
                  <a:cxn ang="0">
                    <a:pos x="629" y="2090"/>
                  </a:cxn>
                  <a:cxn ang="0">
                    <a:pos x="894" y="1906"/>
                  </a:cxn>
                  <a:cxn ang="0">
                    <a:pos x="1230" y="1986"/>
                  </a:cxn>
                  <a:cxn ang="0">
                    <a:pos x="1668" y="1906"/>
                  </a:cxn>
                  <a:cxn ang="0">
                    <a:pos x="1983" y="1745"/>
                  </a:cxn>
                  <a:cxn ang="0">
                    <a:pos x="2014" y="1600"/>
                  </a:cxn>
                  <a:cxn ang="0">
                    <a:pos x="2237" y="1496"/>
                  </a:cxn>
                  <a:cxn ang="0">
                    <a:pos x="2359" y="1552"/>
                  </a:cxn>
                  <a:cxn ang="0">
                    <a:pos x="2471" y="1479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19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/>
                <a:ahLst/>
                <a:cxnLst>
                  <a:cxn ang="0">
                    <a:pos x="620" y="155"/>
                  </a:cxn>
                  <a:cxn ang="0">
                    <a:pos x="421" y="155"/>
                  </a:cxn>
                  <a:cxn ang="0">
                    <a:pos x="205" y="507"/>
                  </a:cxn>
                  <a:cxn ang="0">
                    <a:pos x="0" y="673"/>
                  </a:cxn>
                  <a:cxn ang="0">
                    <a:pos x="487" y="783"/>
                  </a:cxn>
                  <a:cxn ang="0">
                    <a:pos x="425" y="1009"/>
                  </a:cxn>
                  <a:cxn ang="0">
                    <a:pos x="617" y="1086"/>
                  </a:cxn>
                  <a:cxn ang="0">
                    <a:pos x="498" y="1349"/>
                  </a:cxn>
                  <a:cxn ang="0">
                    <a:pos x="961" y="1035"/>
                  </a:cxn>
                  <a:cxn ang="0">
                    <a:pos x="926" y="776"/>
                  </a:cxn>
                  <a:cxn ang="0">
                    <a:pos x="1181" y="749"/>
                  </a:cxn>
                  <a:cxn ang="0">
                    <a:pos x="1399" y="601"/>
                  </a:cxn>
                  <a:cxn ang="0">
                    <a:pos x="1315" y="416"/>
                  </a:cxn>
                  <a:cxn ang="0">
                    <a:pos x="1341" y="196"/>
                  </a:cxn>
                  <a:cxn ang="0">
                    <a:pos x="1171" y="164"/>
                  </a:cxn>
                  <a:cxn ang="0">
                    <a:pos x="928" y="0"/>
                  </a:cxn>
                  <a:cxn ang="0">
                    <a:pos x="620" y="155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0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/>
                <a:ahLst/>
                <a:cxnLst>
                  <a:cxn ang="0">
                    <a:pos x="719" y="183"/>
                  </a:cxn>
                  <a:cxn ang="0">
                    <a:pos x="760" y="33"/>
                  </a:cxn>
                  <a:cxn ang="0">
                    <a:pos x="884" y="0"/>
                  </a:cxn>
                  <a:cxn ang="0">
                    <a:pos x="983" y="78"/>
                  </a:cxn>
                  <a:cxn ang="0">
                    <a:pos x="1082" y="248"/>
                  </a:cxn>
                  <a:cxn ang="0">
                    <a:pos x="1256" y="229"/>
                  </a:cxn>
                  <a:cxn ang="0">
                    <a:pos x="1248" y="359"/>
                  </a:cxn>
                  <a:cxn ang="0">
                    <a:pos x="1016" y="431"/>
                  </a:cxn>
                  <a:cxn ang="0">
                    <a:pos x="879" y="417"/>
                  </a:cxn>
                  <a:cxn ang="0">
                    <a:pos x="719" y="481"/>
                  </a:cxn>
                  <a:cxn ang="0">
                    <a:pos x="591" y="633"/>
                  </a:cxn>
                  <a:cxn ang="0">
                    <a:pos x="423" y="537"/>
                  </a:cxn>
                  <a:cxn ang="0">
                    <a:pos x="256" y="810"/>
                  </a:cxn>
                  <a:cxn ang="0">
                    <a:pos x="66" y="764"/>
                  </a:cxn>
                  <a:cxn ang="0">
                    <a:pos x="0" y="601"/>
                  </a:cxn>
                  <a:cxn ang="0">
                    <a:pos x="157" y="483"/>
                  </a:cxn>
                  <a:cxn ang="0">
                    <a:pos x="248" y="281"/>
                  </a:cxn>
                  <a:cxn ang="0">
                    <a:pos x="438" y="150"/>
                  </a:cxn>
                  <a:cxn ang="0">
                    <a:pos x="719" y="189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1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/>
                <a:ahLst/>
                <a:cxnLst>
                  <a:cxn ang="0">
                    <a:pos x="2838" y="16"/>
                  </a:cxn>
                  <a:cxn ang="0">
                    <a:pos x="2493" y="0"/>
                  </a:cxn>
                  <a:cxn ang="0">
                    <a:pos x="2278" y="81"/>
                  </a:cxn>
                  <a:cxn ang="0">
                    <a:pos x="1936" y="44"/>
                  </a:cxn>
                  <a:cxn ang="0">
                    <a:pos x="1739" y="354"/>
                  </a:cxn>
                  <a:cxn ang="0">
                    <a:pos x="1600" y="212"/>
                  </a:cxn>
                  <a:cxn ang="0">
                    <a:pos x="1352" y="308"/>
                  </a:cxn>
                  <a:cxn ang="0">
                    <a:pos x="1445" y="515"/>
                  </a:cxn>
                  <a:cxn ang="0">
                    <a:pos x="1072" y="412"/>
                  </a:cxn>
                  <a:cxn ang="0">
                    <a:pos x="888" y="540"/>
                  </a:cxn>
                  <a:cxn ang="0">
                    <a:pos x="0" y="660"/>
                  </a:cxn>
                  <a:cxn ang="0">
                    <a:pos x="288" y="788"/>
                  </a:cxn>
                  <a:cxn ang="0">
                    <a:pos x="1040" y="676"/>
                  </a:cxn>
                  <a:cxn ang="0">
                    <a:pos x="1272" y="748"/>
                  </a:cxn>
                  <a:cxn ang="0">
                    <a:pos x="2096" y="691"/>
                  </a:cxn>
                  <a:cxn ang="0">
                    <a:pos x="2320" y="748"/>
                  </a:cxn>
                  <a:cxn ang="0">
                    <a:pos x="2456" y="596"/>
                  </a:cxn>
                  <a:cxn ang="0">
                    <a:pos x="2712" y="716"/>
                  </a:cxn>
                  <a:cxn ang="0">
                    <a:pos x="2716" y="339"/>
                  </a:cxn>
                  <a:cxn ang="0">
                    <a:pos x="2848" y="258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2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06" y="313"/>
                  </a:cxn>
                  <a:cxn ang="0">
                    <a:pos x="106" y="634"/>
                  </a:cxn>
                  <a:cxn ang="0">
                    <a:pos x="268" y="854"/>
                  </a:cxn>
                  <a:cxn ang="0">
                    <a:pos x="278" y="577"/>
                  </a:cxn>
                  <a:cxn ang="0">
                    <a:pos x="238" y="400"/>
                  </a:cxn>
                  <a:cxn ang="0">
                    <a:pos x="319" y="240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3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/>
                <a:ahLst/>
                <a:cxnLst>
                  <a:cxn ang="0">
                    <a:pos x="504" y="0"/>
                  </a:cxn>
                  <a:cxn ang="0">
                    <a:pos x="320" y="61"/>
                  </a:cxn>
                  <a:cxn ang="0">
                    <a:pos x="238" y="109"/>
                  </a:cxn>
                  <a:cxn ang="0">
                    <a:pos x="144" y="216"/>
                  </a:cxn>
                  <a:cxn ang="0">
                    <a:pos x="0" y="392"/>
                  </a:cxn>
                  <a:cxn ang="0">
                    <a:pos x="360" y="263"/>
                  </a:cxn>
                  <a:cxn ang="0">
                    <a:pos x="432" y="182"/>
                  </a:cxn>
                  <a:cxn ang="0">
                    <a:pos x="646" y="142"/>
                  </a:cxn>
                  <a:cxn ang="0">
                    <a:pos x="504" y="0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4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96" y="336"/>
                  </a:cxn>
                  <a:cxn ang="0">
                    <a:pos x="384" y="384"/>
                  </a:cxn>
                  <a:cxn ang="0">
                    <a:pos x="576" y="720"/>
                  </a:cxn>
                  <a:cxn ang="0">
                    <a:pos x="528" y="960"/>
                  </a:cxn>
                  <a:cxn ang="0">
                    <a:pos x="672" y="1104"/>
                  </a:cxn>
                  <a:cxn ang="0">
                    <a:pos x="576" y="1392"/>
                  </a:cxn>
                  <a:cxn ang="0">
                    <a:pos x="624" y="1632"/>
                  </a:cxn>
                  <a:cxn ang="0">
                    <a:pos x="1488" y="1872"/>
                  </a:cxn>
                  <a:cxn ang="0">
                    <a:pos x="1680" y="1728"/>
                  </a:cxn>
                  <a:cxn ang="0">
                    <a:pos x="2208" y="1728"/>
                  </a:cxn>
                  <a:cxn ang="0">
                    <a:pos x="2304" y="1632"/>
                  </a:cxn>
                  <a:cxn ang="0">
                    <a:pos x="2736" y="1872"/>
                  </a:cxn>
                  <a:cxn ang="0">
                    <a:pos x="2640" y="1920"/>
                  </a:cxn>
                  <a:cxn ang="0">
                    <a:pos x="2304" y="1824"/>
                  </a:cxn>
                  <a:cxn ang="0">
                    <a:pos x="2160" y="1872"/>
                  </a:cxn>
                  <a:cxn ang="0">
                    <a:pos x="1632" y="1920"/>
                  </a:cxn>
                  <a:cxn ang="0">
                    <a:pos x="1440" y="1920"/>
                  </a:cxn>
                  <a:cxn ang="0">
                    <a:pos x="480" y="1824"/>
                  </a:cxn>
                  <a:cxn ang="0">
                    <a:pos x="192" y="1872"/>
                  </a:cxn>
                  <a:cxn ang="0">
                    <a:pos x="96" y="1680"/>
                  </a:cxn>
                  <a:cxn ang="0">
                    <a:pos x="288" y="1440"/>
                  </a:cxn>
                  <a:cxn ang="0">
                    <a:pos x="336" y="1104"/>
                  </a:cxn>
                  <a:cxn ang="0">
                    <a:pos x="144" y="864"/>
                  </a:cxn>
                  <a:cxn ang="0">
                    <a:pos x="240" y="624"/>
                  </a:cxn>
                  <a:cxn ang="0">
                    <a:pos x="48" y="528"/>
                  </a:cxn>
                  <a:cxn ang="0">
                    <a:pos x="0" y="0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7425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17426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27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28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29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0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1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2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3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4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5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6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7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8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39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0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1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2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3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4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5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6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7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8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49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0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1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2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3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4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5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6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7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8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59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0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1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2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3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4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5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6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7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8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69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0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1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2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3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4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5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6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7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8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79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0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1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2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3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4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5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6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7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8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89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/>
                <a:ahLst/>
                <a:cxnLst>
                  <a:cxn ang="0">
                    <a:pos x="0" y="144"/>
                  </a:cxn>
                  <a:cxn ang="0">
                    <a:pos x="28" y="147"/>
                  </a:cxn>
                  <a:cxn ang="0">
                    <a:pos x="64" y="46"/>
                  </a:cxn>
                  <a:cxn ang="0">
                    <a:pos x="94" y="151"/>
                  </a:cxn>
                  <a:cxn ang="0">
                    <a:pos x="129" y="151"/>
                  </a:cxn>
                  <a:cxn ang="0">
                    <a:pos x="180" y="9"/>
                  </a:cxn>
                  <a:cxn ang="0">
                    <a:pos x="148" y="10"/>
                  </a:cxn>
                  <a:cxn ang="0">
                    <a:pos x="112" y="112"/>
                  </a:cxn>
                  <a:cxn ang="0">
                    <a:pos x="79" y="0"/>
                  </a:cxn>
                  <a:cxn ang="0">
                    <a:pos x="48" y="0"/>
                  </a:cxn>
                  <a:cxn ang="0">
                    <a:pos x="0" y="144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0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1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2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3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4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5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6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7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8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499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0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1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2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3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4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5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6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7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8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09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0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1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2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3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4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5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6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7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8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19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0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1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2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3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4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5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6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7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8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29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0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1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2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3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4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5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6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7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8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39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0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1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2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3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4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5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46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/>
                <a:ahLst/>
                <a:cxnLst>
                  <a:cxn ang="0">
                    <a:pos x="168" y="120"/>
                  </a:cxn>
                  <a:cxn ang="0">
                    <a:pos x="204" y="12"/>
                  </a:cxn>
                  <a:cxn ang="0">
                    <a:pos x="42" y="0"/>
                  </a:cxn>
                  <a:cxn ang="0">
                    <a:pos x="0" y="108"/>
                  </a:cxn>
                  <a:cxn ang="0">
                    <a:pos x="30" y="114"/>
                  </a:cxn>
                  <a:cxn ang="0">
                    <a:pos x="60" y="30"/>
                  </a:cxn>
                  <a:cxn ang="0">
                    <a:pos x="102" y="36"/>
                  </a:cxn>
                  <a:cxn ang="0">
                    <a:pos x="78" y="108"/>
                  </a:cxn>
                  <a:cxn ang="0">
                    <a:pos x="102" y="108"/>
                  </a:cxn>
                  <a:cxn ang="0">
                    <a:pos x="132" y="36"/>
                  </a:cxn>
                  <a:cxn ang="0">
                    <a:pos x="162" y="36"/>
                  </a:cxn>
                  <a:cxn ang="0">
                    <a:pos x="138" y="114"/>
                  </a:cxn>
                  <a:cxn ang="0">
                    <a:pos x="168" y="120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47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/>
                <a:ahLst/>
                <a:cxnLst>
                  <a:cxn ang="0">
                    <a:pos x="66" y="36"/>
                  </a:cxn>
                  <a:cxn ang="0">
                    <a:pos x="66" y="36"/>
                  </a:cxn>
                  <a:cxn ang="0">
                    <a:pos x="18" y="24"/>
                  </a:cxn>
                  <a:cxn ang="0">
                    <a:pos x="0" y="30"/>
                  </a:cxn>
                  <a:cxn ang="0">
                    <a:pos x="36" y="78"/>
                  </a:cxn>
                  <a:cxn ang="0">
                    <a:pos x="48" y="72"/>
                  </a:cxn>
                  <a:cxn ang="0">
                    <a:pos x="24" y="36"/>
                  </a:cxn>
                  <a:cxn ang="0">
                    <a:pos x="24" y="36"/>
                  </a:cxn>
                  <a:cxn ang="0">
                    <a:pos x="72" y="54"/>
                  </a:cxn>
                  <a:cxn ang="0">
                    <a:pos x="90" y="42"/>
                  </a:cxn>
                  <a:cxn ang="0">
                    <a:pos x="54" y="0"/>
                  </a:cxn>
                  <a:cxn ang="0">
                    <a:pos x="42" y="6"/>
                  </a:cxn>
                  <a:cxn ang="0">
                    <a:pos x="66" y="36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48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/>
                <a:ahLst/>
                <a:cxnLst>
                  <a:cxn ang="0">
                    <a:pos x="54" y="89"/>
                  </a:cxn>
                  <a:cxn ang="0">
                    <a:pos x="65" y="83"/>
                  </a:cxn>
                  <a:cxn ang="0">
                    <a:pos x="48" y="35"/>
                  </a:cxn>
                  <a:cxn ang="0">
                    <a:pos x="89" y="65"/>
                  </a:cxn>
                  <a:cxn ang="0">
                    <a:pos x="101" y="59"/>
                  </a:cxn>
                  <a:cxn ang="0">
                    <a:pos x="83" y="0"/>
                  </a:cxn>
                  <a:cxn ang="0">
                    <a:pos x="71" y="12"/>
                  </a:cxn>
                  <a:cxn ang="0">
                    <a:pos x="83" y="41"/>
                  </a:cxn>
                  <a:cxn ang="0">
                    <a:pos x="48" y="23"/>
                  </a:cxn>
                  <a:cxn ang="0">
                    <a:pos x="36" y="29"/>
                  </a:cxn>
                  <a:cxn ang="0">
                    <a:pos x="45" y="68"/>
                  </a:cxn>
                  <a:cxn ang="0">
                    <a:pos x="18" y="41"/>
                  </a:cxn>
                  <a:cxn ang="0">
                    <a:pos x="0" y="53"/>
                  </a:cxn>
                  <a:cxn ang="0">
                    <a:pos x="54" y="89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49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/>
                <a:ahLst/>
                <a:cxnLst>
                  <a:cxn ang="0">
                    <a:pos x="36" y="78"/>
                  </a:cxn>
                  <a:cxn ang="0">
                    <a:pos x="83" y="48"/>
                  </a:cxn>
                  <a:cxn ang="0">
                    <a:pos x="54" y="0"/>
                  </a:cxn>
                  <a:cxn ang="0">
                    <a:pos x="0" y="30"/>
                  </a:cxn>
                  <a:cxn ang="0">
                    <a:pos x="6" y="36"/>
                  </a:cxn>
                  <a:cxn ang="0">
                    <a:pos x="42" y="18"/>
                  </a:cxn>
                  <a:cxn ang="0">
                    <a:pos x="54" y="30"/>
                  </a:cxn>
                  <a:cxn ang="0">
                    <a:pos x="24" y="48"/>
                  </a:cxn>
                  <a:cxn ang="0">
                    <a:pos x="30" y="54"/>
                  </a:cxn>
                  <a:cxn ang="0">
                    <a:pos x="60" y="36"/>
                  </a:cxn>
                  <a:cxn ang="0">
                    <a:pos x="66" y="48"/>
                  </a:cxn>
                  <a:cxn ang="0">
                    <a:pos x="30" y="66"/>
                  </a:cxn>
                  <a:cxn ang="0">
                    <a:pos x="36" y="78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0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/>
                <a:ahLst/>
                <a:cxnLst>
                  <a:cxn ang="0">
                    <a:pos x="90" y="30"/>
                  </a:cxn>
                  <a:cxn ang="0">
                    <a:pos x="66" y="0"/>
                  </a:cxn>
                  <a:cxn ang="0">
                    <a:pos x="0" y="36"/>
                  </a:cxn>
                  <a:cxn ang="0">
                    <a:pos x="24" y="72"/>
                  </a:cxn>
                  <a:cxn ang="0">
                    <a:pos x="36" y="66"/>
                  </a:cxn>
                  <a:cxn ang="0">
                    <a:pos x="18" y="42"/>
                  </a:cxn>
                  <a:cxn ang="0">
                    <a:pos x="36" y="30"/>
                  </a:cxn>
                  <a:cxn ang="0">
                    <a:pos x="54" y="54"/>
                  </a:cxn>
                  <a:cxn ang="0">
                    <a:pos x="60" y="48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78" y="42"/>
                  </a:cxn>
                  <a:cxn ang="0">
                    <a:pos x="90" y="30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1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/>
                <a:ahLst/>
                <a:cxnLst>
                  <a:cxn ang="0">
                    <a:pos x="42" y="60"/>
                  </a:cxn>
                  <a:cxn ang="0">
                    <a:pos x="42" y="60"/>
                  </a:cxn>
                  <a:cxn ang="0">
                    <a:pos x="72" y="12"/>
                  </a:cxn>
                  <a:cxn ang="0">
                    <a:pos x="66" y="0"/>
                  </a:cxn>
                  <a:cxn ang="0">
                    <a:pos x="0" y="42"/>
                  </a:cxn>
                  <a:cxn ang="0">
                    <a:pos x="6" y="54"/>
                  </a:cxn>
                  <a:cxn ang="0">
                    <a:pos x="54" y="24"/>
                  </a:cxn>
                  <a:cxn ang="0">
                    <a:pos x="54" y="24"/>
                  </a:cxn>
                  <a:cxn ang="0">
                    <a:pos x="18" y="72"/>
                  </a:cxn>
                  <a:cxn ang="0">
                    <a:pos x="24" y="84"/>
                  </a:cxn>
                  <a:cxn ang="0">
                    <a:pos x="90" y="42"/>
                  </a:cxn>
                  <a:cxn ang="0">
                    <a:pos x="84" y="30"/>
                  </a:cxn>
                  <a:cxn ang="0">
                    <a:pos x="42" y="60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2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3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/>
                <a:ahLst/>
                <a:cxnLst>
                  <a:cxn ang="0">
                    <a:pos x="18" y="48"/>
                  </a:cxn>
                  <a:cxn ang="0">
                    <a:pos x="18" y="48"/>
                  </a:cxn>
                  <a:cxn ang="0">
                    <a:pos x="30" y="42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18" y="48"/>
                  </a:cxn>
                  <a:cxn ang="0">
                    <a:pos x="18" y="48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4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24" y="0"/>
                  </a:cxn>
                  <a:cxn ang="0">
                    <a:pos x="24" y="0"/>
                  </a:cxn>
                  <a:cxn ang="0">
                    <a:pos x="0" y="36"/>
                  </a:cxn>
                  <a:cxn ang="0">
                    <a:pos x="0" y="6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5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56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557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8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59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87" y="582"/>
                  </a:cxn>
                  <a:cxn ang="0">
                    <a:pos x="348" y="1272"/>
                  </a:cxn>
                  <a:cxn ang="0">
                    <a:pos x="54" y="676"/>
                  </a:cxn>
                  <a:cxn ang="0">
                    <a:pos x="0" y="0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 w="9525" cap="flat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60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7561" name="Rectangle 15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407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7562" name="Rectangle 15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756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7564" name="Rectangle 15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fld id="{663B1649-ACBB-4B32-893C-5E532EDECA96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7565" name="Rectangle 157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00200"/>
            <a:ext cx="8540750" cy="449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Using the 2001 Census – Measuring Deprivation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Casweb</a:t>
            </a:r>
          </a:p>
        </p:txBody>
      </p:sp>
      <p:sp>
        <p:nvSpPr>
          <p:cNvPr id="30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Maps can be produced by sourcing statistical data from ‘CASWEB’ which is a web site providing downloadable data from the UK statistics office and namely the census data for the UK.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aim off the study 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Focus on an area e.g South Wales</a:t>
            </a:r>
          </a:p>
          <a:p>
            <a:r>
              <a:rPr lang="en-GB" sz="2800"/>
              <a:t> Gather the available statistics for that area according to census boundaries. </a:t>
            </a:r>
          </a:p>
          <a:p>
            <a:r>
              <a:rPr lang="en-GB" sz="2800"/>
              <a:t>The study example analyses the data available for the City and County of Swansea. </a:t>
            </a:r>
          </a:p>
          <a:p>
            <a:r>
              <a:rPr lang="en-GB" sz="2800"/>
              <a:t>Collect the data usually in .CSv or excell format</a:t>
            </a:r>
          </a:p>
          <a:p>
            <a:r>
              <a:rPr lang="en-GB" sz="2800"/>
              <a:t>Data was used to calculate the Townsend deprivation index for Swansea.</a:t>
            </a:r>
            <a:r>
              <a:rPr lang="en-US" sz="2800"/>
              <a:t> </a:t>
            </a:r>
            <a:endParaRPr lang="en-GB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Peter Townsend, has stated that:</a:t>
            </a:r>
            <a:endParaRPr lang="en-GB"/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800"/>
          </a:p>
          <a:p>
            <a:pPr>
              <a:lnSpc>
                <a:spcPct val="90000"/>
              </a:lnSpc>
            </a:pPr>
            <a:r>
              <a:rPr lang="en-US" sz="2800"/>
              <a:t>“Deprivation may be defined as a state of observable and demonstrable disadvantage, relative to the local community or the wider society or nation to which an individual, family or groups belong.”</a:t>
            </a:r>
            <a:r>
              <a:rPr lang="en-US" sz="2800">
                <a:hlinkClick r:id="" action="ppaction://noaction"/>
              </a:rPr>
              <a:t>[1]</a:t>
            </a:r>
            <a:endParaRPr lang="en-GB" sz="2800"/>
          </a:p>
          <a:p>
            <a:pPr>
              <a:lnSpc>
                <a:spcPct val="90000"/>
              </a:lnSpc>
            </a:pPr>
            <a:r>
              <a:rPr lang="en-GB" sz="2800"/>
              <a:t/>
            </a:r>
            <a:br>
              <a:rPr lang="en-GB" sz="2800"/>
            </a:br>
            <a:r>
              <a:rPr lang="en-GB" sz="2800">
                <a:hlinkClick r:id="" action="ppaction://noaction"/>
              </a:rPr>
              <a:t>[1]</a:t>
            </a:r>
            <a:r>
              <a:rPr lang="en-GB" sz="2800"/>
              <a:t> </a:t>
            </a:r>
            <a:r>
              <a:rPr lang="en-US" sz="2800"/>
              <a:t>Indices of Deprivation Briefing Paper – Spring 2004Published by: Local Government Data Unit – Wales</a:t>
            </a:r>
            <a:endParaRPr lang="en-GB" sz="28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/>
              <a:t>Thematic map showing Swansea and percentage overcrowding per census ward  </a:t>
            </a:r>
          </a:p>
        </p:txBody>
      </p:sp>
      <p:pic>
        <p:nvPicPr>
          <p:cNvPr id="21508" name="Picture 4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750" y="1700213"/>
            <a:ext cx="8064500" cy="4652962"/>
          </a:xfrm>
          <a:noFill/>
          <a:ln/>
        </p:spPr>
      </p:pic>
      <p:sp>
        <p:nvSpPr>
          <p:cNvPr id="21509" name="Oval 5"/>
          <p:cNvSpPr>
            <a:spLocks noChangeArrowheads="1"/>
          </p:cNvSpPr>
          <p:nvPr/>
        </p:nvSpPr>
        <p:spPr bwMode="auto">
          <a:xfrm>
            <a:off x="5508625" y="2133600"/>
            <a:ext cx="1257300" cy="1485900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3563938" y="4724400"/>
            <a:ext cx="914400" cy="1311275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The above map indicates the percentage overcrowding per census ward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 As can be seen central Swansea has a higher Townsend index score and most areas report increased overcrowding.</a:t>
            </a:r>
          </a:p>
          <a:p>
            <a:pPr>
              <a:lnSpc>
                <a:spcPct val="80000"/>
              </a:lnSpc>
            </a:pPr>
            <a:r>
              <a:rPr lang="en-GB" sz="2400"/>
              <a:t>In the inner city areas of Swansea we do see a number of  high rise council flats and towards the Townhill area large council estates where individuals are not home owners and houses have a higher than average occupancy. </a:t>
            </a:r>
          </a:p>
          <a:p>
            <a:pPr>
              <a:lnSpc>
                <a:spcPct val="80000"/>
              </a:lnSpc>
            </a:pPr>
            <a:r>
              <a:rPr lang="en-GB" sz="2400"/>
              <a:t>But this figure could be falsely elevated because traditionally Moutpleasant and central Swansea house much of the student population in shared rental accommodation. </a:t>
            </a:r>
          </a:p>
          <a:p>
            <a:pPr>
              <a:lnSpc>
                <a:spcPct val="80000"/>
              </a:lnSpc>
            </a:pPr>
            <a:r>
              <a:rPr lang="en-GB" sz="2400"/>
              <a:t>Again this could be one of the factors elevating the Townsend index in Swansea west, also a popular student accommodation hot spot.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examine the percentage unemployment against the areas of depravation. </a:t>
            </a:r>
          </a:p>
        </p:txBody>
      </p:sp>
      <p:pic>
        <p:nvPicPr>
          <p:cNvPr id="23556" name="Picture 4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60450" y="1838325"/>
            <a:ext cx="7021513" cy="4021138"/>
          </a:xfrm>
          <a:noFill/>
          <a:ln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Compass">
  <a:themeElements>
    <a:clrScheme name="Compass 2">
      <a:dk1>
        <a:srgbClr val="5B5D6B"/>
      </a:dk1>
      <a:lt1>
        <a:srgbClr val="FFFFFF"/>
      </a:lt1>
      <a:dk2>
        <a:srgbClr val="5A5C6C"/>
      </a:dk2>
      <a:lt2>
        <a:srgbClr val="FFFFCC"/>
      </a:lt2>
      <a:accent1>
        <a:srgbClr val="9966FF"/>
      </a:accent1>
      <a:accent2>
        <a:srgbClr val="9383B3"/>
      </a:accent2>
      <a:accent3>
        <a:srgbClr val="B5B5BA"/>
      </a:accent3>
      <a:accent4>
        <a:srgbClr val="DADADA"/>
      </a:accent4>
      <a:accent5>
        <a:srgbClr val="CAB8FF"/>
      </a:accent5>
      <a:accent6>
        <a:srgbClr val="8576A2"/>
      </a:accent6>
      <a:hlink>
        <a:srgbClr val="A3C145"/>
      </a:hlink>
      <a:folHlink>
        <a:srgbClr val="6FA9B7"/>
      </a:folHlink>
    </a:clrScheme>
    <a:fontScheme name="Compas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ompass 1">
        <a:dk1>
          <a:srgbClr val="00007A"/>
        </a:dk1>
        <a:lt1>
          <a:srgbClr val="FFFFFF"/>
        </a:lt1>
        <a:dk2>
          <a:srgbClr val="000066"/>
        </a:dk2>
        <a:lt2>
          <a:srgbClr val="CCECFF"/>
        </a:lt2>
        <a:accent1>
          <a:srgbClr val="6F64C2"/>
        </a:accent1>
        <a:accent2>
          <a:srgbClr val="0089BA"/>
        </a:accent2>
        <a:accent3>
          <a:srgbClr val="AAAAB8"/>
        </a:accent3>
        <a:accent4>
          <a:srgbClr val="DADADA"/>
        </a:accent4>
        <a:accent5>
          <a:srgbClr val="BBB8DD"/>
        </a:accent5>
        <a:accent6>
          <a:srgbClr val="007CA8"/>
        </a:accent6>
        <a:hlink>
          <a:srgbClr val="66CCFF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2">
        <a:dk1>
          <a:srgbClr val="5B5D6B"/>
        </a:dk1>
        <a:lt1>
          <a:srgbClr val="FFFFFF"/>
        </a:lt1>
        <a:dk2>
          <a:srgbClr val="5A5C6C"/>
        </a:dk2>
        <a:lt2>
          <a:srgbClr val="FFFFCC"/>
        </a:lt2>
        <a:accent1>
          <a:srgbClr val="9966FF"/>
        </a:accent1>
        <a:accent2>
          <a:srgbClr val="9383B3"/>
        </a:accent2>
        <a:accent3>
          <a:srgbClr val="B5B5BA"/>
        </a:accent3>
        <a:accent4>
          <a:srgbClr val="DADADA"/>
        </a:accent4>
        <a:accent5>
          <a:srgbClr val="CAB8FF"/>
        </a:accent5>
        <a:accent6>
          <a:srgbClr val="8576A2"/>
        </a:accent6>
        <a:hlink>
          <a:srgbClr val="A3C145"/>
        </a:hlink>
        <a:folHlink>
          <a:srgbClr val="6FA9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3">
        <a:dk1>
          <a:srgbClr val="86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6600"/>
        </a:accent1>
        <a:accent2>
          <a:srgbClr val="FF9933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4">
        <a:dk1>
          <a:srgbClr val="676A5C"/>
        </a:dk1>
        <a:lt1>
          <a:srgbClr val="FFFFFF"/>
        </a:lt1>
        <a:dk2>
          <a:srgbClr val="686B5D"/>
        </a:dk2>
        <a:lt2>
          <a:srgbClr val="FFFFCC"/>
        </a:lt2>
        <a:accent1>
          <a:srgbClr val="CC6600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E2B8AA"/>
        </a:accent5>
        <a:accent6>
          <a:srgbClr val="738F98"/>
        </a:accent6>
        <a:hlink>
          <a:srgbClr val="DDBF4F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5">
        <a:dk1>
          <a:srgbClr val="AC835E"/>
        </a:dk1>
        <a:lt1>
          <a:srgbClr val="FFFFFF"/>
        </a:lt1>
        <a:dk2>
          <a:srgbClr val="AE8764"/>
        </a:dk2>
        <a:lt2>
          <a:srgbClr val="FFFFCC"/>
        </a:lt2>
        <a:accent1>
          <a:srgbClr val="CC6600"/>
        </a:accent1>
        <a:accent2>
          <a:srgbClr val="FF5050"/>
        </a:accent2>
        <a:accent3>
          <a:srgbClr val="D3C3B8"/>
        </a:accent3>
        <a:accent4>
          <a:srgbClr val="DADADA"/>
        </a:accent4>
        <a:accent5>
          <a:srgbClr val="E2B8AA"/>
        </a:accent5>
        <a:accent6>
          <a:srgbClr val="E74848"/>
        </a:accent6>
        <a:hlink>
          <a:srgbClr val="FFCC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6">
        <a:dk1>
          <a:srgbClr val="526133"/>
        </a:dk1>
        <a:lt1>
          <a:srgbClr val="FFFFFF"/>
        </a:lt1>
        <a:dk2>
          <a:srgbClr val="4E5D31"/>
        </a:dk2>
        <a:lt2>
          <a:srgbClr val="FFFFCC"/>
        </a:lt2>
        <a:accent1>
          <a:srgbClr val="99CC00"/>
        </a:accent1>
        <a:accent2>
          <a:srgbClr val="7A9505"/>
        </a:accent2>
        <a:accent3>
          <a:srgbClr val="B2B6AD"/>
        </a:accent3>
        <a:accent4>
          <a:srgbClr val="DADADA"/>
        </a:accent4>
        <a:accent5>
          <a:srgbClr val="CAE2AA"/>
        </a:accent5>
        <a:accent6>
          <a:srgbClr val="6E8704"/>
        </a:accent6>
        <a:hlink>
          <a:srgbClr val="FFCC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7">
        <a:dk1>
          <a:srgbClr val="000000"/>
        </a:dk1>
        <a:lt1>
          <a:srgbClr val="DDDCC5"/>
        </a:lt1>
        <a:dk2>
          <a:srgbClr val="95934B"/>
        </a:dk2>
        <a:lt2>
          <a:srgbClr val="DBDAC3"/>
        </a:lt2>
        <a:accent1>
          <a:srgbClr val="EAEBE1"/>
        </a:accent1>
        <a:accent2>
          <a:srgbClr val="9DB0B7"/>
        </a:accent2>
        <a:accent3>
          <a:srgbClr val="EBEBDF"/>
        </a:accent3>
        <a:accent4>
          <a:srgbClr val="000000"/>
        </a:accent4>
        <a:accent5>
          <a:srgbClr val="F3F3EE"/>
        </a:accent5>
        <a:accent6>
          <a:srgbClr val="8E9FA6"/>
        </a:accent6>
        <a:hlink>
          <a:srgbClr val="0099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pass 8">
        <a:dk1>
          <a:srgbClr val="007E7B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CC66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B95C"/>
        </a:accent6>
        <a:hlink>
          <a:srgbClr val="CCFFCC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9">
        <a:dk1>
          <a:srgbClr val="000000"/>
        </a:dk1>
        <a:lt1>
          <a:srgbClr val="FFFFFF"/>
        </a:lt1>
        <a:dk2>
          <a:srgbClr val="000000"/>
        </a:dk2>
        <a:lt2>
          <a:srgbClr val="FEFEFE"/>
        </a:lt2>
        <a:accent1>
          <a:srgbClr val="E1E1FF"/>
        </a:accent1>
        <a:accent2>
          <a:srgbClr val="D9FFF8"/>
        </a:accent2>
        <a:accent3>
          <a:srgbClr val="FFFFFF"/>
        </a:accent3>
        <a:accent4>
          <a:srgbClr val="000000"/>
        </a:accent4>
        <a:accent5>
          <a:srgbClr val="EEEEFF"/>
        </a:accent5>
        <a:accent6>
          <a:srgbClr val="C4E7E1"/>
        </a:accent6>
        <a:hlink>
          <a:srgbClr val="9966FF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Compass</Template>
  <TotalTime>227</TotalTime>
  <Words>287</Words>
  <Application>Microsoft Office PowerPoint</Application>
  <PresentationFormat>On-screen Show (4:3)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Tahoma</vt:lpstr>
      <vt:lpstr>Times New Roman</vt:lpstr>
      <vt:lpstr>Wingdings</vt:lpstr>
      <vt:lpstr>Compass</vt:lpstr>
      <vt:lpstr>Using the 2001 Census – Measuring Deprivation </vt:lpstr>
      <vt:lpstr>Casweb</vt:lpstr>
      <vt:lpstr>main aim off the study </vt:lpstr>
      <vt:lpstr>Peter Townsend, has stated that:</vt:lpstr>
      <vt:lpstr>Thematic map showing Swansea and percentage overcrowding per census ward  </vt:lpstr>
      <vt:lpstr>The above map indicates the percentage overcrowding per census ward</vt:lpstr>
      <vt:lpstr>examine the percentage unemployment against the areas of depravation. 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the 2001 Census – Measuring Deprivation</dc:title>
  <dc:creator>Beverley Falvey</dc:creator>
  <cp:lastModifiedBy>David A Williams</cp:lastModifiedBy>
  <cp:revision>2</cp:revision>
  <dcterms:created xsi:type="dcterms:W3CDTF">2007-11-22T11:51:53Z</dcterms:created>
  <dcterms:modified xsi:type="dcterms:W3CDTF">2014-03-18T23:06:48Z</dcterms:modified>
</cp:coreProperties>
</file>