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9" Type="http://schemas.openxmlformats.org/officeDocument/2006/relationships/slide" Target="slides/slide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Shape 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Shape 5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Shape 5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hape 63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Shape 6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Shape 69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Shape 7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Shape 7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Shape 11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Shape 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Shape 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Shape 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Shape 1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Shape 22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Shape 23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Shape 2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Shape 2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Shape 30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Shape 3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Shape 3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Shape 37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Shape 38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Shape 3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0" name="Shape 4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42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Shape 4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Shape 46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Shape 4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imple-dark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Shape 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8" name="Shape 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lt2"/>
                </a:solidFill>
              </a:defRPr>
            </a:lvl1pPr>
            <a:lvl2pPr lvl="1" algn="r">
              <a:buNone/>
              <a:defRPr sz="1000">
                <a:solidFill>
                  <a:schemeClr val="lt2"/>
                </a:solidFill>
              </a:defRPr>
            </a:lvl2pPr>
            <a:lvl3pPr lvl="2" algn="r">
              <a:buNone/>
              <a:defRPr sz="1000">
                <a:solidFill>
                  <a:schemeClr val="lt2"/>
                </a:solidFill>
              </a:defRPr>
            </a:lvl3pPr>
            <a:lvl4pPr lvl="3" algn="r">
              <a:buNone/>
              <a:defRPr sz="1000">
                <a:solidFill>
                  <a:schemeClr val="lt2"/>
                </a:solidFill>
              </a:defRPr>
            </a:lvl4pPr>
            <a:lvl5pPr lvl="4" algn="r">
              <a:buNone/>
              <a:defRPr sz="1000">
                <a:solidFill>
                  <a:schemeClr val="lt2"/>
                </a:solidFill>
              </a:defRPr>
            </a:lvl5pPr>
            <a:lvl6pPr lvl="5" algn="r">
              <a:buNone/>
              <a:defRPr sz="1000">
                <a:solidFill>
                  <a:schemeClr val="lt2"/>
                </a:solidFill>
              </a:defRPr>
            </a:lvl6pPr>
            <a:lvl7pPr lvl="6" algn="r">
              <a:buNone/>
              <a:defRPr sz="1000">
                <a:solidFill>
                  <a:schemeClr val="lt2"/>
                </a:solidFill>
              </a:defRPr>
            </a:lvl7pPr>
            <a:lvl8pPr lvl="7" algn="r">
              <a:buNone/>
              <a:defRPr sz="1000">
                <a:solidFill>
                  <a:schemeClr val="lt2"/>
                </a:solidFill>
              </a:defRPr>
            </a:lvl8pPr>
            <a:lvl9pPr lvl="8" algn="r">
              <a:buNone/>
              <a:defRPr sz="1000">
                <a:solidFill>
                  <a:schemeClr val="lt2"/>
                </a:solidFill>
              </a:defRPr>
            </a:lvl9pPr>
          </a:lstStyle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Issues surrounding physical health within the uk</a:t>
            </a:r>
            <a:endParaRPr/>
          </a:p>
        </p:txBody>
      </p:sp>
      <p:sp>
        <p:nvSpPr>
          <p:cNvPr id="55" name="Shape 55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Callum Williams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initial aims and objectives</a:t>
            </a:r>
            <a:endParaRPr/>
          </a:p>
        </p:txBody>
      </p:sp>
      <p:sp>
        <p:nvSpPr>
          <p:cNvPr id="61" name="Shape 6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Develop a web application</a:t>
            </a:r>
            <a:endParaRPr/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Allow users to view their tailor made plan</a:t>
            </a:r>
            <a:endParaRPr/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A system that allows a client to interact with a personal trainer</a:t>
            </a:r>
            <a:endParaRPr/>
          </a:p>
          <a:p>
            <a:pPr indent="-342900" lvl="0" marL="45720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User input of self measured metrics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Shape 6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was found out</a:t>
            </a:r>
            <a:endParaRPr/>
          </a:p>
        </p:txBody>
      </p:sp>
      <p:sp>
        <p:nvSpPr>
          <p:cNvPr id="67" name="Shape 6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 Scale of the obesity crisis</a:t>
            </a:r>
            <a:endParaRPr/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What is currently being done to combat the obesity </a:t>
            </a:r>
            <a:r>
              <a:rPr lang="en-GB"/>
              <a:t>epidemic?</a:t>
            </a:r>
            <a:endParaRPr/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Are current systems in place effective?</a:t>
            </a:r>
            <a:endParaRPr/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What can be done to combat this epidemic?</a:t>
            </a:r>
            <a:endParaRPr/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What technology exists and is in use currently</a:t>
            </a:r>
            <a:endParaRPr/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What technology is likely to be used in the future</a:t>
            </a:r>
            <a:endParaRPr/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The Growth of the health industry</a:t>
            </a:r>
            <a:endParaRPr/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What does a personal trainer do?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" name="Shape 73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pic>
        <p:nvPicPr>
          <p:cNvPr id="74" name="Shape 7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950" y="2987615"/>
            <a:ext cx="9034100" cy="2155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5" name="Shape 7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939550" y="169080"/>
            <a:ext cx="5803714" cy="2818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End results</a:t>
            </a:r>
            <a:endParaRPr/>
          </a:p>
        </p:txBody>
      </p:sp>
      <p:sp>
        <p:nvSpPr>
          <p:cNvPr id="81" name="Shape 8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A php web application</a:t>
            </a:r>
            <a:endParaRPr/>
          </a:p>
          <a:p>
            <a:pPr indent="-342900" lvl="0" marL="45720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A comprehensive overview of what is currently being done and legislation regarding obesity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Recommendations for further work and development</a:t>
            </a:r>
            <a:endParaRPr/>
          </a:p>
        </p:txBody>
      </p:sp>
      <p:sp>
        <p:nvSpPr>
          <p:cNvPr id="87" name="Shape 8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Further development of current application</a:t>
            </a:r>
            <a:endParaRPr/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UI </a:t>
            </a:r>
            <a:r>
              <a:rPr lang="en-GB"/>
              <a:t>improvements</a:t>
            </a:r>
            <a:endParaRPr/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Mobile application</a:t>
            </a:r>
            <a:endParaRPr/>
          </a:p>
          <a:p>
            <a: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/>
              <a:t>A better connection between users and the personal trainers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