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FCDD0"/>
          </a:solidFill>
        </a:fill>
      </a:tcStyle>
    </a:wholeTbl>
    <a:band2H>
      <a:tcTxStyle/>
      <a:tcStyle>
        <a:tcBdr/>
        <a:fill>
          <a:solidFill>
            <a:srgbClr val="F7E7E9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CDDCC"/>
          </a:solidFill>
        </a:fill>
      </a:tcStyle>
    </a:wholeTbl>
    <a:band2H>
      <a:tcTxStyle/>
      <a:tcStyle>
        <a:tcBdr/>
        <a:fill>
          <a:solidFill>
            <a:srgbClr val="F6EF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CE6CB"/>
          </a:solidFill>
        </a:fill>
      </a:tcStyle>
    </a:wholeTbl>
    <a:band2H>
      <a:tcTxStyle/>
      <a:tcStyle>
        <a:tcBdr/>
        <a:fill>
          <a:solidFill>
            <a:srgbClr val="E7F3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700"/>
  </p:normalViewPr>
  <p:slideViewPr>
    <p:cSldViewPr snapToGrid="0" snapToObjects="1">
      <p:cViewPr varScale="1">
        <p:scale>
          <a:sx n="90" d="100"/>
          <a:sy n="90" d="100"/>
        </p:scale>
        <p:origin x="232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106" name="Shape 10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entury Gothic"/>
      </a:defRPr>
    </a:lvl1pPr>
    <a:lvl2pPr indent="228600" latinLnBrk="0">
      <a:defRPr sz="1200">
        <a:latin typeface="+mj-lt"/>
        <a:ea typeface="+mj-ea"/>
        <a:cs typeface="+mj-cs"/>
        <a:sym typeface="Century Gothic"/>
      </a:defRPr>
    </a:lvl2pPr>
    <a:lvl3pPr indent="457200" latinLnBrk="0">
      <a:defRPr sz="1200">
        <a:latin typeface="+mj-lt"/>
        <a:ea typeface="+mj-ea"/>
        <a:cs typeface="+mj-cs"/>
        <a:sym typeface="Century Gothic"/>
      </a:defRPr>
    </a:lvl3pPr>
    <a:lvl4pPr indent="685800" latinLnBrk="0">
      <a:defRPr sz="1200">
        <a:latin typeface="+mj-lt"/>
        <a:ea typeface="+mj-ea"/>
        <a:cs typeface="+mj-cs"/>
        <a:sym typeface="Century Gothic"/>
      </a:defRPr>
    </a:lvl4pPr>
    <a:lvl5pPr indent="914400" latinLnBrk="0">
      <a:defRPr sz="1200">
        <a:latin typeface="+mj-lt"/>
        <a:ea typeface="+mj-ea"/>
        <a:cs typeface="+mj-cs"/>
        <a:sym typeface="Century Gothic"/>
      </a:defRPr>
    </a:lvl5pPr>
    <a:lvl6pPr indent="1143000" latinLnBrk="0">
      <a:defRPr sz="1200">
        <a:latin typeface="+mj-lt"/>
        <a:ea typeface="+mj-ea"/>
        <a:cs typeface="+mj-cs"/>
        <a:sym typeface="Century Gothic"/>
      </a:defRPr>
    </a:lvl6pPr>
    <a:lvl7pPr indent="1371600" latinLnBrk="0">
      <a:defRPr sz="1200">
        <a:latin typeface="+mj-lt"/>
        <a:ea typeface="+mj-ea"/>
        <a:cs typeface="+mj-cs"/>
        <a:sym typeface="Century Gothic"/>
      </a:defRPr>
    </a:lvl7pPr>
    <a:lvl8pPr indent="1600200" latinLnBrk="0">
      <a:defRPr sz="1200">
        <a:latin typeface="+mj-lt"/>
        <a:ea typeface="+mj-ea"/>
        <a:cs typeface="+mj-cs"/>
        <a:sym typeface="Century Gothic"/>
      </a:defRPr>
    </a:lvl8pPr>
    <a:lvl9pPr indent="1828800" latinLnBrk="0">
      <a:defRPr sz="1200">
        <a:latin typeface="+mj-lt"/>
        <a:ea typeface="+mj-ea"/>
        <a:cs typeface="+mj-cs"/>
        <a:sym typeface="Century Gothic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"/>
          <p:cNvSpPr/>
          <p:nvPr/>
        </p:nvSpPr>
        <p:spPr>
          <a:xfrm rot="10800000" flipV="1">
            <a:off x="2577125" y="527561"/>
            <a:ext cx="7015021" cy="512159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09" h="21074" extrusionOk="0">
                <a:moveTo>
                  <a:pt x="16916" y="3151"/>
                </a:moveTo>
                <a:cubicBezTo>
                  <a:pt x="16787" y="3239"/>
                  <a:pt x="14238" y="4642"/>
                  <a:pt x="10708" y="4294"/>
                </a:cubicBezTo>
                <a:cubicBezTo>
                  <a:pt x="10584" y="4281"/>
                  <a:pt x="10466" y="4274"/>
                  <a:pt x="10346" y="4267"/>
                </a:cubicBezTo>
                <a:cubicBezTo>
                  <a:pt x="9285" y="4204"/>
                  <a:pt x="8243" y="4173"/>
                  <a:pt x="7804" y="4096"/>
                </a:cubicBezTo>
                <a:cubicBezTo>
                  <a:pt x="7460" y="4036"/>
                  <a:pt x="5702" y="3522"/>
                  <a:pt x="5187" y="3089"/>
                </a:cubicBezTo>
                <a:cubicBezTo>
                  <a:pt x="4660" y="2644"/>
                  <a:pt x="4162" y="2152"/>
                  <a:pt x="3668" y="1659"/>
                </a:cubicBezTo>
                <a:cubicBezTo>
                  <a:pt x="3453" y="1446"/>
                  <a:pt x="3225" y="1252"/>
                  <a:pt x="3031" y="1008"/>
                </a:cubicBezTo>
                <a:cubicBezTo>
                  <a:pt x="2837" y="762"/>
                  <a:pt x="2653" y="507"/>
                  <a:pt x="2443" y="280"/>
                </a:cubicBezTo>
                <a:cubicBezTo>
                  <a:pt x="2383" y="215"/>
                  <a:pt x="2323" y="145"/>
                  <a:pt x="2235" y="134"/>
                </a:cubicBezTo>
                <a:cubicBezTo>
                  <a:pt x="2215" y="131"/>
                  <a:pt x="2195" y="132"/>
                  <a:pt x="2175" y="135"/>
                </a:cubicBezTo>
                <a:cubicBezTo>
                  <a:pt x="2153" y="138"/>
                  <a:pt x="2136" y="154"/>
                  <a:pt x="2128" y="180"/>
                </a:cubicBezTo>
                <a:cubicBezTo>
                  <a:pt x="2120" y="210"/>
                  <a:pt x="2133" y="227"/>
                  <a:pt x="2150" y="243"/>
                </a:cubicBezTo>
                <a:cubicBezTo>
                  <a:pt x="2161" y="253"/>
                  <a:pt x="2173" y="271"/>
                  <a:pt x="2188" y="274"/>
                </a:cubicBezTo>
                <a:cubicBezTo>
                  <a:pt x="2283" y="292"/>
                  <a:pt x="2319" y="387"/>
                  <a:pt x="2364" y="471"/>
                </a:cubicBezTo>
                <a:cubicBezTo>
                  <a:pt x="2384" y="507"/>
                  <a:pt x="2405" y="535"/>
                  <a:pt x="2369" y="586"/>
                </a:cubicBezTo>
                <a:cubicBezTo>
                  <a:pt x="2338" y="631"/>
                  <a:pt x="2370" y="655"/>
                  <a:pt x="2402" y="667"/>
                </a:cubicBezTo>
                <a:cubicBezTo>
                  <a:pt x="2447" y="684"/>
                  <a:pt x="2500" y="681"/>
                  <a:pt x="2551" y="737"/>
                </a:cubicBezTo>
                <a:cubicBezTo>
                  <a:pt x="2361" y="742"/>
                  <a:pt x="2280" y="594"/>
                  <a:pt x="2193" y="457"/>
                </a:cubicBezTo>
                <a:cubicBezTo>
                  <a:pt x="2161" y="407"/>
                  <a:pt x="2139" y="348"/>
                  <a:pt x="2112" y="292"/>
                </a:cubicBezTo>
                <a:cubicBezTo>
                  <a:pt x="2077" y="224"/>
                  <a:pt x="2037" y="221"/>
                  <a:pt x="1986" y="281"/>
                </a:cubicBezTo>
                <a:cubicBezTo>
                  <a:pt x="1941" y="336"/>
                  <a:pt x="1919" y="331"/>
                  <a:pt x="1904" y="257"/>
                </a:cubicBezTo>
                <a:cubicBezTo>
                  <a:pt x="1881" y="140"/>
                  <a:pt x="1828" y="58"/>
                  <a:pt x="1738" y="16"/>
                </a:cubicBezTo>
                <a:cubicBezTo>
                  <a:pt x="1718" y="6"/>
                  <a:pt x="1694" y="-14"/>
                  <a:pt x="1676" y="16"/>
                </a:cubicBezTo>
                <a:cubicBezTo>
                  <a:pt x="1659" y="40"/>
                  <a:pt x="1673" y="70"/>
                  <a:pt x="1685" y="92"/>
                </a:cubicBezTo>
                <a:cubicBezTo>
                  <a:pt x="1706" y="131"/>
                  <a:pt x="1724" y="168"/>
                  <a:pt x="1732" y="215"/>
                </a:cubicBezTo>
                <a:cubicBezTo>
                  <a:pt x="1738" y="246"/>
                  <a:pt x="1744" y="280"/>
                  <a:pt x="1727" y="303"/>
                </a:cubicBezTo>
                <a:cubicBezTo>
                  <a:pt x="1661" y="403"/>
                  <a:pt x="1709" y="449"/>
                  <a:pt x="1767" y="502"/>
                </a:cubicBezTo>
                <a:cubicBezTo>
                  <a:pt x="1846" y="574"/>
                  <a:pt x="1877" y="680"/>
                  <a:pt x="1859" y="806"/>
                </a:cubicBezTo>
                <a:cubicBezTo>
                  <a:pt x="1852" y="857"/>
                  <a:pt x="1857" y="888"/>
                  <a:pt x="1904" y="886"/>
                </a:cubicBezTo>
                <a:cubicBezTo>
                  <a:pt x="1922" y="886"/>
                  <a:pt x="1927" y="904"/>
                  <a:pt x="1934" y="922"/>
                </a:cubicBezTo>
                <a:cubicBezTo>
                  <a:pt x="2082" y="1362"/>
                  <a:pt x="2295" y="1748"/>
                  <a:pt x="2545" y="2103"/>
                </a:cubicBezTo>
                <a:cubicBezTo>
                  <a:pt x="2748" y="2390"/>
                  <a:pt x="2972" y="2650"/>
                  <a:pt x="3204" y="2902"/>
                </a:cubicBezTo>
                <a:cubicBezTo>
                  <a:pt x="3211" y="2910"/>
                  <a:pt x="3218" y="2919"/>
                  <a:pt x="3221" y="2935"/>
                </a:cubicBezTo>
                <a:cubicBezTo>
                  <a:pt x="3112" y="2904"/>
                  <a:pt x="3017" y="2840"/>
                  <a:pt x="2926" y="2768"/>
                </a:cubicBezTo>
                <a:cubicBezTo>
                  <a:pt x="2684" y="2579"/>
                  <a:pt x="2479" y="2333"/>
                  <a:pt x="2273" y="2092"/>
                </a:cubicBezTo>
                <a:cubicBezTo>
                  <a:pt x="2147" y="1944"/>
                  <a:pt x="2018" y="1801"/>
                  <a:pt x="1880" y="1670"/>
                </a:cubicBezTo>
                <a:cubicBezTo>
                  <a:pt x="1857" y="1648"/>
                  <a:pt x="1840" y="1621"/>
                  <a:pt x="1824" y="1593"/>
                </a:cubicBezTo>
                <a:cubicBezTo>
                  <a:pt x="1815" y="1577"/>
                  <a:pt x="1804" y="1563"/>
                  <a:pt x="1785" y="1569"/>
                </a:cubicBezTo>
                <a:cubicBezTo>
                  <a:pt x="1762" y="1577"/>
                  <a:pt x="1760" y="1600"/>
                  <a:pt x="1757" y="1624"/>
                </a:cubicBezTo>
                <a:cubicBezTo>
                  <a:pt x="1751" y="1698"/>
                  <a:pt x="1765" y="1765"/>
                  <a:pt x="1794" y="1829"/>
                </a:cubicBezTo>
                <a:cubicBezTo>
                  <a:pt x="1869" y="1992"/>
                  <a:pt x="1980" y="2118"/>
                  <a:pt x="2094" y="2238"/>
                </a:cubicBezTo>
                <a:cubicBezTo>
                  <a:pt x="2242" y="2392"/>
                  <a:pt x="2385" y="2552"/>
                  <a:pt x="2515" y="2728"/>
                </a:cubicBezTo>
                <a:cubicBezTo>
                  <a:pt x="2524" y="2740"/>
                  <a:pt x="2542" y="2748"/>
                  <a:pt x="2536" y="2784"/>
                </a:cubicBezTo>
                <a:cubicBezTo>
                  <a:pt x="2454" y="2701"/>
                  <a:pt x="2377" y="2620"/>
                  <a:pt x="2298" y="2543"/>
                </a:cubicBezTo>
                <a:cubicBezTo>
                  <a:pt x="2221" y="2465"/>
                  <a:pt x="2143" y="2387"/>
                  <a:pt x="2065" y="2311"/>
                </a:cubicBezTo>
                <a:cubicBezTo>
                  <a:pt x="2047" y="2292"/>
                  <a:pt x="2027" y="2266"/>
                  <a:pt x="2001" y="2289"/>
                </a:cubicBezTo>
                <a:cubicBezTo>
                  <a:pt x="1973" y="2313"/>
                  <a:pt x="1977" y="2351"/>
                  <a:pt x="1984" y="2383"/>
                </a:cubicBezTo>
                <a:cubicBezTo>
                  <a:pt x="2005" y="2474"/>
                  <a:pt x="2043" y="2555"/>
                  <a:pt x="2094" y="2627"/>
                </a:cubicBezTo>
                <a:cubicBezTo>
                  <a:pt x="2267" y="2863"/>
                  <a:pt x="2467" y="3067"/>
                  <a:pt x="2653" y="3288"/>
                </a:cubicBezTo>
                <a:cubicBezTo>
                  <a:pt x="2753" y="3407"/>
                  <a:pt x="2845" y="3535"/>
                  <a:pt x="2933" y="3667"/>
                </a:cubicBezTo>
                <a:cubicBezTo>
                  <a:pt x="2952" y="3697"/>
                  <a:pt x="2951" y="3725"/>
                  <a:pt x="2946" y="3759"/>
                </a:cubicBezTo>
                <a:cubicBezTo>
                  <a:pt x="2922" y="3897"/>
                  <a:pt x="2958" y="3944"/>
                  <a:pt x="3074" y="3918"/>
                </a:cubicBezTo>
                <a:cubicBezTo>
                  <a:pt x="3109" y="3910"/>
                  <a:pt x="3134" y="3918"/>
                  <a:pt x="3155" y="3950"/>
                </a:cubicBezTo>
                <a:cubicBezTo>
                  <a:pt x="3421" y="4355"/>
                  <a:pt x="3734" y="4695"/>
                  <a:pt x="4077" y="4998"/>
                </a:cubicBezTo>
                <a:cubicBezTo>
                  <a:pt x="4217" y="5121"/>
                  <a:pt x="4361" y="5238"/>
                  <a:pt x="4507" y="5347"/>
                </a:cubicBezTo>
                <a:cubicBezTo>
                  <a:pt x="4507" y="5355"/>
                  <a:pt x="4507" y="5364"/>
                  <a:pt x="4507" y="5372"/>
                </a:cubicBezTo>
                <a:cubicBezTo>
                  <a:pt x="4506" y="5383"/>
                  <a:pt x="4505" y="5389"/>
                  <a:pt x="4504" y="5398"/>
                </a:cubicBezTo>
                <a:cubicBezTo>
                  <a:pt x="4297" y="5230"/>
                  <a:pt x="4093" y="5057"/>
                  <a:pt x="3894" y="4876"/>
                </a:cubicBezTo>
                <a:cubicBezTo>
                  <a:pt x="3353" y="4383"/>
                  <a:pt x="2836" y="3854"/>
                  <a:pt x="2311" y="3337"/>
                </a:cubicBezTo>
                <a:cubicBezTo>
                  <a:pt x="2135" y="3163"/>
                  <a:pt x="1995" y="2941"/>
                  <a:pt x="1836" y="2745"/>
                </a:cubicBezTo>
                <a:cubicBezTo>
                  <a:pt x="1730" y="2614"/>
                  <a:pt x="1628" y="2477"/>
                  <a:pt x="1505" y="2370"/>
                </a:cubicBezTo>
                <a:cubicBezTo>
                  <a:pt x="1454" y="2327"/>
                  <a:pt x="1401" y="2288"/>
                  <a:pt x="1333" y="2299"/>
                </a:cubicBezTo>
                <a:cubicBezTo>
                  <a:pt x="1306" y="2303"/>
                  <a:pt x="1276" y="2313"/>
                  <a:pt x="1267" y="2353"/>
                </a:cubicBezTo>
                <a:cubicBezTo>
                  <a:pt x="1259" y="2393"/>
                  <a:pt x="1283" y="2412"/>
                  <a:pt x="1305" y="2429"/>
                </a:cubicBezTo>
                <a:cubicBezTo>
                  <a:pt x="1311" y="2434"/>
                  <a:pt x="1317" y="2440"/>
                  <a:pt x="1323" y="2440"/>
                </a:cubicBezTo>
                <a:cubicBezTo>
                  <a:pt x="1432" y="2449"/>
                  <a:pt x="1458" y="2568"/>
                  <a:pt x="1509" y="2653"/>
                </a:cubicBezTo>
                <a:cubicBezTo>
                  <a:pt x="1526" y="2680"/>
                  <a:pt x="1527" y="2706"/>
                  <a:pt x="1509" y="2737"/>
                </a:cubicBezTo>
                <a:cubicBezTo>
                  <a:pt x="1478" y="2793"/>
                  <a:pt x="1500" y="2818"/>
                  <a:pt x="1542" y="2834"/>
                </a:cubicBezTo>
                <a:cubicBezTo>
                  <a:pt x="1583" y="2849"/>
                  <a:pt x="1628" y="2854"/>
                  <a:pt x="1673" y="2890"/>
                </a:cubicBezTo>
                <a:cubicBezTo>
                  <a:pt x="1602" y="2919"/>
                  <a:pt x="1552" y="2888"/>
                  <a:pt x="1506" y="2849"/>
                </a:cubicBezTo>
                <a:cubicBezTo>
                  <a:pt x="1402" y="2764"/>
                  <a:pt x="1335" y="2638"/>
                  <a:pt x="1272" y="2509"/>
                </a:cubicBezTo>
                <a:cubicBezTo>
                  <a:pt x="1259" y="2484"/>
                  <a:pt x="1249" y="2456"/>
                  <a:pt x="1231" y="2435"/>
                </a:cubicBezTo>
                <a:cubicBezTo>
                  <a:pt x="1199" y="2395"/>
                  <a:pt x="1165" y="2390"/>
                  <a:pt x="1125" y="2440"/>
                </a:cubicBezTo>
                <a:cubicBezTo>
                  <a:pt x="1073" y="2505"/>
                  <a:pt x="1055" y="2501"/>
                  <a:pt x="1038" y="2417"/>
                </a:cubicBezTo>
                <a:cubicBezTo>
                  <a:pt x="1015" y="2303"/>
                  <a:pt x="963" y="2224"/>
                  <a:pt x="874" y="2182"/>
                </a:cubicBezTo>
                <a:cubicBezTo>
                  <a:pt x="855" y="2173"/>
                  <a:pt x="836" y="2160"/>
                  <a:pt x="816" y="2180"/>
                </a:cubicBezTo>
                <a:cubicBezTo>
                  <a:pt x="795" y="2204"/>
                  <a:pt x="809" y="2227"/>
                  <a:pt x="817" y="2249"/>
                </a:cubicBezTo>
                <a:cubicBezTo>
                  <a:pt x="829" y="2283"/>
                  <a:pt x="843" y="2317"/>
                  <a:pt x="853" y="2353"/>
                </a:cubicBezTo>
                <a:cubicBezTo>
                  <a:pt x="872" y="2411"/>
                  <a:pt x="875" y="2471"/>
                  <a:pt x="840" y="2527"/>
                </a:cubicBezTo>
                <a:cubicBezTo>
                  <a:pt x="815" y="2568"/>
                  <a:pt x="817" y="2594"/>
                  <a:pt x="851" y="2622"/>
                </a:cubicBezTo>
                <a:cubicBezTo>
                  <a:pt x="958" y="2709"/>
                  <a:pt x="1026" y="2823"/>
                  <a:pt x="989" y="3000"/>
                </a:cubicBezTo>
                <a:cubicBezTo>
                  <a:pt x="983" y="3025"/>
                  <a:pt x="990" y="3050"/>
                  <a:pt x="1012" y="3048"/>
                </a:cubicBezTo>
                <a:cubicBezTo>
                  <a:pt x="1061" y="3044"/>
                  <a:pt x="1069" y="3084"/>
                  <a:pt x="1083" y="3126"/>
                </a:cubicBezTo>
                <a:cubicBezTo>
                  <a:pt x="1218" y="3529"/>
                  <a:pt x="1413" y="3880"/>
                  <a:pt x="1637" y="4210"/>
                </a:cubicBezTo>
                <a:cubicBezTo>
                  <a:pt x="1860" y="4536"/>
                  <a:pt x="2110" y="4829"/>
                  <a:pt x="2377" y="5109"/>
                </a:cubicBezTo>
                <a:cubicBezTo>
                  <a:pt x="2302" y="5099"/>
                  <a:pt x="2205" y="5042"/>
                  <a:pt x="2112" y="4975"/>
                </a:cubicBezTo>
                <a:cubicBezTo>
                  <a:pt x="1865" y="4796"/>
                  <a:pt x="1662" y="4554"/>
                  <a:pt x="1455" y="4316"/>
                </a:cubicBezTo>
                <a:cubicBezTo>
                  <a:pt x="1311" y="4149"/>
                  <a:pt x="1170" y="3978"/>
                  <a:pt x="1009" y="3835"/>
                </a:cubicBezTo>
                <a:cubicBezTo>
                  <a:pt x="990" y="3820"/>
                  <a:pt x="978" y="3799"/>
                  <a:pt x="967" y="3774"/>
                </a:cubicBezTo>
                <a:cubicBezTo>
                  <a:pt x="958" y="3753"/>
                  <a:pt x="944" y="3732"/>
                  <a:pt x="920" y="3742"/>
                </a:cubicBezTo>
                <a:cubicBezTo>
                  <a:pt x="896" y="3753"/>
                  <a:pt x="893" y="3781"/>
                  <a:pt x="893" y="3806"/>
                </a:cubicBezTo>
                <a:cubicBezTo>
                  <a:pt x="897" y="3899"/>
                  <a:pt x="917" y="3983"/>
                  <a:pt x="959" y="4057"/>
                </a:cubicBezTo>
                <a:cubicBezTo>
                  <a:pt x="1042" y="4207"/>
                  <a:pt x="1153" y="4323"/>
                  <a:pt x="1264" y="4440"/>
                </a:cubicBezTo>
                <a:cubicBezTo>
                  <a:pt x="1417" y="4600"/>
                  <a:pt x="1559" y="4774"/>
                  <a:pt x="1687" y="4969"/>
                </a:cubicBezTo>
                <a:cubicBezTo>
                  <a:pt x="1595" y="4874"/>
                  <a:pt x="1503" y="4778"/>
                  <a:pt x="1409" y="4683"/>
                </a:cubicBezTo>
                <a:cubicBezTo>
                  <a:pt x="1339" y="4611"/>
                  <a:pt x="1266" y="4543"/>
                  <a:pt x="1195" y="4473"/>
                </a:cubicBezTo>
                <a:cubicBezTo>
                  <a:pt x="1177" y="4456"/>
                  <a:pt x="1159" y="4437"/>
                  <a:pt x="1135" y="4460"/>
                </a:cubicBezTo>
                <a:cubicBezTo>
                  <a:pt x="1113" y="4480"/>
                  <a:pt x="1116" y="4510"/>
                  <a:pt x="1121" y="4538"/>
                </a:cubicBezTo>
                <a:cubicBezTo>
                  <a:pt x="1138" y="4648"/>
                  <a:pt x="1186" y="4737"/>
                  <a:pt x="1246" y="4816"/>
                </a:cubicBezTo>
                <a:cubicBezTo>
                  <a:pt x="1319" y="4911"/>
                  <a:pt x="1395" y="5001"/>
                  <a:pt x="1474" y="5092"/>
                </a:cubicBezTo>
                <a:cubicBezTo>
                  <a:pt x="1389" y="5067"/>
                  <a:pt x="1305" y="5042"/>
                  <a:pt x="1221" y="5022"/>
                </a:cubicBezTo>
                <a:cubicBezTo>
                  <a:pt x="1259" y="5202"/>
                  <a:pt x="1348" y="5238"/>
                  <a:pt x="1428" y="5266"/>
                </a:cubicBezTo>
                <a:cubicBezTo>
                  <a:pt x="1535" y="5302"/>
                  <a:pt x="1637" y="5347"/>
                  <a:pt x="1739" y="5398"/>
                </a:cubicBezTo>
                <a:cubicBezTo>
                  <a:pt x="1782" y="5449"/>
                  <a:pt x="1824" y="5499"/>
                  <a:pt x="1866" y="5552"/>
                </a:cubicBezTo>
                <a:cubicBezTo>
                  <a:pt x="1909" y="5606"/>
                  <a:pt x="1949" y="5661"/>
                  <a:pt x="1989" y="5718"/>
                </a:cubicBezTo>
                <a:cubicBezTo>
                  <a:pt x="2018" y="5760"/>
                  <a:pt x="2053" y="5796"/>
                  <a:pt x="2019" y="5868"/>
                </a:cubicBezTo>
                <a:cubicBezTo>
                  <a:pt x="2004" y="5900"/>
                  <a:pt x="2102" y="6078"/>
                  <a:pt x="2133" y="6089"/>
                </a:cubicBezTo>
                <a:cubicBezTo>
                  <a:pt x="2138" y="6090"/>
                  <a:pt x="2143" y="6092"/>
                  <a:pt x="2146" y="6092"/>
                </a:cubicBezTo>
                <a:cubicBezTo>
                  <a:pt x="2213" y="6085"/>
                  <a:pt x="2228" y="6138"/>
                  <a:pt x="2229" y="6205"/>
                </a:cubicBezTo>
                <a:cubicBezTo>
                  <a:pt x="2230" y="6271"/>
                  <a:pt x="2219" y="6351"/>
                  <a:pt x="2310" y="6319"/>
                </a:cubicBezTo>
                <a:cubicBezTo>
                  <a:pt x="2320" y="6316"/>
                  <a:pt x="2323" y="6325"/>
                  <a:pt x="2327" y="6336"/>
                </a:cubicBezTo>
                <a:cubicBezTo>
                  <a:pt x="2426" y="6614"/>
                  <a:pt x="2594" y="6829"/>
                  <a:pt x="2759" y="7043"/>
                </a:cubicBezTo>
                <a:cubicBezTo>
                  <a:pt x="2768" y="7054"/>
                  <a:pt x="2777" y="7065"/>
                  <a:pt x="2786" y="7076"/>
                </a:cubicBezTo>
                <a:cubicBezTo>
                  <a:pt x="2613" y="7022"/>
                  <a:pt x="2042" y="6952"/>
                  <a:pt x="1875" y="6975"/>
                </a:cubicBezTo>
                <a:cubicBezTo>
                  <a:pt x="1726" y="6995"/>
                  <a:pt x="885" y="6656"/>
                  <a:pt x="711" y="6456"/>
                </a:cubicBezTo>
                <a:cubicBezTo>
                  <a:pt x="687" y="6613"/>
                  <a:pt x="739" y="6675"/>
                  <a:pt x="780" y="6746"/>
                </a:cubicBezTo>
                <a:cubicBezTo>
                  <a:pt x="839" y="6847"/>
                  <a:pt x="848" y="6919"/>
                  <a:pt x="738" y="7000"/>
                </a:cubicBezTo>
                <a:cubicBezTo>
                  <a:pt x="421" y="7230"/>
                  <a:pt x="424" y="7238"/>
                  <a:pt x="722" y="7550"/>
                </a:cubicBezTo>
                <a:cubicBezTo>
                  <a:pt x="735" y="7564"/>
                  <a:pt x="729" y="7610"/>
                  <a:pt x="732" y="7641"/>
                </a:cubicBezTo>
                <a:cubicBezTo>
                  <a:pt x="655" y="7687"/>
                  <a:pt x="564" y="7566"/>
                  <a:pt x="471" y="7697"/>
                </a:cubicBezTo>
                <a:cubicBezTo>
                  <a:pt x="869" y="8270"/>
                  <a:pt x="1475" y="8816"/>
                  <a:pt x="2024" y="9247"/>
                </a:cubicBezTo>
                <a:cubicBezTo>
                  <a:pt x="1580" y="9389"/>
                  <a:pt x="1313" y="8891"/>
                  <a:pt x="987" y="8955"/>
                </a:cubicBezTo>
                <a:cubicBezTo>
                  <a:pt x="824" y="9110"/>
                  <a:pt x="1309" y="9362"/>
                  <a:pt x="846" y="9435"/>
                </a:cubicBezTo>
                <a:cubicBezTo>
                  <a:pt x="1047" y="9572"/>
                  <a:pt x="1196" y="9706"/>
                  <a:pt x="1334" y="9863"/>
                </a:cubicBezTo>
                <a:cubicBezTo>
                  <a:pt x="1580" y="10144"/>
                  <a:pt x="1628" y="10331"/>
                  <a:pt x="1515" y="10709"/>
                </a:cubicBezTo>
                <a:cubicBezTo>
                  <a:pt x="1440" y="10958"/>
                  <a:pt x="1332" y="11186"/>
                  <a:pt x="1428" y="11484"/>
                </a:cubicBezTo>
                <a:cubicBezTo>
                  <a:pt x="1493" y="11687"/>
                  <a:pt x="1468" y="11821"/>
                  <a:pt x="1219" y="11729"/>
                </a:cubicBezTo>
                <a:cubicBezTo>
                  <a:pt x="950" y="11631"/>
                  <a:pt x="848" y="11815"/>
                  <a:pt x="917" y="12171"/>
                </a:cubicBezTo>
                <a:cubicBezTo>
                  <a:pt x="960" y="12400"/>
                  <a:pt x="914" y="12471"/>
                  <a:pt x="730" y="12445"/>
                </a:cubicBezTo>
                <a:cubicBezTo>
                  <a:pt x="526" y="12415"/>
                  <a:pt x="332" y="12266"/>
                  <a:pt x="79" y="12337"/>
                </a:cubicBezTo>
                <a:cubicBezTo>
                  <a:pt x="281" y="12754"/>
                  <a:pt x="712" y="12636"/>
                  <a:pt x="948" y="13032"/>
                </a:cubicBezTo>
                <a:cubicBezTo>
                  <a:pt x="667" y="13034"/>
                  <a:pt x="453" y="13032"/>
                  <a:pt x="245" y="12945"/>
                </a:cubicBezTo>
                <a:cubicBezTo>
                  <a:pt x="159" y="12910"/>
                  <a:pt x="64" y="12874"/>
                  <a:pt x="16" y="12994"/>
                </a:cubicBezTo>
                <a:cubicBezTo>
                  <a:pt x="-42" y="13138"/>
                  <a:pt x="76" y="13193"/>
                  <a:pt x="146" y="13219"/>
                </a:cubicBezTo>
                <a:cubicBezTo>
                  <a:pt x="344" y="13292"/>
                  <a:pt x="497" y="13465"/>
                  <a:pt x="662" y="13600"/>
                </a:cubicBezTo>
                <a:cubicBezTo>
                  <a:pt x="1023" y="13897"/>
                  <a:pt x="1419" y="14144"/>
                  <a:pt x="1725" y="14633"/>
                </a:cubicBezTo>
                <a:cubicBezTo>
                  <a:pt x="1341" y="14508"/>
                  <a:pt x="1054" y="14218"/>
                  <a:pt x="696" y="14158"/>
                </a:cubicBezTo>
                <a:cubicBezTo>
                  <a:pt x="1007" y="14605"/>
                  <a:pt x="1404" y="14896"/>
                  <a:pt x="1782" y="15221"/>
                </a:cubicBezTo>
                <a:cubicBezTo>
                  <a:pt x="1889" y="15312"/>
                  <a:pt x="1999" y="15375"/>
                  <a:pt x="2023" y="15574"/>
                </a:cubicBezTo>
                <a:cubicBezTo>
                  <a:pt x="2070" y="15959"/>
                  <a:pt x="2210" y="16280"/>
                  <a:pt x="2511" y="16449"/>
                </a:cubicBezTo>
                <a:cubicBezTo>
                  <a:pt x="2513" y="16451"/>
                  <a:pt x="2497" y="16508"/>
                  <a:pt x="2486" y="16549"/>
                </a:cubicBezTo>
                <a:cubicBezTo>
                  <a:pt x="2303" y="16561"/>
                  <a:pt x="2159" y="16333"/>
                  <a:pt x="1924" y="16407"/>
                </a:cubicBezTo>
                <a:cubicBezTo>
                  <a:pt x="2147" y="16717"/>
                  <a:pt x="2335" y="16995"/>
                  <a:pt x="2654" y="17143"/>
                </a:cubicBezTo>
                <a:cubicBezTo>
                  <a:pt x="2909" y="17261"/>
                  <a:pt x="3223" y="17328"/>
                  <a:pt x="3408" y="17709"/>
                </a:cubicBezTo>
                <a:cubicBezTo>
                  <a:pt x="3194" y="17784"/>
                  <a:pt x="3033" y="17690"/>
                  <a:pt x="2873" y="17623"/>
                </a:cubicBezTo>
                <a:cubicBezTo>
                  <a:pt x="2626" y="17521"/>
                  <a:pt x="2384" y="17404"/>
                  <a:pt x="2137" y="17300"/>
                </a:cubicBezTo>
                <a:cubicBezTo>
                  <a:pt x="2043" y="17261"/>
                  <a:pt x="1941" y="17231"/>
                  <a:pt x="1881" y="17421"/>
                </a:cubicBezTo>
                <a:cubicBezTo>
                  <a:pt x="2193" y="17462"/>
                  <a:pt x="2381" y="17717"/>
                  <a:pt x="2578" y="17956"/>
                </a:cubicBezTo>
                <a:cubicBezTo>
                  <a:pt x="2688" y="18091"/>
                  <a:pt x="2778" y="18272"/>
                  <a:pt x="2977" y="18203"/>
                </a:cubicBezTo>
                <a:cubicBezTo>
                  <a:pt x="3082" y="18168"/>
                  <a:pt x="3149" y="18269"/>
                  <a:pt x="3137" y="18393"/>
                </a:cubicBezTo>
                <a:cubicBezTo>
                  <a:pt x="3098" y="18832"/>
                  <a:pt x="3341" y="18986"/>
                  <a:pt x="3594" y="19070"/>
                </a:cubicBezTo>
                <a:cubicBezTo>
                  <a:pt x="4071" y="19230"/>
                  <a:pt x="4469" y="19605"/>
                  <a:pt x="4934" y="19810"/>
                </a:cubicBezTo>
                <a:cubicBezTo>
                  <a:pt x="5386" y="20009"/>
                  <a:pt x="8780" y="20933"/>
                  <a:pt x="9639" y="21025"/>
                </a:cubicBezTo>
                <a:cubicBezTo>
                  <a:pt x="14898" y="21586"/>
                  <a:pt x="18680" y="17157"/>
                  <a:pt x="18697" y="17096"/>
                </a:cubicBezTo>
                <a:cubicBezTo>
                  <a:pt x="18777" y="16812"/>
                  <a:pt x="18974" y="16689"/>
                  <a:pt x="19153" y="16536"/>
                </a:cubicBezTo>
                <a:cubicBezTo>
                  <a:pt x="19309" y="16403"/>
                  <a:pt x="19475" y="16261"/>
                  <a:pt x="19539" y="16032"/>
                </a:cubicBezTo>
                <a:cubicBezTo>
                  <a:pt x="19625" y="15729"/>
                  <a:pt x="19383" y="15978"/>
                  <a:pt x="19338" y="15861"/>
                </a:cubicBezTo>
                <a:cubicBezTo>
                  <a:pt x="19430" y="15704"/>
                  <a:pt x="19573" y="15560"/>
                  <a:pt x="19611" y="15381"/>
                </a:cubicBezTo>
                <a:cubicBezTo>
                  <a:pt x="19747" y="14734"/>
                  <a:pt x="20040" y="14263"/>
                  <a:pt x="20478" y="13897"/>
                </a:cubicBezTo>
                <a:cubicBezTo>
                  <a:pt x="20604" y="13791"/>
                  <a:pt x="20687" y="13602"/>
                  <a:pt x="20859" y="13571"/>
                </a:cubicBezTo>
                <a:cubicBezTo>
                  <a:pt x="21241" y="13504"/>
                  <a:pt x="21120" y="12981"/>
                  <a:pt x="21322" y="12749"/>
                </a:cubicBezTo>
                <a:cubicBezTo>
                  <a:pt x="21360" y="12706"/>
                  <a:pt x="21394" y="11606"/>
                  <a:pt x="21387" y="11547"/>
                </a:cubicBezTo>
                <a:cubicBezTo>
                  <a:pt x="21377" y="11462"/>
                  <a:pt x="21332" y="12393"/>
                  <a:pt x="21293" y="12319"/>
                </a:cubicBezTo>
                <a:cubicBezTo>
                  <a:pt x="21253" y="12242"/>
                  <a:pt x="21194" y="12176"/>
                  <a:pt x="21222" y="12076"/>
                </a:cubicBezTo>
                <a:cubicBezTo>
                  <a:pt x="21234" y="12034"/>
                  <a:pt x="21226" y="11891"/>
                  <a:pt x="21315" y="12004"/>
                </a:cubicBezTo>
                <a:cubicBezTo>
                  <a:pt x="21558" y="12312"/>
                  <a:pt x="21292" y="10771"/>
                  <a:pt x="20956" y="10732"/>
                </a:cubicBezTo>
                <a:cubicBezTo>
                  <a:pt x="21078" y="10302"/>
                  <a:pt x="21078" y="10302"/>
                  <a:pt x="20679" y="10242"/>
                </a:cubicBezTo>
                <a:cubicBezTo>
                  <a:pt x="20832" y="9969"/>
                  <a:pt x="20832" y="9899"/>
                  <a:pt x="20647" y="9805"/>
                </a:cubicBezTo>
                <a:cubicBezTo>
                  <a:pt x="20468" y="9715"/>
                  <a:pt x="20270" y="9686"/>
                  <a:pt x="20105" y="9547"/>
                </a:cubicBezTo>
                <a:cubicBezTo>
                  <a:pt x="20257" y="9197"/>
                  <a:pt x="20300" y="8793"/>
                  <a:pt x="20614" y="8622"/>
                </a:cubicBezTo>
                <a:cubicBezTo>
                  <a:pt x="20664" y="8596"/>
                  <a:pt x="20698" y="8490"/>
                  <a:pt x="20665" y="8431"/>
                </a:cubicBezTo>
                <a:cubicBezTo>
                  <a:pt x="20551" y="8211"/>
                  <a:pt x="20715" y="7791"/>
                  <a:pt x="20360" y="7746"/>
                </a:cubicBezTo>
                <a:cubicBezTo>
                  <a:pt x="20316" y="7740"/>
                  <a:pt x="20275" y="7697"/>
                  <a:pt x="20310" y="7636"/>
                </a:cubicBezTo>
                <a:cubicBezTo>
                  <a:pt x="20429" y="7429"/>
                  <a:pt x="20285" y="7443"/>
                  <a:pt x="20197" y="7417"/>
                </a:cubicBezTo>
                <a:cubicBezTo>
                  <a:pt x="20091" y="7386"/>
                  <a:pt x="19971" y="7476"/>
                  <a:pt x="19873" y="7364"/>
                </a:cubicBezTo>
                <a:cubicBezTo>
                  <a:pt x="19896" y="7246"/>
                  <a:pt x="19981" y="7247"/>
                  <a:pt x="20041" y="7210"/>
                </a:cubicBezTo>
                <a:cubicBezTo>
                  <a:pt x="20217" y="7099"/>
                  <a:pt x="20360" y="6969"/>
                  <a:pt x="20368" y="6686"/>
                </a:cubicBezTo>
                <a:cubicBezTo>
                  <a:pt x="20375" y="6457"/>
                  <a:pt x="20393" y="6255"/>
                  <a:pt x="20151" y="6185"/>
                </a:cubicBezTo>
                <a:cubicBezTo>
                  <a:pt x="20113" y="6174"/>
                  <a:pt x="20093" y="6145"/>
                  <a:pt x="20086" y="6106"/>
                </a:cubicBezTo>
                <a:cubicBezTo>
                  <a:pt x="20114" y="6068"/>
                  <a:pt x="20140" y="6029"/>
                  <a:pt x="20173" y="6001"/>
                </a:cubicBezTo>
                <a:cubicBezTo>
                  <a:pt x="20281" y="5910"/>
                  <a:pt x="20318" y="5774"/>
                  <a:pt x="20350" y="5633"/>
                </a:cubicBezTo>
                <a:cubicBezTo>
                  <a:pt x="20371" y="5543"/>
                  <a:pt x="20395" y="5454"/>
                  <a:pt x="20443" y="5376"/>
                </a:cubicBezTo>
                <a:cubicBezTo>
                  <a:pt x="20471" y="5328"/>
                  <a:pt x="20507" y="5292"/>
                  <a:pt x="20552" y="5272"/>
                </a:cubicBezTo>
                <a:cubicBezTo>
                  <a:pt x="20591" y="5253"/>
                  <a:pt x="20603" y="5229"/>
                  <a:pt x="20576" y="5183"/>
                </a:cubicBezTo>
                <a:cubicBezTo>
                  <a:pt x="20501" y="5054"/>
                  <a:pt x="20471" y="4913"/>
                  <a:pt x="20521" y="4748"/>
                </a:cubicBezTo>
                <a:cubicBezTo>
                  <a:pt x="20536" y="4698"/>
                  <a:pt x="20526" y="4655"/>
                  <a:pt x="20490" y="4636"/>
                </a:cubicBezTo>
                <a:cubicBezTo>
                  <a:pt x="20341" y="4557"/>
                  <a:pt x="20304" y="4373"/>
                  <a:pt x="20241" y="4218"/>
                </a:cubicBezTo>
                <a:cubicBezTo>
                  <a:pt x="20151" y="3997"/>
                  <a:pt x="20069" y="3771"/>
                  <a:pt x="20007" y="3532"/>
                </a:cubicBezTo>
                <a:cubicBezTo>
                  <a:pt x="19970" y="3389"/>
                  <a:pt x="19934" y="3247"/>
                  <a:pt x="19959" y="3089"/>
                </a:cubicBezTo>
                <a:cubicBezTo>
                  <a:pt x="19965" y="3050"/>
                  <a:pt x="19955" y="3017"/>
                  <a:pt x="19940" y="2988"/>
                </a:cubicBezTo>
                <a:cubicBezTo>
                  <a:pt x="19876" y="2858"/>
                  <a:pt x="19884" y="2722"/>
                  <a:pt x="19933" y="2580"/>
                </a:cubicBezTo>
                <a:cubicBezTo>
                  <a:pt x="19963" y="2495"/>
                  <a:pt x="19959" y="2484"/>
                  <a:pt x="19883" y="2487"/>
                </a:cubicBezTo>
                <a:cubicBezTo>
                  <a:pt x="19729" y="2491"/>
                  <a:pt x="19575" y="2499"/>
                  <a:pt x="19423" y="2473"/>
                </a:cubicBezTo>
                <a:cubicBezTo>
                  <a:pt x="19252" y="2443"/>
                  <a:pt x="19197" y="2375"/>
                  <a:pt x="19326" y="2177"/>
                </a:cubicBezTo>
                <a:cubicBezTo>
                  <a:pt x="19354" y="2135"/>
                  <a:pt x="19378" y="2089"/>
                  <a:pt x="19391" y="2036"/>
                </a:cubicBezTo>
                <a:cubicBezTo>
                  <a:pt x="19400" y="1994"/>
                  <a:pt x="19392" y="1964"/>
                  <a:pt x="19364" y="1944"/>
                </a:cubicBezTo>
                <a:cubicBezTo>
                  <a:pt x="19332" y="1919"/>
                  <a:pt x="19314" y="1953"/>
                  <a:pt x="19296" y="1978"/>
                </a:cubicBezTo>
                <a:cubicBezTo>
                  <a:pt x="19196" y="2112"/>
                  <a:pt x="19070" y="2204"/>
                  <a:pt x="18950" y="2305"/>
                </a:cubicBezTo>
                <a:cubicBezTo>
                  <a:pt x="18778" y="2451"/>
                  <a:pt x="18597" y="2580"/>
                  <a:pt x="18444" y="2757"/>
                </a:cubicBezTo>
                <a:cubicBezTo>
                  <a:pt x="18404" y="2802"/>
                  <a:pt x="18341" y="2768"/>
                  <a:pt x="18336" y="2692"/>
                </a:cubicBezTo>
                <a:cubicBezTo>
                  <a:pt x="18332" y="2616"/>
                  <a:pt x="18301" y="2616"/>
                  <a:pt x="18254" y="2634"/>
                </a:cubicBezTo>
                <a:cubicBezTo>
                  <a:pt x="18199" y="2656"/>
                  <a:pt x="18144" y="2678"/>
                  <a:pt x="18089" y="2703"/>
                </a:cubicBezTo>
                <a:cubicBezTo>
                  <a:pt x="18033" y="2729"/>
                  <a:pt x="18008" y="2785"/>
                  <a:pt x="18002" y="2855"/>
                </a:cubicBezTo>
                <a:cubicBezTo>
                  <a:pt x="18000" y="2882"/>
                  <a:pt x="18001" y="2914"/>
                  <a:pt x="18021" y="2919"/>
                </a:cubicBezTo>
                <a:cubicBezTo>
                  <a:pt x="18107" y="2939"/>
                  <a:pt x="17835" y="2851"/>
                  <a:pt x="17807" y="2788"/>
                </a:cubicBezTo>
                <a:cubicBezTo>
                  <a:pt x="17806" y="2785"/>
                  <a:pt x="17124" y="3009"/>
                  <a:pt x="16916" y="3151"/>
                </a:cubicBezTo>
                <a:close/>
                <a:moveTo>
                  <a:pt x="2744" y="5571"/>
                </a:moveTo>
                <a:cubicBezTo>
                  <a:pt x="2721" y="5544"/>
                  <a:pt x="2696" y="5519"/>
                  <a:pt x="2673" y="5491"/>
                </a:cubicBezTo>
                <a:cubicBezTo>
                  <a:pt x="2677" y="5485"/>
                  <a:pt x="2681" y="5479"/>
                  <a:pt x="2685" y="5473"/>
                </a:cubicBezTo>
                <a:cubicBezTo>
                  <a:pt x="2732" y="5516"/>
                  <a:pt x="2779" y="5560"/>
                  <a:pt x="2827" y="5603"/>
                </a:cubicBezTo>
                <a:cubicBezTo>
                  <a:pt x="2800" y="5592"/>
                  <a:pt x="2771" y="5582"/>
                  <a:pt x="2744" y="5571"/>
                </a:cubicBezTo>
                <a:close/>
                <a:moveTo>
                  <a:pt x="3534" y="3291"/>
                </a:moveTo>
                <a:cubicBezTo>
                  <a:pt x="3818" y="3552"/>
                  <a:pt x="4101" y="3815"/>
                  <a:pt x="4385" y="4076"/>
                </a:cubicBezTo>
                <a:cubicBezTo>
                  <a:pt x="4380" y="4082"/>
                  <a:pt x="4377" y="4089"/>
                  <a:pt x="4372" y="4095"/>
                </a:cubicBezTo>
                <a:cubicBezTo>
                  <a:pt x="4061" y="3874"/>
                  <a:pt x="3767" y="3628"/>
                  <a:pt x="3534" y="329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dirty="0"/>
          </a:p>
        </p:txBody>
      </p:sp>
      <p:sp>
        <p:nvSpPr>
          <p:cNvPr id="13" name="Title Text"/>
          <p:cNvSpPr txBox="1">
            <a:spLocks noGrp="1"/>
          </p:cNvSpPr>
          <p:nvPr>
            <p:ph type="title"/>
          </p:nvPr>
        </p:nvSpPr>
        <p:spPr>
          <a:xfrm>
            <a:off x="1508760" y="1591055"/>
            <a:ext cx="5705857" cy="3264410"/>
          </a:xfrm>
          <a:prstGeom prst="rect">
            <a:avLst/>
          </a:prstGeom>
        </p:spPr>
        <p:txBody>
          <a:bodyPr anchor="b"/>
          <a:lstStyle>
            <a:lvl1pPr>
              <a:defRPr sz="4800"/>
            </a:lvl1pPr>
          </a:lstStyle>
          <a:p>
            <a:r>
              <a:t>Title Text</a:t>
            </a:r>
          </a:p>
        </p:txBody>
      </p:sp>
      <p:sp>
        <p:nvSpPr>
          <p:cNvPr id="1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24000" y="4928615"/>
            <a:ext cx="5705856" cy="996697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 cap="all"/>
            </a:lvl1pPr>
            <a:lvl2pPr marL="0" indent="457200">
              <a:buSzTx/>
              <a:buFontTx/>
              <a:buNone/>
              <a:defRPr sz="2400" cap="all"/>
            </a:lvl2pPr>
            <a:lvl3pPr marL="0" indent="914400">
              <a:buSzTx/>
              <a:buFontTx/>
              <a:buNone/>
              <a:defRPr sz="2400" cap="all"/>
            </a:lvl3pPr>
            <a:lvl4pPr marL="0" indent="1371600">
              <a:buSzTx/>
              <a:buFontTx/>
              <a:buNone/>
              <a:defRPr sz="2400" cap="all"/>
            </a:lvl4pPr>
            <a:lvl5pPr marL="0" indent="1828800">
              <a:buSzTx/>
              <a:buFontTx/>
              <a:buNone/>
              <a:defRPr sz="2400" cap="all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3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raphic 9"/>
          <p:cNvSpPr/>
          <p:nvPr/>
        </p:nvSpPr>
        <p:spPr>
          <a:xfrm>
            <a:off x="7209815" y="0"/>
            <a:ext cx="4151079" cy="576925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346" extrusionOk="0">
                <a:moveTo>
                  <a:pt x="0" y="1"/>
                </a:moveTo>
                <a:cubicBezTo>
                  <a:pt x="68" y="4407"/>
                  <a:pt x="408" y="8739"/>
                  <a:pt x="406" y="8739"/>
                </a:cubicBezTo>
                <a:cubicBezTo>
                  <a:pt x="408" y="8745"/>
                  <a:pt x="641" y="13002"/>
                  <a:pt x="814" y="13849"/>
                </a:cubicBezTo>
                <a:cubicBezTo>
                  <a:pt x="989" y="14708"/>
                  <a:pt x="1179" y="14174"/>
                  <a:pt x="1335" y="15025"/>
                </a:cubicBezTo>
                <a:cubicBezTo>
                  <a:pt x="1403" y="15595"/>
                  <a:pt x="1331" y="16166"/>
                  <a:pt x="1581" y="16701"/>
                </a:cubicBezTo>
                <a:cubicBezTo>
                  <a:pt x="1564" y="17525"/>
                  <a:pt x="1898" y="18065"/>
                  <a:pt x="2020" y="18879"/>
                </a:cubicBezTo>
                <a:cubicBezTo>
                  <a:pt x="2077" y="19527"/>
                  <a:pt x="1952" y="20171"/>
                  <a:pt x="2323" y="20773"/>
                </a:cubicBezTo>
                <a:cubicBezTo>
                  <a:pt x="2621" y="21236"/>
                  <a:pt x="2999" y="21600"/>
                  <a:pt x="3823" y="21119"/>
                </a:cubicBezTo>
                <a:cubicBezTo>
                  <a:pt x="3817" y="20523"/>
                  <a:pt x="5195" y="20612"/>
                  <a:pt x="5006" y="20014"/>
                </a:cubicBezTo>
                <a:cubicBezTo>
                  <a:pt x="5628" y="20142"/>
                  <a:pt x="5301" y="20563"/>
                  <a:pt x="5766" y="20723"/>
                </a:cubicBezTo>
                <a:cubicBezTo>
                  <a:pt x="6166" y="20423"/>
                  <a:pt x="5900" y="19823"/>
                  <a:pt x="6735" y="19734"/>
                </a:cubicBezTo>
                <a:cubicBezTo>
                  <a:pt x="7590" y="19867"/>
                  <a:pt x="7499" y="19473"/>
                  <a:pt x="7563" y="19151"/>
                </a:cubicBezTo>
                <a:cubicBezTo>
                  <a:pt x="7691" y="18387"/>
                  <a:pt x="7794" y="17887"/>
                  <a:pt x="8000" y="17140"/>
                </a:cubicBezTo>
                <a:cubicBezTo>
                  <a:pt x="8058" y="16954"/>
                  <a:pt x="7941" y="16527"/>
                  <a:pt x="8513" y="16569"/>
                </a:cubicBezTo>
                <a:cubicBezTo>
                  <a:pt x="8954" y="16610"/>
                  <a:pt x="8786" y="16947"/>
                  <a:pt x="8806" y="17153"/>
                </a:cubicBezTo>
                <a:cubicBezTo>
                  <a:pt x="8977" y="18312"/>
                  <a:pt x="8600" y="18244"/>
                  <a:pt x="8588" y="19402"/>
                </a:cubicBezTo>
                <a:cubicBezTo>
                  <a:pt x="8586" y="19447"/>
                  <a:pt x="8868" y="19488"/>
                  <a:pt x="9058" y="18995"/>
                </a:cubicBezTo>
                <a:cubicBezTo>
                  <a:pt x="9431" y="18022"/>
                  <a:pt x="9876" y="17255"/>
                  <a:pt x="10102" y="16455"/>
                </a:cubicBezTo>
                <a:cubicBezTo>
                  <a:pt x="10370" y="16627"/>
                  <a:pt x="10601" y="15852"/>
                  <a:pt x="10764" y="16020"/>
                </a:cubicBezTo>
                <a:cubicBezTo>
                  <a:pt x="10840" y="16303"/>
                  <a:pt x="10976" y="16576"/>
                  <a:pt x="11271" y="16835"/>
                </a:cubicBezTo>
                <a:cubicBezTo>
                  <a:pt x="11526" y="17616"/>
                  <a:pt x="11248" y="18345"/>
                  <a:pt x="11980" y="19001"/>
                </a:cubicBezTo>
                <a:cubicBezTo>
                  <a:pt x="11980" y="19001"/>
                  <a:pt x="11992" y="18800"/>
                  <a:pt x="12394" y="17955"/>
                </a:cubicBezTo>
                <a:cubicBezTo>
                  <a:pt x="12718" y="17275"/>
                  <a:pt x="13134" y="17626"/>
                  <a:pt x="14032" y="15916"/>
                </a:cubicBezTo>
                <a:cubicBezTo>
                  <a:pt x="14278" y="16574"/>
                  <a:pt x="13725" y="17416"/>
                  <a:pt x="15119" y="17758"/>
                </a:cubicBezTo>
                <a:cubicBezTo>
                  <a:pt x="15389" y="17259"/>
                  <a:pt x="15182" y="16647"/>
                  <a:pt x="15850" y="16293"/>
                </a:cubicBezTo>
                <a:cubicBezTo>
                  <a:pt x="16044" y="16191"/>
                  <a:pt x="16184" y="16073"/>
                  <a:pt x="16295" y="15947"/>
                </a:cubicBezTo>
                <a:cubicBezTo>
                  <a:pt x="16328" y="16011"/>
                  <a:pt x="16363" y="16078"/>
                  <a:pt x="16396" y="16138"/>
                </a:cubicBezTo>
                <a:cubicBezTo>
                  <a:pt x="16530" y="16037"/>
                  <a:pt x="17293" y="13514"/>
                  <a:pt x="17332" y="12877"/>
                </a:cubicBezTo>
                <a:cubicBezTo>
                  <a:pt x="17526" y="13330"/>
                  <a:pt x="17674" y="14246"/>
                  <a:pt x="17674" y="14246"/>
                </a:cubicBezTo>
                <a:cubicBezTo>
                  <a:pt x="17674" y="14246"/>
                  <a:pt x="18513" y="14057"/>
                  <a:pt x="21068" y="5492"/>
                </a:cubicBezTo>
                <a:cubicBezTo>
                  <a:pt x="21270" y="4816"/>
                  <a:pt x="21456" y="2491"/>
                  <a:pt x="2160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dirty="0"/>
          </a:p>
        </p:txBody>
      </p:sp>
      <p:sp>
        <p:nvSpPr>
          <p:cNvPr id="32" name="Title Text"/>
          <p:cNvSpPr txBox="1">
            <a:spLocks noGrp="1"/>
          </p:cNvSpPr>
          <p:nvPr>
            <p:ph type="title"/>
          </p:nvPr>
        </p:nvSpPr>
        <p:spPr>
          <a:xfrm>
            <a:off x="831850" y="1078991"/>
            <a:ext cx="5266945" cy="3136393"/>
          </a:xfrm>
          <a:prstGeom prst="rect">
            <a:avLst/>
          </a:prstGeom>
        </p:spPr>
        <p:txBody>
          <a:bodyPr anchor="b"/>
          <a:lstStyle>
            <a:lvl1pPr>
              <a:defRPr sz="4800"/>
            </a:lvl1pPr>
          </a:lstStyle>
          <a:p>
            <a:r>
              <a:t>Title Text</a:t>
            </a:r>
          </a:p>
        </p:txBody>
      </p:sp>
      <p:sp>
        <p:nvSpPr>
          <p:cNvPr id="3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1850" y="4279391"/>
            <a:ext cx="5266945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 cap="all"/>
            </a:lvl1pPr>
            <a:lvl2pPr marL="0" indent="457200">
              <a:buSzTx/>
              <a:buFontTx/>
              <a:buNone/>
              <a:defRPr sz="2400" cap="all"/>
            </a:lvl2pPr>
            <a:lvl3pPr marL="0" indent="914400">
              <a:buSzTx/>
              <a:buFontTx/>
              <a:buNone/>
              <a:defRPr sz="2400" cap="all"/>
            </a:lvl3pPr>
            <a:lvl4pPr marL="0" indent="1371600">
              <a:buSzTx/>
              <a:buFontTx/>
              <a:buNone/>
              <a:defRPr sz="2400" cap="all"/>
            </a:lvl4pPr>
            <a:lvl5pPr marL="0" indent="1828800">
              <a:buSzTx/>
              <a:buFontTx/>
              <a:buNone/>
              <a:defRPr sz="2400" cap="all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2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38200" y="2011679"/>
            <a:ext cx="4937760" cy="4160521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Text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7" y="2011679"/>
            <a:ext cx="4937761" cy="950977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/>
            </a:lvl1pPr>
            <a:lvl2pPr marL="0" indent="457200">
              <a:buSzTx/>
              <a:buFontTx/>
              <a:buNone/>
              <a:defRPr b="1"/>
            </a:lvl2pPr>
            <a:lvl3pPr marL="0" indent="914400">
              <a:buSzTx/>
              <a:buFontTx/>
              <a:buNone/>
              <a:defRPr b="1"/>
            </a:lvl3pPr>
            <a:lvl4pPr marL="0" indent="1371600">
              <a:buSzTx/>
              <a:buFontTx/>
              <a:buNone/>
              <a:defRPr b="1"/>
            </a:lvl4pPr>
            <a:lvl5pPr marL="0" indent="1828800">
              <a:buSzTx/>
              <a:buFontTx/>
              <a:buNone/>
              <a:defRPr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2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19088" y="2011679"/>
            <a:ext cx="4937761" cy="950976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b="1"/>
            </a:pPr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raphic 1"/>
          <p:cNvSpPr/>
          <p:nvPr/>
        </p:nvSpPr>
        <p:spPr>
          <a:xfrm rot="10800000" flipV="1">
            <a:off x="1942813" y="181595"/>
            <a:ext cx="8279549" cy="604481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09" h="21074" extrusionOk="0">
                <a:moveTo>
                  <a:pt x="16916" y="3151"/>
                </a:moveTo>
                <a:cubicBezTo>
                  <a:pt x="16787" y="3239"/>
                  <a:pt x="14238" y="4642"/>
                  <a:pt x="10708" y="4294"/>
                </a:cubicBezTo>
                <a:cubicBezTo>
                  <a:pt x="10584" y="4281"/>
                  <a:pt x="10466" y="4274"/>
                  <a:pt x="10346" y="4267"/>
                </a:cubicBezTo>
                <a:cubicBezTo>
                  <a:pt x="9285" y="4204"/>
                  <a:pt x="8243" y="4173"/>
                  <a:pt x="7804" y="4096"/>
                </a:cubicBezTo>
                <a:cubicBezTo>
                  <a:pt x="7460" y="4036"/>
                  <a:pt x="5702" y="3522"/>
                  <a:pt x="5187" y="3089"/>
                </a:cubicBezTo>
                <a:cubicBezTo>
                  <a:pt x="4660" y="2644"/>
                  <a:pt x="4162" y="2152"/>
                  <a:pt x="3668" y="1659"/>
                </a:cubicBezTo>
                <a:cubicBezTo>
                  <a:pt x="3453" y="1446"/>
                  <a:pt x="3225" y="1252"/>
                  <a:pt x="3031" y="1008"/>
                </a:cubicBezTo>
                <a:cubicBezTo>
                  <a:pt x="2837" y="762"/>
                  <a:pt x="2653" y="507"/>
                  <a:pt x="2443" y="280"/>
                </a:cubicBezTo>
                <a:cubicBezTo>
                  <a:pt x="2383" y="215"/>
                  <a:pt x="2323" y="145"/>
                  <a:pt x="2235" y="134"/>
                </a:cubicBezTo>
                <a:cubicBezTo>
                  <a:pt x="2215" y="131"/>
                  <a:pt x="2195" y="132"/>
                  <a:pt x="2175" y="135"/>
                </a:cubicBezTo>
                <a:cubicBezTo>
                  <a:pt x="2153" y="138"/>
                  <a:pt x="2136" y="154"/>
                  <a:pt x="2128" y="180"/>
                </a:cubicBezTo>
                <a:cubicBezTo>
                  <a:pt x="2120" y="210"/>
                  <a:pt x="2133" y="227"/>
                  <a:pt x="2150" y="243"/>
                </a:cubicBezTo>
                <a:cubicBezTo>
                  <a:pt x="2161" y="253"/>
                  <a:pt x="2173" y="271"/>
                  <a:pt x="2188" y="274"/>
                </a:cubicBezTo>
                <a:cubicBezTo>
                  <a:pt x="2283" y="292"/>
                  <a:pt x="2319" y="387"/>
                  <a:pt x="2364" y="471"/>
                </a:cubicBezTo>
                <a:cubicBezTo>
                  <a:pt x="2384" y="507"/>
                  <a:pt x="2405" y="535"/>
                  <a:pt x="2369" y="586"/>
                </a:cubicBezTo>
                <a:cubicBezTo>
                  <a:pt x="2338" y="631"/>
                  <a:pt x="2370" y="655"/>
                  <a:pt x="2402" y="667"/>
                </a:cubicBezTo>
                <a:cubicBezTo>
                  <a:pt x="2447" y="684"/>
                  <a:pt x="2500" y="681"/>
                  <a:pt x="2551" y="737"/>
                </a:cubicBezTo>
                <a:cubicBezTo>
                  <a:pt x="2361" y="742"/>
                  <a:pt x="2280" y="594"/>
                  <a:pt x="2193" y="457"/>
                </a:cubicBezTo>
                <a:cubicBezTo>
                  <a:pt x="2161" y="407"/>
                  <a:pt x="2139" y="348"/>
                  <a:pt x="2112" y="292"/>
                </a:cubicBezTo>
                <a:cubicBezTo>
                  <a:pt x="2077" y="224"/>
                  <a:pt x="2037" y="221"/>
                  <a:pt x="1986" y="281"/>
                </a:cubicBezTo>
                <a:cubicBezTo>
                  <a:pt x="1941" y="336"/>
                  <a:pt x="1919" y="331"/>
                  <a:pt x="1904" y="257"/>
                </a:cubicBezTo>
                <a:cubicBezTo>
                  <a:pt x="1881" y="140"/>
                  <a:pt x="1828" y="58"/>
                  <a:pt x="1738" y="16"/>
                </a:cubicBezTo>
                <a:cubicBezTo>
                  <a:pt x="1718" y="6"/>
                  <a:pt x="1694" y="-14"/>
                  <a:pt x="1676" y="16"/>
                </a:cubicBezTo>
                <a:cubicBezTo>
                  <a:pt x="1659" y="40"/>
                  <a:pt x="1673" y="70"/>
                  <a:pt x="1685" y="92"/>
                </a:cubicBezTo>
                <a:cubicBezTo>
                  <a:pt x="1706" y="131"/>
                  <a:pt x="1724" y="168"/>
                  <a:pt x="1732" y="215"/>
                </a:cubicBezTo>
                <a:cubicBezTo>
                  <a:pt x="1738" y="246"/>
                  <a:pt x="1744" y="280"/>
                  <a:pt x="1727" y="303"/>
                </a:cubicBezTo>
                <a:cubicBezTo>
                  <a:pt x="1661" y="403"/>
                  <a:pt x="1709" y="449"/>
                  <a:pt x="1767" y="502"/>
                </a:cubicBezTo>
                <a:cubicBezTo>
                  <a:pt x="1846" y="574"/>
                  <a:pt x="1877" y="680"/>
                  <a:pt x="1859" y="806"/>
                </a:cubicBezTo>
                <a:cubicBezTo>
                  <a:pt x="1852" y="857"/>
                  <a:pt x="1857" y="888"/>
                  <a:pt x="1904" y="886"/>
                </a:cubicBezTo>
                <a:cubicBezTo>
                  <a:pt x="1922" y="886"/>
                  <a:pt x="1927" y="904"/>
                  <a:pt x="1934" y="922"/>
                </a:cubicBezTo>
                <a:cubicBezTo>
                  <a:pt x="2082" y="1362"/>
                  <a:pt x="2295" y="1748"/>
                  <a:pt x="2545" y="2103"/>
                </a:cubicBezTo>
                <a:cubicBezTo>
                  <a:pt x="2748" y="2390"/>
                  <a:pt x="2972" y="2650"/>
                  <a:pt x="3204" y="2902"/>
                </a:cubicBezTo>
                <a:cubicBezTo>
                  <a:pt x="3211" y="2910"/>
                  <a:pt x="3218" y="2919"/>
                  <a:pt x="3221" y="2935"/>
                </a:cubicBezTo>
                <a:cubicBezTo>
                  <a:pt x="3112" y="2904"/>
                  <a:pt x="3017" y="2840"/>
                  <a:pt x="2926" y="2768"/>
                </a:cubicBezTo>
                <a:cubicBezTo>
                  <a:pt x="2684" y="2579"/>
                  <a:pt x="2479" y="2333"/>
                  <a:pt x="2273" y="2092"/>
                </a:cubicBezTo>
                <a:cubicBezTo>
                  <a:pt x="2147" y="1944"/>
                  <a:pt x="2018" y="1801"/>
                  <a:pt x="1880" y="1670"/>
                </a:cubicBezTo>
                <a:cubicBezTo>
                  <a:pt x="1857" y="1648"/>
                  <a:pt x="1840" y="1621"/>
                  <a:pt x="1824" y="1593"/>
                </a:cubicBezTo>
                <a:cubicBezTo>
                  <a:pt x="1815" y="1577"/>
                  <a:pt x="1804" y="1563"/>
                  <a:pt x="1785" y="1569"/>
                </a:cubicBezTo>
                <a:cubicBezTo>
                  <a:pt x="1762" y="1577"/>
                  <a:pt x="1760" y="1600"/>
                  <a:pt x="1757" y="1624"/>
                </a:cubicBezTo>
                <a:cubicBezTo>
                  <a:pt x="1751" y="1698"/>
                  <a:pt x="1765" y="1765"/>
                  <a:pt x="1794" y="1829"/>
                </a:cubicBezTo>
                <a:cubicBezTo>
                  <a:pt x="1869" y="1992"/>
                  <a:pt x="1980" y="2118"/>
                  <a:pt x="2094" y="2238"/>
                </a:cubicBezTo>
                <a:cubicBezTo>
                  <a:pt x="2242" y="2392"/>
                  <a:pt x="2385" y="2552"/>
                  <a:pt x="2515" y="2728"/>
                </a:cubicBezTo>
                <a:cubicBezTo>
                  <a:pt x="2524" y="2740"/>
                  <a:pt x="2542" y="2748"/>
                  <a:pt x="2536" y="2784"/>
                </a:cubicBezTo>
                <a:cubicBezTo>
                  <a:pt x="2454" y="2701"/>
                  <a:pt x="2377" y="2620"/>
                  <a:pt x="2298" y="2543"/>
                </a:cubicBezTo>
                <a:cubicBezTo>
                  <a:pt x="2221" y="2465"/>
                  <a:pt x="2143" y="2387"/>
                  <a:pt x="2065" y="2311"/>
                </a:cubicBezTo>
                <a:cubicBezTo>
                  <a:pt x="2047" y="2292"/>
                  <a:pt x="2027" y="2266"/>
                  <a:pt x="2001" y="2289"/>
                </a:cubicBezTo>
                <a:cubicBezTo>
                  <a:pt x="1973" y="2313"/>
                  <a:pt x="1977" y="2351"/>
                  <a:pt x="1984" y="2383"/>
                </a:cubicBezTo>
                <a:cubicBezTo>
                  <a:pt x="2005" y="2474"/>
                  <a:pt x="2043" y="2555"/>
                  <a:pt x="2094" y="2627"/>
                </a:cubicBezTo>
                <a:cubicBezTo>
                  <a:pt x="2267" y="2863"/>
                  <a:pt x="2467" y="3067"/>
                  <a:pt x="2653" y="3288"/>
                </a:cubicBezTo>
                <a:cubicBezTo>
                  <a:pt x="2753" y="3407"/>
                  <a:pt x="2845" y="3535"/>
                  <a:pt x="2933" y="3667"/>
                </a:cubicBezTo>
                <a:cubicBezTo>
                  <a:pt x="2952" y="3697"/>
                  <a:pt x="2951" y="3725"/>
                  <a:pt x="2946" y="3759"/>
                </a:cubicBezTo>
                <a:cubicBezTo>
                  <a:pt x="2922" y="3897"/>
                  <a:pt x="2958" y="3944"/>
                  <a:pt x="3074" y="3918"/>
                </a:cubicBezTo>
                <a:cubicBezTo>
                  <a:pt x="3109" y="3910"/>
                  <a:pt x="3134" y="3918"/>
                  <a:pt x="3155" y="3950"/>
                </a:cubicBezTo>
                <a:cubicBezTo>
                  <a:pt x="3421" y="4355"/>
                  <a:pt x="3734" y="4695"/>
                  <a:pt x="4077" y="4998"/>
                </a:cubicBezTo>
                <a:cubicBezTo>
                  <a:pt x="4217" y="5121"/>
                  <a:pt x="4361" y="5238"/>
                  <a:pt x="4507" y="5347"/>
                </a:cubicBezTo>
                <a:cubicBezTo>
                  <a:pt x="4507" y="5355"/>
                  <a:pt x="4507" y="5364"/>
                  <a:pt x="4507" y="5372"/>
                </a:cubicBezTo>
                <a:cubicBezTo>
                  <a:pt x="4506" y="5383"/>
                  <a:pt x="4505" y="5389"/>
                  <a:pt x="4504" y="5398"/>
                </a:cubicBezTo>
                <a:cubicBezTo>
                  <a:pt x="4297" y="5230"/>
                  <a:pt x="4093" y="5057"/>
                  <a:pt x="3894" y="4876"/>
                </a:cubicBezTo>
                <a:cubicBezTo>
                  <a:pt x="3353" y="4383"/>
                  <a:pt x="2836" y="3854"/>
                  <a:pt x="2311" y="3337"/>
                </a:cubicBezTo>
                <a:cubicBezTo>
                  <a:pt x="2135" y="3163"/>
                  <a:pt x="1995" y="2941"/>
                  <a:pt x="1836" y="2745"/>
                </a:cubicBezTo>
                <a:cubicBezTo>
                  <a:pt x="1730" y="2614"/>
                  <a:pt x="1628" y="2477"/>
                  <a:pt x="1505" y="2370"/>
                </a:cubicBezTo>
                <a:cubicBezTo>
                  <a:pt x="1454" y="2327"/>
                  <a:pt x="1401" y="2288"/>
                  <a:pt x="1333" y="2299"/>
                </a:cubicBezTo>
                <a:cubicBezTo>
                  <a:pt x="1306" y="2303"/>
                  <a:pt x="1276" y="2313"/>
                  <a:pt x="1267" y="2353"/>
                </a:cubicBezTo>
                <a:cubicBezTo>
                  <a:pt x="1259" y="2393"/>
                  <a:pt x="1283" y="2412"/>
                  <a:pt x="1305" y="2429"/>
                </a:cubicBezTo>
                <a:cubicBezTo>
                  <a:pt x="1311" y="2434"/>
                  <a:pt x="1317" y="2440"/>
                  <a:pt x="1323" y="2440"/>
                </a:cubicBezTo>
                <a:cubicBezTo>
                  <a:pt x="1432" y="2449"/>
                  <a:pt x="1458" y="2568"/>
                  <a:pt x="1509" y="2653"/>
                </a:cubicBezTo>
                <a:cubicBezTo>
                  <a:pt x="1526" y="2680"/>
                  <a:pt x="1527" y="2706"/>
                  <a:pt x="1509" y="2737"/>
                </a:cubicBezTo>
                <a:cubicBezTo>
                  <a:pt x="1478" y="2793"/>
                  <a:pt x="1500" y="2818"/>
                  <a:pt x="1542" y="2834"/>
                </a:cubicBezTo>
                <a:cubicBezTo>
                  <a:pt x="1583" y="2849"/>
                  <a:pt x="1628" y="2854"/>
                  <a:pt x="1673" y="2890"/>
                </a:cubicBezTo>
                <a:cubicBezTo>
                  <a:pt x="1602" y="2919"/>
                  <a:pt x="1552" y="2888"/>
                  <a:pt x="1506" y="2849"/>
                </a:cubicBezTo>
                <a:cubicBezTo>
                  <a:pt x="1402" y="2764"/>
                  <a:pt x="1335" y="2638"/>
                  <a:pt x="1272" y="2509"/>
                </a:cubicBezTo>
                <a:cubicBezTo>
                  <a:pt x="1259" y="2484"/>
                  <a:pt x="1249" y="2456"/>
                  <a:pt x="1231" y="2435"/>
                </a:cubicBezTo>
                <a:cubicBezTo>
                  <a:pt x="1199" y="2395"/>
                  <a:pt x="1165" y="2390"/>
                  <a:pt x="1125" y="2440"/>
                </a:cubicBezTo>
                <a:cubicBezTo>
                  <a:pt x="1073" y="2505"/>
                  <a:pt x="1055" y="2501"/>
                  <a:pt x="1038" y="2417"/>
                </a:cubicBezTo>
                <a:cubicBezTo>
                  <a:pt x="1015" y="2303"/>
                  <a:pt x="963" y="2224"/>
                  <a:pt x="874" y="2182"/>
                </a:cubicBezTo>
                <a:cubicBezTo>
                  <a:pt x="855" y="2173"/>
                  <a:pt x="836" y="2160"/>
                  <a:pt x="816" y="2180"/>
                </a:cubicBezTo>
                <a:cubicBezTo>
                  <a:pt x="795" y="2204"/>
                  <a:pt x="809" y="2227"/>
                  <a:pt x="817" y="2249"/>
                </a:cubicBezTo>
                <a:cubicBezTo>
                  <a:pt x="829" y="2283"/>
                  <a:pt x="843" y="2317"/>
                  <a:pt x="853" y="2353"/>
                </a:cubicBezTo>
                <a:cubicBezTo>
                  <a:pt x="872" y="2411"/>
                  <a:pt x="875" y="2471"/>
                  <a:pt x="840" y="2527"/>
                </a:cubicBezTo>
                <a:cubicBezTo>
                  <a:pt x="815" y="2568"/>
                  <a:pt x="817" y="2594"/>
                  <a:pt x="851" y="2622"/>
                </a:cubicBezTo>
                <a:cubicBezTo>
                  <a:pt x="958" y="2709"/>
                  <a:pt x="1026" y="2823"/>
                  <a:pt x="989" y="3000"/>
                </a:cubicBezTo>
                <a:cubicBezTo>
                  <a:pt x="983" y="3025"/>
                  <a:pt x="990" y="3050"/>
                  <a:pt x="1012" y="3048"/>
                </a:cubicBezTo>
                <a:cubicBezTo>
                  <a:pt x="1061" y="3044"/>
                  <a:pt x="1069" y="3084"/>
                  <a:pt x="1083" y="3126"/>
                </a:cubicBezTo>
                <a:cubicBezTo>
                  <a:pt x="1218" y="3529"/>
                  <a:pt x="1413" y="3880"/>
                  <a:pt x="1637" y="4210"/>
                </a:cubicBezTo>
                <a:cubicBezTo>
                  <a:pt x="1860" y="4536"/>
                  <a:pt x="2110" y="4829"/>
                  <a:pt x="2377" y="5109"/>
                </a:cubicBezTo>
                <a:cubicBezTo>
                  <a:pt x="2302" y="5099"/>
                  <a:pt x="2205" y="5042"/>
                  <a:pt x="2112" y="4975"/>
                </a:cubicBezTo>
                <a:cubicBezTo>
                  <a:pt x="1865" y="4796"/>
                  <a:pt x="1662" y="4554"/>
                  <a:pt x="1455" y="4316"/>
                </a:cubicBezTo>
                <a:cubicBezTo>
                  <a:pt x="1311" y="4149"/>
                  <a:pt x="1170" y="3978"/>
                  <a:pt x="1009" y="3835"/>
                </a:cubicBezTo>
                <a:cubicBezTo>
                  <a:pt x="990" y="3820"/>
                  <a:pt x="978" y="3799"/>
                  <a:pt x="967" y="3774"/>
                </a:cubicBezTo>
                <a:cubicBezTo>
                  <a:pt x="958" y="3753"/>
                  <a:pt x="944" y="3732"/>
                  <a:pt x="920" y="3742"/>
                </a:cubicBezTo>
                <a:cubicBezTo>
                  <a:pt x="896" y="3753"/>
                  <a:pt x="893" y="3781"/>
                  <a:pt x="893" y="3806"/>
                </a:cubicBezTo>
                <a:cubicBezTo>
                  <a:pt x="897" y="3899"/>
                  <a:pt x="917" y="3983"/>
                  <a:pt x="959" y="4057"/>
                </a:cubicBezTo>
                <a:cubicBezTo>
                  <a:pt x="1042" y="4207"/>
                  <a:pt x="1153" y="4323"/>
                  <a:pt x="1264" y="4440"/>
                </a:cubicBezTo>
                <a:cubicBezTo>
                  <a:pt x="1417" y="4600"/>
                  <a:pt x="1559" y="4774"/>
                  <a:pt x="1687" y="4969"/>
                </a:cubicBezTo>
                <a:cubicBezTo>
                  <a:pt x="1595" y="4874"/>
                  <a:pt x="1503" y="4778"/>
                  <a:pt x="1409" y="4683"/>
                </a:cubicBezTo>
                <a:cubicBezTo>
                  <a:pt x="1339" y="4611"/>
                  <a:pt x="1266" y="4543"/>
                  <a:pt x="1195" y="4473"/>
                </a:cubicBezTo>
                <a:cubicBezTo>
                  <a:pt x="1177" y="4456"/>
                  <a:pt x="1159" y="4437"/>
                  <a:pt x="1135" y="4460"/>
                </a:cubicBezTo>
                <a:cubicBezTo>
                  <a:pt x="1113" y="4480"/>
                  <a:pt x="1116" y="4510"/>
                  <a:pt x="1121" y="4538"/>
                </a:cubicBezTo>
                <a:cubicBezTo>
                  <a:pt x="1138" y="4648"/>
                  <a:pt x="1186" y="4737"/>
                  <a:pt x="1246" y="4816"/>
                </a:cubicBezTo>
                <a:cubicBezTo>
                  <a:pt x="1319" y="4911"/>
                  <a:pt x="1395" y="5001"/>
                  <a:pt x="1474" y="5092"/>
                </a:cubicBezTo>
                <a:cubicBezTo>
                  <a:pt x="1389" y="5067"/>
                  <a:pt x="1305" y="5042"/>
                  <a:pt x="1221" y="5022"/>
                </a:cubicBezTo>
                <a:cubicBezTo>
                  <a:pt x="1259" y="5202"/>
                  <a:pt x="1348" y="5238"/>
                  <a:pt x="1428" y="5266"/>
                </a:cubicBezTo>
                <a:cubicBezTo>
                  <a:pt x="1535" y="5302"/>
                  <a:pt x="1637" y="5347"/>
                  <a:pt x="1739" y="5398"/>
                </a:cubicBezTo>
                <a:cubicBezTo>
                  <a:pt x="1782" y="5449"/>
                  <a:pt x="1824" y="5499"/>
                  <a:pt x="1866" y="5552"/>
                </a:cubicBezTo>
                <a:cubicBezTo>
                  <a:pt x="1909" y="5606"/>
                  <a:pt x="1949" y="5661"/>
                  <a:pt x="1989" y="5718"/>
                </a:cubicBezTo>
                <a:cubicBezTo>
                  <a:pt x="2018" y="5760"/>
                  <a:pt x="2053" y="5796"/>
                  <a:pt x="2019" y="5868"/>
                </a:cubicBezTo>
                <a:cubicBezTo>
                  <a:pt x="2004" y="5900"/>
                  <a:pt x="2102" y="6078"/>
                  <a:pt x="2133" y="6089"/>
                </a:cubicBezTo>
                <a:cubicBezTo>
                  <a:pt x="2138" y="6090"/>
                  <a:pt x="2143" y="6092"/>
                  <a:pt x="2146" y="6092"/>
                </a:cubicBezTo>
                <a:cubicBezTo>
                  <a:pt x="2213" y="6085"/>
                  <a:pt x="2228" y="6138"/>
                  <a:pt x="2229" y="6205"/>
                </a:cubicBezTo>
                <a:cubicBezTo>
                  <a:pt x="2230" y="6271"/>
                  <a:pt x="2219" y="6351"/>
                  <a:pt x="2310" y="6319"/>
                </a:cubicBezTo>
                <a:cubicBezTo>
                  <a:pt x="2320" y="6316"/>
                  <a:pt x="2323" y="6325"/>
                  <a:pt x="2327" y="6336"/>
                </a:cubicBezTo>
                <a:cubicBezTo>
                  <a:pt x="2426" y="6614"/>
                  <a:pt x="2594" y="6829"/>
                  <a:pt x="2759" y="7043"/>
                </a:cubicBezTo>
                <a:cubicBezTo>
                  <a:pt x="2768" y="7054"/>
                  <a:pt x="2777" y="7065"/>
                  <a:pt x="2786" y="7076"/>
                </a:cubicBezTo>
                <a:cubicBezTo>
                  <a:pt x="2613" y="7022"/>
                  <a:pt x="2042" y="6952"/>
                  <a:pt x="1875" y="6975"/>
                </a:cubicBezTo>
                <a:cubicBezTo>
                  <a:pt x="1726" y="6995"/>
                  <a:pt x="885" y="6656"/>
                  <a:pt x="711" y="6456"/>
                </a:cubicBezTo>
                <a:cubicBezTo>
                  <a:pt x="687" y="6613"/>
                  <a:pt x="739" y="6675"/>
                  <a:pt x="780" y="6746"/>
                </a:cubicBezTo>
                <a:cubicBezTo>
                  <a:pt x="839" y="6847"/>
                  <a:pt x="848" y="6919"/>
                  <a:pt x="738" y="7000"/>
                </a:cubicBezTo>
                <a:cubicBezTo>
                  <a:pt x="421" y="7230"/>
                  <a:pt x="424" y="7238"/>
                  <a:pt x="722" y="7550"/>
                </a:cubicBezTo>
                <a:cubicBezTo>
                  <a:pt x="735" y="7564"/>
                  <a:pt x="729" y="7610"/>
                  <a:pt x="732" y="7641"/>
                </a:cubicBezTo>
                <a:cubicBezTo>
                  <a:pt x="655" y="7687"/>
                  <a:pt x="564" y="7566"/>
                  <a:pt x="471" y="7697"/>
                </a:cubicBezTo>
                <a:cubicBezTo>
                  <a:pt x="869" y="8270"/>
                  <a:pt x="1475" y="8816"/>
                  <a:pt x="2024" y="9247"/>
                </a:cubicBezTo>
                <a:cubicBezTo>
                  <a:pt x="1580" y="9389"/>
                  <a:pt x="1313" y="8891"/>
                  <a:pt x="987" y="8955"/>
                </a:cubicBezTo>
                <a:cubicBezTo>
                  <a:pt x="824" y="9110"/>
                  <a:pt x="1309" y="9362"/>
                  <a:pt x="846" y="9435"/>
                </a:cubicBezTo>
                <a:cubicBezTo>
                  <a:pt x="1047" y="9572"/>
                  <a:pt x="1196" y="9706"/>
                  <a:pt x="1334" y="9863"/>
                </a:cubicBezTo>
                <a:cubicBezTo>
                  <a:pt x="1580" y="10144"/>
                  <a:pt x="1628" y="10331"/>
                  <a:pt x="1515" y="10709"/>
                </a:cubicBezTo>
                <a:cubicBezTo>
                  <a:pt x="1440" y="10958"/>
                  <a:pt x="1332" y="11186"/>
                  <a:pt x="1428" y="11484"/>
                </a:cubicBezTo>
                <a:cubicBezTo>
                  <a:pt x="1493" y="11687"/>
                  <a:pt x="1468" y="11821"/>
                  <a:pt x="1219" y="11729"/>
                </a:cubicBezTo>
                <a:cubicBezTo>
                  <a:pt x="950" y="11631"/>
                  <a:pt x="848" y="11815"/>
                  <a:pt x="917" y="12171"/>
                </a:cubicBezTo>
                <a:cubicBezTo>
                  <a:pt x="960" y="12400"/>
                  <a:pt x="914" y="12471"/>
                  <a:pt x="730" y="12445"/>
                </a:cubicBezTo>
                <a:cubicBezTo>
                  <a:pt x="526" y="12415"/>
                  <a:pt x="332" y="12266"/>
                  <a:pt x="79" y="12337"/>
                </a:cubicBezTo>
                <a:cubicBezTo>
                  <a:pt x="281" y="12754"/>
                  <a:pt x="712" y="12636"/>
                  <a:pt x="948" y="13032"/>
                </a:cubicBezTo>
                <a:cubicBezTo>
                  <a:pt x="667" y="13034"/>
                  <a:pt x="453" y="13032"/>
                  <a:pt x="245" y="12945"/>
                </a:cubicBezTo>
                <a:cubicBezTo>
                  <a:pt x="159" y="12910"/>
                  <a:pt x="64" y="12874"/>
                  <a:pt x="16" y="12994"/>
                </a:cubicBezTo>
                <a:cubicBezTo>
                  <a:pt x="-42" y="13138"/>
                  <a:pt x="76" y="13193"/>
                  <a:pt x="146" y="13219"/>
                </a:cubicBezTo>
                <a:cubicBezTo>
                  <a:pt x="344" y="13292"/>
                  <a:pt x="497" y="13465"/>
                  <a:pt x="662" y="13600"/>
                </a:cubicBezTo>
                <a:cubicBezTo>
                  <a:pt x="1023" y="13897"/>
                  <a:pt x="1419" y="14144"/>
                  <a:pt x="1725" y="14633"/>
                </a:cubicBezTo>
                <a:cubicBezTo>
                  <a:pt x="1341" y="14508"/>
                  <a:pt x="1054" y="14218"/>
                  <a:pt x="696" y="14158"/>
                </a:cubicBezTo>
                <a:cubicBezTo>
                  <a:pt x="1007" y="14605"/>
                  <a:pt x="1404" y="14896"/>
                  <a:pt x="1782" y="15221"/>
                </a:cubicBezTo>
                <a:cubicBezTo>
                  <a:pt x="1889" y="15312"/>
                  <a:pt x="1999" y="15375"/>
                  <a:pt x="2023" y="15574"/>
                </a:cubicBezTo>
                <a:cubicBezTo>
                  <a:pt x="2070" y="15959"/>
                  <a:pt x="2210" y="16280"/>
                  <a:pt x="2511" y="16449"/>
                </a:cubicBezTo>
                <a:cubicBezTo>
                  <a:pt x="2513" y="16451"/>
                  <a:pt x="2497" y="16508"/>
                  <a:pt x="2486" y="16549"/>
                </a:cubicBezTo>
                <a:cubicBezTo>
                  <a:pt x="2303" y="16561"/>
                  <a:pt x="2159" y="16333"/>
                  <a:pt x="1924" y="16407"/>
                </a:cubicBezTo>
                <a:cubicBezTo>
                  <a:pt x="2147" y="16717"/>
                  <a:pt x="2335" y="16995"/>
                  <a:pt x="2654" y="17143"/>
                </a:cubicBezTo>
                <a:cubicBezTo>
                  <a:pt x="2909" y="17261"/>
                  <a:pt x="3223" y="17328"/>
                  <a:pt x="3408" y="17709"/>
                </a:cubicBezTo>
                <a:cubicBezTo>
                  <a:pt x="3194" y="17784"/>
                  <a:pt x="3033" y="17690"/>
                  <a:pt x="2873" y="17623"/>
                </a:cubicBezTo>
                <a:cubicBezTo>
                  <a:pt x="2626" y="17521"/>
                  <a:pt x="2384" y="17404"/>
                  <a:pt x="2137" y="17300"/>
                </a:cubicBezTo>
                <a:cubicBezTo>
                  <a:pt x="2043" y="17261"/>
                  <a:pt x="1941" y="17231"/>
                  <a:pt x="1881" y="17421"/>
                </a:cubicBezTo>
                <a:cubicBezTo>
                  <a:pt x="2193" y="17462"/>
                  <a:pt x="2381" y="17717"/>
                  <a:pt x="2578" y="17956"/>
                </a:cubicBezTo>
                <a:cubicBezTo>
                  <a:pt x="2688" y="18091"/>
                  <a:pt x="2778" y="18272"/>
                  <a:pt x="2977" y="18203"/>
                </a:cubicBezTo>
                <a:cubicBezTo>
                  <a:pt x="3082" y="18168"/>
                  <a:pt x="3149" y="18269"/>
                  <a:pt x="3137" y="18393"/>
                </a:cubicBezTo>
                <a:cubicBezTo>
                  <a:pt x="3098" y="18832"/>
                  <a:pt x="3341" y="18986"/>
                  <a:pt x="3594" y="19070"/>
                </a:cubicBezTo>
                <a:cubicBezTo>
                  <a:pt x="4071" y="19230"/>
                  <a:pt x="4469" y="19605"/>
                  <a:pt x="4934" y="19810"/>
                </a:cubicBezTo>
                <a:cubicBezTo>
                  <a:pt x="5386" y="20009"/>
                  <a:pt x="8780" y="20933"/>
                  <a:pt x="9639" y="21025"/>
                </a:cubicBezTo>
                <a:cubicBezTo>
                  <a:pt x="14898" y="21586"/>
                  <a:pt x="18680" y="17157"/>
                  <a:pt x="18697" y="17096"/>
                </a:cubicBezTo>
                <a:cubicBezTo>
                  <a:pt x="18777" y="16812"/>
                  <a:pt x="18974" y="16689"/>
                  <a:pt x="19153" y="16536"/>
                </a:cubicBezTo>
                <a:cubicBezTo>
                  <a:pt x="19309" y="16403"/>
                  <a:pt x="19475" y="16261"/>
                  <a:pt x="19539" y="16032"/>
                </a:cubicBezTo>
                <a:cubicBezTo>
                  <a:pt x="19625" y="15729"/>
                  <a:pt x="19383" y="15978"/>
                  <a:pt x="19338" y="15861"/>
                </a:cubicBezTo>
                <a:cubicBezTo>
                  <a:pt x="19430" y="15704"/>
                  <a:pt x="19573" y="15560"/>
                  <a:pt x="19611" y="15381"/>
                </a:cubicBezTo>
                <a:cubicBezTo>
                  <a:pt x="19747" y="14734"/>
                  <a:pt x="20040" y="14263"/>
                  <a:pt x="20478" y="13897"/>
                </a:cubicBezTo>
                <a:cubicBezTo>
                  <a:pt x="20604" y="13791"/>
                  <a:pt x="20687" y="13602"/>
                  <a:pt x="20859" y="13571"/>
                </a:cubicBezTo>
                <a:cubicBezTo>
                  <a:pt x="21241" y="13504"/>
                  <a:pt x="21120" y="12981"/>
                  <a:pt x="21322" y="12749"/>
                </a:cubicBezTo>
                <a:cubicBezTo>
                  <a:pt x="21360" y="12706"/>
                  <a:pt x="21394" y="11606"/>
                  <a:pt x="21387" y="11547"/>
                </a:cubicBezTo>
                <a:cubicBezTo>
                  <a:pt x="21377" y="11462"/>
                  <a:pt x="21332" y="12393"/>
                  <a:pt x="21293" y="12319"/>
                </a:cubicBezTo>
                <a:cubicBezTo>
                  <a:pt x="21253" y="12242"/>
                  <a:pt x="21194" y="12176"/>
                  <a:pt x="21222" y="12076"/>
                </a:cubicBezTo>
                <a:cubicBezTo>
                  <a:pt x="21234" y="12034"/>
                  <a:pt x="21226" y="11891"/>
                  <a:pt x="21315" y="12004"/>
                </a:cubicBezTo>
                <a:cubicBezTo>
                  <a:pt x="21558" y="12312"/>
                  <a:pt x="21292" y="10771"/>
                  <a:pt x="20956" y="10732"/>
                </a:cubicBezTo>
                <a:cubicBezTo>
                  <a:pt x="21078" y="10302"/>
                  <a:pt x="21078" y="10302"/>
                  <a:pt x="20679" y="10242"/>
                </a:cubicBezTo>
                <a:cubicBezTo>
                  <a:pt x="20832" y="9969"/>
                  <a:pt x="20832" y="9899"/>
                  <a:pt x="20647" y="9805"/>
                </a:cubicBezTo>
                <a:cubicBezTo>
                  <a:pt x="20468" y="9715"/>
                  <a:pt x="20270" y="9686"/>
                  <a:pt x="20105" y="9547"/>
                </a:cubicBezTo>
                <a:cubicBezTo>
                  <a:pt x="20257" y="9197"/>
                  <a:pt x="20300" y="8793"/>
                  <a:pt x="20614" y="8622"/>
                </a:cubicBezTo>
                <a:cubicBezTo>
                  <a:pt x="20664" y="8596"/>
                  <a:pt x="20698" y="8490"/>
                  <a:pt x="20665" y="8431"/>
                </a:cubicBezTo>
                <a:cubicBezTo>
                  <a:pt x="20551" y="8211"/>
                  <a:pt x="20715" y="7791"/>
                  <a:pt x="20360" y="7746"/>
                </a:cubicBezTo>
                <a:cubicBezTo>
                  <a:pt x="20316" y="7740"/>
                  <a:pt x="20275" y="7697"/>
                  <a:pt x="20310" y="7636"/>
                </a:cubicBezTo>
                <a:cubicBezTo>
                  <a:pt x="20429" y="7429"/>
                  <a:pt x="20285" y="7443"/>
                  <a:pt x="20197" y="7417"/>
                </a:cubicBezTo>
                <a:cubicBezTo>
                  <a:pt x="20091" y="7386"/>
                  <a:pt x="19971" y="7476"/>
                  <a:pt x="19873" y="7364"/>
                </a:cubicBezTo>
                <a:cubicBezTo>
                  <a:pt x="19896" y="7246"/>
                  <a:pt x="19981" y="7247"/>
                  <a:pt x="20041" y="7210"/>
                </a:cubicBezTo>
                <a:cubicBezTo>
                  <a:pt x="20217" y="7099"/>
                  <a:pt x="20360" y="6969"/>
                  <a:pt x="20368" y="6686"/>
                </a:cubicBezTo>
                <a:cubicBezTo>
                  <a:pt x="20375" y="6457"/>
                  <a:pt x="20393" y="6255"/>
                  <a:pt x="20151" y="6185"/>
                </a:cubicBezTo>
                <a:cubicBezTo>
                  <a:pt x="20113" y="6174"/>
                  <a:pt x="20093" y="6145"/>
                  <a:pt x="20086" y="6106"/>
                </a:cubicBezTo>
                <a:cubicBezTo>
                  <a:pt x="20114" y="6068"/>
                  <a:pt x="20140" y="6029"/>
                  <a:pt x="20173" y="6001"/>
                </a:cubicBezTo>
                <a:cubicBezTo>
                  <a:pt x="20281" y="5910"/>
                  <a:pt x="20318" y="5774"/>
                  <a:pt x="20350" y="5633"/>
                </a:cubicBezTo>
                <a:cubicBezTo>
                  <a:pt x="20371" y="5543"/>
                  <a:pt x="20395" y="5454"/>
                  <a:pt x="20443" y="5376"/>
                </a:cubicBezTo>
                <a:cubicBezTo>
                  <a:pt x="20471" y="5328"/>
                  <a:pt x="20507" y="5292"/>
                  <a:pt x="20552" y="5272"/>
                </a:cubicBezTo>
                <a:cubicBezTo>
                  <a:pt x="20591" y="5253"/>
                  <a:pt x="20603" y="5229"/>
                  <a:pt x="20576" y="5183"/>
                </a:cubicBezTo>
                <a:cubicBezTo>
                  <a:pt x="20501" y="5054"/>
                  <a:pt x="20471" y="4913"/>
                  <a:pt x="20521" y="4748"/>
                </a:cubicBezTo>
                <a:cubicBezTo>
                  <a:pt x="20536" y="4698"/>
                  <a:pt x="20526" y="4655"/>
                  <a:pt x="20490" y="4636"/>
                </a:cubicBezTo>
                <a:cubicBezTo>
                  <a:pt x="20341" y="4557"/>
                  <a:pt x="20304" y="4373"/>
                  <a:pt x="20241" y="4218"/>
                </a:cubicBezTo>
                <a:cubicBezTo>
                  <a:pt x="20151" y="3997"/>
                  <a:pt x="20069" y="3771"/>
                  <a:pt x="20007" y="3532"/>
                </a:cubicBezTo>
                <a:cubicBezTo>
                  <a:pt x="19970" y="3389"/>
                  <a:pt x="19934" y="3247"/>
                  <a:pt x="19959" y="3089"/>
                </a:cubicBezTo>
                <a:cubicBezTo>
                  <a:pt x="19965" y="3050"/>
                  <a:pt x="19955" y="3017"/>
                  <a:pt x="19940" y="2988"/>
                </a:cubicBezTo>
                <a:cubicBezTo>
                  <a:pt x="19876" y="2858"/>
                  <a:pt x="19884" y="2722"/>
                  <a:pt x="19933" y="2580"/>
                </a:cubicBezTo>
                <a:cubicBezTo>
                  <a:pt x="19963" y="2495"/>
                  <a:pt x="19959" y="2484"/>
                  <a:pt x="19883" y="2487"/>
                </a:cubicBezTo>
                <a:cubicBezTo>
                  <a:pt x="19729" y="2491"/>
                  <a:pt x="19575" y="2499"/>
                  <a:pt x="19423" y="2473"/>
                </a:cubicBezTo>
                <a:cubicBezTo>
                  <a:pt x="19252" y="2443"/>
                  <a:pt x="19197" y="2375"/>
                  <a:pt x="19326" y="2177"/>
                </a:cubicBezTo>
                <a:cubicBezTo>
                  <a:pt x="19354" y="2135"/>
                  <a:pt x="19378" y="2089"/>
                  <a:pt x="19391" y="2036"/>
                </a:cubicBezTo>
                <a:cubicBezTo>
                  <a:pt x="19400" y="1994"/>
                  <a:pt x="19392" y="1964"/>
                  <a:pt x="19364" y="1944"/>
                </a:cubicBezTo>
                <a:cubicBezTo>
                  <a:pt x="19332" y="1919"/>
                  <a:pt x="19314" y="1953"/>
                  <a:pt x="19296" y="1978"/>
                </a:cubicBezTo>
                <a:cubicBezTo>
                  <a:pt x="19196" y="2112"/>
                  <a:pt x="19070" y="2204"/>
                  <a:pt x="18950" y="2305"/>
                </a:cubicBezTo>
                <a:cubicBezTo>
                  <a:pt x="18778" y="2451"/>
                  <a:pt x="18597" y="2580"/>
                  <a:pt x="18444" y="2757"/>
                </a:cubicBezTo>
                <a:cubicBezTo>
                  <a:pt x="18404" y="2802"/>
                  <a:pt x="18341" y="2768"/>
                  <a:pt x="18336" y="2692"/>
                </a:cubicBezTo>
                <a:cubicBezTo>
                  <a:pt x="18332" y="2616"/>
                  <a:pt x="18301" y="2616"/>
                  <a:pt x="18254" y="2634"/>
                </a:cubicBezTo>
                <a:cubicBezTo>
                  <a:pt x="18199" y="2656"/>
                  <a:pt x="18144" y="2678"/>
                  <a:pt x="18089" y="2703"/>
                </a:cubicBezTo>
                <a:cubicBezTo>
                  <a:pt x="18033" y="2729"/>
                  <a:pt x="18008" y="2785"/>
                  <a:pt x="18002" y="2855"/>
                </a:cubicBezTo>
                <a:cubicBezTo>
                  <a:pt x="18000" y="2882"/>
                  <a:pt x="18001" y="2914"/>
                  <a:pt x="18021" y="2919"/>
                </a:cubicBezTo>
                <a:cubicBezTo>
                  <a:pt x="18107" y="2939"/>
                  <a:pt x="17835" y="2851"/>
                  <a:pt x="17807" y="2788"/>
                </a:cubicBezTo>
                <a:cubicBezTo>
                  <a:pt x="17806" y="2785"/>
                  <a:pt x="17124" y="3009"/>
                  <a:pt x="16916" y="3151"/>
                </a:cubicBezTo>
                <a:close/>
                <a:moveTo>
                  <a:pt x="2744" y="5571"/>
                </a:moveTo>
                <a:cubicBezTo>
                  <a:pt x="2721" y="5544"/>
                  <a:pt x="2696" y="5519"/>
                  <a:pt x="2673" y="5491"/>
                </a:cubicBezTo>
                <a:cubicBezTo>
                  <a:pt x="2677" y="5485"/>
                  <a:pt x="2681" y="5479"/>
                  <a:pt x="2685" y="5473"/>
                </a:cubicBezTo>
                <a:cubicBezTo>
                  <a:pt x="2732" y="5516"/>
                  <a:pt x="2779" y="5560"/>
                  <a:pt x="2827" y="5603"/>
                </a:cubicBezTo>
                <a:cubicBezTo>
                  <a:pt x="2800" y="5592"/>
                  <a:pt x="2771" y="5582"/>
                  <a:pt x="2744" y="5571"/>
                </a:cubicBezTo>
                <a:close/>
                <a:moveTo>
                  <a:pt x="3534" y="3291"/>
                </a:moveTo>
                <a:cubicBezTo>
                  <a:pt x="3818" y="3552"/>
                  <a:pt x="4101" y="3815"/>
                  <a:pt x="4385" y="4076"/>
                </a:cubicBezTo>
                <a:cubicBezTo>
                  <a:pt x="4380" y="4082"/>
                  <a:pt x="4377" y="4089"/>
                  <a:pt x="4372" y="4095"/>
                </a:cubicBezTo>
                <a:cubicBezTo>
                  <a:pt x="4061" y="3874"/>
                  <a:pt x="3767" y="3628"/>
                  <a:pt x="3534" y="329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dirty="0"/>
          </a:p>
        </p:txBody>
      </p:sp>
      <p:sp>
        <p:nvSpPr>
          <p:cNvPr id="61" name="Title Text"/>
          <p:cNvSpPr txBox="1">
            <a:spLocks noGrp="1"/>
          </p:cNvSpPr>
          <p:nvPr>
            <p:ph type="title"/>
          </p:nvPr>
        </p:nvSpPr>
        <p:spPr>
          <a:xfrm>
            <a:off x="2843783" y="1572767"/>
            <a:ext cx="6501386" cy="4096513"/>
          </a:xfrm>
          <a:prstGeom prst="rect">
            <a:avLst/>
          </a:prstGeom>
        </p:spPr>
        <p:txBody>
          <a:bodyPr/>
          <a:lstStyle>
            <a:lvl1pPr algn="ctr"/>
          </a:lstStyle>
          <a:p>
            <a:r>
              <a:t>Title Text</a:t>
            </a:r>
          </a:p>
        </p:txBody>
      </p:sp>
      <p:sp>
        <p:nvSpPr>
          <p:cNvPr id="6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Freeform: Shape 5"/>
          <p:cNvSpPr/>
          <p:nvPr/>
        </p:nvSpPr>
        <p:spPr>
          <a:xfrm>
            <a:off x="1768100" y="-2"/>
            <a:ext cx="10423901" cy="592015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0"/>
                </a:moveTo>
                <a:lnTo>
                  <a:pt x="7238" y="0"/>
                </a:lnTo>
                <a:lnTo>
                  <a:pt x="7238" y="0"/>
                </a:lnTo>
                <a:cubicBezTo>
                  <a:pt x="7076" y="50"/>
                  <a:pt x="6898" y="85"/>
                  <a:pt x="6725" y="412"/>
                </a:cubicBezTo>
                <a:cubicBezTo>
                  <a:pt x="7601" y="641"/>
                  <a:pt x="8445" y="204"/>
                  <a:pt x="9190" y="1119"/>
                </a:cubicBezTo>
                <a:cubicBezTo>
                  <a:pt x="8916" y="1577"/>
                  <a:pt x="8609" y="1473"/>
                  <a:pt x="8313" y="1556"/>
                </a:cubicBezTo>
                <a:cubicBezTo>
                  <a:pt x="8007" y="1639"/>
                  <a:pt x="7711" y="1785"/>
                  <a:pt x="7404" y="1868"/>
                </a:cubicBezTo>
                <a:cubicBezTo>
                  <a:pt x="7076" y="1972"/>
                  <a:pt x="6747" y="1992"/>
                  <a:pt x="6418" y="2096"/>
                </a:cubicBezTo>
                <a:cubicBezTo>
                  <a:pt x="6145" y="2180"/>
                  <a:pt x="5849" y="2034"/>
                  <a:pt x="5520" y="2554"/>
                </a:cubicBezTo>
                <a:cubicBezTo>
                  <a:pt x="6331" y="2928"/>
                  <a:pt x="7065" y="2367"/>
                  <a:pt x="7864" y="2741"/>
                </a:cubicBezTo>
                <a:cubicBezTo>
                  <a:pt x="7393" y="3074"/>
                  <a:pt x="7010" y="2970"/>
                  <a:pt x="6649" y="3157"/>
                </a:cubicBezTo>
                <a:cubicBezTo>
                  <a:pt x="6320" y="3344"/>
                  <a:pt x="5926" y="3136"/>
                  <a:pt x="5652" y="3697"/>
                </a:cubicBezTo>
                <a:cubicBezTo>
                  <a:pt x="5444" y="4134"/>
                  <a:pt x="5225" y="4196"/>
                  <a:pt x="4951" y="3947"/>
                </a:cubicBezTo>
                <a:cubicBezTo>
                  <a:pt x="4710" y="3718"/>
                  <a:pt x="4447" y="3780"/>
                  <a:pt x="4206" y="4009"/>
                </a:cubicBezTo>
                <a:cubicBezTo>
                  <a:pt x="4118" y="4092"/>
                  <a:pt x="4031" y="4196"/>
                  <a:pt x="4031" y="4404"/>
                </a:cubicBezTo>
                <a:cubicBezTo>
                  <a:pt x="4031" y="4695"/>
                  <a:pt x="4140" y="4778"/>
                  <a:pt x="4261" y="4820"/>
                </a:cubicBezTo>
                <a:cubicBezTo>
                  <a:pt x="4370" y="4862"/>
                  <a:pt x="4502" y="4903"/>
                  <a:pt x="4611" y="4862"/>
                </a:cubicBezTo>
                <a:cubicBezTo>
                  <a:pt x="5312" y="4633"/>
                  <a:pt x="6002" y="5007"/>
                  <a:pt x="6703" y="4966"/>
                </a:cubicBezTo>
                <a:cubicBezTo>
                  <a:pt x="4502" y="5860"/>
                  <a:pt x="2278" y="5569"/>
                  <a:pt x="0" y="5880"/>
                </a:cubicBezTo>
                <a:cubicBezTo>
                  <a:pt x="296" y="6504"/>
                  <a:pt x="679" y="5984"/>
                  <a:pt x="909" y="6442"/>
                </a:cubicBezTo>
                <a:cubicBezTo>
                  <a:pt x="690" y="7398"/>
                  <a:pt x="778" y="7918"/>
                  <a:pt x="1216" y="7980"/>
                </a:cubicBezTo>
                <a:cubicBezTo>
                  <a:pt x="1643" y="8043"/>
                  <a:pt x="2103" y="7710"/>
                  <a:pt x="2333" y="8853"/>
                </a:cubicBezTo>
                <a:cubicBezTo>
                  <a:pt x="2399" y="9207"/>
                  <a:pt x="2804" y="9103"/>
                  <a:pt x="3056" y="9165"/>
                </a:cubicBezTo>
                <a:cubicBezTo>
                  <a:pt x="3604" y="9311"/>
                  <a:pt x="4184" y="9165"/>
                  <a:pt x="4710" y="9623"/>
                </a:cubicBezTo>
                <a:cubicBezTo>
                  <a:pt x="4918" y="9789"/>
                  <a:pt x="5060" y="9914"/>
                  <a:pt x="4951" y="10371"/>
                </a:cubicBezTo>
                <a:cubicBezTo>
                  <a:pt x="4841" y="10849"/>
                  <a:pt x="4984" y="11016"/>
                  <a:pt x="5159" y="11203"/>
                </a:cubicBezTo>
                <a:cubicBezTo>
                  <a:pt x="5290" y="11348"/>
                  <a:pt x="5487" y="11307"/>
                  <a:pt x="5597" y="11743"/>
                </a:cubicBezTo>
                <a:cubicBezTo>
                  <a:pt x="4447" y="11681"/>
                  <a:pt x="3330" y="11328"/>
                  <a:pt x="2191" y="11660"/>
                </a:cubicBezTo>
                <a:cubicBezTo>
                  <a:pt x="3439" y="12492"/>
                  <a:pt x="4808" y="12450"/>
                  <a:pt x="6035" y="13407"/>
                </a:cubicBezTo>
                <a:cubicBezTo>
                  <a:pt x="5991" y="13739"/>
                  <a:pt x="5707" y="13594"/>
                  <a:pt x="5696" y="14093"/>
                </a:cubicBezTo>
                <a:cubicBezTo>
                  <a:pt x="6342" y="14613"/>
                  <a:pt x="7119" y="14259"/>
                  <a:pt x="7799" y="15028"/>
                </a:cubicBezTo>
                <a:cubicBezTo>
                  <a:pt x="7404" y="15382"/>
                  <a:pt x="7043" y="14800"/>
                  <a:pt x="6670" y="15132"/>
                </a:cubicBezTo>
                <a:cubicBezTo>
                  <a:pt x="6791" y="15631"/>
                  <a:pt x="12246" y="18708"/>
                  <a:pt x="13231" y="19041"/>
                </a:cubicBezTo>
                <a:cubicBezTo>
                  <a:pt x="14860" y="19598"/>
                  <a:pt x="18976" y="20856"/>
                  <a:pt x="21314" y="21520"/>
                </a:cubicBezTo>
                <a:lnTo>
                  <a:pt x="21600" y="2160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dirty="0"/>
          </a:p>
        </p:txBody>
      </p:sp>
      <p:sp>
        <p:nvSpPr>
          <p:cNvPr id="7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Freeform: Shape 7"/>
          <p:cNvSpPr/>
          <p:nvPr/>
        </p:nvSpPr>
        <p:spPr>
          <a:xfrm>
            <a:off x="4726728" y="0"/>
            <a:ext cx="7472382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8" h="21600" extrusionOk="0">
                <a:moveTo>
                  <a:pt x="3555" y="0"/>
                </a:moveTo>
                <a:lnTo>
                  <a:pt x="21548" y="0"/>
                </a:lnTo>
                <a:lnTo>
                  <a:pt x="21548" y="21600"/>
                </a:lnTo>
                <a:lnTo>
                  <a:pt x="5614" y="21600"/>
                </a:lnTo>
                <a:cubicBezTo>
                  <a:pt x="5194" y="21376"/>
                  <a:pt x="4795" y="21107"/>
                  <a:pt x="4344" y="20973"/>
                </a:cubicBezTo>
                <a:cubicBezTo>
                  <a:pt x="4036" y="20883"/>
                  <a:pt x="3739" y="20726"/>
                  <a:pt x="3791" y="20256"/>
                </a:cubicBezTo>
                <a:cubicBezTo>
                  <a:pt x="3801" y="20121"/>
                  <a:pt x="3719" y="20020"/>
                  <a:pt x="3596" y="20054"/>
                </a:cubicBezTo>
                <a:cubicBezTo>
                  <a:pt x="3360" y="20121"/>
                  <a:pt x="3247" y="19931"/>
                  <a:pt x="3114" y="19785"/>
                </a:cubicBezTo>
                <a:cubicBezTo>
                  <a:pt x="2879" y="19527"/>
                  <a:pt x="2653" y="19259"/>
                  <a:pt x="2274" y="19214"/>
                </a:cubicBezTo>
                <a:cubicBezTo>
                  <a:pt x="2346" y="19012"/>
                  <a:pt x="2469" y="19034"/>
                  <a:pt x="2581" y="19079"/>
                </a:cubicBezTo>
                <a:cubicBezTo>
                  <a:pt x="2879" y="19191"/>
                  <a:pt x="3176" y="19315"/>
                  <a:pt x="3473" y="19427"/>
                </a:cubicBezTo>
                <a:cubicBezTo>
                  <a:pt x="3668" y="19494"/>
                  <a:pt x="3862" y="19595"/>
                  <a:pt x="4118" y="19516"/>
                </a:cubicBezTo>
                <a:cubicBezTo>
                  <a:pt x="3893" y="19113"/>
                  <a:pt x="3514" y="19034"/>
                  <a:pt x="3206" y="18911"/>
                </a:cubicBezTo>
                <a:cubicBezTo>
                  <a:pt x="2827" y="18754"/>
                  <a:pt x="2602" y="18463"/>
                  <a:pt x="2325" y="18127"/>
                </a:cubicBezTo>
                <a:cubicBezTo>
                  <a:pt x="2602" y="18037"/>
                  <a:pt x="2776" y="18284"/>
                  <a:pt x="3002" y="18273"/>
                </a:cubicBezTo>
                <a:cubicBezTo>
                  <a:pt x="3012" y="18239"/>
                  <a:pt x="3032" y="18172"/>
                  <a:pt x="3032" y="18172"/>
                </a:cubicBezTo>
                <a:cubicBezTo>
                  <a:pt x="2663" y="17993"/>
                  <a:pt x="2499" y="17656"/>
                  <a:pt x="2438" y="17242"/>
                </a:cubicBezTo>
                <a:cubicBezTo>
                  <a:pt x="2417" y="17029"/>
                  <a:pt x="2284" y="16962"/>
                  <a:pt x="2151" y="16861"/>
                </a:cubicBezTo>
                <a:cubicBezTo>
                  <a:pt x="1700" y="16514"/>
                  <a:pt x="1219" y="16200"/>
                  <a:pt x="839" y="15729"/>
                </a:cubicBezTo>
                <a:cubicBezTo>
                  <a:pt x="1280" y="15785"/>
                  <a:pt x="1628" y="16099"/>
                  <a:pt x="2090" y="16234"/>
                </a:cubicBezTo>
                <a:cubicBezTo>
                  <a:pt x="1721" y="15718"/>
                  <a:pt x="1239" y="15449"/>
                  <a:pt x="798" y="15136"/>
                </a:cubicBezTo>
                <a:cubicBezTo>
                  <a:pt x="594" y="14990"/>
                  <a:pt x="409" y="14811"/>
                  <a:pt x="173" y="14732"/>
                </a:cubicBezTo>
                <a:cubicBezTo>
                  <a:pt x="91" y="14710"/>
                  <a:pt x="-52" y="14654"/>
                  <a:pt x="20" y="14497"/>
                </a:cubicBezTo>
                <a:cubicBezTo>
                  <a:pt x="81" y="14363"/>
                  <a:pt x="194" y="14407"/>
                  <a:pt x="296" y="14441"/>
                </a:cubicBezTo>
                <a:cubicBezTo>
                  <a:pt x="542" y="14531"/>
                  <a:pt x="809" y="14531"/>
                  <a:pt x="1147" y="14531"/>
                </a:cubicBezTo>
                <a:cubicBezTo>
                  <a:pt x="860" y="14105"/>
                  <a:pt x="337" y="14239"/>
                  <a:pt x="91" y="13791"/>
                </a:cubicBezTo>
                <a:cubicBezTo>
                  <a:pt x="399" y="13713"/>
                  <a:pt x="635" y="13870"/>
                  <a:pt x="880" y="13903"/>
                </a:cubicBezTo>
                <a:cubicBezTo>
                  <a:pt x="1106" y="13937"/>
                  <a:pt x="1157" y="13859"/>
                  <a:pt x="1106" y="13612"/>
                </a:cubicBezTo>
                <a:cubicBezTo>
                  <a:pt x="1024" y="13231"/>
                  <a:pt x="1147" y="13041"/>
                  <a:pt x="1475" y="13141"/>
                </a:cubicBezTo>
                <a:cubicBezTo>
                  <a:pt x="1782" y="13242"/>
                  <a:pt x="1813" y="13097"/>
                  <a:pt x="1731" y="12884"/>
                </a:cubicBezTo>
                <a:cubicBezTo>
                  <a:pt x="1608" y="12570"/>
                  <a:pt x="1741" y="12324"/>
                  <a:pt x="1833" y="12055"/>
                </a:cubicBezTo>
                <a:cubicBezTo>
                  <a:pt x="1977" y="11651"/>
                  <a:pt x="1915" y="11450"/>
                  <a:pt x="1618" y="11147"/>
                </a:cubicBezTo>
                <a:cubicBezTo>
                  <a:pt x="1444" y="10979"/>
                  <a:pt x="1270" y="10834"/>
                  <a:pt x="1024" y="10688"/>
                </a:cubicBezTo>
                <a:cubicBezTo>
                  <a:pt x="1587" y="10610"/>
                  <a:pt x="1003" y="10341"/>
                  <a:pt x="1198" y="10173"/>
                </a:cubicBezTo>
                <a:cubicBezTo>
                  <a:pt x="1598" y="10105"/>
                  <a:pt x="1915" y="10643"/>
                  <a:pt x="2458" y="10486"/>
                </a:cubicBezTo>
                <a:cubicBezTo>
                  <a:pt x="1803" y="10027"/>
                  <a:pt x="1065" y="9881"/>
                  <a:pt x="583" y="9265"/>
                </a:cubicBezTo>
                <a:cubicBezTo>
                  <a:pt x="696" y="9131"/>
                  <a:pt x="809" y="9265"/>
                  <a:pt x="901" y="9209"/>
                </a:cubicBezTo>
                <a:cubicBezTo>
                  <a:pt x="901" y="9176"/>
                  <a:pt x="1977" y="9388"/>
                  <a:pt x="2038" y="8515"/>
                </a:cubicBezTo>
                <a:cubicBezTo>
                  <a:pt x="2059" y="8515"/>
                  <a:pt x="2079" y="8515"/>
                  <a:pt x="2100" y="8481"/>
                </a:cubicBezTo>
                <a:cubicBezTo>
                  <a:pt x="2213" y="8358"/>
                  <a:pt x="2110" y="8066"/>
                  <a:pt x="2294" y="8044"/>
                </a:cubicBezTo>
                <a:cubicBezTo>
                  <a:pt x="2499" y="8022"/>
                  <a:pt x="2694" y="7921"/>
                  <a:pt x="2909" y="7977"/>
                </a:cubicBezTo>
                <a:cubicBezTo>
                  <a:pt x="3073" y="8022"/>
                  <a:pt x="3247" y="8078"/>
                  <a:pt x="3422" y="8078"/>
                </a:cubicBezTo>
                <a:cubicBezTo>
                  <a:pt x="3606" y="8078"/>
                  <a:pt x="3862" y="8459"/>
                  <a:pt x="3975" y="7954"/>
                </a:cubicBezTo>
                <a:cubicBezTo>
                  <a:pt x="3975" y="7932"/>
                  <a:pt x="4293" y="7988"/>
                  <a:pt x="4467" y="8010"/>
                </a:cubicBezTo>
                <a:cubicBezTo>
                  <a:pt x="4610" y="8033"/>
                  <a:pt x="4784" y="8134"/>
                  <a:pt x="4887" y="7932"/>
                </a:cubicBezTo>
                <a:cubicBezTo>
                  <a:pt x="4938" y="7809"/>
                  <a:pt x="4692" y="7585"/>
                  <a:pt x="4477" y="7562"/>
                </a:cubicBezTo>
                <a:cubicBezTo>
                  <a:pt x="4282" y="7540"/>
                  <a:pt x="4088" y="7517"/>
                  <a:pt x="3903" y="7562"/>
                </a:cubicBezTo>
                <a:cubicBezTo>
                  <a:pt x="3678" y="7618"/>
                  <a:pt x="3555" y="7529"/>
                  <a:pt x="3493" y="7327"/>
                </a:cubicBezTo>
                <a:cubicBezTo>
                  <a:pt x="3422" y="7114"/>
                  <a:pt x="3288" y="7002"/>
                  <a:pt x="3104" y="6901"/>
                </a:cubicBezTo>
                <a:cubicBezTo>
                  <a:pt x="2653" y="6655"/>
                  <a:pt x="2223" y="6363"/>
                  <a:pt x="1731" y="6218"/>
                </a:cubicBezTo>
                <a:cubicBezTo>
                  <a:pt x="1639" y="6195"/>
                  <a:pt x="1526" y="6151"/>
                  <a:pt x="1485" y="5960"/>
                </a:cubicBezTo>
                <a:cubicBezTo>
                  <a:pt x="2817" y="6251"/>
                  <a:pt x="4026" y="7002"/>
                  <a:pt x="5399" y="6957"/>
                </a:cubicBezTo>
                <a:cubicBezTo>
                  <a:pt x="5030" y="6722"/>
                  <a:pt x="4590" y="6711"/>
                  <a:pt x="4190" y="6543"/>
                </a:cubicBezTo>
                <a:cubicBezTo>
                  <a:pt x="4477" y="6420"/>
                  <a:pt x="4743" y="6554"/>
                  <a:pt x="5010" y="6621"/>
                </a:cubicBezTo>
                <a:cubicBezTo>
                  <a:pt x="5235" y="6677"/>
                  <a:pt x="5440" y="6688"/>
                  <a:pt x="5461" y="6341"/>
                </a:cubicBezTo>
                <a:cubicBezTo>
                  <a:pt x="5461" y="6307"/>
                  <a:pt x="5461" y="6285"/>
                  <a:pt x="5461" y="6251"/>
                </a:cubicBezTo>
                <a:cubicBezTo>
                  <a:pt x="5379" y="6106"/>
                  <a:pt x="5266" y="6039"/>
                  <a:pt x="5123" y="5994"/>
                </a:cubicBezTo>
                <a:cubicBezTo>
                  <a:pt x="5041" y="5971"/>
                  <a:pt x="4928" y="5927"/>
                  <a:pt x="4928" y="5826"/>
                </a:cubicBezTo>
                <a:cubicBezTo>
                  <a:pt x="4938" y="5445"/>
                  <a:pt x="4661" y="5333"/>
                  <a:pt x="4395" y="5221"/>
                </a:cubicBezTo>
                <a:cubicBezTo>
                  <a:pt x="4539" y="5030"/>
                  <a:pt x="4661" y="5165"/>
                  <a:pt x="4774" y="5154"/>
                </a:cubicBezTo>
                <a:cubicBezTo>
                  <a:pt x="4846" y="5142"/>
                  <a:pt x="4918" y="5131"/>
                  <a:pt x="4918" y="5030"/>
                </a:cubicBezTo>
                <a:cubicBezTo>
                  <a:pt x="4918" y="4952"/>
                  <a:pt x="4887" y="4851"/>
                  <a:pt x="4815" y="4851"/>
                </a:cubicBezTo>
                <a:cubicBezTo>
                  <a:pt x="4364" y="4840"/>
                  <a:pt x="4108" y="4302"/>
                  <a:pt x="3637" y="4302"/>
                </a:cubicBezTo>
                <a:cubicBezTo>
                  <a:pt x="3350" y="4302"/>
                  <a:pt x="3780" y="4000"/>
                  <a:pt x="3545" y="3876"/>
                </a:cubicBezTo>
                <a:cubicBezTo>
                  <a:pt x="3493" y="3843"/>
                  <a:pt x="3688" y="3798"/>
                  <a:pt x="3770" y="3809"/>
                </a:cubicBezTo>
                <a:cubicBezTo>
                  <a:pt x="3852" y="3820"/>
                  <a:pt x="3924" y="3899"/>
                  <a:pt x="4026" y="3843"/>
                </a:cubicBezTo>
                <a:cubicBezTo>
                  <a:pt x="4077" y="3641"/>
                  <a:pt x="3944" y="3563"/>
                  <a:pt x="3821" y="3507"/>
                </a:cubicBezTo>
                <a:cubicBezTo>
                  <a:pt x="3555" y="3372"/>
                  <a:pt x="3288" y="3215"/>
                  <a:pt x="2991" y="3171"/>
                </a:cubicBezTo>
                <a:cubicBezTo>
                  <a:pt x="2889" y="3159"/>
                  <a:pt x="2827" y="3103"/>
                  <a:pt x="2838" y="2991"/>
                </a:cubicBezTo>
                <a:cubicBezTo>
                  <a:pt x="2858" y="2846"/>
                  <a:pt x="2961" y="2890"/>
                  <a:pt x="3042" y="2902"/>
                </a:cubicBezTo>
                <a:cubicBezTo>
                  <a:pt x="3094" y="2913"/>
                  <a:pt x="3145" y="2946"/>
                  <a:pt x="3196" y="2868"/>
                </a:cubicBezTo>
                <a:cubicBezTo>
                  <a:pt x="1997" y="2073"/>
                  <a:pt x="1362" y="2117"/>
                  <a:pt x="20" y="1468"/>
                </a:cubicBezTo>
                <a:cubicBezTo>
                  <a:pt x="317" y="1344"/>
                  <a:pt x="532" y="1434"/>
                  <a:pt x="737" y="1456"/>
                </a:cubicBezTo>
                <a:cubicBezTo>
                  <a:pt x="1249" y="1512"/>
                  <a:pt x="932" y="1613"/>
                  <a:pt x="1444" y="1680"/>
                </a:cubicBezTo>
                <a:cubicBezTo>
                  <a:pt x="1690" y="1714"/>
                  <a:pt x="1915" y="1826"/>
                  <a:pt x="2192" y="1647"/>
                </a:cubicBezTo>
                <a:cubicBezTo>
                  <a:pt x="2376" y="1524"/>
                  <a:pt x="2674" y="1658"/>
                  <a:pt x="2899" y="1759"/>
                </a:cubicBezTo>
                <a:cubicBezTo>
                  <a:pt x="3083" y="1849"/>
                  <a:pt x="3268" y="1871"/>
                  <a:pt x="3514" y="1759"/>
                </a:cubicBezTo>
                <a:cubicBezTo>
                  <a:pt x="3288" y="1692"/>
                  <a:pt x="3114" y="1636"/>
                  <a:pt x="2940" y="1591"/>
                </a:cubicBezTo>
                <a:cubicBezTo>
                  <a:pt x="2797" y="1557"/>
                  <a:pt x="2715" y="1479"/>
                  <a:pt x="2725" y="1311"/>
                </a:cubicBezTo>
                <a:cubicBezTo>
                  <a:pt x="2725" y="1221"/>
                  <a:pt x="2694" y="1098"/>
                  <a:pt x="2797" y="1053"/>
                </a:cubicBezTo>
                <a:cubicBezTo>
                  <a:pt x="2879" y="1008"/>
                  <a:pt x="2991" y="1053"/>
                  <a:pt x="3032" y="1132"/>
                </a:cubicBezTo>
                <a:cubicBezTo>
                  <a:pt x="3083" y="1277"/>
                  <a:pt x="3135" y="1412"/>
                  <a:pt x="3309" y="1423"/>
                </a:cubicBezTo>
                <a:cubicBezTo>
                  <a:pt x="3545" y="1445"/>
                  <a:pt x="3411" y="1356"/>
                  <a:pt x="3370" y="1244"/>
                </a:cubicBezTo>
                <a:cubicBezTo>
                  <a:pt x="3329" y="1120"/>
                  <a:pt x="3452" y="1087"/>
                  <a:pt x="3534" y="1109"/>
                </a:cubicBezTo>
                <a:cubicBezTo>
                  <a:pt x="3842" y="1210"/>
                  <a:pt x="4159" y="1031"/>
                  <a:pt x="4477" y="1176"/>
                </a:cubicBezTo>
                <a:cubicBezTo>
                  <a:pt x="4395" y="818"/>
                  <a:pt x="4221" y="661"/>
                  <a:pt x="3852" y="605"/>
                </a:cubicBezTo>
                <a:cubicBezTo>
                  <a:pt x="3719" y="594"/>
                  <a:pt x="3575" y="616"/>
                  <a:pt x="3452" y="515"/>
                </a:cubicBezTo>
                <a:cubicBezTo>
                  <a:pt x="3381" y="459"/>
                  <a:pt x="3309" y="392"/>
                  <a:pt x="3360" y="280"/>
                </a:cubicBezTo>
                <a:cubicBezTo>
                  <a:pt x="3391" y="202"/>
                  <a:pt x="3473" y="202"/>
                  <a:pt x="3545" y="224"/>
                </a:cubicBezTo>
                <a:cubicBezTo>
                  <a:pt x="3842" y="347"/>
                  <a:pt x="4159" y="381"/>
                  <a:pt x="4467" y="426"/>
                </a:cubicBezTo>
                <a:cubicBezTo>
                  <a:pt x="4518" y="437"/>
                  <a:pt x="4569" y="459"/>
                  <a:pt x="4620" y="347"/>
                </a:cubicBezTo>
                <a:cubicBezTo>
                  <a:pt x="4262" y="246"/>
                  <a:pt x="3913" y="112"/>
                  <a:pt x="3555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dirty="0"/>
          </a:p>
        </p:txBody>
      </p:sp>
      <p:sp>
        <p:nvSpPr>
          <p:cNvPr id="85" name="Title Text"/>
          <p:cNvSpPr txBox="1">
            <a:spLocks noGrp="1"/>
          </p:cNvSpPr>
          <p:nvPr>
            <p:ph type="title"/>
          </p:nvPr>
        </p:nvSpPr>
        <p:spPr>
          <a:xfrm>
            <a:off x="839787" y="640080"/>
            <a:ext cx="3886201" cy="2953512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86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7059168" y="640080"/>
            <a:ext cx="4489705" cy="5596129"/>
          </a:xfrm>
          <a:prstGeom prst="rect">
            <a:avLst/>
          </a:prstGeom>
        </p:spPr>
        <p:txBody>
          <a:bodyPr anchor="ctr"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7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839787" y="3776471"/>
            <a:ext cx="3886201" cy="2468881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  <a:endParaRPr/>
          </a:p>
        </p:txBody>
      </p:sp>
      <p:sp>
        <p:nvSpPr>
          <p:cNvPr id="8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raphic 1"/>
          <p:cNvSpPr/>
          <p:nvPr/>
        </p:nvSpPr>
        <p:spPr>
          <a:xfrm rot="10800000" flipH="1" flipV="1">
            <a:off x="684964" y="1332236"/>
            <a:ext cx="5280842" cy="38554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09" h="21074" extrusionOk="0">
                <a:moveTo>
                  <a:pt x="16916" y="3151"/>
                </a:moveTo>
                <a:cubicBezTo>
                  <a:pt x="16787" y="3239"/>
                  <a:pt x="14238" y="4642"/>
                  <a:pt x="10708" y="4294"/>
                </a:cubicBezTo>
                <a:cubicBezTo>
                  <a:pt x="10584" y="4281"/>
                  <a:pt x="10466" y="4274"/>
                  <a:pt x="10346" y="4267"/>
                </a:cubicBezTo>
                <a:cubicBezTo>
                  <a:pt x="9285" y="4204"/>
                  <a:pt x="8243" y="4173"/>
                  <a:pt x="7804" y="4096"/>
                </a:cubicBezTo>
                <a:cubicBezTo>
                  <a:pt x="7460" y="4036"/>
                  <a:pt x="5702" y="3522"/>
                  <a:pt x="5187" y="3089"/>
                </a:cubicBezTo>
                <a:cubicBezTo>
                  <a:pt x="4660" y="2644"/>
                  <a:pt x="4162" y="2152"/>
                  <a:pt x="3668" y="1659"/>
                </a:cubicBezTo>
                <a:cubicBezTo>
                  <a:pt x="3453" y="1446"/>
                  <a:pt x="3225" y="1252"/>
                  <a:pt x="3031" y="1008"/>
                </a:cubicBezTo>
                <a:cubicBezTo>
                  <a:pt x="2837" y="762"/>
                  <a:pt x="2653" y="507"/>
                  <a:pt x="2443" y="280"/>
                </a:cubicBezTo>
                <a:cubicBezTo>
                  <a:pt x="2383" y="215"/>
                  <a:pt x="2323" y="145"/>
                  <a:pt x="2235" y="134"/>
                </a:cubicBezTo>
                <a:cubicBezTo>
                  <a:pt x="2215" y="131"/>
                  <a:pt x="2195" y="132"/>
                  <a:pt x="2175" y="135"/>
                </a:cubicBezTo>
                <a:cubicBezTo>
                  <a:pt x="2153" y="138"/>
                  <a:pt x="2136" y="154"/>
                  <a:pt x="2128" y="180"/>
                </a:cubicBezTo>
                <a:cubicBezTo>
                  <a:pt x="2120" y="210"/>
                  <a:pt x="2133" y="227"/>
                  <a:pt x="2150" y="243"/>
                </a:cubicBezTo>
                <a:cubicBezTo>
                  <a:pt x="2161" y="253"/>
                  <a:pt x="2173" y="271"/>
                  <a:pt x="2188" y="274"/>
                </a:cubicBezTo>
                <a:cubicBezTo>
                  <a:pt x="2283" y="292"/>
                  <a:pt x="2319" y="387"/>
                  <a:pt x="2364" y="471"/>
                </a:cubicBezTo>
                <a:cubicBezTo>
                  <a:pt x="2384" y="507"/>
                  <a:pt x="2405" y="535"/>
                  <a:pt x="2369" y="586"/>
                </a:cubicBezTo>
                <a:cubicBezTo>
                  <a:pt x="2338" y="631"/>
                  <a:pt x="2370" y="655"/>
                  <a:pt x="2402" y="667"/>
                </a:cubicBezTo>
                <a:cubicBezTo>
                  <a:pt x="2447" y="684"/>
                  <a:pt x="2500" y="681"/>
                  <a:pt x="2551" y="737"/>
                </a:cubicBezTo>
                <a:cubicBezTo>
                  <a:pt x="2361" y="742"/>
                  <a:pt x="2280" y="594"/>
                  <a:pt x="2193" y="457"/>
                </a:cubicBezTo>
                <a:cubicBezTo>
                  <a:pt x="2161" y="407"/>
                  <a:pt x="2139" y="348"/>
                  <a:pt x="2112" y="292"/>
                </a:cubicBezTo>
                <a:cubicBezTo>
                  <a:pt x="2077" y="224"/>
                  <a:pt x="2037" y="221"/>
                  <a:pt x="1986" y="281"/>
                </a:cubicBezTo>
                <a:cubicBezTo>
                  <a:pt x="1941" y="336"/>
                  <a:pt x="1919" y="331"/>
                  <a:pt x="1904" y="257"/>
                </a:cubicBezTo>
                <a:cubicBezTo>
                  <a:pt x="1881" y="140"/>
                  <a:pt x="1828" y="58"/>
                  <a:pt x="1738" y="16"/>
                </a:cubicBezTo>
                <a:cubicBezTo>
                  <a:pt x="1718" y="6"/>
                  <a:pt x="1694" y="-14"/>
                  <a:pt x="1676" y="16"/>
                </a:cubicBezTo>
                <a:cubicBezTo>
                  <a:pt x="1659" y="40"/>
                  <a:pt x="1673" y="70"/>
                  <a:pt x="1685" y="92"/>
                </a:cubicBezTo>
                <a:cubicBezTo>
                  <a:pt x="1706" y="131"/>
                  <a:pt x="1724" y="168"/>
                  <a:pt x="1732" y="215"/>
                </a:cubicBezTo>
                <a:cubicBezTo>
                  <a:pt x="1738" y="246"/>
                  <a:pt x="1744" y="280"/>
                  <a:pt x="1727" y="303"/>
                </a:cubicBezTo>
                <a:cubicBezTo>
                  <a:pt x="1661" y="403"/>
                  <a:pt x="1709" y="449"/>
                  <a:pt x="1767" y="502"/>
                </a:cubicBezTo>
                <a:cubicBezTo>
                  <a:pt x="1846" y="574"/>
                  <a:pt x="1877" y="680"/>
                  <a:pt x="1859" y="806"/>
                </a:cubicBezTo>
                <a:cubicBezTo>
                  <a:pt x="1852" y="857"/>
                  <a:pt x="1857" y="888"/>
                  <a:pt x="1904" y="886"/>
                </a:cubicBezTo>
                <a:cubicBezTo>
                  <a:pt x="1922" y="886"/>
                  <a:pt x="1927" y="904"/>
                  <a:pt x="1934" y="922"/>
                </a:cubicBezTo>
                <a:cubicBezTo>
                  <a:pt x="2082" y="1362"/>
                  <a:pt x="2295" y="1748"/>
                  <a:pt x="2545" y="2103"/>
                </a:cubicBezTo>
                <a:cubicBezTo>
                  <a:pt x="2748" y="2390"/>
                  <a:pt x="2972" y="2650"/>
                  <a:pt x="3204" y="2902"/>
                </a:cubicBezTo>
                <a:cubicBezTo>
                  <a:pt x="3211" y="2910"/>
                  <a:pt x="3218" y="2919"/>
                  <a:pt x="3221" y="2935"/>
                </a:cubicBezTo>
                <a:cubicBezTo>
                  <a:pt x="3112" y="2904"/>
                  <a:pt x="3017" y="2840"/>
                  <a:pt x="2926" y="2768"/>
                </a:cubicBezTo>
                <a:cubicBezTo>
                  <a:pt x="2684" y="2579"/>
                  <a:pt x="2479" y="2333"/>
                  <a:pt x="2273" y="2092"/>
                </a:cubicBezTo>
                <a:cubicBezTo>
                  <a:pt x="2147" y="1944"/>
                  <a:pt x="2018" y="1801"/>
                  <a:pt x="1880" y="1670"/>
                </a:cubicBezTo>
                <a:cubicBezTo>
                  <a:pt x="1857" y="1648"/>
                  <a:pt x="1840" y="1621"/>
                  <a:pt x="1824" y="1593"/>
                </a:cubicBezTo>
                <a:cubicBezTo>
                  <a:pt x="1815" y="1577"/>
                  <a:pt x="1804" y="1563"/>
                  <a:pt x="1785" y="1569"/>
                </a:cubicBezTo>
                <a:cubicBezTo>
                  <a:pt x="1762" y="1577"/>
                  <a:pt x="1760" y="1600"/>
                  <a:pt x="1757" y="1624"/>
                </a:cubicBezTo>
                <a:cubicBezTo>
                  <a:pt x="1751" y="1698"/>
                  <a:pt x="1765" y="1765"/>
                  <a:pt x="1794" y="1829"/>
                </a:cubicBezTo>
                <a:cubicBezTo>
                  <a:pt x="1869" y="1992"/>
                  <a:pt x="1980" y="2118"/>
                  <a:pt x="2094" y="2238"/>
                </a:cubicBezTo>
                <a:cubicBezTo>
                  <a:pt x="2242" y="2392"/>
                  <a:pt x="2385" y="2552"/>
                  <a:pt x="2515" y="2728"/>
                </a:cubicBezTo>
                <a:cubicBezTo>
                  <a:pt x="2524" y="2740"/>
                  <a:pt x="2542" y="2748"/>
                  <a:pt x="2536" y="2784"/>
                </a:cubicBezTo>
                <a:cubicBezTo>
                  <a:pt x="2454" y="2701"/>
                  <a:pt x="2377" y="2620"/>
                  <a:pt x="2298" y="2543"/>
                </a:cubicBezTo>
                <a:cubicBezTo>
                  <a:pt x="2221" y="2465"/>
                  <a:pt x="2143" y="2387"/>
                  <a:pt x="2065" y="2311"/>
                </a:cubicBezTo>
                <a:cubicBezTo>
                  <a:pt x="2047" y="2292"/>
                  <a:pt x="2027" y="2266"/>
                  <a:pt x="2001" y="2289"/>
                </a:cubicBezTo>
                <a:cubicBezTo>
                  <a:pt x="1973" y="2313"/>
                  <a:pt x="1977" y="2351"/>
                  <a:pt x="1984" y="2383"/>
                </a:cubicBezTo>
                <a:cubicBezTo>
                  <a:pt x="2005" y="2474"/>
                  <a:pt x="2043" y="2555"/>
                  <a:pt x="2094" y="2627"/>
                </a:cubicBezTo>
                <a:cubicBezTo>
                  <a:pt x="2267" y="2863"/>
                  <a:pt x="2467" y="3067"/>
                  <a:pt x="2653" y="3288"/>
                </a:cubicBezTo>
                <a:cubicBezTo>
                  <a:pt x="2753" y="3407"/>
                  <a:pt x="2845" y="3535"/>
                  <a:pt x="2933" y="3667"/>
                </a:cubicBezTo>
                <a:cubicBezTo>
                  <a:pt x="2952" y="3697"/>
                  <a:pt x="2951" y="3725"/>
                  <a:pt x="2946" y="3759"/>
                </a:cubicBezTo>
                <a:cubicBezTo>
                  <a:pt x="2922" y="3897"/>
                  <a:pt x="2958" y="3944"/>
                  <a:pt x="3074" y="3918"/>
                </a:cubicBezTo>
                <a:cubicBezTo>
                  <a:pt x="3109" y="3910"/>
                  <a:pt x="3134" y="3918"/>
                  <a:pt x="3155" y="3950"/>
                </a:cubicBezTo>
                <a:cubicBezTo>
                  <a:pt x="3421" y="4355"/>
                  <a:pt x="3734" y="4695"/>
                  <a:pt x="4077" y="4998"/>
                </a:cubicBezTo>
                <a:cubicBezTo>
                  <a:pt x="4217" y="5121"/>
                  <a:pt x="4361" y="5238"/>
                  <a:pt x="4507" y="5347"/>
                </a:cubicBezTo>
                <a:cubicBezTo>
                  <a:pt x="4507" y="5355"/>
                  <a:pt x="4507" y="5364"/>
                  <a:pt x="4507" y="5372"/>
                </a:cubicBezTo>
                <a:cubicBezTo>
                  <a:pt x="4506" y="5383"/>
                  <a:pt x="4505" y="5389"/>
                  <a:pt x="4504" y="5398"/>
                </a:cubicBezTo>
                <a:cubicBezTo>
                  <a:pt x="4297" y="5230"/>
                  <a:pt x="4093" y="5057"/>
                  <a:pt x="3894" y="4876"/>
                </a:cubicBezTo>
                <a:cubicBezTo>
                  <a:pt x="3353" y="4383"/>
                  <a:pt x="2836" y="3854"/>
                  <a:pt x="2311" y="3337"/>
                </a:cubicBezTo>
                <a:cubicBezTo>
                  <a:pt x="2135" y="3163"/>
                  <a:pt x="1995" y="2941"/>
                  <a:pt x="1836" y="2745"/>
                </a:cubicBezTo>
                <a:cubicBezTo>
                  <a:pt x="1730" y="2614"/>
                  <a:pt x="1628" y="2477"/>
                  <a:pt x="1505" y="2370"/>
                </a:cubicBezTo>
                <a:cubicBezTo>
                  <a:pt x="1454" y="2327"/>
                  <a:pt x="1401" y="2288"/>
                  <a:pt x="1333" y="2299"/>
                </a:cubicBezTo>
                <a:cubicBezTo>
                  <a:pt x="1306" y="2303"/>
                  <a:pt x="1276" y="2313"/>
                  <a:pt x="1267" y="2353"/>
                </a:cubicBezTo>
                <a:cubicBezTo>
                  <a:pt x="1259" y="2393"/>
                  <a:pt x="1283" y="2412"/>
                  <a:pt x="1305" y="2429"/>
                </a:cubicBezTo>
                <a:cubicBezTo>
                  <a:pt x="1311" y="2434"/>
                  <a:pt x="1317" y="2440"/>
                  <a:pt x="1323" y="2440"/>
                </a:cubicBezTo>
                <a:cubicBezTo>
                  <a:pt x="1432" y="2449"/>
                  <a:pt x="1458" y="2568"/>
                  <a:pt x="1509" y="2653"/>
                </a:cubicBezTo>
                <a:cubicBezTo>
                  <a:pt x="1526" y="2680"/>
                  <a:pt x="1527" y="2706"/>
                  <a:pt x="1509" y="2737"/>
                </a:cubicBezTo>
                <a:cubicBezTo>
                  <a:pt x="1478" y="2793"/>
                  <a:pt x="1500" y="2818"/>
                  <a:pt x="1542" y="2834"/>
                </a:cubicBezTo>
                <a:cubicBezTo>
                  <a:pt x="1583" y="2849"/>
                  <a:pt x="1628" y="2854"/>
                  <a:pt x="1673" y="2890"/>
                </a:cubicBezTo>
                <a:cubicBezTo>
                  <a:pt x="1602" y="2919"/>
                  <a:pt x="1552" y="2888"/>
                  <a:pt x="1506" y="2849"/>
                </a:cubicBezTo>
                <a:cubicBezTo>
                  <a:pt x="1402" y="2764"/>
                  <a:pt x="1335" y="2638"/>
                  <a:pt x="1272" y="2509"/>
                </a:cubicBezTo>
                <a:cubicBezTo>
                  <a:pt x="1259" y="2484"/>
                  <a:pt x="1249" y="2456"/>
                  <a:pt x="1231" y="2435"/>
                </a:cubicBezTo>
                <a:cubicBezTo>
                  <a:pt x="1199" y="2395"/>
                  <a:pt x="1165" y="2390"/>
                  <a:pt x="1125" y="2440"/>
                </a:cubicBezTo>
                <a:cubicBezTo>
                  <a:pt x="1073" y="2505"/>
                  <a:pt x="1055" y="2501"/>
                  <a:pt x="1038" y="2417"/>
                </a:cubicBezTo>
                <a:cubicBezTo>
                  <a:pt x="1015" y="2303"/>
                  <a:pt x="963" y="2224"/>
                  <a:pt x="874" y="2182"/>
                </a:cubicBezTo>
                <a:cubicBezTo>
                  <a:pt x="855" y="2173"/>
                  <a:pt x="836" y="2160"/>
                  <a:pt x="816" y="2180"/>
                </a:cubicBezTo>
                <a:cubicBezTo>
                  <a:pt x="795" y="2204"/>
                  <a:pt x="809" y="2227"/>
                  <a:pt x="817" y="2249"/>
                </a:cubicBezTo>
                <a:cubicBezTo>
                  <a:pt x="829" y="2283"/>
                  <a:pt x="843" y="2317"/>
                  <a:pt x="853" y="2353"/>
                </a:cubicBezTo>
                <a:cubicBezTo>
                  <a:pt x="872" y="2411"/>
                  <a:pt x="875" y="2471"/>
                  <a:pt x="840" y="2527"/>
                </a:cubicBezTo>
                <a:cubicBezTo>
                  <a:pt x="815" y="2568"/>
                  <a:pt x="817" y="2594"/>
                  <a:pt x="851" y="2622"/>
                </a:cubicBezTo>
                <a:cubicBezTo>
                  <a:pt x="958" y="2709"/>
                  <a:pt x="1026" y="2823"/>
                  <a:pt x="989" y="3000"/>
                </a:cubicBezTo>
                <a:cubicBezTo>
                  <a:pt x="983" y="3025"/>
                  <a:pt x="990" y="3050"/>
                  <a:pt x="1012" y="3048"/>
                </a:cubicBezTo>
                <a:cubicBezTo>
                  <a:pt x="1061" y="3044"/>
                  <a:pt x="1069" y="3084"/>
                  <a:pt x="1083" y="3126"/>
                </a:cubicBezTo>
                <a:cubicBezTo>
                  <a:pt x="1218" y="3529"/>
                  <a:pt x="1413" y="3880"/>
                  <a:pt x="1637" y="4210"/>
                </a:cubicBezTo>
                <a:cubicBezTo>
                  <a:pt x="1860" y="4536"/>
                  <a:pt x="2110" y="4829"/>
                  <a:pt x="2377" y="5109"/>
                </a:cubicBezTo>
                <a:cubicBezTo>
                  <a:pt x="2302" y="5099"/>
                  <a:pt x="2205" y="5042"/>
                  <a:pt x="2112" y="4975"/>
                </a:cubicBezTo>
                <a:cubicBezTo>
                  <a:pt x="1865" y="4796"/>
                  <a:pt x="1662" y="4554"/>
                  <a:pt x="1455" y="4316"/>
                </a:cubicBezTo>
                <a:cubicBezTo>
                  <a:pt x="1311" y="4149"/>
                  <a:pt x="1170" y="3978"/>
                  <a:pt x="1009" y="3835"/>
                </a:cubicBezTo>
                <a:cubicBezTo>
                  <a:pt x="990" y="3820"/>
                  <a:pt x="978" y="3799"/>
                  <a:pt x="967" y="3774"/>
                </a:cubicBezTo>
                <a:cubicBezTo>
                  <a:pt x="958" y="3753"/>
                  <a:pt x="944" y="3732"/>
                  <a:pt x="920" y="3742"/>
                </a:cubicBezTo>
                <a:cubicBezTo>
                  <a:pt x="896" y="3753"/>
                  <a:pt x="893" y="3781"/>
                  <a:pt x="893" y="3806"/>
                </a:cubicBezTo>
                <a:cubicBezTo>
                  <a:pt x="897" y="3899"/>
                  <a:pt x="917" y="3983"/>
                  <a:pt x="959" y="4057"/>
                </a:cubicBezTo>
                <a:cubicBezTo>
                  <a:pt x="1042" y="4207"/>
                  <a:pt x="1153" y="4323"/>
                  <a:pt x="1264" y="4440"/>
                </a:cubicBezTo>
                <a:cubicBezTo>
                  <a:pt x="1417" y="4600"/>
                  <a:pt x="1559" y="4774"/>
                  <a:pt x="1687" y="4969"/>
                </a:cubicBezTo>
                <a:cubicBezTo>
                  <a:pt x="1595" y="4874"/>
                  <a:pt x="1503" y="4778"/>
                  <a:pt x="1409" y="4683"/>
                </a:cubicBezTo>
                <a:cubicBezTo>
                  <a:pt x="1339" y="4611"/>
                  <a:pt x="1266" y="4543"/>
                  <a:pt x="1195" y="4473"/>
                </a:cubicBezTo>
                <a:cubicBezTo>
                  <a:pt x="1177" y="4456"/>
                  <a:pt x="1159" y="4437"/>
                  <a:pt x="1135" y="4460"/>
                </a:cubicBezTo>
                <a:cubicBezTo>
                  <a:pt x="1113" y="4480"/>
                  <a:pt x="1116" y="4510"/>
                  <a:pt x="1121" y="4538"/>
                </a:cubicBezTo>
                <a:cubicBezTo>
                  <a:pt x="1138" y="4648"/>
                  <a:pt x="1186" y="4737"/>
                  <a:pt x="1246" y="4816"/>
                </a:cubicBezTo>
                <a:cubicBezTo>
                  <a:pt x="1319" y="4911"/>
                  <a:pt x="1395" y="5001"/>
                  <a:pt x="1474" y="5092"/>
                </a:cubicBezTo>
                <a:cubicBezTo>
                  <a:pt x="1389" y="5067"/>
                  <a:pt x="1305" y="5042"/>
                  <a:pt x="1221" y="5022"/>
                </a:cubicBezTo>
                <a:cubicBezTo>
                  <a:pt x="1259" y="5202"/>
                  <a:pt x="1348" y="5238"/>
                  <a:pt x="1428" y="5266"/>
                </a:cubicBezTo>
                <a:cubicBezTo>
                  <a:pt x="1535" y="5302"/>
                  <a:pt x="1637" y="5347"/>
                  <a:pt x="1739" y="5398"/>
                </a:cubicBezTo>
                <a:cubicBezTo>
                  <a:pt x="1782" y="5449"/>
                  <a:pt x="1824" y="5499"/>
                  <a:pt x="1866" y="5552"/>
                </a:cubicBezTo>
                <a:cubicBezTo>
                  <a:pt x="1909" y="5606"/>
                  <a:pt x="1949" y="5661"/>
                  <a:pt x="1989" y="5718"/>
                </a:cubicBezTo>
                <a:cubicBezTo>
                  <a:pt x="2018" y="5760"/>
                  <a:pt x="2053" y="5796"/>
                  <a:pt x="2019" y="5868"/>
                </a:cubicBezTo>
                <a:cubicBezTo>
                  <a:pt x="2004" y="5900"/>
                  <a:pt x="2102" y="6078"/>
                  <a:pt x="2133" y="6089"/>
                </a:cubicBezTo>
                <a:cubicBezTo>
                  <a:pt x="2138" y="6090"/>
                  <a:pt x="2143" y="6092"/>
                  <a:pt x="2146" y="6092"/>
                </a:cubicBezTo>
                <a:cubicBezTo>
                  <a:pt x="2213" y="6085"/>
                  <a:pt x="2228" y="6138"/>
                  <a:pt x="2229" y="6205"/>
                </a:cubicBezTo>
                <a:cubicBezTo>
                  <a:pt x="2230" y="6271"/>
                  <a:pt x="2219" y="6351"/>
                  <a:pt x="2310" y="6319"/>
                </a:cubicBezTo>
                <a:cubicBezTo>
                  <a:pt x="2320" y="6316"/>
                  <a:pt x="2323" y="6325"/>
                  <a:pt x="2327" y="6336"/>
                </a:cubicBezTo>
                <a:cubicBezTo>
                  <a:pt x="2426" y="6614"/>
                  <a:pt x="2594" y="6829"/>
                  <a:pt x="2759" y="7043"/>
                </a:cubicBezTo>
                <a:cubicBezTo>
                  <a:pt x="2768" y="7054"/>
                  <a:pt x="2777" y="7065"/>
                  <a:pt x="2786" y="7076"/>
                </a:cubicBezTo>
                <a:cubicBezTo>
                  <a:pt x="2613" y="7022"/>
                  <a:pt x="2042" y="6952"/>
                  <a:pt x="1875" y="6975"/>
                </a:cubicBezTo>
                <a:cubicBezTo>
                  <a:pt x="1726" y="6995"/>
                  <a:pt x="885" y="6656"/>
                  <a:pt x="711" y="6456"/>
                </a:cubicBezTo>
                <a:cubicBezTo>
                  <a:pt x="687" y="6613"/>
                  <a:pt x="739" y="6675"/>
                  <a:pt x="780" y="6746"/>
                </a:cubicBezTo>
                <a:cubicBezTo>
                  <a:pt x="839" y="6847"/>
                  <a:pt x="848" y="6919"/>
                  <a:pt x="738" y="7000"/>
                </a:cubicBezTo>
                <a:cubicBezTo>
                  <a:pt x="421" y="7230"/>
                  <a:pt x="424" y="7238"/>
                  <a:pt x="722" y="7550"/>
                </a:cubicBezTo>
                <a:cubicBezTo>
                  <a:pt x="735" y="7564"/>
                  <a:pt x="729" y="7610"/>
                  <a:pt x="732" y="7641"/>
                </a:cubicBezTo>
                <a:cubicBezTo>
                  <a:pt x="655" y="7687"/>
                  <a:pt x="564" y="7566"/>
                  <a:pt x="471" y="7697"/>
                </a:cubicBezTo>
                <a:cubicBezTo>
                  <a:pt x="869" y="8270"/>
                  <a:pt x="1475" y="8816"/>
                  <a:pt x="2024" y="9247"/>
                </a:cubicBezTo>
                <a:cubicBezTo>
                  <a:pt x="1580" y="9389"/>
                  <a:pt x="1313" y="8891"/>
                  <a:pt x="987" y="8955"/>
                </a:cubicBezTo>
                <a:cubicBezTo>
                  <a:pt x="824" y="9110"/>
                  <a:pt x="1309" y="9362"/>
                  <a:pt x="846" y="9435"/>
                </a:cubicBezTo>
                <a:cubicBezTo>
                  <a:pt x="1047" y="9572"/>
                  <a:pt x="1196" y="9706"/>
                  <a:pt x="1334" y="9863"/>
                </a:cubicBezTo>
                <a:cubicBezTo>
                  <a:pt x="1580" y="10144"/>
                  <a:pt x="1628" y="10331"/>
                  <a:pt x="1515" y="10709"/>
                </a:cubicBezTo>
                <a:cubicBezTo>
                  <a:pt x="1440" y="10958"/>
                  <a:pt x="1332" y="11186"/>
                  <a:pt x="1428" y="11484"/>
                </a:cubicBezTo>
                <a:cubicBezTo>
                  <a:pt x="1493" y="11687"/>
                  <a:pt x="1468" y="11821"/>
                  <a:pt x="1219" y="11729"/>
                </a:cubicBezTo>
                <a:cubicBezTo>
                  <a:pt x="950" y="11631"/>
                  <a:pt x="848" y="11815"/>
                  <a:pt x="917" y="12171"/>
                </a:cubicBezTo>
                <a:cubicBezTo>
                  <a:pt x="960" y="12400"/>
                  <a:pt x="914" y="12471"/>
                  <a:pt x="730" y="12445"/>
                </a:cubicBezTo>
                <a:cubicBezTo>
                  <a:pt x="526" y="12415"/>
                  <a:pt x="332" y="12266"/>
                  <a:pt x="79" y="12337"/>
                </a:cubicBezTo>
                <a:cubicBezTo>
                  <a:pt x="281" y="12754"/>
                  <a:pt x="712" y="12636"/>
                  <a:pt x="948" y="13032"/>
                </a:cubicBezTo>
                <a:cubicBezTo>
                  <a:pt x="667" y="13034"/>
                  <a:pt x="453" y="13032"/>
                  <a:pt x="245" y="12945"/>
                </a:cubicBezTo>
                <a:cubicBezTo>
                  <a:pt x="159" y="12910"/>
                  <a:pt x="64" y="12874"/>
                  <a:pt x="16" y="12994"/>
                </a:cubicBezTo>
                <a:cubicBezTo>
                  <a:pt x="-42" y="13138"/>
                  <a:pt x="76" y="13193"/>
                  <a:pt x="146" y="13219"/>
                </a:cubicBezTo>
                <a:cubicBezTo>
                  <a:pt x="344" y="13292"/>
                  <a:pt x="497" y="13465"/>
                  <a:pt x="662" y="13600"/>
                </a:cubicBezTo>
                <a:cubicBezTo>
                  <a:pt x="1023" y="13897"/>
                  <a:pt x="1419" y="14144"/>
                  <a:pt x="1725" y="14633"/>
                </a:cubicBezTo>
                <a:cubicBezTo>
                  <a:pt x="1341" y="14508"/>
                  <a:pt x="1054" y="14218"/>
                  <a:pt x="696" y="14158"/>
                </a:cubicBezTo>
                <a:cubicBezTo>
                  <a:pt x="1007" y="14605"/>
                  <a:pt x="1404" y="14896"/>
                  <a:pt x="1782" y="15221"/>
                </a:cubicBezTo>
                <a:cubicBezTo>
                  <a:pt x="1889" y="15312"/>
                  <a:pt x="1999" y="15375"/>
                  <a:pt x="2023" y="15574"/>
                </a:cubicBezTo>
                <a:cubicBezTo>
                  <a:pt x="2070" y="15959"/>
                  <a:pt x="2210" y="16280"/>
                  <a:pt x="2511" y="16449"/>
                </a:cubicBezTo>
                <a:cubicBezTo>
                  <a:pt x="2513" y="16451"/>
                  <a:pt x="2497" y="16508"/>
                  <a:pt x="2486" y="16549"/>
                </a:cubicBezTo>
                <a:cubicBezTo>
                  <a:pt x="2303" y="16561"/>
                  <a:pt x="2159" y="16333"/>
                  <a:pt x="1924" y="16407"/>
                </a:cubicBezTo>
                <a:cubicBezTo>
                  <a:pt x="2147" y="16717"/>
                  <a:pt x="2335" y="16995"/>
                  <a:pt x="2654" y="17143"/>
                </a:cubicBezTo>
                <a:cubicBezTo>
                  <a:pt x="2909" y="17261"/>
                  <a:pt x="3223" y="17328"/>
                  <a:pt x="3408" y="17709"/>
                </a:cubicBezTo>
                <a:cubicBezTo>
                  <a:pt x="3194" y="17784"/>
                  <a:pt x="3033" y="17690"/>
                  <a:pt x="2873" y="17623"/>
                </a:cubicBezTo>
                <a:cubicBezTo>
                  <a:pt x="2626" y="17521"/>
                  <a:pt x="2384" y="17404"/>
                  <a:pt x="2137" y="17300"/>
                </a:cubicBezTo>
                <a:cubicBezTo>
                  <a:pt x="2043" y="17261"/>
                  <a:pt x="1941" y="17231"/>
                  <a:pt x="1881" y="17421"/>
                </a:cubicBezTo>
                <a:cubicBezTo>
                  <a:pt x="2193" y="17462"/>
                  <a:pt x="2381" y="17717"/>
                  <a:pt x="2578" y="17956"/>
                </a:cubicBezTo>
                <a:cubicBezTo>
                  <a:pt x="2688" y="18091"/>
                  <a:pt x="2778" y="18272"/>
                  <a:pt x="2977" y="18203"/>
                </a:cubicBezTo>
                <a:cubicBezTo>
                  <a:pt x="3082" y="18168"/>
                  <a:pt x="3149" y="18269"/>
                  <a:pt x="3137" y="18393"/>
                </a:cubicBezTo>
                <a:cubicBezTo>
                  <a:pt x="3098" y="18832"/>
                  <a:pt x="3341" y="18986"/>
                  <a:pt x="3594" y="19070"/>
                </a:cubicBezTo>
                <a:cubicBezTo>
                  <a:pt x="4071" y="19230"/>
                  <a:pt x="4469" y="19605"/>
                  <a:pt x="4934" y="19810"/>
                </a:cubicBezTo>
                <a:cubicBezTo>
                  <a:pt x="5386" y="20009"/>
                  <a:pt x="8780" y="20933"/>
                  <a:pt x="9639" y="21025"/>
                </a:cubicBezTo>
                <a:cubicBezTo>
                  <a:pt x="14898" y="21586"/>
                  <a:pt x="18680" y="17157"/>
                  <a:pt x="18697" y="17096"/>
                </a:cubicBezTo>
                <a:cubicBezTo>
                  <a:pt x="18777" y="16812"/>
                  <a:pt x="18974" y="16689"/>
                  <a:pt x="19153" y="16536"/>
                </a:cubicBezTo>
                <a:cubicBezTo>
                  <a:pt x="19309" y="16403"/>
                  <a:pt x="19475" y="16261"/>
                  <a:pt x="19539" y="16032"/>
                </a:cubicBezTo>
                <a:cubicBezTo>
                  <a:pt x="19625" y="15729"/>
                  <a:pt x="19383" y="15978"/>
                  <a:pt x="19338" y="15861"/>
                </a:cubicBezTo>
                <a:cubicBezTo>
                  <a:pt x="19430" y="15704"/>
                  <a:pt x="19573" y="15560"/>
                  <a:pt x="19611" y="15381"/>
                </a:cubicBezTo>
                <a:cubicBezTo>
                  <a:pt x="19747" y="14734"/>
                  <a:pt x="20040" y="14263"/>
                  <a:pt x="20478" y="13897"/>
                </a:cubicBezTo>
                <a:cubicBezTo>
                  <a:pt x="20604" y="13791"/>
                  <a:pt x="20687" y="13602"/>
                  <a:pt x="20859" y="13571"/>
                </a:cubicBezTo>
                <a:cubicBezTo>
                  <a:pt x="21241" y="13504"/>
                  <a:pt x="21120" y="12981"/>
                  <a:pt x="21322" y="12749"/>
                </a:cubicBezTo>
                <a:cubicBezTo>
                  <a:pt x="21360" y="12706"/>
                  <a:pt x="21394" y="11606"/>
                  <a:pt x="21387" y="11547"/>
                </a:cubicBezTo>
                <a:cubicBezTo>
                  <a:pt x="21377" y="11462"/>
                  <a:pt x="21332" y="12393"/>
                  <a:pt x="21293" y="12319"/>
                </a:cubicBezTo>
                <a:cubicBezTo>
                  <a:pt x="21253" y="12242"/>
                  <a:pt x="21194" y="12176"/>
                  <a:pt x="21222" y="12076"/>
                </a:cubicBezTo>
                <a:cubicBezTo>
                  <a:pt x="21234" y="12034"/>
                  <a:pt x="21226" y="11891"/>
                  <a:pt x="21315" y="12004"/>
                </a:cubicBezTo>
                <a:cubicBezTo>
                  <a:pt x="21558" y="12312"/>
                  <a:pt x="21292" y="10771"/>
                  <a:pt x="20956" y="10732"/>
                </a:cubicBezTo>
                <a:cubicBezTo>
                  <a:pt x="21078" y="10302"/>
                  <a:pt x="21078" y="10302"/>
                  <a:pt x="20679" y="10242"/>
                </a:cubicBezTo>
                <a:cubicBezTo>
                  <a:pt x="20832" y="9969"/>
                  <a:pt x="20832" y="9899"/>
                  <a:pt x="20647" y="9805"/>
                </a:cubicBezTo>
                <a:cubicBezTo>
                  <a:pt x="20468" y="9715"/>
                  <a:pt x="20270" y="9686"/>
                  <a:pt x="20105" y="9547"/>
                </a:cubicBezTo>
                <a:cubicBezTo>
                  <a:pt x="20257" y="9197"/>
                  <a:pt x="20300" y="8793"/>
                  <a:pt x="20614" y="8622"/>
                </a:cubicBezTo>
                <a:cubicBezTo>
                  <a:pt x="20664" y="8596"/>
                  <a:pt x="20698" y="8490"/>
                  <a:pt x="20665" y="8431"/>
                </a:cubicBezTo>
                <a:cubicBezTo>
                  <a:pt x="20551" y="8211"/>
                  <a:pt x="20715" y="7791"/>
                  <a:pt x="20360" y="7746"/>
                </a:cubicBezTo>
                <a:cubicBezTo>
                  <a:pt x="20316" y="7740"/>
                  <a:pt x="20275" y="7697"/>
                  <a:pt x="20310" y="7636"/>
                </a:cubicBezTo>
                <a:cubicBezTo>
                  <a:pt x="20429" y="7429"/>
                  <a:pt x="20285" y="7443"/>
                  <a:pt x="20197" y="7417"/>
                </a:cubicBezTo>
                <a:cubicBezTo>
                  <a:pt x="20091" y="7386"/>
                  <a:pt x="19971" y="7476"/>
                  <a:pt x="19873" y="7364"/>
                </a:cubicBezTo>
                <a:cubicBezTo>
                  <a:pt x="19896" y="7246"/>
                  <a:pt x="19981" y="7247"/>
                  <a:pt x="20041" y="7210"/>
                </a:cubicBezTo>
                <a:cubicBezTo>
                  <a:pt x="20217" y="7099"/>
                  <a:pt x="20360" y="6969"/>
                  <a:pt x="20368" y="6686"/>
                </a:cubicBezTo>
                <a:cubicBezTo>
                  <a:pt x="20375" y="6457"/>
                  <a:pt x="20393" y="6255"/>
                  <a:pt x="20151" y="6185"/>
                </a:cubicBezTo>
                <a:cubicBezTo>
                  <a:pt x="20113" y="6174"/>
                  <a:pt x="20093" y="6145"/>
                  <a:pt x="20086" y="6106"/>
                </a:cubicBezTo>
                <a:cubicBezTo>
                  <a:pt x="20114" y="6068"/>
                  <a:pt x="20140" y="6029"/>
                  <a:pt x="20173" y="6001"/>
                </a:cubicBezTo>
                <a:cubicBezTo>
                  <a:pt x="20281" y="5910"/>
                  <a:pt x="20318" y="5774"/>
                  <a:pt x="20350" y="5633"/>
                </a:cubicBezTo>
                <a:cubicBezTo>
                  <a:pt x="20371" y="5543"/>
                  <a:pt x="20395" y="5454"/>
                  <a:pt x="20443" y="5376"/>
                </a:cubicBezTo>
                <a:cubicBezTo>
                  <a:pt x="20471" y="5328"/>
                  <a:pt x="20507" y="5292"/>
                  <a:pt x="20552" y="5272"/>
                </a:cubicBezTo>
                <a:cubicBezTo>
                  <a:pt x="20591" y="5253"/>
                  <a:pt x="20603" y="5229"/>
                  <a:pt x="20576" y="5183"/>
                </a:cubicBezTo>
                <a:cubicBezTo>
                  <a:pt x="20501" y="5054"/>
                  <a:pt x="20471" y="4913"/>
                  <a:pt x="20521" y="4748"/>
                </a:cubicBezTo>
                <a:cubicBezTo>
                  <a:pt x="20536" y="4698"/>
                  <a:pt x="20526" y="4655"/>
                  <a:pt x="20490" y="4636"/>
                </a:cubicBezTo>
                <a:cubicBezTo>
                  <a:pt x="20341" y="4557"/>
                  <a:pt x="20304" y="4373"/>
                  <a:pt x="20241" y="4218"/>
                </a:cubicBezTo>
                <a:cubicBezTo>
                  <a:pt x="20151" y="3997"/>
                  <a:pt x="20069" y="3771"/>
                  <a:pt x="20007" y="3532"/>
                </a:cubicBezTo>
                <a:cubicBezTo>
                  <a:pt x="19970" y="3389"/>
                  <a:pt x="19934" y="3247"/>
                  <a:pt x="19959" y="3089"/>
                </a:cubicBezTo>
                <a:cubicBezTo>
                  <a:pt x="19965" y="3050"/>
                  <a:pt x="19955" y="3017"/>
                  <a:pt x="19940" y="2988"/>
                </a:cubicBezTo>
                <a:cubicBezTo>
                  <a:pt x="19876" y="2858"/>
                  <a:pt x="19884" y="2722"/>
                  <a:pt x="19933" y="2580"/>
                </a:cubicBezTo>
                <a:cubicBezTo>
                  <a:pt x="19963" y="2495"/>
                  <a:pt x="19959" y="2484"/>
                  <a:pt x="19883" y="2487"/>
                </a:cubicBezTo>
                <a:cubicBezTo>
                  <a:pt x="19729" y="2491"/>
                  <a:pt x="19575" y="2499"/>
                  <a:pt x="19423" y="2473"/>
                </a:cubicBezTo>
                <a:cubicBezTo>
                  <a:pt x="19252" y="2443"/>
                  <a:pt x="19197" y="2375"/>
                  <a:pt x="19326" y="2177"/>
                </a:cubicBezTo>
                <a:cubicBezTo>
                  <a:pt x="19354" y="2135"/>
                  <a:pt x="19378" y="2089"/>
                  <a:pt x="19391" y="2036"/>
                </a:cubicBezTo>
                <a:cubicBezTo>
                  <a:pt x="19400" y="1994"/>
                  <a:pt x="19392" y="1964"/>
                  <a:pt x="19364" y="1944"/>
                </a:cubicBezTo>
                <a:cubicBezTo>
                  <a:pt x="19332" y="1919"/>
                  <a:pt x="19314" y="1953"/>
                  <a:pt x="19296" y="1978"/>
                </a:cubicBezTo>
                <a:cubicBezTo>
                  <a:pt x="19196" y="2112"/>
                  <a:pt x="19070" y="2204"/>
                  <a:pt x="18950" y="2305"/>
                </a:cubicBezTo>
                <a:cubicBezTo>
                  <a:pt x="18778" y="2451"/>
                  <a:pt x="18597" y="2580"/>
                  <a:pt x="18444" y="2757"/>
                </a:cubicBezTo>
                <a:cubicBezTo>
                  <a:pt x="18404" y="2802"/>
                  <a:pt x="18341" y="2768"/>
                  <a:pt x="18336" y="2692"/>
                </a:cubicBezTo>
                <a:cubicBezTo>
                  <a:pt x="18332" y="2616"/>
                  <a:pt x="18301" y="2616"/>
                  <a:pt x="18254" y="2634"/>
                </a:cubicBezTo>
                <a:cubicBezTo>
                  <a:pt x="18199" y="2656"/>
                  <a:pt x="18144" y="2678"/>
                  <a:pt x="18089" y="2703"/>
                </a:cubicBezTo>
                <a:cubicBezTo>
                  <a:pt x="18033" y="2729"/>
                  <a:pt x="18008" y="2785"/>
                  <a:pt x="18002" y="2855"/>
                </a:cubicBezTo>
                <a:cubicBezTo>
                  <a:pt x="18000" y="2882"/>
                  <a:pt x="18001" y="2914"/>
                  <a:pt x="18021" y="2919"/>
                </a:cubicBezTo>
                <a:cubicBezTo>
                  <a:pt x="18107" y="2939"/>
                  <a:pt x="17835" y="2851"/>
                  <a:pt x="17807" y="2788"/>
                </a:cubicBezTo>
                <a:cubicBezTo>
                  <a:pt x="17806" y="2785"/>
                  <a:pt x="17124" y="3009"/>
                  <a:pt x="16916" y="3151"/>
                </a:cubicBezTo>
                <a:close/>
                <a:moveTo>
                  <a:pt x="2744" y="5571"/>
                </a:moveTo>
                <a:cubicBezTo>
                  <a:pt x="2721" y="5544"/>
                  <a:pt x="2696" y="5519"/>
                  <a:pt x="2673" y="5491"/>
                </a:cubicBezTo>
                <a:cubicBezTo>
                  <a:pt x="2677" y="5485"/>
                  <a:pt x="2681" y="5479"/>
                  <a:pt x="2685" y="5473"/>
                </a:cubicBezTo>
                <a:cubicBezTo>
                  <a:pt x="2732" y="5516"/>
                  <a:pt x="2779" y="5560"/>
                  <a:pt x="2827" y="5603"/>
                </a:cubicBezTo>
                <a:cubicBezTo>
                  <a:pt x="2800" y="5592"/>
                  <a:pt x="2771" y="5582"/>
                  <a:pt x="2744" y="5571"/>
                </a:cubicBezTo>
                <a:close/>
                <a:moveTo>
                  <a:pt x="3534" y="3291"/>
                </a:moveTo>
                <a:cubicBezTo>
                  <a:pt x="3818" y="3552"/>
                  <a:pt x="4101" y="3815"/>
                  <a:pt x="4385" y="4076"/>
                </a:cubicBezTo>
                <a:cubicBezTo>
                  <a:pt x="4380" y="4082"/>
                  <a:pt x="4377" y="4089"/>
                  <a:pt x="4372" y="4095"/>
                </a:cubicBezTo>
                <a:cubicBezTo>
                  <a:pt x="4061" y="3874"/>
                  <a:pt x="3767" y="3628"/>
                  <a:pt x="3534" y="329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dirty="0"/>
          </a:p>
        </p:txBody>
      </p:sp>
      <p:sp>
        <p:nvSpPr>
          <p:cNvPr id="96" name="Title Text"/>
          <p:cNvSpPr txBox="1">
            <a:spLocks noGrp="1"/>
          </p:cNvSpPr>
          <p:nvPr>
            <p:ph type="title"/>
          </p:nvPr>
        </p:nvSpPr>
        <p:spPr>
          <a:xfrm>
            <a:off x="1399032" y="2523744"/>
            <a:ext cx="3831336" cy="1453897"/>
          </a:xfrm>
          <a:prstGeom prst="rect">
            <a:avLst/>
          </a:prstGeom>
        </p:spPr>
        <p:txBody>
          <a:bodyPr anchor="b"/>
          <a:lstStyle>
            <a:lvl1pPr algn="ctr"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97" name="Picture Placeholder 2"/>
          <p:cNvSpPr>
            <a:spLocks noGrp="1"/>
          </p:cNvSpPr>
          <p:nvPr>
            <p:ph type="pic" sz="half" idx="13"/>
          </p:nvPr>
        </p:nvSpPr>
        <p:spPr>
          <a:xfrm>
            <a:off x="6711695" y="640079"/>
            <a:ext cx="4837177" cy="5568697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 dirty="0"/>
          </a:p>
        </p:txBody>
      </p:sp>
      <p:sp>
        <p:nvSpPr>
          <p:cNvPr id="9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655064" y="4087367"/>
            <a:ext cx="3319272" cy="649225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000" cap="all"/>
            </a:lvl1pPr>
            <a:lvl2pPr marL="0" indent="457200" algn="ctr">
              <a:buSzTx/>
              <a:buFontTx/>
              <a:buNone/>
              <a:defRPr sz="2000" cap="all"/>
            </a:lvl2pPr>
            <a:lvl3pPr marL="0" indent="914400" algn="ctr">
              <a:buSzTx/>
              <a:buFontTx/>
              <a:buNone/>
              <a:defRPr sz="2000" cap="all"/>
            </a:lvl3pPr>
            <a:lvl4pPr marL="0" indent="1371600" algn="ctr">
              <a:buSzTx/>
              <a:buFontTx/>
              <a:buNone/>
              <a:defRPr sz="2000" cap="all"/>
            </a:lvl4pPr>
            <a:lvl5pPr marL="0" indent="1828800" algn="ctr">
              <a:buSzTx/>
              <a:buFontTx/>
              <a:buNone/>
              <a:defRPr sz="2000" cap="all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/>
          <p:cNvSpPr/>
          <p:nvPr/>
        </p:nvSpPr>
        <p:spPr>
          <a:xfrm flipH="1">
            <a:off x="1" y="315110"/>
            <a:ext cx="3021544" cy="14354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5" extrusionOk="0">
                <a:moveTo>
                  <a:pt x="21600" y="0"/>
                </a:moveTo>
                <a:lnTo>
                  <a:pt x="21187" y="109"/>
                </a:lnTo>
                <a:cubicBezTo>
                  <a:pt x="20782" y="210"/>
                  <a:pt x="20377" y="345"/>
                  <a:pt x="19972" y="362"/>
                </a:cubicBezTo>
                <a:cubicBezTo>
                  <a:pt x="19068" y="413"/>
                  <a:pt x="18156" y="295"/>
                  <a:pt x="17259" y="447"/>
                </a:cubicBezTo>
                <a:cubicBezTo>
                  <a:pt x="16493" y="582"/>
                  <a:pt x="15719" y="430"/>
                  <a:pt x="14952" y="413"/>
                </a:cubicBezTo>
                <a:cubicBezTo>
                  <a:pt x="13889" y="396"/>
                  <a:pt x="12818" y="278"/>
                  <a:pt x="11762" y="430"/>
                </a:cubicBezTo>
                <a:cubicBezTo>
                  <a:pt x="10800" y="548"/>
                  <a:pt x="9838" y="582"/>
                  <a:pt x="8890" y="902"/>
                </a:cubicBezTo>
                <a:cubicBezTo>
                  <a:pt x="7718" y="1071"/>
                  <a:pt x="6554" y="970"/>
                  <a:pt x="5389" y="869"/>
                </a:cubicBezTo>
                <a:cubicBezTo>
                  <a:pt x="4673" y="801"/>
                  <a:pt x="3964" y="582"/>
                  <a:pt x="3327" y="1746"/>
                </a:cubicBezTo>
                <a:cubicBezTo>
                  <a:pt x="3501" y="2017"/>
                  <a:pt x="3711" y="1966"/>
                  <a:pt x="3906" y="2050"/>
                </a:cubicBezTo>
                <a:cubicBezTo>
                  <a:pt x="4253" y="2219"/>
                  <a:pt x="4601" y="2388"/>
                  <a:pt x="4926" y="2709"/>
                </a:cubicBezTo>
                <a:cubicBezTo>
                  <a:pt x="4998" y="2776"/>
                  <a:pt x="5064" y="2911"/>
                  <a:pt x="5035" y="3131"/>
                </a:cubicBezTo>
                <a:cubicBezTo>
                  <a:pt x="5013" y="3300"/>
                  <a:pt x="4941" y="3300"/>
                  <a:pt x="4883" y="3333"/>
                </a:cubicBezTo>
                <a:cubicBezTo>
                  <a:pt x="4752" y="3435"/>
                  <a:pt x="4593" y="3367"/>
                  <a:pt x="4441" y="3722"/>
                </a:cubicBezTo>
                <a:cubicBezTo>
                  <a:pt x="5020" y="3907"/>
                  <a:pt x="5577" y="3553"/>
                  <a:pt x="6069" y="4296"/>
                </a:cubicBezTo>
                <a:cubicBezTo>
                  <a:pt x="5888" y="4667"/>
                  <a:pt x="5686" y="4583"/>
                  <a:pt x="5490" y="4650"/>
                </a:cubicBezTo>
                <a:cubicBezTo>
                  <a:pt x="5288" y="4718"/>
                  <a:pt x="5092" y="4836"/>
                  <a:pt x="4890" y="4903"/>
                </a:cubicBezTo>
                <a:cubicBezTo>
                  <a:pt x="4673" y="4988"/>
                  <a:pt x="4456" y="5005"/>
                  <a:pt x="4239" y="5089"/>
                </a:cubicBezTo>
                <a:cubicBezTo>
                  <a:pt x="4058" y="5157"/>
                  <a:pt x="3863" y="5039"/>
                  <a:pt x="3646" y="5461"/>
                </a:cubicBezTo>
                <a:cubicBezTo>
                  <a:pt x="4181" y="5764"/>
                  <a:pt x="4666" y="5309"/>
                  <a:pt x="5194" y="5613"/>
                </a:cubicBezTo>
                <a:cubicBezTo>
                  <a:pt x="4883" y="5883"/>
                  <a:pt x="4630" y="5798"/>
                  <a:pt x="4391" y="5950"/>
                </a:cubicBezTo>
                <a:cubicBezTo>
                  <a:pt x="4174" y="6102"/>
                  <a:pt x="3913" y="5933"/>
                  <a:pt x="3733" y="6389"/>
                </a:cubicBezTo>
                <a:cubicBezTo>
                  <a:pt x="3595" y="6744"/>
                  <a:pt x="3450" y="6794"/>
                  <a:pt x="3270" y="6592"/>
                </a:cubicBezTo>
                <a:cubicBezTo>
                  <a:pt x="3110" y="6406"/>
                  <a:pt x="2937" y="6457"/>
                  <a:pt x="2778" y="6642"/>
                </a:cubicBezTo>
                <a:cubicBezTo>
                  <a:pt x="2720" y="6710"/>
                  <a:pt x="2662" y="6794"/>
                  <a:pt x="2662" y="6963"/>
                </a:cubicBezTo>
                <a:cubicBezTo>
                  <a:pt x="2662" y="7199"/>
                  <a:pt x="2734" y="7267"/>
                  <a:pt x="2814" y="7301"/>
                </a:cubicBezTo>
                <a:cubicBezTo>
                  <a:pt x="2886" y="7335"/>
                  <a:pt x="2973" y="7368"/>
                  <a:pt x="3045" y="7335"/>
                </a:cubicBezTo>
                <a:cubicBezTo>
                  <a:pt x="3508" y="7149"/>
                  <a:pt x="3964" y="7453"/>
                  <a:pt x="4427" y="7419"/>
                </a:cubicBezTo>
                <a:cubicBezTo>
                  <a:pt x="2973" y="8145"/>
                  <a:pt x="1505" y="7908"/>
                  <a:pt x="0" y="8162"/>
                </a:cubicBezTo>
                <a:cubicBezTo>
                  <a:pt x="195" y="8668"/>
                  <a:pt x="448" y="8246"/>
                  <a:pt x="600" y="8618"/>
                </a:cubicBezTo>
                <a:cubicBezTo>
                  <a:pt x="456" y="9394"/>
                  <a:pt x="514" y="9816"/>
                  <a:pt x="803" y="9867"/>
                </a:cubicBezTo>
                <a:cubicBezTo>
                  <a:pt x="1085" y="9917"/>
                  <a:pt x="1389" y="9647"/>
                  <a:pt x="1541" y="10576"/>
                </a:cubicBezTo>
                <a:cubicBezTo>
                  <a:pt x="1584" y="10863"/>
                  <a:pt x="1852" y="10778"/>
                  <a:pt x="2018" y="10829"/>
                </a:cubicBezTo>
                <a:cubicBezTo>
                  <a:pt x="2380" y="10947"/>
                  <a:pt x="2763" y="10829"/>
                  <a:pt x="3110" y="11201"/>
                </a:cubicBezTo>
                <a:cubicBezTo>
                  <a:pt x="3248" y="11336"/>
                  <a:pt x="3342" y="11437"/>
                  <a:pt x="3270" y="11808"/>
                </a:cubicBezTo>
                <a:cubicBezTo>
                  <a:pt x="3197" y="12197"/>
                  <a:pt x="3291" y="12332"/>
                  <a:pt x="3407" y="12484"/>
                </a:cubicBezTo>
                <a:cubicBezTo>
                  <a:pt x="3494" y="12602"/>
                  <a:pt x="3624" y="12568"/>
                  <a:pt x="3696" y="12923"/>
                </a:cubicBezTo>
                <a:cubicBezTo>
                  <a:pt x="2937" y="12872"/>
                  <a:pt x="2199" y="12585"/>
                  <a:pt x="1447" y="12855"/>
                </a:cubicBezTo>
                <a:cubicBezTo>
                  <a:pt x="2271" y="13530"/>
                  <a:pt x="3176" y="13497"/>
                  <a:pt x="3986" y="14273"/>
                </a:cubicBezTo>
                <a:cubicBezTo>
                  <a:pt x="3957" y="14543"/>
                  <a:pt x="3769" y="14425"/>
                  <a:pt x="3761" y="14830"/>
                </a:cubicBezTo>
                <a:cubicBezTo>
                  <a:pt x="4188" y="15252"/>
                  <a:pt x="4702" y="14965"/>
                  <a:pt x="5150" y="15590"/>
                </a:cubicBezTo>
                <a:cubicBezTo>
                  <a:pt x="4890" y="15877"/>
                  <a:pt x="4651" y="15404"/>
                  <a:pt x="4405" y="15674"/>
                </a:cubicBezTo>
                <a:cubicBezTo>
                  <a:pt x="4485" y="16080"/>
                  <a:pt x="8087" y="18578"/>
                  <a:pt x="8738" y="18848"/>
                </a:cubicBezTo>
                <a:cubicBezTo>
                  <a:pt x="10062" y="19405"/>
                  <a:pt x="13874" y="20823"/>
                  <a:pt x="14923" y="21144"/>
                </a:cubicBezTo>
                <a:cubicBezTo>
                  <a:pt x="15733" y="21381"/>
                  <a:pt x="16536" y="21566"/>
                  <a:pt x="17339" y="21583"/>
                </a:cubicBezTo>
                <a:cubicBezTo>
                  <a:pt x="18258" y="21600"/>
                  <a:pt x="19169" y="21516"/>
                  <a:pt x="20088" y="21448"/>
                </a:cubicBezTo>
                <a:cubicBezTo>
                  <a:pt x="20431" y="21423"/>
                  <a:pt x="20774" y="21378"/>
                  <a:pt x="21114" y="21309"/>
                </a:cubicBezTo>
                <a:lnTo>
                  <a:pt x="21600" y="21171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dirty="0"/>
          </a:p>
        </p:txBody>
      </p:sp>
      <p:sp>
        <p:nvSpPr>
          <p:cNvPr id="3" name="Title Tex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" name="Body Level One…"/>
          <p:cNvSpPr txBox="1">
            <a:spLocks noGrp="1"/>
          </p:cNvSpPr>
          <p:nvPr>
            <p:ph type="body" idx="1"/>
          </p:nvPr>
        </p:nvSpPr>
        <p:spPr>
          <a:xfrm>
            <a:off x="838200" y="2011679"/>
            <a:ext cx="10515600" cy="416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80740" y="6397942"/>
            <a:ext cx="273060" cy="2819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ransition spd="med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1" u="none" strike="noStrike" cap="none" spc="0" baseline="0">
          <a:solidFill>
            <a:srgbClr val="000000"/>
          </a:solidFill>
          <a:uFillTx/>
          <a:latin typeface="Elephant"/>
          <a:ea typeface="Elephant"/>
          <a:cs typeface="Elephant"/>
          <a:sym typeface="Elephan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1" u="none" strike="noStrike" cap="none" spc="0" baseline="0">
          <a:solidFill>
            <a:srgbClr val="000000"/>
          </a:solidFill>
          <a:uFillTx/>
          <a:latin typeface="Elephant"/>
          <a:ea typeface="Elephant"/>
          <a:cs typeface="Elephant"/>
          <a:sym typeface="Elephan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1" u="none" strike="noStrike" cap="none" spc="0" baseline="0">
          <a:solidFill>
            <a:srgbClr val="000000"/>
          </a:solidFill>
          <a:uFillTx/>
          <a:latin typeface="Elephant"/>
          <a:ea typeface="Elephant"/>
          <a:cs typeface="Elephant"/>
          <a:sym typeface="Elephan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1" u="none" strike="noStrike" cap="none" spc="0" baseline="0">
          <a:solidFill>
            <a:srgbClr val="000000"/>
          </a:solidFill>
          <a:uFillTx/>
          <a:latin typeface="Elephant"/>
          <a:ea typeface="Elephant"/>
          <a:cs typeface="Elephant"/>
          <a:sym typeface="Elephan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1" u="none" strike="noStrike" cap="none" spc="0" baseline="0">
          <a:solidFill>
            <a:srgbClr val="000000"/>
          </a:solidFill>
          <a:uFillTx/>
          <a:latin typeface="Elephant"/>
          <a:ea typeface="Elephant"/>
          <a:cs typeface="Elephant"/>
          <a:sym typeface="Elephan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1" u="none" strike="noStrike" cap="none" spc="0" baseline="0">
          <a:solidFill>
            <a:srgbClr val="000000"/>
          </a:solidFill>
          <a:uFillTx/>
          <a:latin typeface="Elephant"/>
          <a:ea typeface="Elephant"/>
          <a:cs typeface="Elephant"/>
          <a:sym typeface="Elephan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1" u="none" strike="noStrike" cap="none" spc="0" baseline="0">
          <a:solidFill>
            <a:srgbClr val="000000"/>
          </a:solidFill>
          <a:uFillTx/>
          <a:latin typeface="Elephant"/>
          <a:ea typeface="Elephant"/>
          <a:cs typeface="Elephant"/>
          <a:sym typeface="Elephan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1" u="none" strike="noStrike" cap="none" spc="0" baseline="0">
          <a:solidFill>
            <a:srgbClr val="000000"/>
          </a:solidFill>
          <a:uFillTx/>
          <a:latin typeface="Elephant"/>
          <a:ea typeface="Elephant"/>
          <a:cs typeface="Elephant"/>
          <a:sym typeface="Elephan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1" u="none" strike="noStrike" cap="none" spc="0" baseline="0">
          <a:solidFill>
            <a:srgbClr val="000000"/>
          </a:solidFill>
          <a:uFillTx/>
          <a:latin typeface="Elephant"/>
          <a:ea typeface="Elephant"/>
          <a:cs typeface="Elephant"/>
          <a:sym typeface="Elephant"/>
        </a:defRPr>
      </a:lvl9pPr>
    </p:titleStyle>
    <p:bodyStyle>
      <a:lvl1pPr marL="228600" marR="0" indent="-228600" algn="l" defTabSz="914400" rtl="0" latinLnBrk="0">
        <a:lnSpc>
          <a:spcPct val="10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entury Gothic"/>
        </a:defRPr>
      </a:lvl1pPr>
      <a:lvl2pPr marL="723900" marR="0" indent="-266700" algn="l" defTabSz="914400" rtl="0" latinLnBrk="0">
        <a:lnSpc>
          <a:spcPct val="10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entury Gothic"/>
        </a:defRPr>
      </a:lvl2pPr>
      <a:lvl3pPr marL="1234439" marR="0" indent="-320039" algn="l" defTabSz="914400" rtl="0" latinLnBrk="0">
        <a:lnSpc>
          <a:spcPct val="10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entury Gothic"/>
        </a:defRPr>
      </a:lvl3pPr>
      <a:lvl4pPr marL="1727200" marR="0" indent="-355600" algn="l" defTabSz="914400" rtl="0" latinLnBrk="0">
        <a:lnSpc>
          <a:spcPct val="10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entury Gothic"/>
        </a:defRPr>
      </a:lvl4pPr>
      <a:lvl5pPr marL="2184400" marR="0" indent="-355600" algn="l" defTabSz="914400" rtl="0" latinLnBrk="0">
        <a:lnSpc>
          <a:spcPct val="10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entury Gothic"/>
        </a:defRPr>
      </a:lvl5pPr>
      <a:lvl6pPr marL="2641600" marR="0" indent="-355600" algn="l" defTabSz="914400" rtl="0" latinLnBrk="0">
        <a:lnSpc>
          <a:spcPct val="10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entury Gothic"/>
        </a:defRPr>
      </a:lvl6pPr>
      <a:lvl7pPr marL="3098800" marR="0" indent="-355600" algn="l" defTabSz="914400" rtl="0" latinLnBrk="0">
        <a:lnSpc>
          <a:spcPct val="10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entury Gothic"/>
        </a:defRPr>
      </a:lvl7pPr>
      <a:lvl8pPr marL="3556000" marR="0" indent="-355600" algn="l" defTabSz="914400" rtl="0" latinLnBrk="0">
        <a:lnSpc>
          <a:spcPct val="10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entury Gothic"/>
        </a:defRPr>
      </a:lvl8pPr>
      <a:lvl9pPr marL="4013200" marR="0" indent="-355600" algn="l" defTabSz="914400" rtl="0" latinLnBrk="0">
        <a:lnSpc>
          <a:spcPct val="10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entury Gothic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Picture 3" descr="Picture 3"/>
          <p:cNvPicPr>
            <a:picLocks noChangeAspect="1"/>
          </p:cNvPicPr>
          <p:nvPr/>
        </p:nvPicPr>
        <p:blipFill>
          <a:blip r:embed="rId2"/>
          <a:srcRect t="12786" b="2943"/>
          <a:stretch>
            <a:fillRect/>
          </a:stretch>
        </p:blipFill>
        <p:spPr>
          <a:xfrm>
            <a:off x="-3047" y="9"/>
            <a:ext cx="12192000" cy="6857991"/>
          </a:xfrm>
          <a:prstGeom prst="rect">
            <a:avLst/>
          </a:prstGeom>
          <a:ln w="12700">
            <a:miter lim="400000"/>
          </a:ln>
        </p:spPr>
      </p:pic>
      <p:sp>
        <p:nvSpPr>
          <p:cNvPr id="109" name="Rectangle 17"/>
          <p:cNvSpPr/>
          <p:nvPr/>
        </p:nvSpPr>
        <p:spPr>
          <a:xfrm>
            <a:off x="-1" y="-1"/>
            <a:ext cx="12192001" cy="332334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7000">
                <a:srgbClr val="000000">
                  <a:alpha val="30000"/>
                </a:srgbClr>
              </a:gs>
            </a:gsLst>
            <a:lin ang="162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 dirty="0"/>
          </a:p>
        </p:txBody>
      </p:sp>
      <p:sp>
        <p:nvSpPr>
          <p:cNvPr id="110" name="Title 1"/>
          <p:cNvSpPr txBox="1">
            <a:spLocks noGrp="1"/>
          </p:cNvSpPr>
          <p:nvPr>
            <p:ph type="ctrTitle"/>
          </p:nvPr>
        </p:nvSpPr>
        <p:spPr>
          <a:xfrm>
            <a:off x="321732" y="451993"/>
            <a:ext cx="11548534" cy="4099044"/>
          </a:xfrm>
          <a:prstGeom prst="rect">
            <a:avLst/>
          </a:prstGeom>
        </p:spPr>
        <p:txBody>
          <a:bodyPr anchor="t"/>
          <a:lstStyle>
            <a:lvl1pPr>
              <a:defRPr sz="9600">
                <a:solidFill>
                  <a:srgbClr val="FFFFFF"/>
                </a:solidFill>
              </a:defRPr>
            </a:lvl1pPr>
          </a:lstStyle>
          <a:p>
            <a:r>
              <a:rPr dirty="0"/>
              <a:t>Operational Issue Food and Beverages</a:t>
            </a:r>
          </a:p>
        </p:txBody>
      </p:sp>
      <p:sp>
        <p:nvSpPr>
          <p:cNvPr id="111" name="Rectangle 19"/>
          <p:cNvSpPr/>
          <p:nvPr/>
        </p:nvSpPr>
        <p:spPr>
          <a:xfrm rot="10800000">
            <a:off x="3047" y="4704862"/>
            <a:ext cx="12192000" cy="215548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8999">
                <a:srgbClr val="000000">
                  <a:alpha val="30000"/>
                </a:srgbClr>
              </a:gs>
            </a:gsLst>
            <a:lin ang="162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 dirty="0"/>
          </a:p>
        </p:txBody>
      </p:sp>
      <p:sp>
        <p:nvSpPr>
          <p:cNvPr id="112" name="Subtitle 2"/>
          <p:cNvSpPr txBox="1">
            <a:spLocks noGrp="1"/>
          </p:cNvSpPr>
          <p:nvPr>
            <p:ph type="subTitle" sz="quarter" idx="1"/>
          </p:nvPr>
        </p:nvSpPr>
        <p:spPr>
          <a:xfrm>
            <a:off x="321732" y="4718032"/>
            <a:ext cx="10634740" cy="1175040"/>
          </a:xfrm>
          <a:prstGeom prst="rect">
            <a:avLst/>
          </a:prstGeom>
        </p:spPr>
        <p:txBody>
          <a:bodyPr anchor="b"/>
          <a:lstStyle/>
          <a:p>
            <a:pPr>
              <a:defRPr sz="1800">
                <a:solidFill>
                  <a:srgbClr val="FF0000"/>
                </a:solidFill>
              </a:defRPr>
            </a:pPr>
            <a:r>
              <a:rPr dirty="0"/>
              <a:t>Marriott breadsall priory Kitchen Department</a:t>
            </a:r>
          </a:p>
          <a:p>
            <a:pPr>
              <a:defRPr sz="1800">
                <a:solidFill>
                  <a:srgbClr val="FF0000"/>
                </a:solidFill>
              </a:defRPr>
            </a:pPr>
            <a:r>
              <a:rPr dirty="0"/>
              <a:t>Module: M4X01918</a:t>
            </a:r>
          </a:p>
          <a:p>
            <a:pPr>
              <a:defRPr sz="1800">
                <a:solidFill>
                  <a:srgbClr val="FF0000"/>
                </a:solidFill>
              </a:defRPr>
            </a:pPr>
            <a:r>
              <a:rPr dirty="0"/>
              <a:t>Rohan Dubrey (1905715)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Introduction</a:t>
            </a:r>
          </a:p>
        </p:txBody>
      </p:sp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Operational issues within hospitality.</a:t>
            </a:r>
          </a:p>
          <a:p>
            <a:r>
              <a:rPr dirty="0"/>
              <a:t>Hospitality and Covid-19, major operational issue.</a:t>
            </a:r>
          </a:p>
          <a:p>
            <a:r>
              <a:rPr dirty="0"/>
              <a:t>Effects of Operational Issues.</a:t>
            </a:r>
          </a:p>
          <a:p>
            <a:r>
              <a:rPr dirty="0"/>
              <a:t>Outlining Operational Issue at Marriott Breadsall Priory.</a:t>
            </a:r>
          </a:p>
          <a:p>
            <a:r>
              <a:rPr dirty="0"/>
              <a:t>Personal Experience within Food and Beverage.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Ethical Conundrums</a:t>
            </a:r>
          </a:p>
        </p:txBody>
      </p:sp>
      <p:sp>
        <p:nvSpPr>
          <p:cNvPr id="118" name="Content Placeholder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Two major kitchens, one main storage unit.</a:t>
            </a:r>
          </a:p>
          <a:p>
            <a:r>
              <a:rPr dirty="0"/>
              <a:t>Traversing food items through guests’ public areas.</a:t>
            </a:r>
          </a:p>
          <a:p>
            <a:r>
              <a:rPr dirty="0"/>
              <a:t>Traversing food items through smoking areas.</a:t>
            </a:r>
          </a:p>
          <a:p>
            <a:r>
              <a:rPr dirty="0"/>
              <a:t>Uncovered food items being transferred in different outdoor weather conditions.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raversing Food Item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Traversing Food Items</a:t>
            </a:r>
          </a:p>
        </p:txBody>
      </p:sp>
      <p:sp>
        <p:nvSpPr>
          <p:cNvPr id="121" name="Outdoors and through guest areas.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832104">
              <a:spcBef>
                <a:spcPts val="900"/>
              </a:spcBef>
              <a:defRPr sz="1820"/>
            </a:lvl1pPr>
          </a:lstStyle>
          <a:p>
            <a:r>
              <a:rPr dirty="0"/>
              <a:t>Outdoors and through guest areas.</a:t>
            </a:r>
          </a:p>
        </p:txBody>
      </p:sp>
      <p:pic>
        <p:nvPicPr>
          <p:cNvPr id="122" name="Image" descr="Image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7319650" y="24879"/>
            <a:ext cx="3976659" cy="5670706"/>
          </a:xfrm>
          <a:prstGeom prst="rect">
            <a:avLst/>
          </a:prstGeom>
          <a:effectLst>
            <a:outerShdw blurRad="355600" rotWithShape="0">
              <a:srgbClr val="000000">
                <a:alpha val="75000"/>
              </a:srgbClr>
            </a:outerShdw>
            <a:reflection stA="81557" endPos="40000" dir="5400000" sy="-100000" algn="bl" rotWithShape="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Employee Performance</a:t>
            </a:r>
          </a:p>
        </p:txBody>
      </p:sp>
      <p:sp>
        <p:nvSpPr>
          <p:cNvPr id="125" name="Content Placeholder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Breakdown in morale.</a:t>
            </a:r>
          </a:p>
          <a:p>
            <a:r>
              <a:rPr dirty="0"/>
              <a:t>Lack of commitment and drivers.</a:t>
            </a:r>
          </a:p>
          <a:p>
            <a:r>
              <a:rPr dirty="0"/>
              <a:t>Casual and Agency Staff attitude.</a:t>
            </a:r>
          </a:p>
        </p:txBody>
      </p:sp>
      <p:grpSp>
        <p:nvGrpSpPr>
          <p:cNvPr id="128" name="Image Gallery"/>
          <p:cNvGrpSpPr/>
          <p:nvPr/>
        </p:nvGrpSpPr>
        <p:grpSpPr>
          <a:xfrm>
            <a:off x="7527014" y="129530"/>
            <a:ext cx="4119911" cy="4922362"/>
            <a:chOff x="0" y="0"/>
            <a:chExt cx="4119909" cy="4922361"/>
          </a:xfrm>
        </p:grpSpPr>
        <p:pic>
          <p:nvPicPr>
            <p:cNvPr id="126" name="Image" descr="Image"/>
            <p:cNvPicPr>
              <a:picLocks noChangeAspect="1"/>
            </p:cNvPicPr>
            <p:nvPr/>
          </p:nvPicPr>
          <p:blipFill>
            <a:blip r:embed="rId2"/>
            <a:srcRect t="25258" b="25258"/>
            <a:stretch>
              <a:fillRect/>
            </a:stretch>
          </p:blipFill>
          <p:spPr>
            <a:xfrm>
              <a:off x="0" y="0"/>
              <a:ext cx="4119910" cy="441436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27" name="Food Cart"/>
            <p:cNvSpPr/>
            <p:nvPr/>
          </p:nvSpPr>
          <p:spPr>
            <a:xfrm>
              <a:off x="0" y="4490561"/>
              <a:ext cx="4119910" cy="4318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76200" tIns="76200" rIns="76200" bIns="76200" numCol="1" anchor="t">
              <a:noAutofit/>
            </a:bodyPr>
            <a:lstStyle/>
            <a:p>
              <a:r>
                <a:rPr dirty="0"/>
                <a:t>Food Cart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" grpId="1" animBg="1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Personal Experience</a:t>
            </a:r>
          </a:p>
        </p:txBody>
      </p:sp>
      <p:sp>
        <p:nvSpPr>
          <p:cNvPr id="131" name="Content Placeholder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Right tools right jobs.</a:t>
            </a:r>
          </a:p>
          <a:p>
            <a:r>
              <a:rPr dirty="0"/>
              <a:t>Speed and accuracy.</a:t>
            </a:r>
          </a:p>
          <a:p>
            <a:r>
              <a:rPr dirty="0"/>
              <a:t>Self accomplishment.</a:t>
            </a:r>
          </a:p>
          <a:p>
            <a:r>
              <a:rPr dirty="0"/>
              <a:t>Performing as part of a team.</a:t>
            </a:r>
          </a:p>
          <a:p>
            <a:r>
              <a:rPr dirty="0"/>
              <a:t>Additional hours gained additional knowledge.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dissolve/>
      </p:transition>
    </mc:Choice>
    <mc:Fallback xmlns="" xmlns:m="http://schemas.openxmlformats.org/officeDocument/2006/math" xmlns:a14="http://schemas.microsoft.com/office/drawing/2010/main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Conclusion and Recommendations</a:t>
            </a:r>
          </a:p>
        </p:txBody>
      </p:sp>
      <p:sp>
        <p:nvSpPr>
          <p:cNvPr id="134" name="Content Placeholder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>
              <a:lnSpc>
                <a:spcPct val="90000"/>
              </a:lnSpc>
              <a:buSzTx/>
              <a:buNone/>
            </a:pPr>
            <a:endParaRPr dirty="0"/>
          </a:p>
          <a:p>
            <a:pPr>
              <a:lnSpc>
                <a:spcPct val="90000"/>
              </a:lnSpc>
            </a:pPr>
            <a:r>
              <a:rPr dirty="0"/>
              <a:t>Duty of management to take Responsibility.</a:t>
            </a:r>
          </a:p>
          <a:p>
            <a:pPr>
              <a:lnSpc>
                <a:spcPct val="90000"/>
              </a:lnSpc>
            </a:pPr>
            <a:r>
              <a:rPr dirty="0"/>
              <a:t>Ethical Conduct.</a:t>
            </a:r>
          </a:p>
          <a:p>
            <a:pPr>
              <a:lnSpc>
                <a:spcPct val="90000"/>
              </a:lnSpc>
            </a:pPr>
            <a:r>
              <a:rPr dirty="0"/>
              <a:t>Morally Wrong.</a:t>
            </a:r>
          </a:p>
          <a:p>
            <a:pPr>
              <a:lnSpc>
                <a:spcPct val="90000"/>
              </a:lnSpc>
            </a:pPr>
            <a:r>
              <a:rPr dirty="0"/>
              <a:t>Personal life-time opportunity and experience.</a:t>
            </a:r>
          </a:p>
          <a:p>
            <a:pPr>
              <a:lnSpc>
                <a:spcPct val="90000"/>
              </a:lnSpc>
            </a:pPr>
            <a:r>
              <a:rPr dirty="0"/>
              <a:t>Honored to be trained by a well recognized brand.</a:t>
            </a:r>
          </a:p>
          <a:p>
            <a:pPr>
              <a:lnSpc>
                <a:spcPct val="90000"/>
              </a:lnSpc>
            </a:pPr>
            <a:r>
              <a:rPr dirty="0"/>
              <a:t>Reflect on the impact training will have on enhancing our curriculum vitae, progressing into management. 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Book"/>
          <p:cNvSpPr/>
          <p:nvPr/>
        </p:nvSpPr>
        <p:spPr>
          <a:xfrm>
            <a:off x="2158607" y="283047"/>
            <a:ext cx="8041035" cy="65276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0" y="8703"/>
                </a:lnTo>
                <a:lnTo>
                  <a:pt x="0" y="17407"/>
                </a:lnTo>
                <a:cubicBezTo>
                  <a:pt x="7892" y="17407"/>
                  <a:pt x="10521" y="21600"/>
                  <a:pt x="10521" y="21600"/>
                </a:cubicBezTo>
                <a:lnTo>
                  <a:pt x="10521" y="13417"/>
                </a:lnTo>
                <a:lnTo>
                  <a:pt x="10521" y="5233"/>
                </a:lnTo>
                <a:cubicBezTo>
                  <a:pt x="10521" y="5233"/>
                  <a:pt x="7892" y="0"/>
                  <a:pt x="0" y="0"/>
                </a:cubicBezTo>
                <a:close/>
                <a:moveTo>
                  <a:pt x="21600" y="0"/>
                </a:moveTo>
                <a:cubicBezTo>
                  <a:pt x="13708" y="0"/>
                  <a:pt x="11079" y="5233"/>
                  <a:pt x="11079" y="5233"/>
                </a:cubicBezTo>
                <a:lnTo>
                  <a:pt x="11079" y="13417"/>
                </a:lnTo>
                <a:lnTo>
                  <a:pt x="11079" y="21600"/>
                </a:lnTo>
                <a:cubicBezTo>
                  <a:pt x="11079" y="21600"/>
                  <a:pt x="13708" y="17407"/>
                  <a:pt x="21600" y="17407"/>
                </a:cubicBezTo>
                <a:lnTo>
                  <a:pt x="21600" y="8703"/>
                </a:lnTo>
                <a:lnTo>
                  <a:pt x="21600" y="0"/>
                </a:lnTo>
                <a:close/>
              </a:path>
            </a:pathLst>
          </a:custGeom>
          <a:solidFill>
            <a:srgbClr val="FFFFFF"/>
          </a:solidFill>
          <a:ln w="12700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 dirty="0"/>
          </a:p>
        </p:txBody>
      </p:sp>
      <p:sp>
        <p:nvSpPr>
          <p:cNvPr id="137" name="Title 1"/>
          <p:cNvSpPr txBox="1">
            <a:spLocks noGrp="1"/>
          </p:cNvSpPr>
          <p:nvPr>
            <p:ph type="title"/>
          </p:nvPr>
        </p:nvSpPr>
        <p:spPr>
          <a:xfrm>
            <a:off x="2419560" y="365125"/>
            <a:ext cx="8934240" cy="1325563"/>
          </a:xfrm>
          <a:prstGeom prst="rect">
            <a:avLst/>
          </a:prstGeom>
        </p:spPr>
        <p:txBody>
          <a:bodyPr/>
          <a:lstStyle/>
          <a:p>
            <a:r>
              <a:rPr dirty="0"/>
              <a:t>Questions                   Answers</a:t>
            </a:r>
          </a:p>
        </p:txBody>
      </p:sp>
      <p:sp>
        <p:nvSpPr>
          <p:cNvPr id="138" name="Content Placeholder 2"/>
          <p:cNvSpPr txBox="1">
            <a:spLocks noGrp="1"/>
          </p:cNvSpPr>
          <p:nvPr>
            <p:ph type="body" sz="half" idx="1"/>
          </p:nvPr>
        </p:nvSpPr>
        <p:spPr>
          <a:xfrm>
            <a:off x="2165941" y="2282712"/>
            <a:ext cx="9187859" cy="3231331"/>
          </a:xfrm>
          <a:prstGeom prst="rect">
            <a:avLst/>
          </a:prstGeom>
        </p:spPr>
        <p:txBody>
          <a:bodyPr/>
          <a:lstStyle/>
          <a:p>
            <a:pPr marL="189737" indent="-189737" defTabSz="758951">
              <a:spcBef>
                <a:spcPts val="800"/>
              </a:spcBef>
              <a:defRPr sz="2324"/>
            </a:pPr>
            <a:r>
              <a:rPr dirty="0"/>
              <a:t>?</a:t>
            </a:r>
          </a:p>
          <a:p>
            <a:pPr marL="189737" indent="-189737" defTabSz="758951">
              <a:spcBef>
                <a:spcPts val="800"/>
              </a:spcBef>
              <a:defRPr sz="2324"/>
            </a:pPr>
            <a:r>
              <a:rPr dirty="0"/>
              <a:t>?</a:t>
            </a:r>
          </a:p>
          <a:p>
            <a:pPr marL="189737" indent="-189737" defTabSz="758951">
              <a:spcBef>
                <a:spcPts val="800"/>
              </a:spcBef>
              <a:defRPr sz="2324"/>
            </a:pPr>
            <a:r>
              <a:rPr dirty="0"/>
              <a:t>?</a:t>
            </a:r>
          </a:p>
          <a:p>
            <a:pPr marL="189737" indent="-189737" defTabSz="758951">
              <a:spcBef>
                <a:spcPts val="800"/>
              </a:spcBef>
              <a:defRPr sz="2324"/>
            </a:pPr>
            <a:r>
              <a:rPr dirty="0"/>
              <a:t>?</a:t>
            </a:r>
          </a:p>
          <a:p>
            <a:pPr marL="189737" indent="-189737" defTabSz="758951">
              <a:spcBef>
                <a:spcPts val="800"/>
              </a:spcBef>
              <a:defRPr sz="2324"/>
            </a:pPr>
            <a:r>
              <a:rPr dirty="0"/>
              <a:t>?</a:t>
            </a:r>
          </a:p>
          <a:p>
            <a:pPr marL="189737" indent="-189737" defTabSz="758951">
              <a:spcBef>
                <a:spcPts val="800"/>
              </a:spcBef>
              <a:defRPr sz="2324"/>
            </a:pPr>
            <a:r>
              <a:rPr dirty="0"/>
              <a:t>?</a:t>
            </a:r>
          </a:p>
          <a:p>
            <a:pPr marL="189737" indent="-189737" defTabSz="758951">
              <a:spcBef>
                <a:spcPts val="800"/>
              </a:spcBef>
              <a:defRPr sz="2324"/>
            </a:pPr>
            <a:r>
              <a:rPr dirty="0"/>
              <a:t>?</a:t>
            </a:r>
          </a:p>
        </p:txBody>
      </p:sp>
    </p:spTree>
  </p:cSld>
  <p:clrMapOvr>
    <a:masterClrMapping/>
  </p:clrMapOvr>
  <p:transition spd="med" advClick="0" advTm="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88538-F7BD-8248-8398-59DBAD7B0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C5712-57A6-9A4C-8D28-9928D48D1D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Hospitality, U., 2020. </a:t>
            </a:r>
            <a:r>
              <a:rPr lang="en-GB" i="1" dirty="0"/>
              <a:t>News &amp; Press - Ukhospitality</a:t>
            </a:r>
            <a:r>
              <a:rPr lang="en-GB" dirty="0"/>
              <a:t>. [online] Ukhospitality.org.uk. Available at: https://www.ukhospitality.org.uk/news/ [Accessed 16 March 2020].</a:t>
            </a:r>
          </a:p>
          <a:p>
            <a:r>
              <a:rPr lang="en-GB" dirty="0"/>
              <a:t>Hughes, P. and Ferrett, E., 2016. </a:t>
            </a:r>
            <a:r>
              <a:rPr lang="en-GB" i="1" dirty="0"/>
              <a:t>Introduction To Health And Safety At Work</a:t>
            </a:r>
            <a:r>
              <a:rPr lang="en-GB" dirty="0"/>
              <a:t>. 6th ed. Abingdon, Oxon: Routledge, Taylor &amp; Francis Group.</a:t>
            </a:r>
          </a:p>
          <a:p>
            <a:r>
              <a:rPr lang="en-GB" dirty="0"/>
              <a:t>Lamba, K., 2013. </a:t>
            </a:r>
            <a:r>
              <a:rPr lang="en-GB" i="1" dirty="0"/>
              <a:t>Hospitality Insurance And Risk Management</a:t>
            </a:r>
            <a:r>
              <a:rPr lang="en-GB" dirty="0"/>
              <a:t>. New Delhi: Centrum Press.</a:t>
            </a:r>
          </a:p>
          <a:p>
            <a:r>
              <a:rPr lang="en-GB" dirty="0"/>
              <a:t>Lee, N., 2012. Food Allergy, a Newly Emerging Food Epidemic: Is the Current Regulation Adequate?. </a:t>
            </a:r>
            <a:r>
              <a:rPr lang="en-GB" i="1" dirty="0"/>
              <a:t>Journal of Food Hygiene and Safety</a:t>
            </a:r>
            <a:r>
              <a:rPr lang="en-GB" dirty="0"/>
              <a:t>, 27(4), pp.325-331.</a:t>
            </a:r>
          </a:p>
          <a:p>
            <a:r>
              <a:rPr lang="en-GB" dirty="0"/>
              <a:t>Petrovic Oggiano, G., 2015. Food Safety and Hygiene. </a:t>
            </a:r>
            <a:r>
              <a:rPr lang="en-GB" i="1" dirty="0"/>
              <a:t>Journal of Nutritional Health &amp; Food Science</a:t>
            </a:r>
            <a:r>
              <a:rPr lang="en-GB" dirty="0"/>
              <a:t>, 3(3).</a:t>
            </a:r>
          </a:p>
          <a:p>
            <a:r>
              <a:rPr lang="en-GB" dirty="0"/>
              <a:t>Stern, G., 2000. Manual Handling. </a:t>
            </a:r>
            <a:r>
              <a:rPr lang="en-GB" i="1" dirty="0"/>
              <a:t>Physiotherapy</a:t>
            </a:r>
            <a:r>
              <a:rPr lang="en-GB" dirty="0"/>
              <a:t>, 86(11), p.612.</a:t>
            </a:r>
          </a:p>
          <a:p>
            <a:r>
              <a:rPr lang="en-GB" dirty="0"/>
              <a:t>Wheelock, V., 1994. UK Industry Guides to Good Hygiene Practice. </a:t>
            </a:r>
            <a:r>
              <a:rPr lang="en-GB" i="1" dirty="0"/>
              <a:t>British Food Journal</a:t>
            </a:r>
            <a:r>
              <a:rPr lang="en-GB" dirty="0"/>
              <a:t>, 96(8), pp.47-48.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287154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BrushVTI">
  <a:themeElements>
    <a:clrScheme name="Brush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D43C56"/>
      </a:accent1>
      <a:accent2>
        <a:srgbClr val="C24F2A"/>
      </a:accent2>
      <a:accent3>
        <a:srgbClr val="CC9A39"/>
      </a:accent3>
      <a:accent4>
        <a:srgbClr val="9FA924"/>
      </a:accent4>
      <a:accent5>
        <a:srgbClr val="75B533"/>
      </a:accent5>
      <a:accent6>
        <a:srgbClr val="35BA28"/>
      </a:accent6>
      <a:hlink>
        <a:srgbClr val="0000FF"/>
      </a:hlink>
      <a:folHlink>
        <a:srgbClr val="FF00FF"/>
      </a:folHlink>
    </a:clrScheme>
    <a:fontScheme name="BrushVTI">
      <a:majorFont>
        <a:latin typeface="Century Gothic"/>
        <a:ea typeface="Century Gothic"/>
        <a:cs typeface="Century Gothic"/>
      </a:majorFont>
      <a:minorFont>
        <a:latin typeface="Helvetica"/>
        <a:ea typeface="Helvetica"/>
        <a:cs typeface="Helvetica"/>
      </a:minorFont>
    </a:fontScheme>
    <a:fmtScheme name="Brush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BrushVTI">
  <a:themeElements>
    <a:clrScheme name="Brush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D43C56"/>
      </a:accent1>
      <a:accent2>
        <a:srgbClr val="C24F2A"/>
      </a:accent2>
      <a:accent3>
        <a:srgbClr val="CC9A39"/>
      </a:accent3>
      <a:accent4>
        <a:srgbClr val="9FA924"/>
      </a:accent4>
      <a:accent5>
        <a:srgbClr val="75B533"/>
      </a:accent5>
      <a:accent6>
        <a:srgbClr val="35BA28"/>
      </a:accent6>
      <a:hlink>
        <a:srgbClr val="0000FF"/>
      </a:hlink>
      <a:folHlink>
        <a:srgbClr val="FF00FF"/>
      </a:folHlink>
    </a:clrScheme>
    <a:fontScheme name="BrushVTI">
      <a:majorFont>
        <a:latin typeface="Century Gothic"/>
        <a:ea typeface="Century Gothic"/>
        <a:cs typeface="Century Gothic"/>
      </a:majorFont>
      <a:minorFont>
        <a:latin typeface="Helvetica"/>
        <a:ea typeface="Helvetica"/>
        <a:cs typeface="Helvetica"/>
      </a:minorFont>
    </a:fontScheme>
    <a:fmtScheme name="Brush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396</Words>
  <Application>Microsoft Macintosh PowerPoint</Application>
  <PresentationFormat>Widescreen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Elephant</vt:lpstr>
      <vt:lpstr>BrushVTI</vt:lpstr>
      <vt:lpstr>Operational Issue Food and Beverages</vt:lpstr>
      <vt:lpstr>Introduction</vt:lpstr>
      <vt:lpstr>Ethical Conundrums</vt:lpstr>
      <vt:lpstr>Traversing Food Items</vt:lpstr>
      <vt:lpstr>Employee Performance</vt:lpstr>
      <vt:lpstr>Personal Experience</vt:lpstr>
      <vt:lpstr>Conclusion and Recommendations</vt:lpstr>
      <vt:lpstr>Questions                   Answers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Operational Issue Food and Beverages</dc:title>
  <cp:lastModifiedBy>Rohan Dubrey (1905715)</cp:lastModifiedBy>
  <cp:revision>5</cp:revision>
  <dcterms:modified xsi:type="dcterms:W3CDTF">2020-03-16T20:27:28Z</dcterms:modified>
</cp:coreProperties>
</file>