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741" r:id="rId2"/>
  </p:sldMasterIdLst>
  <p:notesMasterIdLst>
    <p:notesMasterId r:id="rId26"/>
  </p:notesMasterIdLst>
  <p:sldIdLst>
    <p:sldId id="353" r:id="rId3"/>
    <p:sldId id="35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67877A-F2D8-E693-A6B5-FD284BE3CCDA}" v="1" dt="2026-01-19T10:51:07.749"/>
    <p1510:client id="{CBF0D25E-2E73-A3DA-738F-A8DD0A49E416}" v="317" dt="2026-01-20T10:09:25.73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e Williams" userId="S::z.williams@uwtsd.ac.uk::a851023d-09f5-4bf4-a036-6dfbdc353a14" providerId="AD" clId="Web-{CBF0D25E-2E73-A3DA-738F-A8DD0A49E416}"/>
    <pc:docChg chg="addSld delSld modSld sldOrd addMainMaster">
      <pc:chgData name="Zoe Williams" userId="S::z.williams@uwtsd.ac.uk::a851023d-09f5-4bf4-a036-6dfbdc353a14" providerId="AD" clId="Web-{CBF0D25E-2E73-A3DA-738F-A8DD0A49E416}" dt="2026-01-20T10:09:25.738" v="352"/>
      <pc:docMkLst>
        <pc:docMk/>
      </pc:docMkLst>
      <pc:sldChg chg="del">
        <pc:chgData name="Zoe Williams" userId="S::z.williams@uwtsd.ac.uk::a851023d-09f5-4bf4-a036-6dfbdc353a14" providerId="AD" clId="Web-{CBF0D25E-2E73-A3DA-738F-A8DD0A49E416}" dt="2026-01-20T09:45:37" v="90"/>
        <pc:sldMkLst>
          <pc:docMk/>
          <pc:sldMk cId="0" sldId="256"/>
        </pc:sldMkLst>
      </pc:sldChg>
      <pc:sldChg chg="addSp delSp modSp del mod modClrScheme chgLayout">
        <pc:chgData name="Zoe Williams" userId="S::z.williams@uwtsd.ac.uk::a851023d-09f5-4bf4-a036-6dfbdc353a14" providerId="AD" clId="Web-{CBF0D25E-2E73-A3DA-738F-A8DD0A49E416}" dt="2026-01-20T10:05:44.186" v="347"/>
        <pc:sldMkLst>
          <pc:docMk/>
          <pc:sldMk cId="0" sldId="257"/>
        </pc:sldMkLst>
        <pc:spChg chg="mod ord">
          <ac:chgData name="Zoe Williams" userId="S::z.williams@uwtsd.ac.uk::a851023d-09f5-4bf4-a036-6dfbdc353a14" providerId="AD" clId="Web-{CBF0D25E-2E73-A3DA-738F-A8DD0A49E416}" dt="2026-01-20T09:48:49.333" v="102"/>
          <ac:spMkLst>
            <pc:docMk/>
            <pc:sldMk cId="0" sldId="257"/>
            <ac:spMk id="3" creationId="{00000000-0000-0000-0000-000000000000}"/>
          </ac:spMkLst>
        </pc:spChg>
        <pc:spChg chg="add del mod ord">
          <ac:chgData name="Zoe Williams" userId="S::z.williams@uwtsd.ac.uk::a851023d-09f5-4bf4-a036-6dfbdc353a14" providerId="AD" clId="Web-{CBF0D25E-2E73-A3DA-738F-A8DD0A49E416}" dt="2026-01-20T09:48:49.333" v="102"/>
          <ac:spMkLst>
            <pc:docMk/>
            <pc:sldMk cId="0" sldId="257"/>
            <ac:spMk id="8" creationId="{9FB720BB-76C4-D2DB-3ADD-705CF02F06C3}"/>
          </ac:spMkLst>
        </pc:spChg>
      </pc:sldChg>
      <pc:sldChg chg="ord">
        <pc:chgData name="Zoe Williams" userId="S::z.williams@uwtsd.ac.uk::a851023d-09f5-4bf4-a036-6dfbdc353a14" providerId="AD" clId="Web-{CBF0D25E-2E73-A3DA-738F-A8DD0A49E416}" dt="2026-01-20T10:09:16.783" v="351"/>
        <pc:sldMkLst>
          <pc:docMk/>
          <pc:sldMk cId="0" sldId="258"/>
        </pc:sldMkLst>
      </pc:sldChg>
      <pc:sldChg chg="ord">
        <pc:chgData name="Zoe Williams" userId="S::z.williams@uwtsd.ac.uk::a851023d-09f5-4bf4-a036-6dfbdc353a14" providerId="AD" clId="Web-{CBF0D25E-2E73-A3DA-738F-A8DD0A49E416}" dt="2026-01-20T10:09:25.738" v="352"/>
        <pc:sldMkLst>
          <pc:docMk/>
          <pc:sldMk cId="0" sldId="259"/>
        </pc:sldMkLst>
      </pc:sldChg>
      <pc:sldChg chg="addSp delSp modSp add">
        <pc:chgData name="Zoe Williams" userId="S::z.williams@uwtsd.ac.uk::a851023d-09f5-4bf4-a036-6dfbdc353a14" providerId="AD" clId="Web-{CBF0D25E-2E73-A3DA-738F-A8DD0A49E416}" dt="2026-01-20T09:45:30.891" v="89" actId="20577"/>
        <pc:sldMkLst>
          <pc:docMk/>
          <pc:sldMk cId="3101213396" sldId="353"/>
        </pc:sldMkLst>
        <pc:spChg chg="mod">
          <ac:chgData name="Zoe Williams" userId="S::z.williams@uwtsd.ac.uk::a851023d-09f5-4bf4-a036-6dfbdc353a14" providerId="AD" clId="Web-{CBF0D25E-2E73-A3DA-738F-A8DD0A49E416}" dt="2026-01-20T09:45:02.077" v="81" actId="20577"/>
          <ac:spMkLst>
            <pc:docMk/>
            <pc:sldMk cId="3101213396" sldId="353"/>
            <ac:spMk id="4" creationId="{00000000-0000-0000-0000-000000000000}"/>
          </ac:spMkLst>
        </pc:spChg>
        <pc:spChg chg="mod">
          <ac:chgData name="Zoe Williams" userId="S::z.williams@uwtsd.ac.uk::a851023d-09f5-4bf4-a036-6dfbdc353a14" providerId="AD" clId="Web-{CBF0D25E-2E73-A3DA-738F-A8DD0A49E416}" dt="2026-01-20T09:45:30.891" v="89" actId="20577"/>
          <ac:spMkLst>
            <pc:docMk/>
            <pc:sldMk cId="3101213396" sldId="353"/>
            <ac:spMk id="5" creationId="{00000000-0000-0000-0000-000000000000}"/>
          </ac:spMkLst>
        </pc:spChg>
        <pc:picChg chg="add mod">
          <ac:chgData name="Zoe Williams" userId="S::z.williams@uwtsd.ac.uk::a851023d-09f5-4bf4-a036-6dfbdc353a14" providerId="AD" clId="Web-{CBF0D25E-2E73-A3DA-738F-A8DD0A49E416}" dt="2026-01-20T09:42:57.932" v="12" actId="14100"/>
          <ac:picMkLst>
            <pc:docMk/>
            <pc:sldMk cId="3101213396" sldId="353"/>
            <ac:picMk id="3" creationId="{52DE0CE9-AE75-247A-7AF2-A5B17F00EEE1}"/>
          </ac:picMkLst>
        </pc:picChg>
        <pc:picChg chg="del">
          <ac:chgData name="Zoe Williams" userId="S::z.williams@uwtsd.ac.uk::a851023d-09f5-4bf4-a036-6dfbdc353a14" providerId="AD" clId="Web-{CBF0D25E-2E73-A3DA-738F-A8DD0A49E416}" dt="2026-01-20T09:41:50.961" v="1"/>
          <ac:picMkLst>
            <pc:docMk/>
            <pc:sldMk cId="3101213396" sldId="353"/>
            <ac:picMk id="6" creationId="{00000000-0000-0000-0000-000000000000}"/>
          </ac:picMkLst>
        </pc:picChg>
        <pc:picChg chg="del">
          <ac:chgData name="Zoe Williams" userId="S::z.williams@uwtsd.ac.uk::a851023d-09f5-4bf4-a036-6dfbdc353a14" providerId="AD" clId="Web-{CBF0D25E-2E73-A3DA-738F-A8DD0A49E416}" dt="2026-01-20T09:41:52.054" v="2"/>
          <ac:picMkLst>
            <pc:docMk/>
            <pc:sldMk cId="3101213396" sldId="353"/>
            <ac:picMk id="7" creationId="{00000000-0000-0000-0000-000000000000}"/>
          </ac:picMkLst>
        </pc:picChg>
      </pc:sldChg>
      <pc:sldChg chg="addSp delSp modSp add del mod replId setClrOvrMap">
        <pc:chgData name="Zoe Williams" userId="S::z.williams@uwtsd.ac.uk::a851023d-09f5-4bf4-a036-6dfbdc353a14" providerId="AD" clId="Web-{CBF0D25E-2E73-A3DA-738F-A8DD0A49E416}" dt="2026-01-20T09:48:33.333" v="100"/>
        <pc:sldMkLst>
          <pc:docMk/>
          <pc:sldMk cId="83578917" sldId="354"/>
        </pc:sldMkLst>
        <pc:spChg chg="mod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2" creationId="{A7D49F7E-47B4-7236-3DC6-7A0C4949B2FF}"/>
          </ac:spMkLst>
        </pc:spChg>
        <pc:spChg chg="mod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4" creationId="{6C815589-14B9-68D1-0A16-2B4E91ED571F}"/>
          </ac:spMkLst>
        </pc:spChg>
        <pc:spChg chg="mod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5" creationId="{D37564A6-4788-280D-F10B-2BF46693C5F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28" creationId="{759EB74E-81BC-09B7-43CD-99BD45291F85}"/>
          </ac:spMkLst>
        </pc:spChg>
        <pc:spChg chg="add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29" creationId="{1E22F757-AA4D-D15F-1BCE-1BE642F23DD1}"/>
          </ac:spMkLst>
        </pc:spChg>
        <pc:spChg chg="add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30" creationId="{804917B5-14FA-A1E6-E2A1-8938DB55CFD2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31" creationId="{BEC8082F-60C9-0139-B0DE-57AD06B44CD2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32" creationId="{5D886333-E167-D420-3D5C-669B632A0A26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33" creationId="{73FF79DE-6CAF-3BC7-2DFA-0FF04708F203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00.301" v="95"/>
          <ac:spMkLst>
            <pc:docMk/>
            <pc:sldMk cId="83578917" sldId="354"/>
            <ac:spMk id="36" creationId="{04B7AC44-1B7B-4F09-9AA4-3DFDEC5751A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00.301" v="95"/>
          <ac:spMkLst>
            <pc:docMk/>
            <pc:sldMk cId="83578917" sldId="354"/>
            <ac:spMk id="37" creationId="{6683E473-94FF-4ACE-9433-1F14799E8907}"/>
          </ac:spMkLst>
        </pc:spChg>
        <pc:spChg chg="del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38" creationId="{1E94681D-2A4C-4A8D-B9B5-31D440D0328D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40" creationId="{FB65ABA3-820C-4D75-9437-9EFA1ADFE134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00.301" v="95"/>
          <ac:spMkLst>
            <pc:docMk/>
            <pc:sldMk cId="83578917" sldId="354"/>
            <ac:spMk id="41" creationId="{143F9A23-3237-4ED6-A1E9-C0E6530E053B}"/>
          </ac:spMkLst>
        </pc:spChg>
        <pc:spChg chg="add">
          <ac:chgData name="Zoe Williams" userId="S::z.williams@uwtsd.ac.uk::a851023d-09f5-4bf4-a036-6dfbdc353a14" providerId="AD" clId="Web-{CBF0D25E-2E73-A3DA-738F-A8DD0A49E416}" dt="2026-01-20T09:47:47.035" v="92"/>
          <ac:spMkLst>
            <pc:docMk/>
            <pc:sldMk cId="83578917" sldId="354"/>
            <ac:spMk id="42" creationId="{036BF2FB-90D8-48DB-BD34-D040CDCFF20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00.301" v="95"/>
          <ac:spMkLst>
            <pc:docMk/>
            <pc:sldMk cId="83578917" sldId="354"/>
            <ac:spMk id="43" creationId="{C63CD46D-4335-4BA4-842A-BF835A99CB2C}"/>
          </ac:spMkLst>
        </pc:spChg>
        <pc:spChg chg="add">
          <ac:chgData name="Zoe Williams" userId="S::z.williams@uwtsd.ac.uk::a851023d-09f5-4bf4-a036-6dfbdc353a14" providerId="AD" clId="Web-{CBF0D25E-2E73-A3DA-738F-A8DD0A49E416}" dt="2026-01-20T09:47:47.035" v="92"/>
          <ac:spMkLst>
            <pc:docMk/>
            <pc:sldMk cId="83578917" sldId="354"/>
            <ac:spMk id="44" creationId="{78632963-757B-40C2-BB84-FC6107A54DAD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7:51.301" v="93"/>
          <ac:spMkLst>
            <pc:docMk/>
            <pc:sldMk cId="83578917" sldId="354"/>
            <ac:spMk id="46" creationId="{2853AE55-7E35-44B0-89F1-3F52B262AF33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15.598" v="97"/>
          <ac:spMkLst>
            <pc:docMk/>
            <pc:sldMk cId="83578917" sldId="354"/>
            <ac:spMk id="47" creationId="{FB65ABA3-820C-4D75-9437-9EFA1ADFE134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15.598" v="97"/>
          <ac:spMkLst>
            <pc:docMk/>
            <pc:sldMk cId="83578917" sldId="354"/>
            <ac:spMk id="49" creationId="{036BF2FB-90D8-48DB-BD34-D040CDCFF20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15.598" v="97"/>
          <ac:spMkLst>
            <pc:docMk/>
            <pc:sldMk cId="83578917" sldId="354"/>
            <ac:spMk id="50" creationId="{CD64F326-929E-45E2-B54D-DC7E17207734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15.598" v="97"/>
          <ac:spMkLst>
            <pc:docMk/>
            <pc:sldMk cId="83578917" sldId="354"/>
            <ac:spMk id="51" creationId="{7BFCDFD7-7B3B-4ED9-B533-34D0B37244F1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53" creationId="{1E94681D-2A4C-4A8D-B9B5-31D440D0328D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55" creationId="{036BF2FB-90D8-48DB-BD34-D040CDCFF20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56" creationId="{E192707B-B929-41A7-9B41-E959A1C689E4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48:28.895" v="99"/>
          <ac:spMkLst>
            <pc:docMk/>
            <pc:sldMk cId="83578917" sldId="354"/>
            <ac:spMk id="57" creationId="{8FB4235C-4505-46C7-AD8F-8769A1972FC1}"/>
          </ac:spMkLst>
        </pc:spChg>
      </pc:sldChg>
      <pc:sldChg chg="addSp delSp modSp add del mod setBg setClrOvrMap">
        <pc:chgData name="Zoe Williams" userId="S::z.williams@uwtsd.ac.uk::a851023d-09f5-4bf4-a036-6dfbdc353a14" providerId="AD" clId="Web-{CBF0D25E-2E73-A3DA-738F-A8DD0A49E416}" dt="2026-01-20T10:06:25.843" v="350" actId="20577"/>
        <pc:sldMkLst>
          <pc:docMk/>
          <pc:sldMk cId="3208801379" sldId="354"/>
        </pc:sldMkLst>
        <pc:spChg chg="mod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2" creationId="{F4BA3794-C83C-4CE5-9655-44B63155B798}"/>
          </ac:spMkLst>
        </pc:spChg>
        <pc:spChg chg="add del mod">
          <ac:chgData name="Zoe Williams" userId="S::z.williams@uwtsd.ac.uk::a851023d-09f5-4bf4-a036-6dfbdc353a14" providerId="AD" clId="Web-{CBF0D25E-2E73-A3DA-738F-A8DD0A49E416}" dt="2026-01-20T10:05:08.685" v="346"/>
          <ac:spMkLst>
            <pc:docMk/>
            <pc:sldMk cId="3208801379" sldId="354"/>
            <ac:spMk id="3" creationId="{D8A40600-9AF1-4669-A856-3AED649E6CB8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5:08.685" v="346"/>
          <ac:spMkLst>
            <pc:docMk/>
            <pc:sldMk cId="3208801379" sldId="354"/>
            <ac:spMk id="8" creationId="{F04BED5A-E98E-4DA0-BAA5-4F6AB2492D6C}"/>
          </ac:spMkLst>
        </pc:spChg>
        <pc:spChg chg="add del mod">
          <ac:chgData name="Zoe Williams" userId="S::z.williams@uwtsd.ac.uk::a851023d-09f5-4bf4-a036-6dfbdc353a14" providerId="AD" clId="Web-{CBF0D25E-2E73-A3DA-738F-A8DD0A49E416}" dt="2026-01-20T10:05:08.685" v="346"/>
          <ac:spMkLst>
            <pc:docMk/>
            <pc:sldMk cId="3208801379" sldId="354"/>
            <ac:spMk id="10" creationId="{EB64B94A-E40E-48CE-BD7B-C1A30AE572FB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5:08.685" v="346"/>
          <ac:spMkLst>
            <pc:docMk/>
            <pc:sldMk cId="3208801379" sldId="354"/>
            <ac:spMk id="14" creationId="{D1B26337-5AA4-470D-9687-5907CB53BAE9}"/>
          </ac:spMkLst>
        </pc:spChg>
        <pc:spChg chg="add">
          <ac:chgData name="Zoe Williams" userId="S::z.williams@uwtsd.ac.uk::a851023d-09f5-4bf4-a036-6dfbdc353a14" providerId="AD" clId="Web-{CBF0D25E-2E73-A3DA-738F-A8DD0A49E416}" dt="2026-01-20T09:57:36.028" v="163"/>
          <ac:spMkLst>
            <pc:docMk/>
            <pc:sldMk cId="3208801379" sldId="354"/>
            <ac:spMk id="17" creationId="{A2AD6B69-E0A0-476D-9EE1-6B69F04C59F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3:33.146" v="143"/>
          <ac:spMkLst>
            <pc:docMk/>
            <pc:sldMk cId="3208801379" sldId="354"/>
            <ac:spMk id="19" creationId="{ED15573D-0E45-4691-B525-471152EC18CD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2.587" v="147"/>
          <ac:spMkLst>
            <pc:docMk/>
            <pc:sldMk cId="3208801379" sldId="354"/>
            <ac:spMk id="20" creationId="{A2AD6B69-E0A0-476D-9EE1-6B69F04C59F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3:33.146" v="143"/>
          <ac:spMkLst>
            <pc:docMk/>
            <pc:sldMk cId="3208801379" sldId="354"/>
            <ac:spMk id="21" creationId="{9E448559-19A4-4252-8C27-54C1DA906F8A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2.587" v="147"/>
          <ac:spMkLst>
            <pc:docMk/>
            <pc:sldMk cId="3208801379" sldId="354"/>
            <ac:spMk id="22" creationId="{16BE10A1-AD5F-4AB3-8A94-41D62B494ADB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3:33.146" v="143"/>
          <ac:spMkLst>
            <pc:docMk/>
            <pc:sldMk cId="3208801379" sldId="354"/>
            <ac:spMk id="23" creationId="{1B19C35E-4E30-4F1D-9FC2-F2FA6191E453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2.587" v="147"/>
          <ac:spMkLst>
            <pc:docMk/>
            <pc:sldMk cId="3208801379" sldId="354"/>
            <ac:spMk id="24" creationId="{5684BFFE-6A90-4311-ACD5-B34177D46462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3:43.428" v="145"/>
          <ac:spMkLst>
            <pc:docMk/>
            <pc:sldMk cId="3208801379" sldId="354"/>
            <ac:spMk id="25" creationId="{0BBB6B01-5B73-410C-B70E-8CF2FA470D11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3:43.428" v="145"/>
          <ac:spMkLst>
            <pc:docMk/>
            <pc:sldMk cId="3208801379" sldId="354"/>
            <ac:spMk id="26" creationId="{8712F587-12D0-435C-8E3F-F44C36EE71B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5.181" v="149"/>
          <ac:spMkLst>
            <pc:docMk/>
            <pc:sldMk cId="3208801379" sldId="354"/>
            <ac:spMk id="27" creationId="{A2AD6B69-E0A0-476D-9EE1-6B69F04C59F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5.181" v="149"/>
          <ac:spMkLst>
            <pc:docMk/>
            <pc:sldMk cId="3208801379" sldId="354"/>
            <ac:spMk id="28" creationId="{16BE10A1-AD5F-4AB3-8A94-41D62B494ADB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05.181" v="149"/>
          <ac:spMkLst>
            <pc:docMk/>
            <pc:sldMk cId="3208801379" sldId="354"/>
            <ac:spMk id="29" creationId="{5684BFFE-6A90-4311-ACD5-B34177D46462}"/>
          </ac:spMkLst>
        </pc:spChg>
        <pc:spChg chg="add">
          <ac:chgData name="Zoe Williams" userId="S::z.williams@uwtsd.ac.uk::a851023d-09f5-4bf4-a036-6dfbdc353a14" providerId="AD" clId="Web-{CBF0D25E-2E73-A3DA-738F-A8DD0A49E416}" dt="2026-01-20T09:57:36.028" v="163"/>
          <ac:spMkLst>
            <pc:docMk/>
            <pc:sldMk cId="3208801379" sldId="354"/>
            <ac:spMk id="31" creationId="{16BE10A1-AD5F-4AB3-8A94-41D62B494ADB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0.729" v="151"/>
          <ac:spMkLst>
            <pc:docMk/>
            <pc:sldMk cId="3208801379" sldId="354"/>
            <ac:spMk id="32" creationId="{0EB72A9B-FD82-4F09-BF1E-D39311D3A0E3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0.729" v="151"/>
          <ac:spMkLst>
            <pc:docMk/>
            <pc:sldMk cId="3208801379" sldId="354"/>
            <ac:spMk id="33" creationId="{DD39B371-6E4E-4070-AB4E-4D788405A5A6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0.729" v="151"/>
          <ac:spMkLst>
            <pc:docMk/>
            <pc:sldMk cId="3208801379" sldId="354"/>
            <ac:spMk id="34" creationId="{B937DAED-8BFE-4563-BB45-B5E554D70A84}"/>
          </ac:spMkLst>
        </pc:spChg>
        <pc:spChg chg="add">
          <ac:chgData name="Zoe Williams" userId="S::z.williams@uwtsd.ac.uk::a851023d-09f5-4bf4-a036-6dfbdc353a14" providerId="AD" clId="Web-{CBF0D25E-2E73-A3DA-738F-A8DD0A49E416}" dt="2026-01-20T09:57:36.028" v="163"/>
          <ac:spMkLst>
            <pc:docMk/>
            <pc:sldMk cId="3208801379" sldId="354"/>
            <ac:spMk id="36" creationId="{5684BFFE-6A90-4311-ACD5-B34177D46462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6.651" v="153"/>
          <ac:spMkLst>
            <pc:docMk/>
            <pc:sldMk cId="3208801379" sldId="354"/>
            <ac:spMk id="37" creationId="{0BBB6B01-5B73-410C-B70E-8CF2FA470D11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6.651" v="153"/>
          <ac:spMkLst>
            <pc:docMk/>
            <pc:sldMk cId="3208801379" sldId="354"/>
            <ac:spMk id="38" creationId="{8712F587-12D0-435C-8E3F-F44C36EE71B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16.651" v="153"/>
          <ac:spMkLst>
            <pc:docMk/>
            <pc:sldMk cId="3208801379" sldId="354"/>
            <ac:spMk id="40" creationId="{D8A40600-9AF1-4669-A856-3AED649E6CB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6:54.619" v="162"/>
          <ac:spMkLst>
            <pc:docMk/>
            <pc:sldMk cId="3208801379" sldId="354"/>
            <ac:spMk id="42" creationId="{0BBB6B01-5B73-410C-B70E-8CF2FA470D11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6:54.619" v="162"/>
          <ac:spMkLst>
            <pc:docMk/>
            <pc:sldMk cId="3208801379" sldId="354"/>
            <ac:spMk id="43" creationId="{8712F587-12D0-435C-8E3F-F44C36EE71B8}"/>
          </ac:spMkLst>
        </pc:spChg>
        <pc:spChg chg="add del mod">
          <ac:chgData name="Zoe Williams" userId="S::z.williams@uwtsd.ac.uk::a851023d-09f5-4bf4-a036-6dfbdc353a14" providerId="AD" clId="Web-{CBF0D25E-2E73-A3DA-738F-A8DD0A49E416}" dt="2026-01-20T09:56:54.619" v="162"/>
          <ac:spMkLst>
            <pc:docMk/>
            <pc:sldMk cId="3208801379" sldId="354"/>
            <ac:spMk id="45" creationId="{D8A40600-9AF1-4669-A856-3AED649E6CB8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5:08.654" v="345"/>
          <ac:spMkLst>
            <pc:docMk/>
            <pc:sldMk cId="3208801379" sldId="354"/>
            <ac:spMk id="46" creationId="{0EB72A9B-FD82-4F09-BF1E-D39311D3A0E3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5:08.654" v="345"/>
          <ac:spMkLst>
            <pc:docMk/>
            <pc:sldMk cId="3208801379" sldId="354"/>
            <ac:spMk id="47" creationId="{DD39B371-6E4E-4070-AB4E-4D788405A5A6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5:08.654" v="345"/>
          <ac:spMkLst>
            <pc:docMk/>
            <pc:sldMk cId="3208801379" sldId="354"/>
            <ac:spMk id="48" creationId="{B937DAED-8BFE-4563-BB45-B5E554D70A84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58.999" v="159"/>
          <ac:spMkLst>
            <pc:docMk/>
            <pc:sldMk cId="3208801379" sldId="354"/>
            <ac:spMk id="50" creationId="{84A3A5EB-931E-46DE-A692-6731DB9885FA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51" creationId="{A2AD6B69-E0A0-476D-9EE1-6B69F04C59F8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58.999" v="159"/>
          <ac:spMkLst>
            <pc:docMk/>
            <pc:sldMk cId="3208801379" sldId="354"/>
            <ac:spMk id="52" creationId="{2358634F-705D-44E4-9FBF-A406E2F9A439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53" creationId="{16BE10A1-AD5F-4AB3-8A94-41D62B494ADB}"/>
          </ac:spMkLst>
        </pc:spChg>
        <pc:spChg chg="add del">
          <ac:chgData name="Zoe Williams" userId="S::z.williams@uwtsd.ac.uk::a851023d-09f5-4bf4-a036-6dfbdc353a14" providerId="AD" clId="Web-{CBF0D25E-2E73-A3DA-738F-A8DD0A49E416}" dt="2026-01-20T09:54:58.999" v="159"/>
          <ac:spMkLst>
            <pc:docMk/>
            <pc:sldMk cId="3208801379" sldId="354"/>
            <ac:spMk id="54" creationId="{6FCFE1E3-A09C-4196-A99F-B7C3014E9604}"/>
          </ac:spMkLst>
        </pc:spChg>
        <pc:spChg chg="add del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55" creationId="{5684BFFE-6A90-4311-ACD5-B34177D46462}"/>
          </ac:spMkLst>
        </pc:spChg>
        <pc:spChg chg="add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61" creationId="{0EB72A9B-FD82-4F09-BF1E-D39311D3A0E3}"/>
          </ac:spMkLst>
        </pc:spChg>
        <pc:spChg chg="add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63" creationId="{DD39B371-6E4E-4070-AB4E-4D788405A5A6}"/>
          </ac:spMkLst>
        </pc:spChg>
        <pc:spChg chg="add">
          <ac:chgData name="Zoe Williams" userId="S::z.williams@uwtsd.ac.uk::a851023d-09f5-4bf4-a036-6dfbdc353a14" providerId="AD" clId="Web-{CBF0D25E-2E73-A3DA-738F-A8DD0A49E416}" dt="2026-01-20T10:06:03.358" v="348"/>
          <ac:spMkLst>
            <pc:docMk/>
            <pc:sldMk cId="3208801379" sldId="354"/>
            <ac:spMk id="65" creationId="{B937DAED-8BFE-4563-BB45-B5E554D70A84}"/>
          </ac:spMkLst>
        </pc:spChg>
        <pc:graphicFrameChg chg="add del">
          <ac:chgData name="Zoe Williams" userId="S::z.williams@uwtsd.ac.uk::a851023d-09f5-4bf4-a036-6dfbdc353a14" providerId="AD" clId="Web-{CBF0D25E-2E73-A3DA-738F-A8DD0A49E416}" dt="2026-01-20T09:54:02.587" v="147"/>
          <ac:graphicFrameMkLst>
            <pc:docMk/>
            <pc:sldMk cId="3208801379" sldId="354"/>
            <ac:graphicFrameMk id="16" creationId="{0899F14A-6830-BE22-72AB-7BDCB430B29D}"/>
          </ac:graphicFrameMkLst>
        </pc:graphicFrameChg>
        <pc:graphicFrameChg chg="add del">
          <ac:chgData name="Zoe Williams" userId="S::z.williams@uwtsd.ac.uk::a851023d-09f5-4bf4-a036-6dfbdc353a14" providerId="AD" clId="Web-{CBF0D25E-2E73-A3DA-738F-A8DD0A49E416}" dt="2026-01-20T09:54:05.181" v="149"/>
          <ac:graphicFrameMkLst>
            <pc:docMk/>
            <pc:sldMk cId="3208801379" sldId="354"/>
            <ac:graphicFrameMk id="30" creationId="{0EDFA09B-64DB-D926-6B75-9216B415F513}"/>
          </ac:graphicFrameMkLst>
        </pc:graphicFrameChg>
        <pc:graphicFrameChg chg="add del">
          <ac:chgData name="Zoe Williams" userId="S::z.williams@uwtsd.ac.uk::a851023d-09f5-4bf4-a036-6dfbdc353a14" providerId="AD" clId="Web-{CBF0D25E-2E73-A3DA-738F-A8DD0A49E416}" dt="2026-01-20T09:54:10.729" v="151"/>
          <ac:graphicFrameMkLst>
            <pc:docMk/>
            <pc:sldMk cId="3208801379" sldId="354"/>
            <ac:graphicFrameMk id="35" creationId="{5257A28B-F661-FFC9-1088-D1097F2BA624}"/>
          </ac:graphicFrameMkLst>
        </pc:graphicFrameChg>
        <pc:graphicFrameChg chg="add modGraphic">
          <ac:chgData name="Zoe Williams" userId="S::z.williams@uwtsd.ac.uk::a851023d-09f5-4bf4-a036-6dfbdc353a14" providerId="AD" clId="Web-{CBF0D25E-2E73-A3DA-738F-A8DD0A49E416}" dt="2026-01-20T09:57:56.544" v="167" actId="20577"/>
          <ac:graphicFrameMkLst>
            <pc:docMk/>
            <pc:sldMk cId="3208801379" sldId="354"/>
            <ac:graphicFrameMk id="41" creationId="{7AAF2A4B-A252-5422-6E4E-7A0FD114E57B}"/>
          </ac:graphicFrameMkLst>
        </pc:graphicFrameChg>
        <pc:graphicFrameChg chg="add del">
          <ac:chgData name="Zoe Williams" userId="S::z.williams@uwtsd.ac.uk::a851023d-09f5-4bf4-a036-6dfbdc353a14" providerId="AD" clId="Web-{CBF0D25E-2E73-A3DA-738F-A8DD0A49E416}" dt="2026-01-20T10:05:08.654" v="345"/>
          <ac:graphicFrameMkLst>
            <pc:docMk/>
            <pc:sldMk cId="3208801379" sldId="354"/>
            <ac:graphicFrameMk id="49" creationId="{2D4D6E4E-52AF-C57F-5BC5-1CF83CCB7D82}"/>
          </ac:graphicFrameMkLst>
        </pc:graphicFrameChg>
        <pc:graphicFrameChg chg="add mod modGraphic">
          <ac:chgData name="Zoe Williams" userId="S::z.williams@uwtsd.ac.uk::a851023d-09f5-4bf4-a036-6dfbdc353a14" providerId="AD" clId="Web-{CBF0D25E-2E73-A3DA-738F-A8DD0A49E416}" dt="2026-01-20T10:06:25.843" v="350" actId="20577"/>
          <ac:graphicFrameMkLst>
            <pc:docMk/>
            <pc:sldMk cId="3208801379" sldId="354"/>
            <ac:graphicFrameMk id="56" creationId="{34DD8378-BF7C-566F-518D-7698606AA4CF}"/>
          </ac:graphicFrameMkLst>
        </pc:graphicFrameChg>
        <pc:picChg chg="add del">
          <ac:chgData name="Zoe Williams" userId="S::z.williams@uwtsd.ac.uk::a851023d-09f5-4bf4-a036-6dfbdc353a14" providerId="AD" clId="Web-{CBF0D25E-2E73-A3DA-738F-A8DD0A49E416}" dt="2026-01-20T09:53:43.428" v="145"/>
          <ac:picMkLst>
            <pc:docMk/>
            <pc:sldMk cId="3208801379" sldId="354"/>
            <ac:picMk id="18" creationId="{0F181613-C66F-B446-C2F8-8A02E69303C7}"/>
          </ac:picMkLst>
        </pc:picChg>
        <pc:picChg chg="add del">
          <ac:chgData name="Zoe Williams" userId="S::z.williams@uwtsd.ac.uk::a851023d-09f5-4bf4-a036-6dfbdc353a14" providerId="AD" clId="Web-{CBF0D25E-2E73-A3DA-738F-A8DD0A49E416}" dt="2026-01-20T09:54:16.651" v="153"/>
          <ac:picMkLst>
            <pc:docMk/>
            <pc:sldMk cId="3208801379" sldId="354"/>
            <ac:picMk id="39" creationId="{0F181613-C66F-B446-C2F8-8A02E69303C7}"/>
          </ac:picMkLst>
        </pc:picChg>
        <pc:picChg chg="add del mod ord">
          <ac:chgData name="Zoe Williams" userId="S::z.williams@uwtsd.ac.uk::a851023d-09f5-4bf4-a036-6dfbdc353a14" providerId="AD" clId="Web-{CBF0D25E-2E73-A3DA-738F-A8DD0A49E416}" dt="2026-01-20T09:56:54.619" v="162"/>
          <ac:picMkLst>
            <pc:docMk/>
            <pc:sldMk cId="3208801379" sldId="354"/>
            <ac:picMk id="44" creationId="{670B73A8-C9DD-6E72-612F-5E412892B5E3}"/>
          </ac:picMkLst>
        </pc:picChg>
        <pc:cxnChg chg="add del">
          <ac:chgData name="Zoe Williams" userId="S::z.williams@uwtsd.ac.uk::a851023d-09f5-4bf4-a036-6dfbdc353a14" providerId="AD" clId="Web-{CBF0D25E-2E73-A3DA-738F-A8DD0A49E416}" dt="2026-01-20T10:05:08.685" v="346"/>
          <ac:cxnSpMkLst>
            <pc:docMk/>
            <pc:sldMk cId="3208801379" sldId="354"/>
            <ac:cxnSpMk id="12" creationId="{49EC5CA6-6479-49D5-B4B5-5643D26B83CD}"/>
          </ac:cxnSpMkLst>
        </pc:cxnChg>
      </pc:sldChg>
      <pc:sldMasterChg chg="add addSldLayout">
        <pc:chgData name="Zoe Williams" userId="S::z.williams@uwtsd.ac.uk::a851023d-09f5-4bf4-a036-6dfbdc353a14" providerId="AD" clId="Web-{CBF0D25E-2E73-A3DA-738F-A8DD0A49E416}" dt="2026-01-20T09:40:56.301" v="0"/>
        <pc:sldMasterMkLst>
          <pc:docMk/>
          <pc:sldMasterMk cId="3111194120" sldId="2147483741"/>
        </pc:sldMasterMkLst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3503305983" sldId="2147483730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2802738323" sldId="2147483731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3974466581" sldId="2147483732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3139201164" sldId="2147483733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2822736996" sldId="2147483734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276822967" sldId="2147483735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503480441" sldId="2147483736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732978933" sldId="2147483737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1082406455" sldId="2147483738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202986659" sldId="2147483739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3474964020" sldId="2147483740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1459185226" sldId="2147483742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825374202" sldId="2147483743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4269471574" sldId="2147483744"/>
          </pc:sldLayoutMkLst>
        </pc:sldLayoutChg>
        <pc:sldLayoutChg chg="add">
          <pc:chgData name="Zoe Williams" userId="S::z.williams@uwtsd.ac.uk::a851023d-09f5-4bf4-a036-6dfbdc353a14" providerId="AD" clId="Web-{CBF0D25E-2E73-A3DA-738F-A8DD0A49E416}" dt="2026-01-20T09:40:56.301" v="0"/>
          <pc:sldLayoutMkLst>
            <pc:docMk/>
            <pc:sldMasterMk cId="3111194120" sldId="2147483741"/>
            <pc:sldLayoutMk cId="625928936" sldId="2147483745"/>
          </pc:sldLayoutMkLst>
        </pc:sldLayoutChg>
      </pc:sldMasterChg>
    </pc:docChg>
  </pc:docChgLst>
  <pc:docChgLst>
    <pc:chgData name="Zoe Williams" userId="S::z.williams@uwtsd.ac.uk::a851023d-09f5-4bf4-a036-6dfbdc353a14" providerId="AD" clId="Web-{B867877A-F2D8-E693-A6B5-FD284BE3CCDA}"/>
    <pc:docChg chg="modSld">
      <pc:chgData name="Zoe Williams" userId="S::z.williams@uwtsd.ac.uk::a851023d-09f5-4bf4-a036-6dfbdc353a14" providerId="AD" clId="Web-{B867877A-F2D8-E693-A6B5-FD284BE3CCDA}" dt="2026-01-19T10:51:07.749" v="1"/>
      <pc:docMkLst>
        <pc:docMk/>
      </pc:docMkLst>
      <pc:sldChg chg="addSp delSp modSp mod setBg">
        <pc:chgData name="Zoe Williams" userId="S::z.williams@uwtsd.ac.uk::a851023d-09f5-4bf4-a036-6dfbdc353a14" providerId="AD" clId="Web-{B867877A-F2D8-E693-A6B5-FD284BE3CCDA}" dt="2026-01-19T10:51:07.749" v="1"/>
        <pc:sldMkLst>
          <pc:docMk/>
          <pc:sldMk cId="0" sldId="256"/>
        </pc:sldMkLst>
        <pc:spChg chg="mod">
          <ac:chgData name="Zoe Williams" userId="S::z.williams@uwtsd.ac.uk::a851023d-09f5-4bf4-a036-6dfbdc353a14" providerId="AD" clId="Web-{B867877A-F2D8-E693-A6B5-FD284BE3CCDA}" dt="2026-01-19T10:51:07.749" v="1"/>
          <ac:spMkLst>
            <pc:docMk/>
            <pc:sldMk cId="0" sldId="256"/>
            <ac:spMk id="3" creationId="{00000000-0000-0000-0000-000000000000}"/>
          </ac:spMkLst>
        </pc:spChg>
        <pc:spChg chg="mod">
          <ac:chgData name="Zoe Williams" userId="S::z.williams@uwtsd.ac.uk::a851023d-09f5-4bf4-a036-6dfbdc353a14" providerId="AD" clId="Web-{B867877A-F2D8-E693-A6B5-FD284BE3CCDA}" dt="2026-01-19T10:51:07.749" v="1"/>
          <ac:spMkLst>
            <pc:docMk/>
            <pc:sldMk cId="0" sldId="256"/>
            <ac:spMk id="4" creationId="{00000000-0000-0000-0000-000000000000}"/>
          </ac:spMkLst>
        </pc:spChg>
        <pc:spChg chg="add del">
          <ac:chgData name="Zoe Williams" userId="S::z.williams@uwtsd.ac.uk::a851023d-09f5-4bf4-a036-6dfbdc353a14" providerId="AD" clId="Web-{B867877A-F2D8-E693-A6B5-FD284BE3CCDA}" dt="2026-01-19T10:51:07.749" v="1"/>
          <ac:spMkLst>
            <pc:docMk/>
            <pc:sldMk cId="0" sldId="256"/>
            <ac:spMk id="9" creationId="{2B97F24A-32CE-4C1C-A50D-3016B394DCFB}"/>
          </ac:spMkLst>
        </pc:spChg>
        <pc:spChg chg="add del">
          <ac:chgData name="Zoe Williams" userId="S::z.williams@uwtsd.ac.uk::a851023d-09f5-4bf4-a036-6dfbdc353a14" providerId="AD" clId="Web-{B867877A-F2D8-E693-A6B5-FD284BE3CCDA}" dt="2026-01-19T10:51:07.749" v="1"/>
          <ac:spMkLst>
            <pc:docMk/>
            <pc:sldMk cId="0" sldId="256"/>
            <ac:spMk id="11" creationId="{6357EC4F-235E-4222-A36F-C7878ACE37F2}"/>
          </ac:spMkLst>
        </pc:spChg>
        <pc:picChg chg="mod ord">
          <ac:chgData name="Zoe Williams" userId="S::z.williams@uwtsd.ac.uk::a851023d-09f5-4bf4-a036-6dfbdc353a14" providerId="AD" clId="Web-{B867877A-F2D8-E693-A6B5-FD284BE3CCDA}" dt="2026-01-19T10:51:07.749" v="1"/>
          <ac:picMkLst>
            <pc:docMk/>
            <pc:sldMk cId="0" sldId="256"/>
            <ac:picMk id="2" creationId="{00000000-0000-0000-0000-00000000000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3C3B5B-60CA-497B-8EEB-4094E6D068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B9011410-4CF4-46BD-88D5-3E9D8482AB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To equip students with a comprehensive understanding of business environments.</a:t>
          </a:r>
          <a:endParaRPr lang="en-US"/>
        </a:p>
      </dgm:t>
    </dgm:pt>
    <dgm:pt modelId="{55B6C138-0BF4-40E8-8CCC-0A602A5626E1}" type="parTrans" cxnId="{CD292B2B-94E5-4275-BAAD-E163FE4B19C4}">
      <dgm:prSet/>
      <dgm:spPr/>
      <dgm:t>
        <a:bodyPr/>
        <a:lstStyle/>
        <a:p>
          <a:endParaRPr lang="en-US"/>
        </a:p>
      </dgm:t>
    </dgm:pt>
    <dgm:pt modelId="{92EB9B8D-C014-4DB7-9560-4B48EA99D115}" type="sibTrans" cxnId="{CD292B2B-94E5-4275-BAAD-E163FE4B19C4}">
      <dgm:prSet/>
      <dgm:spPr/>
      <dgm:t>
        <a:bodyPr/>
        <a:lstStyle/>
        <a:p>
          <a:endParaRPr lang="en-US"/>
        </a:p>
      </dgm:t>
    </dgm:pt>
    <dgm:pt modelId="{94467313-ABAF-4D68-BF0E-7DFE3DED84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From micro to macro economics to global business trends.</a:t>
          </a:r>
          <a:endParaRPr lang="en-US"/>
        </a:p>
      </dgm:t>
    </dgm:pt>
    <dgm:pt modelId="{084EF537-8DD2-4C6C-8EBE-5E1B4A60A78B}" type="parTrans" cxnId="{BB185DA7-D931-4DB1-B395-CA1F93008C58}">
      <dgm:prSet/>
      <dgm:spPr/>
      <dgm:t>
        <a:bodyPr/>
        <a:lstStyle/>
        <a:p>
          <a:endParaRPr lang="en-US"/>
        </a:p>
      </dgm:t>
    </dgm:pt>
    <dgm:pt modelId="{26A722E1-32EE-4623-9BA0-3DCCC9E63A22}" type="sibTrans" cxnId="{BB185DA7-D931-4DB1-B395-CA1F93008C58}">
      <dgm:prSet/>
      <dgm:spPr/>
      <dgm:t>
        <a:bodyPr/>
        <a:lstStyle/>
        <a:p>
          <a:endParaRPr lang="en-US"/>
        </a:p>
      </dgm:t>
    </dgm:pt>
    <dgm:pt modelId="{56AE0C39-FC4D-47D8-9FA5-1A29218C4B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Assessment: A 3000 word report</a:t>
          </a:r>
          <a:r>
            <a:rPr lang="en-GB" b="1">
              <a:latin typeface="Garamond" panose="02020404030301010803"/>
            </a:rPr>
            <a:t>.</a:t>
          </a:r>
          <a:endParaRPr lang="en-US"/>
        </a:p>
      </dgm:t>
    </dgm:pt>
    <dgm:pt modelId="{F1413E8B-38E4-4788-8DC1-6460E28EAD0E}" type="parTrans" cxnId="{44418217-4B8F-46CF-A172-61934B61CDC0}">
      <dgm:prSet/>
      <dgm:spPr/>
      <dgm:t>
        <a:bodyPr/>
        <a:lstStyle/>
        <a:p>
          <a:endParaRPr lang="en-US"/>
        </a:p>
      </dgm:t>
    </dgm:pt>
    <dgm:pt modelId="{A64F1EE9-2D4E-45C2-9F15-5B323F7D99E7}" type="sibTrans" cxnId="{44418217-4B8F-46CF-A172-61934B61CDC0}">
      <dgm:prSet/>
      <dgm:spPr/>
      <dgm:t>
        <a:bodyPr/>
        <a:lstStyle/>
        <a:p>
          <a:endParaRPr lang="en-US"/>
        </a:p>
      </dgm:t>
    </dgm:pt>
    <dgm:pt modelId="{E894B359-9EE2-4090-BBE9-3233D23058C6}" type="pres">
      <dgm:prSet presAssocID="{AA3C3B5B-60CA-497B-8EEB-4094E6D0683B}" presName="root" presStyleCnt="0">
        <dgm:presLayoutVars>
          <dgm:dir/>
          <dgm:resizeHandles val="exact"/>
        </dgm:presLayoutVars>
      </dgm:prSet>
      <dgm:spPr/>
    </dgm:pt>
    <dgm:pt modelId="{E991ACBE-DB64-4790-84D1-BCB8FF997A44}" type="pres">
      <dgm:prSet presAssocID="{B9011410-4CF4-46BD-88D5-3E9D8482AB75}" presName="compNode" presStyleCnt="0"/>
      <dgm:spPr/>
    </dgm:pt>
    <dgm:pt modelId="{3332A439-A1C2-4B93-81D4-08210F6F3E36}" type="pres">
      <dgm:prSet presAssocID="{B9011410-4CF4-46BD-88D5-3E9D8482AB75}" presName="bgRect" presStyleLbl="bgShp" presStyleIdx="0" presStyleCnt="3"/>
      <dgm:spPr/>
    </dgm:pt>
    <dgm:pt modelId="{349957F3-E554-4279-BEA1-D65D4E9CB3F0}" type="pres">
      <dgm:prSet presAssocID="{B9011410-4CF4-46BD-88D5-3E9D8482AB7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75FB05D8-725C-4244-8765-09A6752011FA}" type="pres">
      <dgm:prSet presAssocID="{B9011410-4CF4-46BD-88D5-3E9D8482AB75}" presName="spaceRect" presStyleCnt="0"/>
      <dgm:spPr/>
    </dgm:pt>
    <dgm:pt modelId="{F764EC79-69FD-4D8A-820D-2DB1DDE8E485}" type="pres">
      <dgm:prSet presAssocID="{B9011410-4CF4-46BD-88D5-3E9D8482AB75}" presName="parTx" presStyleLbl="revTx" presStyleIdx="0" presStyleCnt="3">
        <dgm:presLayoutVars>
          <dgm:chMax val="0"/>
          <dgm:chPref val="0"/>
        </dgm:presLayoutVars>
      </dgm:prSet>
      <dgm:spPr/>
    </dgm:pt>
    <dgm:pt modelId="{8A4439D8-78F8-4E6A-87E2-B21281592AF5}" type="pres">
      <dgm:prSet presAssocID="{92EB9B8D-C014-4DB7-9560-4B48EA99D115}" presName="sibTrans" presStyleCnt="0"/>
      <dgm:spPr/>
    </dgm:pt>
    <dgm:pt modelId="{833B5A3F-F993-41F3-9E51-F2C14A555D45}" type="pres">
      <dgm:prSet presAssocID="{94467313-ABAF-4D68-BF0E-7DFE3DED841C}" presName="compNode" presStyleCnt="0"/>
      <dgm:spPr/>
    </dgm:pt>
    <dgm:pt modelId="{B5370F97-72F0-4B7A-BD1E-6A10B227CDE9}" type="pres">
      <dgm:prSet presAssocID="{94467313-ABAF-4D68-BF0E-7DFE3DED841C}" presName="bgRect" presStyleLbl="bgShp" presStyleIdx="1" presStyleCnt="3"/>
      <dgm:spPr/>
    </dgm:pt>
    <dgm:pt modelId="{3BF22632-06B9-4BD2-97F3-AD1A14669E43}" type="pres">
      <dgm:prSet presAssocID="{94467313-ABAF-4D68-BF0E-7DFE3DED841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AC94471B-0419-4E08-A3DB-54209728C96A}" type="pres">
      <dgm:prSet presAssocID="{94467313-ABAF-4D68-BF0E-7DFE3DED841C}" presName="spaceRect" presStyleCnt="0"/>
      <dgm:spPr/>
    </dgm:pt>
    <dgm:pt modelId="{E3B9ED5C-68CC-4A94-9F34-87CFD67C7DB6}" type="pres">
      <dgm:prSet presAssocID="{94467313-ABAF-4D68-BF0E-7DFE3DED841C}" presName="parTx" presStyleLbl="revTx" presStyleIdx="1" presStyleCnt="3">
        <dgm:presLayoutVars>
          <dgm:chMax val="0"/>
          <dgm:chPref val="0"/>
        </dgm:presLayoutVars>
      </dgm:prSet>
      <dgm:spPr/>
    </dgm:pt>
    <dgm:pt modelId="{E1753BDB-29A9-4F57-B7AB-6F8CB3C16ADF}" type="pres">
      <dgm:prSet presAssocID="{26A722E1-32EE-4623-9BA0-3DCCC9E63A22}" presName="sibTrans" presStyleCnt="0"/>
      <dgm:spPr/>
    </dgm:pt>
    <dgm:pt modelId="{689826A9-5F95-4BB3-95B7-C0D2D9BABF34}" type="pres">
      <dgm:prSet presAssocID="{56AE0C39-FC4D-47D8-9FA5-1A29218C4B12}" presName="compNode" presStyleCnt="0"/>
      <dgm:spPr/>
    </dgm:pt>
    <dgm:pt modelId="{6A320917-2E5A-44E8-8BD1-A88A39D32FF0}" type="pres">
      <dgm:prSet presAssocID="{56AE0C39-FC4D-47D8-9FA5-1A29218C4B12}" presName="bgRect" presStyleLbl="bgShp" presStyleIdx="2" presStyleCnt="3"/>
      <dgm:spPr/>
    </dgm:pt>
    <dgm:pt modelId="{95C536A3-C30A-4091-B0F3-A3513DB0C882}" type="pres">
      <dgm:prSet presAssocID="{56AE0C39-FC4D-47D8-9FA5-1A29218C4B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ort Add"/>
        </a:ext>
      </dgm:extLst>
    </dgm:pt>
    <dgm:pt modelId="{F3D95356-BF6C-41B6-A8C1-6D5A954A525B}" type="pres">
      <dgm:prSet presAssocID="{56AE0C39-FC4D-47D8-9FA5-1A29218C4B12}" presName="spaceRect" presStyleCnt="0"/>
      <dgm:spPr/>
    </dgm:pt>
    <dgm:pt modelId="{299B3650-B217-4E9F-ACFF-532044054092}" type="pres">
      <dgm:prSet presAssocID="{56AE0C39-FC4D-47D8-9FA5-1A29218C4B1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4418217-4B8F-46CF-A172-61934B61CDC0}" srcId="{AA3C3B5B-60CA-497B-8EEB-4094E6D0683B}" destId="{56AE0C39-FC4D-47D8-9FA5-1A29218C4B12}" srcOrd="2" destOrd="0" parTransId="{F1413E8B-38E4-4788-8DC1-6460E28EAD0E}" sibTransId="{A64F1EE9-2D4E-45C2-9F15-5B323F7D99E7}"/>
    <dgm:cxn modelId="{A0AE7C1D-5BBA-4BC1-BA9A-F8C3C1544F03}" type="presOf" srcId="{AA3C3B5B-60CA-497B-8EEB-4094E6D0683B}" destId="{E894B359-9EE2-4090-BBE9-3233D23058C6}" srcOrd="0" destOrd="0" presId="urn:microsoft.com/office/officeart/2018/2/layout/IconVerticalSolidList"/>
    <dgm:cxn modelId="{CD292B2B-94E5-4275-BAAD-E163FE4B19C4}" srcId="{AA3C3B5B-60CA-497B-8EEB-4094E6D0683B}" destId="{B9011410-4CF4-46BD-88D5-3E9D8482AB75}" srcOrd="0" destOrd="0" parTransId="{55B6C138-0BF4-40E8-8CCC-0A602A5626E1}" sibTransId="{92EB9B8D-C014-4DB7-9560-4B48EA99D115}"/>
    <dgm:cxn modelId="{D7E63353-9967-450E-84F9-C82D8637B92D}" type="presOf" srcId="{56AE0C39-FC4D-47D8-9FA5-1A29218C4B12}" destId="{299B3650-B217-4E9F-ACFF-532044054092}" srcOrd="0" destOrd="0" presId="urn:microsoft.com/office/officeart/2018/2/layout/IconVerticalSolidList"/>
    <dgm:cxn modelId="{404C9978-7920-464F-AD80-B24CC4CAF8EA}" type="presOf" srcId="{94467313-ABAF-4D68-BF0E-7DFE3DED841C}" destId="{E3B9ED5C-68CC-4A94-9F34-87CFD67C7DB6}" srcOrd="0" destOrd="0" presId="urn:microsoft.com/office/officeart/2018/2/layout/IconVerticalSolidList"/>
    <dgm:cxn modelId="{664C5390-2ED9-4BEE-A8CE-61FF6B593500}" type="presOf" srcId="{B9011410-4CF4-46BD-88D5-3E9D8482AB75}" destId="{F764EC79-69FD-4D8A-820D-2DB1DDE8E485}" srcOrd="0" destOrd="0" presId="urn:microsoft.com/office/officeart/2018/2/layout/IconVerticalSolidList"/>
    <dgm:cxn modelId="{BB185DA7-D931-4DB1-B395-CA1F93008C58}" srcId="{AA3C3B5B-60CA-497B-8EEB-4094E6D0683B}" destId="{94467313-ABAF-4D68-BF0E-7DFE3DED841C}" srcOrd="1" destOrd="0" parTransId="{084EF537-8DD2-4C6C-8EBE-5E1B4A60A78B}" sibTransId="{26A722E1-32EE-4623-9BA0-3DCCC9E63A22}"/>
    <dgm:cxn modelId="{C4CA331F-A44D-4151-B918-7B6407A01BB0}" type="presParOf" srcId="{E894B359-9EE2-4090-BBE9-3233D23058C6}" destId="{E991ACBE-DB64-4790-84D1-BCB8FF997A44}" srcOrd="0" destOrd="0" presId="urn:microsoft.com/office/officeart/2018/2/layout/IconVerticalSolidList"/>
    <dgm:cxn modelId="{8CDDA394-0D86-4EC0-A065-538E0C17C9A9}" type="presParOf" srcId="{E991ACBE-DB64-4790-84D1-BCB8FF997A44}" destId="{3332A439-A1C2-4B93-81D4-08210F6F3E36}" srcOrd="0" destOrd="0" presId="urn:microsoft.com/office/officeart/2018/2/layout/IconVerticalSolidList"/>
    <dgm:cxn modelId="{5B2C4A53-DF44-46F7-8C57-50C099992514}" type="presParOf" srcId="{E991ACBE-DB64-4790-84D1-BCB8FF997A44}" destId="{349957F3-E554-4279-BEA1-D65D4E9CB3F0}" srcOrd="1" destOrd="0" presId="urn:microsoft.com/office/officeart/2018/2/layout/IconVerticalSolidList"/>
    <dgm:cxn modelId="{028C22A4-72FE-401B-8527-3CE05D497518}" type="presParOf" srcId="{E991ACBE-DB64-4790-84D1-BCB8FF997A44}" destId="{75FB05D8-725C-4244-8765-09A6752011FA}" srcOrd="2" destOrd="0" presId="urn:microsoft.com/office/officeart/2018/2/layout/IconVerticalSolidList"/>
    <dgm:cxn modelId="{D4B07A84-F762-4EBB-860C-E685816F6BAD}" type="presParOf" srcId="{E991ACBE-DB64-4790-84D1-BCB8FF997A44}" destId="{F764EC79-69FD-4D8A-820D-2DB1DDE8E485}" srcOrd="3" destOrd="0" presId="urn:microsoft.com/office/officeart/2018/2/layout/IconVerticalSolidList"/>
    <dgm:cxn modelId="{31703EB5-E02C-46F2-A2B8-91915EDEFF0D}" type="presParOf" srcId="{E894B359-9EE2-4090-BBE9-3233D23058C6}" destId="{8A4439D8-78F8-4E6A-87E2-B21281592AF5}" srcOrd="1" destOrd="0" presId="urn:microsoft.com/office/officeart/2018/2/layout/IconVerticalSolidList"/>
    <dgm:cxn modelId="{DF9B8FD9-C5D8-42A8-BA49-4533A10BE936}" type="presParOf" srcId="{E894B359-9EE2-4090-BBE9-3233D23058C6}" destId="{833B5A3F-F993-41F3-9E51-F2C14A555D45}" srcOrd="2" destOrd="0" presId="urn:microsoft.com/office/officeart/2018/2/layout/IconVerticalSolidList"/>
    <dgm:cxn modelId="{70D9B2F0-BB0E-495A-B6FF-77691BCCA1F8}" type="presParOf" srcId="{833B5A3F-F993-41F3-9E51-F2C14A555D45}" destId="{B5370F97-72F0-4B7A-BD1E-6A10B227CDE9}" srcOrd="0" destOrd="0" presId="urn:microsoft.com/office/officeart/2018/2/layout/IconVerticalSolidList"/>
    <dgm:cxn modelId="{7D2E110D-EC97-4594-A950-E0BE5B8541EE}" type="presParOf" srcId="{833B5A3F-F993-41F3-9E51-F2C14A555D45}" destId="{3BF22632-06B9-4BD2-97F3-AD1A14669E43}" srcOrd="1" destOrd="0" presId="urn:microsoft.com/office/officeart/2018/2/layout/IconVerticalSolidList"/>
    <dgm:cxn modelId="{E880EA54-6FB2-4BC5-8CCC-F20F204E2FB3}" type="presParOf" srcId="{833B5A3F-F993-41F3-9E51-F2C14A555D45}" destId="{AC94471B-0419-4E08-A3DB-54209728C96A}" srcOrd="2" destOrd="0" presId="urn:microsoft.com/office/officeart/2018/2/layout/IconVerticalSolidList"/>
    <dgm:cxn modelId="{0AAF25B8-438D-4E42-A3E9-952872580C5B}" type="presParOf" srcId="{833B5A3F-F993-41F3-9E51-F2C14A555D45}" destId="{E3B9ED5C-68CC-4A94-9F34-87CFD67C7DB6}" srcOrd="3" destOrd="0" presId="urn:microsoft.com/office/officeart/2018/2/layout/IconVerticalSolidList"/>
    <dgm:cxn modelId="{3B864CD5-C33E-4D5F-AC46-6930A5877678}" type="presParOf" srcId="{E894B359-9EE2-4090-BBE9-3233D23058C6}" destId="{E1753BDB-29A9-4F57-B7AB-6F8CB3C16ADF}" srcOrd="3" destOrd="0" presId="urn:microsoft.com/office/officeart/2018/2/layout/IconVerticalSolidList"/>
    <dgm:cxn modelId="{F367A261-C084-4FD8-ABEB-BBFC7F842121}" type="presParOf" srcId="{E894B359-9EE2-4090-BBE9-3233D23058C6}" destId="{689826A9-5F95-4BB3-95B7-C0D2D9BABF34}" srcOrd="4" destOrd="0" presId="urn:microsoft.com/office/officeart/2018/2/layout/IconVerticalSolidList"/>
    <dgm:cxn modelId="{E3887D46-245D-46EE-9E1A-31B3A7F9C213}" type="presParOf" srcId="{689826A9-5F95-4BB3-95B7-C0D2D9BABF34}" destId="{6A320917-2E5A-44E8-8BD1-A88A39D32FF0}" srcOrd="0" destOrd="0" presId="urn:microsoft.com/office/officeart/2018/2/layout/IconVerticalSolidList"/>
    <dgm:cxn modelId="{D3C70BAF-BB04-4EB8-A952-10DE8C37B493}" type="presParOf" srcId="{689826A9-5F95-4BB3-95B7-C0D2D9BABF34}" destId="{95C536A3-C30A-4091-B0F3-A3513DB0C882}" srcOrd="1" destOrd="0" presId="urn:microsoft.com/office/officeart/2018/2/layout/IconVerticalSolidList"/>
    <dgm:cxn modelId="{C05A7241-7B4A-42C0-AD41-62A0F41BD93B}" type="presParOf" srcId="{689826A9-5F95-4BB3-95B7-C0D2D9BABF34}" destId="{F3D95356-BF6C-41B6-A8C1-6D5A954A525B}" srcOrd="2" destOrd="0" presId="urn:microsoft.com/office/officeart/2018/2/layout/IconVerticalSolidList"/>
    <dgm:cxn modelId="{5D5C8CE8-09FD-4583-A419-76420BA1762A}" type="presParOf" srcId="{689826A9-5F95-4BB3-95B7-C0D2D9BABF34}" destId="{299B3650-B217-4E9F-ACFF-5320440540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2A439-A1C2-4B93-81D4-08210F6F3E36}">
      <dsp:nvSpPr>
        <dsp:cNvPr id="0" name=""/>
        <dsp:cNvSpPr/>
      </dsp:nvSpPr>
      <dsp:spPr>
        <a:xfrm>
          <a:off x="0" y="454"/>
          <a:ext cx="10058399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957F3-E554-4279-BEA1-D65D4E9CB3F0}">
      <dsp:nvSpPr>
        <dsp:cNvPr id="0" name=""/>
        <dsp:cNvSpPr/>
      </dsp:nvSpPr>
      <dsp:spPr>
        <a:xfrm>
          <a:off x="321920" y="239899"/>
          <a:ext cx="585310" cy="5853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4EC79-69FD-4D8A-820D-2DB1DDE8E485}">
      <dsp:nvSpPr>
        <dsp:cNvPr id="0" name=""/>
        <dsp:cNvSpPr/>
      </dsp:nvSpPr>
      <dsp:spPr>
        <a:xfrm>
          <a:off x="1229151" y="454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To equip students with a comprehensive understanding of business environments.</a:t>
          </a:r>
          <a:endParaRPr lang="en-US" sz="2500" kern="1200"/>
        </a:p>
      </dsp:txBody>
      <dsp:txXfrm>
        <a:off x="1229151" y="454"/>
        <a:ext cx="8829248" cy="1064200"/>
      </dsp:txXfrm>
    </dsp:sp>
    <dsp:sp modelId="{B5370F97-72F0-4B7A-BD1E-6A10B227CDE9}">
      <dsp:nvSpPr>
        <dsp:cNvPr id="0" name=""/>
        <dsp:cNvSpPr/>
      </dsp:nvSpPr>
      <dsp:spPr>
        <a:xfrm>
          <a:off x="0" y="1330705"/>
          <a:ext cx="10058399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22632-06B9-4BD2-97F3-AD1A14669E43}">
      <dsp:nvSpPr>
        <dsp:cNvPr id="0" name=""/>
        <dsp:cNvSpPr/>
      </dsp:nvSpPr>
      <dsp:spPr>
        <a:xfrm>
          <a:off x="321920" y="1570150"/>
          <a:ext cx="585310" cy="5853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9ED5C-68CC-4A94-9F34-87CFD67C7DB6}">
      <dsp:nvSpPr>
        <dsp:cNvPr id="0" name=""/>
        <dsp:cNvSpPr/>
      </dsp:nvSpPr>
      <dsp:spPr>
        <a:xfrm>
          <a:off x="1229151" y="1330705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From micro to macro economics to global business trends.</a:t>
          </a:r>
          <a:endParaRPr lang="en-US" sz="2500" kern="1200"/>
        </a:p>
      </dsp:txBody>
      <dsp:txXfrm>
        <a:off x="1229151" y="1330705"/>
        <a:ext cx="8829248" cy="1064200"/>
      </dsp:txXfrm>
    </dsp:sp>
    <dsp:sp modelId="{6A320917-2E5A-44E8-8BD1-A88A39D32FF0}">
      <dsp:nvSpPr>
        <dsp:cNvPr id="0" name=""/>
        <dsp:cNvSpPr/>
      </dsp:nvSpPr>
      <dsp:spPr>
        <a:xfrm>
          <a:off x="0" y="2660956"/>
          <a:ext cx="10058399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536A3-C30A-4091-B0F3-A3513DB0C882}">
      <dsp:nvSpPr>
        <dsp:cNvPr id="0" name=""/>
        <dsp:cNvSpPr/>
      </dsp:nvSpPr>
      <dsp:spPr>
        <a:xfrm>
          <a:off x="321920" y="2900401"/>
          <a:ext cx="585310" cy="5853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B3650-B217-4E9F-ACFF-532044054092}">
      <dsp:nvSpPr>
        <dsp:cNvPr id="0" name=""/>
        <dsp:cNvSpPr/>
      </dsp:nvSpPr>
      <dsp:spPr>
        <a:xfrm>
          <a:off x="1229151" y="2660956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Assessment: A 3000 word report</a:t>
          </a:r>
          <a:r>
            <a:rPr lang="en-GB" sz="2500" b="1" kern="1200">
              <a:latin typeface="Garamond" panose="02020404030301010803"/>
            </a:rPr>
            <a:t>.</a:t>
          </a:r>
          <a:endParaRPr lang="en-US" sz="2500" kern="1200"/>
        </a:p>
      </dsp:txBody>
      <dsp:txXfrm>
        <a:off x="1229151" y="2660956"/>
        <a:ext cx="8829248" cy="1064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E5DCF-DC50-436C-904D-FED627B0BC1E}" type="datetimeFigureOut">
              <a:t>1/20/2026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2096C6-FABE-47C4-8DE2-F6F787B8147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48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Methodology of research will depend on what the researchers are hoping to discover.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A5AA75-38C3-4CD8-A0CC-2519A0D456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78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8076" y="1674876"/>
            <a:ext cx="5639562" cy="3199638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95043" y="2385060"/>
            <a:ext cx="3990594" cy="132054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95043" y="2988564"/>
            <a:ext cx="2815589" cy="132054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1/20/2026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7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406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86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4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05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38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1/20/2026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466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9201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369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80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219200" y="1524000"/>
            <a:ext cx="9550400" cy="381000"/>
          </a:xfrm>
        </p:spPr>
        <p:txBody>
          <a:bodyPr/>
          <a:lstStyle>
            <a:lvl1pPr algn="ctr">
              <a:buNone/>
              <a:defRPr sz="2800" b="1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57CDB042-C9E2-4402-B780-1CC90DF4B69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4400" y="6248400"/>
            <a:ext cx="25400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8687AC2-30FE-4DAA-AE9F-F250E08BD3E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65600" y="6248400"/>
            <a:ext cx="38608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185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93F01-6650-49B0-9768-5148F66CC2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D0B3B-07FE-48C1-BDBC-694480A88D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7903C-D237-4019-9E81-B63328BD06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76D14-98C3-496F-B524-6DA63D2D65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5374202"/>
      </p:ext>
    </p:extLst>
  </p:cSld>
  <p:clrMapOvr>
    <a:masterClrMapping/>
  </p:clrMapOvr>
  <p:transition spd="slow">
    <p:blinds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470400" y="6389370"/>
            <a:ext cx="5658048" cy="457200"/>
          </a:xfrm>
          <a:prstGeom prst="rect">
            <a:avLst/>
          </a:prstGeom>
        </p:spPr>
        <p:txBody>
          <a:bodyPr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/>
              <a:t>MKT415 Applied Marketing Research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" y="1602000"/>
            <a:ext cx="10972800" cy="452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Title Placeholder 10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715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470400" y="6389370"/>
            <a:ext cx="5658048" cy="457200"/>
          </a:xfrm>
          <a:prstGeom prst="rect">
            <a:avLst/>
          </a:prstGeom>
        </p:spPr>
        <p:txBody>
          <a:bodyPr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/>
              <a:t>MKT415 Applied Marketing Research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/>
          </p:nvPr>
        </p:nvSpPr>
        <p:spPr>
          <a:xfrm>
            <a:off x="609600" y="1602000"/>
            <a:ext cx="10972800" cy="4525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Title Placeholder 10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28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3093" y="180543"/>
            <a:ext cx="11465813" cy="14742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13323" y="2332990"/>
            <a:ext cx="6350634" cy="38639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9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35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6" r:id="rId11"/>
    <p:sldLayoutId id="2147483742" r:id="rId12"/>
    <p:sldLayoutId id="2147483743" r:id="rId13"/>
    <p:sldLayoutId id="2147483744" r:id="rId14"/>
    <p:sldLayoutId id="2147483745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0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8.png"/><Relationship Id="rId5" Type="http://schemas.openxmlformats.org/officeDocument/2006/relationships/image" Target="../media/image33.png"/><Relationship Id="rId10" Type="http://schemas.openxmlformats.org/officeDocument/2006/relationships/image" Target="../media/image37.png"/><Relationship Id="rId4" Type="http://schemas.openxmlformats.org/officeDocument/2006/relationships/image" Target="../media/image32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17" Type="http://schemas.openxmlformats.org/officeDocument/2006/relationships/image" Target="../media/image71.png"/><Relationship Id="rId2" Type="http://schemas.openxmlformats.org/officeDocument/2006/relationships/image" Target="../media/image56.png"/><Relationship Id="rId16" Type="http://schemas.openxmlformats.org/officeDocument/2006/relationships/image" Target="../media/image7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5" Type="http://schemas.openxmlformats.org/officeDocument/2006/relationships/image" Target="../media/image6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78.png"/><Relationship Id="rId3" Type="http://schemas.openxmlformats.org/officeDocument/2006/relationships/image" Target="../media/image46.png"/><Relationship Id="rId7" Type="http://schemas.openxmlformats.org/officeDocument/2006/relationships/image" Target="../media/image74.png"/><Relationship Id="rId12" Type="http://schemas.openxmlformats.org/officeDocument/2006/relationships/image" Target="../media/image7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76.png"/><Relationship Id="rId5" Type="http://schemas.openxmlformats.org/officeDocument/2006/relationships/image" Target="../media/image73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75.png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26" Type="http://schemas.openxmlformats.org/officeDocument/2006/relationships/image" Target="../media/image103.png"/><Relationship Id="rId21" Type="http://schemas.openxmlformats.org/officeDocument/2006/relationships/image" Target="../media/image98.png"/><Relationship Id="rId34" Type="http://schemas.openxmlformats.org/officeDocument/2006/relationships/image" Target="../media/image111.png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17" Type="http://schemas.openxmlformats.org/officeDocument/2006/relationships/image" Target="../media/image94.png"/><Relationship Id="rId25" Type="http://schemas.openxmlformats.org/officeDocument/2006/relationships/image" Target="../media/image102.png"/><Relationship Id="rId33" Type="http://schemas.openxmlformats.org/officeDocument/2006/relationships/image" Target="../media/image110.png"/><Relationship Id="rId38" Type="http://schemas.openxmlformats.org/officeDocument/2006/relationships/image" Target="../media/image115.png"/><Relationship Id="rId2" Type="http://schemas.openxmlformats.org/officeDocument/2006/relationships/image" Target="../media/image79.png"/><Relationship Id="rId16" Type="http://schemas.openxmlformats.org/officeDocument/2006/relationships/image" Target="../media/image93.png"/><Relationship Id="rId20" Type="http://schemas.openxmlformats.org/officeDocument/2006/relationships/image" Target="../media/image97.png"/><Relationship Id="rId29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24" Type="http://schemas.openxmlformats.org/officeDocument/2006/relationships/image" Target="../media/image101.png"/><Relationship Id="rId32" Type="http://schemas.openxmlformats.org/officeDocument/2006/relationships/image" Target="../media/image109.png"/><Relationship Id="rId37" Type="http://schemas.openxmlformats.org/officeDocument/2006/relationships/image" Target="../media/image114.png"/><Relationship Id="rId5" Type="http://schemas.openxmlformats.org/officeDocument/2006/relationships/image" Target="../media/image82.png"/><Relationship Id="rId15" Type="http://schemas.openxmlformats.org/officeDocument/2006/relationships/image" Target="../media/image92.png"/><Relationship Id="rId23" Type="http://schemas.openxmlformats.org/officeDocument/2006/relationships/image" Target="../media/image100.png"/><Relationship Id="rId28" Type="http://schemas.openxmlformats.org/officeDocument/2006/relationships/image" Target="../media/image105.png"/><Relationship Id="rId36" Type="http://schemas.openxmlformats.org/officeDocument/2006/relationships/image" Target="../media/image113.png"/><Relationship Id="rId10" Type="http://schemas.openxmlformats.org/officeDocument/2006/relationships/image" Target="../media/image87.png"/><Relationship Id="rId19" Type="http://schemas.openxmlformats.org/officeDocument/2006/relationships/image" Target="../media/image96.png"/><Relationship Id="rId31" Type="http://schemas.openxmlformats.org/officeDocument/2006/relationships/image" Target="../media/image108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Relationship Id="rId22" Type="http://schemas.openxmlformats.org/officeDocument/2006/relationships/image" Target="../media/image99.png"/><Relationship Id="rId27" Type="http://schemas.openxmlformats.org/officeDocument/2006/relationships/image" Target="../media/image104.png"/><Relationship Id="rId30" Type="http://schemas.openxmlformats.org/officeDocument/2006/relationships/image" Target="../media/image107.png"/><Relationship Id="rId35" Type="http://schemas.openxmlformats.org/officeDocument/2006/relationships/image" Target="../media/image112.png"/><Relationship Id="rId8" Type="http://schemas.openxmlformats.org/officeDocument/2006/relationships/image" Target="../media/image85.png"/><Relationship Id="rId3" Type="http://schemas.openxmlformats.org/officeDocument/2006/relationships/image" Target="../media/image8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2.png"/><Relationship Id="rId3" Type="http://schemas.openxmlformats.org/officeDocument/2006/relationships/image" Target="../media/image117.png"/><Relationship Id="rId7" Type="http://schemas.openxmlformats.org/officeDocument/2006/relationships/image" Target="../media/image121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0.png"/><Relationship Id="rId5" Type="http://schemas.openxmlformats.org/officeDocument/2006/relationships/image" Target="../media/image119.png"/><Relationship Id="rId4" Type="http://schemas.openxmlformats.org/officeDocument/2006/relationships/image" Target="../media/image118.png"/><Relationship Id="rId9" Type="http://schemas.openxmlformats.org/officeDocument/2006/relationships/image" Target="../media/image1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13" Type="http://schemas.openxmlformats.org/officeDocument/2006/relationships/image" Target="../media/image136.png"/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12" Type="http://schemas.openxmlformats.org/officeDocument/2006/relationships/image" Target="../media/image135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9.png"/><Relationship Id="rId11" Type="http://schemas.openxmlformats.org/officeDocument/2006/relationships/image" Target="../media/image134.png"/><Relationship Id="rId5" Type="http://schemas.openxmlformats.org/officeDocument/2006/relationships/image" Target="../media/image128.png"/><Relationship Id="rId15" Type="http://schemas.openxmlformats.org/officeDocument/2006/relationships/image" Target="../media/image138.png"/><Relationship Id="rId10" Type="http://schemas.openxmlformats.org/officeDocument/2006/relationships/image" Target="../media/image133.png"/><Relationship Id="rId4" Type="http://schemas.openxmlformats.org/officeDocument/2006/relationships/image" Target="../media/image127.png"/><Relationship Id="rId9" Type="http://schemas.openxmlformats.org/officeDocument/2006/relationships/image" Target="../media/image132.png"/><Relationship Id="rId14" Type="http://schemas.openxmlformats.org/officeDocument/2006/relationships/image" Target="../media/image13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png"/><Relationship Id="rId13" Type="http://schemas.openxmlformats.org/officeDocument/2006/relationships/image" Target="../media/image150.png"/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12" Type="http://schemas.openxmlformats.org/officeDocument/2006/relationships/image" Target="../media/image149.png"/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png"/><Relationship Id="rId11" Type="http://schemas.openxmlformats.org/officeDocument/2006/relationships/image" Target="../media/image148.png"/><Relationship Id="rId5" Type="http://schemas.openxmlformats.org/officeDocument/2006/relationships/image" Target="../media/image142.png"/><Relationship Id="rId15" Type="http://schemas.openxmlformats.org/officeDocument/2006/relationships/image" Target="../media/image152.png"/><Relationship Id="rId10" Type="http://schemas.openxmlformats.org/officeDocument/2006/relationships/image" Target="../media/image147.png"/><Relationship Id="rId4" Type="http://schemas.openxmlformats.org/officeDocument/2006/relationships/image" Target="../media/image141.png"/><Relationship Id="rId9" Type="http://schemas.openxmlformats.org/officeDocument/2006/relationships/image" Target="../media/image146.png"/><Relationship Id="rId14" Type="http://schemas.openxmlformats.org/officeDocument/2006/relationships/image" Target="../media/image15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2" Type="http://schemas.openxmlformats.org/officeDocument/2006/relationships/image" Target="../media/image15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jpg"/><Relationship Id="rId2" Type="http://schemas.openxmlformats.org/officeDocument/2006/relationships/image" Target="../media/image15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png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png"/><Relationship Id="rId3" Type="http://schemas.openxmlformats.org/officeDocument/2006/relationships/image" Target="../media/image161.png"/><Relationship Id="rId7" Type="http://schemas.openxmlformats.org/officeDocument/2006/relationships/image" Target="../media/image165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4.png"/><Relationship Id="rId11" Type="http://schemas.openxmlformats.org/officeDocument/2006/relationships/image" Target="../media/image169.png"/><Relationship Id="rId5" Type="http://schemas.openxmlformats.org/officeDocument/2006/relationships/image" Target="../media/image163.png"/><Relationship Id="rId10" Type="http://schemas.openxmlformats.org/officeDocument/2006/relationships/image" Target="../media/image168.png"/><Relationship Id="rId4" Type="http://schemas.openxmlformats.org/officeDocument/2006/relationships/image" Target="../media/image162.png"/><Relationship Id="rId9" Type="http://schemas.openxmlformats.org/officeDocument/2006/relationships/image" Target="../media/image16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ailto:c.rogers@uwtsd.ac.uk" TargetMode="External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2.png"/><Relationship Id="rId4" Type="http://schemas.openxmlformats.org/officeDocument/2006/relationships/image" Target="../media/image17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CC34E14-7009-4770-92C3-8FA9DFFC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7F09AB8-ED40-4351-A581-146415B87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6C4D022-E2BC-435F-9CDB-44DC57C07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926CAD6-45B1-4A85-A196-E722067B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480" y="0"/>
            <a:ext cx="652547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E0936D5-2DCE-48A4-93BC-BA7861B4E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81848" y="320040"/>
            <a:ext cx="5888736" cy="6217920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03580" y="642594"/>
            <a:ext cx="5245269" cy="203239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spc="0">
                <a:solidFill>
                  <a:schemeClr val="tx1"/>
                </a:solidFill>
                <a:latin typeface="Arial"/>
                <a:cs typeface="Arial"/>
              </a:rPr>
              <a:t>The Changing Business Environment</a:t>
            </a:r>
            <a:br>
              <a:rPr lang="en-US" sz="4000" b="1" spc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3600" spc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BMBM4010</a:t>
            </a:r>
            <a:endParaRPr lang="en-US" sz="4000" b="1" spc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554616" y="383781"/>
            <a:ext cx="2743200" cy="2560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 eaLnBrk="1" hangingPunct="1">
              <a:defRPr/>
            </a:pP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6303580" y="2680573"/>
            <a:ext cx="5245269" cy="3354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4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>
                <a:latin typeface="Arial"/>
                <a:cs typeface="Arial"/>
              </a:rPr>
              <a:t>Lecturer – Zoe Williams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800">
                <a:latin typeface="Arial"/>
                <a:cs typeface="Arial"/>
              </a:rPr>
              <a:t>Email – z.williams@uwtsd.ac.uk</a:t>
            </a:r>
          </a:p>
          <a:p>
            <a:pPr lvl="1"/>
            <a:endParaRPr lang="en-US" sz="4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Strategic Planning in a Rapidly Changing Business Environment">
            <a:extLst>
              <a:ext uri="{FF2B5EF4-FFF2-40B4-BE49-F238E27FC236}">
                <a16:creationId xmlns:a16="http://schemas.microsoft.com/office/drawing/2014/main" id="{52DE0CE9-AE75-247A-7AF2-A5B17F00EE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286" y="8904"/>
            <a:ext cx="5684041" cy="6816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213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A3794-C83C-4CE5-9655-44B63155B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latin typeface="Arial"/>
                <a:cs typeface="Arial"/>
              </a:rPr>
              <a:t>Module Overview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6" name="Content Placeholder 2">
            <a:extLst>
              <a:ext uri="{FF2B5EF4-FFF2-40B4-BE49-F238E27FC236}">
                <a16:creationId xmlns:a16="http://schemas.microsoft.com/office/drawing/2014/main" id="{34DD8378-BF7C-566F-518D-7698606AA4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1357146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8801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70876" y="2615183"/>
            <a:ext cx="3582162" cy="424053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49680" y="1523"/>
            <a:ext cx="6119622" cy="1265681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619758" y="181178"/>
            <a:ext cx="53828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85">
                <a:latin typeface="Trebuchet MS"/>
                <a:cs typeface="Trebuchet MS"/>
              </a:rPr>
              <a:t>Learning</a:t>
            </a:r>
            <a:r>
              <a:rPr sz="4400" b="1" spc="-254">
                <a:latin typeface="Trebuchet MS"/>
                <a:cs typeface="Trebuchet MS"/>
              </a:rPr>
              <a:t> </a:t>
            </a:r>
            <a:r>
              <a:rPr sz="4400" b="1" spc="-10">
                <a:latin typeface="Trebuchet MS"/>
                <a:cs typeface="Trebuchet MS"/>
              </a:rPr>
              <a:t>Objectives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76225" y="1266825"/>
            <a:ext cx="7829550" cy="5238750"/>
            <a:chOff x="276225" y="1266825"/>
            <a:chExt cx="7829550" cy="5238750"/>
          </a:xfrm>
        </p:grpSpPr>
        <p:sp>
          <p:nvSpPr>
            <p:cNvPr id="6" name="object 6"/>
            <p:cNvSpPr/>
            <p:nvPr/>
          </p:nvSpPr>
          <p:spPr>
            <a:xfrm>
              <a:off x="304800" y="1295400"/>
              <a:ext cx="7772400" cy="5181600"/>
            </a:xfrm>
            <a:custGeom>
              <a:avLst/>
              <a:gdLst/>
              <a:ahLst/>
              <a:cxnLst/>
              <a:rect l="l" t="t" r="r" b="b"/>
              <a:pathLst>
                <a:path w="7772400" h="5181600">
                  <a:moveTo>
                    <a:pt x="7772400" y="0"/>
                  </a:moveTo>
                  <a:lnTo>
                    <a:pt x="0" y="0"/>
                  </a:lnTo>
                  <a:lnTo>
                    <a:pt x="0" y="5181600"/>
                  </a:lnTo>
                  <a:lnTo>
                    <a:pt x="7772400" y="5181600"/>
                  </a:lnTo>
                  <a:lnTo>
                    <a:pt x="77724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04800" y="1295400"/>
              <a:ext cx="7772400" cy="5181600"/>
            </a:xfrm>
            <a:custGeom>
              <a:avLst/>
              <a:gdLst/>
              <a:ahLst/>
              <a:cxnLst/>
              <a:rect l="l" t="t" r="r" b="b"/>
              <a:pathLst>
                <a:path w="7772400" h="5181600">
                  <a:moveTo>
                    <a:pt x="0" y="5181600"/>
                  </a:moveTo>
                  <a:lnTo>
                    <a:pt x="7772400" y="5181600"/>
                  </a:lnTo>
                  <a:lnTo>
                    <a:pt x="7772400" y="0"/>
                  </a:lnTo>
                  <a:lnTo>
                    <a:pt x="0" y="0"/>
                  </a:lnTo>
                  <a:lnTo>
                    <a:pt x="0" y="5181600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385673" y="1506092"/>
            <a:ext cx="7619365" cy="490347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marR="1424305">
              <a:lnSpc>
                <a:spcPts val="2880"/>
              </a:lnSpc>
              <a:spcBef>
                <a:spcPts val="795"/>
              </a:spcBef>
            </a:pPr>
            <a:r>
              <a:rPr sz="3000" b="1">
                <a:latin typeface="Trebuchet MS"/>
                <a:cs typeface="Trebuchet MS"/>
              </a:rPr>
              <a:t>Define</a:t>
            </a:r>
            <a:r>
              <a:rPr sz="3000" b="1" spc="-65">
                <a:latin typeface="Trebuchet MS"/>
                <a:cs typeface="Trebuchet MS"/>
              </a:rPr>
              <a:t> </a:t>
            </a:r>
            <a:r>
              <a:rPr sz="3000" b="1" spc="105">
                <a:latin typeface="Trebuchet MS"/>
                <a:cs typeface="Trebuchet MS"/>
              </a:rPr>
              <a:t>and</a:t>
            </a:r>
            <a:r>
              <a:rPr sz="3000" b="1" spc="-65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explain</a:t>
            </a:r>
            <a:r>
              <a:rPr sz="3000" b="1" spc="-90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the</a:t>
            </a:r>
            <a:r>
              <a:rPr sz="3000" b="1" spc="-95">
                <a:latin typeface="Trebuchet MS"/>
                <a:cs typeface="Trebuchet MS"/>
              </a:rPr>
              <a:t> </a:t>
            </a:r>
            <a:r>
              <a:rPr sz="3000" b="1" spc="80">
                <a:latin typeface="Trebuchet MS"/>
                <a:cs typeface="Trebuchet MS"/>
              </a:rPr>
              <a:t>concept</a:t>
            </a:r>
            <a:r>
              <a:rPr sz="3000" b="1" spc="-95">
                <a:latin typeface="Trebuchet MS"/>
                <a:cs typeface="Trebuchet MS"/>
              </a:rPr>
              <a:t> </a:t>
            </a:r>
            <a:r>
              <a:rPr sz="3000" b="1" spc="30">
                <a:latin typeface="Trebuchet MS"/>
                <a:cs typeface="Trebuchet MS"/>
              </a:rPr>
              <a:t>of </a:t>
            </a:r>
            <a:r>
              <a:rPr sz="3000" b="1" spc="90">
                <a:latin typeface="Trebuchet MS"/>
                <a:cs typeface="Trebuchet MS"/>
              </a:rPr>
              <a:t>business</a:t>
            </a:r>
            <a:r>
              <a:rPr sz="3000" b="1" spc="-175">
                <a:latin typeface="Trebuchet MS"/>
                <a:cs typeface="Trebuchet MS"/>
              </a:rPr>
              <a:t> </a:t>
            </a:r>
            <a:r>
              <a:rPr sz="3000" b="1" spc="-10">
                <a:latin typeface="Trebuchet MS"/>
                <a:cs typeface="Trebuchet MS"/>
              </a:rPr>
              <a:t>environments.</a:t>
            </a:r>
            <a:endParaRPr sz="3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390"/>
              </a:spcBef>
            </a:pP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ts val="2880"/>
              </a:lnSpc>
            </a:pPr>
            <a:r>
              <a:rPr sz="3000" b="1">
                <a:latin typeface="Trebuchet MS"/>
                <a:cs typeface="Trebuchet MS"/>
              </a:rPr>
              <a:t>Differentiate</a:t>
            </a:r>
            <a:r>
              <a:rPr sz="3000" b="1" spc="-130">
                <a:latin typeface="Trebuchet MS"/>
                <a:cs typeface="Trebuchet MS"/>
              </a:rPr>
              <a:t> </a:t>
            </a:r>
            <a:r>
              <a:rPr sz="3000" b="1" spc="65">
                <a:latin typeface="Trebuchet MS"/>
                <a:cs typeface="Trebuchet MS"/>
              </a:rPr>
              <a:t>between</a:t>
            </a:r>
            <a:r>
              <a:rPr sz="3000" b="1" spc="-110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local,</a:t>
            </a:r>
            <a:r>
              <a:rPr sz="3000" b="1" spc="-110">
                <a:latin typeface="Trebuchet MS"/>
                <a:cs typeface="Trebuchet MS"/>
              </a:rPr>
              <a:t> </a:t>
            </a:r>
            <a:r>
              <a:rPr sz="3000" b="1" spc="-20">
                <a:latin typeface="Trebuchet MS"/>
                <a:cs typeface="Trebuchet MS"/>
              </a:rPr>
              <a:t>national,</a:t>
            </a:r>
            <a:r>
              <a:rPr sz="3000" b="1" spc="-110">
                <a:latin typeface="Trebuchet MS"/>
                <a:cs typeface="Trebuchet MS"/>
              </a:rPr>
              <a:t> </a:t>
            </a:r>
            <a:r>
              <a:rPr sz="3000" b="1" spc="75">
                <a:latin typeface="Trebuchet MS"/>
                <a:cs typeface="Trebuchet MS"/>
              </a:rPr>
              <a:t>and </a:t>
            </a:r>
            <a:r>
              <a:rPr sz="3000" b="1" spc="150">
                <a:latin typeface="Trebuchet MS"/>
                <a:cs typeface="Trebuchet MS"/>
              </a:rPr>
              <a:t>global</a:t>
            </a:r>
            <a:r>
              <a:rPr sz="3000" b="1" spc="-185">
                <a:latin typeface="Trebuchet MS"/>
                <a:cs typeface="Trebuchet MS"/>
              </a:rPr>
              <a:t> </a:t>
            </a:r>
            <a:r>
              <a:rPr sz="3000" b="1" spc="90">
                <a:latin typeface="Trebuchet MS"/>
                <a:cs typeface="Trebuchet MS"/>
              </a:rPr>
              <a:t>business</a:t>
            </a:r>
            <a:r>
              <a:rPr sz="3000" b="1" spc="-160">
                <a:latin typeface="Trebuchet MS"/>
                <a:cs typeface="Trebuchet MS"/>
              </a:rPr>
              <a:t> </a:t>
            </a:r>
            <a:r>
              <a:rPr sz="3000" b="1" spc="-10">
                <a:latin typeface="Trebuchet MS"/>
                <a:cs typeface="Trebuchet MS"/>
              </a:rPr>
              <a:t>environments.</a:t>
            </a:r>
            <a:endParaRPr sz="3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05"/>
              </a:spcBef>
            </a:pPr>
            <a:endParaRPr sz="3000">
              <a:latin typeface="Trebuchet MS"/>
              <a:cs typeface="Trebuchet MS"/>
            </a:endParaRPr>
          </a:p>
          <a:p>
            <a:pPr marL="12700" marR="282575">
              <a:lnSpc>
                <a:spcPts val="2880"/>
              </a:lnSpc>
            </a:pPr>
            <a:r>
              <a:rPr sz="3000" b="1">
                <a:latin typeface="Trebuchet MS"/>
                <a:cs typeface="Trebuchet MS"/>
              </a:rPr>
              <a:t>Introduction</a:t>
            </a:r>
            <a:r>
              <a:rPr sz="3000" b="1" spc="-20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to</a:t>
            </a:r>
            <a:r>
              <a:rPr sz="3000" b="1" spc="5">
                <a:latin typeface="Trebuchet MS"/>
                <a:cs typeface="Trebuchet MS"/>
              </a:rPr>
              <a:t> </a:t>
            </a:r>
            <a:r>
              <a:rPr sz="3000" b="1" spc="85">
                <a:latin typeface="Trebuchet MS"/>
                <a:cs typeface="Trebuchet MS"/>
              </a:rPr>
              <a:t>economic</a:t>
            </a:r>
            <a:r>
              <a:rPr sz="3000" b="1" spc="-10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principles</a:t>
            </a:r>
            <a:r>
              <a:rPr sz="3000" b="1" spc="-15">
                <a:latin typeface="Trebuchet MS"/>
                <a:cs typeface="Trebuchet MS"/>
              </a:rPr>
              <a:t> </a:t>
            </a:r>
            <a:r>
              <a:rPr sz="3000" b="1" spc="85">
                <a:latin typeface="Trebuchet MS"/>
                <a:cs typeface="Trebuchet MS"/>
              </a:rPr>
              <a:t>and </a:t>
            </a:r>
            <a:r>
              <a:rPr sz="3000" b="1" spc="-50">
                <a:latin typeface="Trebuchet MS"/>
                <a:cs typeface="Trebuchet MS"/>
              </a:rPr>
              <a:t>their</a:t>
            </a:r>
            <a:r>
              <a:rPr sz="3000" b="1" spc="-185">
                <a:latin typeface="Trebuchet MS"/>
                <a:cs typeface="Trebuchet MS"/>
              </a:rPr>
              <a:t> </a:t>
            </a:r>
            <a:r>
              <a:rPr sz="3000" b="1" spc="75">
                <a:latin typeface="Trebuchet MS"/>
                <a:cs typeface="Trebuchet MS"/>
              </a:rPr>
              <a:t>impact</a:t>
            </a:r>
            <a:r>
              <a:rPr sz="3000" b="1" spc="-204">
                <a:latin typeface="Trebuchet MS"/>
                <a:cs typeface="Trebuchet MS"/>
              </a:rPr>
              <a:t> </a:t>
            </a:r>
            <a:r>
              <a:rPr sz="3000" b="1" spc="65">
                <a:latin typeface="Trebuchet MS"/>
                <a:cs typeface="Trebuchet MS"/>
              </a:rPr>
              <a:t>on</a:t>
            </a:r>
            <a:r>
              <a:rPr sz="3000" b="1" spc="-185">
                <a:latin typeface="Trebuchet MS"/>
                <a:cs typeface="Trebuchet MS"/>
              </a:rPr>
              <a:t> </a:t>
            </a:r>
            <a:r>
              <a:rPr sz="3000" b="1" spc="40">
                <a:latin typeface="Trebuchet MS"/>
                <a:cs typeface="Trebuchet MS"/>
              </a:rPr>
              <a:t>businesses.</a:t>
            </a:r>
            <a:endParaRPr sz="3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00"/>
              </a:spcBef>
            </a:pPr>
            <a:endParaRPr sz="3000">
              <a:latin typeface="Trebuchet MS"/>
              <a:cs typeface="Trebuchet MS"/>
            </a:endParaRPr>
          </a:p>
          <a:p>
            <a:pPr marL="12700" marR="154305">
              <a:lnSpc>
                <a:spcPts val="2880"/>
              </a:lnSpc>
            </a:pPr>
            <a:r>
              <a:rPr sz="3000" b="1" spc="100">
                <a:latin typeface="Trebuchet MS"/>
                <a:cs typeface="Trebuchet MS"/>
              </a:rPr>
              <a:t>Apply</a:t>
            </a:r>
            <a:r>
              <a:rPr sz="3000" b="1" spc="-110">
                <a:latin typeface="Trebuchet MS"/>
                <a:cs typeface="Trebuchet MS"/>
              </a:rPr>
              <a:t> </a:t>
            </a:r>
            <a:r>
              <a:rPr sz="3000" b="1" spc="95">
                <a:latin typeface="Trebuchet MS"/>
                <a:cs typeface="Trebuchet MS"/>
              </a:rPr>
              <a:t>business</a:t>
            </a:r>
            <a:r>
              <a:rPr sz="3000" b="1" spc="-100">
                <a:latin typeface="Trebuchet MS"/>
                <a:cs typeface="Trebuchet MS"/>
              </a:rPr>
              <a:t> </a:t>
            </a:r>
            <a:r>
              <a:rPr sz="3000" b="1">
                <a:latin typeface="Trebuchet MS"/>
                <a:cs typeface="Trebuchet MS"/>
              </a:rPr>
              <a:t>environment</a:t>
            </a:r>
            <a:r>
              <a:rPr sz="3000" b="1" spc="-130">
                <a:latin typeface="Trebuchet MS"/>
                <a:cs typeface="Trebuchet MS"/>
              </a:rPr>
              <a:t> </a:t>
            </a:r>
            <a:r>
              <a:rPr sz="3000" b="1" spc="100">
                <a:latin typeface="Trebuchet MS"/>
                <a:cs typeface="Trebuchet MS"/>
              </a:rPr>
              <a:t>concepts</a:t>
            </a:r>
            <a:r>
              <a:rPr sz="3000" b="1" spc="-114">
                <a:latin typeface="Trebuchet MS"/>
                <a:cs typeface="Trebuchet MS"/>
              </a:rPr>
              <a:t> </a:t>
            </a:r>
            <a:r>
              <a:rPr sz="3000" b="1" spc="-25">
                <a:latin typeface="Trebuchet MS"/>
                <a:cs typeface="Trebuchet MS"/>
              </a:rPr>
              <a:t>to </a:t>
            </a:r>
            <a:r>
              <a:rPr sz="3000" b="1" spc="130">
                <a:latin typeface="Trebuchet MS"/>
                <a:cs typeface="Trebuchet MS"/>
              </a:rPr>
              <a:t>case</a:t>
            </a:r>
            <a:r>
              <a:rPr sz="3000" b="1" spc="-180">
                <a:latin typeface="Trebuchet MS"/>
                <a:cs typeface="Trebuchet MS"/>
              </a:rPr>
              <a:t> </a:t>
            </a:r>
            <a:r>
              <a:rPr sz="3000" b="1" spc="70">
                <a:latin typeface="Trebuchet MS"/>
                <a:cs typeface="Trebuchet MS"/>
              </a:rPr>
              <a:t>studies</a:t>
            </a:r>
            <a:r>
              <a:rPr sz="3000" b="1" spc="-175">
                <a:latin typeface="Trebuchet MS"/>
                <a:cs typeface="Trebuchet MS"/>
              </a:rPr>
              <a:t> </a:t>
            </a:r>
            <a:r>
              <a:rPr sz="3000" b="1" spc="114">
                <a:latin typeface="Trebuchet MS"/>
                <a:cs typeface="Trebuchet MS"/>
              </a:rPr>
              <a:t>and</a:t>
            </a:r>
            <a:r>
              <a:rPr sz="3000" b="1" spc="-165">
                <a:latin typeface="Trebuchet MS"/>
                <a:cs typeface="Trebuchet MS"/>
              </a:rPr>
              <a:t> </a:t>
            </a:r>
            <a:r>
              <a:rPr sz="3000" b="1" spc="-10">
                <a:latin typeface="Trebuchet MS"/>
                <a:cs typeface="Trebuchet MS"/>
              </a:rPr>
              <a:t>scenarios.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3688" y="103631"/>
            <a:ext cx="9568433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684147" y="283286"/>
            <a:ext cx="883094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210">
                <a:latin typeface="Trebuchet MS"/>
                <a:cs typeface="Trebuchet MS"/>
              </a:rPr>
              <a:t>What</a:t>
            </a:r>
            <a:r>
              <a:rPr sz="4400" b="1" spc="-220">
                <a:latin typeface="Trebuchet MS"/>
                <a:cs typeface="Trebuchet MS"/>
              </a:rPr>
              <a:t> </a:t>
            </a:r>
            <a:r>
              <a:rPr sz="4400" b="1">
                <a:latin typeface="Trebuchet MS"/>
                <a:cs typeface="Trebuchet MS"/>
              </a:rPr>
              <a:t>is</a:t>
            </a:r>
            <a:r>
              <a:rPr sz="4400" b="1" spc="-220">
                <a:latin typeface="Trebuchet MS"/>
                <a:cs typeface="Trebuchet MS"/>
              </a:rPr>
              <a:t> </a:t>
            </a:r>
            <a:r>
              <a:rPr sz="4400" b="1" spc="160">
                <a:latin typeface="Trebuchet MS"/>
                <a:cs typeface="Trebuchet MS"/>
              </a:rPr>
              <a:t>a</a:t>
            </a:r>
            <a:r>
              <a:rPr sz="4400" b="1" spc="-204">
                <a:latin typeface="Trebuchet MS"/>
                <a:cs typeface="Trebuchet MS"/>
              </a:rPr>
              <a:t> </a:t>
            </a:r>
            <a:r>
              <a:rPr sz="4400" b="1" spc="150">
                <a:latin typeface="Trebuchet MS"/>
                <a:cs typeface="Trebuchet MS"/>
              </a:rPr>
              <a:t>Business</a:t>
            </a:r>
            <a:r>
              <a:rPr sz="4400" b="1" spc="-225">
                <a:latin typeface="Trebuchet MS"/>
                <a:cs typeface="Trebuchet MS"/>
              </a:rPr>
              <a:t> </a:t>
            </a:r>
            <a:r>
              <a:rPr sz="4400" b="1" spc="-10">
                <a:latin typeface="Trebuchet MS"/>
                <a:cs typeface="Trebuchet MS"/>
              </a:rPr>
              <a:t>Environment?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76225" y="1190561"/>
            <a:ext cx="8820150" cy="5173345"/>
            <a:chOff x="276225" y="1190561"/>
            <a:chExt cx="8820150" cy="5173345"/>
          </a:xfrm>
        </p:grpSpPr>
        <p:sp>
          <p:nvSpPr>
            <p:cNvPr id="5" name="object 5"/>
            <p:cNvSpPr/>
            <p:nvPr/>
          </p:nvSpPr>
          <p:spPr>
            <a:xfrm>
              <a:off x="304800" y="1219136"/>
              <a:ext cx="8763000" cy="5116195"/>
            </a:xfrm>
            <a:custGeom>
              <a:avLst/>
              <a:gdLst/>
              <a:ahLst/>
              <a:cxnLst/>
              <a:rect l="l" t="t" r="r" b="b"/>
              <a:pathLst>
                <a:path w="8763000" h="5116195">
                  <a:moveTo>
                    <a:pt x="8763000" y="0"/>
                  </a:moveTo>
                  <a:lnTo>
                    <a:pt x="0" y="0"/>
                  </a:lnTo>
                  <a:lnTo>
                    <a:pt x="0" y="5116195"/>
                  </a:lnTo>
                  <a:lnTo>
                    <a:pt x="8763000" y="5116195"/>
                  </a:lnTo>
                  <a:lnTo>
                    <a:pt x="87630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04800" y="1219136"/>
              <a:ext cx="8763000" cy="5116195"/>
            </a:xfrm>
            <a:custGeom>
              <a:avLst/>
              <a:gdLst/>
              <a:ahLst/>
              <a:cxnLst/>
              <a:rect l="l" t="t" r="r" b="b"/>
              <a:pathLst>
                <a:path w="8763000" h="5116195">
                  <a:moveTo>
                    <a:pt x="0" y="5116195"/>
                  </a:moveTo>
                  <a:lnTo>
                    <a:pt x="8763000" y="5116195"/>
                  </a:lnTo>
                  <a:lnTo>
                    <a:pt x="8763000" y="0"/>
                  </a:lnTo>
                  <a:lnTo>
                    <a:pt x="0" y="0"/>
                  </a:lnTo>
                  <a:lnTo>
                    <a:pt x="0" y="5116195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83540" y="1301623"/>
            <a:ext cx="8576310" cy="4864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375"/>
              </a:lnSpc>
              <a:spcBef>
                <a:spcPts val="95"/>
              </a:spcBef>
            </a:pPr>
            <a:r>
              <a:rPr sz="2200" b="1" spc="-30">
                <a:latin typeface="Trebuchet MS"/>
                <a:cs typeface="Trebuchet MS"/>
              </a:rPr>
              <a:t>Definition:</a:t>
            </a:r>
            <a:r>
              <a:rPr sz="2200" b="1" spc="-20">
                <a:latin typeface="Trebuchet MS"/>
                <a:cs typeface="Trebuchet MS"/>
              </a:rPr>
              <a:t> </a:t>
            </a:r>
            <a:r>
              <a:rPr sz="2200" b="1" spc="65">
                <a:latin typeface="Trebuchet MS"/>
                <a:cs typeface="Trebuchet MS"/>
              </a:rPr>
              <a:t>Complex</a:t>
            </a:r>
            <a:r>
              <a:rPr sz="2200" b="1" spc="10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interplay</a:t>
            </a:r>
            <a:r>
              <a:rPr sz="2200" b="1" spc="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of</a:t>
            </a:r>
            <a:r>
              <a:rPr sz="2200" b="1" spc="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external</a:t>
            </a:r>
            <a:r>
              <a:rPr sz="2200" b="1" spc="-1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factors</a:t>
            </a:r>
            <a:r>
              <a:rPr sz="2200" b="1" spc="20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influencing</a:t>
            </a:r>
            <a:r>
              <a:rPr sz="2200" b="1" spc="-20">
                <a:latin typeface="Trebuchet MS"/>
                <a:cs typeface="Trebuchet MS"/>
              </a:rPr>
              <a:t> </a:t>
            </a:r>
            <a:r>
              <a:rPr sz="2200" b="1" spc="30">
                <a:latin typeface="Trebuchet MS"/>
                <a:cs typeface="Trebuchet MS"/>
              </a:rPr>
              <a:t>a</a:t>
            </a:r>
            <a:endParaRPr sz="2200">
              <a:latin typeface="Trebuchet MS"/>
              <a:cs typeface="Trebuchet MS"/>
            </a:endParaRPr>
          </a:p>
          <a:p>
            <a:pPr marL="12700">
              <a:lnSpc>
                <a:spcPts val="2375"/>
              </a:lnSpc>
            </a:pPr>
            <a:r>
              <a:rPr sz="2200" b="1" spc="-10">
                <a:latin typeface="Trebuchet MS"/>
                <a:cs typeface="Trebuchet MS"/>
              </a:rPr>
              <a:t>business.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60"/>
              </a:spcBef>
            </a:pPr>
            <a:endParaRPr sz="2200">
              <a:latin typeface="Trebuchet MS"/>
              <a:cs typeface="Trebuchet MS"/>
            </a:endParaRPr>
          </a:p>
          <a:p>
            <a:pPr marL="12700" marR="336550">
              <a:lnSpc>
                <a:spcPct val="80000"/>
              </a:lnSpc>
              <a:spcBef>
                <a:spcPts val="5"/>
              </a:spcBef>
            </a:pPr>
            <a:r>
              <a:rPr sz="2200" b="1">
                <a:latin typeface="Trebuchet MS"/>
                <a:cs typeface="Trebuchet MS"/>
              </a:rPr>
              <a:t>Scope:</a:t>
            </a:r>
            <a:r>
              <a:rPr sz="2200" b="1" spc="25">
                <a:latin typeface="Trebuchet MS"/>
                <a:cs typeface="Trebuchet MS"/>
              </a:rPr>
              <a:t> </a:t>
            </a:r>
            <a:r>
              <a:rPr sz="2200" b="1" spc="60">
                <a:latin typeface="Trebuchet MS"/>
                <a:cs typeface="Trebuchet MS"/>
              </a:rPr>
              <a:t>Includes</a:t>
            </a:r>
            <a:r>
              <a:rPr sz="2200" b="1" spc="2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economic,</a:t>
            </a:r>
            <a:r>
              <a:rPr sz="2200" b="1" spc="2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political,</a:t>
            </a:r>
            <a:r>
              <a:rPr sz="2200" b="1" spc="7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technological,</a:t>
            </a:r>
            <a:r>
              <a:rPr sz="2200" b="1" spc="40">
                <a:latin typeface="Trebuchet MS"/>
                <a:cs typeface="Trebuchet MS"/>
              </a:rPr>
              <a:t> </a:t>
            </a:r>
            <a:r>
              <a:rPr sz="2200" b="1" spc="75">
                <a:latin typeface="Trebuchet MS"/>
                <a:cs typeface="Trebuchet MS"/>
              </a:rPr>
              <a:t>and</a:t>
            </a:r>
            <a:r>
              <a:rPr sz="2200" b="1" spc="15">
                <a:latin typeface="Trebuchet MS"/>
                <a:cs typeface="Trebuchet MS"/>
              </a:rPr>
              <a:t> </a:t>
            </a:r>
            <a:r>
              <a:rPr sz="2200" b="1" spc="45">
                <a:latin typeface="Trebuchet MS"/>
                <a:cs typeface="Trebuchet MS"/>
              </a:rPr>
              <a:t>social </a:t>
            </a:r>
            <a:r>
              <a:rPr sz="2200" b="1" spc="-10">
                <a:latin typeface="Trebuchet MS"/>
                <a:cs typeface="Trebuchet MS"/>
              </a:rPr>
              <a:t>elements.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35"/>
              </a:spcBef>
            </a:pPr>
            <a:endParaRPr sz="2200">
              <a:latin typeface="Trebuchet MS"/>
              <a:cs typeface="Trebuchet MS"/>
            </a:endParaRPr>
          </a:p>
          <a:p>
            <a:pPr marL="12700" marR="367665">
              <a:lnSpc>
                <a:spcPts val="2110"/>
              </a:lnSpc>
            </a:pPr>
            <a:r>
              <a:rPr sz="2200" b="1" spc="70">
                <a:latin typeface="Trebuchet MS"/>
                <a:cs typeface="Trebuchet MS"/>
              </a:rPr>
              <a:t>Business</a:t>
            </a:r>
            <a:r>
              <a:rPr sz="2200" b="1" spc="-30">
                <a:latin typeface="Trebuchet MS"/>
                <a:cs typeface="Trebuchet MS"/>
              </a:rPr>
              <a:t> </a:t>
            </a:r>
            <a:r>
              <a:rPr sz="2200" b="1" spc="60">
                <a:latin typeface="Trebuchet MS"/>
                <a:cs typeface="Trebuchet MS"/>
              </a:rPr>
              <a:t>Strategy</a:t>
            </a:r>
            <a:r>
              <a:rPr sz="2200" b="1" spc="-20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Impact:</a:t>
            </a:r>
            <a:r>
              <a:rPr sz="2200" b="1" spc="-35">
                <a:latin typeface="Trebuchet MS"/>
                <a:cs typeface="Trebuchet MS"/>
              </a:rPr>
              <a:t> </a:t>
            </a:r>
            <a:r>
              <a:rPr sz="2200" b="1" spc="100">
                <a:latin typeface="Trebuchet MS"/>
                <a:cs typeface="Trebuchet MS"/>
              </a:rPr>
              <a:t>How</a:t>
            </a:r>
            <a:r>
              <a:rPr sz="2200" b="1" spc="-3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environments</a:t>
            </a:r>
            <a:r>
              <a:rPr sz="2200" b="1" spc="-65">
                <a:latin typeface="Trebuchet MS"/>
                <a:cs typeface="Trebuchet MS"/>
              </a:rPr>
              <a:t> </a:t>
            </a:r>
            <a:r>
              <a:rPr sz="2200" b="1" spc="70">
                <a:latin typeface="Trebuchet MS"/>
                <a:cs typeface="Trebuchet MS"/>
              </a:rPr>
              <a:t>shape</a:t>
            </a:r>
            <a:r>
              <a:rPr sz="2200" b="1" spc="-55">
                <a:latin typeface="Trebuchet MS"/>
                <a:cs typeface="Trebuchet MS"/>
              </a:rPr>
              <a:t> </a:t>
            </a:r>
            <a:r>
              <a:rPr sz="2200" b="1" spc="55">
                <a:latin typeface="Trebuchet MS"/>
                <a:cs typeface="Trebuchet MS"/>
              </a:rPr>
              <a:t>business </a:t>
            </a:r>
            <a:r>
              <a:rPr sz="2200" b="1" spc="-10">
                <a:latin typeface="Trebuchet MS"/>
                <a:cs typeface="Trebuchet MS"/>
              </a:rPr>
              <a:t>decisions.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80"/>
              </a:spcBef>
            </a:pPr>
            <a:endParaRPr sz="2200">
              <a:latin typeface="Trebuchet MS"/>
              <a:cs typeface="Trebuchet MS"/>
            </a:endParaRPr>
          </a:p>
          <a:p>
            <a:pPr marL="12700" marR="5080">
              <a:lnSpc>
                <a:spcPct val="80000"/>
              </a:lnSpc>
              <a:spcBef>
                <a:spcPts val="5"/>
              </a:spcBef>
            </a:pPr>
            <a:r>
              <a:rPr sz="2200" b="1">
                <a:latin typeface="Trebuchet MS"/>
                <a:cs typeface="Trebuchet MS"/>
              </a:rPr>
              <a:t>Examples:</a:t>
            </a:r>
            <a:r>
              <a:rPr sz="2200" b="1" spc="-30">
                <a:latin typeface="Trebuchet MS"/>
                <a:cs typeface="Trebuchet MS"/>
              </a:rPr>
              <a:t> </a:t>
            </a:r>
            <a:r>
              <a:rPr sz="2200" b="1" spc="65">
                <a:latin typeface="Trebuchet MS"/>
                <a:cs typeface="Trebuchet MS"/>
              </a:rPr>
              <a:t>Impact</a:t>
            </a:r>
            <a:r>
              <a:rPr sz="2200" b="1" spc="-30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of</a:t>
            </a:r>
            <a:r>
              <a:rPr sz="2200" b="1" spc="-5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Brexit</a:t>
            </a:r>
            <a:r>
              <a:rPr sz="2200" b="1" spc="-35">
                <a:latin typeface="Trebuchet MS"/>
                <a:cs typeface="Trebuchet MS"/>
              </a:rPr>
              <a:t> </a:t>
            </a:r>
            <a:r>
              <a:rPr sz="2200" b="1" spc="50">
                <a:latin typeface="Trebuchet MS"/>
                <a:cs typeface="Trebuchet MS"/>
              </a:rPr>
              <a:t>on</a:t>
            </a:r>
            <a:r>
              <a:rPr sz="2200" b="1" spc="-55">
                <a:latin typeface="Trebuchet MS"/>
                <a:cs typeface="Trebuchet MS"/>
              </a:rPr>
              <a:t> </a:t>
            </a:r>
            <a:r>
              <a:rPr sz="2200" b="1" spc="125">
                <a:latin typeface="Trebuchet MS"/>
                <a:cs typeface="Trebuchet MS"/>
              </a:rPr>
              <a:t>UK</a:t>
            </a:r>
            <a:r>
              <a:rPr sz="2200" b="1" spc="-10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businesses,</a:t>
            </a:r>
            <a:r>
              <a:rPr sz="2200" b="1" spc="-25">
                <a:latin typeface="Trebuchet MS"/>
                <a:cs typeface="Trebuchet MS"/>
              </a:rPr>
              <a:t> </a:t>
            </a:r>
            <a:r>
              <a:rPr sz="2200" b="1" spc="95">
                <a:latin typeface="Trebuchet MS"/>
                <a:cs typeface="Trebuchet MS"/>
              </a:rPr>
              <a:t>COVID-</a:t>
            </a:r>
            <a:r>
              <a:rPr sz="2200" b="1" spc="-10">
                <a:latin typeface="Trebuchet MS"/>
                <a:cs typeface="Trebuchet MS"/>
              </a:rPr>
              <a:t>19's</a:t>
            </a:r>
            <a:r>
              <a:rPr sz="2200" b="1" spc="-15">
                <a:latin typeface="Trebuchet MS"/>
                <a:cs typeface="Trebuchet MS"/>
              </a:rPr>
              <a:t> </a:t>
            </a:r>
            <a:r>
              <a:rPr sz="2200" b="1" spc="90">
                <a:latin typeface="Trebuchet MS"/>
                <a:cs typeface="Trebuchet MS"/>
              </a:rPr>
              <a:t>global </a:t>
            </a:r>
            <a:r>
              <a:rPr sz="2200" b="1" spc="-10">
                <a:latin typeface="Trebuchet MS"/>
                <a:cs typeface="Trebuchet MS"/>
              </a:rPr>
              <a:t>impact.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45"/>
              </a:spcBef>
            </a:pPr>
            <a:endParaRPr sz="2200">
              <a:latin typeface="Trebuchet MS"/>
              <a:cs typeface="Trebuchet MS"/>
            </a:endParaRPr>
          </a:p>
          <a:p>
            <a:pPr marL="12700" marR="269875">
              <a:lnSpc>
                <a:spcPts val="2110"/>
              </a:lnSpc>
            </a:pPr>
            <a:r>
              <a:rPr sz="2200" b="1">
                <a:latin typeface="Trebuchet MS"/>
                <a:cs typeface="Trebuchet MS"/>
              </a:rPr>
              <a:t>Importance:</a:t>
            </a:r>
            <a:r>
              <a:rPr sz="2200" b="1" spc="-105">
                <a:latin typeface="Trebuchet MS"/>
                <a:cs typeface="Trebuchet MS"/>
              </a:rPr>
              <a:t> </a:t>
            </a:r>
            <a:r>
              <a:rPr sz="2200" b="1" spc="60">
                <a:latin typeface="Trebuchet MS"/>
                <a:cs typeface="Trebuchet MS"/>
              </a:rPr>
              <a:t>Necessity</a:t>
            </a:r>
            <a:r>
              <a:rPr sz="2200" b="1" spc="-9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for</a:t>
            </a:r>
            <a:r>
              <a:rPr sz="2200" b="1" spc="-114">
                <a:latin typeface="Trebuchet MS"/>
                <a:cs typeface="Trebuchet MS"/>
              </a:rPr>
              <a:t> </a:t>
            </a:r>
            <a:r>
              <a:rPr sz="2200" b="1" spc="70">
                <a:latin typeface="Trebuchet MS"/>
                <a:cs typeface="Trebuchet MS"/>
              </a:rPr>
              <a:t>businesses</a:t>
            </a:r>
            <a:r>
              <a:rPr sz="2200" b="1" spc="-8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to</a:t>
            </a:r>
            <a:r>
              <a:rPr sz="2200" b="1" spc="-100">
                <a:latin typeface="Trebuchet MS"/>
                <a:cs typeface="Trebuchet MS"/>
              </a:rPr>
              <a:t> </a:t>
            </a:r>
            <a:r>
              <a:rPr sz="2200" b="1" spc="65">
                <a:latin typeface="Trebuchet MS"/>
                <a:cs typeface="Trebuchet MS"/>
              </a:rPr>
              <a:t>adapt</a:t>
            </a:r>
            <a:r>
              <a:rPr sz="2200" b="1" spc="-90">
                <a:latin typeface="Trebuchet MS"/>
                <a:cs typeface="Trebuchet MS"/>
              </a:rPr>
              <a:t> </a:t>
            </a:r>
            <a:r>
              <a:rPr sz="2200" b="1" spc="75">
                <a:latin typeface="Trebuchet MS"/>
                <a:cs typeface="Trebuchet MS"/>
              </a:rPr>
              <a:t>and</a:t>
            </a:r>
            <a:r>
              <a:rPr sz="2200" b="1" spc="-110">
                <a:latin typeface="Trebuchet MS"/>
                <a:cs typeface="Trebuchet MS"/>
              </a:rPr>
              <a:t> </a:t>
            </a:r>
            <a:r>
              <a:rPr sz="2200" b="1" spc="60">
                <a:latin typeface="Trebuchet MS"/>
                <a:cs typeface="Trebuchet MS"/>
              </a:rPr>
              <a:t>respond</a:t>
            </a:r>
            <a:r>
              <a:rPr sz="2200" b="1" spc="-90">
                <a:latin typeface="Trebuchet MS"/>
                <a:cs typeface="Trebuchet MS"/>
              </a:rPr>
              <a:t> </a:t>
            </a:r>
            <a:r>
              <a:rPr sz="2200" b="1" spc="-25">
                <a:latin typeface="Trebuchet MS"/>
                <a:cs typeface="Trebuchet MS"/>
              </a:rPr>
              <a:t>to </a:t>
            </a:r>
            <a:r>
              <a:rPr sz="2200" b="1">
                <a:latin typeface="Trebuchet MS"/>
                <a:cs typeface="Trebuchet MS"/>
              </a:rPr>
              <a:t>environmental</a:t>
            </a:r>
            <a:r>
              <a:rPr sz="2200" b="1" spc="15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changes.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7508" y="126492"/>
            <a:ext cx="9402318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8049" rIns="0" bIns="0" rtlCol="0">
            <a:spAutoFit/>
          </a:bodyPr>
          <a:lstStyle/>
          <a:p>
            <a:pPr marL="1416685">
              <a:lnSpc>
                <a:spcPct val="100000"/>
              </a:lnSpc>
              <a:spcBef>
                <a:spcPts val="105"/>
              </a:spcBef>
            </a:pPr>
            <a:r>
              <a:rPr sz="4400" b="1" spc="140">
                <a:latin typeface="Trebuchet MS"/>
                <a:cs typeface="Trebuchet MS"/>
              </a:rPr>
              <a:t>Types</a:t>
            </a:r>
            <a:r>
              <a:rPr sz="4400" b="1" spc="-280">
                <a:latin typeface="Trebuchet MS"/>
                <a:cs typeface="Trebuchet MS"/>
              </a:rPr>
              <a:t> </a:t>
            </a:r>
            <a:r>
              <a:rPr sz="4400" b="1" spc="80">
                <a:latin typeface="Trebuchet MS"/>
                <a:cs typeface="Trebuchet MS"/>
              </a:rPr>
              <a:t>of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150">
                <a:latin typeface="Trebuchet MS"/>
                <a:cs typeface="Trebuchet MS"/>
              </a:rPr>
              <a:t>Business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60">
                <a:latin typeface="Trebuchet MS"/>
                <a:cs typeface="Trebuchet MS"/>
              </a:rPr>
              <a:t>Environments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2400" y="1828800"/>
            <a:ext cx="2833370" cy="1294765"/>
          </a:xfrm>
          <a:prstGeom prst="rect">
            <a:avLst/>
          </a:prstGeom>
          <a:solidFill>
            <a:srgbClr val="5B9BD3"/>
          </a:solidFill>
        </p:spPr>
        <p:txBody>
          <a:bodyPr vert="horz" wrap="square" lIns="0" tIns="38100" rIns="0" bIns="0" rtlCol="0">
            <a:spAutoFit/>
          </a:bodyPr>
          <a:lstStyle/>
          <a:p>
            <a:pPr marL="291465" marR="278130" algn="ctr">
              <a:lnSpc>
                <a:spcPct val="92000"/>
              </a:lnSpc>
              <a:spcBef>
                <a:spcPts val="300"/>
              </a:spcBef>
            </a:pPr>
            <a:r>
              <a:rPr sz="2200" b="1">
                <a:latin typeface="Trebuchet MS"/>
                <a:cs typeface="Trebuchet MS"/>
              </a:rPr>
              <a:t>Local:</a:t>
            </a:r>
            <a:r>
              <a:rPr sz="2200" b="1" spc="-85">
                <a:latin typeface="Trebuchet MS"/>
                <a:cs typeface="Trebuchet MS"/>
              </a:rPr>
              <a:t> </a:t>
            </a:r>
            <a:r>
              <a:rPr sz="2200" b="1" spc="65">
                <a:latin typeface="Trebuchet MS"/>
                <a:cs typeface="Trebuchet MS"/>
              </a:rPr>
              <a:t>Impact</a:t>
            </a:r>
            <a:r>
              <a:rPr sz="2200" b="1" spc="-55">
                <a:latin typeface="Trebuchet MS"/>
                <a:cs typeface="Trebuchet MS"/>
              </a:rPr>
              <a:t> </a:t>
            </a:r>
            <a:r>
              <a:rPr sz="2200" b="1" spc="-25">
                <a:latin typeface="Trebuchet MS"/>
                <a:cs typeface="Trebuchet MS"/>
              </a:rPr>
              <a:t>of </a:t>
            </a:r>
            <a:r>
              <a:rPr sz="2200" b="1" spc="50">
                <a:latin typeface="Trebuchet MS"/>
                <a:cs typeface="Trebuchet MS"/>
              </a:rPr>
              <a:t>local</a:t>
            </a:r>
            <a:r>
              <a:rPr sz="2200" b="1" spc="-14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market </a:t>
            </a:r>
            <a:r>
              <a:rPr sz="2200" b="1">
                <a:latin typeface="Trebuchet MS"/>
                <a:cs typeface="Trebuchet MS"/>
              </a:rPr>
              <a:t>trends</a:t>
            </a:r>
            <a:r>
              <a:rPr sz="2200" b="1" spc="-35">
                <a:latin typeface="Trebuchet MS"/>
                <a:cs typeface="Trebuchet MS"/>
              </a:rPr>
              <a:t> </a:t>
            </a:r>
            <a:r>
              <a:rPr sz="2200" b="1" spc="40">
                <a:latin typeface="Trebuchet MS"/>
                <a:cs typeface="Trebuchet MS"/>
              </a:rPr>
              <a:t>and </a:t>
            </a:r>
            <a:r>
              <a:rPr sz="2200" b="1">
                <a:latin typeface="Trebuchet MS"/>
                <a:cs typeface="Trebuchet MS"/>
              </a:rPr>
              <a:t>regional</a:t>
            </a:r>
            <a:r>
              <a:rPr sz="2200" b="1" spc="114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policies.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68979" y="1828800"/>
            <a:ext cx="2833370" cy="2087880"/>
          </a:xfrm>
          <a:prstGeom prst="rect">
            <a:avLst/>
          </a:prstGeom>
          <a:solidFill>
            <a:srgbClr val="52CCCD"/>
          </a:solidFill>
        </p:spPr>
        <p:txBody>
          <a:bodyPr vert="horz" wrap="square" lIns="0" tIns="206375" rIns="0" bIns="0" rtlCol="0">
            <a:spAutoFit/>
          </a:bodyPr>
          <a:lstStyle/>
          <a:p>
            <a:pPr marL="440055" marR="419100" indent="-3810" algn="ctr">
              <a:lnSpc>
                <a:spcPct val="92000"/>
              </a:lnSpc>
              <a:spcBef>
                <a:spcPts val="1625"/>
              </a:spcBef>
            </a:pPr>
            <a:r>
              <a:rPr sz="2200" b="1" spc="-10">
                <a:latin typeface="Trebuchet MS"/>
                <a:cs typeface="Trebuchet MS"/>
              </a:rPr>
              <a:t>National: </a:t>
            </a:r>
            <a:r>
              <a:rPr sz="2200" b="1">
                <a:latin typeface="Trebuchet MS"/>
                <a:cs typeface="Trebuchet MS"/>
              </a:rPr>
              <a:t>Influence</a:t>
            </a:r>
            <a:r>
              <a:rPr sz="2200" b="1" spc="204">
                <a:latin typeface="Trebuchet MS"/>
                <a:cs typeface="Trebuchet MS"/>
              </a:rPr>
              <a:t> </a:t>
            </a:r>
            <a:r>
              <a:rPr sz="2200" b="1" spc="-25">
                <a:latin typeface="Trebuchet MS"/>
                <a:cs typeface="Trebuchet MS"/>
              </a:rPr>
              <a:t>of </a:t>
            </a:r>
            <a:r>
              <a:rPr sz="2200" b="1" spc="-10">
                <a:latin typeface="Trebuchet MS"/>
                <a:cs typeface="Trebuchet MS"/>
              </a:rPr>
              <a:t>national </a:t>
            </a:r>
            <a:r>
              <a:rPr sz="2200" b="1" spc="40">
                <a:latin typeface="Trebuchet MS"/>
                <a:cs typeface="Trebuchet MS"/>
              </a:rPr>
              <a:t>economic </a:t>
            </a:r>
            <a:r>
              <a:rPr sz="2200" b="1">
                <a:latin typeface="Trebuchet MS"/>
                <a:cs typeface="Trebuchet MS"/>
              </a:rPr>
              <a:t>conditions</a:t>
            </a:r>
            <a:r>
              <a:rPr sz="2200" b="1" spc="145">
                <a:latin typeface="Trebuchet MS"/>
                <a:cs typeface="Trebuchet MS"/>
              </a:rPr>
              <a:t> </a:t>
            </a:r>
            <a:r>
              <a:rPr sz="2200" b="1" spc="40">
                <a:latin typeface="Trebuchet MS"/>
                <a:cs typeface="Trebuchet MS"/>
              </a:rPr>
              <a:t>and </a:t>
            </a:r>
            <a:r>
              <a:rPr sz="2200" b="1" spc="-10">
                <a:latin typeface="Trebuchet MS"/>
                <a:cs typeface="Trebuchet MS"/>
              </a:rPr>
              <a:t>legislation.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385559" y="1828800"/>
            <a:ext cx="2833370" cy="1294765"/>
          </a:xfrm>
          <a:prstGeom prst="rect">
            <a:avLst/>
          </a:prstGeom>
          <a:solidFill>
            <a:srgbClr val="4DC58D"/>
          </a:solidFill>
        </p:spPr>
        <p:txBody>
          <a:bodyPr vert="horz" wrap="square" lIns="0" tIns="38100" rIns="0" bIns="0" rtlCol="0">
            <a:spAutoFit/>
          </a:bodyPr>
          <a:lstStyle/>
          <a:p>
            <a:pPr marL="153670" marR="135890" algn="ctr">
              <a:lnSpc>
                <a:spcPct val="92000"/>
              </a:lnSpc>
              <a:spcBef>
                <a:spcPts val="300"/>
              </a:spcBef>
            </a:pPr>
            <a:r>
              <a:rPr sz="2200" b="1">
                <a:latin typeface="Trebuchet MS"/>
                <a:cs typeface="Trebuchet MS"/>
              </a:rPr>
              <a:t>Global:</a:t>
            </a:r>
            <a:r>
              <a:rPr sz="2200" b="1" spc="65">
                <a:latin typeface="Trebuchet MS"/>
                <a:cs typeface="Trebuchet MS"/>
              </a:rPr>
              <a:t> </a:t>
            </a:r>
            <a:r>
              <a:rPr sz="2200" b="1" spc="75">
                <a:latin typeface="Trebuchet MS"/>
                <a:cs typeface="Trebuchet MS"/>
              </a:rPr>
              <a:t>Challenges </a:t>
            </a:r>
            <a:r>
              <a:rPr sz="2200" b="1" spc="65">
                <a:latin typeface="Trebuchet MS"/>
                <a:cs typeface="Trebuchet MS"/>
              </a:rPr>
              <a:t>and</a:t>
            </a:r>
            <a:r>
              <a:rPr sz="2200" b="1" spc="-18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opportunities </a:t>
            </a:r>
            <a:r>
              <a:rPr sz="2200" b="1" spc="-45">
                <a:latin typeface="Trebuchet MS"/>
                <a:cs typeface="Trebuchet MS"/>
              </a:rPr>
              <a:t>in</a:t>
            </a:r>
            <a:r>
              <a:rPr sz="2200" b="1" spc="-16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the</a:t>
            </a:r>
            <a:r>
              <a:rPr sz="2200" b="1" spc="-180">
                <a:latin typeface="Trebuchet MS"/>
                <a:cs typeface="Trebuchet MS"/>
              </a:rPr>
              <a:t> </a:t>
            </a:r>
            <a:r>
              <a:rPr sz="2200" b="1" spc="100">
                <a:latin typeface="Trebuchet MS"/>
                <a:cs typeface="Trebuchet MS"/>
              </a:rPr>
              <a:t>global </a:t>
            </a:r>
            <a:r>
              <a:rPr sz="2200" b="1" spc="-10">
                <a:latin typeface="Trebuchet MS"/>
                <a:cs typeface="Trebuchet MS"/>
              </a:rPr>
              <a:t>marketplace.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47800" y="4270375"/>
            <a:ext cx="2833370" cy="1778000"/>
          </a:xfrm>
          <a:prstGeom prst="rect">
            <a:avLst/>
          </a:prstGeom>
          <a:solidFill>
            <a:srgbClr val="46B94F"/>
          </a:solidFill>
        </p:spPr>
        <p:txBody>
          <a:bodyPr vert="horz" wrap="square" lIns="0" tIns="208915" rIns="0" bIns="0" rtlCol="0">
            <a:spAutoFit/>
          </a:bodyPr>
          <a:lstStyle/>
          <a:p>
            <a:pPr marL="110489" marR="95885" indent="-2540" algn="ctr">
              <a:lnSpc>
                <a:spcPct val="92000"/>
              </a:lnSpc>
              <a:spcBef>
                <a:spcPts val="1645"/>
              </a:spcBef>
            </a:pPr>
            <a:r>
              <a:rPr sz="2200" b="1" spc="-20">
                <a:latin typeface="Trebuchet MS"/>
                <a:cs typeface="Trebuchet MS"/>
              </a:rPr>
              <a:t>Interaction:</a:t>
            </a:r>
            <a:r>
              <a:rPr sz="2200" b="1" spc="-125">
                <a:latin typeface="Trebuchet MS"/>
                <a:cs typeface="Trebuchet MS"/>
              </a:rPr>
              <a:t> </a:t>
            </a:r>
            <a:r>
              <a:rPr sz="2200" b="1" spc="75">
                <a:latin typeface="Trebuchet MS"/>
                <a:cs typeface="Trebuchet MS"/>
              </a:rPr>
              <a:t>How </a:t>
            </a:r>
            <a:r>
              <a:rPr sz="2200" b="1">
                <a:latin typeface="Trebuchet MS"/>
                <a:cs typeface="Trebuchet MS"/>
              </a:rPr>
              <a:t>these</a:t>
            </a:r>
            <a:r>
              <a:rPr sz="2200" b="1" spc="15">
                <a:latin typeface="Trebuchet MS"/>
                <a:cs typeface="Trebuchet MS"/>
              </a:rPr>
              <a:t> </a:t>
            </a:r>
            <a:r>
              <a:rPr sz="2200" b="1" spc="45">
                <a:latin typeface="Trebuchet MS"/>
                <a:cs typeface="Trebuchet MS"/>
              </a:rPr>
              <a:t>levels </a:t>
            </a:r>
            <a:r>
              <a:rPr sz="2200" b="1">
                <a:latin typeface="Trebuchet MS"/>
                <a:cs typeface="Trebuchet MS"/>
              </a:rPr>
              <a:t>interplay</a:t>
            </a:r>
            <a:r>
              <a:rPr sz="2200" b="1" spc="-190">
                <a:latin typeface="Trebuchet MS"/>
                <a:cs typeface="Trebuchet MS"/>
              </a:rPr>
              <a:t> </a:t>
            </a:r>
            <a:r>
              <a:rPr sz="2200" b="1" spc="-140">
                <a:latin typeface="Trebuchet MS"/>
                <a:cs typeface="Trebuchet MS"/>
              </a:rPr>
              <a:t>(e.g.,</a:t>
            </a:r>
            <a:r>
              <a:rPr sz="2200" b="1" spc="-80">
                <a:latin typeface="Trebuchet MS"/>
                <a:cs typeface="Trebuchet MS"/>
              </a:rPr>
              <a:t> </a:t>
            </a:r>
            <a:r>
              <a:rPr sz="2200" b="1" spc="55">
                <a:latin typeface="Trebuchet MS"/>
                <a:cs typeface="Trebuchet MS"/>
              </a:rPr>
              <a:t>local </a:t>
            </a:r>
            <a:r>
              <a:rPr sz="2200" b="1">
                <a:latin typeface="Trebuchet MS"/>
                <a:cs typeface="Trebuchet MS"/>
              </a:rPr>
              <a:t>regulations</a:t>
            </a:r>
            <a:r>
              <a:rPr sz="2200" b="1" spc="75">
                <a:latin typeface="Trebuchet MS"/>
                <a:cs typeface="Trebuchet MS"/>
              </a:rPr>
              <a:t> </a:t>
            </a:r>
            <a:r>
              <a:rPr sz="2200" b="1" spc="-30">
                <a:latin typeface="Trebuchet MS"/>
                <a:cs typeface="Trebuchet MS"/>
              </a:rPr>
              <a:t>within</a:t>
            </a:r>
            <a:r>
              <a:rPr sz="2200" b="1" spc="55">
                <a:latin typeface="Trebuchet MS"/>
                <a:cs typeface="Trebuchet MS"/>
              </a:rPr>
              <a:t> </a:t>
            </a:r>
            <a:r>
              <a:rPr sz="2200" b="1" spc="30">
                <a:latin typeface="Trebuchet MS"/>
                <a:cs typeface="Trebuchet MS"/>
              </a:rPr>
              <a:t>a </a:t>
            </a:r>
            <a:r>
              <a:rPr sz="2200" b="1" spc="100">
                <a:latin typeface="Trebuchet MS"/>
                <a:cs typeface="Trebuchet MS"/>
              </a:rPr>
              <a:t>global</a:t>
            </a:r>
            <a:r>
              <a:rPr sz="2200" b="1" spc="-9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company).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62600" y="4114812"/>
            <a:ext cx="2833370" cy="2089150"/>
          </a:xfrm>
          <a:prstGeom prst="rect">
            <a:avLst/>
          </a:prstGeom>
          <a:solidFill>
            <a:srgbClr val="6EAC46"/>
          </a:solidFill>
        </p:spPr>
        <p:txBody>
          <a:bodyPr vert="horz" wrap="square" lIns="0" tIns="208279" rIns="0" bIns="0" rtlCol="0">
            <a:spAutoFit/>
          </a:bodyPr>
          <a:lstStyle/>
          <a:p>
            <a:pPr marL="226695" marR="208279" indent="-1905" algn="ctr">
              <a:lnSpc>
                <a:spcPct val="92000"/>
              </a:lnSpc>
              <a:spcBef>
                <a:spcPts val="1639"/>
              </a:spcBef>
            </a:pPr>
            <a:r>
              <a:rPr sz="2200" b="1">
                <a:latin typeface="Trebuchet MS"/>
                <a:cs typeface="Trebuchet MS"/>
              </a:rPr>
              <a:t>Decision</a:t>
            </a:r>
            <a:r>
              <a:rPr sz="2200" b="1" spc="12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Impact: </a:t>
            </a:r>
            <a:r>
              <a:rPr sz="2200" b="1">
                <a:latin typeface="Trebuchet MS"/>
                <a:cs typeface="Trebuchet MS"/>
              </a:rPr>
              <a:t>Tailoring</a:t>
            </a:r>
            <a:r>
              <a:rPr sz="2200" b="1" spc="-114">
                <a:latin typeface="Trebuchet MS"/>
                <a:cs typeface="Trebuchet MS"/>
              </a:rPr>
              <a:t> </a:t>
            </a:r>
            <a:r>
              <a:rPr sz="2200" b="1" spc="45">
                <a:latin typeface="Trebuchet MS"/>
                <a:cs typeface="Trebuchet MS"/>
              </a:rPr>
              <a:t>business </a:t>
            </a:r>
            <a:r>
              <a:rPr sz="2200" b="1">
                <a:latin typeface="Trebuchet MS"/>
                <a:cs typeface="Trebuchet MS"/>
              </a:rPr>
              <a:t>strategies</a:t>
            </a:r>
            <a:r>
              <a:rPr sz="2200" b="1" spc="160">
                <a:latin typeface="Trebuchet MS"/>
                <a:cs typeface="Trebuchet MS"/>
              </a:rPr>
              <a:t> </a:t>
            </a:r>
            <a:r>
              <a:rPr sz="2200" b="1" spc="-25">
                <a:latin typeface="Trebuchet MS"/>
                <a:cs typeface="Trebuchet MS"/>
              </a:rPr>
              <a:t>to </a:t>
            </a:r>
            <a:r>
              <a:rPr sz="2200" b="1" spc="-10">
                <a:latin typeface="Trebuchet MS"/>
                <a:cs typeface="Trebuchet MS"/>
              </a:rPr>
              <a:t>different environment levels.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14044" y="175260"/>
            <a:ext cx="9568815" cy="1869439"/>
            <a:chOff x="1114044" y="175260"/>
            <a:chExt cx="9568815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14044" y="175260"/>
              <a:ext cx="9568434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598164" y="778764"/>
              <a:ext cx="4467605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2686" rIns="0" bIns="0" rtlCol="0">
            <a:spAutoFit/>
          </a:bodyPr>
          <a:lstStyle/>
          <a:p>
            <a:pPr marL="3617595" marR="5080" indent="-2484755">
              <a:lnSpc>
                <a:spcPts val="4750"/>
              </a:lnSpc>
              <a:spcBef>
                <a:spcPts val="700"/>
              </a:spcBef>
            </a:pPr>
            <a:r>
              <a:rPr sz="4400" b="1" spc="50">
                <a:latin typeface="Trebuchet MS"/>
                <a:cs typeface="Trebuchet MS"/>
              </a:rPr>
              <a:t>The</a:t>
            </a:r>
            <a:r>
              <a:rPr sz="4400" b="1" spc="-254">
                <a:latin typeface="Trebuchet MS"/>
                <a:cs typeface="Trebuchet MS"/>
              </a:rPr>
              <a:t> </a:t>
            </a:r>
            <a:r>
              <a:rPr sz="4400" b="1" spc="120">
                <a:latin typeface="Trebuchet MS"/>
                <a:cs typeface="Trebuchet MS"/>
              </a:rPr>
              <a:t>Dynamic</a:t>
            </a:r>
            <a:r>
              <a:rPr sz="4400" b="1" spc="-254">
                <a:latin typeface="Trebuchet MS"/>
                <a:cs typeface="Trebuchet MS"/>
              </a:rPr>
              <a:t> </a:t>
            </a:r>
            <a:r>
              <a:rPr sz="4400" b="1" spc="90">
                <a:latin typeface="Trebuchet MS"/>
                <a:cs typeface="Trebuchet MS"/>
              </a:rPr>
              <a:t>Nature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80">
                <a:latin typeface="Trebuchet MS"/>
                <a:cs typeface="Trebuchet MS"/>
              </a:rPr>
              <a:t>of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140">
                <a:latin typeface="Trebuchet MS"/>
                <a:cs typeface="Trebuchet MS"/>
              </a:rPr>
              <a:t>Business </a:t>
            </a:r>
            <a:r>
              <a:rPr sz="4400" b="1" spc="60">
                <a:latin typeface="Trebuchet MS"/>
                <a:cs typeface="Trebuchet MS"/>
              </a:rPr>
              <a:t>Environments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52425" y="2028863"/>
            <a:ext cx="8667750" cy="4152900"/>
            <a:chOff x="352425" y="2028863"/>
            <a:chExt cx="8667750" cy="4152900"/>
          </a:xfrm>
        </p:grpSpPr>
        <p:sp>
          <p:nvSpPr>
            <p:cNvPr id="7" name="object 7"/>
            <p:cNvSpPr/>
            <p:nvPr/>
          </p:nvSpPr>
          <p:spPr>
            <a:xfrm>
              <a:off x="381000" y="2057438"/>
              <a:ext cx="8610600" cy="4095750"/>
            </a:xfrm>
            <a:custGeom>
              <a:avLst/>
              <a:gdLst/>
              <a:ahLst/>
              <a:cxnLst/>
              <a:rect l="l" t="t" r="r" b="b"/>
              <a:pathLst>
                <a:path w="8610600" h="4095750">
                  <a:moveTo>
                    <a:pt x="8610600" y="0"/>
                  </a:moveTo>
                  <a:lnTo>
                    <a:pt x="0" y="0"/>
                  </a:lnTo>
                  <a:lnTo>
                    <a:pt x="0" y="4095623"/>
                  </a:lnTo>
                  <a:lnTo>
                    <a:pt x="8610600" y="4095623"/>
                  </a:lnTo>
                  <a:lnTo>
                    <a:pt x="8610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81000" y="2057438"/>
              <a:ext cx="8610600" cy="4095750"/>
            </a:xfrm>
            <a:custGeom>
              <a:avLst/>
              <a:gdLst/>
              <a:ahLst/>
              <a:cxnLst/>
              <a:rect l="l" t="t" r="r" b="b"/>
              <a:pathLst>
                <a:path w="8610600" h="4095750">
                  <a:moveTo>
                    <a:pt x="0" y="4095623"/>
                  </a:moveTo>
                  <a:lnTo>
                    <a:pt x="8610600" y="4095623"/>
                  </a:lnTo>
                  <a:lnTo>
                    <a:pt x="8610600" y="0"/>
                  </a:lnTo>
                  <a:lnTo>
                    <a:pt x="0" y="0"/>
                  </a:lnTo>
                  <a:lnTo>
                    <a:pt x="0" y="4095623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59740" y="2100783"/>
            <a:ext cx="7890509" cy="3989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95">
                <a:latin typeface="Trebuchet MS"/>
                <a:cs typeface="Trebuchet MS"/>
              </a:rPr>
              <a:t>Change</a:t>
            </a:r>
            <a:r>
              <a:rPr sz="2100" b="1" spc="-55">
                <a:latin typeface="Trebuchet MS"/>
                <a:cs typeface="Trebuchet MS"/>
              </a:rPr>
              <a:t> </a:t>
            </a:r>
            <a:r>
              <a:rPr sz="2100" b="1" spc="-30">
                <a:latin typeface="Trebuchet MS"/>
                <a:cs typeface="Trebuchet MS"/>
              </a:rPr>
              <a:t>Drivers:</a:t>
            </a:r>
            <a:r>
              <a:rPr sz="2100" b="1" spc="-55">
                <a:latin typeface="Trebuchet MS"/>
                <a:cs typeface="Trebuchet MS"/>
              </a:rPr>
              <a:t> </a:t>
            </a:r>
            <a:r>
              <a:rPr sz="2100" b="1" spc="60">
                <a:latin typeface="Trebuchet MS"/>
                <a:cs typeface="Trebuchet MS"/>
              </a:rPr>
              <a:t>Technological</a:t>
            </a:r>
            <a:r>
              <a:rPr sz="2100" b="1" spc="-70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advances,</a:t>
            </a:r>
            <a:r>
              <a:rPr sz="2100" b="1" spc="-45">
                <a:latin typeface="Trebuchet MS"/>
                <a:cs typeface="Trebuchet MS"/>
              </a:rPr>
              <a:t> </a:t>
            </a:r>
            <a:r>
              <a:rPr sz="2100" b="1" spc="55">
                <a:latin typeface="Trebuchet MS"/>
                <a:cs typeface="Trebuchet MS"/>
              </a:rPr>
              <a:t>economic</a:t>
            </a:r>
            <a:r>
              <a:rPr sz="2100" b="1" spc="-45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shifts,</a:t>
            </a:r>
            <a:endParaRPr sz="2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100" b="1">
                <a:latin typeface="Trebuchet MS"/>
                <a:cs typeface="Trebuchet MS"/>
              </a:rPr>
              <a:t>political</a:t>
            </a:r>
            <a:r>
              <a:rPr sz="2100" b="1" spc="110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changes.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085"/>
              </a:spcBef>
            </a:pPr>
            <a:endParaRPr sz="2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2100" b="1">
                <a:latin typeface="Trebuchet MS"/>
                <a:cs typeface="Trebuchet MS"/>
              </a:rPr>
              <a:t>Adaptability:</a:t>
            </a:r>
            <a:r>
              <a:rPr sz="2100" b="1" spc="-15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Importance</a:t>
            </a:r>
            <a:r>
              <a:rPr sz="2100" b="1" spc="-30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of</a:t>
            </a:r>
            <a:r>
              <a:rPr sz="2100" b="1" spc="-15">
                <a:latin typeface="Trebuchet MS"/>
                <a:cs typeface="Trebuchet MS"/>
              </a:rPr>
              <a:t> </a:t>
            </a:r>
            <a:r>
              <a:rPr sz="2100" b="1" spc="60">
                <a:latin typeface="Trebuchet MS"/>
                <a:cs typeface="Trebuchet MS"/>
              </a:rPr>
              <a:t>business</a:t>
            </a:r>
            <a:r>
              <a:rPr sz="2100" b="1" spc="-20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flexibility</a:t>
            </a:r>
            <a:r>
              <a:rPr sz="2100" b="1" spc="-30">
                <a:latin typeface="Trebuchet MS"/>
                <a:cs typeface="Trebuchet MS"/>
              </a:rPr>
              <a:t> </a:t>
            </a:r>
            <a:r>
              <a:rPr sz="2100" b="1" spc="75">
                <a:latin typeface="Trebuchet MS"/>
                <a:cs typeface="Trebuchet MS"/>
              </a:rPr>
              <a:t>and</a:t>
            </a:r>
            <a:r>
              <a:rPr sz="2100" b="1" spc="-25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resilience.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075"/>
              </a:spcBef>
            </a:pPr>
            <a:endParaRPr sz="2100">
              <a:latin typeface="Trebuchet MS"/>
              <a:cs typeface="Trebuchet MS"/>
            </a:endParaRPr>
          </a:p>
          <a:p>
            <a:pPr marL="12700" marR="202565">
              <a:lnSpc>
                <a:spcPct val="100000"/>
              </a:lnSpc>
            </a:pPr>
            <a:r>
              <a:rPr sz="2100" b="1" spc="55">
                <a:latin typeface="Trebuchet MS"/>
                <a:cs typeface="Trebuchet MS"/>
              </a:rPr>
              <a:t>Unexpected</a:t>
            </a:r>
            <a:r>
              <a:rPr sz="2100" b="1" spc="-114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Events:</a:t>
            </a:r>
            <a:r>
              <a:rPr sz="2100" b="1" spc="-125">
                <a:latin typeface="Trebuchet MS"/>
                <a:cs typeface="Trebuchet MS"/>
              </a:rPr>
              <a:t> </a:t>
            </a:r>
            <a:r>
              <a:rPr sz="2100" b="1" spc="95">
                <a:latin typeface="Trebuchet MS"/>
                <a:cs typeface="Trebuchet MS"/>
              </a:rPr>
              <a:t>How</a:t>
            </a:r>
            <a:r>
              <a:rPr sz="2100" b="1" spc="-110">
                <a:latin typeface="Trebuchet MS"/>
                <a:cs typeface="Trebuchet MS"/>
              </a:rPr>
              <a:t> </a:t>
            </a:r>
            <a:r>
              <a:rPr sz="2100" b="1" spc="65">
                <a:latin typeface="Trebuchet MS"/>
                <a:cs typeface="Trebuchet MS"/>
              </a:rPr>
              <a:t>businesses</a:t>
            </a:r>
            <a:r>
              <a:rPr sz="2100" b="1" spc="-90">
                <a:latin typeface="Trebuchet MS"/>
                <a:cs typeface="Trebuchet MS"/>
              </a:rPr>
              <a:t> </a:t>
            </a:r>
            <a:r>
              <a:rPr sz="2100" b="1" spc="55">
                <a:latin typeface="Trebuchet MS"/>
                <a:cs typeface="Trebuchet MS"/>
              </a:rPr>
              <a:t>respond</a:t>
            </a:r>
            <a:r>
              <a:rPr sz="2100" b="1" spc="-120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to</a:t>
            </a:r>
            <a:r>
              <a:rPr sz="2100" b="1" spc="-105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unforeseen </a:t>
            </a:r>
            <a:r>
              <a:rPr sz="2100" b="1" spc="75">
                <a:latin typeface="Trebuchet MS"/>
                <a:cs typeface="Trebuchet MS"/>
              </a:rPr>
              <a:t>challenges</a:t>
            </a:r>
            <a:r>
              <a:rPr sz="2100" b="1" spc="-114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like</a:t>
            </a:r>
            <a:r>
              <a:rPr sz="2100" b="1" spc="-114">
                <a:latin typeface="Trebuchet MS"/>
                <a:cs typeface="Trebuchet MS"/>
              </a:rPr>
              <a:t> </a:t>
            </a:r>
            <a:r>
              <a:rPr sz="2100" b="1" spc="-10">
                <a:latin typeface="Trebuchet MS"/>
                <a:cs typeface="Trebuchet MS"/>
              </a:rPr>
              <a:t>pandemics.</a:t>
            </a:r>
            <a:endParaRPr sz="2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085"/>
              </a:spcBef>
            </a:pPr>
            <a:endParaRPr sz="2100">
              <a:latin typeface="Trebuchet MS"/>
              <a:cs typeface="Trebuchet MS"/>
            </a:endParaRPr>
          </a:p>
          <a:p>
            <a:pPr marL="12700" marR="552450">
              <a:lnSpc>
                <a:spcPct val="100000"/>
              </a:lnSpc>
              <a:spcBef>
                <a:spcPts val="5"/>
              </a:spcBef>
            </a:pPr>
            <a:r>
              <a:rPr sz="2100" b="1">
                <a:latin typeface="Trebuchet MS"/>
                <a:cs typeface="Trebuchet MS"/>
              </a:rPr>
              <a:t>Preparation</a:t>
            </a:r>
            <a:r>
              <a:rPr sz="2100" b="1" spc="-10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Strategies:</a:t>
            </a:r>
            <a:r>
              <a:rPr sz="2100" b="1" spc="10">
                <a:latin typeface="Trebuchet MS"/>
                <a:cs typeface="Trebuchet MS"/>
              </a:rPr>
              <a:t> </a:t>
            </a:r>
            <a:r>
              <a:rPr sz="2100" b="1">
                <a:latin typeface="Trebuchet MS"/>
                <a:cs typeface="Trebuchet MS"/>
              </a:rPr>
              <a:t>Risk</a:t>
            </a:r>
            <a:r>
              <a:rPr sz="2100" b="1" spc="-5">
                <a:latin typeface="Trebuchet MS"/>
                <a:cs typeface="Trebuchet MS"/>
              </a:rPr>
              <a:t> </a:t>
            </a:r>
            <a:r>
              <a:rPr sz="2100" b="1" spc="75">
                <a:latin typeface="Trebuchet MS"/>
                <a:cs typeface="Trebuchet MS"/>
              </a:rPr>
              <a:t>assessment</a:t>
            </a:r>
            <a:r>
              <a:rPr sz="2100" b="1">
                <a:latin typeface="Trebuchet MS"/>
                <a:cs typeface="Trebuchet MS"/>
              </a:rPr>
              <a:t> </a:t>
            </a:r>
            <a:r>
              <a:rPr sz="2100" b="1" spc="80">
                <a:latin typeface="Trebuchet MS"/>
                <a:cs typeface="Trebuchet MS"/>
              </a:rPr>
              <a:t>and</a:t>
            </a:r>
            <a:r>
              <a:rPr sz="2100" b="1" spc="-25">
                <a:latin typeface="Trebuchet MS"/>
                <a:cs typeface="Trebuchet MS"/>
              </a:rPr>
              <a:t> </a:t>
            </a:r>
            <a:r>
              <a:rPr sz="2100" b="1" spc="40">
                <a:latin typeface="Trebuchet MS"/>
                <a:cs typeface="Trebuchet MS"/>
              </a:rPr>
              <a:t>contingency </a:t>
            </a:r>
            <a:r>
              <a:rPr sz="2100" b="1" spc="-10">
                <a:latin typeface="Trebuchet MS"/>
                <a:cs typeface="Trebuchet MS"/>
              </a:rPr>
              <a:t>planning.</a:t>
            </a:r>
            <a:endParaRPr sz="2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141475"/>
            <a:ext cx="4723765" cy="3963670"/>
            <a:chOff x="0" y="1141475"/>
            <a:chExt cx="4723765" cy="39636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141475"/>
              <a:ext cx="4723638" cy="396316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020" y="2098547"/>
              <a:ext cx="4274058" cy="13205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66344" y="2702051"/>
              <a:ext cx="3541013" cy="13205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20851" y="3305555"/>
              <a:ext cx="3033522" cy="132054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57276" y="2306574"/>
            <a:ext cx="3349625" cy="1904364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065" marR="5080" algn="ctr">
              <a:lnSpc>
                <a:spcPts val="4750"/>
              </a:lnSpc>
              <a:spcBef>
                <a:spcPts val="705"/>
              </a:spcBef>
            </a:pPr>
            <a:r>
              <a:rPr sz="4400" b="1" spc="-10">
                <a:solidFill>
                  <a:srgbClr val="FFFFFF"/>
                </a:solidFill>
                <a:latin typeface="Trebuchet MS"/>
                <a:cs typeface="Trebuchet MS"/>
              </a:rPr>
              <a:t>Introduction </a:t>
            </a:r>
            <a:r>
              <a:rPr sz="44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4400" b="1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spc="160">
                <a:solidFill>
                  <a:srgbClr val="FFFFFF"/>
                </a:solidFill>
                <a:latin typeface="Trebuchet MS"/>
                <a:cs typeface="Trebuchet MS"/>
              </a:rPr>
              <a:t>PESTLE</a:t>
            </a:r>
            <a:endParaRPr sz="4400">
              <a:latin typeface="Trebuchet MS"/>
              <a:cs typeface="Trebuchet MS"/>
            </a:endParaRPr>
          </a:p>
          <a:p>
            <a:pPr marL="12065" algn="ctr">
              <a:lnSpc>
                <a:spcPts val="4685"/>
              </a:lnSpc>
            </a:pPr>
            <a:r>
              <a:rPr sz="4400" b="1" spc="90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430267" y="484631"/>
            <a:ext cx="7246620" cy="1591310"/>
            <a:chOff x="4430267" y="484631"/>
            <a:chExt cx="7246620" cy="1591310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30267" y="484631"/>
              <a:ext cx="7246620" cy="159105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571999" y="625855"/>
              <a:ext cx="6967982" cy="1312290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4772025" y="827912"/>
            <a:ext cx="6600190" cy="845185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415"/>
              </a:spcBef>
            </a:pPr>
            <a:r>
              <a:rPr sz="2800" b="1">
                <a:latin typeface="Trebuchet MS"/>
                <a:cs typeface="Trebuchet MS"/>
              </a:rPr>
              <a:t>Tool</a:t>
            </a:r>
            <a:r>
              <a:rPr sz="2800" b="1" spc="-225">
                <a:latin typeface="Trebuchet MS"/>
                <a:cs typeface="Trebuchet MS"/>
              </a:rPr>
              <a:t> </a:t>
            </a:r>
            <a:r>
              <a:rPr sz="2800" b="1" spc="-20">
                <a:latin typeface="Trebuchet MS"/>
                <a:cs typeface="Trebuchet MS"/>
              </a:rPr>
              <a:t>Overview:</a:t>
            </a:r>
            <a:r>
              <a:rPr sz="2800" b="1" spc="-170">
                <a:latin typeface="Trebuchet MS"/>
                <a:cs typeface="Trebuchet MS"/>
              </a:rPr>
              <a:t> </a:t>
            </a:r>
            <a:r>
              <a:rPr sz="2800" b="1" spc="110">
                <a:latin typeface="Trebuchet MS"/>
                <a:cs typeface="Trebuchet MS"/>
              </a:rPr>
              <a:t>PESTLE</a:t>
            </a:r>
            <a:r>
              <a:rPr sz="2800" b="1" spc="-160">
                <a:latin typeface="Trebuchet MS"/>
                <a:cs typeface="Trebuchet MS"/>
              </a:rPr>
              <a:t> </a:t>
            </a:r>
            <a:r>
              <a:rPr sz="2800" b="1" spc="145">
                <a:latin typeface="Trebuchet MS"/>
                <a:cs typeface="Trebuchet MS"/>
              </a:rPr>
              <a:t>as</a:t>
            </a:r>
            <a:r>
              <a:rPr sz="2800" b="1" spc="-200">
                <a:latin typeface="Trebuchet MS"/>
                <a:cs typeface="Trebuchet MS"/>
              </a:rPr>
              <a:t> </a:t>
            </a:r>
            <a:r>
              <a:rPr sz="2800" b="1" spc="100">
                <a:latin typeface="Trebuchet MS"/>
                <a:cs typeface="Trebuchet MS"/>
              </a:rPr>
              <a:t>a</a:t>
            </a:r>
            <a:r>
              <a:rPr sz="2800" b="1" spc="-210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framework </a:t>
            </a:r>
            <a:r>
              <a:rPr sz="2800" b="1" spc="-35">
                <a:latin typeface="Trebuchet MS"/>
                <a:cs typeface="Trebuchet MS"/>
              </a:rPr>
              <a:t>for</a:t>
            </a:r>
            <a:r>
              <a:rPr sz="2800" b="1" spc="-6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environmental</a:t>
            </a:r>
            <a:r>
              <a:rPr sz="2800" b="1" spc="-13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analysis.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411979" y="1935479"/>
            <a:ext cx="7190740" cy="1620520"/>
            <a:chOff x="4411979" y="1935479"/>
            <a:chExt cx="7190740" cy="1620520"/>
          </a:xfrm>
        </p:grpSpPr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11979" y="1935479"/>
              <a:ext cx="7190232" cy="162001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552949" y="2077465"/>
              <a:ext cx="6912483" cy="1340358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791836" y="2288870"/>
            <a:ext cx="6087745" cy="845819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415"/>
              </a:spcBef>
            </a:pPr>
            <a:r>
              <a:rPr sz="2800" b="1" spc="50">
                <a:latin typeface="Trebuchet MS"/>
                <a:cs typeface="Trebuchet MS"/>
              </a:rPr>
              <a:t>Strategic</a:t>
            </a:r>
            <a:r>
              <a:rPr sz="2800" b="1" spc="-5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Planning:</a:t>
            </a:r>
            <a:r>
              <a:rPr sz="2800" b="1" spc="-3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Utilising </a:t>
            </a:r>
            <a:r>
              <a:rPr sz="2800" b="1" spc="85">
                <a:latin typeface="Trebuchet MS"/>
                <a:cs typeface="Trebuchet MS"/>
              </a:rPr>
              <a:t>PESTLE </a:t>
            </a:r>
            <a:r>
              <a:rPr sz="2800" b="1" spc="-35">
                <a:latin typeface="Trebuchet MS"/>
                <a:cs typeface="Trebuchet MS"/>
              </a:rPr>
              <a:t>for</a:t>
            </a:r>
            <a:r>
              <a:rPr sz="2800" b="1" spc="8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informed</a:t>
            </a:r>
            <a:r>
              <a:rPr sz="2800" b="1" spc="9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decision-</a:t>
            </a:r>
            <a:r>
              <a:rPr sz="2800" b="1" spc="-10">
                <a:latin typeface="Trebuchet MS"/>
                <a:cs typeface="Trebuchet MS"/>
              </a:rPr>
              <a:t>making.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411979" y="3471671"/>
            <a:ext cx="7343140" cy="3066415"/>
            <a:chOff x="4411979" y="3471671"/>
            <a:chExt cx="7343140" cy="3066415"/>
          </a:xfrm>
        </p:grpSpPr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11979" y="3471671"/>
              <a:ext cx="7328916" cy="159105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552949" y="3612895"/>
              <a:ext cx="7051167" cy="131229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24171" y="5039855"/>
              <a:ext cx="7330440" cy="149809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565649" y="5181599"/>
              <a:ext cx="7051167" cy="1219200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4724527" y="3611372"/>
            <a:ext cx="6457950" cy="123825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415"/>
              </a:spcBef>
            </a:pPr>
            <a:r>
              <a:rPr sz="2800" b="1" spc="110">
                <a:latin typeface="Trebuchet MS"/>
                <a:cs typeface="Trebuchet MS"/>
              </a:rPr>
              <a:t>PESTLE</a:t>
            </a:r>
            <a:r>
              <a:rPr sz="2800" b="1" spc="-14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Elements:</a:t>
            </a:r>
            <a:r>
              <a:rPr sz="2800" b="1" spc="-150">
                <a:latin typeface="Trebuchet MS"/>
                <a:cs typeface="Trebuchet MS"/>
              </a:rPr>
              <a:t> </a:t>
            </a:r>
            <a:r>
              <a:rPr sz="2800" b="1" spc="-25">
                <a:latin typeface="Trebuchet MS"/>
                <a:cs typeface="Trebuchet MS"/>
              </a:rPr>
              <a:t>Political,</a:t>
            </a:r>
            <a:r>
              <a:rPr sz="2800" b="1" spc="-9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Economic, </a:t>
            </a:r>
            <a:r>
              <a:rPr sz="2800" b="1">
                <a:latin typeface="Trebuchet MS"/>
                <a:cs typeface="Trebuchet MS"/>
              </a:rPr>
              <a:t>Social,</a:t>
            </a:r>
            <a:r>
              <a:rPr sz="2800" b="1" spc="4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Technological,</a:t>
            </a:r>
            <a:r>
              <a:rPr sz="2800" b="1" spc="1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Legal, Environmental.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751578" y="5332882"/>
            <a:ext cx="6500495" cy="845819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415"/>
              </a:spcBef>
            </a:pPr>
            <a:r>
              <a:rPr sz="2800" b="1" spc="85">
                <a:latin typeface="Trebuchet MS"/>
                <a:cs typeface="Trebuchet MS"/>
              </a:rPr>
              <a:t>Role</a:t>
            </a:r>
            <a:r>
              <a:rPr sz="2800" b="1" spc="-160">
                <a:latin typeface="Trebuchet MS"/>
                <a:cs typeface="Trebuchet MS"/>
              </a:rPr>
              <a:t> </a:t>
            </a:r>
            <a:r>
              <a:rPr sz="2800" b="1" spc="-55">
                <a:latin typeface="Trebuchet MS"/>
                <a:cs typeface="Trebuchet MS"/>
              </a:rPr>
              <a:t>in</a:t>
            </a:r>
            <a:r>
              <a:rPr sz="2800" b="1" spc="-165">
                <a:latin typeface="Trebuchet MS"/>
                <a:cs typeface="Trebuchet MS"/>
              </a:rPr>
              <a:t> </a:t>
            </a:r>
            <a:r>
              <a:rPr sz="2800" b="1" spc="50">
                <a:latin typeface="Trebuchet MS"/>
                <a:cs typeface="Trebuchet MS"/>
              </a:rPr>
              <a:t>Business:</a:t>
            </a:r>
            <a:r>
              <a:rPr sz="2800" b="1" spc="-150">
                <a:latin typeface="Trebuchet MS"/>
                <a:cs typeface="Trebuchet MS"/>
              </a:rPr>
              <a:t> </a:t>
            </a:r>
            <a:r>
              <a:rPr sz="2800" b="1" spc="130">
                <a:latin typeface="Trebuchet MS"/>
                <a:cs typeface="Trebuchet MS"/>
              </a:rPr>
              <a:t>How</a:t>
            </a:r>
            <a:r>
              <a:rPr sz="2800" b="1" spc="-150">
                <a:latin typeface="Trebuchet MS"/>
                <a:cs typeface="Trebuchet MS"/>
              </a:rPr>
              <a:t> </a:t>
            </a:r>
            <a:r>
              <a:rPr sz="2800" b="1" spc="95">
                <a:latin typeface="Trebuchet MS"/>
                <a:cs typeface="Trebuchet MS"/>
              </a:rPr>
              <a:t>PESTLE</a:t>
            </a:r>
            <a:r>
              <a:rPr sz="2800" b="1" spc="-13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informs </a:t>
            </a:r>
            <a:r>
              <a:rPr sz="2800" b="1" spc="80">
                <a:latin typeface="Trebuchet MS"/>
                <a:cs typeface="Trebuchet MS"/>
              </a:rPr>
              <a:t>business</a:t>
            </a:r>
            <a:r>
              <a:rPr sz="2800" b="1" spc="-14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strategies.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0604" y="1421891"/>
            <a:ext cx="11931650" cy="5400040"/>
            <a:chOff x="260604" y="1421891"/>
            <a:chExt cx="11931650" cy="540004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08575" y="1421891"/>
              <a:ext cx="7246620" cy="119481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50688" y="1563192"/>
              <a:ext cx="6967982" cy="9158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22063" y="2388108"/>
              <a:ext cx="7767828" cy="18790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754880" y="2820924"/>
              <a:ext cx="6913626" cy="102488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82668" y="4032503"/>
              <a:ext cx="7330440" cy="119481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724907" y="4173562"/>
              <a:ext cx="7051167" cy="91583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291583" y="4975904"/>
              <a:ext cx="7900415" cy="184556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24400" y="5408676"/>
              <a:ext cx="7050785" cy="99136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60604" y="1562099"/>
              <a:ext cx="4037838" cy="348005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28472" y="2438400"/>
              <a:ext cx="3129533" cy="132054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21436" y="3041903"/>
              <a:ext cx="2821686" cy="132054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1126337" y="2646121"/>
            <a:ext cx="2205355" cy="130111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05410" marR="5080" indent="-93345">
              <a:lnSpc>
                <a:spcPts val="4750"/>
              </a:lnSpc>
              <a:spcBef>
                <a:spcPts val="705"/>
              </a:spcBef>
            </a:pPr>
            <a:r>
              <a:rPr sz="4400" b="1" spc="45">
                <a:solidFill>
                  <a:srgbClr val="FFFFFF"/>
                </a:solidFill>
                <a:latin typeface="Trebuchet MS"/>
                <a:cs typeface="Trebuchet MS"/>
              </a:rPr>
              <a:t>Political </a:t>
            </a:r>
            <a:r>
              <a:rPr sz="4400" b="1" spc="65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251959" y="0"/>
            <a:ext cx="7907020" cy="5116195"/>
            <a:chOff x="4251959" y="0"/>
            <a:chExt cx="7907020" cy="5116195"/>
          </a:xfrm>
        </p:grpSpPr>
        <p:sp>
          <p:nvSpPr>
            <p:cNvPr id="16" name="object 16"/>
            <p:cNvSpPr/>
            <p:nvPr/>
          </p:nvSpPr>
          <p:spPr>
            <a:xfrm>
              <a:off x="4905755" y="5113020"/>
              <a:ext cx="6666230" cy="0"/>
            </a:xfrm>
            <a:custGeom>
              <a:avLst/>
              <a:gdLst/>
              <a:ahLst/>
              <a:cxnLst/>
              <a:rect l="l" t="t" r="r" b="b"/>
              <a:pathLst>
                <a:path w="6666230">
                  <a:moveTo>
                    <a:pt x="0" y="0"/>
                  </a:moveTo>
                  <a:lnTo>
                    <a:pt x="6665976" y="0"/>
                  </a:lnTo>
                </a:path>
              </a:pathLst>
            </a:custGeom>
            <a:ln w="6350">
              <a:solidFill>
                <a:srgbClr val="A3A3A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251959" y="0"/>
              <a:ext cx="7906511" cy="171602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684775" y="266700"/>
              <a:ext cx="7052309" cy="1027938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4954651" y="324739"/>
            <a:ext cx="53295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rebuchet MS"/>
                <a:cs typeface="Trebuchet MS"/>
              </a:rPr>
              <a:t>Government</a:t>
            </a:r>
            <a:r>
              <a:rPr sz="2400" b="1" spc="-125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Policies: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-25">
                <a:latin typeface="Trebuchet MS"/>
                <a:cs typeface="Trebuchet MS"/>
              </a:rPr>
              <a:t>Tax</a:t>
            </a:r>
            <a:r>
              <a:rPr sz="2400" b="1" spc="-229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laws,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trade </a:t>
            </a:r>
            <a:r>
              <a:rPr sz="2400" b="1">
                <a:latin typeface="Trebuchet MS"/>
                <a:cs typeface="Trebuchet MS"/>
              </a:rPr>
              <a:t>regulations,</a:t>
            </a:r>
            <a:r>
              <a:rPr sz="2400" b="1" spc="-50">
                <a:latin typeface="Trebuchet MS"/>
                <a:cs typeface="Trebuchet MS"/>
              </a:rPr>
              <a:t> </a:t>
            </a:r>
            <a:r>
              <a:rPr sz="2400" b="1" spc="95">
                <a:latin typeface="Trebuchet MS"/>
                <a:cs typeface="Trebuchet MS"/>
              </a:rPr>
              <a:t>and</a:t>
            </a:r>
            <a:r>
              <a:rPr sz="2400" b="1" spc="-65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political</a:t>
            </a:r>
            <a:r>
              <a:rPr sz="2400" b="1" spc="-50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stability.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5039359" y="1571067"/>
            <a:ext cx="6104890" cy="8115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7500"/>
              </a:lnSpc>
              <a:spcBef>
                <a:spcPts val="95"/>
              </a:spcBef>
            </a:pPr>
            <a:r>
              <a:rPr sz="2400" b="1">
                <a:solidFill>
                  <a:srgbClr val="000000"/>
                </a:solidFill>
                <a:latin typeface="Trebuchet MS"/>
                <a:cs typeface="Trebuchet MS"/>
              </a:rPr>
              <a:t>International</a:t>
            </a:r>
            <a:r>
              <a:rPr sz="2400" b="1" spc="-16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>
                <a:solidFill>
                  <a:srgbClr val="000000"/>
                </a:solidFill>
                <a:latin typeface="Trebuchet MS"/>
                <a:cs typeface="Trebuchet MS"/>
              </a:rPr>
              <a:t>Relations:</a:t>
            </a:r>
            <a:r>
              <a:rPr sz="2400" b="1" spc="-17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>
                <a:solidFill>
                  <a:srgbClr val="000000"/>
                </a:solidFill>
                <a:latin typeface="Trebuchet MS"/>
                <a:cs typeface="Trebuchet MS"/>
              </a:rPr>
              <a:t>Trade</a:t>
            </a:r>
            <a:r>
              <a:rPr sz="2400" b="1" spc="-23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 spc="55">
                <a:solidFill>
                  <a:srgbClr val="000000"/>
                </a:solidFill>
                <a:latin typeface="Trebuchet MS"/>
                <a:cs typeface="Trebuchet MS"/>
              </a:rPr>
              <a:t>agreements </a:t>
            </a:r>
            <a:r>
              <a:rPr sz="2400" b="1" spc="95">
                <a:solidFill>
                  <a:srgbClr val="000000"/>
                </a:solidFill>
                <a:latin typeface="Trebuchet MS"/>
                <a:cs typeface="Trebuchet MS"/>
              </a:rPr>
              <a:t>and</a:t>
            </a:r>
            <a:r>
              <a:rPr sz="2400" b="1" spc="-18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 spc="50">
                <a:solidFill>
                  <a:srgbClr val="000000"/>
                </a:solidFill>
                <a:latin typeface="Trebuchet MS"/>
                <a:cs typeface="Trebuchet MS"/>
              </a:rPr>
              <a:t>diplomatic</a:t>
            </a:r>
            <a:r>
              <a:rPr sz="2400" b="1" spc="-13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>
                <a:solidFill>
                  <a:srgbClr val="000000"/>
                </a:solidFill>
                <a:latin typeface="Trebuchet MS"/>
                <a:cs typeface="Trebuchet MS"/>
              </a:rPr>
              <a:t>relations</a:t>
            </a:r>
            <a:r>
              <a:rPr sz="2400" b="1" spc="-16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400" b="1" spc="-10">
                <a:solidFill>
                  <a:srgbClr val="000000"/>
                </a:solidFill>
                <a:latin typeface="Trebuchet MS"/>
                <a:cs typeface="Trebuchet MS"/>
              </a:rPr>
              <a:t>impact.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973192" y="2895981"/>
            <a:ext cx="6379845" cy="812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7500"/>
              </a:lnSpc>
              <a:spcBef>
                <a:spcPts val="100"/>
              </a:spcBef>
            </a:pPr>
            <a:r>
              <a:rPr sz="2400" b="1" spc="65">
                <a:latin typeface="Trebuchet MS"/>
                <a:cs typeface="Trebuchet MS"/>
              </a:rPr>
              <a:t>Regulation</a:t>
            </a:r>
            <a:r>
              <a:rPr sz="2400" b="1" spc="-229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Influence:</a:t>
            </a:r>
            <a:r>
              <a:rPr sz="2400" b="1" spc="-204">
                <a:latin typeface="Trebuchet MS"/>
                <a:cs typeface="Trebuchet MS"/>
              </a:rPr>
              <a:t> </a:t>
            </a:r>
            <a:r>
              <a:rPr sz="2400" b="1" spc="55">
                <a:latin typeface="Trebuchet MS"/>
                <a:cs typeface="Trebuchet MS"/>
              </a:rPr>
              <a:t>Compliance </a:t>
            </a:r>
            <a:r>
              <a:rPr sz="2400" b="1">
                <a:latin typeface="Trebuchet MS"/>
                <a:cs typeface="Trebuchet MS"/>
              </a:rPr>
              <a:t>requirements</a:t>
            </a:r>
            <a:r>
              <a:rPr sz="2400" b="1" spc="-40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affecting</a:t>
            </a:r>
            <a:r>
              <a:rPr sz="2400" b="1" spc="-90">
                <a:latin typeface="Trebuchet MS"/>
                <a:cs typeface="Trebuchet MS"/>
              </a:rPr>
              <a:t> </a:t>
            </a:r>
            <a:r>
              <a:rPr sz="2400" b="1" spc="70">
                <a:latin typeface="Trebuchet MS"/>
                <a:cs typeface="Trebuchet MS"/>
              </a:rPr>
              <a:t>business</a:t>
            </a:r>
            <a:r>
              <a:rPr sz="2400" b="1" spc="-4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operations.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906517" y="4249038"/>
            <a:ext cx="5983605" cy="19710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05" marR="5080">
              <a:lnSpc>
                <a:spcPct val="107500"/>
              </a:lnSpc>
              <a:spcBef>
                <a:spcPts val="100"/>
              </a:spcBef>
            </a:pPr>
            <a:r>
              <a:rPr sz="2400" b="1">
                <a:latin typeface="Trebuchet MS"/>
                <a:cs typeface="Trebuchet MS"/>
              </a:rPr>
              <a:t>Lobbying:</a:t>
            </a:r>
            <a:r>
              <a:rPr sz="2400" b="1" spc="-40">
                <a:latin typeface="Trebuchet MS"/>
                <a:cs typeface="Trebuchet MS"/>
              </a:rPr>
              <a:t> </a:t>
            </a:r>
            <a:r>
              <a:rPr sz="2400" b="1" spc="80">
                <a:latin typeface="Trebuchet MS"/>
                <a:cs typeface="Trebuchet MS"/>
              </a:rPr>
              <a:t>Business</a:t>
            </a:r>
            <a:r>
              <a:rPr sz="2400" b="1" spc="-25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influence</a:t>
            </a:r>
            <a:r>
              <a:rPr sz="2400" b="1" spc="-45">
                <a:latin typeface="Trebuchet MS"/>
                <a:cs typeface="Trebuchet MS"/>
              </a:rPr>
              <a:t> </a:t>
            </a:r>
            <a:r>
              <a:rPr sz="2400" b="1" spc="50">
                <a:latin typeface="Trebuchet MS"/>
                <a:cs typeface="Trebuchet MS"/>
              </a:rPr>
              <a:t>on</a:t>
            </a:r>
            <a:r>
              <a:rPr sz="2400" b="1" spc="-70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political decisions.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2400" b="1" spc="114">
                <a:latin typeface="Trebuchet MS"/>
                <a:cs typeface="Trebuchet MS"/>
              </a:rPr>
              <a:t>Case</a:t>
            </a:r>
            <a:r>
              <a:rPr sz="2400" b="1" spc="-150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Example:</a:t>
            </a:r>
            <a:r>
              <a:rPr sz="2400" b="1" spc="-130">
                <a:latin typeface="Trebuchet MS"/>
                <a:cs typeface="Trebuchet MS"/>
              </a:rPr>
              <a:t> </a:t>
            </a:r>
            <a:r>
              <a:rPr sz="2400" b="1" spc="75">
                <a:latin typeface="Trebuchet MS"/>
                <a:cs typeface="Trebuchet MS"/>
              </a:rPr>
              <a:t>A</a:t>
            </a:r>
            <a:r>
              <a:rPr sz="2400" b="1" spc="-125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tech</a:t>
            </a:r>
            <a:r>
              <a:rPr sz="2400" b="1" spc="-160">
                <a:latin typeface="Trebuchet MS"/>
                <a:cs typeface="Trebuchet MS"/>
              </a:rPr>
              <a:t> </a:t>
            </a:r>
            <a:r>
              <a:rPr sz="2400" b="1" spc="65">
                <a:latin typeface="Trebuchet MS"/>
                <a:cs typeface="Trebuchet MS"/>
              </a:rPr>
              <a:t>company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20"/>
              </a:spcBef>
            </a:pPr>
            <a:r>
              <a:rPr sz="2400" b="1" spc="55">
                <a:latin typeface="Trebuchet MS"/>
                <a:cs typeface="Trebuchet MS"/>
              </a:rPr>
              <a:t>navigating</a:t>
            </a:r>
            <a:r>
              <a:rPr sz="2400" b="1" spc="-55">
                <a:latin typeface="Trebuchet MS"/>
                <a:cs typeface="Trebuchet MS"/>
              </a:rPr>
              <a:t> </a:t>
            </a:r>
            <a:r>
              <a:rPr sz="2400" b="1" spc="70">
                <a:latin typeface="Trebuchet MS"/>
                <a:cs typeface="Trebuchet MS"/>
              </a:rPr>
              <a:t>data</a:t>
            </a:r>
            <a:r>
              <a:rPr sz="2400" b="1" spc="-140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privacy</a:t>
            </a:r>
            <a:r>
              <a:rPr sz="2400" b="1" spc="-12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laws.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415796"/>
            <a:ext cx="3914775" cy="3199765"/>
            <a:chOff x="0" y="1415796"/>
            <a:chExt cx="3914775" cy="31997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415796"/>
              <a:ext cx="3914394" cy="319963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76" y="2170176"/>
              <a:ext cx="3597402" cy="13205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4236" y="2773680"/>
              <a:ext cx="2821686" cy="1320546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34441" y="2377262"/>
            <a:ext cx="2673350" cy="130111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40360" marR="5080" indent="-327660">
              <a:lnSpc>
                <a:spcPts val="4750"/>
              </a:lnSpc>
              <a:spcBef>
                <a:spcPts val="705"/>
              </a:spcBef>
            </a:pPr>
            <a:r>
              <a:rPr sz="4400" b="1" spc="110">
                <a:solidFill>
                  <a:srgbClr val="FFFFFF"/>
                </a:solidFill>
                <a:latin typeface="Trebuchet MS"/>
                <a:cs typeface="Trebuchet MS"/>
              </a:rPr>
              <a:t>Economic </a:t>
            </a:r>
            <a:r>
              <a:rPr sz="4400" b="1" spc="55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656076" y="155447"/>
            <a:ext cx="8136890" cy="1445260"/>
            <a:chOff x="3656076" y="155447"/>
            <a:chExt cx="8136890" cy="1445260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56076" y="155447"/>
              <a:ext cx="8136635" cy="14447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86200" y="385825"/>
              <a:ext cx="7685532" cy="993648"/>
            </a:xfrm>
            <a:prstGeom prst="rect">
              <a:avLst/>
            </a:prstGeom>
          </p:spPr>
        </p:pic>
      </p:grp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3905" rIns="0" bIns="0" rtlCol="0">
            <a:spAutoFit/>
          </a:bodyPr>
          <a:lstStyle/>
          <a:p>
            <a:pPr marL="3801110" marR="5080">
              <a:lnSpc>
                <a:spcPts val="2800"/>
              </a:lnSpc>
              <a:spcBef>
                <a:spcPts val="355"/>
              </a:spcBef>
            </a:pPr>
            <a:r>
              <a:rPr sz="2500" b="1" spc="60">
                <a:solidFill>
                  <a:srgbClr val="000000"/>
                </a:solidFill>
                <a:latin typeface="Trebuchet MS"/>
                <a:cs typeface="Trebuchet MS"/>
              </a:rPr>
              <a:t>Economic</a:t>
            </a:r>
            <a:r>
              <a:rPr sz="2500" b="1" spc="-16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 spc="-10">
                <a:solidFill>
                  <a:srgbClr val="000000"/>
                </a:solidFill>
                <a:latin typeface="Trebuchet MS"/>
                <a:cs typeface="Trebuchet MS"/>
              </a:rPr>
              <a:t>Indicators:</a:t>
            </a:r>
            <a:r>
              <a:rPr sz="2500" b="1" spc="-17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 spc="125">
                <a:solidFill>
                  <a:srgbClr val="000000"/>
                </a:solidFill>
                <a:latin typeface="Trebuchet MS"/>
                <a:cs typeface="Trebuchet MS"/>
              </a:rPr>
              <a:t>GDP</a:t>
            </a:r>
            <a:r>
              <a:rPr sz="2500" b="1" spc="-17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>
                <a:solidFill>
                  <a:srgbClr val="000000"/>
                </a:solidFill>
                <a:latin typeface="Trebuchet MS"/>
                <a:cs typeface="Trebuchet MS"/>
              </a:rPr>
              <a:t>growth,</a:t>
            </a:r>
            <a:r>
              <a:rPr sz="2500" b="1" spc="-18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>
                <a:solidFill>
                  <a:srgbClr val="000000"/>
                </a:solidFill>
                <a:latin typeface="Trebuchet MS"/>
                <a:cs typeface="Trebuchet MS"/>
              </a:rPr>
              <a:t>inflation</a:t>
            </a:r>
            <a:r>
              <a:rPr sz="2500" b="1" spc="-17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 spc="-10">
                <a:solidFill>
                  <a:srgbClr val="000000"/>
                </a:solidFill>
                <a:latin typeface="Trebuchet MS"/>
                <a:cs typeface="Trebuchet MS"/>
              </a:rPr>
              <a:t>rates, </a:t>
            </a:r>
            <a:r>
              <a:rPr sz="2500" b="1" spc="65">
                <a:solidFill>
                  <a:srgbClr val="000000"/>
                </a:solidFill>
                <a:latin typeface="Trebuchet MS"/>
                <a:cs typeface="Trebuchet MS"/>
              </a:rPr>
              <a:t>economic</a:t>
            </a:r>
            <a:r>
              <a:rPr sz="2500" b="1" spc="-22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500" b="1" spc="-10">
                <a:solidFill>
                  <a:srgbClr val="000000"/>
                </a:solidFill>
                <a:latin typeface="Trebuchet MS"/>
                <a:cs typeface="Trebuchet MS"/>
              </a:rPr>
              <a:t>cycles.</a:t>
            </a:r>
            <a:endParaRPr sz="2500">
              <a:latin typeface="Trebuchet MS"/>
              <a:cs typeface="Trebuchet MS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656076" y="1380744"/>
            <a:ext cx="8136890" cy="1445260"/>
            <a:chOff x="3656076" y="1380744"/>
            <a:chExt cx="8136890" cy="1445260"/>
          </a:xfrm>
        </p:grpSpPr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56076" y="1380744"/>
              <a:ext cx="8136635" cy="144475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86200" y="1610487"/>
              <a:ext cx="7685532" cy="993648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125848" y="1717929"/>
            <a:ext cx="7082155" cy="76136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355"/>
              </a:spcBef>
            </a:pPr>
            <a:r>
              <a:rPr sz="2500" b="1" spc="85">
                <a:latin typeface="Trebuchet MS"/>
                <a:cs typeface="Trebuchet MS"/>
              </a:rPr>
              <a:t>Global</a:t>
            </a:r>
            <a:r>
              <a:rPr sz="2500" b="1" spc="-210">
                <a:latin typeface="Trebuchet MS"/>
                <a:cs typeface="Trebuchet MS"/>
              </a:rPr>
              <a:t> </a:t>
            </a:r>
            <a:r>
              <a:rPr sz="2500" b="1" spc="-40">
                <a:latin typeface="Trebuchet MS"/>
                <a:cs typeface="Trebuchet MS"/>
              </a:rPr>
              <a:t>Trade:</a:t>
            </a:r>
            <a:r>
              <a:rPr sz="2500" b="1" spc="-215">
                <a:latin typeface="Trebuchet MS"/>
                <a:cs typeface="Trebuchet MS"/>
              </a:rPr>
              <a:t> </a:t>
            </a:r>
            <a:r>
              <a:rPr sz="2500" b="1" spc="70">
                <a:latin typeface="Trebuchet MS"/>
                <a:cs typeface="Trebuchet MS"/>
              </a:rPr>
              <a:t>Exchange</a:t>
            </a:r>
            <a:r>
              <a:rPr sz="2500" b="1" spc="-150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rates</a:t>
            </a:r>
            <a:r>
              <a:rPr sz="2500" b="1" spc="-215">
                <a:latin typeface="Trebuchet MS"/>
                <a:cs typeface="Trebuchet MS"/>
              </a:rPr>
              <a:t> </a:t>
            </a:r>
            <a:r>
              <a:rPr sz="2500" b="1" spc="85">
                <a:latin typeface="Trebuchet MS"/>
                <a:cs typeface="Trebuchet MS"/>
              </a:rPr>
              <a:t>and</a:t>
            </a:r>
            <a:r>
              <a:rPr sz="2500" b="1" spc="-200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international </a:t>
            </a:r>
            <a:r>
              <a:rPr sz="2500" b="1" spc="65">
                <a:latin typeface="Trebuchet MS"/>
                <a:cs typeface="Trebuchet MS"/>
              </a:rPr>
              <a:t>economic</a:t>
            </a:r>
            <a:r>
              <a:rPr sz="2500" b="1" spc="-220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relations.</a:t>
            </a:r>
            <a:endParaRPr sz="2500">
              <a:latin typeface="Trebuchet MS"/>
              <a:cs typeface="Trebuchet MS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646932" y="2606039"/>
            <a:ext cx="8136890" cy="1446530"/>
            <a:chOff x="3646932" y="2606039"/>
            <a:chExt cx="8136890" cy="1446530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646932" y="2606039"/>
              <a:ext cx="8136635" cy="14462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876421" y="2836290"/>
              <a:ext cx="7685532" cy="995172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4125848" y="2913075"/>
            <a:ext cx="7005320" cy="762000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800"/>
              </a:lnSpc>
              <a:spcBef>
                <a:spcPts val="355"/>
              </a:spcBef>
            </a:pPr>
            <a:r>
              <a:rPr sz="2500" b="1" spc="85">
                <a:latin typeface="Trebuchet MS"/>
                <a:cs typeface="Trebuchet MS"/>
              </a:rPr>
              <a:t>Business</a:t>
            </a:r>
            <a:r>
              <a:rPr sz="2500" b="1" spc="-114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Impact:</a:t>
            </a:r>
            <a:r>
              <a:rPr sz="2500" b="1" spc="-130">
                <a:latin typeface="Trebuchet MS"/>
                <a:cs typeface="Trebuchet MS"/>
              </a:rPr>
              <a:t> </a:t>
            </a:r>
            <a:r>
              <a:rPr sz="2500" b="1" spc="114">
                <a:latin typeface="Trebuchet MS"/>
                <a:cs typeface="Trebuchet MS"/>
              </a:rPr>
              <a:t>How</a:t>
            </a:r>
            <a:r>
              <a:rPr sz="2500" b="1" spc="-165">
                <a:latin typeface="Trebuchet MS"/>
                <a:cs typeface="Trebuchet MS"/>
              </a:rPr>
              <a:t> </a:t>
            </a:r>
            <a:r>
              <a:rPr sz="2500" b="1" spc="65">
                <a:latin typeface="Trebuchet MS"/>
                <a:cs typeface="Trebuchet MS"/>
              </a:rPr>
              <a:t>economic</a:t>
            </a:r>
            <a:r>
              <a:rPr sz="2500" b="1" spc="-140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factors</a:t>
            </a:r>
            <a:r>
              <a:rPr sz="2500" b="1" spc="-120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affect </a:t>
            </a:r>
            <a:r>
              <a:rPr sz="2500" b="1" spc="-20">
                <a:latin typeface="Trebuchet MS"/>
                <a:cs typeface="Trebuchet MS"/>
              </a:rPr>
              <a:t>pricing,</a:t>
            </a:r>
            <a:r>
              <a:rPr sz="2500" b="1" spc="-140">
                <a:latin typeface="Trebuchet MS"/>
                <a:cs typeface="Trebuchet MS"/>
              </a:rPr>
              <a:t> </a:t>
            </a:r>
            <a:r>
              <a:rPr sz="2500" b="1" spc="-50">
                <a:latin typeface="Trebuchet MS"/>
                <a:cs typeface="Trebuchet MS"/>
              </a:rPr>
              <a:t>hiring,</a:t>
            </a:r>
            <a:r>
              <a:rPr sz="2500" b="1" spc="-155">
                <a:latin typeface="Trebuchet MS"/>
                <a:cs typeface="Trebuchet MS"/>
              </a:rPr>
              <a:t> </a:t>
            </a:r>
            <a:r>
              <a:rPr sz="2500" b="1" spc="85">
                <a:latin typeface="Trebuchet MS"/>
                <a:cs typeface="Trebuchet MS"/>
              </a:rPr>
              <a:t>and</a:t>
            </a:r>
            <a:r>
              <a:rPr sz="2500" b="1" spc="-145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expansion.</a:t>
            </a:r>
            <a:endParaRPr sz="2500">
              <a:latin typeface="Trebuchet MS"/>
              <a:cs typeface="Trebuchet MS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685032" y="3803903"/>
            <a:ext cx="8155305" cy="2728595"/>
            <a:chOff x="3685032" y="3803903"/>
            <a:chExt cx="8155305" cy="2728595"/>
          </a:xfrm>
        </p:grpSpPr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703320" y="3803903"/>
              <a:ext cx="8136635" cy="152247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933444" y="4033519"/>
              <a:ext cx="7685532" cy="107188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685032" y="5085638"/>
              <a:ext cx="8135111" cy="14462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914394" y="5315064"/>
              <a:ext cx="7685532" cy="995172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4108830" y="4186504"/>
            <a:ext cx="6526530" cy="2030730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306070">
              <a:lnSpc>
                <a:spcPts val="2800"/>
              </a:lnSpc>
              <a:spcBef>
                <a:spcPts val="355"/>
              </a:spcBef>
            </a:pPr>
            <a:r>
              <a:rPr sz="2500" b="1">
                <a:latin typeface="Trebuchet MS"/>
                <a:cs typeface="Trebuchet MS"/>
              </a:rPr>
              <a:t>Industry-</a:t>
            </a:r>
            <a:r>
              <a:rPr sz="2500" b="1" spc="55">
                <a:latin typeface="Trebuchet MS"/>
                <a:cs typeface="Trebuchet MS"/>
              </a:rPr>
              <a:t>Specific</a:t>
            </a:r>
            <a:r>
              <a:rPr sz="2500" b="1" spc="70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Examples:</a:t>
            </a:r>
            <a:r>
              <a:rPr sz="2500" b="1" spc="-5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Retail </a:t>
            </a:r>
            <a:r>
              <a:rPr sz="2500" b="1" spc="-10">
                <a:latin typeface="Trebuchet MS"/>
                <a:cs typeface="Trebuchet MS"/>
              </a:rPr>
              <a:t>sector </a:t>
            </a:r>
            <a:r>
              <a:rPr sz="2500" b="1">
                <a:latin typeface="Trebuchet MS"/>
                <a:cs typeface="Trebuchet MS"/>
              </a:rPr>
              <a:t>sensitivity</a:t>
            </a:r>
            <a:r>
              <a:rPr sz="2500" b="1" spc="-165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to</a:t>
            </a:r>
            <a:r>
              <a:rPr sz="2500" b="1" spc="-204">
                <a:latin typeface="Trebuchet MS"/>
                <a:cs typeface="Trebuchet MS"/>
              </a:rPr>
              <a:t> </a:t>
            </a:r>
            <a:r>
              <a:rPr sz="2500" b="1" spc="65">
                <a:latin typeface="Trebuchet MS"/>
                <a:cs typeface="Trebuchet MS"/>
              </a:rPr>
              <a:t>economic</a:t>
            </a:r>
            <a:r>
              <a:rPr sz="2500" b="1" spc="-160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changes.</a:t>
            </a:r>
            <a:endParaRPr sz="25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90"/>
              </a:spcBef>
            </a:pPr>
            <a:endParaRPr sz="2500">
              <a:latin typeface="Trebuchet MS"/>
              <a:cs typeface="Trebuchet MS"/>
            </a:endParaRPr>
          </a:p>
          <a:p>
            <a:pPr marL="35560" marR="5080">
              <a:lnSpc>
                <a:spcPts val="2800"/>
              </a:lnSpc>
              <a:spcBef>
                <a:spcPts val="5"/>
              </a:spcBef>
            </a:pPr>
            <a:r>
              <a:rPr sz="2500" b="1" spc="110">
                <a:latin typeface="Trebuchet MS"/>
                <a:cs typeface="Trebuchet MS"/>
              </a:rPr>
              <a:t>Case</a:t>
            </a:r>
            <a:r>
              <a:rPr sz="2500" b="1" spc="-145">
                <a:latin typeface="Trebuchet MS"/>
                <a:cs typeface="Trebuchet MS"/>
              </a:rPr>
              <a:t> </a:t>
            </a:r>
            <a:r>
              <a:rPr sz="2500" b="1">
                <a:latin typeface="Trebuchet MS"/>
                <a:cs typeface="Trebuchet MS"/>
              </a:rPr>
              <a:t>Snippet:</a:t>
            </a:r>
            <a:r>
              <a:rPr sz="2500" b="1" spc="-125">
                <a:latin typeface="Trebuchet MS"/>
                <a:cs typeface="Trebuchet MS"/>
              </a:rPr>
              <a:t> </a:t>
            </a:r>
            <a:r>
              <a:rPr sz="2500" b="1" spc="75">
                <a:latin typeface="Trebuchet MS"/>
                <a:cs typeface="Trebuchet MS"/>
              </a:rPr>
              <a:t>A</a:t>
            </a:r>
            <a:r>
              <a:rPr sz="2500" b="1" spc="-165">
                <a:latin typeface="Trebuchet MS"/>
                <a:cs typeface="Trebuchet MS"/>
              </a:rPr>
              <a:t> </a:t>
            </a:r>
            <a:r>
              <a:rPr sz="2500" b="1" spc="90">
                <a:latin typeface="Trebuchet MS"/>
                <a:cs typeface="Trebuchet MS"/>
              </a:rPr>
              <a:t>small</a:t>
            </a:r>
            <a:r>
              <a:rPr sz="2500" b="1" spc="-150">
                <a:latin typeface="Trebuchet MS"/>
                <a:cs typeface="Trebuchet MS"/>
              </a:rPr>
              <a:t> </a:t>
            </a:r>
            <a:r>
              <a:rPr sz="2500" b="1" spc="65">
                <a:latin typeface="Trebuchet MS"/>
                <a:cs typeface="Trebuchet MS"/>
              </a:rPr>
              <a:t>business</a:t>
            </a:r>
            <a:r>
              <a:rPr sz="2500" b="1" spc="-140">
                <a:latin typeface="Trebuchet MS"/>
                <a:cs typeface="Trebuchet MS"/>
              </a:rPr>
              <a:t> </a:t>
            </a:r>
            <a:r>
              <a:rPr sz="2500" b="1" spc="70">
                <a:latin typeface="Trebuchet MS"/>
                <a:cs typeface="Trebuchet MS"/>
              </a:rPr>
              <a:t>adapting</a:t>
            </a:r>
            <a:r>
              <a:rPr sz="2500" b="1" spc="-110">
                <a:latin typeface="Trebuchet MS"/>
                <a:cs typeface="Trebuchet MS"/>
              </a:rPr>
              <a:t> </a:t>
            </a:r>
            <a:r>
              <a:rPr sz="2500" b="1" spc="-25">
                <a:latin typeface="Trebuchet MS"/>
                <a:cs typeface="Trebuchet MS"/>
              </a:rPr>
              <a:t>to </a:t>
            </a:r>
            <a:r>
              <a:rPr sz="2500" b="1" spc="60">
                <a:latin typeface="Trebuchet MS"/>
                <a:cs typeface="Trebuchet MS"/>
              </a:rPr>
              <a:t>economic</a:t>
            </a:r>
            <a:r>
              <a:rPr sz="2500" b="1" spc="-125">
                <a:latin typeface="Trebuchet MS"/>
                <a:cs typeface="Trebuchet MS"/>
              </a:rPr>
              <a:t> </a:t>
            </a:r>
            <a:r>
              <a:rPr sz="2500" b="1" spc="-10">
                <a:latin typeface="Trebuchet MS"/>
                <a:cs typeface="Trebuchet MS"/>
              </a:rPr>
              <a:t>downturns.</a:t>
            </a:r>
            <a:endParaRPr sz="2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0095" cy="1942464"/>
            <a:chOff x="0" y="0"/>
            <a:chExt cx="12190095" cy="194246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9714" cy="194233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94759" y="185928"/>
              <a:ext cx="4594097" cy="1320546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4536" rIns="0" bIns="0" rtlCol="0">
            <a:spAutoFit/>
          </a:bodyPr>
          <a:lstStyle/>
          <a:p>
            <a:pPr marL="3841750">
              <a:lnSpc>
                <a:spcPct val="100000"/>
              </a:lnSpc>
              <a:spcBef>
                <a:spcPts val="105"/>
              </a:spcBef>
            </a:pPr>
            <a:r>
              <a:rPr sz="4400" b="1" spc="155">
                <a:latin typeface="Trebuchet MS"/>
                <a:cs typeface="Trebuchet MS"/>
              </a:rPr>
              <a:t>Social</a:t>
            </a:r>
            <a:r>
              <a:rPr sz="4400" b="1" spc="-245">
                <a:latin typeface="Trebuchet MS"/>
                <a:cs typeface="Trebuchet MS"/>
              </a:rPr>
              <a:t> </a:t>
            </a:r>
            <a:r>
              <a:rPr sz="4400" b="1" spc="75"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5800" y="1828800"/>
            <a:ext cx="2833370" cy="2087880"/>
          </a:xfrm>
          <a:prstGeom prst="rect">
            <a:avLst/>
          </a:prstGeom>
          <a:solidFill>
            <a:srgbClr val="EB7B2F"/>
          </a:solidFill>
        </p:spPr>
        <p:txBody>
          <a:bodyPr vert="horz" wrap="square" lIns="0" tIns="206375" rIns="0" bIns="0" rtlCol="0">
            <a:spAutoFit/>
          </a:bodyPr>
          <a:lstStyle/>
          <a:p>
            <a:pPr marL="340360" marR="325120" indent="-635" algn="ctr">
              <a:lnSpc>
                <a:spcPct val="92000"/>
              </a:lnSpc>
              <a:spcBef>
                <a:spcPts val="1625"/>
              </a:spcBef>
            </a:pPr>
            <a:r>
              <a:rPr sz="2200" b="1" spc="60">
                <a:latin typeface="Trebuchet MS"/>
                <a:cs typeface="Trebuchet MS"/>
              </a:rPr>
              <a:t>Demographic </a:t>
            </a:r>
            <a:r>
              <a:rPr sz="2200" b="1" spc="-35">
                <a:latin typeface="Trebuchet MS"/>
                <a:cs typeface="Trebuchet MS"/>
              </a:rPr>
              <a:t>Trends:</a:t>
            </a:r>
            <a:r>
              <a:rPr sz="2200" b="1" spc="-140">
                <a:latin typeface="Trebuchet MS"/>
                <a:cs typeface="Trebuchet MS"/>
              </a:rPr>
              <a:t> </a:t>
            </a:r>
            <a:r>
              <a:rPr sz="2200" b="1" spc="105">
                <a:latin typeface="Trebuchet MS"/>
                <a:cs typeface="Trebuchet MS"/>
              </a:rPr>
              <a:t>Age </a:t>
            </a:r>
            <a:r>
              <a:rPr sz="2200" b="1" spc="-10">
                <a:latin typeface="Trebuchet MS"/>
                <a:cs typeface="Trebuchet MS"/>
              </a:rPr>
              <a:t>distribution, population </a:t>
            </a:r>
            <a:r>
              <a:rPr sz="2200" b="1">
                <a:latin typeface="Trebuchet MS"/>
                <a:cs typeface="Trebuchet MS"/>
              </a:rPr>
              <a:t>growth,</a:t>
            </a:r>
            <a:r>
              <a:rPr sz="2200" b="1" spc="-16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lifestyle changes.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02379" y="1828800"/>
            <a:ext cx="2833370" cy="1464945"/>
          </a:xfrm>
          <a:prstGeom prst="rect">
            <a:avLst/>
          </a:prstGeom>
          <a:solidFill>
            <a:srgbClr val="D67951"/>
          </a:solidFill>
        </p:spPr>
        <p:txBody>
          <a:bodyPr vert="horz" wrap="square" lIns="0" tIns="206375" rIns="0" bIns="0" rtlCol="0">
            <a:spAutoFit/>
          </a:bodyPr>
          <a:lstStyle/>
          <a:p>
            <a:pPr marL="220345" marR="200660" indent="-3175" algn="ctr">
              <a:lnSpc>
                <a:spcPct val="92000"/>
              </a:lnSpc>
              <a:spcBef>
                <a:spcPts val="1625"/>
              </a:spcBef>
            </a:pPr>
            <a:r>
              <a:rPr sz="2200" b="1" spc="55">
                <a:latin typeface="Trebuchet MS"/>
                <a:cs typeface="Trebuchet MS"/>
              </a:rPr>
              <a:t>Consumer </a:t>
            </a:r>
            <a:r>
              <a:rPr sz="2200" b="1" spc="-10">
                <a:latin typeface="Trebuchet MS"/>
                <a:cs typeface="Trebuchet MS"/>
              </a:rPr>
              <a:t>Behaviour:</a:t>
            </a:r>
            <a:r>
              <a:rPr sz="2200" b="1" spc="-135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Shifts </a:t>
            </a:r>
            <a:r>
              <a:rPr sz="2200" b="1" spc="-45">
                <a:latin typeface="Trebuchet MS"/>
                <a:cs typeface="Trebuchet MS"/>
              </a:rPr>
              <a:t>in</a:t>
            </a:r>
            <a:r>
              <a:rPr sz="2200" b="1" spc="-170">
                <a:latin typeface="Trebuchet MS"/>
                <a:cs typeface="Trebuchet MS"/>
              </a:rPr>
              <a:t> </a:t>
            </a:r>
            <a:r>
              <a:rPr sz="2200" b="1" spc="55">
                <a:latin typeface="Trebuchet MS"/>
                <a:cs typeface="Trebuchet MS"/>
              </a:rPr>
              <a:t>buying</a:t>
            </a:r>
            <a:r>
              <a:rPr sz="2200" b="1" spc="-13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patterns </a:t>
            </a:r>
            <a:r>
              <a:rPr sz="2200" b="1" spc="65">
                <a:latin typeface="Trebuchet MS"/>
                <a:cs typeface="Trebuchet MS"/>
              </a:rPr>
              <a:t>and</a:t>
            </a:r>
            <a:r>
              <a:rPr sz="2200" b="1" spc="-18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preferences.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918959" y="1828800"/>
            <a:ext cx="2833370" cy="2087880"/>
          </a:xfrm>
          <a:prstGeom prst="rect">
            <a:avLst/>
          </a:prstGeom>
          <a:solidFill>
            <a:srgbClr val="C4816E"/>
          </a:solidFill>
        </p:spPr>
        <p:txBody>
          <a:bodyPr vert="horz" wrap="square" lIns="0" tIns="206375" rIns="0" bIns="0" rtlCol="0">
            <a:spAutoFit/>
          </a:bodyPr>
          <a:lstStyle/>
          <a:p>
            <a:pPr marL="458470" marR="440690" indent="3175" algn="ctr">
              <a:lnSpc>
                <a:spcPct val="92000"/>
              </a:lnSpc>
              <a:spcBef>
                <a:spcPts val="1625"/>
              </a:spcBef>
            </a:pPr>
            <a:r>
              <a:rPr sz="2200" b="1" spc="-10">
                <a:latin typeface="Trebuchet MS"/>
                <a:cs typeface="Trebuchet MS"/>
              </a:rPr>
              <a:t>Cultural Dynamics: </a:t>
            </a:r>
            <a:r>
              <a:rPr sz="2200" b="1" spc="65">
                <a:latin typeface="Trebuchet MS"/>
                <a:cs typeface="Trebuchet MS"/>
              </a:rPr>
              <a:t>Impact</a:t>
            </a:r>
            <a:r>
              <a:rPr sz="2200" b="1" spc="-105">
                <a:latin typeface="Trebuchet MS"/>
                <a:cs typeface="Trebuchet MS"/>
              </a:rPr>
              <a:t> </a:t>
            </a:r>
            <a:r>
              <a:rPr sz="2200" b="1" spc="25">
                <a:latin typeface="Trebuchet MS"/>
                <a:cs typeface="Trebuchet MS"/>
              </a:rPr>
              <a:t>on </a:t>
            </a:r>
            <a:r>
              <a:rPr sz="2200" b="1">
                <a:latin typeface="Trebuchet MS"/>
                <a:cs typeface="Trebuchet MS"/>
              </a:rPr>
              <a:t>marketing</a:t>
            </a:r>
            <a:r>
              <a:rPr sz="2200" b="1" spc="50">
                <a:latin typeface="Trebuchet MS"/>
                <a:cs typeface="Trebuchet MS"/>
              </a:rPr>
              <a:t> and </a:t>
            </a:r>
            <a:r>
              <a:rPr sz="2200" b="1" spc="-10">
                <a:latin typeface="Trebuchet MS"/>
                <a:cs typeface="Trebuchet MS"/>
              </a:rPr>
              <a:t>product development.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47800" y="4343437"/>
            <a:ext cx="3200400" cy="1777364"/>
          </a:xfrm>
          <a:prstGeom prst="rect">
            <a:avLst/>
          </a:prstGeom>
          <a:solidFill>
            <a:srgbClr val="B49089"/>
          </a:solidFill>
        </p:spPr>
        <p:txBody>
          <a:bodyPr vert="horz" wrap="square" lIns="0" tIns="208279" rIns="0" bIns="0" rtlCol="0">
            <a:spAutoFit/>
          </a:bodyPr>
          <a:lstStyle/>
          <a:p>
            <a:pPr marL="449580" marR="434975" indent="-1270" algn="ctr">
              <a:lnSpc>
                <a:spcPct val="92000"/>
              </a:lnSpc>
              <a:spcBef>
                <a:spcPts val="1639"/>
              </a:spcBef>
            </a:pPr>
            <a:r>
              <a:rPr sz="2200" b="1" spc="65">
                <a:latin typeface="Trebuchet MS"/>
                <a:cs typeface="Trebuchet MS"/>
              </a:rPr>
              <a:t>Social</a:t>
            </a:r>
            <a:r>
              <a:rPr sz="2200" b="1" spc="-110">
                <a:latin typeface="Trebuchet MS"/>
                <a:cs typeface="Trebuchet MS"/>
              </a:rPr>
              <a:t> </a:t>
            </a:r>
            <a:r>
              <a:rPr sz="2200" b="1" spc="70">
                <a:latin typeface="Trebuchet MS"/>
                <a:cs typeface="Trebuchet MS"/>
              </a:rPr>
              <a:t>Media </a:t>
            </a:r>
            <a:r>
              <a:rPr sz="2200" b="1" spc="-10">
                <a:latin typeface="Trebuchet MS"/>
                <a:cs typeface="Trebuchet MS"/>
              </a:rPr>
              <a:t>Influence:</a:t>
            </a:r>
            <a:r>
              <a:rPr sz="2200" b="1" spc="-120">
                <a:latin typeface="Trebuchet MS"/>
                <a:cs typeface="Trebuchet MS"/>
              </a:rPr>
              <a:t> </a:t>
            </a:r>
            <a:r>
              <a:rPr sz="2200" b="1" spc="65">
                <a:latin typeface="Trebuchet MS"/>
                <a:cs typeface="Trebuchet MS"/>
              </a:rPr>
              <a:t>Role</a:t>
            </a:r>
            <a:r>
              <a:rPr sz="2200" b="1" spc="-125">
                <a:latin typeface="Trebuchet MS"/>
                <a:cs typeface="Trebuchet MS"/>
              </a:rPr>
              <a:t> </a:t>
            </a:r>
            <a:r>
              <a:rPr sz="2200" b="1" spc="-25">
                <a:latin typeface="Trebuchet MS"/>
                <a:cs typeface="Trebuchet MS"/>
              </a:rPr>
              <a:t>in </a:t>
            </a:r>
            <a:r>
              <a:rPr sz="2200" b="1" spc="75">
                <a:latin typeface="Trebuchet MS"/>
                <a:cs typeface="Trebuchet MS"/>
              </a:rPr>
              <a:t>shaping</a:t>
            </a:r>
            <a:r>
              <a:rPr sz="2200" b="1" spc="-140">
                <a:latin typeface="Trebuchet MS"/>
                <a:cs typeface="Trebuchet MS"/>
              </a:rPr>
              <a:t> </a:t>
            </a:r>
            <a:r>
              <a:rPr sz="2200" b="1" spc="-20">
                <a:latin typeface="Trebuchet MS"/>
                <a:cs typeface="Trebuchet MS"/>
              </a:rPr>
              <a:t>brand </a:t>
            </a:r>
            <a:r>
              <a:rPr sz="2200" b="1">
                <a:latin typeface="Trebuchet MS"/>
                <a:cs typeface="Trebuchet MS"/>
              </a:rPr>
              <a:t>perception</a:t>
            </a:r>
            <a:r>
              <a:rPr sz="2200" b="1" spc="15">
                <a:latin typeface="Trebuchet MS"/>
                <a:cs typeface="Trebuchet MS"/>
              </a:rPr>
              <a:t> </a:t>
            </a:r>
            <a:r>
              <a:rPr sz="2200" b="1" spc="40">
                <a:latin typeface="Trebuchet MS"/>
                <a:cs typeface="Trebuchet MS"/>
              </a:rPr>
              <a:t>and </a:t>
            </a:r>
            <a:r>
              <a:rPr sz="2200" b="1" spc="35">
                <a:latin typeface="Trebuchet MS"/>
                <a:cs typeface="Trebuchet MS"/>
              </a:rPr>
              <a:t>engagement.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82615" y="4343349"/>
            <a:ext cx="3428365" cy="1466215"/>
          </a:xfrm>
          <a:prstGeom prst="rect">
            <a:avLst/>
          </a:prstGeom>
          <a:solidFill>
            <a:srgbClr val="A3A3A3"/>
          </a:solidFill>
        </p:spPr>
        <p:txBody>
          <a:bodyPr vert="horz" wrap="square" lIns="0" tIns="208279" rIns="0" bIns="0" rtlCol="0">
            <a:spAutoFit/>
          </a:bodyPr>
          <a:lstStyle/>
          <a:p>
            <a:pPr marL="287020" marR="267970" indent="2540" algn="ctr">
              <a:lnSpc>
                <a:spcPct val="92000"/>
              </a:lnSpc>
              <a:spcBef>
                <a:spcPts val="1639"/>
              </a:spcBef>
            </a:pPr>
            <a:r>
              <a:rPr sz="2200" b="1" spc="105">
                <a:latin typeface="Trebuchet MS"/>
                <a:cs typeface="Trebuchet MS"/>
              </a:rPr>
              <a:t>Case</a:t>
            </a:r>
            <a:r>
              <a:rPr sz="2200" b="1" spc="-16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Example:</a:t>
            </a:r>
            <a:r>
              <a:rPr sz="2200" b="1" spc="-114">
                <a:latin typeface="Trebuchet MS"/>
                <a:cs typeface="Trebuchet MS"/>
              </a:rPr>
              <a:t> </a:t>
            </a:r>
            <a:r>
              <a:rPr sz="2200" b="1" spc="30">
                <a:latin typeface="Trebuchet MS"/>
                <a:cs typeface="Trebuchet MS"/>
              </a:rPr>
              <a:t>A </a:t>
            </a:r>
            <a:r>
              <a:rPr sz="2200" b="1">
                <a:latin typeface="Trebuchet MS"/>
                <a:cs typeface="Trebuchet MS"/>
              </a:rPr>
              <a:t>fashion</a:t>
            </a:r>
            <a:r>
              <a:rPr sz="2200" b="1" spc="5">
                <a:latin typeface="Trebuchet MS"/>
                <a:cs typeface="Trebuchet MS"/>
              </a:rPr>
              <a:t> </a:t>
            </a:r>
            <a:r>
              <a:rPr sz="2200" b="1" spc="35">
                <a:latin typeface="Trebuchet MS"/>
                <a:cs typeface="Trebuchet MS"/>
              </a:rPr>
              <a:t>brand's </a:t>
            </a:r>
            <a:r>
              <a:rPr sz="2200" b="1" spc="55">
                <a:latin typeface="Trebuchet MS"/>
                <a:cs typeface="Trebuchet MS"/>
              </a:rPr>
              <a:t>response</a:t>
            </a:r>
            <a:r>
              <a:rPr sz="2200" b="1" spc="-195">
                <a:latin typeface="Trebuchet MS"/>
                <a:cs typeface="Trebuchet MS"/>
              </a:rPr>
              <a:t> </a:t>
            </a:r>
            <a:r>
              <a:rPr sz="2200" b="1">
                <a:latin typeface="Trebuchet MS"/>
                <a:cs typeface="Trebuchet MS"/>
              </a:rPr>
              <a:t>to</a:t>
            </a:r>
            <a:r>
              <a:rPr sz="2200" b="1" spc="-175">
                <a:latin typeface="Trebuchet MS"/>
                <a:cs typeface="Trebuchet MS"/>
              </a:rPr>
              <a:t> </a:t>
            </a:r>
            <a:r>
              <a:rPr sz="2200" b="1" spc="70">
                <a:latin typeface="Trebuchet MS"/>
                <a:cs typeface="Trebuchet MS"/>
              </a:rPr>
              <a:t>changing </a:t>
            </a:r>
            <a:r>
              <a:rPr sz="2200" b="1" spc="60">
                <a:latin typeface="Trebuchet MS"/>
                <a:cs typeface="Trebuchet MS"/>
              </a:rPr>
              <a:t>consumer</a:t>
            </a:r>
            <a:r>
              <a:rPr sz="2200" b="1" spc="-200">
                <a:latin typeface="Trebuchet MS"/>
                <a:cs typeface="Trebuchet MS"/>
              </a:rPr>
              <a:t> </a:t>
            </a:r>
            <a:r>
              <a:rPr sz="2200" b="1" spc="-10">
                <a:latin typeface="Trebuchet MS"/>
                <a:cs typeface="Trebuchet MS"/>
              </a:rPr>
              <a:t>values.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2031"/>
            <a:ext cx="12192000" cy="6800215"/>
            <a:chOff x="0" y="-2031"/>
            <a:chExt cx="12192000" cy="68002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466087"/>
              <a:ext cx="5325618" cy="319963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53711" y="0"/>
              <a:ext cx="7482078" cy="672617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504" y="5736799"/>
              <a:ext cx="3114421" cy="106135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149852" y="1257426"/>
              <a:ext cx="4248150" cy="485775"/>
            </a:xfrm>
            <a:custGeom>
              <a:avLst/>
              <a:gdLst/>
              <a:ahLst/>
              <a:cxnLst/>
              <a:rect l="l" t="t" r="r" b="b"/>
              <a:pathLst>
                <a:path w="4248150" h="485775">
                  <a:moveTo>
                    <a:pt x="34925" y="59817"/>
                  </a:moveTo>
                  <a:lnTo>
                    <a:pt x="27051" y="52070"/>
                  </a:lnTo>
                  <a:lnTo>
                    <a:pt x="7874" y="52070"/>
                  </a:lnTo>
                  <a:lnTo>
                    <a:pt x="0" y="59817"/>
                  </a:lnTo>
                  <a:lnTo>
                    <a:pt x="0" y="78994"/>
                  </a:lnTo>
                  <a:lnTo>
                    <a:pt x="7874" y="86741"/>
                  </a:lnTo>
                  <a:lnTo>
                    <a:pt x="27051" y="86741"/>
                  </a:lnTo>
                  <a:lnTo>
                    <a:pt x="34925" y="78994"/>
                  </a:lnTo>
                  <a:lnTo>
                    <a:pt x="34925" y="59817"/>
                  </a:lnTo>
                  <a:close/>
                </a:path>
                <a:path w="4248150" h="485775">
                  <a:moveTo>
                    <a:pt x="122047" y="106045"/>
                  </a:moveTo>
                  <a:lnTo>
                    <a:pt x="114173" y="98298"/>
                  </a:lnTo>
                  <a:lnTo>
                    <a:pt x="94996" y="98298"/>
                  </a:lnTo>
                  <a:lnTo>
                    <a:pt x="87122" y="106045"/>
                  </a:lnTo>
                  <a:lnTo>
                    <a:pt x="87122" y="125222"/>
                  </a:lnTo>
                  <a:lnTo>
                    <a:pt x="94996" y="132969"/>
                  </a:lnTo>
                  <a:lnTo>
                    <a:pt x="114173" y="132969"/>
                  </a:lnTo>
                  <a:lnTo>
                    <a:pt x="122047" y="125222"/>
                  </a:lnTo>
                  <a:lnTo>
                    <a:pt x="122047" y="106045"/>
                  </a:lnTo>
                  <a:close/>
                </a:path>
                <a:path w="4248150" h="485775">
                  <a:moveTo>
                    <a:pt x="209169" y="7874"/>
                  </a:moveTo>
                  <a:lnTo>
                    <a:pt x="201422" y="0"/>
                  </a:lnTo>
                  <a:lnTo>
                    <a:pt x="182118" y="0"/>
                  </a:lnTo>
                  <a:lnTo>
                    <a:pt x="174371" y="7874"/>
                  </a:lnTo>
                  <a:lnTo>
                    <a:pt x="174371" y="26924"/>
                  </a:lnTo>
                  <a:lnTo>
                    <a:pt x="182118" y="34671"/>
                  </a:lnTo>
                  <a:lnTo>
                    <a:pt x="201422" y="34671"/>
                  </a:lnTo>
                  <a:lnTo>
                    <a:pt x="209169" y="26924"/>
                  </a:lnTo>
                  <a:lnTo>
                    <a:pt x="209169" y="7874"/>
                  </a:lnTo>
                  <a:close/>
                </a:path>
                <a:path w="4248150" h="485775">
                  <a:moveTo>
                    <a:pt x="215011" y="157988"/>
                  </a:moveTo>
                  <a:lnTo>
                    <a:pt x="207264" y="150241"/>
                  </a:lnTo>
                  <a:lnTo>
                    <a:pt x="187960" y="150241"/>
                  </a:lnTo>
                  <a:lnTo>
                    <a:pt x="180086" y="157988"/>
                  </a:lnTo>
                  <a:lnTo>
                    <a:pt x="180086" y="177165"/>
                  </a:lnTo>
                  <a:lnTo>
                    <a:pt x="187960" y="184912"/>
                  </a:lnTo>
                  <a:lnTo>
                    <a:pt x="207264" y="184912"/>
                  </a:lnTo>
                  <a:lnTo>
                    <a:pt x="215011" y="177165"/>
                  </a:lnTo>
                  <a:lnTo>
                    <a:pt x="215011" y="157988"/>
                  </a:lnTo>
                  <a:close/>
                </a:path>
                <a:path w="4248150" h="485775">
                  <a:moveTo>
                    <a:pt x="313817" y="163830"/>
                  </a:moveTo>
                  <a:lnTo>
                    <a:pt x="305943" y="156083"/>
                  </a:lnTo>
                  <a:lnTo>
                    <a:pt x="286766" y="156083"/>
                  </a:lnTo>
                  <a:lnTo>
                    <a:pt x="278892" y="163830"/>
                  </a:lnTo>
                  <a:lnTo>
                    <a:pt x="278892" y="183007"/>
                  </a:lnTo>
                  <a:lnTo>
                    <a:pt x="286766" y="190754"/>
                  </a:lnTo>
                  <a:lnTo>
                    <a:pt x="305943" y="190754"/>
                  </a:lnTo>
                  <a:lnTo>
                    <a:pt x="313817" y="183007"/>
                  </a:lnTo>
                  <a:lnTo>
                    <a:pt x="313817" y="163830"/>
                  </a:lnTo>
                  <a:close/>
                </a:path>
                <a:path w="4248150" h="485775">
                  <a:moveTo>
                    <a:pt x="319659" y="48260"/>
                  </a:moveTo>
                  <a:lnTo>
                    <a:pt x="311785" y="40513"/>
                  </a:lnTo>
                  <a:lnTo>
                    <a:pt x="292608" y="40513"/>
                  </a:lnTo>
                  <a:lnTo>
                    <a:pt x="284734" y="48260"/>
                  </a:lnTo>
                  <a:lnTo>
                    <a:pt x="284734" y="67437"/>
                  </a:lnTo>
                  <a:lnTo>
                    <a:pt x="292608" y="75184"/>
                  </a:lnTo>
                  <a:lnTo>
                    <a:pt x="311785" y="75184"/>
                  </a:lnTo>
                  <a:lnTo>
                    <a:pt x="319659" y="67437"/>
                  </a:lnTo>
                  <a:lnTo>
                    <a:pt x="319659" y="48260"/>
                  </a:lnTo>
                  <a:close/>
                </a:path>
                <a:path w="4248150" h="485775">
                  <a:moveTo>
                    <a:pt x="406781" y="221615"/>
                  </a:moveTo>
                  <a:lnTo>
                    <a:pt x="398907" y="213868"/>
                  </a:lnTo>
                  <a:lnTo>
                    <a:pt x="379730" y="213868"/>
                  </a:lnTo>
                  <a:lnTo>
                    <a:pt x="371856" y="221615"/>
                  </a:lnTo>
                  <a:lnTo>
                    <a:pt x="371856" y="240792"/>
                  </a:lnTo>
                  <a:lnTo>
                    <a:pt x="379730" y="248539"/>
                  </a:lnTo>
                  <a:lnTo>
                    <a:pt x="398907" y="248539"/>
                  </a:lnTo>
                  <a:lnTo>
                    <a:pt x="406781" y="240792"/>
                  </a:lnTo>
                  <a:lnTo>
                    <a:pt x="406781" y="221615"/>
                  </a:lnTo>
                  <a:close/>
                </a:path>
                <a:path w="4248150" h="485775">
                  <a:moveTo>
                    <a:pt x="453263" y="123317"/>
                  </a:moveTo>
                  <a:lnTo>
                    <a:pt x="445389" y="115570"/>
                  </a:lnTo>
                  <a:lnTo>
                    <a:pt x="426212" y="115570"/>
                  </a:lnTo>
                  <a:lnTo>
                    <a:pt x="418338" y="123317"/>
                  </a:lnTo>
                  <a:lnTo>
                    <a:pt x="418338" y="142494"/>
                  </a:lnTo>
                  <a:lnTo>
                    <a:pt x="426212" y="150241"/>
                  </a:lnTo>
                  <a:lnTo>
                    <a:pt x="445389" y="150241"/>
                  </a:lnTo>
                  <a:lnTo>
                    <a:pt x="453263" y="142494"/>
                  </a:lnTo>
                  <a:lnTo>
                    <a:pt x="453263" y="123317"/>
                  </a:lnTo>
                  <a:close/>
                </a:path>
                <a:path w="4248150" h="485775">
                  <a:moveTo>
                    <a:pt x="493903" y="25146"/>
                  </a:moveTo>
                  <a:lnTo>
                    <a:pt x="486156" y="17399"/>
                  </a:lnTo>
                  <a:lnTo>
                    <a:pt x="466852" y="17399"/>
                  </a:lnTo>
                  <a:lnTo>
                    <a:pt x="459105" y="25146"/>
                  </a:lnTo>
                  <a:lnTo>
                    <a:pt x="459105" y="44323"/>
                  </a:lnTo>
                  <a:lnTo>
                    <a:pt x="466852" y="52070"/>
                  </a:lnTo>
                  <a:lnTo>
                    <a:pt x="486156" y="52070"/>
                  </a:lnTo>
                  <a:lnTo>
                    <a:pt x="493903" y="44323"/>
                  </a:lnTo>
                  <a:lnTo>
                    <a:pt x="493903" y="25146"/>
                  </a:lnTo>
                  <a:close/>
                </a:path>
                <a:path w="4248150" h="485775">
                  <a:moveTo>
                    <a:pt x="546227" y="215773"/>
                  </a:moveTo>
                  <a:lnTo>
                    <a:pt x="538480" y="208026"/>
                  </a:lnTo>
                  <a:lnTo>
                    <a:pt x="519176" y="208026"/>
                  </a:lnTo>
                  <a:lnTo>
                    <a:pt x="511302" y="215773"/>
                  </a:lnTo>
                  <a:lnTo>
                    <a:pt x="511302" y="234950"/>
                  </a:lnTo>
                  <a:lnTo>
                    <a:pt x="519176" y="242697"/>
                  </a:lnTo>
                  <a:lnTo>
                    <a:pt x="538480" y="242697"/>
                  </a:lnTo>
                  <a:lnTo>
                    <a:pt x="546227" y="234950"/>
                  </a:lnTo>
                  <a:lnTo>
                    <a:pt x="546227" y="215773"/>
                  </a:lnTo>
                  <a:close/>
                </a:path>
                <a:path w="4248150" h="485775">
                  <a:moveTo>
                    <a:pt x="592709" y="111760"/>
                  </a:moveTo>
                  <a:lnTo>
                    <a:pt x="584962" y="104013"/>
                  </a:lnTo>
                  <a:lnTo>
                    <a:pt x="565658" y="104013"/>
                  </a:lnTo>
                  <a:lnTo>
                    <a:pt x="557784" y="111760"/>
                  </a:lnTo>
                  <a:lnTo>
                    <a:pt x="557784" y="130937"/>
                  </a:lnTo>
                  <a:lnTo>
                    <a:pt x="565658" y="138684"/>
                  </a:lnTo>
                  <a:lnTo>
                    <a:pt x="584962" y="138684"/>
                  </a:lnTo>
                  <a:lnTo>
                    <a:pt x="592709" y="130937"/>
                  </a:lnTo>
                  <a:lnTo>
                    <a:pt x="592709" y="111760"/>
                  </a:lnTo>
                  <a:close/>
                </a:path>
                <a:path w="4248150" h="485775">
                  <a:moveTo>
                    <a:pt x="674116" y="210058"/>
                  </a:moveTo>
                  <a:lnTo>
                    <a:pt x="666242" y="202311"/>
                  </a:lnTo>
                  <a:lnTo>
                    <a:pt x="646938" y="202311"/>
                  </a:lnTo>
                  <a:lnTo>
                    <a:pt x="639191" y="210058"/>
                  </a:lnTo>
                  <a:lnTo>
                    <a:pt x="639191" y="229235"/>
                  </a:lnTo>
                  <a:lnTo>
                    <a:pt x="646938" y="236982"/>
                  </a:lnTo>
                  <a:lnTo>
                    <a:pt x="666242" y="236982"/>
                  </a:lnTo>
                  <a:lnTo>
                    <a:pt x="674116" y="229235"/>
                  </a:lnTo>
                  <a:lnTo>
                    <a:pt x="674116" y="210058"/>
                  </a:lnTo>
                  <a:close/>
                </a:path>
                <a:path w="4248150" h="485775">
                  <a:moveTo>
                    <a:pt x="708914" y="30988"/>
                  </a:moveTo>
                  <a:lnTo>
                    <a:pt x="701167" y="23114"/>
                  </a:lnTo>
                  <a:lnTo>
                    <a:pt x="681863" y="23114"/>
                  </a:lnTo>
                  <a:lnTo>
                    <a:pt x="674116" y="30988"/>
                  </a:lnTo>
                  <a:lnTo>
                    <a:pt x="674116" y="50038"/>
                  </a:lnTo>
                  <a:lnTo>
                    <a:pt x="681863" y="57785"/>
                  </a:lnTo>
                  <a:lnTo>
                    <a:pt x="701167" y="57785"/>
                  </a:lnTo>
                  <a:lnTo>
                    <a:pt x="708914" y="50038"/>
                  </a:lnTo>
                  <a:lnTo>
                    <a:pt x="708914" y="30988"/>
                  </a:lnTo>
                  <a:close/>
                </a:path>
                <a:path w="4248150" h="485775">
                  <a:moveTo>
                    <a:pt x="749554" y="111760"/>
                  </a:moveTo>
                  <a:lnTo>
                    <a:pt x="741807" y="104013"/>
                  </a:lnTo>
                  <a:lnTo>
                    <a:pt x="722503" y="104013"/>
                  </a:lnTo>
                  <a:lnTo>
                    <a:pt x="714756" y="111760"/>
                  </a:lnTo>
                  <a:lnTo>
                    <a:pt x="714756" y="130937"/>
                  </a:lnTo>
                  <a:lnTo>
                    <a:pt x="722503" y="138684"/>
                  </a:lnTo>
                  <a:lnTo>
                    <a:pt x="741807" y="138684"/>
                  </a:lnTo>
                  <a:lnTo>
                    <a:pt x="749554" y="130937"/>
                  </a:lnTo>
                  <a:lnTo>
                    <a:pt x="749554" y="111760"/>
                  </a:lnTo>
                  <a:close/>
                </a:path>
                <a:path w="4248150" h="485775">
                  <a:moveTo>
                    <a:pt x="813562" y="186944"/>
                  </a:moveTo>
                  <a:lnTo>
                    <a:pt x="805688" y="179197"/>
                  </a:lnTo>
                  <a:lnTo>
                    <a:pt x="786511" y="179197"/>
                  </a:lnTo>
                  <a:lnTo>
                    <a:pt x="778637" y="186944"/>
                  </a:lnTo>
                  <a:lnTo>
                    <a:pt x="778637" y="206121"/>
                  </a:lnTo>
                  <a:lnTo>
                    <a:pt x="786511" y="213868"/>
                  </a:lnTo>
                  <a:lnTo>
                    <a:pt x="805688" y="213868"/>
                  </a:lnTo>
                  <a:lnTo>
                    <a:pt x="813562" y="206121"/>
                  </a:lnTo>
                  <a:lnTo>
                    <a:pt x="813562" y="186944"/>
                  </a:lnTo>
                  <a:close/>
                </a:path>
                <a:path w="4248150" h="485775">
                  <a:moveTo>
                    <a:pt x="860044" y="30988"/>
                  </a:moveTo>
                  <a:lnTo>
                    <a:pt x="852170" y="23114"/>
                  </a:lnTo>
                  <a:lnTo>
                    <a:pt x="832993" y="23114"/>
                  </a:lnTo>
                  <a:lnTo>
                    <a:pt x="825119" y="30988"/>
                  </a:lnTo>
                  <a:lnTo>
                    <a:pt x="825119" y="50038"/>
                  </a:lnTo>
                  <a:lnTo>
                    <a:pt x="832993" y="57785"/>
                  </a:lnTo>
                  <a:lnTo>
                    <a:pt x="852170" y="57785"/>
                  </a:lnTo>
                  <a:lnTo>
                    <a:pt x="860044" y="50038"/>
                  </a:lnTo>
                  <a:lnTo>
                    <a:pt x="860044" y="30988"/>
                  </a:lnTo>
                  <a:close/>
                </a:path>
                <a:path w="4248150" h="485775">
                  <a:moveTo>
                    <a:pt x="918083" y="134874"/>
                  </a:moveTo>
                  <a:lnTo>
                    <a:pt x="910336" y="127127"/>
                  </a:lnTo>
                  <a:lnTo>
                    <a:pt x="891032" y="127127"/>
                  </a:lnTo>
                  <a:lnTo>
                    <a:pt x="883285" y="134874"/>
                  </a:lnTo>
                  <a:lnTo>
                    <a:pt x="883285" y="154051"/>
                  </a:lnTo>
                  <a:lnTo>
                    <a:pt x="891032" y="161798"/>
                  </a:lnTo>
                  <a:lnTo>
                    <a:pt x="910336" y="161798"/>
                  </a:lnTo>
                  <a:lnTo>
                    <a:pt x="918083" y="154051"/>
                  </a:lnTo>
                  <a:lnTo>
                    <a:pt x="918083" y="134874"/>
                  </a:lnTo>
                  <a:close/>
                </a:path>
                <a:path w="4248150" h="485775">
                  <a:moveTo>
                    <a:pt x="987806" y="13589"/>
                  </a:moveTo>
                  <a:lnTo>
                    <a:pt x="980059" y="5842"/>
                  </a:lnTo>
                  <a:lnTo>
                    <a:pt x="960755" y="5842"/>
                  </a:lnTo>
                  <a:lnTo>
                    <a:pt x="953008" y="13589"/>
                  </a:lnTo>
                  <a:lnTo>
                    <a:pt x="953008" y="32766"/>
                  </a:lnTo>
                  <a:lnTo>
                    <a:pt x="960755" y="40513"/>
                  </a:lnTo>
                  <a:lnTo>
                    <a:pt x="980059" y="40513"/>
                  </a:lnTo>
                  <a:lnTo>
                    <a:pt x="987806" y="32766"/>
                  </a:lnTo>
                  <a:lnTo>
                    <a:pt x="987806" y="13589"/>
                  </a:lnTo>
                  <a:close/>
                </a:path>
                <a:path w="4248150" h="485775">
                  <a:moveTo>
                    <a:pt x="1034288" y="111760"/>
                  </a:moveTo>
                  <a:lnTo>
                    <a:pt x="1026541" y="104013"/>
                  </a:lnTo>
                  <a:lnTo>
                    <a:pt x="1007237" y="104013"/>
                  </a:lnTo>
                  <a:lnTo>
                    <a:pt x="999490" y="111760"/>
                  </a:lnTo>
                  <a:lnTo>
                    <a:pt x="999490" y="130937"/>
                  </a:lnTo>
                  <a:lnTo>
                    <a:pt x="1007237" y="138684"/>
                  </a:lnTo>
                  <a:lnTo>
                    <a:pt x="1026541" y="138684"/>
                  </a:lnTo>
                  <a:lnTo>
                    <a:pt x="1034288" y="130937"/>
                  </a:lnTo>
                  <a:lnTo>
                    <a:pt x="1034288" y="111760"/>
                  </a:lnTo>
                  <a:close/>
                </a:path>
                <a:path w="4248150" h="485775">
                  <a:moveTo>
                    <a:pt x="1138936" y="54102"/>
                  </a:moveTo>
                  <a:lnTo>
                    <a:pt x="1131062" y="46228"/>
                  </a:lnTo>
                  <a:lnTo>
                    <a:pt x="1111885" y="46228"/>
                  </a:lnTo>
                  <a:lnTo>
                    <a:pt x="1104011" y="54102"/>
                  </a:lnTo>
                  <a:lnTo>
                    <a:pt x="1104011" y="73152"/>
                  </a:lnTo>
                  <a:lnTo>
                    <a:pt x="1111885" y="80899"/>
                  </a:lnTo>
                  <a:lnTo>
                    <a:pt x="1131062" y="80899"/>
                  </a:lnTo>
                  <a:lnTo>
                    <a:pt x="1138936" y="73152"/>
                  </a:lnTo>
                  <a:lnTo>
                    <a:pt x="1138936" y="54102"/>
                  </a:lnTo>
                  <a:close/>
                </a:path>
                <a:path w="4248150" h="485775">
                  <a:moveTo>
                    <a:pt x="1266698" y="19431"/>
                  </a:moveTo>
                  <a:lnTo>
                    <a:pt x="1258951" y="11557"/>
                  </a:lnTo>
                  <a:lnTo>
                    <a:pt x="1239647" y="11557"/>
                  </a:lnTo>
                  <a:lnTo>
                    <a:pt x="1231900" y="19431"/>
                  </a:lnTo>
                  <a:lnTo>
                    <a:pt x="1231900" y="38481"/>
                  </a:lnTo>
                  <a:lnTo>
                    <a:pt x="1239647" y="46228"/>
                  </a:lnTo>
                  <a:lnTo>
                    <a:pt x="1258951" y="46228"/>
                  </a:lnTo>
                  <a:lnTo>
                    <a:pt x="1266698" y="38481"/>
                  </a:lnTo>
                  <a:lnTo>
                    <a:pt x="1266698" y="19431"/>
                  </a:lnTo>
                  <a:close/>
                </a:path>
                <a:path w="4248150" h="485775">
                  <a:moveTo>
                    <a:pt x="2370836" y="7874"/>
                  </a:moveTo>
                  <a:lnTo>
                    <a:pt x="2362962" y="0"/>
                  </a:lnTo>
                  <a:lnTo>
                    <a:pt x="2343785" y="0"/>
                  </a:lnTo>
                  <a:lnTo>
                    <a:pt x="2335911" y="7874"/>
                  </a:lnTo>
                  <a:lnTo>
                    <a:pt x="2335911" y="26924"/>
                  </a:lnTo>
                  <a:lnTo>
                    <a:pt x="2343785" y="34671"/>
                  </a:lnTo>
                  <a:lnTo>
                    <a:pt x="2362962" y="34671"/>
                  </a:lnTo>
                  <a:lnTo>
                    <a:pt x="2370836" y="26924"/>
                  </a:lnTo>
                  <a:lnTo>
                    <a:pt x="2370836" y="7874"/>
                  </a:lnTo>
                  <a:close/>
                </a:path>
                <a:path w="4248150" h="485775">
                  <a:moveTo>
                    <a:pt x="2469515" y="54102"/>
                  </a:moveTo>
                  <a:lnTo>
                    <a:pt x="2461768" y="46228"/>
                  </a:lnTo>
                  <a:lnTo>
                    <a:pt x="2442464" y="46228"/>
                  </a:lnTo>
                  <a:lnTo>
                    <a:pt x="2434717" y="54102"/>
                  </a:lnTo>
                  <a:lnTo>
                    <a:pt x="2434717" y="73152"/>
                  </a:lnTo>
                  <a:lnTo>
                    <a:pt x="2442464" y="80899"/>
                  </a:lnTo>
                  <a:lnTo>
                    <a:pt x="2461768" y="80899"/>
                  </a:lnTo>
                  <a:lnTo>
                    <a:pt x="2469515" y="73152"/>
                  </a:lnTo>
                  <a:lnTo>
                    <a:pt x="2469515" y="54102"/>
                  </a:lnTo>
                  <a:close/>
                </a:path>
                <a:path w="4248150" h="485775">
                  <a:moveTo>
                    <a:pt x="2580005" y="82931"/>
                  </a:moveTo>
                  <a:lnTo>
                    <a:pt x="2572131" y="75184"/>
                  </a:lnTo>
                  <a:lnTo>
                    <a:pt x="2552954" y="75184"/>
                  </a:lnTo>
                  <a:lnTo>
                    <a:pt x="2545080" y="82931"/>
                  </a:lnTo>
                  <a:lnTo>
                    <a:pt x="2545080" y="102108"/>
                  </a:lnTo>
                  <a:lnTo>
                    <a:pt x="2552954" y="109855"/>
                  </a:lnTo>
                  <a:lnTo>
                    <a:pt x="2572131" y="109855"/>
                  </a:lnTo>
                  <a:lnTo>
                    <a:pt x="2580005" y="102108"/>
                  </a:lnTo>
                  <a:lnTo>
                    <a:pt x="2580005" y="82931"/>
                  </a:lnTo>
                  <a:close/>
                </a:path>
                <a:path w="4248150" h="485775">
                  <a:moveTo>
                    <a:pt x="2684526" y="140716"/>
                  </a:moveTo>
                  <a:lnTo>
                    <a:pt x="2676779" y="132969"/>
                  </a:lnTo>
                  <a:lnTo>
                    <a:pt x="2657475" y="132969"/>
                  </a:lnTo>
                  <a:lnTo>
                    <a:pt x="2649728" y="140716"/>
                  </a:lnTo>
                  <a:lnTo>
                    <a:pt x="2649728" y="159893"/>
                  </a:lnTo>
                  <a:lnTo>
                    <a:pt x="2657475" y="167640"/>
                  </a:lnTo>
                  <a:lnTo>
                    <a:pt x="2676779" y="167640"/>
                  </a:lnTo>
                  <a:lnTo>
                    <a:pt x="2684526" y="159893"/>
                  </a:lnTo>
                  <a:lnTo>
                    <a:pt x="2684526" y="140716"/>
                  </a:lnTo>
                  <a:close/>
                </a:path>
                <a:path w="4248150" h="485775">
                  <a:moveTo>
                    <a:pt x="2690368" y="25146"/>
                  </a:moveTo>
                  <a:lnTo>
                    <a:pt x="2682621" y="17399"/>
                  </a:lnTo>
                  <a:lnTo>
                    <a:pt x="2663317" y="17399"/>
                  </a:lnTo>
                  <a:lnTo>
                    <a:pt x="2655443" y="25146"/>
                  </a:lnTo>
                  <a:lnTo>
                    <a:pt x="2655443" y="44323"/>
                  </a:lnTo>
                  <a:lnTo>
                    <a:pt x="2663317" y="52070"/>
                  </a:lnTo>
                  <a:lnTo>
                    <a:pt x="2682621" y="52070"/>
                  </a:lnTo>
                  <a:lnTo>
                    <a:pt x="2690368" y="44323"/>
                  </a:lnTo>
                  <a:lnTo>
                    <a:pt x="2690368" y="25146"/>
                  </a:lnTo>
                  <a:close/>
                </a:path>
                <a:path w="4248150" h="485775">
                  <a:moveTo>
                    <a:pt x="2800731" y="186944"/>
                  </a:moveTo>
                  <a:lnTo>
                    <a:pt x="2792984" y="179197"/>
                  </a:lnTo>
                  <a:lnTo>
                    <a:pt x="2773680" y="179197"/>
                  </a:lnTo>
                  <a:lnTo>
                    <a:pt x="2765933" y="186944"/>
                  </a:lnTo>
                  <a:lnTo>
                    <a:pt x="2765933" y="206121"/>
                  </a:lnTo>
                  <a:lnTo>
                    <a:pt x="2773680" y="213868"/>
                  </a:lnTo>
                  <a:lnTo>
                    <a:pt x="2792984" y="213868"/>
                  </a:lnTo>
                  <a:lnTo>
                    <a:pt x="2800731" y="206121"/>
                  </a:lnTo>
                  <a:lnTo>
                    <a:pt x="2800731" y="186944"/>
                  </a:lnTo>
                  <a:close/>
                </a:path>
                <a:path w="4248150" h="485775">
                  <a:moveTo>
                    <a:pt x="2812415" y="71374"/>
                  </a:moveTo>
                  <a:lnTo>
                    <a:pt x="2804541" y="63627"/>
                  </a:lnTo>
                  <a:lnTo>
                    <a:pt x="2785364" y="63627"/>
                  </a:lnTo>
                  <a:lnTo>
                    <a:pt x="2777490" y="71374"/>
                  </a:lnTo>
                  <a:lnTo>
                    <a:pt x="2777490" y="90551"/>
                  </a:lnTo>
                  <a:lnTo>
                    <a:pt x="2785364" y="98298"/>
                  </a:lnTo>
                  <a:lnTo>
                    <a:pt x="2804541" y="98298"/>
                  </a:lnTo>
                  <a:lnTo>
                    <a:pt x="2812415" y="90551"/>
                  </a:lnTo>
                  <a:lnTo>
                    <a:pt x="2812415" y="71374"/>
                  </a:lnTo>
                  <a:close/>
                </a:path>
                <a:path w="4248150" h="485775">
                  <a:moveTo>
                    <a:pt x="2899537" y="186944"/>
                  </a:moveTo>
                  <a:lnTo>
                    <a:pt x="2891790" y="179197"/>
                  </a:lnTo>
                  <a:lnTo>
                    <a:pt x="2872486" y="179197"/>
                  </a:lnTo>
                  <a:lnTo>
                    <a:pt x="2864739" y="186944"/>
                  </a:lnTo>
                  <a:lnTo>
                    <a:pt x="2864739" y="206121"/>
                  </a:lnTo>
                  <a:lnTo>
                    <a:pt x="2872486" y="213868"/>
                  </a:lnTo>
                  <a:lnTo>
                    <a:pt x="2891790" y="213868"/>
                  </a:lnTo>
                  <a:lnTo>
                    <a:pt x="2899537" y="206121"/>
                  </a:lnTo>
                  <a:lnTo>
                    <a:pt x="2899537" y="186944"/>
                  </a:lnTo>
                  <a:close/>
                </a:path>
                <a:path w="4248150" h="485775">
                  <a:moveTo>
                    <a:pt x="2911221" y="19431"/>
                  </a:moveTo>
                  <a:lnTo>
                    <a:pt x="2903347" y="11557"/>
                  </a:lnTo>
                  <a:lnTo>
                    <a:pt x="2884170" y="11557"/>
                  </a:lnTo>
                  <a:lnTo>
                    <a:pt x="2876296" y="19431"/>
                  </a:lnTo>
                  <a:lnTo>
                    <a:pt x="2876296" y="38481"/>
                  </a:lnTo>
                  <a:lnTo>
                    <a:pt x="2884170" y="46228"/>
                  </a:lnTo>
                  <a:lnTo>
                    <a:pt x="2903347" y="46228"/>
                  </a:lnTo>
                  <a:lnTo>
                    <a:pt x="2911221" y="38481"/>
                  </a:lnTo>
                  <a:lnTo>
                    <a:pt x="2911221" y="19431"/>
                  </a:lnTo>
                  <a:close/>
                </a:path>
                <a:path w="4248150" h="485775">
                  <a:moveTo>
                    <a:pt x="2980944" y="267843"/>
                  </a:moveTo>
                  <a:lnTo>
                    <a:pt x="2973070" y="260096"/>
                  </a:lnTo>
                  <a:lnTo>
                    <a:pt x="2953893" y="260096"/>
                  </a:lnTo>
                  <a:lnTo>
                    <a:pt x="2946019" y="267843"/>
                  </a:lnTo>
                  <a:lnTo>
                    <a:pt x="2946019" y="287020"/>
                  </a:lnTo>
                  <a:lnTo>
                    <a:pt x="2953893" y="294767"/>
                  </a:lnTo>
                  <a:lnTo>
                    <a:pt x="2973070" y="294767"/>
                  </a:lnTo>
                  <a:lnTo>
                    <a:pt x="2980944" y="287020"/>
                  </a:lnTo>
                  <a:lnTo>
                    <a:pt x="2980944" y="267843"/>
                  </a:lnTo>
                  <a:close/>
                </a:path>
                <a:path w="4248150" h="485775">
                  <a:moveTo>
                    <a:pt x="2992501" y="94488"/>
                  </a:moveTo>
                  <a:lnTo>
                    <a:pt x="2984754" y="86741"/>
                  </a:lnTo>
                  <a:lnTo>
                    <a:pt x="2965450" y="86741"/>
                  </a:lnTo>
                  <a:lnTo>
                    <a:pt x="2957703" y="94488"/>
                  </a:lnTo>
                  <a:lnTo>
                    <a:pt x="2957703" y="113665"/>
                  </a:lnTo>
                  <a:lnTo>
                    <a:pt x="2965450" y="121412"/>
                  </a:lnTo>
                  <a:lnTo>
                    <a:pt x="2984754" y="121412"/>
                  </a:lnTo>
                  <a:lnTo>
                    <a:pt x="2992501" y="113665"/>
                  </a:lnTo>
                  <a:lnTo>
                    <a:pt x="2992501" y="94488"/>
                  </a:lnTo>
                  <a:close/>
                </a:path>
                <a:path w="4248150" h="485775">
                  <a:moveTo>
                    <a:pt x="3062224" y="192659"/>
                  </a:moveTo>
                  <a:lnTo>
                    <a:pt x="3054477" y="184912"/>
                  </a:lnTo>
                  <a:lnTo>
                    <a:pt x="3035173" y="184912"/>
                  </a:lnTo>
                  <a:lnTo>
                    <a:pt x="3027426" y="192659"/>
                  </a:lnTo>
                  <a:lnTo>
                    <a:pt x="3027426" y="211836"/>
                  </a:lnTo>
                  <a:lnTo>
                    <a:pt x="3035173" y="219583"/>
                  </a:lnTo>
                  <a:lnTo>
                    <a:pt x="3054477" y="219583"/>
                  </a:lnTo>
                  <a:lnTo>
                    <a:pt x="3062224" y="211836"/>
                  </a:lnTo>
                  <a:lnTo>
                    <a:pt x="3062224" y="192659"/>
                  </a:lnTo>
                  <a:close/>
                </a:path>
                <a:path w="4248150" h="485775">
                  <a:moveTo>
                    <a:pt x="3108706" y="314071"/>
                  </a:moveTo>
                  <a:lnTo>
                    <a:pt x="3100959" y="306324"/>
                  </a:lnTo>
                  <a:lnTo>
                    <a:pt x="3081655" y="306324"/>
                  </a:lnTo>
                  <a:lnTo>
                    <a:pt x="3073908" y="314071"/>
                  </a:lnTo>
                  <a:lnTo>
                    <a:pt x="3073908" y="333248"/>
                  </a:lnTo>
                  <a:lnTo>
                    <a:pt x="3081655" y="340995"/>
                  </a:lnTo>
                  <a:lnTo>
                    <a:pt x="3100959" y="340995"/>
                  </a:lnTo>
                  <a:lnTo>
                    <a:pt x="3108706" y="333248"/>
                  </a:lnTo>
                  <a:lnTo>
                    <a:pt x="3108706" y="314071"/>
                  </a:lnTo>
                  <a:close/>
                </a:path>
                <a:path w="4248150" h="485775">
                  <a:moveTo>
                    <a:pt x="3131947" y="111760"/>
                  </a:moveTo>
                  <a:lnTo>
                    <a:pt x="3124200" y="104013"/>
                  </a:lnTo>
                  <a:lnTo>
                    <a:pt x="3104896" y="104013"/>
                  </a:lnTo>
                  <a:lnTo>
                    <a:pt x="3097149" y="111760"/>
                  </a:lnTo>
                  <a:lnTo>
                    <a:pt x="3097149" y="130937"/>
                  </a:lnTo>
                  <a:lnTo>
                    <a:pt x="3104896" y="138684"/>
                  </a:lnTo>
                  <a:lnTo>
                    <a:pt x="3124200" y="138684"/>
                  </a:lnTo>
                  <a:lnTo>
                    <a:pt x="3131947" y="130937"/>
                  </a:lnTo>
                  <a:lnTo>
                    <a:pt x="3131947" y="111760"/>
                  </a:lnTo>
                  <a:close/>
                </a:path>
                <a:path w="4248150" h="485775">
                  <a:moveTo>
                    <a:pt x="3184271" y="7874"/>
                  </a:moveTo>
                  <a:lnTo>
                    <a:pt x="3176524" y="0"/>
                  </a:lnTo>
                  <a:lnTo>
                    <a:pt x="3157220" y="0"/>
                  </a:lnTo>
                  <a:lnTo>
                    <a:pt x="3149473" y="7874"/>
                  </a:lnTo>
                  <a:lnTo>
                    <a:pt x="3149473" y="26924"/>
                  </a:lnTo>
                  <a:lnTo>
                    <a:pt x="3157220" y="34671"/>
                  </a:lnTo>
                  <a:lnTo>
                    <a:pt x="3176524" y="34671"/>
                  </a:lnTo>
                  <a:lnTo>
                    <a:pt x="3184271" y="26924"/>
                  </a:lnTo>
                  <a:lnTo>
                    <a:pt x="3184271" y="7874"/>
                  </a:lnTo>
                  <a:close/>
                </a:path>
                <a:path w="4248150" h="485775">
                  <a:moveTo>
                    <a:pt x="3195955" y="227330"/>
                  </a:moveTo>
                  <a:lnTo>
                    <a:pt x="3188081" y="219583"/>
                  </a:lnTo>
                  <a:lnTo>
                    <a:pt x="3168777" y="219583"/>
                  </a:lnTo>
                  <a:lnTo>
                    <a:pt x="3161030" y="227330"/>
                  </a:lnTo>
                  <a:lnTo>
                    <a:pt x="3161030" y="246507"/>
                  </a:lnTo>
                  <a:lnTo>
                    <a:pt x="3168777" y="254254"/>
                  </a:lnTo>
                  <a:lnTo>
                    <a:pt x="3188081" y="254254"/>
                  </a:lnTo>
                  <a:lnTo>
                    <a:pt x="3195955" y="246507"/>
                  </a:lnTo>
                  <a:lnTo>
                    <a:pt x="3195955" y="227330"/>
                  </a:lnTo>
                  <a:close/>
                </a:path>
                <a:path w="4248150" h="485775">
                  <a:moveTo>
                    <a:pt x="3219196" y="360299"/>
                  </a:moveTo>
                  <a:lnTo>
                    <a:pt x="3211322" y="352552"/>
                  </a:lnTo>
                  <a:lnTo>
                    <a:pt x="3192145" y="352552"/>
                  </a:lnTo>
                  <a:lnTo>
                    <a:pt x="3184271" y="360299"/>
                  </a:lnTo>
                  <a:lnTo>
                    <a:pt x="3184271" y="379349"/>
                  </a:lnTo>
                  <a:lnTo>
                    <a:pt x="3192145" y="387223"/>
                  </a:lnTo>
                  <a:lnTo>
                    <a:pt x="3211322" y="387223"/>
                  </a:lnTo>
                  <a:lnTo>
                    <a:pt x="3219196" y="379349"/>
                  </a:lnTo>
                  <a:lnTo>
                    <a:pt x="3219196" y="360299"/>
                  </a:lnTo>
                  <a:close/>
                </a:path>
                <a:path w="4248150" h="485775">
                  <a:moveTo>
                    <a:pt x="3265678" y="140716"/>
                  </a:moveTo>
                  <a:lnTo>
                    <a:pt x="3257804" y="132969"/>
                  </a:lnTo>
                  <a:lnTo>
                    <a:pt x="3238627" y="132969"/>
                  </a:lnTo>
                  <a:lnTo>
                    <a:pt x="3230753" y="140716"/>
                  </a:lnTo>
                  <a:lnTo>
                    <a:pt x="3230753" y="159893"/>
                  </a:lnTo>
                  <a:lnTo>
                    <a:pt x="3238627" y="167640"/>
                  </a:lnTo>
                  <a:lnTo>
                    <a:pt x="3257804" y="167640"/>
                  </a:lnTo>
                  <a:lnTo>
                    <a:pt x="3265678" y="159893"/>
                  </a:lnTo>
                  <a:lnTo>
                    <a:pt x="3265678" y="140716"/>
                  </a:lnTo>
                  <a:close/>
                </a:path>
                <a:path w="4248150" h="485775">
                  <a:moveTo>
                    <a:pt x="3300476" y="36703"/>
                  </a:moveTo>
                  <a:lnTo>
                    <a:pt x="3292729" y="28956"/>
                  </a:lnTo>
                  <a:lnTo>
                    <a:pt x="3273425" y="28956"/>
                  </a:lnTo>
                  <a:lnTo>
                    <a:pt x="3265678" y="36703"/>
                  </a:lnTo>
                  <a:lnTo>
                    <a:pt x="3265678" y="55880"/>
                  </a:lnTo>
                  <a:lnTo>
                    <a:pt x="3273425" y="63627"/>
                  </a:lnTo>
                  <a:lnTo>
                    <a:pt x="3292729" y="63627"/>
                  </a:lnTo>
                  <a:lnTo>
                    <a:pt x="3300476" y="55880"/>
                  </a:lnTo>
                  <a:lnTo>
                    <a:pt x="3300476" y="36703"/>
                  </a:lnTo>
                  <a:close/>
                </a:path>
                <a:path w="4248150" h="485775">
                  <a:moveTo>
                    <a:pt x="3312160" y="279400"/>
                  </a:moveTo>
                  <a:lnTo>
                    <a:pt x="3304286" y="271653"/>
                  </a:lnTo>
                  <a:lnTo>
                    <a:pt x="3285109" y="271653"/>
                  </a:lnTo>
                  <a:lnTo>
                    <a:pt x="3277235" y="279400"/>
                  </a:lnTo>
                  <a:lnTo>
                    <a:pt x="3277235" y="298577"/>
                  </a:lnTo>
                  <a:lnTo>
                    <a:pt x="3285109" y="306324"/>
                  </a:lnTo>
                  <a:lnTo>
                    <a:pt x="3304286" y="306324"/>
                  </a:lnTo>
                  <a:lnTo>
                    <a:pt x="3312160" y="298577"/>
                  </a:lnTo>
                  <a:lnTo>
                    <a:pt x="3312160" y="279400"/>
                  </a:lnTo>
                  <a:close/>
                </a:path>
                <a:path w="4248150" h="485775">
                  <a:moveTo>
                    <a:pt x="3335401" y="406527"/>
                  </a:moveTo>
                  <a:lnTo>
                    <a:pt x="3327527" y="398780"/>
                  </a:lnTo>
                  <a:lnTo>
                    <a:pt x="3308350" y="398780"/>
                  </a:lnTo>
                  <a:lnTo>
                    <a:pt x="3300476" y="406527"/>
                  </a:lnTo>
                  <a:lnTo>
                    <a:pt x="3300476" y="425577"/>
                  </a:lnTo>
                  <a:lnTo>
                    <a:pt x="3308350" y="433451"/>
                  </a:lnTo>
                  <a:lnTo>
                    <a:pt x="3327527" y="433451"/>
                  </a:lnTo>
                  <a:lnTo>
                    <a:pt x="3335401" y="425577"/>
                  </a:lnTo>
                  <a:lnTo>
                    <a:pt x="3335401" y="406527"/>
                  </a:lnTo>
                  <a:close/>
                </a:path>
                <a:path w="4248150" h="485775">
                  <a:moveTo>
                    <a:pt x="3376041" y="186944"/>
                  </a:moveTo>
                  <a:lnTo>
                    <a:pt x="3368167" y="179197"/>
                  </a:lnTo>
                  <a:lnTo>
                    <a:pt x="3348990" y="179197"/>
                  </a:lnTo>
                  <a:lnTo>
                    <a:pt x="3341116" y="186944"/>
                  </a:lnTo>
                  <a:lnTo>
                    <a:pt x="3341116" y="206121"/>
                  </a:lnTo>
                  <a:lnTo>
                    <a:pt x="3348990" y="213868"/>
                  </a:lnTo>
                  <a:lnTo>
                    <a:pt x="3368167" y="213868"/>
                  </a:lnTo>
                  <a:lnTo>
                    <a:pt x="3376041" y="206121"/>
                  </a:lnTo>
                  <a:lnTo>
                    <a:pt x="3376041" y="186944"/>
                  </a:lnTo>
                  <a:close/>
                </a:path>
                <a:path w="4248150" h="485775">
                  <a:moveTo>
                    <a:pt x="3410839" y="59817"/>
                  </a:moveTo>
                  <a:lnTo>
                    <a:pt x="3403092" y="52070"/>
                  </a:lnTo>
                  <a:lnTo>
                    <a:pt x="3383788" y="52070"/>
                  </a:lnTo>
                  <a:lnTo>
                    <a:pt x="3376041" y="59817"/>
                  </a:lnTo>
                  <a:lnTo>
                    <a:pt x="3376041" y="78994"/>
                  </a:lnTo>
                  <a:lnTo>
                    <a:pt x="3383788" y="86741"/>
                  </a:lnTo>
                  <a:lnTo>
                    <a:pt x="3403092" y="86741"/>
                  </a:lnTo>
                  <a:lnTo>
                    <a:pt x="3410839" y="78994"/>
                  </a:lnTo>
                  <a:lnTo>
                    <a:pt x="3410839" y="59817"/>
                  </a:lnTo>
                  <a:close/>
                </a:path>
                <a:path w="4248150" h="485775">
                  <a:moveTo>
                    <a:pt x="3422523" y="331343"/>
                  </a:moveTo>
                  <a:lnTo>
                    <a:pt x="3414649" y="323596"/>
                  </a:lnTo>
                  <a:lnTo>
                    <a:pt x="3395472" y="323596"/>
                  </a:lnTo>
                  <a:lnTo>
                    <a:pt x="3387598" y="331343"/>
                  </a:lnTo>
                  <a:lnTo>
                    <a:pt x="3387598" y="350520"/>
                  </a:lnTo>
                  <a:lnTo>
                    <a:pt x="3395472" y="358267"/>
                  </a:lnTo>
                  <a:lnTo>
                    <a:pt x="3414649" y="358267"/>
                  </a:lnTo>
                  <a:lnTo>
                    <a:pt x="3422523" y="350520"/>
                  </a:lnTo>
                  <a:lnTo>
                    <a:pt x="3422523" y="331343"/>
                  </a:lnTo>
                  <a:close/>
                </a:path>
                <a:path w="4248150" h="485775">
                  <a:moveTo>
                    <a:pt x="3480562" y="452755"/>
                  </a:moveTo>
                  <a:lnTo>
                    <a:pt x="3472815" y="445008"/>
                  </a:lnTo>
                  <a:lnTo>
                    <a:pt x="3453511" y="445008"/>
                  </a:lnTo>
                  <a:lnTo>
                    <a:pt x="3445764" y="452755"/>
                  </a:lnTo>
                  <a:lnTo>
                    <a:pt x="3445764" y="471805"/>
                  </a:lnTo>
                  <a:lnTo>
                    <a:pt x="3453511" y="479679"/>
                  </a:lnTo>
                  <a:lnTo>
                    <a:pt x="3472815" y="479679"/>
                  </a:lnTo>
                  <a:lnTo>
                    <a:pt x="3480562" y="471805"/>
                  </a:lnTo>
                  <a:lnTo>
                    <a:pt x="3480562" y="452755"/>
                  </a:lnTo>
                  <a:close/>
                </a:path>
                <a:path w="4248150" h="485775">
                  <a:moveTo>
                    <a:pt x="3480562" y="233172"/>
                  </a:moveTo>
                  <a:lnTo>
                    <a:pt x="3472815" y="225425"/>
                  </a:lnTo>
                  <a:lnTo>
                    <a:pt x="3453511" y="225425"/>
                  </a:lnTo>
                  <a:lnTo>
                    <a:pt x="3445764" y="233172"/>
                  </a:lnTo>
                  <a:lnTo>
                    <a:pt x="3445764" y="252349"/>
                  </a:lnTo>
                  <a:lnTo>
                    <a:pt x="3453511" y="260096"/>
                  </a:lnTo>
                  <a:lnTo>
                    <a:pt x="3472815" y="260096"/>
                  </a:lnTo>
                  <a:lnTo>
                    <a:pt x="3480562" y="252349"/>
                  </a:lnTo>
                  <a:lnTo>
                    <a:pt x="3480562" y="233172"/>
                  </a:lnTo>
                  <a:close/>
                </a:path>
                <a:path w="4248150" h="485775">
                  <a:moveTo>
                    <a:pt x="3515487" y="123317"/>
                  </a:moveTo>
                  <a:lnTo>
                    <a:pt x="3507740" y="115570"/>
                  </a:lnTo>
                  <a:lnTo>
                    <a:pt x="3488436" y="115570"/>
                  </a:lnTo>
                  <a:lnTo>
                    <a:pt x="3480562" y="123317"/>
                  </a:lnTo>
                  <a:lnTo>
                    <a:pt x="3480562" y="142494"/>
                  </a:lnTo>
                  <a:lnTo>
                    <a:pt x="3488436" y="150241"/>
                  </a:lnTo>
                  <a:lnTo>
                    <a:pt x="3507740" y="150241"/>
                  </a:lnTo>
                  <a:lnTo>
                    <a:pt x="3515487" y="142494"/>
                  </a:lnTo>
                  <a:lnTo>
                    <a:pt x="3515487" y="123317"/>
                  </a:lnTo>
                  <a:close/>
                </a:path>
                <a:path w="4248150" h="485775">
                  <a:moveTo>
                    <a:pt x="3544570" y="371856"/>
                  </a:moveTo>
                  <a:lnTo>
                    <a:pt x="3536696" y="364109"/>
                  </a:lnTo>
                  <a:lnTo>
                    <a:pt x="3517519" y="364109"/>
                  </a:lnTo>
                  <a:lnTo>
                    <a:pt x="3509645" y="371856"/>
                  </a:lnTo>
                  <a:lnTo>
                    <a:pt x="3509645" y="390906"/>
                  </a:lnTo>
                  <a:lnTo>
                    <a:pt x="3517519" y="398780"/>
                  </a:lnTo>
                  <a:lnTo>
                    <a:pt x="3536696" y="398780"/>
                  </a:lnTo>
                  <a:lnTo>
                    <a:pt x="3544570" y="390906"/>
                  </a:lnTo>
                  <a:lnTo>
                    <a:pt x="3544570" y="371856"/>
                  </a:lnTo>
                  <a:close/>
                </a:path>
                <a:path w="4248150" h="485775">
                  <a:moveTo>
                    <a:pt x="3585210" y="256286"/>
                  </a:moveTo>
                  <a:lnTo>
                    <a:pt x="3577463" y="248539"/>
                  </a:lnTo>
                  <a:lnTo>
                    <a:pt x="3558159" y="248539"/>
                  </a:lnTo>
                  <a:lnTo>
                    <a:pt x="3550412" y="256286"/>
                  </a:lnTo>
                  <a:lnTo>
                    <a:pt x="3550412" y="275463"/>
                  </a:lnTo>
                  <a:lnTo>
                    <a:pt x="3558159" y="283210"/>
                  </a:lnTo>
                  <a:lnTo>
                    <a:pt x="3577463" y="283210"/>
                  </a:lnTo>
                  <a:lnTo>
                    <a:pt x="3585210" y="275463"/>
                  </a:lnTo>
                  <a:lnTo>
                    <a:pt x="3585210" y="256286"/>
                  </a:lnTo>
                  <a:close/>
                </a:path>
                <a:path w="4248150" h="485775">
                  <a:moveTo>
                    <a:pt x="3608451" y="59817"/>
                  </a:moveTo>
                  <a:lnTo>
                    <a:pt x="3600704" y="52070"/>
                  </a:lnTo>
                  <a:lnTo>
                    <a:pt x="3581400" y="52070"/>
                  </a:lnTo>
                  <a:lnTo>
                    <a:pt x="3573653" y="59817"/>
                  </a:lnTo>
                  <a:lnTo>
                    <a:pt x="3573653" y="78994"/>
                  </a:lnTo>
                  <a:lnTo>
                    <a:pt x="3581400" y="86741"/>
                  </a:lnTo>
                  <a:lnTo>
                    <a:pt x="3600704" y="86741"/>
                  </a:lnTo>
                  <a:lnTo>
                    <a:pt x="3608451" y="78994"/>
                  </a:lnTo>
                  <a:lnTo>
                    <a:pt x="3608451" y="59817"/>
                  </a:lnTo>
                  <a:close/>
                </a:path>
                <a:path w="4248150" h="485775">
                  <a:moveTo>
                    <a:pt x="3660775" y="458470"/>
                  </a:moveTo>
                  <a:lnTo>
                    <a:pt x="3652901" y="450723"/>
                  </a:lnTo>
                  <a:lnTo>
                    <a:pt x="3633724" y="450723"/>
                  </a:lnTo>
                  <a:lnTo>
                    <a:pt x="3625850" y="458470"/>
                  </a:lnTo>
                  <a:lnTo>
                    <a:pt x="3625850" y="477647"/>
                  </a:lnTo>
                  <a:lnTo>
                    <a:pt x="3633724" y="485394"/>
                  </a:lnTo>
                  <a:lnTo>
                    <a:pt x="3652901" y="485394"/>
                  </a:lnTo>
                  <a:lnTo>
                    <a:pt x="3660775" y="477647"/>
                  </a:lnTo>
                  <a:lnTo>
                    <a:pt x="3660775" y="458470"/>
                  </a:lnTo>
                  <a:close/>
                </a:path>
                <a:path w="4248150" h="485775">
                  <a:moveTo>
                    <a:pt x="3666617" y="175387"/>
                  </a:moveTo>
                  <a:lnTo>
                    <a:pt x="3658743" y="167640"/>
                  </a:lnTo>
                  <a:lnTo>
                    <a:pt x="3639566" y="167640"/>
                  </a:lnTo>
                  <a:lnTo>
                    <a:pt x="3631692" y="175387"/>
                  </a:lnTo>
                  <a:lnTo>
                    <a:pt x="3631692" y="194564"/>
                  </a:lnTo>
                  <a:lnTo>
                    <a:pt x="3639566" y="202311"/>
                  </a:lnTo>
                  <a:lnTo>
                    <a:pt x="3658743" y="202311"/>
                  </a:lnTo>
                  <a:lnTo>
                    <a:pt x="3666617" y="194564"/>
                  </a:lnTo>
                  <a:lnTo>
                    <a:pt x="3666617" y="175387"/>
                  </a:lnTo>
                  <a:close/>
                </a:path>
                <a:path w="4248150" h="485775">
                  <a:moveTo>
                    <a:pt x="3678174" y="366014"/>
                  </a:moveTo>
                  <a:lnTo>
                    <a:pt x="3670427" y="358267"/>
                  </a:lnTo>
                  <a:lnTo>
                    <a:pt x="3651123" y="358267"/>
                  </a:lnTo>
                  <a:lnTo>
                    <a:pt x="3643376" y="366014"/>
                  </a:lnTo>
                  <a:lnTo>
                    <a:pt x="3643376" y="385191"/>
                  </a:lnTo>
                  <a:lnTo>
                    <a:pt x="3651123" y="392938"/>
                  </a:lnTo>
                  <a:lnTo>
                    <a:pt x="3670427" y="392938"/>
                  </a:lnTo>
                  <a:lnTo>
                    <a:pt x="3678174" y="385191"/>
                  </a:lnTo>
                  <a:lnTo>
                    <a:pt x="3678174" y="366014"/>
                  </a:lnTo>
                  <a:close/>
                </a:path>
                <a:path w="4248150" h="485775">
                  <a:moveTo>
                    <a:pt x="3718814" y="273558"/>
                  </a:moveTo>
                  <a:lnTo>
                    <a:pt x="3711067" y="265811"/>
                  </a:lnTo>
                  <a:lnTo>
                    <a:pt x="3691763" y="265811"/>
                  </a:lnTo>
                  <a:lnTo>
                    <a:pt x="3684016" y="273558"/>
                  </a:lnTo>
                  <a:lnTo>
                    <a:pt x="3684016" y="292735"/>
                  </a:lnTo>
                  <a:lnTo>
                    <a:pt x="3691763" y="300482"/>
                  </a:lnTo>
                  <a:lnTo>
                    <a:pt x="3711067" y="300482"/>
                  </a:lnTo>
                  <a:lnTo>
                    <a:pt x="3718814" y="292735"/>
                  </a:lnTo>
                  <a:lnTo>
                    <a:pt x="3718814" y="273558"/>
                  </a:lnTo>
                  <a:close/>
                </a:path>
                <a:path w="4248150" h="485775">
                  <a:moveTo>
                    <a:pt x="3724656" y="65659"/>
                  </a:moveTo>
                  <a:lnTo>
                    <a:pt x="3716909" y="57785"/>
                  </a:lnTo>
                  <a:lnTo>
                    <a:pt x="3697605" y="57785"/>
                  </a:lnTo>
                  <a:lnTo>
                    <a:pt x="3689858" y="65659"/>
                  </a:lnTo>
                  <a:lnTo>
                    <a:pt x="3689858" y="84709"/>
                  </a:lnTo>
                  <a:lnTo>
                    <a:pt x="3697605" y="92456"/>
                  </a:lnTo>
                  <a:lnTo>
                    <a:pt x="3716909" y="92456"/>
                  </a:lnTo>
                  <a:lnTo>
                    <a:pt x="3724656" y="84709"/>
                  </a:lnTo>
                  <a:lnTo>
                    <a:pt x="3724656" y="65659"/>
                  </a:lnTo>
                  <a:close/>
                </a:path>
                <a:path w="4248150" h="485775">
                  <a:moveTo>
                    <a:pt x="3800221" y="441198"/>
                  </a:moveTo>
                  <a:lnTo>
                    <a:pt x="3792347" y="433451"/>
                  </a:lnTo>
                  <a:lnTo>
                    <a:pt x="3773170" y="433451"/>
                  </a:lnTo>
                  <a:lnTo>
                    <a:pt x="3765296" y="441198"/>
                  </a:lnTo>
                  <a:lnTo>
                    <a:pt x="3765296" y="460248"/>
                  </a:lnTo>
                  <a:lnTo>
                    <a:pt x="3773170" y="468122"/>
                  </a:lnTo>
                  <a:lnTo>
                    <a:pt x="3792347" y="468122"/>
                  </a:lnTo>
                  <a:lnTo>
                    <a:pt x="3800221" y="460248"/>
                  </a:lnTo>
                  <a:lnTo>
                    <a:pt x="3800221" y="441198"/>
                  </a:lnTo>
                  <a:close/>
                </a:path>
                <a:path w="4248150" h="485775">
                  <a:moveTo>
                    <a:pt x="3811778" y="210058"/>
                  </a:moveTo>
                  <a:lnTo>
                    <a:pt x="3804031" y="202311"/>
                  </a:lnTo>
                  <a:lnTo>
                    <a:pt x="3784727" y="202311"/>
                  </a:lnTo>
                  <a:lnTo>
                    <a:pt x="3776980" y="210058"/>
                  </a:lnTo>
                  <a:lnTo>
                    <a:pt x="3776980" y="229235"/>
                  </a:lnTo>
                  <a:lnTo>
                    <a:pt x="3784727" y="236982"/>
                  </a:lnTo>
                  <a:lnTo>
                    <a:pt x="3804031" y="236982"/>
                  </a:lnTo>
                  <a:lnTo>
                    <a:pt x="3811778" y="229235"/>
                  </a:lnTo>
                  <a:lnTo>
                    <a:pt x="3811778" y="210058"/>
                  </a:lnTo>
                  <a:close/>
                </a:path>
                <a:path w="4248150" h="485775">
                  <a:moveTo>
                    <a:pt x="3835019" y="325628"/>
                  </a:moveTo>
                  <a:lnTo>
                    <a:pt x="3827272" y="317881"/>
                  </a:lnTo>
                  <a:lnTo>
                    <a:pt x="3807968" y="317881"/>
                  </a:lnTo>
                  <a:lnTo>
                    <a:pt x="3800221" y="325628"/>
                  </a:lnTo>
                  <a:lnTo>
                    <a:pt x="3800221" y="344805"/>
                  </a:lnTo>
                  <a:lnTo>
                    <a:pt x="3807968" y="352552"/>
                  </a:lnTo>
                  <a:lnTo>
                    <a:pt x="3827272" y="352552"/>
                  </a:lnTo>
                  <a:lnTo>
                    <a:pt x="3835019" y="344805"/>
                  </a:lnTo>
                  <a:lnTo>
                    <a:pt x="3835019" y="325628"/>
                  </a:lnTo>
                  <a:close/>
                </a:path>
                <a:path w="4248150" h="485775">
                  <a:moveTo>
                    <a:pt x="3835019" y="111760"/>
                  </a:moveTo>
                  <a:lnTo>
                    <a:pt x="3827272" y="104013"/>
                  </a:lnTo>
                  <a:lnTo>
                    <a:pt x="3807968" y="104013"/>
                  </a:lnTo>
                  <a:lnTo>
                    <a:pt x="3800221" y="111760"/>
                  </a:lnTo>
                  <a:lnTo>
                    <a:pt x="3800221" y="130937"/>
                  </a:lnTo>
                  <a:lnTo>
                    <a:pt x="3807968" y="138684"/>
                  </a:lnTo>
                  <a:lnTo>
                    <a:pt x="3827272" y="138684"/>
                  </a:lnTo>
                  <a:lnTo>
                    <a:pt x="3835019" y="130937"/>
                  </a:lnTo>
                  <a:lnTo>
                    <a:pt x="3835019" y="111760"/>
                  </a:lnTo>
                  <a:close/>
                </a:path>
                <a:path w="4248150" h="485775">
                  <a:moveTo>
                    <a:pt x="3904869" y="30988"/>
                  </a:moveTo>
                  <a:lnTo>
                    <a:pt x="3896995" y="23114"/>
                  </a:lnTo>
                  <a:lnTo>
                    <a:pt x="3877691" y="23114"/>
                  </a:lnTo>
                  <a:lnTo>
                    <a:pt x="3869944" y="30988"/>
                  </a:lnTo>
                  <a:lnTo>
                    <a:pt x="3869944" y="50038"/>
                  </a:lnTo>
                  <a:lnTo>
                    <a:pt x="3877691" y="57785"/>
                  </a:lnTo>
                  <a:lnTo>
                    <a:pt x="3896995" y="57785"/>
                  </a:lnTo>
                  <a:lnTo>
                    <a:pt x="3904869" y="50038"/>
                  </a:lnTo>
                  <a:lnTo>
                    <a:pt x="3904869" y="30988"/>
                  </a:lnTo>
                  <a:close/>
                </a:path>
                <a:path w="4248150" h="485775">
                  <a:moveTo>
                    <a:pt x="3928110" y="423799"/>
                  </a:moveTo>
                  <a:lnTo>
                    <a:pt x="3920236" y="416052"/>
                  </a:lnTo>
                  <a:lnTo>
                    <a:pt x="3900932" y="416052"/>
                  </a:lnTo>
                  <a:lnTo>
                    <a:pt x="3893185" y="423799"/>
                  </a:lnTo>
                  <a:lnTo>
                    <a:pt x="3893185" y="442976"/>
                  </a:lnTo>
                  <a:lnTo>
                    <a:pt x="3900932" y="450723"/>
                  </a:lnTo>
                  <a:lnTo>
                    <a:pt x="3920236" y="450723"/>
                  </a:lnTo>
                  <a:lnTo>
                    <a:pt x="3928110" y="442976"/>
                  </a:lnTo>
                  <a:lnTo>
                    <a:pt x="3928110" y="423799"/>
                  </a:lnTo>
                  <a:close/>
                </a:path>
                <a:path w="4248150" h="485775">
                  <a:moveTo>
                    <a:pt x="3945509" y="210058"/>
                  </a:moveTo>
                  <a:lnTo>
                    <a:pt x="3937635" y="202311"/>
                  </a:lnTo>
                  <a:lnTo>
                    <a:pt x="3918458" y="202311"/>
                  </a:lnTo>
                  <a:lnTo>
                    <a:pt x="3910584" y="210058"/>
                  </a:lnTo>
                  <a:lnTo>
                    <a:pt x="3910584" y="229235"/>
                  </a:lnTo>
                  <a:lnTo>
                    <a:pt x="3918458" y="236982"/>
                  </a:lnTo>
                  <a:lnTo>
                    <a:pt x="3937635" y="236982"/>
                  </a:lnTo>
                  <a:lnTo>
                    <a:pt x="3945509" y="229235"/>
                  </a:lnTo>
                  <a:lnTo>
                    <a:pt x="3945509" y="210058"/>
                  </a:lnTo>
                  <a:close/>
                </a:path>
                <a:path w="4248150" h="485775">
                  <a:moveTo>
                    <a:pt x="3962908" y="314071"/>
                  </a:moveTo>
                  <a:lnTo>
                    <a:pt x="3955161" y="306324"/>
                  </a:lnTo>
                  <a:lnTo>
                    <a:pt x="3935857" y="306324"/>
                  </a:lnTo>
                  <a:lnTo>
                    <a:pt x="3928110" y="314071"/>
                  </a:lnTo>
                  <a:lnTo>
                    <a:pt x="3928110" y="333248"/>
                  </a:lnTo>
                  <a:lnTo>
                    <a:pt x="3935857" y="340995"/>
                  </a:lnTo>
                  <a:lnTo>
                    <a:pt x="3955161" y="340995"/>
                  </a:lnTo>
                  <a:lnTo>
                    <a:pt x="3962908" y="333248"/>
                  </a:lnTo>
                  <a:lnTo>
                    <a:pt x="3962908" y="314071"/>
                  </a:lnTo>
                  <a:close/>
                </a:path>
                <a:path w="4248150" h="485775">
                  <a:moveTo>
                    <a:pt x="3991991" y="106045"/>
                  </a:moveTo>
                  <a:lnTo>
                    <a:pt x="3984117" y="98298"/>
                  </a:lnTo>
                  <a:lnTo>
                    <a:pt x="3964940" y="98298"/>
                  </a:lnTo>
                  <a:lnTo>
                    <a:pt x="3957066" y="106045"/>
                  </a:lnTo>
                  <a:lnTo>
                    <a:pt x="3957066" y="125222"/>
                  </a:lnTo>
                  <a:lnTo>
                    <a:pt x="3964940" y="132969"/>
                  </a:lnTo>
                  <a:lnTo>
                    <a:pt x="3984117" y="132969"/>
                  </a:lnTo>
                  <a:lnTo>
                    <a:pt x="3991991" y="125222"/>
                  </a:lnTo>
                  <a:lnTo>
                    <a:pt x="3991991" y="106045"/>
                  </a:lnTo>
                  <a:close/>
                </a:path>
                <a:path w="4248150" h="485775">
                  <a:moveTo>
                    <a:pt x="4061714" y="354457"/>
                  </a:moveTo>
                  <a:lnTo>
                    <a:pt x="4053840" y="346710"/>
                  </a:lnTo>
                  <a:lnTo>
                    <a:pt x="4034663" y="346710"/>
                  </a:lnTo>
                  <a:lnTo>
                    <a:pt x="4026789" y="354457"/>
                  </a:lnTo>
                  <a:lnTo>
                    <a:pt x="4026789" y="373634"/>
                  </a:lnTo>
                  <a:lnTo>
                    <a:pt x="4034663" y="381381"/>
                  </a:lnTo>
                  <a:lnTo>
                    <a:pt x="4053840" y="381381"/>
                  </a:lnTo>
                  <a:lnTo>
                    <a:pt x="4061714" y="373634"/>
                  </a:lnTo>
                  <a:lnTo>
                    <a:pt x="4061714" y="354457"/>
                  </a:lnTo>
                  <a:close/>
                </a:path>
                <a:path w="4248150" h="485775">
                  <a:moveTo>
                    <a:pt x="4067556" y="198501"/>
                  </a:moveTo>
                  <a:lnTo>
                    <a:pt x="4059682" y="190754"/>
                  </a:lnTo>
                  <a:lnTo>
                    <a:pt x="4040505" y="190754"/>
                  </a:lnTo>
                  <a:lnTo>
                    <a:pt x="4032631" y="198501"/>
                  </a:lnTo>
                  <a:lnTo>
                    <a:pt x="4032631" y="217678"/>
                  </a:lnTo>
                  <a:lnTo>
                    <a:pt x="4040505" y="225425"/>
                  </a:lnTo>
                  <a:lnTo>
                    <a:pt x="4059682" y="225425"/>
                  </a:lnTo>
                  <a:lnTo>
                    <a:pt x="4067556" y="217678"/>
                  </a:lnTo>
                  <a:lnTo>
                    <a:pt x="4067556" y="198501"/>
                  </a:lnTo>
                  <a:close/>
                </a:path>
                <a:path w="4248150" h="485775">
                  <a:moveTo>
                    <a:pt x="4114038" y="77216"/>
                  </a:moveTo>
                  <a:lnTo>
                    <a:pt x="4106164" y="69342"/>
                  </a:lnTo>
                  <a:lnTo>
                    <a:pt x="4086987" y="69342"/>
                  </a:lnTo>
                  <a:lnTo>
                    <a:pt x="4079113" y="77216"/>
                  </a:lnTo>
                  <a:lnTo>
                    <a:pt x="4079113" y="96266"/>
                  </a:lnTo>
                  <a:lnTo>
                    <a:pt x="4086987" y="104013"/>
                  </a:lnTo>
                  <a:lnTo>
                    <a:pt x="4106164" y="104013"/>
                  </a:lnTo>
                  <a:lnTo>
                    <a:pt x="4114038" y="96266"/>
                  </a:lnTo>
                  <a:lnTo>
                    <a:pt x="4114038" y="77216"/>
                  </a:lnTo>
                  <a:close/>
                </a:path>
                <a:path w="4248150" h="485775">
                  <a:moveTo>
                    <a:pt x="4148836" y="267843"/>
                  </a:moveTo>
                  <a:lnTo>
                    <a:pt x="4141089" y="260096"/>
                  </a:lnTo>
                  <a:lnTo>
                    <a:pt x="4121785" y="260096"/>
                  </a:lnTo>
                  <a:lnTo>
                    <a:pt x="4114038" y="267843"/>
                  </a:lnTo>
                  <a:lnTo>
                    <a:pt x="4114038" y="287020"/>
                  </a:lnTo>
                  <a:lnTo>
                    <a:pt x="4121785" y="294767"/>
                  </a:lnTo>
                  <a:lnTo>
                    <a:pt x="4141089" y="294767"/>
                  </a:lnTo>
                  <a:lnTo>
                    <a:pt x="4148836" y="287020"/>
                  </a:lnTo>
                  <a:lnTo>
                    <a:pt x="4148836" y="267843"/>
                  </a:lnTo>
                  <a:close/>
                </a:path>
                <a:path w="4248150" h="485775">
                  <a:moveTo>
                    <a:pt x="4201160" y="163830"/>
                  </a:moveTo>
                  <a:lnTo>
                    <a:pt x="4193286" y="156083"/>
                  </a:lnTo>
                  <a:lnTo>
                    <a:pt x="4174109" y="156083"/>
                  </a:lnTo>
                  <a:lnTo>
                    <a:pt x="4166235" y="163830"/>
                  </a:lnTo>
                  <a:lnTo>
                    <a:pt x="4166235" y="183007"/>
                  </a:lnTo>
                  <a:lnTo>
                    <a:pt x="4174109" y="190754"/>
                  </a:lnTo>
                  <a:lnTo>
                    <a:pt x="4193286" y="190754"/>
                  </a:lnTo>
                  <a:lnTo>
                    <a:pt x="4201160" y="183007"/>
                  </a:lnTo>
                  <a:lnTo>
                    <a:pt x="4201160" y="163830"/>
                  </a:lnTo>
                  <a:close/>
                </a:path>
                <a:path w="4248150" h="485775">
                  <a:moveTo>
                    <a:pt x="4247642" y="59817"/>
                  </a:moveTo>
                  <a:lnTo>
                    <a:pt x="4239768" y="52070"/>
                  </a:lnTo>
                  <a:lnTo>
                    <a:pt x="4220591" y="52070"/>
                  </a:lnTo>
                  <a:lnTo>
                    <a:pt x="4212717" y="59817"/>
                  </a:lnTo>
                  <a:lnTo>
                    <a:pt x="4212717" y="78994"/>
                  </a:lnTo>
                  <a:lnTo>
                    <a:pt x="4220591" y="86741"/>
                  </a:lnTo>
                  <a:lnTo>
                    <a:pt x="4239768" y="86741"/>
                  </a:lnTo>
                  <a:lnTo>
                    <a:pt x="4247642" y="78994"/>
                  </a:lnTo>
                  <a:lnTo>
                    <a:pt x="4247642" y="59817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870960" y="1043685"/>
              <a:ext cx="4549775" cy="248920"/>
            </a:xfrm>
            <a:custGeom>
              <a:avLst/>
              <a:gdLst/>
              <a:ahLst/>
              <a:cxnLst/>
              <a:rect l="l" t="t" r="r" b="b"/>
              <a:pathLst>
                <a:path w="4549775" h="248919">
                  <a:moveTo>
                    <a:pt x="34798" y="19304"/>
                  </a:moveTo>
                  <a:lnTo>
                    <a:pt x="27051" y="11557"/>
                  </a:lnTo>
                  <a:lnTo>
                    <a:pt x="7747" y="11557"/>
                  </a:lnTo>
                  <a:lnTo>
                    <a:pt x="0" y="19304"/>
                  </a:lnTo>
                  <a:lnTo>
                    <a:pt x="0" y="38481"/>
                  </a:lnTo>
                  <a:lnTo>
                    <a:pt x="7747" y="46228"/>
                  </a:lnTo>
                  <a:lnTo>
                    <a:pt x="27051" y="46228"/>
                  </a:lnTo>
                  <a:lnTo>
                    <a:pt x="34798" y="38481"/>
                  </a:lnTo>
                  <a:lnTo>
                    <a:pt x="34798" y="19304"/>
                  </a:lnTo>
                  <a:close/>
                </a:path>
                <a:path w="4549775" h="248919">
                  <a:moveTo>
                    <a:pt x="139446" y="140716"/>
                  </a:moveTo>
                  <a:lnTo>
                    <a:pt x="131699" y="132969"/>
                  </a:lnTo>
                  <a:lnTo>
                    <a:pt x="112395" y="132969"/>
                  </a:lnTo>
                  <a:lnTo>
                    <a:pt x="104648" y="140716"/>
                  </a:lnTo>
                  <a:lnTo>
                    <a:pt x="104648" y="159766"/>
                  </a:lnTo>
                  <a:lnTo>
                    <a:pt x="112395" y="167640"/>
                  </a:lnTo>
                  <a:lnTo>
                    <a:pt x="131699" y="167640"/>
                  </a:lnTo>
                  <a:lnTo>
                    <a:pt x="139446" y="159766"/>
                  </a:lnTo>
                  <a:lnTo>
                    <a:pt x="139446" y="140716"/>
                  </a:lnTo>
                  <a:close/>
                </a:path>
                <a:path w="4549775" h="248919">
                  <a:moveTo>
                    <a:pt x="145288" y="25146"/>
                  </a:moveTo>
                  <a:lnTo>
                    <a:pt x="137414" y="17399"/>
                  </a:lnTo>
                  <a:lnTo>
                    <a:pt x="118237" y="17399"/>
                  </a:lnTo>
                  <a:lnTo>
                    <a:pt x="110363" y="25146"/>
                  </a:lnTo>
                  <a:lnTo>
                    <a:pt x="110363" y="44323"/>
                  </a:lnTo>
                  <a:lnTo>
                    <a:pt x="118237" y="52070"/>
                  </a:lnTo>
                  <a:lnTo>
                    <a:pt x="137414" y="52070"/>
                  </a:lnTo>
                  <a:lnTo>
                    <a:pt x="145288" y="44323"/>
                  </a:lnTo>
                  <a:lnTo>
                    <a:pt x="145288" y="25146"/>
                  </a:lnTo>
                  <a:close/>
                </a:path>
                <a:path w="4549775" h="248919">
                  <a:moveTo>
                    <a:pt x="238252" y="204216"/>
                  </a:moveTo>
                  <a:lnTo>
                    <a:pt x="230378" y="196469"/>
                  </a:lnTo>
                  <a:lnTo>
                    <a:pt x="211201" y="196469"/>
                  </a:lnTo>
                  <a:lnTo>
                    <a:pt x="203327" y="204216"/>
                  </a:lnTo>
                  <a:lnTo>
                    <a:pt x="203327" y="223393"/>
                  </a:lnTo>
                  <a:lnTo>
                    <a:pt x="211201" y="231140"/>
                  </a:lnTo>
                  <a:lnTo>
                    <a:pt x="230378" y="231140"/>
                  </a:lnTo>
                  <a:lnTo>
                    <a:pt x="238252" y="223393"/>
                  </a:lnTo>
                  <a:lnTo>
                    <a:pt x="238252" y="204216"/>
                  </a:lnTo>
                  <a:close/>
                </a:path>
                <a:path w="4549775" h="248919">
                  <a:moveTo>
                    <a:pt x="244094" y="82931"/>
                  </a:moveTo>
                  <a:lnTo>
                    <a:pt x="236220" y="75184"/>
                  </a:lnTo>
                  <a:lnTo>
                    <a:pt x="217043" y="75184"/>
                  </a:lnTo>
                  <a:lnTo>
                    <a:pt x="209169" y="82931"/>
                  </a:lnTo>
                  <a:lnTo>
                    <a:pt x="209169" y="102108"/>
                  </a:lnTo>
                  <a:lnTo>
                    <a:pt x="217043" y="109855"/>
                  </a:lnTo>
                  <a:lnTo>
                    <a:pt x="236220" y="109855"/>
                  </a:lnTo>
                  <a:lnTo>
                    <a:pt x="244094" y="102108"/>
                  </a:lnTo>
                  <a:lnTo>
                    <a:pt x="244094" y="82931"/>
                  </a:lnTo>
                  <a:close/>
                </a:path>
                <a:path w="4549775" h="248919">
                  <a:moveTo>
                    <a:pt x="348615" y="71374"/>
                  </a:moveTo>
                  <a:lnTo>
                    <a:pt x="340868" y="63627"/>
                  </a:lnTo>
                  <a:lnTo>
                    <a:pt x="321564" y="63627"/>
                  </a:lnTo>
                  <a:lnTo>
                    <a:pt x="313817" y="71374"/>
                  </a:lnTo>
                  <a:lnTo>
                    <a:pt x="313817" y="90551"/>
                  </a:lnTo>
                  <a:lnTo>
                    <a:pt x="321564" y="98298"/>
                  </a:lnTo>
                  <a:lnTo>
                    <a:pt x="340868" y="98298"/>
                  </a:lnTo>
                  <a:lnTo>
                    <a:pt x="348615" y="90551"/>
                  </a:lnTo>
                  <a:lnTo>
                    <a:pt x="348615" y="71374"/>
                  </a:lnTo>
                  <a:close/>
                </a:path>
                <a:path w="4549775" h="248919">
                  <a:moveTo>
                    <a:pt x="395097" y="169545"/>
                  </a:moveTo>
                  <a:lnTo>
                    <a:pt x="387350" y="161798"/>
                  </a:lnTo>
                  <a:lnTo>
                    <a:pt x="368046" y="161798"/>
                  </a:lnTo>
                  <a:lnTo>
                    <a:pt x="360299" y="169545"/>
                  </a:lnTo>
                  <a:lnTo>
                    <a:pt x="360299" y="188722"/>
                  </a:lnTo>
                  <a:lnTo>
                    <a:pt x="368046" y="196469"/>
                  </a:lnTo>
                  <a:lnTo>
                    <a:pt x="387350" y="196469"/>
                  </a:lnTo>
                  <a:lnTo>
                    <a:pt x="395097" y="188722"/>
                  </a:lnTo>
                  <a:lnTo>
                    <a:pt x="395097" y="169545"/>
                  </a:lnTo>
                  <a:close/>
                </a:path>
                <a:path w="4549775" h="248919">
                  <a:moveTo>
                    <a:pt x="435737" y="19304"/>
                  </a:moveTo>
                  <a:lnTo>
                    <a:pt x="427990" y="11557"/>
                  </a:lnTo>
                  <a:lnTo>
                    <a:pt x="408686" y="11557"/>
                  </a:lnTo>
                  <a:lnTo>
                    <a:pt x="400939" y="19304"/>
                  </a:lnTo>
                  <a:lnTo>
                    <a:pt x="400939" y="38481"/>
                  </a:lnTo>
                  <a:lnTo>
                    <a:pt x="408686" y="46228"/>
                  </a:lnTo>
                  <a:lnTo>
                    <a:pt x="427990" y="46228"/>
                  </a:lnTo>
                  <a:lnTo>
                    <a:pt x="435737" y="38481"/>
                  </a:lnTo>
                  <a:lnTo>
                    <a:pt x="435737" y="19304"/>
                  </a:lnTo>
                  <a:close/>
                </a:path>
                <a:path w="4549775" h="248919">
                  <a:moveTo>
                    <a:pt x="488061" y="221615"/>
                  </a:moveTo>
                  <a:lnTo>
                    <a:pt x="480314" y="213741"/>
                  </a:lnTo>
                  <a:lnTo>
                    <a:pt x="461010" y="213741"/>
                  </a:lnTo>
                  <a:lnTo>
                    <a:pt x="453263" y="221615"/>
                  </a:lnTo>
                  <a:lnTo>
                    <a:pt x="453263" y="240665"/>
                  </a:lnTo>
                  <a:lnTo>
                    <a:pt x="461010" y="248412"/>
                  </a:lnTo>
                  <a:lnTo>
                    <a:pt x="480314" y="248412"/>
                  </a:lnTo>
                  <a:lnTo>
                    <a:pt x="488061" y="240665"/>
                  </a:lnTo>
                  <a:lnTo>
                    <a:pt x="488061" y="221615"/>
                  </a:lnTo>
                  <a:close/>
                </a:path>
                <a:path w="4549775" h="248919">
                  <a:moveTo>
                    <a:pt x="528828" y="111760"/>
                  </a:moveTo>
                  <a:lnTo>
                    <a:pt x="520954" y="104013"/>
                  </a:lnTo>
                  <a:lnTo>
                    <a:pt x="501650" y="104013"/>
                  </a:lnTo>
                  <a:lnTo>
                    <a:pt x="493903" y="111760"/>
                  </a:lnTo>
                  <a:lnTo>
                    <a:pt x="493903" y="130937"/>
                  </a:lnTo>
                  <a:lnTo>
                    <a:pt x="501650" y="138684"/>
                  </a:lnTo>
                  <a:lnTo>
                    <a:pt x="520954" y="138684"/>
                  </a:lnTo>
                  <a:lnTo>
                    <a:pt x="528828" y="130937"/>
                  </a:lnTo>
                  <a:lnTo>
                    <a:pt x="528828" y="111760"/>
                  </a:lnTo>
                  <a:close/>
                </a:path>
                <a:path w="4549775" h="248919">
                  <a:moveTo>
                    <a:pt x="639191" y="77089"/>
                  </a:moveTo>
                  <a:lnTo>
                    <a:pt x="631317" y="69342"/>
                  </a:lnTo>
                  <a:lnTo>
                    <a:pt x="612140" y="69342"/>
                  </a:lnTo>
                  <a:lnTo>
                    <a:pt x="604266" y="77089"/>
                  </a:lnTo>
                  <a:lnTo>
                    <a:pt x="604266" y="96266"/>
                  </a:lnTo>
                  <a:lnTo>
                    <a:pt x="612140" y="104013"/>
                  </a:lnTo>
                  <a:lnTo>
                    <a:pt x="631317" y="104013"/>
                  </a:lnTo>
                  <a:lnTo>
                    <a:pt x="639191" y="96266"/>
                  </a:lnTo>
                  <a:lnTo>
                    <a:pt x="639191" y="77089"/>
                  </a:lnTo>
                  <a:close/>
                </a:path>
                <a:path w="4549775" h="248919">
                  <a:moveTo>
                    <a:pt x="662432" y="181102"/>
                  </a:moveTo>
                  <a:lnTo>
                    <a:pt x="654558" y="173355"/>
                  </a:lnTo>
                  <a:lnTo>
                    <a:pt x="635381" y="173355"/>
                  </a:lnTo>
                  <a:lnTo>
                    <a:pt x="627507" y="181102"/>
                  </a:lnTo>
                  <a:lnTo>
                    <a:pt x="627507" y="200279"/>
                  </a:lnTo>
                  <a:lnTo>
                    <a:pt x="635381" y="208026"/>
                  </a:lnTo>
                  <a:lnTo>
                    <a:pt x="654558" y="208026"/>
                  </a:lnTo>
                  <a:lnTo>
                    <a:pt x="662432" y="200279"/>
                  </a:lnTo>
                  <a:lnTo>
                    <a:pt x="662432" y="181102"/>
                  </a:lnTo>
                  <a:close/>
                </a:path>
                <a:path w="4549775" h="248919">
                  <a:moveTo>
                    <a:pt x="755396" y="30861"/>
                  </a:moveTo>
                  <a:lnTo>
                    <a:pt x="747522" y="23114"/>
                  </a:lnTo>
                  <a:lnTo>
                    <a:pt x="728345" y="23114"/>
                  </a:lnTo>
                  <a:lnTo>
                    <a:pt x="720471" y="30861"/>
                  </a:lnTo>
                  <a:lnTo>
                    <a:pt x="720471" y="50038"/>
                  </a:lnTo>
                  <a:lnTo>
                    <a:pt x="728345" y="57785"/>
                  </a:lnTo>
                  <a:lnTo>
                    <a:pt x="747522" y="57785"/>
                  </a:lnTo>
                  <a:lnTo>
                    <a:pt x="755396" y="50038"/>
                  </a:lnTo>
                  <a:lnTo>
                    <a:pt x="755396" y="30861"/>
                  </a:lnTo>
                  <a:close/>
                </a:path>
                <a:path w="4549775" h="248919">
                  <a:moveTo>
                    <a:pt x="790194" y="129159"/>
                  </a:moveTo>
                  <a:lnTo>
                    <a:pt x="782447" y="121412"/>
                  </a:lnTo>
                  <a:lnTo>
                    <a:pt x="763143" y="121412"/>
                  </a:lnTo>
                  <a:lnTo>
                    <a:pt x="755396" y="129159"/>
                  </a:lnTo>
                  <a:lnTo>
                    <a:pt x="755396" y="148209"/>
                  </a:lnTo>
                  <a:lnTo>
                    <a:pt x="763143" y="156083"/>
                  </a:lnTo>
                  <a:lnTo>
                    <a:pt x="782447" y="156083"/>
                  </a:lnTo>
                  <a:lnTo>
                    <a:pt x="790194" y="148209"/>
                  </a:lnTo>
                  <a:lnTo>
                    <a:pt x="790194" y="129159"/>
                  </a:lnTo>
                  <a:close/>
                </a:path>
                <a:path w="4549775" h="248919">
                  <a:moveTo>
                    <a:pt x="894842" y="181102"/>
                  </a:moveTo>
                  <a:lnTo>
                    <a:pt x="887095" y="173355"/>
                  </a:lnTo>
                  <a:lnTo>
                    <a:pt x="867791" y="173355"/>
                  </a:lnTo>
                  <a:lnTo>
                    <a:pt x="859917" y="181102"/>
                  </a:lnTo>
                  <a:lnTo>
                    <a:pt x="859917" y="200279"/>
                  </a:lnTo>
                  <a:lnTo>
                    <a:pt x="867791" y="208026"/>
                  </a:lnTo>
                  <a:lnTo>
                    <a:pt x="887095" y="208026"/>
                  </a:lnTo>
                  <a:lnTo>
                    <a:pt x="894842" y="200279"/>
                  </a:lnTo>
                  <a:lnTo>
                    <a:pt x="894842" y="181102"/>
                  </a:lnTo>
                  <a:close/>
                </a:path>
                <a:path w="4549775" h="248919">
                  <a:moveTo>
                    <a:pt x="900684" y="53975"/>
                  </a:moveTo>
                  <a:lnTo>
                    <a:pt x="892810" y="46228"/>
                  </a:lnTo>
                  <a:lnTo>
                    <a:pt x="873633" y="46228"/>
                  </a:lnTo>
                  <a:lnTo>
                    <a:pt x="865759" y="53975"/>
                  </a:lnTo>
                  <a:lnTo>
                    <a:pt x="865759" y="73152"/>
                  </a:lnTo>
                  <a:lnTo>
                    <a:pt x="873633" y="80899"/>
                  </a:lnTo>
                  <a:lnTo>
                    <a:pt x="892810" y="80899"/>
                  </a:lnTo>
                  <a:lnTo>
                    <a:pt x="900684" y="73152"/>
                  </a:lnTo>
                  <a:lnTo>
                    <a:pt x="900684" y="53975"/>
                  </a:lnTo>
                  <a:close/>
                </a:path>
                <a:path w="4549775" h="248919">
                  <a:moveTo>
                    <a:pt x="1022731" y="140716"/>
                  </a:moveTo>
                  <a:lnTo>
                    <a:pt x="1014857" y="132969"/>
                  </a:lnTo>
                  <a:lnTo>
                    <a:pt x="995680" y="132969"/>
                  </a:lnTo>
                  <a:lnTo>
                    <a:pt x="987806" y="140716"/>
                  </a:lnTo>
                  <a:lnTo>
                    <a:pt x="987806" y="159766"/>
                  </a:lnTo>
                  <a:lnTo>
                    <a:pt x="995680" y="167640"/>
                  </a:lnTo>
                  <a:lnTo>
                    <a:pt x="1014857" y="167640"/>
                  </a:lnTo>
                  <a:lnTo>
                    <a:pt x="1022731" y="159766"/>
                  </a:lnTo>
                  <a:lnTo>
                    <a:pt x="1022731" y="140716"/>
                  </a:lnTo>
                  <a:close/>
                </a:path>
                <a:path w="4549775" h="248919">
                  <a:moveTo>
                    <a:pt x="1127252" y="123317"/>
                  </a:moveTo>
                  <a:lnTo>
                    <a:pt x="1119505" y="115570"/>
                  </a:lnTo>
                  <a:lnTo>
                    <a:pt x="1100201" y="115570"/>
                  </a:lnTo>
                  <a:lnTo>
                    <a:pt x="1092454" y="123317"/>
                  </a:lnTo>
                  <a:lnTo>
                    <a:pt x="1092454" y="142494"/>
                  </a:lnTo>
                  <a:lnTo>
                    <a:pt x="1100201" y="150241"/>
                  </a:lnTo>
                  <a:lnTo>
                    <a:pt x="1119505" y="150241"/>
                  </a:lnTo>
                  <a:lnTo>
                    <a:pt x="1127252" y="142494"/>
                  </a:lnTo>
                  <a:lnTo>
                    <a:pt x="1127252" y="123317"/>
                  </a:lnTo>
                  <a:close/>
                </a:path>
                <a:path w="4549775" h="248919">
                  <a:moveTo>
                    <a:pt x="1127252" y="13589"/>
                  </a:moveTo>
                  <a:lnTo>
                    <a:pt x="1119505" y="5842"/>
                  </a:lnTo>
                  <a:lnTo>
                    <a:pt x="1100201" y="5842"/>
                  </a:lnTo>
                  <a:lnTo>
                    <a:pt x="1092454" y="13589"/>
                  </a:lnTo>
                  <a:lnTo>
                    <a:pt x="1092454" y="32766"/>
                  </a:lnTo>
                  <a:lnTo>
                    <a:pt x="1100201" y="40513"/>
                  </a:lnTo>
                  <a:lnTo>
                    <a:pt x="1119505" y="40513"/>
                  </a:lnTo>
                  <a:lnTo>
                    <a:pt x="1127252" y="32766"/>
                  </a:lnTo>
                  <a:lnTo>
                    <a:pt x="1127252" y="13589"/>
                  </a:lnTo>
                  <a:close/>
                </a:path>
                <a:path w="4549775" h="248919">
                  <a:moveTo>
                    <a:pt x="1237615" y="106045"/>
                  </a:moveTo>
                  <a:lnTo>
                    <a:pt x="1229868" y="98298"/>
                  </a:lnTo>
                  <a:lnTo>
                    <a:pt x="1210564" y="98298"/>
                  </a:lnTo>
                  <a:lnTo>
                    <a:pt x="1202817" y="106045"/>
                  </a:lnTo>
                  <a:lnTo>
                    <a:pt x="1202817" y="125095"/>
                  </a:lnTo>
                  <a:lnTo>
                    <a:pt x="1210564" y="132969"/>
                  </a:lnTo>
                  <a:lnTo>
                    <a:pt x="1229868" y="132969"/>
                  </a:lnTo>
                  <a:lnTo>
                    <a:pt x="1237615" y="125095"/>
                  </a:lnTo>
                  <a:lnTo>
                    <a:pt x="1237615" y="106045"/>
                  </a:lnTo>
                  <a:close/>
                </a:path>
                <a:path w="4549775" h="248919">
                  <a:moveTo>
                    <a:pt x="1324864" y="30861"/>
                  </a:moveTo>
                  <a:lnTo>
                    <a:pt x="1316990" y="23114"/>
                  </a:lnTo>
                  <a:lnTo>
                    <a:pt x="1297813" y="23114"/>
                  </a:lnTo>
                  <a:lnTo>
                    <a:pt x="1289939" y="30861"/>
                  </a:lnTo>
                  <a:lnTo>
                    <a:pt x="1289939" y="50038"/>
                  </a:lnTo>
                  <a:lnTo>
                    <a:pt x="1297813" y="57785"/>
                  </a:lnTo>
                  <a:lnTo>
                    <a:pt x="1316990" y="57785"/>
                  </a:lnTo>
                  <a:lnTo>
                    <a:pt x="1324864" y="50038"/>
                  </a:lnTo>
                  <a:lnTo>
                    <a:pt x="1324864" y="30861"/>
                  </a:lnTo>
                  <a:close/>
                </a:path>
                <a:path w="4549775" h="248919">
                  <a:moveTo>
                    <a:pt x="1359662" y="146431"/>
                  </a:moveTo>
                  <a:lnTo>
                    <a:pt x="1351915" y="138684"/>
                  </a:lnTo>
                  <a:lnTo>
                    <a:pt x="1332611" y="138684"/>
                  </a:lnTo>
                  <a:lnTo>
                    <a:pt x="1324864" y="146431"/>
                  </a:lnTo>
                  <a:lnTo>
                    <a:pt x="1324864" y="165608"/>
                  </a:lnTo>
                  <a:lnTo>
                    <a:pt x="1332611" y="173355"/>
                  </a:lnTo>
                  <a:lnTo>
                    <a:pt x="1351915" y="173355"/>
                  </a:lnTo>
                  <a:lnTo>
                    <a:pt x="1359662" y="165608"/>
                  </a:lnTo>
                  <a:lnTo>
                    <a:pt x="1359662" y="146431"/>
                  </a:lnTo>
                  <a:close/>
                </a:path>
                <a:path w="4549775" h="248919">
                  <a:moveTo>
                    <a:pt x="1452626" y="42418"/>
                  </a:moveTo>
                  <a:lnTo>
                    <a:pt x="1444879" y="34671"/>
                  </a:lnTo>
                  <a:lnTo>
                    <a:pt x="1425575" y="34671"/>
                  </a:lnTo>
                  <a:lnTo>
                    <a:pt x="1417828" y="42418"/>
                  </a:lnTo>
                  <a:lnTo>
                    <a:pt x="1417828" y="61595"/>
                  </a:lnTo>
                  <a:lnTo>
                    <a:pt x="1425575" y="69342"/>
                  </a:lnTo>
                  <a:lnTo>
                    <a:pt x="1444879" y="69342"/>
                  </a:lnTo>
                  <a:lnTo>
                    <a:pt x="1452626" y="61595"/>
                  </a:lnTo>
                  <a:lnTo>
                    <a:pt x="1452626" y="42418"/>
                  </a:lnTo>
                  <a:close/>
                </a:path>
                <a:path w="4549775" h="248919">
                  <a:moveTo>
                    <a:pt x="1475867" y="152273"/>
                  </a:moveTo>
                  <a:lnTo>
                    <a:pt x="1468120" y="144526"/>
                  </a:lnTo>
                  <a:lnTo>
                    <a:pt x="1448816" y="144526"/>
                  </a:lnTo>
                  <a:lnTo>
                    <a:pt x="1441069" y="152273"/>
                  </a:lnTo>
                  <a:lnTo>
                    <a:pt x="1441069" y="171323"/>
                  </a:lnTo>
                  <a:lnTo>
                    <a:pt x="1448816" y="179197"/>
                  </a:lnTo>
                  <a:lnTo>
                    <a:pt x="1468120" y="179197"/>
                  </a:lnTo>
                  <a:lnTo>
                    <a:pt x="1475867" y="171323"/>
                  </a:lnTo>
                  <a:lnTo>
                    <a:pt x="1475867" y="152273"/>
                  </a:lnTo>
                  <a:close/>
                </a:path>
                <a:path w="4549775" h="248919">
                  <a:moveTo>
                    <a:pt x="1592072" y="30861"/>
                  </a:moveTo>
                  <a:lnTo>
                    <a:pt x="1584325" y="23114"/>
                  </a:lnTo>
                  <a:lnTo>
                    <a:pt x="1565021" y="23114"/>
                  </a:lnTo>
                  <a:lnTo>
                    <a:pt x="1557274" y="30861"/>
                  </a:lnTo>
                  <a:lnTo>
                    <a:pt x="1557274" y="50038"/>
                  </a:lnTo>
                  <a:lnTo>
                    <a:pt x="1565021" y="57785"/>
                  </a:lnTo>
                  <a:lnTo>
                    <a:pt x="1584325" y="57785"/>
                  </a:lnTo>
                  <a:lnTo>
                    <a:pt x="1592072" y="50038"/>
                  </a:lnTo>
                  <a:lnTo>
                    <a:pt x="1592072" y="30861"/>
                  </a:lnTo>
                  <a:close/>
                </a:path>
                <a:path w="4549775" h="248919">
                  <a:moveTo>
                    <a:pt x="1609598" y="129159"/>
                  </a:moveTo>
                  <a:lnTo>
                    <a:pt x="1601724" y="121412"/>
                  </a:lnTo>
                  <a:lnTo>
                    <a:pt x="1582547" y="121412"/>
                  </a:lnTo>
                  <a:lnTo>
                    <a:pt x="1574673" y="129159"/>
                  </a:lnTo>
                  <a:lnTo>
                    <a:pt x="1574673" y="148209"/>
                  </a:lnTo>
                  <a:lnTo>
                    <a:pt x="1582547" y="156083"/>
                  </a:lnTo>
                  <a:lnTo>
                    <a:pt x="1601724" y="156083"/>
                  </a:lnTo>
                  <a:lnTo>
                    <a:pt x="1609598" y="148209"/>
                  </a:lnTo>
                  <a:lnTo>
                    <a:pt x="1609598" y="129159"/>
                  </a:lnTo>
                  <a:close/>
                </a:path>
                <a:path w="4549775" h="248919">
                  <a:moveTo>
                    <a:pt x="1696720" y="181102"/>
                  </a:moveTo>
                  <a:lnTo>
                    <a:pt x="1688973" y="173355"/>
                  </a:lnTo>
                  <a:lnTo>
                    <a:pt x="1669669" y="173355"/>
                  </a:lnTo>
                  <a:lnTo>
                    <a:pt x="1661795" y="181102"/>
                  </a:lnTo>
                  <a:lnTo>
                    <a:pt x="1661795" y="200279"/>
                  </a:lnTo>
                  <a:lnTo>
                    <a:pt x="1669669" y="208026"/>
                  </a:lnTo>
                  <a:lnTo>
                    <a:pt x="1688973" y="208026"/>
                  </a:lnTo>
                  <a:lnTo>
                    <a:pt x="1696720" y="200279"/>
                  </a:lnTo>
                  <a:lnTo>
                    <a:pt x="1696720" y="181102"/>
                  </a:lnTo>
                  <a:close/>
                </a:path>
                <a:path w="4549775" h="248919">
                  <a:moveTo>
                    <a:pt x="1725803" y="42418"/>
                  </a:moveTo>
                  <a:lnTo>
                    <a:pt x="1717929" y="34671"/>
                  </a:lnTo>
                  <a:lnTo>
                    <a:pt x="1698752" y="34671"/>
                  </a:lnTo>
                  <a:lnTo>
                    <a:pt x="1690878" y="42418"/>
                  </a:lnTo>
                  <a:lnTo>
                    <a:pt x="1690878" y="61595"/>
                  </a:lnTo>
                  <a:lnTo>
                    <a:pt x="1698752" y="69342"/>
                  </a:lnTo>
                  <a:lnTo>
                    <a:pt x="1717929" y="69342"/>
                  </a:lnTo>
                  <a:lnTo>
                    <a:pt x="1725803" y="61595"/>
                  </a:lnTo>
                  <a:lnTo>
                    <a:pt x="1725803" y="42418"/>
                  </a:lnTo>
                  <a:close/>
                </a:path>
                <a:path w="4549775" h="248919">
                  <a:moveTo>
                    <a:pt x="1807083" y="152273"/>
                  </a:moveTo>
                  <a:lnTo>
                    <a:pt x="1799336" y="144526"/>
                  </a:lnTo>
                  <a:lnTo>
                    <a:pt x="1780032" y="144526"/>
                  </a:lnTo>
                  <a:lnTo>
                    <a:pt x="1772285" y="152273"/>
                  </a:lnTo>
                  <a:lnTo>
                    <a:pt x="1772285" y="171323"/>
                  </a:lnTo>
                  <a:lnTo>
                    <a:pt x="1780032" y="179197"/>
                  </a:lnTo>
                  <a:lnTo>
                    <a:pt x="1799336" y="179197"/>
                  </a:lnTo>
                  <a:lnTo>
                    <a:pt x="1807083" y="171323"/>
                  </a:lnTo>
                  <a:lnTo>
                    <a:pt x="1807083" y="152273"/>
                  </a:lnTo>
                  <a:close/>
                </a:path>
                <a:path w="4549775" h="248919">
                  <a:moveTo>
                    <a:pt x="1842008" y="36703"/>
                  </a:moveTo>
                  <a:lnTo>
                    <a:pt x="1834134" y="28956"/>
                  </a:lnTo>
                  <a:lnTo>
                    <a:pt x="1814957" y="28956"/>
                  </a:lnTo>
                  <a:lnTo>
                    <a:pt x="1807083" y="36703"/>
                  </a:lnTo>
                  <a:lnTo>
                    <a:pt x="1807083" y="55880"/>
                  </a:lnTo>
                  <a:lnTo>
                    <a:pt x="1814957" y="63627"/>
                  </a:lnTo>
                  <a:lnTo>
                    <a:pt x="1834134" y="63627"/>
                  </a:lnTo>
                  <a:lnTo>
                    <a:pt x="1842008" y="55880"/>
                  </a:lnTo>
                  <a:lnTo>
                    <a:pt x="1842008" y="36703"/>
                  </a:lnTo>
                  <a:close/>
                </a:path>
                <a:path w="4549775" h="248919">
                  <a:moveTo>
                    <a:pt x="1923288" y="129159"/>
                  </a:moveTo>
                  <a:lnTo>
                    <a:pt x="1915541" y="121412"/>
                  </a:lnTo>
                  <a:lnTo>
                    <a:pt x="1896237" y="121412"/>
                  </a:lnTo>
                  <a:lnTo>
                    <a:pt x="1888490" y="129159"/>
                  </a:lnTo>
                  <a:lnTo>
                    <a:pt x="1888490" y="148209"/>
                  </a:lnTo>
                  <a:lnTo>
                    <a:pt x="1896237" y="156083"/>
                  </a:lnTo>
                  <a:lnTo>
                    <a:pt x="1915541" y="156083"/>
                  </a:lnTo>
                  <a:lnTo>
                    <a:pt x="1923288" y="148209"/>
                  </a:lnTo>
                  <a:lnTo>
                    <a:pt x="1923288" y="129159"/>
                  </a:lnTo>
                  <a:close/>
                </a:path>
                <a:path w="4549775" h="248919">
                  <a:moveTo>
                    <a:pt x="2022094" y="129159"/>
                  </a:moveTo>
                  <a:lnTo>
                    <a:pt x="2014347" y="121412"/>
                  </a:lnTo>
                  <a:lnTo>
                    <a:pt x="1995043" y="121412"/>
                  </a:lnTo>
                  <a:lnTo>
                    <a:pt x="1987296" y="129159"/>
                  </a:lnTo>
                  <a:lnTo>
                    <a:pt x="1987296" y="148209"/>
                  </a:lnTo>
                  <a:lnTo>
                    <a:pt x="1995043" y="156083"/>
                  </a:lnTo>
                  <a:lnTo>
                    <a:pt x="2014347" y="156083"/>
                  </a:lnTo>
                  <a:lnTo>
                    <a:pt x="2022094" y="148209"/>
                  </a:lnTo>
                  <a:lnTo>
                    <a:pt x="2022094" y="129159"/>
                  </a:lnTo>
                  <a:close/>
                </a:path>
                <a:path w="4549775" h="248919">
                  <a:moveTo>
                    <a:pt x="2126742" y="106045"/>
                  </a:moveTo>
                  <a:lnTo>
                    <a:pt x="2118868" y="98298"/>
                  </a:lnTo>
                  <a:lnTo>
                    <a:pt x="2099691" y="98298"/>
                  </a:lnTo>
                  <a:lnTo>
                    <a:pt x="2091817" y="106045"/>
                  </a:lnTo>
                  <a:lnTo>
                    <a:pt x="2091817" y="125095"/>
                  </a:lnTo>
                  <a:lnTo>
                    <a:pt x="2099691" y="132969"/>
                  </a:lnTo>
                  <a:lnTo>
                    <a:pt x="2118868" y="132969"/>
                  </a:lnTo>
                  <a:lnTo>
                    <a:pt x="2126742" y="125095"/>
                  </a:lnTo>
                  <a:lnTo>
                    <a:pt x="2126742" y="106045"/>
                  </a:lnTo>
                  <a:close/>
                </a:path>
                <a:path w="4549775" h="248919">
                  <a:moveTo>
                    <a:pt x="2219706" y="146431"/>
                  </a:moveTo>
                  <a:lnTo>
                    <a:pt x="2211832" y="138684"/>
                  </a:lnTo>
                  <a:lnTo>
                    <a:pt x="2192655" y="138684"/>
                  </a:lnTo>
                  <a:lnTo>
                    <a:pt x="2184781" y="146431"/>
                  </a:lnTo>
                  <a:lnTo>
                    <a:pt x="2184781" y="165608"/>
                  </a:lnTo>
                  <a:lnTo>
                    <a:pt x="2192655" y="173355"/>
                  </a:lnTo>
                  <a:lnTo>
                    <a:pt x="2211832" y="173355"/>
                  </a:lnTo>
                  <a:lnTo>
                    <a:pt x="2219706" y="165608"/>
                  </a:lnTo>
                  <a:lnTo>
                    <a:pt x="2219706" y="146431"/>
                  </a:lnTo>
                  <a:close/>
                </a:path>
                <a:path w="4549775" h="248919">
                  <a:moveTo>
                    <a:pt x="2277745" y="48260"/>
                  </a:moveTo>
                  <a:lnTo>
                    <a:pt x="2269998" y="40513"/>
                  </a:lnTo>
                  <a:lnTo>
                    <a:pt x="2250694" y="40513"/>
                  </a:lnTo>
                  <a:lnTo>
                    <a:pt x="2242947" y="48260"/>
                  </a:lnTo>
                  <a:lnTo>
                    <a:pt x="2242947" y="67437"/>
                  </a:lnTo>
                  <a:lnTo>
                    <a:pt x="2250694" y="75184"/>
                  </a:lnTo>
                  <a:lnTo>
                    <a:pt x="2269998" y="75184"/>
                  </a:lnTo>
                  <a:lnTo>
                    <a:pt x="2277745" y="67437"/>
                  </a:lnTo>
                  <a:lnTo>
                    <a:pt x="2277745" y="48260"/>
                  </a:lnTo>
                  <a:close/>
                </a:path>
                <a:path w="4549775" h="248919">
                  <a:moveTo>
                    <a:pt x="2335911" y="157988"/>
                  </a:moveTo>
                  <a:lnTo>
                    <a:pt x="2328037" y="150241"/>
                  </a:lnTo>
                  <a:lnTo>
                    <a:pt x="2308860" y="150241"/>
                  </a:lnTo>
                  <a:lnTo>
                    <a:pt x="2300986" y="157988"/>
                  </a:lnTo>
                  <a:lnTo>
                    <a:pt x="2300986" y="177165"/>
                  </a:lnTo>
                  <a:lnTo>
                    <a:pt x="2308860" y="184912"/>
                  </a:lnTo>
                  <a:lnTo>
                    <a:pt x="2328037" y="184912"/>
                  </a:lnTo>
                  <a:lnTo>
                    <a:pt x="2335911" y="177165"/>
                  </a:lnTo>
                  <a:lnTo>
                    <a:pt x="2335911" y="157988"/>
                  </a:lnTo>
                  <a:close/>
                </a:path>
                <a:path w="4549775" h="248919">
                  <a:moveTo>
                    <a:pt x="2399792" y="36703"/>
                  </a:moveTo>
                  <a:lnTo>
                    <a:pt x="2392045" y="28956"/>
                  </a:lnTo>
                  <a:lnTo>
                    <a:pt x="2372741" y="28956"/>
                  </a:lnTo>
                  <a:lnTo>
                    <a:pt x="2364994" y="36703"/>
                  </a:lnTo>
                  <a:lnTo>
                    <a:pt x="2364994" y="55880"/>
                  </a:lnTo>
                  <a:lnTo>
                    <a:pt x="2372741" y="63627"/>
                  </a:lnTo>
                  <a:lnTo>
                    <a:pt x="2392045" y="63627"/>
                  </a:lnTo>
                  <a:lnTo>
                    <a:pt x="2399792" y="55880"/>
                  </a:lnTo>
                  <a:lnTo>
                    <a:pt x="2399792" y="36703"/>
                  </a:lnTo>
                  <a:close/>
                </a:path>
                <a:path w="4549775" h="248919">
                  <a:moveTo>
                    <a:pt x="2440432" y="181102"/>
                  </a:moveTo>
                  <a:lnTo>
                    <a:pt x="2432685" y="173355"/>
                  </a:lnTo>
                  <a:lnTo>
                    <a:pt x="2413381" y="173355"/>
                  </a:lnTo>
                  <a:lnTo>
                    <a:pt x="2405634" y="181102"/>
                  </a:lnTo>
                  <a:lnTo>
                    <a:pt x="2405634" y="200279"/>
                  </a:lnTo>
                  <a:lnTo>
                    <a:pt x="2413381" y="208026"/>
                  </a:lnTo>
                  <a:lnTo>
                    <a:pt x="2432685" y="208026"/>
                  </a:lnTo>
                  <a:lnTo>
                    <a:pt x="2440432" y="200279"/>
                  </a:lnTo>
                  <a:lnTo>
                    <a:pt x="2440432" y="181102"/>
                  </a:lnTo>
                  <a:close/>
                </a:path>
                <a:path w="4549775" h="248919">
                  <a:moveTo>
                    <a:pt x="2515997" y="77089"/>
                  </a:moveTo>
                  <a:lnTo>
                    <a:pt x="2508250" y="69342"/>
                  </a:lnTo>
                  <a:lnTo>
                    <a:pt x="2488946" y="69342"/>
                  </a:lnTo>
                  <a:lnTo>
                    <a:pt x="2481199" y="77089"/>
                  </a:lnTo>
                  <a:lnTo>
                    <a:pt x="2481199" y="96266"/>
                  </a:lnTo>
                  <a:lnTo>
                    <a:pt x="2488946" y="104013"/>
                  </a:lnTo>
                  <a:lnTo>
                    <a:pt x="2508250" y="104013"/>
                  </a:lnTo>
                  <a:lnTo>
                    <a:pt x="2515997" y="96266"/>
                  </a:lnTo>
                  <a:lnTo>
                    <a:pt x="2515997" y="77089"/>
                  </a:lnTo>
                  <a:close/>
                </a:path>
                <a:path w="4549775" h="248919">
                  <a:moveTo>
                    <a:pt x="2545080" y="204216"/>
                  </a:moveTo>
                  <a:lnTo>
                    <a:pt x="2537333" y="196469"/>
                  </a:lnTo>
                  <a:lnTo>
                    <a:pt x="2518029" y="196469"/>
                  </a:lnTo>
                  <a:lnTo>
                    <a:pt x="2510155" y="204216"/>
                  </a:lnTo>
                  <a:lnTo>
                    <a:pt x="2510155" y="223393"/>
                  </a:lnTo>
                  <a:lnTo>
                    <a:pt x="2518029" y="231140"/>
                  </a:lnTo>
                  <a:lnTo>
                    <a:pt x="2537333" y="231140"/>
                  </a:lnTo>
                  <a:lnTo>
                    <a:pt x="2545080" y="223393"/>
                  </a:lnTo>
                  <a:lnTo>
                    <a:pt x="2545080" y="204216"/>
                  </a:lnTo>
                  <a:close/>
                </a:path>
                <a:path w="4549775" h="248919">
                  <a:moveTo>
                    <a:pt x="2649728" y="111760"/>
                  </a:moveTo>
                  <a:lnTo>
                    <a:pt x="2641854" y="104013"/>
                  </a:lnTo>
                  <a:lnTo>
                    <a:pt x="2622677" y="104013"/>
                  </a:lnTo>
                  <a:lnTo>
                    <a:pt x="2614803" y="111760"/>
                  </a:lnTo>
                  <a:lnTo>
                    <a:pt x="2614803" y="130937"/>
                  </a:lnTo>
                  <a:lnTo>
                    <a:pt x="2622677" y="138684"/>
                  </a:lnTo>
                  <a:lnTo>
                    <a:pt x="2641854" y="138684"/>
                  </a:lnTo>
                  <a:lnTo>
                    <a:pt x="2649728" y="130937"/>
                  </a:lnTo>
                  <a:lnTo>
                    <a:pt x="2649728" y="111760"/>
                  </a:lnTo>
                  <a:close/>
                </a:path>
                <a:path w="4549775" h="248919">
                  <a:moveTo>
                    <a:pt x="2777490" y="71374"/>
                  </a:moveTo>
                  <a:lnTo>
                    <a:pt x="2769743" y="63627"/>
                  </a:lnTo>
                  <a:lnTo>
                    <a:pt x="2750439" y="63627"/>
                  </a:lnTo>
                  <a:lnTo>
                    <a:pt x="2742692" y="71374"/>
                  </a:lnTo>
                  <a:lnTo>
                    <a:pt x="2742692" y="90551"/>
                  </a:lnTo>
                  <a:lnTo>
                    <a:pt x="2750439" y="98298"/>
                  </a:lnTo>
                  <a:lnTo>
                    <a:pt x="2769743" y="98298"/>
                  </a:lnTo>
                  <a:lnTo>
                    <a:pt x="2777490" y="90551"/>
                  </a:lnTo>
                  <a:lnTo>
                    <a:pt x="2777490" y="71374"/>
                  </a:lnTo>
                  <a:close/>
                </a:path>
                <a:path w="4549775" h="248919">
                  <a:moveTo>
                    <a:pt x="2800731" y="169545"/>
                  </a:moveTo>
                  <a:lnTo>
                    <a:pt x="2792984" y="161798"/>
                  </a:lnTo>
                  <a:lnTo>
                    <a:pt x="2773680" y="161798"/>
                  </a:lnTo>
                  <a:lnTo>
                    <a:pt x="2765933" y="169545"/>
                  </a:lnTo>
                  <a:lnTo>
                    <a:pt x="2765933" y="188722"/>
                  </a:lnTo>
                  <a:lnTo>
                    <a:pt x="2773680" y="196469"/>
                  </a:lnTo>
                  <a:lnTo>
                    <a:pt x="2792984" y="196469"/>
                  </a:lnTo>
                  <a:lnTo>
                    <a:pt x="2800731" y="188722"/>
                  </a:lnTo>
                  <a:lnTo>
                    <a:pt x="2800731" y="169545"/>
                  </a:lnTo>
                  <a:close/>
                </a:path>
                <a:path w="4549775" h="248919">
                  <a:moveTo>
                    <a:pt x="2893695" y="36703"/>
                  </a:moveTo>
                  <a:lnTo>
                    <a:pt x="2885948" y="28956"/>
                  </a:lnTo>
                  <a:lnTo>
                    <a:pt x="2866644" y="28956"/>
                  </a:lnTo>
                  <a:lnTo>
                    <a:pt x="2858897" y="36703"/>
                  </a:lnTo>
                  <a:lnTo>
                    <a:pt x="2858897" y="55880"/>
                  </a:lnTo>
                  <a:lnTo>
                    <a:pt x="2866644" y="63627"/>
                  </a:lnTo>
                  <a:lnTo>
                    <a:pt x="2885948" y="63627"/>
                  </a:lnTo>
                  <a:lnTo>
                    <a:pt x="2893695" y="55880"/>
                  </a:lnTo>
                  <a:lnTo>
                    <a:pt x="2893695" y="36703"/>
                  </a:lnTo>
                  <a:close/>
                </a:path>
                <a:path w="4549775" h="248919">
                  <a:moveTo>
                    <a:pt x="2928620" y="146431"/>
                  </a:moveTo>
                  <a:lnTo>
                    <a:pt x="2920746" y="138684"/>
                  </a:lnTo>
                  <a:lnTo>
                    <a:pt x="2901569" y="138684"/>
                  </a:lnTo>
                  <a:lnTo>
                    <a:pt x="2893695" y="146431"/>
                  </a:lnTo>
                  <a:lnTo>
                    <a:pt x="2893695" y="165608"/>
                  </a:lnTo>
                  <a:lnTo>
                    <a:pt x="2901569" y="173355"/>
                  </a:lnTo>
                  <a:lnTo>
                    <a:pt x="2920746" y="173355"/>
                  </a:lnTo>
                  <a:lnTo>
                    <a:pt x="2928620" y="165608"/>
                  </a:lnTo>
                  <a:lnTo>
                    <a:pt x="2928620" y="146431"/>
                  </a:lnTo>
                  <a:close/>
                </a:path>
                <a:path w="4549775" h="248919">
                  <a:moveTo>
                    <a:pt x="3027426" y="48260"/>
                  </a:moveTo>
                  <a:lnTo>
                    <a:pt x="3019552" y="40513"/>
                  </a:lnTo>
                  <a:lnTo>
                    <a:pt x="3000248" y="40513"/>
                  </a:lnTo>
                  <a:lnTo>
                    <a:pt x="2992501" y="48260"/>
                  </a:lnTo>
                  <a:lnTo>
                    <a:pt x="2992501" y="67437"/>
                  </a:lnTo>
                  <a:lnTo>
                    <a:pt x="3000248" y="75184"/>
                  </a:lnTo>
                  <a:lnTo>
                    <a:pt x="3019552" y="75184"/>
                  </a:lnTo>
                  <a:lnTo>
                    <a:pt x="3027426" y="67437"/>
                  </a:lnTo>
                  <a:lnTo>
                    <a:pt x="3027426" y="48260"/>
                  </a:lnTo>
                  <a:close/>
                </a:path>
                <a:path w="4549775" h="248919">
                  <a:moveTo>
                    <a:pt x="3068066" y="169545"/>
                  </a:moveTo>
                  <a:lnTo>
                    <a:pt x="3060192" y="161798"/>
                  </a:lnTo>
                  <a:lnTo>
                    <a:pt x="3041015" y="161798"/>
                  </a:lnTo>
                  <a:lnTo>
                    <a:pt x="3033141" y="169545"/>
                  </a:lnTo>
                  <a:lnTo>
                    <a:pt x="3033141" y="188722"/>
                  </a:lnTo>
                  <a:lnTo>
                    <a:pt x="3041015" y="196469"/>
                  </a:lnTo>
                  <a:lnTo>
                    <a:pt x="3060192" y="196469"/>
                  </a:lnTo>
                  <a:lnTo>
                    <a:pt x="3068066" y="188722"/>
                  </a:lnTo>
                  <a:lnTo>
                    <a:pt x="3068066" y="169545"/>
                  </a:lnTo>
                  <a:close/>
                </a:path>
                <a:path w="4549775" h="248919">
                  <a:moveTo>
                    <a:pt x="3149346" y="88646"/>
                  </a:moveTo>
                  <a:lnTo>
                    <a:pt x="3141599" y="80899"/>
                  </a:lnTo>
                  <a:lnTo>
                    <a:pt x="3122295" y="80899"/>
                  </a:lnTo>
                  <a:lnTo>
                    <a:pt x="3114548" y="88646"/>
                  </a:lnTo>
                  <a:lnTo>
                    <a:pt x="3114548" y="107823"/>
                  </a:lnTo>
                  <a:lnTo>
                    <a:pt x="3122295" y="115570"/>
                  </a:lnTo>
                  <a:lnTo>
                    <a:pt x="3141599" y="115570"/>
                  </a:lnTo>
                  <a:lnTo>
                    <a:pt x="3149346" y="107823"/>
                  </a:lnTo>
                  <a:lnTo>
                    <a:pt x="3149346" y="88646"/>
                  </a:lnTo>
                  <a:close/>
                </a:path>
                <a:path w="4549775" h="248919">
                  <a:moveTo>
                    <a:pt x="3248152" y="19304"/>
                  </a:moveTo>
                  <a:lnTo>
                    <a:pt x="3240405" y="11557"/>
                  </a:lnTo>
                  <a:lnTo>
                    <a:pt x="3221101" y="11557"/>
                  </a:lnTo>
                  <a:lnTo>
                    <a:pt x="3213354" y="19304"/>
                  </a:lnTo>
                  <a:lnTo>
                    <a:pt x="3213354" y="38481"/>
                  </a:lnTo>
                  <a:lnTo>
                    <a:pt x="3221101" y="46228"/>
                  </a:lnTo>
                  <a:lnTo>
                    <a:pt x="3240405" y="46228"/>
                  </a:lnTo>
                  <a:lnTo>
                    <a:pt x="3248152" y="38481"/>
                  </a:lnTo>
                  <a:lnTo>
                    <a:pt x="3248152" y="19304"/>
                  </a:lnTo>
                  <a:close/>
                </a:path>
                <a:path w="4549775" h="248919">
                  <a:moveTo>
                    <a:pt x="3265551" y="140716"/>
                  </a:moveTo>
                  <a:lnTo>
                    <a:pt x="3257804" y="132969"/>
                  </a:lnTo>
                  <a:lnTo>
                    <a:pt x="3238500" y="132969"/>
                  </a:lnTo>
                  <a:lnTo>
                    <a:pt x="3230753" y="140716"/>
                  </a:lnTo>
                  <a:lnTo>
                    <a:pt x="3230753" y="159766"/>
                  </a:lnTo>
                  <a:lnTo>
                    <a:pt x="3238500" y="167640"/>
                  </a:lnTo>
                  <a:lnTo>
                    <a:pt x="3257804" y="167640"/>
                  </a:lnTo>
                  <a:lnTo>
                    <a:pt x="3265551" y="159766"/>
                  </a:lnTo>
                  <a:lnTo>
                    <a:pt x="3265551" y="140716"/>
                  </a:lnTo>
                  <a:close/>
                </a:path>
                <a:path w="4549775" h="248919">
                  <a:moveTo>
                    <a:pt x="3352800" y="204216"/>
                  </a:moveTo>
                  <a:lnTo>
                    <a:pt x="3344926" y="196469"/>
                  </a:lnTo>
                  <a:lnTo>
                    <a:pt x="3325749" y="196469"/>
                  </a:lnTo>
                  <a:lnTo>
                    <a:pt x="3317875" y="204216"/>
                  </a:lnTo>
                  <a:lnTo>
                    <a:pt x="3317875" y="223393"/>
                  </a:lnTo>
                  <a:lnTo>
                    <a:pt x="3325749" y="231140"/>
                  </a:lnTo>
                  <a:lnTo>
                    <a:pt x="3344926" y="231140"/>
                  </a:lnTo>
                  <a:lnTo>
                    <a:pt x="3352800" y="223393"/>
                  </a:lnTo>
                  <a:lnTo>
                    <a:pt x="3352800" y="204216"/>
                  </a:lnTo>
                  <a:close/>
                </a:path>
                <a:path w="4549775" h="248919">
                  <a:moveTo>
                    <a:pt x="3381883" y="88646"/>
                  </a:moveTo>
                  <a:lnTo>
                    <a:pt x="3374009" y="80899"/>
                  </a:lnTo>
                  <a:lnTo>
                    <a:pt x="3354705" y="80899"/>
                  </a:lnTo>
                  <a:lnTo>
                    <a:pt x="3346958" y="88646"/>
                  </a:lnTo>
                  <a:lnTo>
                    <a:pt x="3346958" y="107823"/>
                  </a:lnTo>
                  <a:lnTo>
                    <a:pt x="3354705" y="115570"/>
                  </a:lnTo>
                  <a:lnTo>
                    <a:pt x="3374009" y="115570"/>
                  </a:lnTo>
                  <a:lnTo>
                    <a:pt x="3381883" y="107823"/>
                  </a:lnTo>
                  <a:lnTo>
                    <a:pt x="3381883" y="88646"/>
                  </a:lnTo>
                  <a:close/>
                </a:path>
                <a:path w="4549775" h="248919">
                  <a:moveTo>
                    <a:pt x="3469005" y="13589"/>
                  </a:moveTo>
                  <a:lnTo>
                    <a:pt x="3461131" y="5842"/>
                  </a:lnTo>
                  <a:lnTo>
                    <a:pt x="3441954" y="5842"/>
                  </a:lnTo>
                  <a:lnTo>
                    <a:pt x="3434080" y="13589"/>
                  </a:lnTo>
                  <a:lnTo>
                    <a:pt x="3434080" y="32766"/>
                  </a:lnTo>
                  <a:lnTo>
                    <a:pt x="3441954" y="40513"/>
                  </a:lnTo>
                  <a:lnTo>
                    <a:pt x="3461131" y="40513"/>
                  </a:lnTo>
                  <a:lnTo>
                    <a:pt x="3469005" y="32766"/>
                  </a:lnTo>
                  <a:lnTo>
                    <a:pt x="3469005" y="13589"/>
                  </a:lnTo>
                  <a:close/>
                </a:path>
                <a:path w="4549775" h="248919">
                  <a:moveTo>
                    <a:pt x="3521329" y="123317"/>
                  </a:moveTo>
                  <a:lnTo>
                    <a:pt x="3513455" y="115570"/>
                  </a:lnTo>
                  <a:lnTo>
                    <a:pt x="3494278" y="115570"/>
                  </a:lnTo>
                  <a:lnTo>
                    <a:pt x="3486404" y="123317"/>
                  </a:lnTo>
                  <a:lnTo>
                    <a:pt x="3486404" y="142494"/>
                  </a:lnTo>
                  <a:lnTo>
                    <a:pt x="3494278" y="150241"/>
                  </a:lnTo>
                  <a:lnTo>
                    <a:pt x="3513455" y="150241"/>
                  </a:lnTo>
                  <a:lnTo>
                    <a:pt x="3521329" y="142494"/>
                  </a:lnTo>
                  <a:lnTo>
                    <a:pt x="3521329" y="123317"/>
                  </a:lnTo>
                  <a:close/>
                </a:path>
                <a:path w="4549775" h="248919">
                  <a:moveTo>
                    <a:pt x="3602609" y="7747"/>
                  </a:moveTo>
                  <a:lnTo>
                    <a:pt x="3594862" y="0"/>
                  </a:lnTo>
                  <a:lnTo>
                    <a:pt x="3575558" y="0"/>
                  </a:lnTo>
                  <a:lnTo>
                    <a:pt x="3567811" y="7747"/>
                  </a:lnTo>
                  <a:lnTo>
                    <a:pt x="3567811" y="26924"/>
                  </a:lnTo>
                  <a:lnTo>
                    <a:pt x="3575558" y="34671"/>
                  </a:lnTo>
                  <a:lnTo>
                    <a:pt x="3594862" y="34671"/>
                  </a:lnTo>
                  <a:lnTo>
                    <a:pt x="3602609" y="26924"/>
                  </a:lnTo>
                  <a:lnTo>
                    <a:pt x="3602609" y="7747"/>
                  </a:lnTo>
                  <a:close/>
                </a:path>
                <a:path w="4549775" h="248919">
                  <a:moveTo>
                    <a:pt x="3631692" y="140716"/>
                  </a:moveTo>
                  <a:lnTo>
                    <a:pt x="3623818" y="132969"/>
                  </a:lnTo>
                  <a:lnTo>
                    <a:pt x="3604641" y="132969"/>
                  </a:lnTo>
                  <a:lnTo>
                    <a:pt x="3596767" y="140716"/>
                  </a:lnTo>
                  <a:lnTo>
                    <a:pt x="3596767" y="159766"/>
                  </a:lnTo>
                  <a:lnTo>
                    <a:pt x="3604641" y="167640"/>
                  </a:lnTo>
                  <a:lnTo>
                    <a:pt x="3623818" y="167640"/>
                  </a:lnTo>
                  <a:lnTo>
                    <a:pt x="3631692" y="159766"/>
                  </a:lnTo>
                  <a:lnTo>
                    <a:pt x="3631692" y="140716"/>
                  </a:lnTo>
                  <a:close/>
                </a:path>
                <a:path w="4549775" h="248919">
                  <a:moveTo>
                    <a:pt x="3724656" y="42418"/>
                  </a:moveTo>
                  <a:lnTo>
                    <a:pt x="3716909" y="34671"/>
                  </a:lnTo>
                  <a:lnTo>
                    <a:pt x="3697605" y="34671"/>
                  </a:lnTo>
                  <a:lnTo>
                    <a:pt x="3689731" y="42418"/>
                  </a:lnTo>
                  <a:lnTo>
                    <a:pt x="3689731" y="61595"/>
                  </a:lnTo>
                  <a:lnTo>
                    <a:pt x="3697605" y="69342"/>
                  </a:lnTo>
                  <a:lnTo>
                    <a:pt x="3716909" y="69342"/>
                  </a:lnTo>
                  <a:lnTo>
                    <a:pt x="3724656" y="61595"/>
                  </a:lnTo>
                  <a:lnTo>
                    <a:pt x="3724656" y="42418"/>
                  </a:lnTo>
                  <a:close/>
                </a:path>
                <a:path w="4549775" h="248919">
                  <a:moveTo>
                    <a:pt x="3753739" y="129159"/>
                  </a:moveTo>
                  <a:lnTo>
                    <a:pt x="3745865" y="121412"/>
                  </a:lnTo>
                  <a:lnTo>
                    <a:pt x="3726688" y="121412"/>
                  </a:lnTo>
                  <a:lnTo>
                    <a:pt x="3718814" y="129159"/>
                  </a:lnTo>
                  <a:lnTo>
                    <a:pt x="3718814" y="148209"/>
                  </a:lnTo>
                  <a:lnTo>
                    <a:pt x="3726688" y="156083"/>
                  </a:lnTo>
                  <a:lnTo>
                    <a:pt x="3745865" y="156083"/>
                  </a:lnTo>
                  <a:lnTo>
                    <a:pt x="3753739" y="148209"/>
                  </a:lnTo>
                  <a:lnTo>
                    <a:pt x="3753739" y="129159"/>
                  </a:lnTo>
                  <a:close/>
                </a:path>
                <a:path w="4549775" h="248919">
                  <a:moveTo>
                    <a:pt x="3806063" y="204216"/>
                  </a:moveTo>
                  <a:lnTo>
                    <a:pt x="3798189" y="196469"/>
                  </a:lnTo>
                  <a:lnTo>
                    <a:pt x="3778885" y="196469"/>
                  </a:lnTo>
                  <a:lnTo>
                    <a:pt x="3771138" y="204216"/>
                  </a:lnTo>
                  <a:lnTo>
                    <a:pt x="3771138" y="223393"/>
                  </a:lnTo>
                  <a:lnTo>
                    <a:pt x="3778885" y="231140"/>
                  </a:lnTo>
                  <a:lnTo>
                    <a:pt x="3798189" y="231140"/>
                  </a:lnTo>
                  <a:lnTo>
                    <a:pt x="3806063" y="223393"/>
                  </a:lnTo>
                  <a:lnTo>
                    <a:pt x="3806063" y="204216"/>
                  </a:lnTo>
                  <a:close/>
                </a:path>
                <a:path w="4549775" h="248919">
                  <a:moveTo>
                    <a:pt x="3881501" y="71374"/>
                  </a:moveTo>
                  <a:lnTo>
                    <a:pt x="3873754" y="63627"/>
                  </a:lnTo>
                  <a:lnTo>
                    <a:pt x="3854450" y="63627"/>
                  </a:lnTo>
                  <a:lnTo>
                    <a:pt x="3846703" y="71374"/>
                  </a:lnTo>
                  <a:lnTo>
                    <a:pt x="3846703" y="90551"/>
                  </a:lnTo>
                  <a:lnTo>
                    <a:pt x="3854450" y="98298"/>
                  </a:lnTo>
                  <a:lnTo>
                    <a:pt x="3873754" y="98298"/>
                  </a:lnTo>
                  <a:lnTo>
                    <a:pt x="3881501" y="90551"/>
                  </a:lnTo>
                  <a:lnTo>
                    <a:pt x="3881501" y="71374"/>
                  </a:lnTo>
                  <a:close/>
                </a:path>
                <a:path w="4549775" h="248919">
                  <a:moveTo>
                    <a:pt x="3945509" y="163830"/>
                  </a:moveTo>
                  <a:lnTo>
                    <a:pt x="3937635" y="156083"/>
                  </a:lnTo>
                  <a:lnTo>
                    <a:pt x="3918458" y="156083"/>
                  </a:lnTo>
                  <a:lnTo>
                    <a:pt x="3910584" y="163830"/>
                  </a:lnTo>
                  <a:lnTo>
                    <a:pt x="3910584" y="182880"/>
                  </a:lnTo>
                  <a:lnTo>
                    <a:pt x="3918458" y="190754"/>
                  </a:lnTo>
                  <a:lnTo>
                    <a:pt x="3937635" y="190754"/>
                  </a:lnTo>
                  <a:lnTo>
                    <a:pt x="3945509" y="182880"/>
                  </a:lnTo>
                  <a:lnTo>
                    <a:pt x="3945509" y="163830"/>
                  </a:lnTo>
                  <a:close/>
                </a:path>
                <a:path w="4549775" h="248919">
                  <a:moveTo>
                    <a:pt x="4015232" y="42418"/>
                  </a:moveTo>
                  <a:lnTo>
                    <a:pt x="4007358" y="34671"/>
                  </a:lnTo>
                  <a:lnTo>
                    <a:pt x="3988181" y="34671"/>
                  </a:lnTo>
                  <a:lnTo>
                    <a:pt x="3980307" y="42418"/>
                  </a:lnTo>
                  <a:lnTo>
                    <a:pt x="3980307" y="61595"/>
                  </a:lnTo>
                  <a:lnTo>
                    <a:pt x="3988181" y="69342"/>
                  </a:lnTo>
                  <a:lnTo>
                    <a:pt x="4007358" y="69342"/>
                  </a:lnTo>
                  <a:lnTo>
                    <a:pt x="4015232" y="61595"/>
                  </a:lnTo>
                  <a:lnTo>
                    <a:pt x="4015232" y="42418"/>
                  </a:lnTo>
                  <a:close/>
                </a:path>
                <a:path w="4549775" h="248919">
                  <a:moveTo>
                    <a:pt x="4061714" y="175387"/>
                  </a:moveTo>
                  <a:lnTo>
                    <a:pt x="4053840" y="167640"/>
                  </a:lnTo>
                  <a:lnTo>
                    <a:pt x="4034663" y="167640"/>
                  </a:lnTo>
                  <a:lnTo>
                    <a:pt x="4026789" y="175387"/>
                  </a:lnTo>
                  <a:lnTo>
                    <a:pt x="4026789" y="194437"/>
                  </a:lnTo>
                  <a:lnTo>
                    <a:pt x="4034663" y="202311"/>
                  </a:lnTo>
                  <a:lnTo>
                    <a:pt x="4053840" y="202311"/>
                  </a:lnTo>
                  <a:lnTo>
                    <a:pt x="4061714" y="194437"/>
                  </a:lnTo>
                  <a:lnTo>
                    <a:pt x="4061714" y="175387"/>
                  </a:lnTo>
                  <a:close/>
                </a:path>
                <a:path w="4549775" h="248919">
                  <a:moveTo>
                    <a:pt x="4137152" y="106045"/>
                  </a:moveTo>
                  <a:lnTo>
                    <a:pt x="4129405" y="98298"/>
                  </a:lnTo>
                  <a:lnTo>
                    <a:pt x="4110101" y="98298"/>
                  </a:lnTo>
                  <a:lnTo>
                    <a:pt x="4102354" y="106045"/>
                  </a:lnTo>
                  <a:lnTo>
                    <a:pt x="4102354" y="125095"/>
                  </a:lnTo>
                  <a:lnTo>
                    <a:pt x="4110101" y="132969"/>
                  </a:lnTo>
                  <a:lnTo>
                    <a:pt x="4129405" y="132969"/>
                  </a:lnTo>
                  <a:lnTo>
                    <a:pt x="4137152" y="125095"/>
                  </a:lnTo>
                  <a:lnTo>
                    <a:pt x="4137152" y="106045"/>
                  </a:lnTo>
                  <a:close/>
                </a:path>
                <a:path w="4549775" h="248919">
                  <a:moveTo>
                    <a:pt x="4160393" y="7747"/>
                  </a:moveTo>
                  <a:lnTo>
                    <a:pt x="4152646" y="0"/>
                  </a:lnTo>
                  <a:lnTo>
                    <a:pt x="4133342" y="0"/>
                  </a:lnTo>
                  <a:lnTo>
                    <a:pt x="4125595" y="7747"/>
                  </a:lnTo>
                  <a:lnTo>
                    <a:pt x="4125595" y="26924"/>
                  </a:lnTo>
                  <a:lnTo>
                    <a:pt x="4133342" y="34671"/>
                  </a:lnTo>
                  <a:lnTo>
                    <a:pt x="4152646" y="34671"/>
                  </a:lnTo>
                  <a:lnTo>
                    <a:pt x="4160393" y="26924"/>
                  </a:lnTo>
                  <a:lnTo>
                    <a:pt x="4160393" y="7747"/>
                  </a:lnTo>
                  <a:close/>
                </a:path>
                <a:path w="4549775" h="248919">
                  <a:moveTo>
                    <a:pt x="4247642" y="140716"/>
                  </a:moveTo>
                  <a:lnTo>
                    <a:pt x="4239768" y="132969"/>
                  </a:lnTo>
                  <a:lnTo>
                    <a:pt x="4220591" y="132969"/>
                  </a:lnTo>
                  <a:lnTo>
                    <a:pt x="4212717" y="140716"/>
                  </a:lnTo>
                  <a:lnTo>
                    <a:pt x="4212717" y="159766"/>
                  </a:lnTo>
                  <a:lnTo>
                    <a:pt x="4220591" y="167640"/>
                  </a:lnTo>
                  <a:lnTo>
                    <a:pt x="4239768" y="167640"/>
                  </a:lnTo>
                  <a:lnTo>
                    <a:pt x="4247642" y="159766"/>
                  </a:lnTo>
                  <a:lnTo>
                    <a:pt x="4247642" y="140716"/>
                  </a:lnTo>
                  <a:close/>
                </a:path>
                <a:path w="4549775" h="248919">
                  <a:moveTo>
                    <a:pt x="4328922" y="65532"/>
                  </a:moveTo>
                  <a:lnTo>
                    <a:pt x="4321175" y="57785"/>
                  </a:lnTo>
                  <a:lnTo>
                    <a:pt x="4301871" y="57785"/>
                  </a:lnTo>
                  <a:lnTo>
                    <a:pt x="4294124" y="65532"/>
                  </a:lnTo>
                  <a:lnTo>
                    <a:pt x="4294124" y="84709"/>
                  </a:lnTo>
                  <a:lnTo>
                    <a:pt x="4301871" y="92456"/>
                  </a:lnTo>
                  <a:lnTo>
                    <a:pt x="4321175" y="92456"/>
                  </a:lnTo>
                  <a:lnTo>
                    <a:pt x="4328922" y="84709"/>
                  </a:lnTo>
                  <a:lnTo>
                    <a:pt x="4328922" y="65532"/>
                  </a:lnTo>
                  <a:close/>
                </a:path>
                <a:path w="4549775" h="248919">
                  <a:moveTo>
                    <a:pt x="4340606" y="192659"/>
                  </a:moveTo>
                  <a:lnTo>
                    <a:pt x="4332732" y="184912"/>
                  </a:lnTo>
                  <a:lnTo>
                    <a:pt x="4313555" y="184912"/>
                  </a:lnTo>
                  <a:lnTo>
                    <a:pt x="4305681" y="192659"/>
                  </a:lnTo>
                  <a:lnTo>
                    <a:pt x="4305681" y="211836"/>
                  </a:lnTo>
                  <a:lnTo>
                    <a:pt x="4313555" y="219583"/>
                  </a:lnTo>
                  <a:lnTo>
                    <a:pt x="4332732" y="219583"/>
                  </a:lnTo>
                  <a:lnTo>
                    <a:pt x="4340606" y="211836"/>
                  </a:lnTo>
                  <a:lnTo>
                    <a:pt x="4340606" y="192659"/>
                  </a:lnTo>
                  <a:close/>
                </a:path>
                <a:path w="4549775" h="248919">
                  <a:moveTo>
                    <a:pt x="4433570" y="71374"/>
                  </a:moveTo>
                  <a:lnTo>
                    <a:pt x="4425696" y="63627"/>
                  </a:lnTo>
                  <a:lnTo>
                    <a:pt x="4406519" y="63627"/>
                  </a:lnTo>
                  <a:lnTo>
                    <a:pt x="4398645" y="71374"/>
                  </a:lnTo>
                  <a:lnTo>
                    <a:pt x="4398645" y="90551"/>
                  </a:lnTo>
                  <a:lnTo>
                    <a:pt x="4406519" y="98298"/>
                  </a:lnTo>
                  <a:lnTo>
                    <a:pt x="4425696" y="98298"/>
                  </a:lnTo>
                  <a:lnTo>
                    <a:pt x="4433570" y="90551"/>
                  </a:lnTo>
                  <a:lnTo>
                    <a:pt x="4433570" y="71374"/>
                  </a:lnTo>
                  <a:close/>
                </a:path>
                <a:path w="4549775" h="248919">
                  <a:moveTo>
                    <a:pt x="4480052" y="186944"/>
                  </a:moveTo>
                  <a:lnTo>
                    <a:pt x="4472178" y="179197"/>
                  </a:lnTo>
                  <a:lnTo>
                    <a:pt x="4453001" y="179197"/>
                  </a:lnTo>
                  <a:lnTo>
                    <a:pt x="4445127" y="186944"/>
                  </a:lnTo>
                  <a:lnTo>
                    <a:pt x="4445127" y="205994"/>
                  </a:lnTo>
                  <a:lnTo>
                    <a:pt x="4453001" y="213741"/>
                  </a:lnTo>
                  <a:lnTo>
                    <a:pt x="4472178" y="213741"/>
                  </a:lnTo>
                  <a:lnTo>
                    <a:pt x="4480052" y="205994"/>
                  </a:lnTo>
                  <a:lnTo>
                    <a:pt x="4480052" y="186944"/>
                  </a:lnTo>
                  <a:close/>
                </a:path>
                <a:path w="4549775" h="248919">
                  <a:moveTo>
                    <a:pt x="4549775" y="94488"/>
                  </a:moveTo>
                  <a:lnTo>
                    <a:pt x="4542028" y="86741"/>
                  </a:lnTo>
                  <a:lnTo>
                    <a:pt x="4522724" y="86741"/>
                  </a:lnTo>
                  <a:lnTo>
                    <a:pt x="4514850" y="94488"/>
                  </a:lnTo>
                  <a:lnTo>
                    <a:pt x="4514850" y="113538"/>
                  </a:lnTo>
                  <a:lnTo>
                    <a:pt x="4522724" y="121412"/>
                  </a:lnTo>
                  <a:lnTo>
                    <a:pt x="4542028" y="121412"/>
                  </a:lnTo>
                  <a:lnTo>
                    <a:pt x="4549775" y="113538"/>
                  </a:lnTo>
                  <a:lnTo>
                    <a:pt x="4549775" y="94488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783838" y="789431"/>
              <a:ext cx="5654040" cy="288925"/>
            </a:xfrm>
            <a:custGeom>
              <a:avLst/>
              <a:gdLst/>
              <a:ahLst/>
              <a:cxnLst/>
              <a:rect l="l" t="t" r="r" b="b"/>
              <a:pathLst>
                <a:path w="5654040" h="288925">
                  <a:moveTo>
                    <a:pt x="34798" y="140716"/>
                  </a:moveTo>
                  <a:lnTo>
                    <a:pt x="27051" y="132969"/>
                  </a:lnTo>
                  <a:lnTo>
                    <a:pt x="7747" y="132969"/>
                  </a:lnTo>
                  <a:lnTo>
                    <a:pt x="0" y="140716"/>
                  </a:lnTo>
                  <a:lnTo>
                    <a:pt x="0" y="159893"/>
                  </a:lnTo>
                  <a:lnTo>
                    <a:pt x="7747" y="167640"/>
                  </a:lnTo>
                  <a:lnTo>
                    <a:pt x="27051" y="167640"/>
                  </a:lnTo>
                  <a:lnTo>
                    <a:pt x="34798" y="159893"/>
                  </a:lnTo>
                  <a:lnTo>
                    <a:pt x="34798" y="140716"/>
                  </a:lnTo>
                  <a:close/>
                </a:path>
                <a:path w="5654040" h="288925">
                  <a:moveTo>
                    <a:pt x="98679" y="42545"/>
                  </a:moveTo>
                  <a:lnTo>
                    <a:pt x="90932" y="34671"/>
                  </a:lnTo>
                  <a:lnTo>
                    <a:pt x="71628" y="34671"/>
                  </a:lnTo>
                  <a:lnTo>
                    <a:pt x="63881" y="42545"/>
                  </a:lnTo>
                  <a:lnTo>
                    <a:pt x="63881" y="61595"/>
                  </a:lnTo>
                  <a:lnTo>
                    <a:pt x="71628" y="69342"/>
                  </a:lnTo>
                  <a:lnTo>
                    <a:pt x="90932" y="69342"/>
                  </a:lnTo>
                  <a:lnTo>
                    <a:pt x="98679" y="61595"/>
                  </a:lnTo>
                  <a:lnTo>
                    <a:pt x="98679" y="42545"/>
                  </a:lnTo>
                  <a:close/>
                </a:path>
                <a:path w="5654040" h="288925">
                  <a:moveTo>
                    <a:pt x="156845" y="157988"/>
                  </a:moveTo>
                  <a:lnTo>
                    <a:pt x="149098" y="150241"/>
                  </a:lnTo>
                  <a:lnTo>
                    <a:pt x="129794" y="150241"/>
                  </a:lnTo>
                  <a:lnTo>
                    <a:pt x="121920" y="157988"/>
                  </a:lnTo>
                  <a:lnTo>
                    <a:pt x="121920" y="177165"/>
                  </a:lnTo>
                  <a:lnTo>
                    <a:pt x="129794" y="184912"/>
                  </a:lnTo>
                  <a:lnTo>
                    <a:pt x="149098" y="184912"/>
                  </a:lnTo>
                  <a:lnTo>
                    <a:pt x="156845" y="177165"/>
                  </a:lnTo>
                  <a:lnTo>
                    <a:pt x="156845" y="157988"/>
                  </a:lnTo>
                  <a:close/>
                </a:path>
                <a:path w="5654040" h="288925">
                  <a:moveTo>
                    <a:pt x="209169" y="19431"/>
                  </a:moveTo>
                  <a:lnTo>
                    <a:pt x="201295" y="11557"/>
                  </a:lnTo>
                  <a:lnTo>
                    <a:pt x="182118" y="11557"/>
                  </a:lnTo>
                  <a:lnTo>
                    <a:pt x="174244" y="19431"/>
                  </a:lnTo>
                  <a:lnTo>
                    <a:pt x="174244" y="38481"/>
                  </a:lnTo>
                  <a:lnTo>
                    <a:pt x="182118" y="46228"/>
                  </a:lnTo>
                  <a:lnTo>
                    <a:pt x="201295" y="46228"/>
                  </a:lnTo>
                  <a:lnTo>
                    <a:pt x="209169" y="38481"/>
                  </a:lnTo>
                  <a:lnTo>
                    <a:pt x="209169" y="19431"/>
                  </a:lnTo>
                  <a:close/>
                </a:path>
                <a:path w="5654040" h="288925">
                  <a:moveTo>
                    <a:pt x="267208" y="152273"/>
                  </a:moveTo>
                  <a:lnTo>
                    <a:pt x="259461" y="144526"/>
                  </a:lnTo>
                  <a:lnTo>
                    <a:pt x="240157" y="144526"/>
                  </a:lnTo>
                  <a:lnTo>
                    <a:pt x="232410" y="152273"/>
                  </a:lnTo>
                  <a:lnTo>
                    <a:pt x="232410" y="171450"/>
                  </a:lnTo>
                  <a:lnTo>
                    <a:pt x="240157" y="179197"/>
                  </a:lnTo>
                  <a:lnTo>
                    <a:pt x="259461" y="179197"/>
                  </a:lnTo>
                  <a:lnTo>
                    <a:pt x="267208" y="171450"/>
                  </a:lnTo>
                  <a:lnTo>
                    <a:pt x="267208" y="152273"/>
                  </a:lnTo>
                  <a:close/>
                </a:path>
                <a:path w="5654040" h="288925">
                  <a:moveTo>
                    <a:pt x="331216" y="71374"/>
                  </a:moveTo>
                  <a:lnTo>
                    <a:pt x="323342" y="63627"/>
                  </a:lnTo>
                  <a:lnTo>
                    <a:pt x="304165" y="63627"/>
                  </a:lnTo>
                  <a:lnTo>
                    <a:pt x="296291" y="71374"/>
                  </a:lnTo>
                  <a:lnTo>
                    <a:pt x="296291" y="90551"/>
                  </a:lnTo>
                  <a:lnTo>
                    <a:pt x="304165" y="98298"/>
                  </a:lnTo>
                  <a:lnTo>
                    <a:pt x="323342" y="98298"/>
                  </a:lnTo>
                  <a:lnTo>
                    <a:pt x="331216" y="90551"/>
                  </a:lnTo>
                  <a:lnTo>
                    <a:pt x="331216" y="71374"/>
                  </a:lnTo>
                  <a:close/>
                </a:path>
                <a:path w="5654040" h="288925">
                  <a:moveTo>
                    <a:pt x="371856" y="215773"/>
                  </a:moveTo>
                  <a:lnTo>
                    <a:pt x="363982" y="208026"/>
                  </a:lnTo>
                  <a:lnTo>
                    <a:pt x="344805" y="208026"/>
                  </a:lnTo>
                  <a:lnTo>
                    <a:pt x="336931" y="215773"/>
                  </a:lnTo>
                  <a:lnTo>
                    <a:pt x="336931" y="234950"/>
                  </a:lnTo>
                  <a:lnTo>
                    <a:pt x="344805" y="242697"/>
                  </a:lnTo>
                  <a:lnTo>
                    <a:pt x="363982" y="242697"/>
                  </a:lnTo>
                  <a:lnTo>
                    <a:pt x="371856" y="234950"/>
                  </a:lnTo>
                  <a:lnTo>
                    <a:pt x="371856" y="215773"/>
                  </a:lnTo>
                  <a:close/>
                </a:path>
                <a:path w="5654040" h="288925">
                  <a:moveTo>
                    <a:pt x="435737" y="129159"/>
                  </a:moveTo>
                  <a:lnTo>
                    <a:pt x="427990" y="121412"/>
                  </a:lnTo>
                  <a:lnTo>
                    <a:pt x="408686" y="121412"/>
                  </a:lnTo>
                  <a:lnTo>
                    <a:pt x="400939" y="129159"/>
                  </a:lnTo>
                  <a:lnTo>
                    <a:pt x="400939" y="148336"/>
                  </a:lnTo>
                  <a:lnTo>
                    <a:pt x="408686" y="156083"/>
                  </a:lnTo>
                  <a:lnTo>
                    <a:pt x="427990" y="156083"/>
                  </a:lnTo>
                  <a:lnTo>
                    <a:pt x="435737" y="148336"/>
                  </a:lnTo>
                  <a:lnTo>
                    <a:pt x="435737" y="129159"/>
                  </a:lnTo>
                  <a:close/>
                </a:path>
                <a:path w="5654040" h="288925">
                  <a:moveTo>
                    <a:pt x="482219" y="25146"/>
                  </a:moveTo>
                  <a:lnTo>
                    <a:pt x="474472" y="17399"/>
                  </a:lnTo>
                  <a:lnTo>
                    <a:pt x="455168" y="17399"/>
                  </a:lnTo>
                  <a:lnTo>
                    <a:pt x="447421" y="25146"/>
                  </a:lnTo>
                  <a:lnTo>
                    <a:pt x="447421" y="44323"/>
                  </a:lnTo>
                  <a:lnTo>
                    <a:pt x="455168" y="52070"/>
                  </a:lnTo>
                  <a:lnTo>
                    <a:pt x="474472" y="52070"/>
                  </a:lnTo>
                  <a:lnTo>
                    <a:pt x="482219" y="44323"/>
                  </a:lnTo>
                  <a:lnTo>
                    <a:pt x="482219" y="25146"/>
                  </a:lnTo>
                  <a:close/>
                </a:path>
                <a:path w="5654040" h="288925">
                  <a:moveTo>
                    <a:pt x="534543" y="161290"/>
                  </a:moveTo>
                  <a:lnTo>
                    <a:pt x="529336" y="156083"/>
                  </a:lnTo>
                  <a:lnTo>
                    <a:pt x="516509" y="156083"/>
                  </a:lnTo>
                  <a:lnTo>
                    <a:pt x="511302" y="161290"/>
                  </a:lnTo>
                  <a:lnTo>
                    <a:pt x="511302" y="173990"/>
                  </a:lnTo>
                  <a:lnTo>
                    <a:pt x="516509" y="179197"/>
                  </a:lnTo>
                  <a:lnTo>
                    <a:pt x="529336" y="179197"/>
                  </a:lnTo>
                  <a:lnTo>
                    <a:pt x="534543" y="173990"/>
                  </a:lnTo>
                  <a:lnTo>
                    <a:pt x="534543" y="161290"/>
                  </a:lnTo>
                  <a:close/>
                </a:path>
                <a:path w="5654040" h="288925">
                  <a:moveTo>
                    <a:pt x="610108" y="88646"/>
                  </a:moveTo>
                  <a:lnTo>
                    <a:pt x="602234" y="80899"/>
                  </a:lnTo>
                  <a:lnTo>
                    <a:pt x="583057" y="80899"/>
                  </a:lnTo>
                  <a:lnTo>
                    <a:pt x="575183" y="88646"/>
                  </a:lnTo>
                  <a:lnTo>
                    <a:pt x="575183" y="107823"/>
                  </a:lnTo>
                  <a:lnTo>
                    <a:pt x="583057" y="115570"/>
                  </a:lnTo>
                  <a:lnTo>
                    <a:pt x="602234" y="115570"/>
                  </a:lnTo>
                  <a:lnTo>
                    <a:pt x="610108" y="107823"/>
                  </a:lnTo>
                  <a:lnTo>
                    <a:pt x="610108" y="88646"/>
                  </a:lnTo>
                  <a:close/>
                </a:path>
                <a:path w="5654040" h="288925">
                  <a:moveTo>
                    <a:pt x="650748" y="233172"/>
                  </a:moveTo>
                  <a:lnTo>
                    <a:pt x="643001" y="225425"/>
                  </a:lnTo>
                  <a:lnTo>
                    <a:pt x="623697" y="225425"/>
                  </a:lnTo>
                  <a:lnTo>
                    <a:pt x="615950" y="233172"/>
                  </a:lnTo>
                  <a:lnTo>
                    <a:pt x="615950" y="252349"/>
                  </a:lnTo>
                  <a:lnTo>
                    <a:pt x="623697" y="260096"/>
                  </a:lnTo>
                  <a:lnTo>
                    <a:pt x="643001" y="260096"/>
                  </a:lnTo>
                  <a:lnTo>
                    <a:pt x="650748" y="252349"/>
                  </a:lnTo>
                  <a:lnTo>
                    <a:pt x="650748" y="233172"/>
                  </a:lnTo>
                  <a:close/>
                </a:path>
                <a:path w="5654040" h="288925">
                  <a:moveTo>
                    <a:pt x="720471" y="123317"/>
                  </a:moveTo>
                  <a:lnTo>
                    <a:pt x="712724" y="115570"/>
                  </a:lnTo>
                  <a:lnTo>
                    <a:pt x="693420" y="115570"/>
                  </a:lnTo>
                  <a:lnTo>
                    <a:pt x="685673" y="123317"/>
                  </a:lnTo>
                  <a:lnTo>
                    <a:pt x="685673" y="142494"/>
                  </a:lnTo>
                  <a:lnTo>
                    <a:pt x="693420" y="150241"/>
                  </a:lnTo>
                  <a:lnTo>
                    <a:pt x="712724" y="150241"/>
                  </a:lnTo>
                  <a:lnTo>
                    <a:pt x="720471" y="142494"/>
                  </a:lnTo>
                  <a:lnTo>
                    <a:pt x="720471" y="123317"/>
                  </a:lnTo>
                  <a:close/>
                </a:path>
                <a:path w="5654040" h="288925">
                  <a:moveTo>
                    <a:pt x="790194" y="204216"/>
                  </a:moveTo>
                  <a:lnTo>
                    <a:pt x="782447" y="196469"/>
                  </a:lnTo>
                  <a:lnTo>
                    <a:pt x="763143" y="196469"/>
                  </a:lnTo>
                  <a:lnTo>
                    <a:pt x="755396" y="204216"/>
                  </a:lnTo>
                  <a:lnTo>
                    <a:pt x="755396" y="223393"/>
                  </a:lnTo>
                  <a:lnTo>
                    <a:pt x="763143" y="231140"/>
                  </a:lnTo>
                  <a:lnTo>
                    <a:pt x="782447" y="231140"/>
                  </a:lnTo>
                  <a:lnTo>
                    <a:pt x="790194" y="223393"/>
                  </a:lnTo>
                  <a:lnTo>
                    <a:pt x="790194" y="204216"/>
                  </a:lnTo>
                  <a:close/>
                </a:path>
                <a:path w="5654040" h="288925">
                  <a:moveTo>
                    <a:pt x="807593" y="36703"/>
                  </a:moveTo>
                  <a:lnTo>
                    <a:pt x="799846" y="28956"/>
                  </a:lnTo>
                  <a:lnTo>
                    <a:pt x="780542" y="28956"/>
                  </a:lnTo>
                  <a:lnTo>
                    <a:pt x="772795" y="36703"/>
                  </a:lnTo>
                  <a:lnTo>
                    <a:pt x="772795" y="55880"/>
                  </a:lnTo>
                  <a:lnTo>
                    <a:pt x="780542" y="63627"/>
                  </a:lnTo>
                  <a:lnTo>
                    <a:pt x="799846" y="63627"/>
                  </a:lnTo>
                  <a:lnTo>
                    <a:pt x="807593" y="55880"/>
                  </a:lnTo>
                  <a:lnTo>
                    <a:pt x="807593" y="36703"/>
                  </a:lnTo>
                  <a:close/>
                </a:path>
                <a:path w="5654040" h="288925">
                  <a:moveTo>
                    <a:pt x="894842" y="117602"/>
                  </a:moveTo>
                  <a:lnTo>
                    <a:pt x="886968" y="109855"/>
                  </a:lnTo>
                  <a:lnTo>
                    <a:pt x="867791" y="109855"/>
                  </a:lnTo>
                  <a:lnTo>
                    <a:pt x="859917" y="117602"/>
                  </a:lnTo>
                  <a:lnTo>
                    <a:pt x="859917" y="136779"/>
                  </a:lnTo>
                  <a:lnTo>
                    <a:pt x="867791" y="144526"/>
                  </a:lnTo>
                  <a:lnTo>
                    <a:pt x="886968" y="144526"/>
                  </a:lnTo>
                  <a:lnTo>
                    <a:pt x="894842" y="136779"/>
                  </a:lnTo>
                  <a:lnTo>
                    <a:pt x="894842" y="117602"/>
                  </a:lnTo>
                  <a:close/>
                </a:path>
                <a:path w="5654040" h="288925">
                  <a:moveTo>
                    <a:pt x="958723" y="204216"/>
                  </a:moveTo>
                  <a:lnTo>
                    <a:pt x="950976" y="196469"/>
                  </a:lnTo>
                  <a:lnTo>
                    <a:pt x="931672" y="196469"/>
                  </a:lnTo>
                  <a:lnTo>
                    <a:pt x="923798" y="204216"/>
                  </a:lnTo>
                  <a:lnTo>
                    <a:pt x="923798" y="223393"/>
                  </a:lnTo>
                  <a:lnTo>
                    <a:pt x="931672" y="231140"/>
                  </a:lnTo>
                  <a:lnTo>
                    <a:pt x="950976" y="231140"/>
                  </a:lnTo>
                  <a:lnTo>
                    <a:pt x="958723" y="223393"/>
                  </a:lnTo>
                  <a:lnTo>
                    <a:pt x="958723" y="204216"/>
                  </a:lnTo>
                  <a:close/>
                </a:path>
                <a:path w="5654040" h="288925">
                  <a:moveTo>
                    <a:pt x="1011047" y="82931"/>
                  </a:moveTo>
                  <a:lnTo>
                    <a:pt x="1003173" y="75184"/>
                  </a:lnTo>
                  <a:lnTo>
                    <a:pt x="983996" y="75184"/>
                  </a:lnTo>
                  <a:lnTo>
                    <a:pt x="976122" y="82931"/>
                  </a:lnTo>
                  <a:lnTo>
                    <a:pt x="976122" y="102108"/>
                  </a:lnTo>
                  <a:lnTo>
                    <a:pt x="983996" y="109855"/>
                  </a:lnTo>
                  <a:lnTo>
                    <a:pt x="1003173" y="109855"/>
                  </a:lnTo>
                  <a:lnTo>
                    <a:pt x="1011047" y="102108"/>
                  </a:lnTo>
                  <a:lnTo>
                    <a:pt x="1011047" y="82931"/>
                  </a:lnTo>
                  <a:close/>
                </a:path>
                <a:path w="5654040" h="288925">
                  <a:moveTo>
                    <a:pt x="1092327" y="152273"/>
                  </a:moveTo>
                  <a:lnTo>
                    <a:pt x="1084580" y="144526"/>
                  </a:lnTo>
                  <a:lnTo>
                    <a:pt x="1065276" y="144526"/>
                  </a:lnTo>
                  <a:lnTo>
                    <a:pt x="1057529" y="152273"/>
                  </a:lnTo>
                  <a:lnTo>
                    <a:pt x="1057529" y="171450"/>
                  </a:lnTo>
                  <a:lnTo>
                    <a:pt x="1065276" y="179197"/>
                  </a:lnTo>
                  <a:lnTo>
                    <a:pt x="1084580" y="179197"/>
                  </a:lnTo>
                  <a:lnTo>
                    <a:pt x="1092327" y="171450"/>
                  </a:lnTo>
                  <a:lnTo>
                    <a:pt x="1092327" y="152273"/>
                  </a:lnTo>
                  <a:close/>
                </a:path>
                <a:path w="5654040" h="288925">
                  <a:moveTo>
                    <a:pt x="1092327" y="7874"/>
                  </a:moveTo>
                  <a:lnTo>
                    <a:pt x="1084580" y="0"/>
                  </a:lnTo>
                  <a:lnTo>
                    <a:pt x="1065276" y="0"/>
                  </a:lnTo>
                  <a:lnTo>
                    <a:pt x="1057529" y="7874"/>
                  </a:lnTo>
                  <a:lnTo>
                    <a:pt x="1057529" y="26924"/>
                  </a:lnTo>
                  <a:lnTo>
                    <a:pt x="1065276" y="34671"/>
                  </a:lnTo>
                  <a:lnTo>
                    <a:pt x="1084580" y="34671"/>
                  </a:lnTo>
                  <a:lnTo>
                    <a:pt x="1092327" y="26924"/>
                  </a:lnTo>
                  <a:lnTo>
                    <a:pt x="1092327" y="7874"/>
                  </a:lnTo>
                  <a:close/>
                </a:path>
                <a:path w="5654040" h="288925">
                  <a:moveTo>
                    <a:pt x="1098169" y="262001"/>
                  </a:moveTo>
                  <a:lnTo>
                    <a:pt x="1090422" y="254254"/>
                  </a:lnTo>
                  <a:lnTo>
                    <a:pt x="1071118" y="254254"/>
                  </a:lnTo>
                  <a:lnTo>
                    <a:pt x="1063371" y="262001"/>
                  </a:lnTo>
                  <a:lnTo>
                    <a:pt x="1063371" y="281178"/>
                  </a:lnTo>
                  <a:lnTo>
                    <a:pt x="1071118" y="288925"/>
                  </a:lnTo>
                  <a:lnTo>
                    <a:pt x="1090422" y="288925"/>
                  </a:lnTo>
                  <a:lnTo>
                    <a:pt x="1098169" y="281178"/>
                  </a:lnTo>
                  <a:lnTo>
                    <a:pt x="1098169" y="262001"/>
                  </a:lnTo>
                  <a:close/>
                </a:path>
                <a:path w="5654040" h="288925">
                  <a:moveTo>
                    <a:pt x="1208532" y="48260"/>
                  </a:moveTo>
                  <a:lnTo>
                    <a:pt x="1200785" y="40513"/>
                  </a:lnTo>
                  <a:lnTo>
                    <a:pt x="1181481" y="40513"/>
                  </a:lnTo>
                  <a:lnTo>
                    <a:pt x="1173734" y="48260"/>
                  </a:lnTo>
                  <a:lnTo>
                    <a:pt x="1173734" y="67437"/>
                  </a:lnTo>
                  <a:lnTo>
                    <a:pt x="1181481" y="75184"/>
                  </a:lnTo>
                  <a:lnTo>
                    <a:pt x="1200785" y="75184"/>
                  </a:lnTo>
                  <a:lnTo>
                    <a:pt x="1208532" y="67437"/>
                  </a:lnTo>
                  <a:lnTo>
                    <a:pt x="1208532" y="48260"/>
                  </a:lnTo>
                  <a:close/>
                </a:path>
                <a:path w="5654040" h="288925">
                  <a:moveTo>
                    <a:pt x="1220216" y="152273"/>
                  </a:moveTo>
                  <a:lnTo>
                    <a:pt x="1212342" y="144526"/>
                  </a:lnTo>
                  <a:lnTo>
                    <a:pt x="1193165" y="144526"/>
                  </a:lnTo>
                  <a:lnTo>
                    <a:pt x="1185291" y="152273"/>
                  </a:lnTo>
                  <a:lnTo>
                    <a:pt x="1185291" y="171450"/>
                  </a:lnTo>
                  <a:lnTo>
                    <a:pt x="1193165" y="179197"/>
                  </a:lnTo>
                  <a:lnTo>
                    <a:pt x="1212342" y="179197"/>
                  </a:lnTo>
                  <a:lnTo>
                    <a:pt x="1220216" y="171450"/>
                  </a:lnTo>
                  <a:lnTo>
                    <a:pt x="1220216" y="152273"/>
                  </a:lnTo>
                  <a:close/>
                </a:path>
                <a:path w="5654040" h="288925">
                  <a:moveTo>
                    <a:pt x="1324737" y="215773"/>
                  </a:moveTo>
                  <a:lnTo>
                    <a:pt x="1316990" y="208026"/>
                  </a:lnTo>
                  <a:lnTo>
                    <a:pt x="1297686" y="208026"/>
                  </a:lnTo>
                  <a:lnTo>
                    <a:pt x="1289939" y="215773"/>
                  </a:lnTo>
                  <a:lnTo>
                    <a:pt x="1289939" y="234950"/>
                  </a:lnTo>
                  <a:lnTo>
                    <a:pt x="1297686" y="242697"/>
                  </a:lnTo>
                  <a:lnTo>
                    <a:pt x="1316990" y="242697"/>
                  </a:lnTo>
                  <a:lnTo>
                    <a:pt x="1324737" y="234950"/>
                  </a:lnTo>
                  <a:lnTo>
                    <a:pt x="1324737" y="215773"/>
                  </a:lnTo>
                  <a:close/>
                </a:path>
                <a:path w="5654040" h="288925">
                  <a:moveTo>
                    <a:pt x="1353820" y="106045"/>
                  </a:moveTo>
                  <a:lnTo>
                    <a:pt x="1346073" y="98298"/>
                  </a:lnTo>
                  <a:lnTo>
                    <a:pt x="1326769" y="98298"/>
                  </a:lnTo>
                  <a:lnTo>
                    <a:pt x="1319022" y="106045"/>
                  </a:lnTo>
                  <a:lnTo>
                    <a:pt x="1319022" y="125222"/>
                  </a:lnTo>
                  <a:lnTo>
                    <a:pt x="1326769" y="132969"/>
                  </a:lnTo>
                  <a:lnTo>
                    <a:pt x="1346073" y="132969"/>
                  </a:lnTo>
                  <a:lnTo>
                    <a:pt x="1353820" y="125222"/>
                  </a:lnTo>
                  <a:lnTo>
                    <a:pt x="1353820" y="106045"/>
                  </a:lnTo>
                  <a:close/>
                </a:path>
                <a:path w="5654040" h="288925">
                  <a:moveTo>
                    <a:pt x="1435227" y="30988"/>
                  </a:moveTo>
                  <a:lnTo>
                    <a:pt x="1427353" y="23114"/>
                  </a:lnTo>
                  <a:lnTo>
                    <a:pt x="1408176" y="23114"/>
                  </a:lnTo>
                  <a:lnTo>
                    <a:pt x="1400302" y="30988"/>
                  </a:lnTo>
                  <a:lnTo>
                    <a:pt x="1400302" y="50038"/>
                  </a:lnTo>
                  <a:lnTo>
                    <a:pt x="1408176" y="57785"/>
                  </a:lnTo>
                  <a:lnTo>
                    <a:pt x="1427353" y="57785"/>
                  </a:lnTo>
                  <a:lnTo>
                    <a:pt x="1435227" y="50038"/>
                  </a:lnTo>
                  <a:lnTo>
                    <a:pt x="1435227" y="30988"/>
                  </a:lnTo>
                  <a:close/>
                </a:path>
                <a:path w="5654040" h="288925">
                  <a:moveTo>
                    <a:pt x="1475867" y="186944"/>
                  </a:moveTo>
                  <a:lnTo>
                    <a:pt x="1468120" y="179197"/>
                  </a:lnTo>
                  <a:lnTo>
                    <a:pt x="1448816" y="179197"/>
                  </a:lnTo>
                  <a:lnTo>
                    <a:pt x="1441069" y="186944"/>
                  </a:lnTo>
                  <a:lnTo>
                    <a:pt x="1441069" y="206121"/>
                  </a:lnTo>
                  <a:lnTo>
                    <a:pt x="1448816" y="213868"/>
                  </a:lnTo>
                  <a:lnTo>
                    <a:pt x="1468120" y="213868"/>
                  </a:lnTo>
                  <a:lnTo>
                    <a:pt x="1475867" y="206121"/>
                  </a:lnTo>
                  <a:lnTo>
                    <a:pt x="1475867" y="186944"/>
                  </a:lnTo>
                  <a:close/>
                </a:path>
                <a:path w="5654040" h="288925">
                  <a:moveTo>
                    <a:pt x="1528191" y="94488"/>
                  </a:moveTo>
                  <a:lnTo>
                    <a:pt x="1520317" y="86741"/>
                  </a:lnTo>
                  <a:lnTo>
                    <a:pt x="1501140" y="86741"/>
                  </a:lnTo>
                  <a:lnTo>
                    <a:pt x="1493266" y="94488"/>
                  </a:lnTo>
                  <a:lnTo>
                    <a:pt x="1493266" y="113665"/>
                  </a:lnTo>
                  <a:lnTo>
                    <a:pt x="1501140" y="121412"/>
                  </a:lnTo>
                  <a:lnTo>
                    <a:pt x="1520317" y="121412"/>
                  </a:lnTo>
                  <a:lnTo>
                    <a:pt x="1528191" y="113665"/>
                  </a:lnTo>
                  <a:lnTo>
                    <a:pt x="1528191" y="94488"/>
                  </a:lnTo>
                  <a:close/>
                </a:path>
                <a:path w="5654040" h="288925">
                  <a:moveTo>
                    <a:pt x="1615313" y="198501"/>
                  </a:moveTo>
                  <a:lnTo>
                    <a:pt x="1607566" y="190754"/>
                  </a:lnTo>
                  <a:lnTo>
                    <a:pt x="1588262" y="190754"/>
                  </a:lnTo>
                  <a:lnTo>
                    <a:pt x="1580515" y="198501"/>
                  </a:lnTo>
                  <a:lnTo>
                    <a:pt x="1580515" y="217678"/>
                  </a:lnTo>
                  <a:lnTo>
                    <a:pt x="1588262" y="225425"/>
                  </a:lnTo>
                  <a:lnTo>
                    <a:pt x="1607566" y="225425"/>
                  </a:lnTo>
                  <a:lnTo>
                    <a:pt x="1615313" y="217678"/>
                  </a:lnTo>
                  <a:lnTo>
                    <a:pt x="1615313" y="198501"/>
                  </a:lnTo>
                  <a:close/>
                </a:path>
                <a:path w="5654040" h="288925">
                  <a:moveTo>
                    <a:pt x="1644396" y="100203"/>
                  </a:moveTo>
                  <a:lnTo>
                    <a:pt x="1636522" y="92456"/>
                  </a:lnTo>
                  <a:lnTo>
                    <a:pt x="1617345" y="92456"/>
                  </a:lnTo>
                  <a:lnTo>
                    <a:pt x="1609471" y="100203"/>
                  </a:lnTo>
                  <a:lnTo>
                    <a:pt x="1609471" y="119380"/>
                  </a:lnTo>
                  <a:lnTo>
                    <a:pt x="1617345" y="127127"/>
                  </a:lnTo>
                  <a:lnTo>
                    <a:pt x="1636522" y="127127"/>
                  </a:lnTo>
                  <a:lnTo>
                    <a:pt x="1644396" y="119380"/>
                  </a:lnTo>
                  <a:lnTo>
                    <a:pt x="1644396" y="100203"/>
                  </a:lnTo>
                  <a:close/>
                </a:path>
                <a:path w="5654040" h="288925">
                  <a:moveTo>
                    <a:pt x="1696720" y="13589"/>
                  </a:moveTo>
                  <a:lnTo>
                    <a:pt x="1688846" y="5842"/>
                  </a:lnTo>
                  <a:lnTo>
                    <a:pt x="1669669" y="5842"/>
                  </a:lnTo>
                  <a:lnTo>
                    <a:pt x="1661795" y="13589"/>
                  </a:lnTo>
                  <a:lnTo>
                    <a:pt x="1661795" y="32766"/>
                  </a:lnTo>
                  <a:lnTo>
                    <a:pt x="1669669" y="40513"/>
                  </a:lnTo>
                  <a:lnTo>
                    <a:pt x="1688846" y="40513"/>
                  </a:lnTo>
                  <a:lnTo>
                    <a:pt x="1696720" y="32766"/>
                  </a:lnTo>
                  <a:lnTo>
                    <a:pt x="1696720" y="13589"/>
                  </a:lnTo>
                  <a:close/>
                </a:path>
                <a:path w="5654040" h="288925">
                  <a:moveTo>
                    <a:pt x="1760601" y="175387"/>
                  </a:moveTo>
                  <a:lnTo>
                    <a:pt x="1752854" y="167640"/>
                  </a:lnTo>
                  <a:lnTo>
                    <a:pt x="1733550" y="167640"/>
                  </a:lnTo>
                  <a:lnTo>
                    <a:pt x="1725676" y="175387"/>
                  </a:lnTo>
                  <a:lnTo>
                    <a:pt x="1725676" y="194564"/>
                  </a:lnTo>
                  <a:lnTo>
                    <a:pt x="1733550" y="202311"/>
                  </a:lnTo>
                  <a:lnTo>
                    <a:pt x="1752854" y="202311"/>
                  </a:lnTo>
                  <a:lnTo>
                    <a:pt x="1760601" y="194564"/>
                  </a:lnTo>
                  <a:lnTo>
                    <a:pt x="1760601" y="175387"/>
                  </a:lnTo>
                  <a:close/>
                </a:path>
                <a:path w="5654040" h="288925">
                  <a:moveTo>
                    <a:pt x="1801241" y="65659"/>
                  </a:moveTo>
                  <a:lnTo>
                    <a:pt x="1793494" y="57785"/>
                  </a:lnTo>
                  <a:lnTo>
                    <a:pt x="1774190" y="57785"/>
                  </a:lnTo>
                  <a:lnTo>
                    <a:pt x="1766443" y="65659"/>
                  </a:lnTo>
                  <a:lnTo>
                    <a:pt x="1766443" y="84709"/>
                  </a:lnTo>
                  <a:lnTo>
                    <a:pt x="1774190" y="92456"/>
                  </a:lnTo>
                  <a:lnTo>
                    <a:pt x="1793494" y="92456"/>
                  </a:lnTo>
                  <a:lnTo>
                    <a:pt x="1801241" y="84709"/>
                  </a:lnTo>
                  <a:lnTo>
                    <a:pt x="1801241" y="65659"/>
                  </a:lnTo>
                  <a:close/>
                </a:path>
                <a:path w="5654040" h="288925">
                  <a:moveTo>
                    <a:pt x="1876806" y="181102"/>
                  </a:moveTo>
                  <a:lnTo>
                    <a:pt x="1869059" y="173355"/>
                  </a:lnTo>
                  <a:lnTo>
                    <a:pt x="1849755" y="173355"/>
                  </a:lnTo>
                  <a:lnTo>
                    <a:pt x="1842008" y="181102"/>
                  </a:lnTo>
                  <a:lnTo>
                    <a:pt x="1842008" y="200279"/>
                  </a:lnTo>
                  <a:lnTo>
                    <a:pt x="1849755" y="208026"/>
                  </a:lnTo>
                  <a:lnTo>
                    <a:pt x="1869059" y="208026"/>
                  </a:lnTo>
                  <a:lnTo>
                    <a:pt x="1876806" y="200279"/>
                  </a:lnTo>
                  <a:lnTo>
                    <a:pt x="1876806" y="181102"/>
                  </a:lnTo>
                  <a:close/>
                </a:path>
                <a:path w="5654040" h="288925">
                  <a:moveTo>
                    <a:pt x="1946529" y="106045"/>
                  </a:moveTo>
                  <a:lnTo>
                    <a:pt x="1938782" y="98298"/>
                  </a:lnTo>
                  <a:lnTo>
                    <a:pt x="1919478" y="98298"/>
                  </a:lnTo>
                  <a:lnTo>
                    <a:pt x="1911731" y="106045"/>
                  </a:lnTo>
                  <a:lnTo>
                    <a:pt x="1911731" y="125222"/>
                  </a:lnTo>
                  <a:lnTo>
                    <a:pt x="1919478" y="132969"/>
                  </a:lnTo>
                  <a:lnTo>
                    <a:pt x="1938782" y="132969"/>
                  </a:lnTo>
                  <a:lnTo>
                    <a:pt x="1946529" y="125222"/>
                  </a:lnTo>
                  <a:lnTo>
                    <a:pt x="1946529" y="106045"/>
                  </a:lnTo>
                  <a:close/>
                </a:path>
                <a:path w="5654040" h="288925">
                  <a:moveTo>
                    <a:pt x="2022094" y="233172"/>
                  </a:moveTo>
                  <a:lnTo>
                    <a:pt x="2014220" y="225425"/>
                  </a:lnTo>
                  <a:lnTo>
                    <a:pt x="1995043" y="225425"/>
                  </a:lnTo>
                  <a:lnTo>
                    <a:pt x="1987169" y="233172"/>
                  </a:lnTo>
                  <a:lnTo>
                    <a:pt x="1987169" y="252349"/>
                  </a:lnTo>
                  <a:lnTo>
                    <a:pt x="1995043" y="260096"/>
                  </a:lnTo>
                  <a:lnTo>
                    <a:pt x="2014220" y="260096"/>
                  </a:lnTo>
                  <a:lnTo>
                    <a:pt x="2022094" y="252349"/>
                  </a:lnTo>
                  <a:lnTo>
                    <a:pt x="2022094" y="233172"/>
                  </a:lnTo>
                  <a:close/>
                </a:path>
                <a:path w="5654040" h="288925">
                  <a:moveTo>
                    <a:pt x="2051177" y="65659"/>
                  </a:moveTo>
                  <a:lnTo>
                    <a:pt x="2043303" y="57785"/>
                  </a:lnTo>
                  <a:lnTo>
                    <a:pt x="2024126" y="57785"/>
                  </a:lnTo>
                  <a:lnTo>
                    <a:pt x="2016252" y="65659"/>
                  </a:lnTo>
                  <a:lnTo>
                    <a:pt x="2016252" y="84709"/>
                  </a:lnTo>
                  <a:lnTo>
                    <a:pt x="2024126" y="92456"/>
                  </a:lnTo>
                  <a:lnTo>
                    <a:pt x="2043303" y="92456"/>
                  </a:lnTo>
                  <a:lnTo>
                    <a:pt x="2051177" y="84709"/>
                  </a:lnTo>
                  <a:lnTo>
                    <a:pt x="2051177" y="65659"/>
                  </a:lnTo>
                  <a:close/>
                </a:path>
                <a:path w="5654040" h="288925">
                  <a:moveTo>
                    <a:pt x="2115058" y="157988"/>
                  </a:moveTo>
                  <a:lnTo>
                    <a:pt x="2107184" y="150241"/>
                  </a:lnTo>
                  <a:lnTo>
                    <a:pt x="2088007" y="150241"/>
                  </a:lnTo>
                  <a:lnTo>
                    <a:pt x="2080133" y="157988"/>
                  </a:lnTo>
                  <a:lnTo>
                    <a:pt x="2080133" y="177165"/>
                  </a:lnTo>
                  <a:lnTo>
                    <a:pt x="2088007" y="184912"/>
                  </a:lnTo>
                  <a:lnTo>
                    <a:pt x="2107184" y="184912"/>
                  </a:lnTo>
                  <a:lnTo>
                    <a:pt x="2115058" y="177165"/>
                  </a:lnTo>
                  <a:lnTo>
                    <a:pt x="2115058" y="157988"/>
                  </a:lnTo>
                  <a:close/>
                </a:path>
                <a:path w="5654040" h="288925">
                  <a:moveTo>
                    <a:pt x="2144141" y="262001"/>
                  </a:moveTo>
                  <a:lnTo>
                    <a:pt x="2136267" y="254254"/>
                  </a:lnTo>
                  <a:lnTo>
                    <a:pt x="2117090" y="254254"/>
                  </a:lnTo>
                  <a:lnTo>
                    <a:pt x="2109216" y="262001"/>
                  </a:lnTo>
                  <a:lnTo>
                    <a:pt x="2109216" y="281178"/>
                  </a:lnTo>
                  <a:lnTo>
                    <a:pt x="2117090" y="288925"/>
                  </a:lnTo>
                  <a:lnTo>
                    <a:pt x="2136267" y="288925"/>
                  </a:lnTo>
                  <a:lnTo>
                    <a:pt x="2144141" y="281178"/>
                  </a:lnTo>
                  <a:lnTo>
                    <a:pt x="2144141" y="262001"/>
                  </a:lnTo>
                  <a:close/>
                </a:path>
                <a:path w="5654040" h="288925">
                  <a:moveTo>
                    <a:pt x="2196338" y="88646"/>
                  </a:moveTo>
                  <a:lnTo>
                    <a:pt x="2188591" y="80899"/>
                  </a:lnTo>
                  <a:lnTo>
                    <a:pt x="2169287" y="80899"/>
                  </a:lnTo>
                  <a:lnTo>
                    <a:pt x="2161540" y="88646"/>
                  </a:lnTo>
                  <a:lnTo>
                    <a:pt x="2161540" y="107823"/>
                  </a:lnTo>
                  <a:lnTo>
                    <a:pt x="2169287" y="115570"/>
                  </a:lnTo>
                  <a:lnTo>
                    <a:pt x="2188591" y="115570"/>
                  </a:lnTo>
                  <a:lnTo>
                    <a:pt x="2196338" y="107823"/>
                  </a:lnTo>
                  <a:lnTo>
                    <a:pt x="2196338" y="88646"/>
                  </a:lnTo>
                  <a:close/>
                </a:path>
                <a:path w="5654040" h="288925">
                  <a:moveTo>
                    <a:pt x="2260346" y="227330"/>
                  </a:moveTo>
                  <a:lnTo>
                    <a:pt x="2252472" y="219583"/>
                  </a:lnTo>
                  <a:lnTo>
                    <a:pt x="2233295" y="219583"/>
                  </a:lnTo>
                  <a:lnTo>
                    <a:pt x="2225421" y="227330"/>
                  </a:lnTo>
                  <a:lnTo>
                    <a:pt x="2225421" y="246507"/>
                  </a:lnTo>
                  <a:lnTo>
                    <a:pt x="2233295" y="254254"/>
                  </a:lnTo>
                  <a:lnTo>
                    <a:pt x="2252472" y="254254"/>
                  </a:lnTo>
                  <a:lnTo>
                    <a:pt x="2260346" y="246507"/>
                  </a:lnTo>
                  <a:lnTo>
                    <a:pt x="2260346" y="227330"/>
                  </a:lnTo>
                  <a:close/>
                </a:path>
                <a:path w="5654040" h="288925">
                  <a:moveTo>
                    <a:pt x="2295144" y="94488"/>
                  </a:moveTo>
                  <a:lnTo>
                    <a:pt x="2287397" y="86741"/>
                  </a:lnTo>
                  <a:lnTo>
                    <a:pt x="2268093" y="86741"/>
                  </a:lnTo>
                  <a:lnTo>
                    <a:pt x="2260346" y="94488"/>
                  </a:lnTo>
                  <a:lnTo>
                    <a:pt x="2260346" y="113665"/>
                  </a:lnTo>
                  <a:lnTo>
                    <a:pt x="2268093" y="121412"/>
                  </a:lnTo>
                  <a:lnTo>
                    <a:pt x="2287397" y="121412"/>
                  </a:lnTo>
                  <a:lnTo>
                    <a:pt x="2295144" y="113665"/>
                  </a:lnTo>
                  <a:lnTo>
                    <a:pt x="2295144" y="94488"/>
                  </a:lnTo>
                  <a:close/>
                </a:path>
                <a:path w="5654040" h="288925">
                  <a:moveTo>
                    <a:pt x="2370709" y="186944"/>
                  </a:moveTo>
                  <a:lnTo>
                    <a:pt x="2362962" y="179197"/>
                  </a:lnTo>
                  <a:lnTo>
                    <a:pt x="2343658" y="179197"/>
                  </a:lnTo>
                  <a:lnTo>
                    <a:pt x="2335911" y="186944"/>
                  </a:lnTo>
                  <a:lnTo>
                    <a:pt x="2335911" y="206121"/>
                  </a:lnTo>
                  <a:lnTo>
                    <a:pt x="2343658" y="213868"/>
                  </a:lnTo>
                  <a:lnTo>
                    <a:pt x="2362962" y="213868"/>
                  </a:lnTo>
                  <a:lnTo>
                    <a:pt x="2370709" y="206121"/>
                  </a:lnTo>
                  <a:lnTo>
                    <a:pt x="2370709" y="186944"/>
                  </a:lnTo>
                  <a:close/>
                </a:path>
                <a:path w="5654040" h="288925">
                  <a:moveTo>
                    <a:pt x="2399792" y="42545"/>
                  </a:moveTo>
                  <a:lnTo>
                    <a:pt x="2391918" y="34671"/>
                  </a:lnTo>
                  <a:lnTo>
                    <a:pt x="2372741" y="34671"/>
                  </a:lnTo>
                  <a:lnTo>
                    <a:pt x="2364867" y="42545"/>
                  </a:lnTo>
                  <a:lnTo>
                    <a:pt x="2364867" y="61595"/>
                  </a:lnTo>
                  <a:lnTo>
                    <a:pt x="2372741" y="69342"/>
                  </a:lnTo>
                  <a:lnTo>
                    <a:pt x="2391918" y="69342"/>
                  </a:lnTo>
                  <a:lnTo>
                    <a:pt x="2399792" y="61595"/>
                  </a:lnTo>
                  <a:lnTo>
                    <a:pt x="2399792" y="42545"/>
                  </a:lnTo>
                  <a:close/>
                </a:path>
                <a:path w="5654040" h="288925">
                  <a:moveTo>
                    <a:pt x="2475357" y="157988"/>
                  </a:moveTo>
                  <a:lnTo>
                    <a:pt x="2467483" y="150241"/>
                  </a:lnTo>
                  <a:lnTo>
                    <a:pt x="2448306" y="150241"/>
                  </a:lnTo>
                  <a:lnTo>
                    <a:pt x="2440432" y="157988"/>
                  </a:lnTo>
                  <a:lnTo>
                    <a:pt x="2440432" y="177165"/>
                  </a:lnTo>
                  <a:lnTo>
                    <a:pt x="2448306" y="184912"/>
                  </a:lnTo>
                  <a:lnTo>
                    <a:pt x="2467483" y="184912"/>
                  </a:lnTo>
                  <a:lnTo>
                    <a:pt x="2475357" y="177165"/>
                  </a:lnTo>
                  <a:lnTo>
                    <a:pt x="2475357" y="157988"/>
                  </a:lnTo>
                  <a:close/>
                </a:path>
                <a:path w="5654040" h="288925">
                  <a:moveTo>
                    <a:pt x="2539238" y="65659"/>
                  </a:moveTo>
                  <a:lnTo>
                    <a:pt x="2531364" y="57785"/>
                  </a:lnTo>
                  <a:lnTo>
                    <a:pt x="2512187" y="57785"/>
                  </a:lnTo>
                  <a:lnTo>
                    <a:pt x="2504313" y="65659"/>
                  </a:lnTo>
                  <a:lnTo>
                    <a:pt x="2504313" y="84709"/>
                  </a:lnTo>
                  <a:lnTo>
                    <a:pt x="2512187" y="92456"/>
                  </a:lnTo>
                  <a:lnTo>
                    <a:pt x="2531364" y="92456"/>
                  </a:lnTo>
                  <a:lnTo>
                    <a:pt x="2539238" y="84709"/>
                  </a:lnTo>
                  <a:lnTo>
                    <a:pt x="2539238" y="65659"/>
                  </a:lnTo>
                  <a:close/>
                </a:path>
                <a:path w="5654040" h="288925">
                  <a:moveTo>
                    <a:pt x="2579878" y="210058"/>
                  </a:moveTo>
                  <a:lnTo>
                    <a:pt x="2572131" y="202311"/>
                  </a:lnTo>
                  <a:lnTo>
                    <a:pt x="2552827" y="202311"/>
                  </a:lnTo>
                  <a:lnTo>
                    <a:pt x="2545080" y="210058"/>
                  </a:lnTo>
                  <a:lnTo>
                    <a:pt x="2545080" y="229235"/>
                  </a:lnTo>
                  <a:lnTo>
                    <a:pt x="2552827" y="236982"/>
                  </a:lnTo>
                  <a:lnTo>
                    <a:pt x="2572131" y="236982"/>
                  </a:lnTo>
                  <a:lnTo>
                    <a:pt x="2579878" y="229235"/>
                  </a:lnTo>
                  <a:lnTo>
                    <a:pt x="2579878" y="210058"/>
                  </a:lnTo>
                  <a:close/>
                </a:path>
                <a:path w="5654040" h="288925">
                  <a:moveTo>
                    <a:pt x="2632202" y="13589"/>
                  </a:moveTo>
                  <a:lnTo>
                    <a:pt x="2624455" y="5842"/>
                  </a:lnTo>
                  <a:lnTo>
                    <a:pt x="2605151" y="5842"/>
                  </a:lnTo>
                  <a:lnTo>
                    <a:pt x="2597277" y="13589"/>
                  </a:lnTo>
                  <a:lnTo>
                    <a:pt x="2597277" y="32766"/>
                  </a:lnTo>
                  <a:lnTo>
                    <a:pt x="2605151" y="40513"/>
                  </a:lnTo>
                  <a:lnTo>
                    <a:pt x="2624455" y="40513"/>
                  </a:lnTo>
                  <a:lnTo>
                    <a:pt x="2632202" y="32766"/>
                  </a:lnTo>
                  <a:lnTo>
                    <a:pt x="2632202" y="13589"/>
                  </a:lnTo>
                  <a:close/>
                </a:path>
                <a:path w="5654040" h="288925">
                  <a:moveTo>
                    <a:pt x="2667127" y="146431"/>
                  </a:moveTo>
                  <a:lnTo>
                    <a:pt x="2659253" y="138684"/>
                  </a:lnTo>
                  <a:lnTo>
                    <a:pt x="2639949" y="138684"/>
                  </a:lnTo>
                  <a:lnTo>
                    <a:pt x="2632202" y="146431"/>
                  </a:lnTo>
                  <a:lnTo>
                    <a:pt x="2632202" y="165608"/>
                  </a:lnTo>
                  <a:lnTo>
                    <a:pt x="2639949" y="173355"/>
                  </a:lnTo>
                  <a:lnTo>
                    <a:pt x="2659253" y="173355"/>
                  </a:lnTo>
                  <a:lnTo>
                    <a:pt x="2667127" y="165608"/>
                  </a:lnTo>
                  <a:lnTo>
                    <a:pt x="2667127" y="146431"/>
                  </a:lnTo>
                  <a:close/>
                </a:path>
                <a:path w="5654040" h="288925">
                  <a:moveTo>
                    <a:pt x="2707767" y="256286"/>
                  </a:moveTo>
                  <a:lnTo>
                    <a:pt x="2699893" y="248539"/>
                  </a:lnTo>
                  <a:lnTo>
                    <a:pt x="2680716" y="248539"/>
                  </a:lnTo>
                  <a:lnTo>
                    <a:pt x="2672842" y="256286"/>
                  </a:lnTo>
                  <a:lnTo>
                    <a:pt x="2672842" y="275463"/>
                  </a:lnTo>
                  <a:lnTo>
                    <a:pt x="2680716" y="283210"/>
                  </a:lnTo>
                  <a:lnTo>
                    <a:pt x="2699893" y="283210"/>
                  </a:lnTo>
                  <a:lnTo>
                    <a:pt x="2707767" y="275463"/>
                  </a:lnTo>
                  <a:lnTo>
                    <a:pt x="2707767" y="256286"/>
                  </a:lnTo>
                  <a:close/>
                </a:path>
                <a:path w="5654040" h="288925">
                  <a:moveTo>
                    <a:pt x="2736850" y="65659"/>
                  </a:moveTo>
                  <a:lnTo>
                    <a:pt x="2728976" y="57785"/>
                  </a:lnTo>
                  <a:lnTo>
                    <a:pt x="2709799" y="57785"/>
                  </a:lnTo>
                  <a:lnTo>
                    <a:pt x="2701925" y="65659"/>
                  </a:lnTo>
                  <a:lnTo>
                    <a:pt x="2701925" y="84709"/>
                  </a:lnTo>
                  <a:lnTo>
                    <a:pt x="2709799" y="92456"/>
                  </a:lnTo>
                  <a:lnTo>
                    <a:pt x="2728976" y="92456"/>
                  </a:lnTo>
                  <a:lnTo>
                    <a:pt x="2736850" y="84709"/>
                  </a:lnTo>
                  <a:lnTo>
                    <a:pt x="2736850" y="65659"/>
                  </a:lnTo>
                  <a:close/>
                </a:path>
                <a:path w="5654040" h="288925">
                  <a:moveTo>
                    <a:pt x="2812288" y="227330"/>
                  </a:moveTo>
                  <a:lnTo>
                    <a:pt x="2804541" y="219583"/>
                  </a:lnTo>
                  <a:lnTo>
                    <a:pt x="2785237" y="219583"/>
                  </a:lnTo>
                  <a:lnTo>
                    <a:pt x="2777490" y="227330"/>
                  </a:lnTo>
                  <a:lnTo>
                    <a:pt x="2777490" y="246507"/>
                  </a:lnTo>
                  <a:lnTo>
                    <a:pt x="2785237" y="254254"/>
                  </a:lnTo>
                  <a:lnTo>
                    <a:pt x="2804541" y="254254"/>
                  </a:lnTo>
                  <a:lnTo>
                    <a:pt x="2812288" y="246507"/>
                  </a:lnTo>
                  <a:lnTo>
                    <a:pt x="2812288" y="227330"/>
                  </a:lnTo>
                  <a:close/>
                </a:path>
                <a:path w="5654040" h="288925">
                  <a:moveTo>
                    <a:pt x="2841358" y="117602"/>
                  </a:moveTo>
                  <a:lnTo>
                    <a:pt x="2833611" y="109855"/>
                  </a:lnTo>
                  <a:lnTo>
                    <a:pt x="2814307" y="109855"/>
                  </a:lnTo>
                  <a:lnTo>
                    <a:pt x="2806560" y="117602"/>
                  </a:lnTo>
                  <a:lnTo>
                    <a:pt x="2806560" y="136779"/>
                  </a:lnTo>
                  <a:lnTo>
                    <a:pt x="2814307" y="144526"/>
                  </a:lnTo>
                  <a:lnTo>
                    <a:pt x="2833611" y="144526"/>
                  </a:lnTo>
                  <a:lnTo>
                    <a:pt x="2841358" y="136779"/>
                  </a:lnTo>
                  <a:lnTo>
                    <a:pt x="2841358" y="117602"/>
                  </a:lnTo>
                  <a:close/>
                </a:path>
                <a:path w="5654040" h="288925">
                  <a:moveTo>
                    <a:pt x="2934335" y="181102"/>
                  </a:moveTo>
                  <a:lnTo>
                    <a:pt x="2926588" y="173355"/>
                  </a:lnTo>
                  <a:lnTo>
                    <a:pt x="2907284" y="173355"/>
                  </a:lnTo>
                  <a:lnTo>
                    <a:pt x="2899537" y="181102"/>
                  </a:lnTo>
                  <a:lnTo>
                    <a:pt x="2899537" y="200279"/>
                  </a:lnTo>
                  <a:lnTo>
                    <a:pt x="2907284" y="208026"/>
                  </a:lnTo>
                  <a:lnTo>
                    <a:pt x="2926588" y="208026"/>
                  </a:lnTo>
                  <a:lnTo>
                    <a:pt x="2934335" y="200279"/>
                  </a:lnTo>
                  <a:lnTo>
                    <a:pt x="2934335" y="181102"/>
                  </a:lnTo>
                  <a:close/>
                </a:path>
                <a:path w="5654040" h="288925">
                  <a:moveTo>
                    <a:pt x="2969260" y="54102"/>
                  </a:moveTo>
                  <a:lnTo>
                    <a:pt x="2961386" y="46228"/>
                  </a:lnTo>
                  <a:lnTo>
                    <a:pt x="2942209" y="46228"/>
                  </a:lnTo>
                  <a:lnTo>
                    <a:pt x="2934335" y="54102"/>
                  </a:lnTo>
                  <a:lnTo>
                    <a:pt x="2934335" y="73152"/>
                  </a:lnTo>
                  <a:lnTo>
                    <a:pt x="2942209" y="80899"/>
                  </a:lnTo>
                  <a:lnTo>
                    <a:pt x="2961386" y="80899"/>
                  </a:lnTo>
                  <a:lnTo>
                    <a:pt x="2969260" y="73152"/>
                  </a:lnTo>
                  <a:lnTo>
                    <a:pt x="2969260" y="54102"/>
                  </a:lnTo>
                  <a:close/>
                </a:path>
                <a:path w="5654040" h="288925">
                  <a:moveTo>
                    <a:pt x="3062224" y="204216"/>
                  </a:moveTo>
                  <a:lnTo>
                    <a:pt x="3054350" y="196469"/>
                  </a:lnTo>
                  <a:lnTo>
                    <a:pt x="3035173" y="196469"/>
                  </a:lnTo>
                  <a:lnTo>
                    <a:pt x="3027299" y="204216"/>
                  </a:lnTo>
                  <a:lnTo>
                    <a:pt x="3027299" y="223393"/>
                  </a:lnTo>
                  <a:lnTo>
                    <a:pt x="3035173" y="231140"/>
                  </a:lnTo>
                  <a:lnTo>
                    <a:pt x="3054350" y="231140"/>
                  </a:lnTo>
                  <a:lnTo>
                    <a:pt x="3062224" y="223393"/>
                  </a:lnTo>
                  <a:lnTo>
                    <a:pt x="3062224" y="204216"/>
                  </a:lnTo>
                  <a:close/>
                </a:path>
                <a:path w="5654040" h="288925">
                  <a:moveTo>
                    <a:pt x="3068066" y="88646"/>
                  </a:moveTo>
                  <a:lnTo>
                    <a:pt x="3060192" y="80899"/>
                  </a:lnTo>
                  <a:lnTo>
                    <a:pt x="3040888" y="80899"/>
                  </a:lnTo>
                  <a:lnTo>
                    <a:pt x="3033141" y="88646"/>
                  </a:lnTo>
                  <a:lnTo>
                    <a:pt x="3033141" y="107823"/>
                  </a:lnTo>
                  <a:lnTo>
                    <a:pt x="3040888" y="115570"/>
                  </a:lnTo>
                  <a:lnTo>
                    <a:pt x="3060192" y="115570"/>
                  </a:lnTo>
                  <a:lnTo>
                    <a:pt x="3068066" y="107823"/>
                  </a:lnTo>
                  <a:lnTo>
                    <a:pt x="3068066" y="88646"/>
                  </a:lnTo>
                  <a:close/>
                </a:path>
                <a:path w="5654040" h="288925">
                  <a:moveTo>
                    <a:pt x="3178429" y="129159"/>
                  </a:moveTo>
                  <a:lnTo>
                    <a:pt x="3170555" y="121412"/>
                  </a:lnTo>
                  <a:lnTo>
                    <a:pt x="3151378" y="121412"/>
                  </a:lnTo>
                  <a:lnTo>
                    <a:pt x="3143504" y="129159"/>
                  </a:lnTo>
                  <a:lnTo>
                    <a:pt x="3143504" y="148336"/>
                  </a:lnTo>
                  <a:lnTo>
                    <a:pt x="3151378" y="156083"/>
                  </a:lnTo>
                  <a:lnTo>
                    <a:pt x="3170555" y="156083"/>
                  </a:lnTo>
                  <a:lnTo>
                    <a:pt x="3178429" y="148336"/>
                  </a:lnTo>
                  <a:lnTo>
                    <a:pt x="3178429" y="129159"/>
                  </a:lnTo>
                  <a:close/>
                </a:path>
                <a:path w="5654040" h="288925">
                  <a:moveTo>
                    <a:pt x="3201670" y="13589"/>
                  </a:moveTo>
                  <a:lnTo>
                    <a:pt x="3193796" y="5842"/>
                  </a:lnTo>
                  <a:lnTo>
                    <a:pt x="3174619" y="5842"/>
                  </a:lnTo>
                  <a:lnTo>
                    <a:pt x="3166745" y="13589"/>
                  </a:lnTo>
                  <a:lnTo>
                    <a:pt x="3166745" y="32766"/>
                  </a:lnTo>
                  <a:lnTo>
                    <a:pt x="3174619" y="40513"/>
                  </a:lnTo>
                  <a:lnTo>
                    <a:pt x="3193796" y="40513"/>
                  </a:lnTo>
                  <a:lnTo>
                    <a:pt x="3201670" y="32766"/>
                  </a:lnTo>
                  <a:lnTo>
                    <a:pt x="3201670" y="13589"/>
                  </a:lnTo>
                  <a:close/>
                </a:path>
                <a:path w="5654040" h="288925">
                  <a:moveTo>
                    <a:pt x="3219069" y="227330"/>
                  </a:moveTo>
                  <a:lnTo>
                    <a:pt x="3211322" y="219583"/>
                  </a:lnTo>
                  <a:lnTo>
                    <a:pt x="3192018" y="219583"/>
                  </a:lnTo>
                  <a:lnTo>
                    <a:pt x="3184271" y="227330"/>
                  </a:lnTo>
                  <a:lnTo>
                    <a:pt x="3184271" y="246507"/>
                  </a:lnTo>
                  <a:lnTo>
                    <a:pt x="3192018" y="254254"/>
                  </a:lnTo>
                  <a:lnTo>
                    <a:pt x="3211322" y="254254"/>
                  </a:lnTo>
                  <a:lnTo>
                    <a:pt x="3219069" y="246507"/>
                  </a:lnTo>
                  <a:lnTo>
                    <a:pt x="3219069" y="227330"/>
                  </a:lnTo>
                  <a:close/>
                </a:path>
                <a:path w="5654040" h="288925">
                  <a:moveTo>
                    <a:pt x="3306191" y="134874"/>
                  </a:moveTo>
                  <a:lnTo>
                    <a:pt x="3298444" y="127127"/>
                  </a:lnTo>
                  <a:lnTo>
                    <a:pt x="3279140" y="127127"/>
                  </a:lnTo>
                  <a:lnTo>
                    <a:pt x="3271393" y="134874"/>
                  </a:lnTo>
                  <a:lnTo>
                    <a:pt x="3271393" y="154051"/>
                  </a:lnTo>
                  <a:lnTo>
                    <a:pt x="3279140" y="161798"/>
                  </a:lnTo>
                  <a:lnTo>
                    <a:pt x="3298444" y="161798"/>
                  </a:lnTo>
                  <a:lnTo>
                    <a:pt x="3306191" y="154051"/>
                  </a:lnTo>
                  <a:lnTo>
                    <a:pt x="3306191" y="134874"/>
                  </a:lnTo>
                  <a:close/>
                </a:path>
                <a:path w="5654040" h="288925">
                  <a:moveTo>
                    <a:pt x="3335274" y="30988"/>
                  </a:moveTo>
                  <a:lnTo>
                    <a:pt x="3327527" y="23114"/>
                  </a:lnTo>
                  <a:lnTo>
                    <a:pt x="3308223" y="23114"/>
                  </a:lnTo>
                  <a:lnTo>
                    <a:pt x="3300476" y="30988"/>
                  </a:lnTo>
                  <a:lnTo>
                    <a:pt x="3300476" y="50038"/>
                  </a:lnTo>
                  <a:lnTo>
                    <a:pt x="3308223" y="57785"/>
                  </a:lnTo>
                  <a:lnTo>
                    <a:pt x="3327527" y="57785"/>
                  </a:lnTo>
                  <a:lnTo>
                    <a:pt x="3335274" y="50038"/>
                  </a:lnTo>
                  <a:lnTo>
                    <a:pt x="3335274" y="30988"/>
                  </a:lnTo>
                  <a:close/>
                </a:path>
                <a:path w="5654040" h="288925">
                  <a:moveTo>
                    <a:pt x="3428238" y="123317"/>
                  </a:moveTo>
                  <a:lnTo>
                    <a:pt x="3420491" y="115570"/>
                  </a:lnTo>
                  <a:lnTo>
                    <a:pt x="3401187" y="115570"/>
                  </a:lnTo>
                  <a:lnTo>
                    <a:pt x="3393440" y="123317"/>
                  </a:lnTo>
                  <a:lnTo>
                    <a:pt x="3393440" y="142494"/>
                  </a:lnTo>
                  <a:lnTo>
                    <a:pt x="3401187" y="150241"/>
                  </a:lnTo>
                  <a:lnTo>
                    <a:pt x="3420491" y="150241"/>
                  </a:lnTo>
                  <a:lnTo>
                    <a:pt x="3428238" y="142494"/>
                  </a:lnTo>
                  <a:lnTo>
                    <a:pt x="3428238" y="123317"/>
                  </a:lnTo>
                  <a:close/>
                </a:path>
                <a:path w="5654040" h="288925">
                  <a:moveTo>
                    <a:pt x="3439922" y="227330"/>
                  </a:moveTo>
                  <a:lnTo>
                    <a:pt x="3432048" y="219583"/>
                  </a:lnTo>
                  <a:lnTo>
                    <a:pt x="3412871" y="219583"/>
                  </a:lnTo>
                  <a:lnTo>
                    <a:pt x="3404997" y="227330"/>
                  </a:lnTo>
                  <a:lnTo>
                    <a:pt x="3404997" y="246507"/>
                  </a:lnTo>
                  <a:lnTo>
                    <a:pt x="3412871" y="254254"/>
                  </a:lnTo>
                  <a:lnTo>
                    <a:pt x="3432048" y="254254"/>
                  </a:lnTo>
                  <a:lnTo>
                    <a:pt x="3439922" y="246507"/>
                  </a:lnTo>
                  <a:lnTo>
                    <a:pt x="3439922" y="227330"/>
                  </a:lnTo>
                  <a:close/>
                </a:path>
                <a:path w="5654040" h="288925">
                  <a:moveTo>
                    <a:pt x="3480562" y="7874"/>
                  </a:moveTo>
                  <a:lnTo>
                    <a:pt x="3472815" y="0"/>
                  </a:lnTo>
                  <a:lnTo>
                    <a:pt x="3453511" y="0"/>
                  </a:lnTo>
                  <a:lnTo>
                    <a:pt x="3445637" y="7874"/>
                  </a:lnTo>
                  <a:lnTo>
                    <a:pt x="3445637" y="26924"/>
                  </a:lnTo>
                  <a:lnTo>
                    <a:pt x="3453511" y="34671"/>
                  </a:lnTo>
                  <a:lnTo>
                    <a:pt x="3472815" y="34671"/>
                  </a:lnTo>
                  <a:lnTo>
                    <a:pt x="3480562" y="26924"/>
                  </a:lnTo>
                  <a:lnTo>
                    <a:pt x="3480562" y="7874"/>
                  </a:lnTo>
                  <a:close/>
                </a:path>
                <a:path w="5654040" h="288925">
                  <a:moveTo>
                    <a:pt x="3556127" y="82931"/>
                  </a:moveTo>
                  <a:lnTo>
                    <a:pt x="3548253" y="75184"/>
                  </a:lnTo>
                  <a:lnTo>
                    <a:pt x="3529076" y="75184"/>
                  </a:lnTo>
                  <a:lnTo>
                    <a:pt x="3521202" y="82931"/>
                  </a:lnTo>
                  <a:lnTo>
                    <a:pt x="3521202" y="102108"/>
                  </a:lnTo>
                  <a:lnTo>
                    <a:pt x="3529076" y="109855"/>
                  </a:lnTo>
                  <a:lnTo>
                    <a:pt x="3548253" y="109855"/>
                  </a:lnTo>
                  <a:lnTo>
                    <a:pt x="3556127" y="102108"/>
                  </a:lnTo>
                  <a:lnTo>
                    <a:pt x="3556127" y="82931"/>
                  </a:lnTo>
                  <a:close/>
                </a:path>
                <a:path w="5654040" h="288925">
                  <a:moveTo>
                    <a:pt x="3602609" y="169545"/>
                  </a:moveTo>
                  <a:lnTo>
                    <a:pt x="3594735" y="161798"/>
                  </a:lnTo>
                  <a:lnTo>
                    <a:pt x="3575558" y="161798"/>
                  </a:lnTo>
                  <a:lnTo>
                    <a:pt x="3567684" y="169545"/>
                  </a:lnTo>
                  <a:lnTo>
                    <a:pt x="3567684" y="188722"/>
                  </a:lnTo>
                  <a:lnTo>
                    <a:pt x="3575558" y="196469"/>
                  </a:lnTo>
                  <a:lnTo>
                    <a:pt x="3594735" y="196469"/>
                  </a:lnTo>
                  <a:lnTo>
                    <a:pt x="3602609" y="188722"/>
                  </a:lnTo>
                  <a:lnTo>
                    <a:pt x="3602609" y="169545"/>
                  </a:lnTo>
                  <a:close/>
                </a:path>
                <a:path w="5654040" h="288925">
                  <a:moveTo>
                    <a:pt x="3689731" y="262001"/>
                  </a:moveTo>
                  <a:lnTo>
                    <a:pt x="3681984" y="254254"/>
                  </a:lnTo>
                  <a:lnTo>
                    <a:pt x="3662680" y="254254"/>
                  </a:lnTo>
                  <a:lnTo>
                    <a:pt x="3654933" y="262001"/>
                  </a:lnTo>
                  <a:lnTo>
                    <a:pt x="3654933" y="281178"/>
                  </a:lnTo>
                  <a:lnTo>
                    <a:pt x="3662680" y="288925"/>
                  </a:lnTo>
                  <a:lnTo>
                    <a:pt x="3681984" y="288925"/>
                  </a:lnTo>
                  <a:lnTo>
                    <a:pt x="3689731" y="281178"/>
                  </a:lnTo>
                  <a:lnTo>
                    <a:pt x="3689731" y="262001"/>
                  </a:lnTo>
                  <a:close/>
                </a:path>
                <a:path w="5654040" h="288925">
                  <a:moveTo>
                    <a:pt x="4392803" y="233172"/>
                  </a:moveTo>
                  <a:lnTo>
                    <a:pt x="4385056" y="225425"/>
                  </a:lnTo>
                  <a:lnTo>
                    <a:pt x="4365752" y="225425"/>
                  </a:lnTo>
                  <a:lnTo>
                    <a:pt x="4358005" y="233172"/>
                  </a:lnTo>
                  <a:lnTo>
                    <a:pt x="4358005" y="252349"/>
                  </a:lnTo>
                  <a:lnTo>
                    <a:pt x="4365752" y="260096"/>
                  </a:lnTo>
                  <a:lnTo>
                    <a:pt x="4385056" y="260096"/>
                  </a:lnTo>
                  <a:lnTo>
                    <a:pt x="4392803" y="252349"/>
                  </a:lnTo>
                  <a:lnTo>
                    <a:pt x="4392803" y="233172"/>
                  </a:lnTo>
                  <a:close/>
                </a:path>
                <a:path w="5654040" h="288925">
                  <a:moveTo>
                    <a:pt x="4573016" y="227330"/>
                  </a:moveTo>
                  <a:lnTo>
                    <a:pt x="4565142" y="219583"/>
                  </a:lnTo>
                  <a:lnTo>
                    <a:pt x="4545965" y="219583"/>
                  </a:lnTo>
                  <a:lnTo>
                    <a:pt x="4538091" y="227330"/>
                  </a:lnTo>
                  <a:lnTo>
                    <a:pt x="4538091" y="246507"/>
                  </a:lnTo>
                  <a:lnTo>
                    <a:pt x="4545965" y="254254"/>
                  </a:lnTo>
                  <a:lnTo>
                    <a:pt x="4565142" y="254254"/>
                  </a:lnTo>
                  <a:lnTo>
                    <a:pt x="4573016" y="246507"/>
                  </a:lnTo>
                  <a:lnTo>
                    <a:pt x="4573016" y="227330"/>
                  </a:lnTo>
                  <a:close/>
                </a:path>
                <a:path w="5654040" h="288925">
                  <a:moveTo>
                    <a:pt x="5653786" y="19431"/>
                  </a:moveTo>
                  <a:lnTo>
                    <a:pt x="5645912" y="11557"/>
                  </a:lnTo>
                  <a:lnTo>
                    <a:pt x="5626735" y="11557"/>
                  </a:lnTo>
                  <a:lnTo>
                    <a:pt x="5618861" y="19431"/>
                  </a:lnTo>
                  <a:lnTo>
                    <a:pt x="5618861" y="38481"/>
                  </a:lnTo>
                  <a:lnTo>
                    <a:pt x="5626735" y="46228"/>
                  </a:lnTo>
                  <a:lnTo>
                    <a:pt x="5645912" y="46228"/>
                  </a:lnTo>
                  <a:lnTo>
                    <a:pt x="5653786" y="38481"/>
                  </a:lnTo>
                  <a:lnTo>
                    <a:pt x="5653786" y="19431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661791" y="558418"/>
              <a:ext cx="5979160" cy="266065"/>
            </a:xfrm>
            <a:custGeom>
              <a:avLst/>
              <a:gdLst/>
              <a:ahLst/>
              <a:cxnLst/>
              <a:rect l="l" t="t" r="r" b="b"/>
              <a:pathLst>
                <a:path w="5979159" h="266065">
                  <a:moveTo>
                    <a:pt x="34798" y="88646"/>
                  </a:moveTo>
                  <a:lnTo>
                    <a:pt x="27051" y="80899"/>
                  </a:lnTo>
                  <a:lnTo>
                    <a:pt x="7747" y="80899"/>
                  </a:lnTo>
                  <a:lnTo>
                    <a:pt x="0" y="88646"/>
                  </a:lnTo>
                  <a:lnTo>
                    <a:pt x="0" y="107696"/>
                  </a:lnTo>
                  <a:lnTo>
                    <a:pt x="7747" y="115570"/>
                  </a:lnTo>
                  <a:lnTo>
                    <a:pt x="27051" y="115570"/>
                  </a:lnTo>
                  <a:lnTo>
                    <a:pt x="34798" y="107696"/>
                  </a:lnTo>
                  <a:lnTo>
                    <a:pt x="34798" y="88646"/>
                  </a:lnTo>
                  <a:close/>
                </a:path>
                <a:path w="5979159" h="266065">
                  <a:moveTo>
                    <a:pt x="92964" y="233045"/>
                  </a:moveTo>
                  <a:lnTo>
                    <a:pt x="85090" y="225298"/>
                  </a:lnTo>
                  <a:lnTo>
                    <a:pt x="65913" y="225298"/>
                  </a:lnTo>
                  <a:lnTo>
                    <a:pt x="58039" y="233045"/>
                  </a:lnTo>
                  <a:lnTo>
                    <a:pt x="58039" y="252222"/>
                  </a:lnTo>
                  <a:lnTo>
                    <a:pt x="65913" y="259969"/>
                  </a:lnTo>
                  <a:lnTo>
                    <a:pt x="85090" y="259969"/>
                  </a:lnTo>
                  <a:lnTo>
                    <a:pt x="92964" y="252222"/>
                  </a:lnTo>
                  <a:lnTo>
                    <a:pt x="92964" y="233045"/>
                  </a:lnTo>
                  <a:close/>
                </a:path>
                <a:path w="5979159" h="266065">
                  <a:moveTo>
                    <a:pt x="139446" y="65532"/>
                  </a:moveTo>
                  <a:lnTo>
                    <a:pt x="131572" y="57785"/>
                  </a:lnTo>
                  <a:lnTo>
                    <a:pt x="112395" y="57785"/>
                  </a:lnTo>
                  <a:lnTo>
                    <a:pt x="104521" y="65532"/>
                  </a:lnTo>
                  <a:lnTo>
                    <a:pt x="104521" y="84709"/>
                  </a:lnTo>
                  <a:lnTo>
                    <a:pt x="112395" y="92456"/>
                  </a:lnTo>
                  <a:lnTo>
                    <a:pt x="131572" y="92456"/>
                  </a:lnTo>
                  <a:lnTo>
                    <a:pt x="139446" y="84709"/>
                  </a:lnTo>
                  <a:lnTo>
                    <a:pt x="139446" y="65532"/>
                  </a:lnTo>
                  <a:close/>
                </a:path>
                <a:path w="5979159" h="266065">
                  <a:moveTo>
                    <a:pt x="185928" y="169545"/>
                  </a:moveTo>
                  <a:lnTo>
                    <a:pt x="178054" y="161798"/>
                  </a:lnTo>
                  <a:lnTo>
                    <a:pt x="158877" y="161798"/>
                  </a:lnTo>
                  <a:lnTo>
                    <a:pt x="151003" y="169545"/>
                  </a:lnTo>
                  <a:lnTo>
                    <a:pt x="151003" y="188595"/>
                  </a:lnTo>
                  <a:lnTo>
                    <a:pt x="158877" y="196469"/>
                  </a:lnTo>
                  <a:lnTo>
                    <a:pt x="178054" y="196469"/>
                  </a:lnTo>
                  <a:lnTo>
                    <a:pt x="185928" y="188595"/>
                  </a:lnTo>
                  <a:lnTo>
                    <a:pt x="185928" y="169545"/>
                  </a:lnTo>
                  <a:close/>
                </a:path>
                <a:path w="5979159" h="266065">
                  <a:moveTo>
                    <a:pt x="273050" y="117475"/>
                  </a:moveTo>
                  <a:lnTo>
                    <a:pt x="265303" y="109728"/>
                  </a:lnTo>
                  <a:lnTo>
                    <a:pt x="245999" y="109728"/>
                  </a:lnTo>
                  <a:lnTo>
                    <a:pt x="238252" y="117475"/>
                  </a:lnTo>
                  <a:lnTo>
                    <a:pt x="238252" y="136652"/>
                  </a:lnTo>
                  <a:lnTo>
                    <a:pt x="245999" y="144399"/>
                  </a:lnTo>
                  <a:lnTo>
                    <a:pt x="265303" y="144399"/>
                  </a:lnTo>
                  <a:lnTo>
                    <a:pt x="273050" y="136652"/>
                  </a:lnTo>
                  <a:lnTo>
                    <a:pt x="273050" y="117475"/>
                  </a:lnTo>
                  <a:close/>
                </a:path>
                <a:path w="5979159" h="266065">
                  <a:moveTo>
                    <a:pt x="377698" y="117475"/>
                  </a:moveTo>
                  <a:lnTo>
                    <a:pt x="369824" y="109728"/>
                  </a:lnTo>
                  <a:lnTo>
                    <a:pt x="350647" y="109728"/>
                  </a:lnTo>
                  <a:lnTo>
                    <a:pt x="342773" y="117475"/>
                  </a:lnTo>
                  <a:lnTo>
                    <a:pt x="342773" y="136652"/>
                  </a:lnTo>
                  <a:lnTo>
                    <a:pt x="350647" y="144399"/>
                  </a:lnTo>
                  <a:lnTo>
                    <a:pt x="369824" y="144399"/>
                  </a:lnTo>
                  <a:lnTo>
                    <a:pt x="377698" y="136652"/>
                  </a:lnTo>
                  <a:lnTo>
                    <a:pt x="377698" y="117475"/>
                  </a:lnTo>
                  <a:close/>
                </a:path>
                <a:path w="5979159" h="266065">
                  <a:moveTo>
                    <a:pt x="458978" y="198374"/>
                  </a:moveTo>
                  <a:lnTo>
                    <a:pt x="451231" y="190627"/>
                  </a:lnTo>
                  <a:lnTo>
                    <a:pt x="431927" y="190627"/>
                  </a:lnTo>
                  <a:lnTo>
                    <a:pt x="424180" y="198374"/>
                  </a:lnTo>
                  <a:lnTo>
                    <a:pt x="424180" y="217551"/>
                  </a:lnTo>
                  <a:lnTo>
                    <a:pt x="431927" y="225298"/>
                  </a:lnTo>
                  <a:lnTo>
                    <a:pt x="451231" y="225298"/>
                  </a:lnTo>
                  <a:lnTo>
                    <a:pt x="458978" y="217551"/>
                  </a:lnTo>
                  <a:lnTo>
                    <a:pt x="458978" y="198374"/>
                  </a:lnTo>
                  <a:close/>
                </a:path>
                <a:path w="5979159" h="266065">
                  <a:moveTo>
                    <a:pt x="488061" y="53975"/>
                  </a:moveTo>
                  <a:lnTo>
                    <a:pt x="480314" y="46228"/>
                  </a:lnTo>
                  <a:lnTo>
                    <a:pt x="461010" y="46228"/>
                  </a:lnTo>
                  <a:lnTo>
                    <a:pt x="453263" y="53975"/>
                  </a:lnTo>
                  <a:lnTo>
                    <a:pt x="453263" y="73152"/>
                  </a:lnTo>
                  <a:lnTo>
                    <a:pt x="461010" y="80899"/>
                  </a:lnTo>
                  <a:lnTo>
                    <a:pt x="480314" y="80899"/>
                  </a:lnTo>
                  <a:lnTo>
                    <a:pt x="488061" y="73152"/>
                  </a:lnTo>
                  <a:lnTo>
                    <a:pt x="488061" y="53975"/>
                  </a:lnTo>
                  <a:close/>
                </a:path>
                <a:path w="5979159" h="266065">
                  <a:moveTo>
                    <a:pt x="563626" y="152146"/>
                  </a:moveTo>
                  <a:lnTo>
                    <a:pt x="555752" y="144399"/>
                  </a:lnTo>
                  <a:lnTo>
                    <a:pt x="536575" y="144399"/>
                  </a:lnTo>
                  <a:lnTo>
                    <a:pt x="528701" y="152146"/>
                  </a:lnTo>
                  <a:lnTo>
                    <a:pt x="528701" y="171323"/>
                  </a:lnTo>
                  <a:lnTo>
                    <a:pt x="536575" y="179070"/>
                  </a:lnTo>
                  <a:lnTo>
                    <a:pt x="555752" y="179070"/>
                  </a:lnTo>
                  <a:lnTo>
                    <a:pt x="563626" y="171323"/>
                  </a:lnTo>
                  <a:lnTo>
                    <a:pt x="563626" y="152146"/>
                  </a:lnTo>
                  <a:close/>
                </a:path>
                <a:path w="5979159" h="266065">
                  <a:moveTo>
                    <a:pt x="627507" y="65532"/>
                  </a:moveTo>
                  <a:lnTo>
                    <a:pt x="619760" y="57785"/>
                  </a:lnTo>
                  <a:lnTo>
                    <a:pt x="600456" y="57785"/>
                  </a:lnTo>
                  <a:lnTo>
                    <a:pt x="592709" y="65532"/>
                  </a:lnTo>
                  <a:lnTo>
                    <a:pt x="592709" y="84709"/>
                  </a:lnTo>
                  <a:lnTo>
                    <a:pt x="600456" y="92456"/>
                  </a:lnTo>
                  <a:lnTo>
                    <a:pt x="619760" y="92456"/>
                  </a:lnTo>
                  <a:lnTo>
                    <a:pt x="627507" y="84709"/>
                  </a:lnTo>
                  <a:lnTo>
                    <a:pt x="627507" y="65532"/>
                  </a:lnTo>
                  <a:close/>
                </a:path>
                <a:path w="5979159" h="266065">
                  <a:moveTo>
                    <a:pt x="703072" y="175260"/>
                  </a:moveTo>
                  <a:lnTo>
                    <a:pt x="695325" y="167513"/>
                  </a:lnTo>
                  <a:lnTo>
                    <a:pt x="676021" y="167513"/>
                  </a:lnTo>
                  <a:lnTo>
                    <a:pt x="668147" y="175260"/>
                  </a:lnTo>
                  <a:lnTo>
                    <a:pt x="668147" y="194437"/>
                  </a:lnTo>
                  <a:lnTo>
                    <a:pt x="676021" y="202184"/>
                  </a:lnTo>
                  <a:lnTo>
                    <a:pt x="695325" y="202184"/>
                  </a:lnTo>
                  <a:lnTo>
                    <a:pt x="703072" y="194437"/>
                  </a:lnTo>
                  <a:lnTo>
                    <a:pt x="703072" y="175260"/>
                  </a:lnTo>
                  <a:close/>
                </a:path>
                <a:path w="5979159" h="266065">
                  <a:moveTo>
                    <a:pt x="743712" y="19304"/>
                  </a:moveTo>
                  <a:lnTo>
                    <a:pt x="735965" y="11557"/>
                  </a:lnTo>
                  <a:lnTo>
                    <a:pt x="716661" y="11557"/>
                  </a:lnTo>
                  <a:lnTo>
                    <a:pt x="708914" y="19304"/>
                  </a:lnTo>
                  <a:lnTo>
                    <a:pt x="708914" y="38481"/>
                  </a:lnTo>
                  <a:lnTo>
                    <a:pt x="716661" y="46228"/>
                  </a:lnTo>
                  <a:lnTo>
                    <a:pt x="735965" y="46228"/>
                  </a:lnTo>
                  <a:lnTo>
                    <a:pt x="743712" y="38481"/>
                  </a:lnTo>
                  <a:lnTo>
                    <a:pt x="743712" y="19304"/>
                  </a:lnTo>
                  <a:close/>
                </a:path>
                <a:path w="5979159" h="266065">
                  <a:moveTo>
                    <a:pt x="801878" y="111760"/>
                  </a:moveTo>
                  <a:lnTo>
                    <a:pt x="794004" y="104013"/>
                  </a:lnTo>
                  <a:lnTo>
                    <a:pt x="774827" y="104013"/>
                  </a:lnTo>
                  <a:lnTo>
                    <a:pt x="766953" y="111760"/>
                  </a:lnTo>
                  <a:lnTo>
                    <a:pt x="766953" y="130810"/>
                  </a:lnTo>
                  <a:lnTo>
                    <a:pt x="774827" y="138684"/>
                  </a:lnTo>
                  <a:lnTo>
                    <a:pt x="794004" y="138684"/>
                  </a:lnTo>
                  <a:lnTo>
                    <a:pt x="801878" y="130810"/>
                  </a:lnTo>
                  <a:lnTo>
                    <a:pt x="801878" y="111760"/>
                  </a:lnTo>
                  <a:close/>
                </a:path>
                <a:path w="5979159" h="266065">
                  <a:moveTo>
                    <a:pt x="813435" y="233045"/>
                  </a:moveTo>
                  <a:lnTo>
                    <a:pt x="805688" y="225298"/>
                  </a:lnTo>
                  <a:lnTo>
                    <a:pt x="786384" y="225298"/>
                  </a:lnTo>
                  <a:lnTo>
                    <a:pt x="778637" y="233045"/>
                  </a:lnTo>
                  <a:lnTo>
                    <a:pt x="778637" y="252222"/>
                  </a:lnTo>
                  <a:lnTo>
                    <a:pt x="786384" y="259969"/>
                  </a:lnTo>
                  <a:lnTo>
                    <a:pt x="805688" y="259969"/>
                  </a:lnTo>
                  <a:lnTo>
                    <a:pt x="813435" y="252222"/>
                  </a:lnTo>
                  <a:lnTo>
                    <a:pt x="813435" y="233045"/>
                  </a:lnTo>
                  <a:close/>
                </a:path>
                <a:path w="5979159" h="266065">
                  <a:moveTo>
                    <a:pt x="906399" y="140589"/>
                  </a:moveTo>
                  <a:lnTo>
                    <a:pt x="898652" y="132842"/>
                  </a:lnTo>
                  <a:lnTo>
                    <a:pt x="879348" y="132842"/>
                  </a:lnTo>
                  <a:lnTo>
                    <a:pt x="871601" y="140589"/>
                  </a:lnTo>
                  <a:lnTo>
                    <a:pt x="871601" y="159766"/>
                  </a:lnTo>
                  <a:lnTo>
                    <a:pt x="879348" y="167513"/>
                  </a:lnTo>
                  <a:lnTo>
                    <a:pt x="898652" y="167513"/>
                  </a:lnTo>
                  <a:lnTo>
                    <a:pt x="906399" y="159766"/>
                  </a:lnTo>
                  <a:lnTo>
                    <a:pt x="906399" y="140589"/>
                  </a:lnTo>
                  <a:close/>
                </a:path>
                <a:path w="5979159" h="266065">
                  <a:moveTo>
                    <a:pt x="999363" y="88646"/>
                  </a:moveTo>
                  <a:lnTo>
                    <a:pt x="991616" y="80899"/>
                  </a:lnTo>
                  <a:lnTo>
                    <a:pt x="972312" y="80899"/>
                  </a:lnTo>
                  <a:lnTo>
                    <a:pt x="964565" y="88646"/>
                  </a:lnTo>
                  <a:lnTo>
                    <a:pt x="964565" y="107696"/>
                  </a:lnTo>
                  <a:lnTo>
                    <a:pt x="972312" y="115570"/>
                  </a:lnTo>
                  <a:lnTo>
                    <a:pt x="991616" y="115570"/>
                  </a:lnTo>
                  <a:lnTo>
                    <a:pt x="999363" y="107696"/>
                  </a:lnTo>
                  <a:lnTo>
                    <a:pt x="999363" y="88646"/>
                  </a:lnTo>
                  <a:close/>
                </a:path>
                <a:path w="5979159" h="266065">
                  <a:moveTo>
                    <a:pt x="1034288" y="215773"/>
                  </a:moveTo>
                  <a:lnTo>
                    <a:pt x="1026541" y="207899"/>
                  </a:lnTo>
                  <a:lnTo>
                    <a:pt x="1007237" y="207899"/>
                  </a:lnTo>
                  <a:lnTo>
                    <a:pt x="999363" y="215773"/>
                  </a:lnTo>
                  <a:lnTo>
                    <a:pt x="999363" y="234823"/>
                  </a:lnTo>
                  <a:lnTo>
                    <a:pt x="1007237" y="242570"/>
                  </a:lnTo>
                  <a:lnTo>
                    <a:pt x="1026541" y="242570"/>
                  </a:lnTo>
                  <a:lnTo>
                    <a:pt x="1034288" y="234823"/>
                  </a:lnTo>
                  <a:lnTo>
                    <a:pt x="1034288" y="215773"/>
                  </a:lnTo>
                  <a:close/>
                </a:path>
                <a:path w="5979159" h="266065">
                  <a:moveTo>
                    <a:pt x="1121410" y="53975"/>
                  </a:moveTo>
                  <a:lnTo>
                    <a:pt x="1113663" y="46228"/>
                  </a:lnTo>
                  <a:lnTo>
                    <a:pt x="1094359" y="46228"/>
                  </a:lnTo>
                  <a:lnTo>
                    <a:pt x="1086612" y="53975"/>
                  </a:lnTo>
                  <a:lnTo>
                    <a:pt x="1086612" y="73152"/>
                  </a:lnTo>
                  <a:lnTo>
                    <a:pt x="1094359" y="80899"/>
                  </a:lnTo>
                  <a:lnTo>
                    <a:pt x="1113663" y="80899"/>
                  </a:lnTo>
                  <a:lnTo>
                    <a:pt x="1121410" y="73152"/>
                  </a:lnTo>
                  <a:lnTo>
                    <a:pt x="1121410" y="53975"/>
                  </a:lnTo>
                  <a:close/>
                </a:path>
                <a:path w="5979159" h="266065">
                  <a:moveTo>
                    <a:pt x="1127252" y="169545"/>
                  </a:moveTo>
                  <a:lnTo>
                    <a:pt x="1119505" y="161798"/>
                  </a:lnTo>
                  <a:lnTo>
                    <a:pt x="1100201" y="161798"/>
                  </a:lnTo>
                  <a:lnTo>
                    <a:pt x="1092327" y="169545"/>
                  </a:lnTo>
                  <a:lnTo>
                    <a:pt x="1092327" y="188595"/>
                  </a:lnTo>
                  <a:lnTo>
                    <a:pt x="1100201" y="196469"/>
                  </a:lnTo>
                  <a:lnTo>
                    <a:pt x="1119505" y="196469"/>
                  </a:lnTo>
                  <a:lnTo>
                    <a:pt x="1127252" y="188595"/>
                  </a:lnTo>
                  <a:lnTo>
                    <a:pt x="1127252" y="169545"/>
                  </a:lnTo>
                  <a:close/>
                </a:path>
                <a:path w="5979159" h="266065">
                  <a:moveTo>
                    <a:pt x="1214374" y="238887"/>
                  </a:moveTo>
                  <a:lnTo>
                    <a:pt x="1206627" y="231013"/>
                  </a:lnTo>
                  <a:lnTo>
                    <a:pt x="1187323" y="231013"/>
                  </a:lnTo>
                  <a:lnTo>
                    <a:pt x="1179576" y="238887"/>
                  </a:lnTo>
                  <a:lnTo>
                    <a:pt x="1179576" y="257937"/>
                  </a:lnTo>
                  <a:lnTo>
                    <a:pt x="1187323" y="265684"/>
                  </a:lnTo>
                  <a:lnTo>
                    <a:pt x="1206627" y="265684"/>
                  </a:lnTo>
                  <a:lnTo>
                    <a:pt x="1214374" y="257937"/>
                  </a:lnTo>
                  <a:lnTo>
                    <a:pt x="1214374" y="238887"/>
                  </a:lnTo>
                  <a:close/>
                </a:path>
                <a:path w="5979159" h="266065">
                  <a:moveTo>
                    <a:pt x="1237615" y="88646"/>
                  </a:moveTo>
                  <a:lnTo>
                    <a:pt x="1229868" y="80899"/>
                  </a:lnTo>
                  <a:lnTo>
                    <a:pt x="1210564" y="80899"/>
                  </a:lnTo>
                  <a:lnTo>
                    <a:pt x="1202817" y="88646"/>
                  </a:lnTo>
                  <a:lnTo>
                    <a:pt x="1202817" y="107696"/>
                  </a:lnTo>
                  <a:lnTo>
                    <a:pt x="1210564" y="115570"/>
                  </a:lnTo>
                  <a:lnTo>
                    <a:pt x="1229868" y="115570"/>
                  </a:lnTo>
                  <a:lnTo>
                    <a:pt x="1237615" y="107696"/>
                  </a:lnTo>
                  <a:lnTo>
                    <a:pt x="1237615" y="88646"/>
                  </a:lnTo>
                  <a:close/>
                </a:path>
                <a:path w="5979159" h="266065">
                  <a:moveTo>
                    <a:pt x="1319022" y="163703"/>
                  </a:moveTo>
                  <a:lnTo>
                    <a:pt x="1311148" y="155956"/>
                  </a:lnTo>
                  <a:lnTo>
                    <a:pt x="1291971" y="155956"/>
                  </a:lnTo>
                  <a:lnTo>
                    <a:pt x="1284097" y="163703"/>
                  </a:lnTo>
                  <a:lnTo>
                    <a:pt x="1284097" y="182880"/>
                  </a:lnTo>
                  <a:lnTo>
                    <a:pt x="1291971" y="190627"/>
                  </a:lnTo>
                  <a:lnTo>
                    <a:pt x="1311148" y="190627"/>
                  </a:lnTo>
                  <a:lnTo>
                    <a:pt x="1319022" y="182880"/>
                  </a:lnTo>
                  <a:lnTo>
                    <a:pt x="1319022" y="163703"/>
                  </a:lnTo>
                  <a:close/>
                </a:path>
                <a:path w="5979159" h="266065">
                  <a:moveTo>
                    <a:pt x="1336421" y="19304"/>
                  </a:moveTo>
                  <a:lnTo>
                    <a:pt x="1328674" y="11557"/>
                  </a:lnTo>
                  <a:lnTo>
                    <a:pt x="1309370" y="11557"/>
                  </a:lnTo>
                  <a:lnTo>
                    <a:pt x="1301623" y="19304"/>
                  </a:lnTo>
                  <a:lnTo>
                    <a:pt x="1301623" y="38481"/>
                  </a:lnTo>
                  <a:lnTo>
                    <a:pt x="1309370" y="46228"/>
                  </a:lnTo>
                  <a:lnTo>
                    <a:pt x="1328674" y="46228"/>
                  </a:lnTo>
                  <a:lnTo>
                    <a:pt x="1336421" y="38481"/>
                  </a:lnTo>
                  <a:lnTo>
                    <a:pt x="1336421" y="19304"/>
                  </a:lnTo>
                  <a:close/>
                </a:path>
                <a:path w="5979159" h="266065">
                  <a:moveTo>
                    <a:pt x="1429385" y="100203"/>
                  </a:moveTo>
                  <a:lnTo>
                    <a:pt x="1421638" y="92456"/>
                  </a:lnTo>
                  <a:lnTo>
                    <a:pt x="1402334" y="92456"/>
                  </a:lnTo>
                  <a:lnTo>
                    <a:pt x="1394587" y="100203"/>
                  </a:lnTo>
                  <a:lnTo>
                    <a:pt x="1394587" y="119253"/>
                  </a:lnTo>
                  <a:lnTo>
                    <a:pt x="1402334" y="127127"/>
                  </a:lnTo>
                  <a:lnTo>
                    <a:pt x="1421638" y="127127"/>
                  </a:lnTo>
                  <a:lnTo>
                    <a:pt x="1429385" y="119253"/>
                  </a:lnTo>
                  <a:lnTo>
                    <a:pt x="1429385" y="100203"/>
                  </a:lnTo>
                  <a:close/>
                </a:path>
                <a:path w="5979159" h="266065">
                  <a:moveTo>
                    <a:pt x="1441069" y="215773"/>
                  </a:moveTo>
                  <a:lnTo>
                    <a:pt x="1433195" y="207899"/>
                  </a:lnTo>
                  <a:lnTo>
                    <a:pt x="1414018" y="207899"/>
                  </a:lnTo>
                  <a:lnTo>
                    <a:pt x="1406144" y="215773"/>
                  </a:lnTo>
                  <a:lnTo>
                    <a:pt x="1406144" y="234823"/>
                  </a:lnTo>
                  <a:lnTo>
                    <a:pt x="1414018" y="242570"/>
                  </a:lnTo>
                  <a:lnTo>
                    <a:pt x="1433195" y="242570"/>
                  </a:lnTo>
                  <a:lnTo>
                    <a:pt x="1441069" y="234823"/>
                  </a:lnTo>
                  <a:lnTo>
                    <a:pt x="1441069" y="215773"/>
                  </a:lnTo>
                  <a:close/>
                </a:path>
                <a:path w="5979159" h="266065">
                  <a:moveTo>
                    <a:pt x="1551432" y="146431"/>
                  </a:moveTo>
                  <a:lnTo>
                    <a:pt x="1543685" y="138684"/>
                  </a:lnTo>
                  <a:lnTo>
                    <a:pt x="1524381" y="138684"/>
                  </a:lnTo>
                  <a:lnTo>
                    <a:pt x="1516634" y="146431"/>
                  </a:lnTo>
                  <a:lnTo>
                    <a:pt x="1516634" y="165481"/>
                  </a:lnTo>
                  <a:lnTo>
                    <a:pt x="1524381" y="173355"/>
                  </a:lnTo>
                  <a:lnTo>
                    <a:pt x="1543685" y="173355"/>
                  </a:lnTo>
                  <a:lnTo>
                    <a:pt x="1551432" y="165481"/>
                  </a:lnTo>
                  <a:lnTo>
                    <a:pt x="1551432" y="146431"/>
                  </a:lnTo>
                  <a:close/>
                </a:path>
                <a:path w="5979159" h="266065">
                  <a:moveTo>
                    <a:pt x="1597914" y="59690"/>
                  </a:moveTo>
                  <a:lnTo>
                    <a:pt x="1590167" y="51943"/>
                  </a:lnTo>
                  <a:lnTo>
                    <a:pt x="1570863" y="51943"/>
                  </a:lnTo>
                  <a:lnTo>
                    <a:pt x="1563116" y="59690"/>
                  </a:lnTo>
                  <a:lnTo>
                    <a:pt x="1563116" y="78867"/>
                  </a:lnTo>
                  <a:lnTo>
                    <a:pt x="1570863" y="86614"/>
                  </a:lnTo>
                  <a:lnTo>
                    <a:pt x="1590167" y="86614"/>
                  </a:lnTo>
                  <a:lnTo>
                    <a:pt x="1597914" y="78867"/>
                  </a:lnTo>
                  <a:lnTo>
                    <a:pt x="1597914" y="59690"/>
                  </a:lnTo>
                  <a:close/>
                </a:path>
                <a:path w="5979159" h="266065">
                  <a:moveTo>
                    <a:pt x="1685036" y="204216"/>
                  </a:moveTo>
                  <a:lnTo>
                    <a:pt x="1677289" y="196469"/>
                  </a:lnTo>
                  <a:lnTo>
                    <a:pt x="1657985" y="196469"/>
                  </a:lnTo>
                  <a:lnTo>
                    <a:pt x="1650238" y="204216"/>
                  </a:lnTo>
                  <a:lnTo>
                    <a:pt x="1650238" y="223266"/>
                  </a:lnTo>
                  <a:lnTo>
                    <a:pt x="1657985" y="231013"/>
                  </a:lnTo>
                  <a:lnTo>
                    <a:pt x="1677289" y="231013"/>
                  </a:lnTo>
                  <a:lnTo>
                    <a:pt x="1685036" y="223266"/>
                  </a:lnTo>
                  <a:lnTo>
                    <a:pt x="1685036" y="204216"/>
                  </a:lnTo>
                  <a:close/>
                </a:path>
                <a:path w="5979159" h="266065">
                  <a:moveTo>
                    <a:pt x="1719961" y="82804"/>
                  </a:moveTo>
                  <a:lnTo>
                    <a:pt x="1712087" y="75057"/>
                  </a:lnTo>
                  <a:lnTo>
                    <a:pt x="1692910" y="75057"/>
                  </a:lnTo>
                  <a:lnTo>
                    <a:pt x="1685036" y="82804"/>
                  </a:lnTo>
                  <a:lnTo>
                    <a:pt x="1685036" y="101981"/>
                  </a:lnTo>
                  <a:lnTo>
                    <a:pt x="1692910" y="109728"/>
                  </a:lnTo>
                  <a:lnTo>
                    <a:pt x="1712087" y="109728"/>
                  </a:lnTo>
                  <a:lnTo>
                    <a:pt x="1719961" y="101981"/>
                  </a:lnTo>
                  <a:lnTo>
                    <a:pt x="1719961" y="82804"/>
                  </a:lnTo>
                  <a:close/>
                </a:path>
                <a:path w="5979159" h="266065">
                  <a:moveTo>
                    <a:pt x="1812925" y="134874"/>
                  </a:moveTo>
                  <a:lnTo>
                    <a:pt x="1805051" y="127127"/>
                  </a:lnTo>
                  <a:lnTo>
                    <a:pt x="1785874" y="127127"/>
                  </a:lnTo>
                  <a:lnTo>
                    <a:pt x="1778000" y="134874"/>
                  </a:lnTo>
                  <a:lnTo>
                    <a:pt x="1778000" y="153924"/>
                  </a:lnTo>
                  <a:lnTo>
                    <a:pt x="1785874" y="161798"/>
                  </a:lnTo>
                  <a:lnTo>
                    <a:pt x="1805051" y="161798"/>
                  </a:lnTo>
                  <a:lnTo>
                    <a:pt x="1812925" y="153924"/>
                  </a:lnTo>
                  <a:lnTo>
                    <a:pt x="1812925" y="134874"/>
                  </a:lnTo>
                  <a:close/>
                </a:path>
                <a:path w="5979159" h="266065">
                  <a:moveTo>
                    <a:pt x="1917446" y="134874"/>
                  </a:moveTo>
                  <a:lnTo>
                    <a:pt x="1909699" y="127127"/>
                  </a:lnTo>
                  <a:lnTo>
                    <a:pt x="1890395" y="127127"/>
                  </a:lnTo>
                  <a:lnTo>
                    <a:pt x="1882648" y="134874"/>
                  </a:lnTo>
                  <a:lnTo>
                    <a:pt x="1882648" y="153924"/>
                  </a:lnTo>
                  <a:lnTo>
                    <a:pt x="1890395" y="161798"/>
                  </a:lnTo>
                  <a:lnTo>
                    <a:pt x="1909699" y="161798"/>
                  </a:lnTo>
                  <a:lnTo>
                    <a:pt x="1917446" y="153924"/>
                  </a:lnTo>
                  <a:lnTo>
                    <a:pt x="1917446" y="134874"/>
                  </a:lnTo>
                  <a:close/>
                </a:path>
                <a:path w="5979159" h="266065">
                  <a:moveTo>
                    <a:pt x="1998853" y="215773"/>
                  </a:moveTo>
                  <a:lnTo>
                    <a:pt x="1991106" y="207899"/>
                  </a:lnTo>
                  <a:lnTo>
                    <a:pt x="1971802" y="207899"/>
                  </a:lnTo>
                  <a:lnTo>
                    <a:pt x="1964055" y="215773"/>
                  </a:lnTo>
                  <a:lnTo>
                    <a:pt x="1964055" y="234823"/>
                  </a:lnTo>
                  <a:lnTo>
                    <a:pt x="1971802" y="242570"/>
                  </a:lnTo>
                  <a:lnTo>
                    <a:pt x="1991106" y="242570"/>
                  </a:lnTo>
                  <a:lnTo>
                    <a:pt x="1998853" y="234823"/>
                  </a:lnTo>
                  <a:lnTo>
                    <a:pt x="1998853" y="215773"/>
                  </a:lnTo>
                  <a:close/>
                </a:path>
                <a:path w="5979159" h="266065">
                  <a:moveTo>
                    <a:pt x="2039493" y="88646"/>
                  </a:moveTo>
                  <a:lnTo>
                    <a:pt x="2031746" y="80899"/>
                  </a:lnTo>
                  <a:lnTo>
                    <a:pt x="2012442" y="80899"/>
                  </a:lnTo>
                  <a:lnTo>
                    <a:pt x="2004695" y="88646"/>
                  </a:lnTo>
                  <a:lnTo>
                    <a:pt x="2004695" y="107696"/>
                  </a:lnTo>
                  <a:lnTo>
                    <a:pt x="2012442" y="115570"/>
                  </a:lnTo>
                  <a:lnTo>
                    <a:pt x="2031746" y="115570"/>
                  </a:lnTo>
                  <a:lnTo>
                    <a:pt x="2039493" y="107696"/>
                  </a:lnTo>
                  <a:lnTo>
                    <a:pt x="2039493" y="88646"/>
                  </a:lnTo>
                  <a:close/>
                </a:path>
                <a:path w="5979159" h="266065">
                  <a:moveTo>
                    <a:pt x="2103501" y="198374"/>
                  </a:moveTo>
                  <a:lnTo>
                    <a:pt x="2095627" y="190627"/>
                  </a:lnTo>
                  <a:lnTo>
                    <a:pt x="2076450" y="190627"/>
                  </a:lnTo>
                  <a:lnTo>
                    <a:pt x="2068576" y="198374"/>
                  </a:lnTo>
                  <a:lnTo>
                    <a:pt x="2068576" y="217551"/>
                  </a:lnTo>
                  <a:lnTo>
                    <a:pt x="2076450" y="225298"/>
                  </a:lnTo>
                  <a:lnTo>
                    <a:pt x="2095627" y="225298"/>
                  </a:lnTo>
                  <a:lnTo>
                    <a:pt x="2103501" y="217551"/>
                  </a:lnTo>
                  <a:lnTo>
                    <a:pt x="2103501" y="198374"/>
                  </a:lnTo>
                  <a:close/>
                </a:path>
                <a:path w="5979159" h="266065">
                  <a:moveTo>
                    <a:pt x="2126742" y="19304"/>
                  </a:moveTo>
                  <a:lnTo>
                    <a:pt x="2118868" y="11557"/>
                  </a:lnTo>
                  <a:lnTo>
                    <a:pt x="2099691" y="11557"/>
                  </a:lnTo>
                  <a:lnTo>
                    <a:pt x="2091817" y="19304"/>
                  </a:lnTo>
                  <a:lnTo>
                    <a:pt x="2091817" y="38481"/>
                  </a:lnTo>
                  <a:lnTo>
                    <a:pt x="2099691" y="46228"/>
                  </a:lnTo>
                  <a:lnTo>
                    <a:pt x="2118868" y="46228"/>
                  </a:lnTo>
                  <a:lnTo>
                    <a:pt x="2126742" y="38481"/>
                  </a:lnTo>
                  <a:lnTo>
                    <a:pt x="2126742" y="19304"/>
                  </a:lnTo>
                  <a:close/>
                </a:path>
                <a:path w="5979159" h="266065">
                  <a:moveTo>
                    <a:pt x="2190623" y="123317"/>
                  </a:moveTo>
                  <a:lnTo>
                    <a:pt x="2182749" y="115570"/>
                  </a:lnTo>
                  <a:lnTo>
                    <a:pt x="2163572" y="115570"/>
                  </a:lnTo>
                  <a:lnTo>
                    <a:pt x="2155698" y="123317"/>
                  </a:lnTo>
                  <a:lnTo>
                    <a:pt x="2155698" y="142367"/>
                  </a:lnTo>
                  <a:lnTo>
                    <a:pt x="2163572" y="150241"/>
                  </a:lnTo>
                  <a:lnTo>
                    <a:pt x="2182749" y="150241"/>
                  </a:lnTo>
                  <a:lnTo>
                    <a:pt x="2190623" y="142367"/>
                  </a:lnTo>
                  <a:lnTo>
                    <a:pt x="2190623" y="123317"/>
                  </a:lnTo>
                  <a:close/>
                </a:path>
                <a:path w="5979159" h="266065">
                  <a:moveTo>
                    <a:pt x="2260346" y="209931"/>
                  </a:moveTo>
                  <a:lnTo>
                    <a:pt x="2252472" y="202184"/>
                  </a:lnTo>
                  <a:lnTo>
                    <a:pt x="2233295" y="202184"/>
                  </a:lnTo>
                  <a:lnTo>
                    <a:pt x="2225421" y="209931"/>
                  </a:lnTo>
                  <a:lnTo>
                    <a:pt x="2225421" y="229108"/>
                  </a:lnTo>
                  <a:lnTo>
                    <a:pt x="2233295" y="236855"/>
                  </a:lnTo>
                  <a:lnTo>
                    <a:pt x="2252472" y="236855"/>
                  </a:lnTo>
                  <a:lnTo>
                    <a:pt x="2260346" y="229108"/>
                  </a:lnTo>
                  <a:lnTo>
                    <a:pt x="2260346" y="209931"/>
                  </a:lnTo>
                  <a:close/>
                </a:path>
                <a:path w="5979159" h="266065">
                  <a:moveTo>
                    <a:pt x="2260346" y="7747"/>
                  </a:moveTo>
                  <a:lnTo>
                    <a:pt x="2252472" y="0"/>
                  </a:lnTo>
                  <a:lnTo>
                    <a:pt x="2233295" y="0"/>
                  </a:lnTo>
                  <a:lnTo>
                    <a:pt x="2225421" y="7747"/>
                  </a:lnTo>
                  <a:lnTo>
                    <a:pt x="2225421" y="26924"/>
                  </a:lnTo>
                  <a:lnTo>
                    <a:pt x="2233295" y="34671"/>
                  </a:lnTo>
                  <a:lnTo>
                    <a:pt x="2252472" y="34671"/>
                  </a:lnTo>
                  <a:lnTo>
                    <a:pt x="2260346" y="26924"/>
                  </a:lnTo>
                  <a:lnTo>
                    <a:pt x="2260346" y="7747"/>
                  </a:lnTo>
                  <a:close/>
                </a:path>
                <a:path w="5979159" h="266065">
                  <a:moveTo>
                    <a:pt x="2335911" y="88646"/>
                  </a:moveTo>
                  <a:lnTo>
                    <a:pt x="2328037" y="80899"/>
                  </a:lnTo>
                  <a:lnTo>
                    <a:pt x="2308860" y="80899"/>
                  </a:lnTo>
                  <a:lnTo>
                    <a:pt x="2300986" y="88646"/>
                  </a:lnTo>
                  <a:lnTo>
                    <a:pt x="2300986" y="107696"/>
                  </a:lnTo>
                  <a:lnTo>
                    <a:pt x="2308860" y="115570"/>
                  </a:lnTo>
                  <a:lnTo>
                    <a:pt x="2328037" y="115570"/>
                  </a:lnTo>
                  <a:lnTo>
                    <a:pt x="2335911" y="107696"/>
                  </a:lnTo>
                  <a:lnTo>
                    <a:pt x="2335911" y="88646"/>
                  </a:lnTo>
                  <a:close/>
                </a:path>
                <a:path w="5979159" h="266065">
                  <a:moveTo>
                    <a:pt x="2382393" y="198374"/>
                  </a:moveTo>
                  <a:lnTo>
                    <a:pt x="2374519" y="190627"/>
                  </a:lnTo>
                  <a:lnTo>
                    <a:pt x="2355342" y="190627"/>
                  </a:lnTo>
                  <a:lnTo>
                    <a:pt x="2347468" y="198374"/>
                  </a:lnTo>
                  <a:lnTo>
                    <a:pt x="2347468" y="217551"/>
                  </a:lnTo>
                  <a:lnTo>
                    <a:pt x="2355342" y="225298"/>
                  </a:lnTo>
                  <a:lnTo>
                    <a:pt x="2374519" y="225298"/>
                  </a:lnTo>
                  <a:lnTo>
                    <a:pt x="2382393" y="217551"/>
                  </a:lnTo>
                  <a:lnTo>
                    <a:pt x="2382393" y="198374"/>
                  </a:lnTo>
                  <a:close/>
                </a:path>
                <a:path w="5979159" h="266065">
                  <a:moveTo>
                    <a:pt x="2457958" y="19304"/>
                  </a:moveTo>
                  <a:lnTo>
                    <a:pt x="2450084" y="11557"/>
                  </a:lnTo>
                  <a:lnTo>
                    <a:pt x="2430780" y="11557"/>
                  </a:lnTo>
                  <a:lnTo>
                    <a:pt x="2423033" y="19304"/>
                  </a:lnTo>
                  <a:lnTo>
                    <a:pt x="2423033" y="38481"/>
                  </a:lnTo>
                  <a:lnTo>
                    <a:pt x="2430780" y="46228"/>
                  </a:lnTo>
                  <a:lnTo>
                    <a:pt x="2450084" y="46228"/>
                  </a:lnTo>
                  <a:lnTo>
                    <a:pt x="2457958" y="38481"/>
                  </a:lnTo>
                  <a:lnTo>
                    <a:pt x="2457958" y="19304"/>
                  </a:lnTo>
                  <a:close/>
                </a:path>
                <a:path w="5979159" h="266065">
                  <a:moveTo>
                    <a:pt x="2469515" y="140589"/>
                  </a:moveTo>
                  <a:lnTo>
                    <a:pt x="2461768" y="132842"/>
                  </a:lnTo>
                  <a:lnTo>
                    <a:pt x="2442464" y="132842"/>
                  </a:lnTo>
                  <a:lnTo>
                    <a:pt x="2434717" y="140589"/>
                  </a:lnTo>
                  <a:lnTo>
                    <a:pt x="2434717" y="159766"/>
                  </a:lnTo>
                  <a:lnTo>
                    <a:pt x="2442464" y="167513"/>
                  </a:lnTo>
                  <a:lnTo>
                    <a:pt x="2461768" y="167513"/>
                  </a:lnTo>
                  <a:lnTo>
                    <a:pt x="2469515" y="159766"/>
                  </a:lnTo>
                  <a:lnTo>
                    <a:pt x="2469515" y="140589"/>
                  </a:lnTo>
                  <a:close/>
                </a:path>
                <a:path w="5979159" h="266065">
                  <a:moveTo>
                    <a:pt x="2568321" y="77089"/>
                  </a:moveTo>
                  <a:lnTo>
                    <a:pt x="2560447" y="69342"/>
                  </a:lnTo>
                  <a:lnTo>
                    <a:pt x="2541270" y="69342"/>
                  </a:lnTo>
                  <a:lnTo>
                    <a:pt x="2533396" y="77089"/>
                  </a:lnTo>
                  <a:lnTo>
                    <a:pt x="2533396" y="96266"/>
                  </a:lnTo>
                  <a:lnTo>
                    <a:pt x="2541270" y="104013"/>
                  </a:lnTo>
                  <a:lnTo>
                    <a:pt x="2560447" y="104013"/>
                  </a:lnTo>
                  <a:lnTo>
                    <a:pt x="2568321" y="96266"/>
                  </a:lnTo>
                  <a:lnTo>
                    <a:pt x="2568321" y="77089"/>
                  </a:lnTo>
                  <a:close/>
                </a:path>
                <a:path w="5979159" h="266065">
                  <a:moveTo>
                    <a:pt x="2603119" y="198374"/>
                  </a:moveTo>
                  <a:lnTo>
                    <a:pt x="2595372" y="190627"/>
                  </a:lnTo>
                  <a:lnTo>
                    <a:pt x="2576068" y="190627"/>
                  </a:lnTo>
                  <a:lnTo>
                    <a:pt x="2568321" y="198374"/>
                  </a:lnTo>
                  <a:lnTo>
                    <a:pt x="2568321" y="217551"/>
                  </a:lnTo>
                  <a:lnTo>
                    <a:pt x="2576068" y="225298"/>
                  </a:lnTo>
                  <a:lnTo>
                    <a:pt x="2595372" y="225298"/>
                  </a:lnTo>
                  <a:lnTo>
                    <a:pt x="2603119" y="217551"/>
                  </a:lnTo>
                  <a:lnTo>
                    <a:pt x="2603119" y="198374"/>
                  </a:lnTo>
                  <a:close/>
                </a:path>
                <a:path w="5979159" h="266065">
                  <a:moveTo>
                    <a:pt x="2672842" y="88646"/>
                  </a:moveTo>
                  <a:lnTo>
                    <a:pt x="2665095" y="80899"/>
                  </a:lnTo>
                  <a:lnTo>
                    <a:pt x="2645791" y="80899"/>
                  </a:lnTo>
                  <a:lnTo>
                    <a:pt x="2638044" y="88646"/>
                  </a:lnTo>
                  <a:lnTo>
                    <a:pt x="2638044" y="107696"/>
                  </a:lnTo>
                  <a:lnTo>
                    <a:pt x="2645791" y="115570"/>
                  </a:lnTo>
                  <a:lnTo>
                    <a:pt x="2665095" y="115570"/>
                  </a:lnTo>
                  <a:lnTo>
                    <a:pt x="2672842" y="107696"/>
                  </a:lnTo>
                  <a:lnTo>
                    <a:pt x="2672842" y="88646"/>
                  </a:lnTo>
                  <a:close/>
                </a:path>
                <a:path w="5979159" h="266065">
                  <a:moveTo>
                    <a:pt x="2760091" y="146431"/>
                  </a:moveTo>
                  <a:lnTo>
                    <a:pt x="2752217" y="138684"/>
                  </a:lnTo>
                  <a:lnTo>
                    <a:pt x="2733040" y="138684"/>
                  </a:lnTo>
                  <a:lnTo>
                    <a:pt x="2725166" y="146431"/>
                  </a:lnTo>
                  <a:lnTo>
                    <a:pt x="2725166" y="165481"/>
                  </a:lnTo>
                  <a:lnTo>
                    <a:pt x="2733040" y="173355"/>
                  </a:lnTo>
                  <a:lnTo>
                    <a:pt x="2752217" y="173355"/>
                  </a:lnTo>
                  <a:lnTo>
                    <a:pt x="2760091" y="165481"/>
                  </a:lnTo>
                  <a:lnTo>
                    <a:pt x="2760091" y="146431"/>
                  </a:lnTo>
                  <a:close/>
                </a:path>
                <a:path w="5979159" h="266065">
                  <a:moveTo>
                    <a:pt x="2812415" y="36576"/>
                  </a:moveTo>
                  <a:lnTo>
                    <a:pt x="2804541" y="28829"/>
                  </a:lnTo>
                  <a:lnTo>
                    <a:pt x="2785237" y="28829"/>
                  </a:lnTo>
                  <a:lnTo>
                    <a:pt x="2777490" y="36576"/>
                  </a:lnTo>
                  <a:lnTo>
                    <a:pt x="2777490" y="55753"/>
                  </a:lnTo>
                  <a:lnTo>
                    <a:pt x="2785237" y="63500"/>
                  </a:lnTo>
                  <a:lnTo>
                    <a:pt x="2804541" y="63500"/>
                  </a:lnTo>
                  <a:lnTo>
                    <a:pt x="2812415" y="55753"/>
                  </a:lnTo>
                  <a:lnTo>
                    <a:pt x="2812415" y="36576"/>
                  </a:lnTo>
                  <a:close/>
                </a:path>
                <a:path w="5979159" h="266065">
                  <a:moveTo>
                    <a:pt x="2882138" y="152146"/>
                  </a:moveTo>
                  <a:lnTo>
                    <a:pt x="2874264" y="144399"/>
                  </a:lnTo>
                  <a:lnTo>
                    <a:pt x="2855087" y="144399"/>
                  </a:lnTo>
                  <a:lnTo>
                    <a:pt x="2847213" y="152146"/>
                  </a:lnTo>
                  <a:lnTo>
                    <a:pt x="2847213" y="171323"/>
                  </a:lnTo>
                  <a:lnTo>
                    <a:pt x="2855087" y="179070"/>
                  </a:lnTo>
                  <a:lnTo>
                    <a:pt x="2874264" y="179070"/>
                  </a:lnTo>
                  <a:lnTo>
                    <a:pt x="2882138" y="171323"/>
                  </a:lnTo>
                  <a:lnTo>
                    <a:pt x="2882138" y="152146"/>
                  </a:lnTo>
                  <a:close/>
                </a:path>
                <a:path w="5979159" h="266065">
                  <a:moveTo>
                    <a:pt x="2940177" y="48133"/>
                  </a:moveTo>
                  <a:lnTo>
                    <a:pt x="2932430" y="40386"/>
                  </a:lnTo>
                  <a:lnTo>
                    <a:pt x="2913126" y="40386"/>
                  </a:lnTo>
                  <a:lnTo>
                    <a:pt x="2905379" y="48133"/>
                  </a:lnTo>
                  <a:lnTo>
                    <a:pt x="2905379" y="67310"/>
                  </a:lnTo>
                  <a:lnTo>
                    <a:pt x="2913126" y="75057"/>
                  </a:lnTo>
                  <a:lnTo>
                    <a:pt x="2932430" y="75057"/>
                  </a:lnTo>
                  <a:lnTo>
                    <a:pt x="2940177" y="67310"/>
                  </a:lnTo>
                  <a:lnTo>
                    <a:pt x="2940177" y="48133"/>
                  </a:lnTo>
                  <a:close/>
                </a:path>
                <a:path w="5979159" h="266065">
                  <a:moveTo>
                    <a:pt x="2963405" y="227330"/>
                  </a:moveTo>
                  <a:lnTo>
                    <a:pt x="2955658" y="219456"/>
                  </a:lnTo>
                  <a:lnTo>
                    <a:pt x="2936354" y="219456"/>
                  </a:lnTo>
                  <a:lnTo>
                    <a:pt x="2928607" y="227330"/>
                  </a:lnTo>
                  <a:lnTo>
                    <a:pt x="2928607" y="246380"/>
                  </a:lnTo>
                  <a:lnTo>
                    <a:pt x="2936354" y="254127"/>
                  </a:lnTo>
                  <a:lnTo>
                    <a:pt x="2955658" y="254127"/>
                  </a:lnTo>
                  <a:lnTo>
                    <a:pt x="2963405" y="246380"/>
                  </a:lnTo>
                  <a:lnTo>
                    <a:pt x="2963405" y="227330"/>
                  </a:lnTo>
                  <a:close/>
                </a:path>
                <a:path w="5979159" h="266065">
                  <a:moveTo>
                    <a:pt x="3038983" y="53975"/>
                  </a:moveTo>
                  <a:lnTo>
                    <a:pt x="3031109" y="46228"/>
                  </a:lnTo>
                  <a:lnTo>
                    <a:pt x="3011932" y="46228"/>
                  </a:lnTo>
                  <a:lnTo>
                    <a:pt x="3004058" y="53975"/>
                  </a:lnTo>
                  <a:lnTo>
                    <a:pt x="3004058" y="73152"/>
                  </a:lnTo>
                  <a:lnTo>
                    <a:pt x="3011932" y="80899"/>
                  </a:lnTo>
                  <a:lnTo>
                    <a:pt x="3031109" y="80899"/>
                  </a:lnTo>
                  <a:lnTo>
                    <a:pt x="3038983" y="73152"/>
                  </a:lnTo>
                  <a:lnTo>
                    <a:pt x="3038983" y="53975"/>
                  </a:lnTo>
                  <a:close/>
                </a:path>
                <a:path w="5979159" h="266065">
                  <a:moveTo>
                    <a:pt x="3056382" y="175260"/>
                  </a:moveTo>
                  <a:lnTo>
                    <a:pt x="3048635" y="167513"/>
                  </a:lnTo>
                  <a:lnTo>
                    <a:pt x="3029331" y="167513"/>
                  </a:lnTo>
                  <a:lnTo>
                    <a:pt x="3021584" y="175260"/>
                  </a:lnTo>
                  <a:lnTo>
                    <a:pt x="3021584" y="194437"/>
                  </a:lnTo>
                  <a:lnTo>
                    <a:pt x="3029331" y="202184"/>
                  </a:lnTo>
                  <a:lnTo>
                    <a:pt x="3048635" y="202184"/>
                  </a:lnTo>
                  <a:lnTo>
                    <a:pt x="3056382" y="194437"/>
                  </a:lnTo>
                  <a:lnTo>
                    <a:pt x="3056382" y="175260"/>
                  </a:lnTo>
                  <a:close/>
                </a:path>
                <a:path w="5979159" h="266065">
                  <a:moveTo>
                    <a:pt x="3161030" y="105918"/>
                  </a:moveTo>
                  <a:lnTo>
                    <a:pt x="3153156" y="98171"/>
                  </a:lnTo>
                  <a:lnTo>
                    <a:pt x="3133979" y="98171"/>
                  </a:lnTo>
                  <a:lnTo>
                    <a:pt x="3126105" y="105918"/>
                  </a:lnTo>
                  <a:lnTo>
                    <a:pt x="3126105" y="125095"/>
                  </a:lnTo>
                  <a:lnTo>
                    <a:pt x="3133979" y="132842"/>
                  </a:lnTo>
                  <a:lnTo>
                    <a:pt x="3153156" y="132842"/>
                  </a:lnTo>
                  <a:lnTo>
                    <a:pt x="3161030" y="125095"/>
                  </a:lnTo>
                  <a:lnTo>
                    <a:pt x="3161030" y="105918"/>
                  </a:lnTo>
                  <a:close/>
                </a:path>
                <a:path w="5979159" h="266065">
                  <a:moveTo>
                    <a:pt x="3207512" y="204216"/>
                  </a:moveTo>
                  <a:lnTo>
                    <a:pt x="3199638" y="196469"/>
                  </a:lnTo>
                  <a:lnTo>
                    <a:pt x="3180461" y="196469"/>
                  </a:lnTo>
                  <a:lnTo>
                    <a:pt x="3172587" y="204216"/>
                  </a:lnTo>
                  <a:lnTo>
                    <a:pt x="3172587" y="223266"/>
                  </a:lnTo>
                  <a:lnTo>
                    <a:pt x="3180461" y="231013"/>
                  </a:lnTo>
                  <a:lnTo>
                    <a:pt x="3199638" y="231013"/>
                  </a:lnTo>
                  <a:lnTo>
                    <a:pt x="3207512" y="223266"/>
                  </a:lnTo>
                  <a:lnTo>
                    <a:pt x="3207512" y="204216"/>
                  </a:lnTo>
                  <a:close/>
                </a:path>
                <a:path w="5979159" h="266065">
                  <a:moveTo>
                    <a:pt x="3277235" y="94361"/>
                  </a:moveTo>
                  <a:lnTo>
                    <a:pt x="3269361" y="86614"/>
                  </a:lnTo>
                  <a:lnTo>
                    <a:pt x="3250184" y="86614"/>
                  </a:lnTo>
                  <a:lnTo>
                    <a:pt x="3242310" y="94361"/>
                  </a:lnTo>
                  <a:lnTo>
                    <a:pt x="3242310" y="113538"/>
                  </a:lnTo>
                  <a:lnTo>
                    <a:pt x="3250184" y="121285"/>
                  </a:lnTo>
                  <a:lnTo>
                    <a:pt x="3269361" y="121285"/>
                  </a:lnTo>
                  <a:lnTo>
                    <a:pt x="3277235" y="113538"/>
                  </a:lnTo>
                  <a:lnTo>
                    <a:pt x="3277235" y="94361"/>
                  </a:lnTo>
                  <a:close/>
                </a:path>
                <a:path w="5979159" h="266065">
                  <a:moveTo>
                    <a:pt x="3376041" y="152146"/>
                  </a:moveTo>
                  <a:lnTo>
                    <a:pt x="3368167" y="144399"/>
                  </a:lnTo>
                  <a:lnTo>
                    <a:pt x="3348990" y="144399"/>
                  </a:lnTo>
                  <a:lnTo>
                    <a:pt x="3341116" y="152146"/>
                  </a:lnTo>
                  <a:lnTo>
                    <a:pt x="3341116" y="171323"/>
                  </a:lnTo>
                  <a:lnTo>
                    <a:pt x="3348990" y="179070"/>
                  </a:lnTo>
                  <a:lnTo>
                    <a:pt x="3368167" y="179070"/>
                  </a:lnTo>
                  <a:lnTo>
                    <a:pt x="3376041" y="171323"/>
                  </a:lnTo>
                  <a:lnTo>
                    <a:pt x="3376041" y="152146"/>
                  </a:lnTo>
                  <a:close/>
                </a:path>
                <a:path w="5979159" h="266065">
                  <a:moveTo>
                    <a:pt x="3463163" y="53975"/>
                  </a:moveTo>
                  <a:lnTo>
                    <a:pt x="3455289" y="46228"/>
                  </a:lnTo>
                  <a:lnTo>
                    <a:pt x="3436112" y="46228"/>
                  </a:lnTo>
                  <a:lnTo>
                    <a:pt x="3428238" y="53975"/>
                  </a:lnTo>
                  <a:lnTo>
                    <a:pt x="3428238" y="73152"/>
                  </a:lnTo>
                  <a:lnTo>
                    <a:pt x="3436112" y="80899"/>
                  </a:lnTo>
                  <a:lnTo>
                    <a:pt x="3455289" y="80899"/>
                  </a:lnTo>
                  <a:lnTo>
                    <a:pt x="3463163" y="73152"/>
                  </a:lnTo>
                  <a:lnTo>
                    <a:pt x="3463163" y="53975"/>
                  </a:lnTo>
                  <a:close/>
                </a:path>
                <a:path w="5979159" h="266065">
                  <a:moveTo>
                    <a:pt x="3503803" y="163703"/>
                  </a:moveTo>
                  <a:lnTo>
                    <a:pt x="3496056" y="155956"/>
                  </a:lnTo>
                  <a:lnTo>
                    <a:pt x="3476752" y="155956"/>
                  </a:lnTo>
                  <a:lnTo>
                    <a:pt x="3469005" y="163703"/>
                  </a:lnTo>
                  <a:lnTo>
                    <a:pt x="3469005" y="182880"/>
                  </a:lnTo>
                  <a:lnTo>
                    <a:pt x="3476752" y="190627"/>
                  </a:lnTo>
                  <a:lnTo>
                    <a:pt x="3496056" y="190627"/>
                  </a:lnTo>
                  <a:lnTo>
                    <a:pt x="3503803" y="182880"/>
                  </a:lnTo>
                  <a:lnTo>
                    <a:pt x="3503803" y="163703"/>
                  </a:lnTo>
                  <a:close/>
                </a:path>
                <a:path w="5979159" h="266065">
                  <a:moveTo>
                    <a:pt x="3579368" y="77089"/>
                  </a:moveTo>
                  <a:lnTo>
                    <a:pt x="3571621" y="69342"/>
                  </a:lnTo>
                  <a:lnTo>
                    <a:pt x="3552317" y="69342"/>
                  </a:lnTo>
                  <a:lnTo>
                    <a:pt x="3544443" y="77089"/>
                  </a:lnTo>
                  <a:lnTo>
                    <a:pt x="3544443" y="96266"/>
                  </a:lnTo>
                  <a:lnTo>
                    <a:pt x="3552317" y="104013"/>
                  </a:lnTo>
                  <a:lnTo>
                    <a:pt x="3571621" y="104013"/>
                  </a:lnTo>
                  <a:lnTo>
                    <a:pt x="3579368" y="96266"/>
                  </a:lnTo>
                  <a:lnTo>
                    <a:pt x="3579368" y="77089"/>
                  </a:lnTo>
                  <a:close/>
                </a:path>
                <a:path w="5979159" h="266065">
                  <a:moveTo>
                    <a:pt x="3678174" y="134874"/>
                  </a:moveTo>
                  <a:lnTo>
                    <a:pt x="3670300" y="127127"/>
                  </a:lnTo>
                  <a:lnTo>
                    <a:pt x="3651123" y="127127"/>
                  </a:lnTo>
                  <a:lnTo>
                    <a:pt x="3643249" y="134874"/>
                  </a:lnTo>
                  <a:lnTo>
                    <a:pt x="3643249" y="153924"/>
                  </a:lnTo>
                  <a:lnTo>
                    <a:pt x="3651123" y="161798"/>
                  </a:lnTo>
                  <a:lnTo>
                    <a:pt x="3670300" y="161798"/>
                  </a:lnTo>
                  <a:lnTo>
                    <a:pt x="3678174" y="153924"/>
                  </a:lnTo>
                  <a:lnTo>
                    <a:pt x="3678174" y="134874"/>
                  </a:lnTo>
                  <a:close/>
                </a:path>
                <a:path w="5979159" h="266065">
                  <a:moveTo>
                    <a:pt x="3765296" y="30861"/>
                  </a:moveTo>
                  <a:lnTo>
                    <a:pt x="3757549" y="23114"/>
                  </a:lnTo>
                  <a:lnTo>
                    <a:pt x="3738245" y="23114"/>
                  </a:lnTo>
                  <a:lnTo>
                    <a:pt x="3730498" y="30861"/>
                  </a:lnTo>
                  <a:lnTo>
                    <a:pt x="3730498" y="50038"/>
                  </a:lnTo>
                  <a:lnTo>
                    <a:pt x="3738245" y="57785"/>
                  </a:lnTo>
                  <a:lnTo>
                    <a:pt x="3757549" y="57785"/>
                  </a:lnTo>
                  <a:lnTo>
                    <a:pt x="3765296" y="50038"/>
                  </a:lnTo>
                  <a:lnTo>
                    <a:pt x="3765296" y="30861"/>
                  </a:lnTo>
                  <a:close/>
                </a:path>
                <a:path w="5979159" h="266065">
                  <a:moveTo>
                    <a:pt x="5421376" y="65532"/>
                  </a:moveTo>
                  <a:lnTo>
                    <a:pt x="5413502" y="57785"/>
                  </a:lnTo>
                  <a:lnTo>
                    <a:pt x="5394325" y="57785"/>
                  </a:lnTo>
                  <a:lnTo>
                    <a:pt x="5386451" y="65532"/>
                  </a:lnTo>
                  <a:lnTo>
                    <a:pt x="5386451" y="84709"/>
                  </a:lnTo>
                  <a:lnTo>
                    <a:pt x="5394325" y="92456"/>
                  </a:lnTo>
                  <a:lnTo>
                    <a:pt x="5413502" y="92456"/>
                  </a:lnTo>
                  <a:lnTo>
                    <a:pt x="5421376" y="84709"/>
                  </a:lnTo>
                  <a:lnTo>
                    <a:pt x="5421376" y="65532"/>
                  </a:lnTo>
                  <a:close/>
                </a:path>
                <a:path w="5979159" h="266065">
                  <a:moveTo>
                    <a:pt x="5508498" y="7747"/>
                  </a:moveTo>
                  <a:lnTo>
                    <a:pt x="5500751" y="0"/>
                  </a:lnTo>
                  <a:lnTo>
                    <a:pt x="5481447" y="0"/>
                  </a:lnTo>
                  <a:lnTo>
                    <a:pt x="5473700" y="7747"/>
                  </a:lnTo>
                  <a:lnTo>
                    <a:pt x="5473700" y="26924"/>
                  </a:lnTo>
                  <a:lnTo>
                    <a:pt x="5481447" y="34671"/>
                  </a:lnTo>
                  <a:lnTo>
                    <a:pt x="5500751" y="34671"/>
                  </a:lnTo>
                  <a:lnTo>
                    <a:pt x="5508498" y="26924"/>
                  </a:lnTo>
                  <a:lnTo>
                    <a:pt x="5508498" y="7747"/>
                  </a:lnTo>
                  <a:close/>
                </a:path>
                <a:path w="5979159" h="266065">
                  <a:moveTo>
                    <a:pt x="5543423" y="140589"/>
                  </a:moveTo>
                  <a:lnTo>
                    <a:pt x="5535549" y="132842"/>
                  </a:lnTo>
                  <a:lnTo>
                    <a:pt x="5516372" y="132842"/>
                  </a:lnTo>
                  <a:lnTo>
                    <a:pt x="5508498" y="140589"/>
                  </a:lnTo>
                  <a:lnTo>
                    <a:pt x="5508498" y="159766"/>
                  </a:lnTo>
                  <a:lnTo>
                    <a:pt x="5516372" y="167513"/>
                  </a:lnTo>
                  <a:lnTo>
                    <a:pt x="5535549" y="167513"/>
                  </a:lnTo>
                  <a:lnTo>
                    <a:pt x="5543423" y="159766"/>
                  </a:lnTo>
                  <a:lnTo>
                    <a:pt x="5543423" y="140589"/>
                  </a:lnTo>
                  <a:close/>
                </a:path>
                <a:path w="5979159" h="266065">
                  <a:moveTo>
                    <a:pt x="5624703" y="19304"/>
                  </a:moveTo>
                  <a:lnTo>
                    <a:pt x="5616956" y="11557"/>
                  </a:lnTo>
                  <a:lnTo>
                    <a:pt x="5597652" y="11557"/>
                  </a:lnTo>
                  <a:lnTo>
                    <a:pt x="5589905" y="19304"/>
                  </a:lnTo>
                  <a:lnTo>
                    <a:pt x="5589905" y="38481"/>
                  </a:lnTo>
                  <a:lnTo>
                    <a:pt x="5597652" y="46228"/>
                  </a:lnTo>
                  <a:lnTo>
                    <a:pt x="5616956" y="46228"/>
                  </a:lnTo>
                  <a:lnTo>
                    <a:pt x="5624703" y="38481"/>
                  </a:lnTo>
                  <a:lnTo>
                    <a:pt x="5624703" y="19304"/>
                  </a:lnTo>
                  <a:close/>
                </a:path>
                <a:path w="5979159" h="266065">
                  <a:moveTo>
                    <a:pt x="5653786" y="215773"/>
                  </a:moveTo>
                  <a:lnTo>
                    <a:pt x="5646039" y="207899"/>
                  </a:lnTo>
                  <a:lnTo>
                    <a:pt x="5626735" y="207899"/>
                  </a:lnTo>
                  <a:lnTo>
                    <a:pt x="5618861" y="215773"/>
                  </a:lnTo>
                  <a:lnTo>
                    <a:pt x="5618861" y="234823"/>
                  </a:lnTo>
                  <a:lnTo>
                    <a:pt x="5626735" y="242570"/>
                  </a:lnTo>
                  <a:lnTo>
                    <a:pt x="5646039" y="242570"/>
                  </a:lnTo>
                  <a:lnTo>
                    <a:pt x="5653786" y="234823"/>
                  </a:lnTo>
                  <a:lnTo>
                    <a:pt x="5653786" y="215773"/>
                  </a:lnTo>
                  <a:close/>
                </a:path>
                <a:path w="5979159" h="266065">
                  <a:moveTo>
                    <a:pt x="5677027" y="100203"/>
                  </a:moveTo>
                  <a:lnTo>
                    <a:pt x="5669280" y="92456"/>
                  </a:lnTo>
                  <a:lnTo>
                    <a:pt x="5649976" y="92456"/>
                  </a:lnTo>
                  <a:lnTo>
                    <a:pt x="5642229" y="100203"/>
                  </a:lnTo>
                  <a:lnTo>
                    <a:pt x="5642229" y="119253"/>
                  </a:lnTo>
                  <a:lnTo>
                    <a:pt x="5649976" y="127127"/>
                  </a:lnTo>
                  <a:lnTo>
                    <a:pt x="5669280" y="127127"/>
                  </a:lnTo>
                  <a:lnTo>
                    <a:pt x="5677027" y="119253"/>
                  </a:lnTo>
                  <a:lnTo>
                    <a:pt x="5677027" y="100203"/>
                  </a:lnTo>
                  <a:close/>
                </a:path>
                <a:path w="5979159" h="266065">
                  <a:moveTo>
                    <a:pt x="5787390" y="123317"/>
                  </a:moveTo>
                  <a:lnTo>
                    <a:pt x="5779643" y="115570"/>
                  </a:lnTo>
                  <a:lnTo>
                    <a:pt x="5760339" y="115570"/>
                  </a:lnTo>
                  <a:lnTo>
                    <a:pt x="5752592" y="123317"/>
                  </a:lnTo>
                  <a:lnTo>
                    <a:pt x="5752592" y="142367"/>
                  </a:lnTo>
                  <a:lnTo>
                    <a:pt x="5760339" y="150241"/>
                  </a:lnTo>
                  <a:lnTo>
                    <a:pt x="5779643" y="150241"/>
                  </a:lnTo>
                  <a:lnTo>
                    <a:pt x="5787390" y="142367"/>
                  </a:lnTo>
                  <a:lnTo>
                    <a:pt x="5787390" y="123317"/>
                  </a:lnTo>
                  <a:close/>
                </a:path>
                <a:path w="5979159" h="266065">
                  <a:moveTo>
                    <a:pt x="5886196" y="221488"/>
                  </a:moveTo>
                  <a:lnTo>
                    <a:pt x="5878449" y="213741"/>
                  </a:lnTo>
                  <a:lnTo>
                    <a:pt x="5859145" y="213741"/>
                  </a:lnTo>
                  <a:lnTo>
                    <a:pt x="5851398" y="221488"/>
                  </a:lnTo>
                  <a:lnTo>
                    <a:pt x="5851398" y="240665"/>
                  </a:lnTo>
                  <a:lnTo>
                    <a:pt x="5859145" y="248412"/>
                  </a:lnTo>
                  <a:lnTo>
                    <a:pt x="5878449" y="248412"/>
                  </a:lnTo>
                  <a:lnTo>
                    <a:pt x="5886196" y="240665"/>
                  </a:lnTo>
                  <a:lnTo>
                    <a:pt x="5886196" y="221488"/>
                  </a:lnTo>
                  <a:close/>
                </a:path>
                <a:path w="5979159" h="266065">
                  <a:moveTo>
                    <a:pt x="5903595" y="111760"/>
                  </a:moveTo>
                  <a:lnTo>
                    <a:pt x="5895848" y="104013"/>
                  </a:lnTo>
                  <a:lnTo>
                    <a:pt x="5876544" y="104013"/>
                  </a:lnTo>
                  <a:lnTo>
                    <a:pt x="5868797" y="111760"/>
                  </a:lnTo>
                  <a:lnTo>
                    <a:pt x="5868797" y="130810"/>
                  </a:lnTo>
                  <a:lnTo>
                    <a:pt x="5876544" y="138684"/>
                  </a:lnTo>
                  <a:lnTo>
                    <a:pt x="5895848" y="138684"/>
                  </a:lnTo>
                  <a:lnTo>
                    <a:pt x="5903595" y="130810"/>
                  </a:lnTo>
                  <a:lnTo>
                    <a:pt x="5903595" y="111760"/>
                  </a:lnTo>
                  <a:close/>
                </a:path>
                <a:path w="5979159" h="266065">
                  <a:moveTo>
                    <a:pt x="5979160" y="36576"/>
                  </a:moveTo>
                  <a:lnTo>
                    <a:pt x="5971413" y="28829"/>
                  </a:lnTo>
                  <a:lnTo>
                    <a:pt x="5952109" y="28829"/>
                  </a:lnTo>
                  <a:lnTo>
                    <a:pt x="5944362" y="36576"/>
                  </a:lnTo>
                  <a:lnTo>
                    <a:pt x="5944362" y="55753"/>
                  </a:lnTo>
                  <a:lnTo>
                    <a:pt x="5952109" y="63500"/>
                  </a:lnTo>
                  <a:lnTo>
                    <a:pt x="5971413" y="63500"/>
                  </a:lnTo>
                  <a:lnTo>
                    <a:pt x="5979160" y="55753"/>
                  </a:lnTo>
                  <a:lnTo>
                    <a:pt x="5979160" y="36576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621151" y="402335"/>
              <a:ext cx="6037580" cy="191135"/>
            </a:xfrm>
            <a:custGeom>
              <a:avLst/>
              <a:gdLst/>
              <a:ahLst/>
              <a:cxnLst/>
              <a:rect l="l" t="t" r="r" b="b"/>
              <a:pathLst>
                <a:path w="6037580" h="191134">
                  <a:moveTo>
                    <a:pt x="34798" y="111760"/>
                  </a:moveTo>
                  <a:lnTo>
                    <a:pt x="27051" y="104013"/>
                  </a:lnTo>
                  <a:lnTo>
                    <a:pt x="7747" y="104013"/>
                  </a:lnTo>
                  <a:lnTo>
                    <a:pt x="0" y="111760"/>
                  </a:lnTo>
                  <a:lnTo>
                    <a:pt x="0" y="130937"/>
                  </a:lnTo>
                  <a:lnTo>
                    <a:pt x="7747" y="138684"/>
                  </a:lnTo>
                  <a:lnTo>
                    <a:pt x="27051" y="138684"/>
                  </a:lnTo>
                  <a:lnTo>
                    <a:pt x="34798" y="130937"/>
                  </a:lnTo>
                  <a:lnTo>
                    <a:pt x="34798" y="111760"/>
                  </a:lnTo>
                  <a:close/>
                </a:path>
                <a:path w="6037580" h="191134">
                  <a:moveTo>
                    <a:pt x="151003" y="106045"/>
                  </a:moveTo>
                  <a:lnTo>
                    <a:pt x="143256" y="98298"/>
                  </a:lnTo>
                  <a:lnTo>
                    <a:pt x="123952" y="98298"/>
                  </a:lnTo>
                  <a:lnTo>
                    <a:pt x="116205" y="106045"/>
                  </a:lnTo>
                  <a:lnTo>
                    <a:pt x="116205" y="125222"/>
                  </a:lnTo>
                  <a:lnTo>
                    <a:pt x="123952" y="132969"/>
                  </a:lnTo>
                  <a:lnTo>
                    <a:pt x="143256" y="132969"/>
                  </a:lnTo>
                  <a:lnTo>
                    <a:pt x="151003" y="125222"/>
                  </a:lnTo>
                  <a:lnTo>
                    <a:pt x="151003" y="106045"/>
                  </a:lnTo>
                  <a:close/>
                </a:path>
                <a:path w="6037580" h="191134">
                  <a:moveTo>
                    <a:pt x="232410" y="19304"/>
                  </a:moveTo>
                  <a:lnTo>
                    <a:pt x="224536" y="11557"/>
                  </a:lnTo>
                  <a:lnTo>
                    <a:pt x="205359" y="11557"/>
                  </a:lnTo>
                  <a:lnTo>
                    <a:pt x="197485" y="19304"/>
                  </a:lnTo>
                  <a:lnTo>
                    <a:pt x="197485" y="38481"/>
                  </a:lnTo>
                  <a:lnTo>
                    <a:pt x="205359" y="46228"/>
                  </a:lnTo>
                  <a:lnTo>
                    <a:pt x="224536" y="46228"/>
                  </a:lnTo>
                  <a:lnTo>
                    <a:pt x="232410" y="38481"/>
                  </a:lnTo>
                  <a:lnTo>
                    <a:pt x="232410" y="19304"/>
                  </a:lnTo>
                  <a:close/>
                </a:path>
                <a:path w="6037580" h="191134">
                  <a:moveTo>
                    <a:pt x="278892" y="152273"/>
                  </a:moveTo>
                  <a:lnTo>
                    <a:pt x="271018" y="144526"/>
                  </a:lnTo>
                  <a:lnTo>
                    <a:pt x="251841" y="144526"/>
                  </a:lnTo>
                  <a:lnTo>
                    <a:pt x="243967" y="152273"/>
                  </a:lnTo>
                  <a:lnTo>
                    <a:pt x="243967" y="171450"/>
                  </a:lnTo>
                  <a:lnTo>
                    <a:pt x="251841" y="179197"/>
                  </a:lnTo>
                  <a:lnTo>
                    <a:pt x="271018" y="179197"/>
                  </a:lnTo>
                  <a:lnTo>
                    <a:pt x="278892" y="171450"/>
                  </a:lnTo>
                  <a:lnTo>
                    <a:pt x="278892" y="152273"/>
                  </a:lnTo>
                  <a:close/>
                </a:path>
                <a:path w="6037580" h="191134">
                  <a:moveTo>
                    <a:pt x="348615" y="48260"/>
                  </a:moveTo>
                  <a:lnTo>
                    <a:pt x="340741" y="40513"/>
                  </a:lnTo>
                  <a:lnTo>
                    <a:pt x="321564" y="40513"/>
                  </a:lnTo>
                  <a:lnTo>
                    <a:pt x="313690" y="48260"/>
                  </a:lnTo>
                  <a:lnTo>
                    <a:pt x="313690" y="67437"/>
                  </a:lnTo>
                  <a:lnTo>
                    <a:pt x="321564" y="75184"/>
                  </a:lnTo>
                  <a:lnTo>
                    <a:pt x="340741" y="75184"/>
                  </a:lnTo>
                  <a:lnTo>
                    <a:pt x="348615" y="67437"/>
                  </a:lnTo>
                  <a:lnTo>
                    <a:pt x="348615" y="48260"/>
                  </a:lnTo>
                  <a:close/>
                </a:path>
                <a:path w="6037580" h="191134">
                  <a:moveTo>
                    <a:pt x="400939" y="152273"/>
                  </a:moveTo>
                  <a:lnTo>
                    <a:pt x="393065" y="144526"/>
                  </a:lnTo>
                  <a:lnTo>
                    <a:pt x="373761" y="144526"/>
                  </a:lnTo>
                  <a:lnTo>
                    <a:pt x="366014" y="152273"/>
                  </a:lnTo>
                  <a:lnTo>
                    <a:pt x="366014" y="171450"/>
                  </a:lnTo>
                  <a:lnTo>
                    <a:pt x="373761" y="179197"/>
                  </a:lnTo>
                  <a:lnTo>
                    <a:pt x="393065" y="179197"/>
                  </a:lnTo>
                  <a:lnTo>
                    <a:pt x="400939" y="171450"/>
                  </a:lnTo>
                  <a:lnTo>
                    <a:pt x="400939" y="152273"/>
                  </a:lnTo>
                  <a:close/>
                </a:path>
                <a:path w="6037580" h="191134">
                  <a:moveTo>
                    <a:pt x="505460" y="88646"/>
                  </a:moveTo>
                  <a:lnTo>
                    <a:pt x="497713" y="80899"/>
                  </a:lnTo>
                  <a:lnTo>
                    <a:pt x="478409" y="80899"/>
                  </a:lnTo>
                  <a:lnTo>
                    <a:pt x="470662" y="88646"/>
                  </a:lnTo>
                  <a:lnTo>
                    <a:pt x="470662" y="107823"/>
                  </a:lnTo>
                  <a:lnTo>
                    <a:pt x="478409" y="115570"/>
                  </a:lnTo>
                  <a:lnTo>
                    <a:pt x="497713" y="115570"/>
                  </a:lnTo>
                  <a:lnTo>
                    <a:pt x="505460" y="107823"/>
                  </a:lnTo>
                  <a:lnTo>
                    <a:pt x="505460" y="88646"/>
                  </a:lnTo>
                  <a:close/>
                </a:path>
                <a:path w="6037580" h="191134">
                  <a:moveTo>
                    <a:pt x="615823" y="94488"/>
                  </a:moveTo>
                  <a:lnTo>
                    <a:pt x="608076" y="86741"/>
                  </a:lnTo>
                  <a:lnTo>
                    <a:pt x="588772" y="86741"/>
                  </a:lnTo>
                  <a:lnTo>
                    <a:pt x="581025" y="94488"/>
                  </a:lnTo>
                  <a:lnTo>
                    <a:pt x="581025" y="113665"/>
                  </a:lnTo>
                  <a:lnTo>
                    <a:pt x="588772" y="121412"/>
                  </a:lnTo>
                  <a:lnTo>
                    <a:pt x="608076" y="121412"/>
                  </a:lnTo>
                  <a:lnTo>
                    <a:pt x="615823" y="113665"/>
                  </a:lnTo>
                  <a:lnTo>
                    <a:pt x="615823" y="94488"/>
                  </a:lnTo>
                  <a:close/>
                </a:path>
                <a:path w="6037580" h="191134">
                  <a:moveTo>
                    <a:pt x="714629" y="86106"/>
                  </a:moveTo>
                  <a:lnTo>
                    <a:pt x="709422" y="80899"/>
                  </a:lnTo>
                  <a:lnTo>
                    <a:pt x="696595" y="80899"/>
                  </a:lnTo>
                  <a:lnTo>
                    <a:pt x="691388" y="86106"/>
                  </a:lnTo>
                  <a:lnTo>
                    <a:pt x="691388" y="98933"/>
                  </a:lnTo>
                  <a:lnTo>
                    <a:pt x="696595" y="104013"/>
                  </a:lnTo>
                  <a:lnTo>
                    <a:pt x="709422" y="104013"/>
                  </a:lnTo>
                  <a:lnTo>
                    <a:pt x="714629" y="98933"/>
                  </a:lnTo>
                  <a:lnTo>
                    <a:pt x="714629" y="86106"/>
                  </a:lnTo>
                  <a:close/>
                </a:path>
                <a:path w="6037580" h="191134">
                  <a:moveTo>
                    <a:pt x="848360" y="48260"/>
                  </a:moveTo>
                  <a:lnTo>
                    <a:pt x="840486" y="40513"/>
                  </a:lnTo>
                  <a:lnTo>
                    <a:pt x="821309" y="40513"/>
                  </a:lnTo>
                  <a:lnTo>
                    <a:pt x="813435" y="48260"/>
                  </a:lnTo>
                  <a:lnTo>
                    <a:pt x="813435" y="67437"/>
                  </a:lnTo>
                  <a:lnTo>
                    <a:pt x="821309" y="75184"/>
                  </a:lnTo>
                  <a:lnTo>
                    <a:pt x="840486" y="75184"/>
                  </a:lnTo>
                  <a:lnTo>
                    <a:pt x="848360" y="67437"/>
                  </a:lnTo>
                  <a:lnTo>
                    <a:pt x="848360" y="48260"/>
                  </a:lnTo>
                  <a:close/>
                </a:path>
                <a:path w="6037580" h="191134">
                  <a:moveTo>
                    <a:pt x="906399" y="152273"/>
                  </a:moveTo>
                  <a:lnTo>
                    <a:pt x="898652" y="144526"/>
                  </a:lnTo>
                  <a:lnTo>
                    <a:pt x="879348" y="144526"/>
                  </a:lnTo>
                  <a:lnTo>
                    <a:pt x="871601" y="152273"/>
                  </a:lnTo>
                  <a:lnTo>
                    <a:pt x="871601" y="171450"/>
                  </a:lnTo>
                  <a:lnTo>
                    <a:pt x="879348" y="179197"/>
                  </a:lnTo>
                  <a:lnTo>
                    <a:pt x="898652" y="179197"/>
                  </a:lnTo>
                  <a:lnTo>
                    <a:pt x="906399" y="171450"/>
                  </a:lnTo>
                  <a:lnTo>
                    <a:pt x="906399" y="152273"/>
                  </a:lnTo>
                  <a:close/>
                </a:path>
                <a:path w="6037580" h="191134">
                  <a:moveTo>
                    <a:pt x="970280" y="30861"/>
                  </a:moveTo>
                  <a:lnTo>
                    <a:pt x="962533" y="23114"/>
                  </a:lnTo>
                  <a:lnTo>
                    <a:pt x="943229" y="23114"/>
                  </a:lnTo>
                  <a:lnTo>
                    <a:pt x="935482" y="30861"/>
                  </a:lnTo>
                  <a:lnTo>
                    <a:pt x="935482" y="50038"/>
                  </a:lnTo>
                  <a:lnTo>
                    <a:pt x="943229" y="57785"/>
                  </a:lnTo>
                  <a:lnTo>
                    <a:pt x="962533" y="57785"/>
                  </a:lnTo>
                  <a:lnTo>
                    <a:pt x="970280" y="50038"/>
                  </a:lnTo>
                  <a:lnTo>
                    <a:pt x="970280" y="30861"/>
                  </a:lnTo>
                  <a:close/>
                </a:path>
                <a:path w="6037580" h="191134">
                  <a:moveTo>
                    <a:pt x="1022604" y="134874"/>
                  </a:moveTo>
                  <a:lnTo>
                    <a:pt x="1014857" y="127127"/>
                  </a:lnTo>
                  <a:lnTo>
                    <a:pt x="995553" y="127127"/>
                  </a:lnTo>
                  <a:lnTo>
                    <a:pt x="987806" y="134874"/>
                  </a:lnTo>
                  <a:lnTo>
                    <a:pt x="987806" y="154051"/>
                  </a:lnTo>
                  <a:lnTo>
                    <a:pt x="995553" y="161798"/>
                  </a:lnTo>
                  <a:lnTo>
                    <a:pt x="1014857" y="161798"/>
                  </a:lnTo>
                  <a:lnTo>
                    <a:pt x="1022604" y="154051"/>
                  </a:lnTo>
                  <a:lnTo>
                    <a:pt x="1022604" y="134874"/>
                  </a:lnTo>
                  <a:close/>
                </a:path>
                <a:path w="6037580" h="191134">
                  <a:moveTo>
                    <a:pt x="1121410" y="82931"/>
                  </a:moveTo>
                  <a:lnTo>
                    <a:pt x="1113663" y="75184"/>
                  </a:lnTo>
                  <a:lnTo>
                    <a:pt x="1094359" y="75184"/>
                  </a:lnTo>
                  <a:lnTo>
                    <a:pt x="1086485" y="82931"/>
                  </a:lnTo>
                  <a:lnTo>
                    <a:pt x="1086485" y="102108"/>
                  </a:lnTo>
                  <a:lnTo>
                    <a:pt x="1094359" y="109855"/>
                  </a:lnTo>
                  <a:lnTo>
                    <a:pt x="1113663" y="109855"/>
                  </a:lnTo>
                  <a:lnTo>
                    <a:pt x="1121410" y="102108"/>
                  </a:lnTo>
                  <a:lnTo>
                    <a:pt x="1121410" y="82931"/>
                  </a:lnTo>
                  <a:close/>
                </a:path>
                <a:path w="6037580" h="191134">
                  <a:moveTo>
                    <a:pt x="1249299" y="117602"/>
                  </a:moveTo>
                  <a:lnTo>
                    <a:pt x="1241425" y="109855"/>
                  </a:lnTo>
                  <a:lnTo>
                    <a:pt x="1222121" y="109855"/>
                  </a:lnTo>
                  <a:lnTo>
                    <a:pt x="1214374" y="117602"/>
                  </a:lnTo>
                  <a:lnTo>
                    <a:pt x="1214374" y="136779"/>
                  </a:lnTo>
                  <a:lnTo>
                    <a:pt x="1222121" y="144526"/>
                  </a:lnTo>
                  <a:lnTo>
                    <a:pt x="1241425" y="144526"/>
                  </a:lnTo>
                  <a:lnTo>
                    <a:pt x="1249299" y="136779"/>
                  </a:lnTo>
                  <a:lnTo>
                    <a:pt x="1249299" y="117602"/>
                  </a:lnTo>
                  <a:close/>
                </a:path>
                <a:path w="6037580" h="191134">
                  <a:moveTo>
                    <a:pt x="1377061" y="71374"/>
                  </a:moveTo>
                  <a:lnTo>
                    <a:pt x="1369314" y="63627"/>
                  </a:lnTo>
                  <a:lnTo>
                    <a:pt x="1350010" y="63627"/>
                  </a:lnTo>
                  <a:lnTo>
                    <a:pt x="1342263" y="71374"/>
                  </a:lnTo>
                  <a:lnTo>
                    <a:pt x="1342263" y="90551"/>
                  </a:lnTo>
                  <a:lnTo>
                    <a:pt x="1350010" y="98298"/>
                  </a:lnTo>
                  <a:lnTo>
                    <a:pt x="1369314" y="98298"/>
                  </a:lnTo>
                  <a:lnTo>
                    <a:pt x="1377061" y="90551"/>
                  </a:lnTo>
                  <a:lnTo>
                    <a:pt x="1377061" y="71374"/>
                  </a:lnTo>
                  <a:close/>
                </a:path>
                <a:path w="6037580" h="191134">
                  <a:moveTo>
                    <a:pt x="1475867" y="19304"/>
                  </a:moveTo>
                  <a:lnTo>
                    <a:pt x="1468120" y="11557"/>
                  </a:lnTo>
                  <a:lnTo>
                    <a:pt x="1448816" y="11557"/>
                  </a:lnTo>
                  <a:lnTo>
                    <a:pt x="1440942" y="19304"/>
                  </a:lnTo>
                  <a:lnTo>
                    <a:pt x="1440942" y="38481"/>
                  </a:lnTo>
                  <a:lnTo>
                    <a:pt x="1448816" y="46228"/>
                  </a:lnTo>
                  <a:lnTo>
                    <a:pt x="1468120" y="46228"/>
                  </a:lnTo>
                  <a:lnTo>
                    <a:pt x="1475867" y="38481"/>
                  </a:lnTo>
                  <a:lnTo>
                    <a:pt x="1475867" y="19304"/>
                  </a:lnTo>
                  <a:close/>
                </a:path>
                <a:path w="6037580" h="191134">
                  <a:moveTo>
                    <a:pt x="1510665" y="152273"/>
                  </a:moveTo>
                  <a:lnTo>
                    <a:pt x="1502918" y="144526"/>
                  </a:lnTo>
                  <a:lnTo>
                    <a:pt x="1483614" y="144526"/>
                  </a:lnTo>
                  <a:lnTo>
                    <a:pt x="1475867" y="152273"/>
                  </a:lnTo>
                  <a:lnTo>
                    <a:pt x="1475867" y="171450"/>
                  </a:lnTo>
                  <a:lnTo>
                    <a:pt x="1483614" y="179197"/>
                  </a:lnTo>
                  <a:lnTo>
                    <a:pt x="1502918" y="179197"/>
                  </a:lnTo>
                  <a:lnTo>
                    <a:pt x="1510665" y="171450"/>
                  </a:lnTo>
                  <a:lnTo>
                    <a:pt x="1510665" y="152273"/>
                  </a:lnTo>
                  <a:close/>
                </a:path>
                <a:path w="6037580" h="191134">
                  <a:moveTo>
                    <a:pt x="1592072" y="100203"/>
                  </a:moveTo>
                  <a:lnTo>
                    <a:pt x="1584325" y="92456"/>
                  </a:lnTo>
                  <a:lnTo>
                    <a:pt x="1565021" y="92456"/>
                  </a:lnTo>
                  <a:lnTo>
                    <a:pt x="1557274" y="100203"/>
                  </a:lnTo>
                  <a:lnTo>
                    <a:pt x="1557274" y="119380"/>
                  </a:lnTo>
                  <a:lnTo>
                    <a:pt x="1565021" y="127127"/>
                  </a:lnTo>
                  <a:lnTo>
                    <a:pt x="1584325" y="127127"/>
                  </a:lnTo>
                  <a:lnTo>
                    <a:pt x="1592072" y="119380"/>
                  </a:lnTo>
                  <a:lnTo>
                    <a:pt x="1592072" y="100203"/>
                  </a:lnTo>
                  <a:close/>
                </a:path>
                <a:path w="6037580" h="191134">
                  <a:moveTo>
                    <a:pt x="1690878" y="25146"/>
                  </a:moveTo>
                  <a:lnTo>
                    <a:pt x="1683004" y="17399"/>
                  </a:lnTo>
                  <a:lnTo>
                    <a:pt x="1663827" y="17399"/>
                  </a:lnTo>
                  <a:lnTo>
                    <a:pt x="1655953" y="25146"/>
                  </a:lnTo>
                  <a:lnTo>
                    <a:pt x="1655953" y="44323"/>
                  </a:lnTo>
                  <a:lnTo>
                    <a:pt x="1663827" y="52070"/>
                  </a:lnTo>
                  <a:lnTo>
                    <a:pt x="1683004" y="52070"/>
                  </a:lnTo>
                  <a:lnTo>
                    <a:pt x="1690878" y="44323"/>
                  </a:lnTo>
                  <a:lnTo>
                    <a:pt x="1690878" y="25146"/>
                  </a:lnTo>
                  <a:close/>
                </a:path>
                <a:path w="6037580" h="191134">
                  <a:moveTo>
                    <a:pt x="1737360" y="134874"/>
                  </a:moveTo>
                  <a:lnTo>
                    <a:pt x="1729486" y="127127"/>
                  </a:lnTo>
                  <a:lnTo>
                    <a:pt x="1710309" y="127127"/>
                  </a:lnTo>
                  <a:lnTo>
                    <a:pt x="1702435" y="134874"/>
                  </a:lnTo>
                  <a:lnTo>
                    <a:pt x="1702435" y="154051"/>
                  </a:lnTo>
                  <a:lnTo>
                    <a:pt x="1710309" y="161798"/>
                  </a:lnTo>
                  <a:lnTo>
                    <a:pt x="1729486" y="161798"/>
                  </a:lnTo>
                  <a:lnTo>
                    <a:pt x="1737360" y="154051"/>
                  </a:lnTo>
                  <a:lnTo>
                    <a:pt x="1737360" y="134874"/>
                  </a:lnTo>
                  <a:close/>
                </a:path>
                <a:path w="6037580" h="191134">
                  <a:moveTo>
                    <a:pt x="1830324" y="59817"/>
                  </a:moveTo>
                  <a:lnTo>
                    <a:pt x="1822450" y="52070"/>
                  </a:lnTo>
                  <a:lnTo>
                    <a:pt x="1803273" y="52070"/>
                  </a:lnTo>
                  <a:lnTo>
                    <a:pt x="1795399" y="59817"/>
                  </a:lnTo>
                  <a:lnTo>
                    <a:pt x="1795399" y="78994"/>
                  </a:lnTo>
                  <a:lnTo>
                    <a:pt x="1803273" y="86741"/>
                  </a:lnTo>
                  <a:lnTo>
                    <a:pt x="1822450" y="86741"/>
                  </a:lnTo>
                  <a:lnTo>
                    <a:pt x="1830324" y="78994"/>
                  </a:lnTo>
                  <a:lnTo>
                    <a:pt x="1830324" y="59817"/>
                  </a:lnTo>
                  <a:close/>
                </a:path>
                <a:path w="6037580" h="191134">
                  <a:moveTo>
                    <a:pt x="1882648" y="152273"/>
                  </a:moveTo>
                  <a:lnTo>
                    <a:pt x="1874774" y="144526"/>
                  </a:lnTo>
                  <a:lnTo>
                    <a:pt x="1855597" y="144526"/>
                  </a:lnTo>
                  <a:lnTo>
                    <a:pt x="1847723" y="152273"/>
                  </a:lnTo>
                  <a:lnTo>
                    <a:pt x="1847723" y="171450"/>
                  </a:lnTo>
                  <a:lnTo>
                    <a:pt x="1855597" y="179197"/>
                  </a:lnTo>
                  <a:lnTo>
                    <a:pt x="1874774" y="179197"/>
                  </a:lnTo>
                  <a:lnTo>
                    <a:pt x="1882648" y="171450"/>
                  </a:lnTo>
                  <a:lnTo>
                    <a:pt x="1882648" y="152273"/>
                  </a:lnTo>
                  <a:close/>
                </a:path>
                <a:path w="6037580" h="191134">
                  <a:moveTo>
                    <a:pt x="1952371" y="19304"/>
                  </a:moveTo>
                  <a:lnTo>
                    <a:pt x="1944497" y="11557"/>
                  </a:lnTo>
                  <a:lnTo>
                    <a:pt x="1925320" y="11557"/>
                  </a:lnTo>
                  <a:lnTo>
                    <a:pt x="1917446" y="19304"/>
                  </a:lnTo>
                  <a:lnTo>
                    <a:pt x="1917446" y="38481"/>
                  </a:lnTo>
                  <a:lnTo>
                    <a:pt x="1925320" y="46228"/>
                  </a:lnTo>
                  <a:lnTo>
                    <a:pt x="1944497" y="46228"/>
                  </a:lnTo>
                  <a:lnTo>
                    <a:pt x="1952371" y="38481"/>
                  </a:lnTo>
                  <a:lnTo>
                    <a:pt x="1952371" y="19304"/>
                  </a:lnTo>
                  <a:close/>
                </a:path>
                <a:path w="6037580" h="191134">
                  <a:moveTo>
                    <a:pt x="1993011" y="157988"/>
                  </a:moveTo>
                  <a:lnTo>
                    <a:pt x="1985264" y="150241"/>
                  </a:lnTo>
                  <a:lnTo>
                    <a:pt x="1965960" y="150241"/>
                  </a:lnTo>
                  <a:lnTo>
                    <a:pt x="1958086" y="157988"/>
                  </a:lnTo>
                  <a:lnTo>
                    <a:pt x="1958086" y="177165"/>
                  </a:lnTo>
                  <a:lnTo>
                    <a:pt x="1965960" y="184912"/>
                  </a:lnTo>
                  <a:lnTo>
                    <a:pt x="1985264" y="184912"/>
                  </a:lnTo>
                  <a:lnTo>
                    <a:pt x="1993011" y="177165"/>
                  </a:lnTo>
                  <a:lnTo>
                    <a:pt x="1993011" y="157988"/>
                  </a:lnTo>
                  <a:close/>
                </a:path>
                <a:path w="6037580" h="191134">
                  <a:moveTo>
                    <a:pt x="2062734" y="82931"/>
                  </a:moveTo>
                  <a:lnTo>
                    <a:pt x="2054987" y="75184"/>
                  </a:lnTo>
                  <a:lnTo>
                    <a:pt x="2035683" y="75184"/>
                  </a:lnTo>
                  <a:lnTo>
                    <a:pt x="2027936" y="82931"/>
                  </a:lnTo>
                  <a:lnTo>
                    <a:pt x="2027936" y="102108"/>
                  </a:lnTo>
                  <a:lnTo>
                    <a:pt x="2035683" y="109855"/>
                  </a:lnTo>
                  <a:lnTo>
                    <a:pt x="2054987" y="109855"/>
                  </a:lnTo>
                  <a:lnTo>
                    <a:pt x="2062734" y="102108"/>
                  </a:lnTo>
                  <a:lnTo>
                    <a:pt x="2062734" y="82931"/>
                  </a:lnTo>
                  <a:close/>
                </a:path>
                <a:path w="6037580" h="191134">
                  <a:moveTo>
                    <a:pt x="2132457" y="25146"/>
                  </a:moveTo>
                  <a:lnTo>
                    <a:pt x="2124710" y="17399"/>
                  </a:lnTo>
                  <a:lnTo>
                    <a:pt x="2105406" y="17399"/>
                  </a:lnTo>
                  <a:lnTo>
                    <a:pt x="2097659" y="25146"/>
                  </a:lnTo>
                  <a:lnTo>
                    <a:pt x="2097659" y="44323"/>
                  </a:lnTo>
                  <a:lnTo>
                    <a:pt x="2105406" y="52070"/>
                  </a:lnTo>
                  <a:lnTo>
                    <a:pt x="2124710" y="52070"/>
                  </a:lnTo>
                  <a:lnTo>
                    <a:pt x="2132457" y="44323"/>
                  </a:lnTo>
                  <a:lnTo>
                    <a:pt x="2132457" y="25146"/>
                  </a:lnTo>
                  <a:close/>
                </a:path>
                <a:path w="6037580" h="191134">
                  <a:moveTo>
                    <a:pt x="2242820" y="77089"/>
                  </a:moveTo>
                  <a:lnTo>
                    <a:pt x="2235073" y="69342"/>
                  </a:lnTo>
                  <a:lnTo>
                    <a:pt x="2215769" y="69342"/>
                  </a:lnTo>
                  <a:lnTo>
                    <a:pt x="2208022" y="77089"/>
                  </a:lnTo>
                  <a:lnTo>
                    <a:pt x="2208022" y="96266"/>
                  </a:lnTo>
                  <a:lnTo>
                    <a:pt x="2215769" y="104013"/>
                  </a:lnTo>
                  <a:lnTo>
                    <a:pt x="2235073" y="104013"/>
                  </a:lnTo>
                  <a:lnTo>
                    <a:pt x="2242820" y="96266"/>
                  </a:lnTo>
                  <a:lnTo>
                    <a:pt x="2242820" y="77089"/>
                  </a:lnTo>
                  <a:close/>
                </a:path>
                <a:path w="6037580" h="191134">
                  <a:moveTo>
                    <a:pt x="2300986" y="163830"/>
                  </a:moveTo>
                  <a:lnTo>
                    <a:pt x="2293112" y="156083"/>
                  </a:lnTo>
                  <a:lnTo>
                    <a:pt x="2273935" y="156083"/>
                  </a:lnTo>
                  <a:lnTo>
                    <a:pt x="2266061" y="163830"/>
                  </a:lnTo>
                  <a:lnTo>
                    <a:pt x="2266061" y="183007"/>
                  </a:lnTo>
                  <a:lnTo>
                    <a:pt x="2273935" y="190754"/>
                  </a:lnTo>
                  <a:lnTo>
                    <a:pt x="2293112" y="190754"/>
                  </a:lnTo>
                  <a:lnTo>
                    <a:pt x="2300986" y="183007"/>
                  </a:lnTo>
                  <a:lnTo>
                    <a:pt x="2300986" y="163830"/>
                  </a:lnTo>
                  <a:close/>
                </a:path>
                <a:path w="6037580" h="191134">
                  <a:moveTo>
                    <a:pt x="2411349" y="106045"/>
                  </a:moveTo>
                  <a:lnTo>
                    <a:pt x="2403602" y="98298"/>
                  </a:lnTo>
                  <a:lnTo>
                    <a:pt x="2384298" y="98298"/>
                  </a:lnTo>
                  <a:lnTo>
                    <a:pt x="2376551" y="106045"/>
                  </a:lnTo>
                  <a:lnTo>
                    <a:pt x="2376551" y="125222"/>
                  </a:lnTo>
                  <a:lnTo>
                    <a:pt x="2384298" y="132969"/>
                  </a:lnTo>
                  <a:lnTo>
                    <a:pt x="2403602" y="132969"/>
                  </a:lnTo>
                  <a:lnTo>
                    <a:pt x="2411349" y="125222"/>
                  </a:lnTo>
                  <a:lnTo>
                    <a:pt x="2411349" y="106045"/>
                  </a:lnTo>
                  <a:close/>
                </a:path>
                <a:path w="6037580" h="191134">
                  <a:moveTo>
                    <a:pt x="2585720" y="94488"/>
                  </a:moveTo>
                  <a:lnTo>
                    <a:pt x="2577846" y="86741"/>
                  </a:lnTo>
                  <a:lnTo>
                    <a:pt x="2558669" y="86741"/>
                  </a:lnTo>
                  <a:lnTo>
                    <a:pt x="2550795" y="94488"/>
                  </a:lnTo>
                  <a:lnTo>
                    <a:pt x="2550795" y="113665"/>
                  </a:lnTo>
                  <a:lnTo>
                    <a:pt x="2558669" y="121412"/>
                  </a:lnTo>
                  <a:lnTo>
                    <a:pt x="2577846" y="121412"/>
                  </a:lnTo>
                  <a:lnTo>
                    <a:pt x="2585720" y="113665"/>
                  </a:lnTo>
                  <a:lnTo>
                    <a:pt x="2585720" y="94488"/>
                  </a:lnTo>
                  <a:close/>
                </a:path>
                <a:path w="6037580" h="191134">
                  <a:moveTo>
                    <a:pt x="2701925" y="129159"/>
                  </a:moveTo>
                  <a:lnTo>
                    <a:pt x="2694051" y="121412"/>
                  </a:lnTo>
                  <a:lnTo>
                    <a:pt x="2674874" y="121412"/>
                  </a:lnTo>
                  <a:lnTo>
                    <a:pt x="2667000" y="129159"/>
                  </a:lnTo>
                  <a:lnTo>
                    <a:pt x="2667000" y="148336"/>
                  </a:lnTo>
                  <a:lnTo>
                    <a:pt x="2674874" y="156083"/>
                  </a:lnTo>
                  <a:lnTo>
                    <a:pt x="2694051" y="156083"/>
                  </a:lnTo>
                  <a:lnTo>
                    <a:pt x="2701925" y="148336"/>
                  </a:lnTo>
                  <a:lnTo>
                    <a:pt x="2701925" y="129159"/>
                  </a:lnTo>
                  <a:close/>
                </a:path>
                <a:path w="6037580" h="191134">
                  <a:moveTo>
                    <a:pt x="2707767" y="19304"/>
                  </a:moveTo>
                  <a:lnTo>
                    <a:pt x="2699893" y="11557"/>
                  </a:lnTo>
                  <a:lnTo>
                    <a:pt x="2680716" y="11557"/>
                  </a:lnTo>
                  <a:lnTo>
                    <a:pt x="2672842" y="19304"/>
                  </a:lnTo>
                  <a:lnTo>
                    <a:pt x="2672842" y="38481"/>
                  </a:lnTo>
                  <a:lnTo>
                    <a:pt x="2680716" y="46228"/>
                  </a:lnTo>
                  <a:lnTo>
                    <a:pt x="2699893" y="46228"/>
                  </a:lnTo>
                  <a:lnTo>
                    <a:pt x="2707767" y="38481"/>
                  </a:lnTo>
                  <a:lnTo>
                    <a:pt x="2707767" y="19304"/>
                  </a:lnTo>
                  <a:close/>
                </a:path>
                <a:path w="6037580" h="191134">
                  <a:moveTo>
                    <a:pt x="2818130" y="88646"/>
                  </a:moveTo>
                  <a:lnTo>
                    <a:pt x="2810383" y="80899"/>
                  </a:lnTo>
                  <a:lnTo>
                    <a:pt x="2791079" y="80899"/>
                  </a:lnTo>
                  <a:lnTo>
                    <a:pt x="2783205" y="88646"/>
                  </a:lnTo>
                  <a:lnTo>
                    <a:pt x="2783205" y="107823"/>
                  </a:lnTo>
                  <a:lnTo>
                    <a:pt x="2791079" y="115570"/>
                  </a:lnTo>
                  <a:lnTo>
                    <a:pt x="2810383" y="115570"/>
                  </a:lnTo>
                  <a:lnTo>
                    <a:pt x="2818130" y="107823"/>
                  </a:lnTo>
                  <a:lnTo>
                    <a:pt x="2818130" y="88646"/>
                  </a:lnTo>
                  <a:close/>
                </a:path>
                <a:path w="6037580" h="191134">
                  <a:moveTo>
                    <a:pt x="2946019" y="88646"/>
                  </a:moveTo>
                  <a:lnTo>
                    <a:pt x="2938145" y="80899"/>
                  </a:lnTo>
                  <a:lnTo>
                    <a:pt x="2918968" y="80899"/>
                  </a:lnTo>
                  <a:lnTo>
                    <a:pt x="2911094" y="88646"/>
                  </a:lnTo>
                  <a:lnTo>
                    <a:pt x="2911094" y="107823"/>
                  </a:lnTo>
                  <a:lnTo>
                    <a:pt x="2918968" y="115570"/>
                  </a:lnTo>
                  <a:lnTo>
                    <a:pt x="2938145" y="115570"/>
                  </a:lnTo>
                  <a:lnTo>
                    <a:pt x="2946019" y="107823"/>
                  </a:lnTo>
                  <a:lnTo>
                    <a:pt x="2946019" y="88646"/>
                  </a:lnTo>
                  <a:close/>
                </a:path>
                <a:path w="6037580" h="191134">
                  <a:moveTo>
                    <a:pt x="3050540" y="59817"/>
                  </a:moveTo>
                  <a:lnTo>
                    <a:pt x="3042793" y="52070"/>
                  </a:lnTo>
                  <a:lnTo>
                    <a:pt x="3023489" y="52070"/>
                  </a:lnTo>
                  <a:lnTo>
                    <a:pt x="3015742" y="59817"/>
                  </a:lnTo>
                  <a:lnTo>
                    <a:pt x="3015742" y="78994"/>
                  </a:lnTo>
                  <a:lnTo>
                    <a:pt x="3023489" y="86741"/>
                  </a:lnTo>
                  <a:lnTo>
                    <a:pt x="3042793" y="86741"/>
                  </a:lnTo>
                  <a:lnTo>
                    <a:pt x="3050540" y="78994"/>
                  </a:lnTo>
                  <a:lnTo>
                    <a:pt x="3050540" y="59817"/>
                  </a:lnTo>
                  <a:close/>
                </a:path>
                <a:path w="6037580" h="191134">
                  <a:moveTo>
                    <a:pt x="3160903" y="146431"/>
                  </a:moveTo>
                  <a:lnTo>
                    <a:pt x="3153156" y="138684"/>
                  </a:lnTo>
                  <a:lnTo>
                    <a:pt x="3133852" y="138684"/>
                  </a:lnTo>
                  <a:lnTo>
                    <a:pt x="3126105" y="146431"/>
                  </a:lnTo>
                  <a:lnTo>
                    <a:pt x="3126105" y="165608"/>
                  </a:lnTo>
                  <a:lnTo>
                    <a:pt x="3133852" y="173355"/>
                  </a:lnTo>
                  <a:lnTo>
                    <a:pt x="3153156" y="173355"/>
                  </a:lnTo>
                  <a:lnTo>
                    <a:pt x="3160903" y="165608"/>
                  </a:lnTo>
                  <a:lnTo>
                    <a:pt x="3160903" y="146431"/>
                  </a:lnTo>
                  <a:close/>
                </a:path>
                <a:path w="6037580" h="191134">
                  <a:moveTo>
                    <a:pt x="3166745" y="30861"/>
                  </a:moveTo>
                  <a:lnTo>
                    <a:pt x="3158998" y="23114"/>
                  </a:lnTo>
                  <a:lnTo>
                    <a:pt x="3139694" y="23114"/>
                  </a:lnTo>
                  <a:lnTo>
                    <a:pt x="3131947" y="30861"/>
                  </a:lnTo>
                  <a:lnTo>
                    <a:pt x="3131947" y="50038"/>
                  </a:lnTo>
                  <a:lnTo>
                    <a:pt x="3139694" y="57785"/>
                  </a:lnTo>
                  <a:lnTo>
                    <a:pt x="3158998" y="57785"/>
                  </a:lnTo>
                  <a:lnTo>
                    <a:pt x="3166745" y="50038"/>
                  </a:lnTo>
                  <a:lnTo>
                    <a:pt x="3166745" y="30861"/>
                  </a:lnTo>
                  <a:close/>
                </a:path>
                <a:path w="6037580" h="191134">
                  <a:moveTo>
                    <a:pt x="3277235" y="129159"/>
                  </a:moveTo>
                  <a:lnTo>
                    <a:pt x="3269361" y="121412"/>
                  </a:lnTo>
                  <a:lnTo>
                    <a:pt x="3250057" y="121412"/>
                  </a:lnTo>
                  <a:lnTo>
                    <a:pt x="3242310" y="129159"/>
                  </a:lnTo>
                  <a:lnTo>
                    <a:pt x="3242310" y="148336"/>
                  </a:lnTo>
                  <a:lnTo>
                    <a:pt x="3250057" y="156083"/>
                  </a:lnTo>
                  <a:lnTo>
                    <a:pt x="3269361" y="156083"/>
                  </a:lnTo>
                  <a:lnTo>
                    <a:pt x="3277235" y="148336"/>
                  </a:lnTo>
                  <a:lnTo>
                    <a:pt x="3277235" y="129159"/>
                  </a:lnTo>
                  <a:close/>
                </a:path>
                <a:path w="6037580" h="191134">
                  <a:moveTo>
                    <a:pt x="3294634" y="7747"/>
                  </a:moveTo>
                  <a:lnTo>
                    <a:pt x="3286760" y="0"/>
                  </a:lnTo>
                  <a:lnTo>
                    <a:pt x="3267583" y="0"/>
                  </a:lnTo>
                  <a:lnTo>
                    <a:pt x="3259709" y="7747"/>
                  </a:lnTo>
                  <a:lnTo>
                    <a:pt x="3259709" y="26924"/>
                  </a:lnTo>
                  <a:lnTo>
                    <a:pt x="3267583" y="34671"/>
                  </a:lnTo>
                  <a:lnTo>
                    <a:pt x="3286760" y="34671"/>
                  </a:lnTo>
                  <a:lnTo>
                    <a:pt x="3294634" y="26924"/>
                  </a:lnTo>
                  <a:lnTo>
                    <a:pt x="3294634" y="7747"/>
                  </a:lnTo>
                  <a:close/>
                </a:path>
                <a:path w="6037580" h="191134">
                  <a:moveTo>
                    <a:pt x="3393440" y="157988"/>
                  </a:moveTo>
                  <a:lnTo>
                    <a:pt x="3385566" y="150241"/>
                  </a:lnTo>
                  <a:lnTo>
                    <a:pt x="3366389" y="150241"/>
                  </a:lnTo>
                  <a:lnTo>
                    <a:pt x="3358515" y="157988"/>
                  </a:lnTo>
                  <a:lnTo>
                    <a:pt x="3358515" y="177165"/>
                  </a:lnTo>
                  <a:lnTo>
                    <a:pt x="3366389" y="184912"/>
                  </a:lnTo>
                  <a:lnTo>
                    <a:pt x="3385566" y="184912"/>
                  </a:lnTo>
                  <a:lnTo>
                    <a:pt x="3393440" y="177165"/>
                  </a:lnTo>
                  <a:lnTo>
                    <a:pt x="3393440" y="157988"/>
                  </a:lnTo>
                  <a:close/>
                </a:path>
                <a:path w="6037580" h="191134">
                  <a:moveTo>
                    <a:pt x="3404997" y="48260"/>
                  </a:moveTo>
                  <a:lnTo>
                    <a:pt x="3397250" y="40513"/>
                  </a:lnTo>
                  <a:lnTo>
                    <a:pt x="3377946" y="40513"/>
                  </a:lnTo>
                  <a:lnTo>
                    <a:pt x="3370199" y="48260"/>
                  </a:lnTo>
                  <a:lnTo>
                    <a:pt x="3370199" y="67437"/>
                  </a:lnTo>
                  <a:lnTo>
                    <a:pt x="3377946" y="75184"/>
                  </a:lnTo>
                  <a:lnTo>
                    <a:pt x="3397250" y="75184"/>
                  </a:lnTo>
                  <a:lnTo>
                    <a:pt x="3404997" y="67437"/>
                  </a:lnTo>
                  <a:lnTo>
                    <a:pt x="3404997" y="48260"/>
                  </a:lnTo>
                  <a:close/>
                </a:path>
                <a:path w="6037580" h="191134">
                  <a:moveTo>
                    <a:pt x="3521202" y="94488"/>
                  </a:moveTo>
                  <a:lnTo>
                    <a:pt x="3513455" y="86741"/>
                  </a:lnTo>
                  <a:lnTo>
                    <a:pt x="3494151" y="86741"/>
                  </a:lnTo>
                  <a:lnTo>
                    <a:pt x="3486404" y="94488"/>
                  </a:lnTo>
                  <a:lnTo>
                    <a:pt x="3486404" y="113665"/>
                  </a:lnTo>
                  <a:lnTo>
                    <a:pt x="3494151" y="121412"/>
                  </a:lnTo>
                  <a:lnTo>
                    <a:pt x="3513455" y="121412"/>
                  </a:lnTo>
                  <a:lnTo>
                    <a:pt x="3521202" y="113665"/>
                  </a:lnTo>
                  <a:lnTo>
                    <a:pt x="3521202" y="94488"/>
                  </a:lnTo>
                  <a:close/>
                </a:path>
                <a:path w="6037580" h="191134">
                  <a:moveTo>
                    <a:pt x="3608324" y="30861"/>
                  </a:moveTo>
                  <a:lnTo>
                    <a:pt x="3600577" y="23114"/>
                  </a:lnTo>
                  <a:lnTo>
                    <a:pt x="3581273" y="23114"/>
                  </a:lnTo>
                  <a:lnTo>
                    <a:pt x="3573526" y="30861"/>
                  </a:lnTo>
                  <a:lnTo>
                    <a:pt x="3573526" y="50038"/>
                  </a:lnTo>
                  <a:lnTo>
                    <a:pt x="3581273" y="57785"/>
                  </a:lnTo>
                  <a:lnTo>
                    <a:pt x="3600577" y="57785"/>
                  </a:lnTo>
                  <a:lnTo>
                    <a:pt x="3608324" y="50038"/>
                  </a:lnTo>
                  <a:lnTo>
                    <a:pt x="3608324" y="30861"/>
                  </a:lnTo>
                  <a:close/>
                </a:path>
                <a:path w="6037580" h="191134">
                  <a:moveTo>
                    <a:pt x="3672332" y="140716"/>
                  </a:moveTo>
                  <a:lnTo>
                    <a:pt x="3664458" y="132969"/>
                  </a:lnTo>
                  <a:lnTo>
                    <a:pt x="3645281" y="132969"/>
                  </a:lnTo>
                  <a:lnTo>
                    <a:pt x="3637407" y="140716"/>
                  </a:lnTo>
                  <a:lnTo>
                    <a:pt x="3637407" y="159893"/>
                  </a:lnTo>
                  <a:lnTo>
                    <a:pt x="3645281" y="167640"/>
                  </a:lnTo>
                  <a:lnTo>
                    <a:pt x="3664458" y="167640"/>
                  </a:lnTo>
                  <a:lnTo>
                    <a:pt x="3672332" y="159893"/>
                  </a:lnTo>
                  <a:lnTo>
                    <a:pt x="3672332" y="140716"/>
                  </a:lnTo>
                  <a:close/>
                </a:path>
                <a:path w="6037580" h="191134">
                  <a:moveTo>
                    <a:pt x="3718814" y="13589"/>
                  </a:moveTo>
                  <a:lnTo>
                    <a:pt x="3710940" y="5842"/>
                  </a:lnTo>
                  <a:lnTo>
                    <a:pt x="3691763" y="5842"/>
                  </a:lnTo>
                  <a:lnTo>
                    <a:pt x="3683889" y="13589"/>
                  </a:lnTo>
                  <a:lnTo>
                    <a:pt x="3683889" y="32766"/>
                  </a:lnTo>
                  <a:lnTo>
                    <a:pt x="3691763" y="40513"/>
                  </a:lnTo>
                  <a:lnTo>
                    <a:pt x="3710940" y="40513"/>
                  </a:lnTo>
                  <a:lnTo>
                    <a:pt x="3718814" y="32766"/>
                  </a:lnTo>
                  <a:lnTo>
                    <a:pt x="3718814" y="13589"/>
                  </a:lnTo>
                  <a:close/>
                </a:path>
                <a:path w="6037580" h="191134">
                  <a:moveTo>
                    <a:pt x="3794379" y="82931"/>
                  </a:moveTo>
                  <a:lnTo>
                    <a:pt x="3786505" y="75184"/>
                  </a:lnTo>
                  <a:lnTo>
                    <a:pt x="3767328" y="75184"/>
                  </a:lnTo>
                  <a:lnTo>
                    <a:pt x="3759454" y="82931"/>
                  </a:lnTo>
                  <a:lnTo>
                    <a:pt x="3759454" y="102108"/>
                  </a:lnTo>
                  <a:lnTo>
                    <a:pt x="3767328" y="109855"/>
                  </a:lnTo>
                  <a:lnTo>
                    <a:pt x="3786505" y="109855"/>
                  </a:lnTo>
                  <a:lnTo>
                    <a:pt x="3794379" y="102108"/>
                  </a:lnTo>
                  <a:lnTo>
                    <a:pt x="3794379" y="82931"/>
                  </a:lnTo>
                  <a:close/>
                </a:path>
                <a:path w="6037580" h="191134">
                  <a:moveTo>
                    <a:pt x="3893058" y="25146"/>
                  </a:moveTo>
                  <a:lnTo>
                    <a:pt x="3885311" y="17399"/>
                  </a:lnTo>
                  <a:lnTo>
                    <a:pt x="3866007" y="17399"/>
                  </a:lnTo>
                  <a:lnTo>
                    <a:pt x="3858260" y="25146"/>
                  </a:lnTo>
                  <a:lnTo>
                    <a:pt x="3858260" y="44323"/>
                  </a:lnTo>
                  <a:lnTo>
                    <a:pt x="3866007" y="52070"/>
                  </a:lnTo>
                  <a:lnTo>
                    <a:pt x="3885311" y="52070"/>
                  </a:lnTo>
                  <a:lnTo>
                    <a:pt x="3893058" y="44323"/>
                  </a:lnTo>
                  <a:lnTo>
                    <a:pt x="3893058" y="25146"/>
                  </a:lnTo>
                  <a:close/>
                </a:path>
                <a:path w="6037580" h="191134">
                  <a:moveTo>
                    <a:pt x="3933825" y="134874"/>
                  </a:moveTo>
                  <a:lnTo>
                    <a:pt x="3925951" y="127127"/>
                  </a:lnTo>
                  <a:lnTo>
                    <a:pt x="3906774" y="127127"/>
                  </a:lnTo>
                  <a:lnTo>
                    <a:pt x="3898900" y="134874"/>
                  </a:lnTo>
                  <a:lnTo>
                    <a:pt x="3898900" y="154051"/>
                  </a:lnTo>
                  <a:lnTo>
                    <a:pt x="3906774" y="161798"/>
                  </a:lnTo>
                  <a:lnTo>
                    <a:pt x="3925951" y="161798"/>
                  </a:lnTo>
                  <a:lnTo>
                    <a:pt x="3933825" y="154051"/>
                  </a:lnTo>
                  <a:lnTo>
                    <a:pt x="3933825" y="134874"/>
                  </a:lnTo>
                  <a:close/>
                </a:path>
                <a:path w="6037580" h="191134">
                  <a:moveTo>
                    <a:pt x="4015105" y="30861"/>
                  </a:moveTo>
                  <a:lnTo>
                    <a:pt x="4007358" y="23114"/>
                  </a:lnTo>
                  <a:lnTo>
                    <a:pt x="3988054" y="23114"/>
                  </a:lnTo>
                  <a:lnTo>
                    <a:pt x="3980307" y="30861"/>
                  </a:lnTo>
                  <a:lnTo>
                    <a:pt x="3980307" y="50038"/>
                  </a:lnTo>
                  <a:lnTo>
                    <a:pt x="3988054" y="57785"/>
                  </a:lnTo>
                  <a:lnTo>
                    <a:pt x="4007358" y="57785"/>
                  </a:lnTo>
                  <a:lnTo>
                    <a:pt x="4015105" y="50038"/>
                  </a:lnTo>
                  <a:lnTo>
                    <a:pt x="4015105" y="30861"/>
                  </a:lnTo>
                  <a:close/>
                </a:path>
                <a:path w="6037580" h="191134">
                  <a:moveTo>
                    <a:pt x="4084828" y="123317"/>
                  </a:moveTo>
                  <a:lnTo>
                    <a:pt x="4077081" y="115570"/>
                  </a:lnTo>
                  <a:lnTo>
                    <a:pt x="4057777" y="115570"/>
                  </a:lnTo>
                  <a:lnTo>
                    <a:pt x="4050030" y="123317"/>
                  </a:lnTo>
                  <a:lnTo>
                    <a:pt x="4050030" y="142494"/>
                  </a:lnTo>
                  <a:lnTo>
                    <a:pt x="4057777" y="150241"/>
                  </a:lnTo>
                  <a:lnTo>
                    <a:pt x="4077081" y="150241"/>
                  </a:lnTo>
                  <a:lnTo>
                    <a:pt x="4084828" y="142494"/>
                  </a:lnTo>
                  <a:lnTo>
                    <a:pt x="4084828" y="123317"/>
                  </a:lnTo>
                  <a:close/>
                </a:path>
                <a:path w="6037580" h="191134">
                  <a:moveTo>
                    <a:pt x="4148836" y="36703"/>
                  </a:moveTo>
                  <a:lnTo>
                    <a:pt x="4140962" y="28956"/>
                  </a:lnTo>
                  <a:lnTo>
                    <a:pt x="4121785" y="28956"/>
                  </a:lnTo>
                  <a:lnTo>
                    <a:pt x="4113911" y="36703"/>
                  </a:lnTo>
                  <a:lnTo>
                    <a:pt x="4113911" y="55880"/>
                  </a:lnTo>
                  <a:lnTo>
                    <a:pt x="4121785" y="63627"/>
                  </a:lnTo>
                  <a:lnTo>
                    <a:pt x="4140962" y="63627"/>
                  </a:lnTo>
                  <a:lnTo>
                    <a:pt x="4148836" y="55880"/>
                  </a:lnTo>
                  <a:lnTo>
                    <a:pt x="4148836" y="36703"/>
                  </a:lnTo>
                  <a:close/>
                </a:path>
                <a:path w="6037580" h="191134">
                  <a:moveTo>
                    <a:pt x="4253357" y="123317"/>
                  </a:moveTo>
                  <a:lnTo>
                    <a:pt x="4245610" y="115570"/>
                  </a:lnTo>
                  <a:lnTo>
                    <a:pt x="4226306" y="115570"/>
                  </a:lnTo>
                  <a:lnTo>
                    <a:pt x="4218559" y="123317"/>
                  </a:lnTo>
                  <a:lnTo>
                    <a:pt x="4218559" y="142494"/>
                  </a:lnTo>
                  <a:lnTo>
                    <a:pt x="4226306" y="150241"/>
                  </a:lnTo>
                  <a:lnTo>
                    <a:pt x="4245610" y="150241"/>
                  </a:lnTo>
                  <a:lnTo>
                    <a:pt x="4253357" y="142494"/>
                  </a:lnTo>
                  <a:lnTo>
                    <a:pt x="4253357" y="123317"/>
                  </a:lnTo>
                  <a:close/>
                </a:path>
                <a:path w="6037580" h="191134">
                  <a:moveTo>
                    <a:pt x="4270756" y="25146"/>
                  </a:moveTo>
                  <a:lnTo>
                    <a:pt x="4263009" y="17399"/>
                  </a:lnTo>
                  <a:lnTo>
                    <a:pt x="4243705" y="17399"/>
                  </a:lnTo>
                  <a:lnTo>
                    <a:pt x="4235958" y="25146"/>
                  </a:lnTo>
                  <a:lnTo>
                    <a:pt x="4235958" y="44323"/>
                  </a:lnTo>
                  <a:lnTo>
                    <a:pt x="4243705" y="52070"/>
                  </a:lnTo>
                  <a:lnTo>
                    <a:pt x="4263009" y="52070"/>
                  </a:lnTo>
                  <a:lnTo>
                    <a:pt x="4270756" y="44323"/>
                  </a:lnTo>
                  <a:lnTo>
                    <a:pt x="4270756" y="25146"/>
                  </a:lnTo>
                  <a:close/>
                </a:path>
                <a:path w="6037580" h="191134">
                  <a:moveTo>
                    <a:pt x="4392803" y="36703"/>
                  </a:moveTo>
                  <a:lnTo>
                    <a:pt x="4385056" y="28956"/>
                  </a:lnTo>
                  <a:lnTo>
                    <a:pt x="4365752" y="28956"/>
                  </a:lnTo>
                  <a:lnTo>
                    <a:pt x="4358005" y="36703"/>
                  </a:lnTo>
                  <a:lnTo>
                    <a:pt x="4358005" y="55880"/>
                  </a:lnTo>
                  <a:lnTo>
                    <a:pt x="4365752" y="63627"/>
                  </a:lnTo>
                  <a:lnTo>
                    <a:pt x="4385056" y="63627"/>
                  </a:lnTo>
                  <a:lnTo>
                    <a:pt x="4392803" y="55880"/>
                  </a:lnTo>
                  <a:lnTo>
                    <a:pt x="4392803" y="36703"/>
                  </a:lnTo>
                  <a:close/>
                </a:path>
                <a:path w="6037580" h="191134">
                  <a:moveTo>
                    <a:pt x="4584573" y="71374"/>
                  </a:moveTo>
                  <a:lnTo>
                    <a:pt x="4576826" y="63627"/>
                  </a:lnTo>
                  <a:lnTo>
                    <a:pt x="4557522" y="63627"/>
                  </a:lnTo>
                  <a:lnTo>
                    <a:pt x="4549775" y="71374"/>
                  </a:lnTo>
                  <a:lnTo>
                    <a:pt x="4549775" y="90551"/>
                  </a:lnTo>
                  <a:lnTo>
                    <a:pt x="4557522" y="98298"/>
                  </a:lnTo>
                  <a:lnTo>
                    <a:pt x="4576826" y="98298"/>
                  </a:lnTo>
                  <a:lnTo>
                    <a:pt x="4584573" y="90551"/>
                  </a:lnTo>
                  <a:lnTo>
                    <a:pt x="4584573" y="71374"/>
                  </a:lnTo>
                  <a:close/>
                </a:path>
                <a:path w="6037580" h="191134">
                  <a:moveTo>
                    <a:pt x="4677537" y="53975"/>
                  </a:moveTo>
                  <a:lnTo>
                    <a:pt x="4669790" y="46228"/>
                  </a:lnTo>
                  <a:lnTo>
                    <a:pt x="4650486" y="46228"/>
                  </a:lnTo>
                  <a:lnTo>
                    <a:pt x="4642739" y="53975"/>
                  </a:lnTo>
                  <a:lnTo>
                    <a:pt x="4642739" y="73152"/>
                  </a:lnTo>
                  <a:lnTo>
                    <a:pt x="4650486" y="80899"/>
                  </a:lnTo>
                  <a:lnTo>
                    <a:pt x="4669790" y="80899"/>
                  </a:lnTo>
                  <a:lnTo>
                    <a:pt x="4677537" y="73152"/>
                  </a:lnTo>
                  <a:lnTo>
                    <a:pt x="4677537" y="53975"/>
                  </a:lnTo>
                  <a:close/>
                </a:path>
                <a:path w="6037580" h="191134">
                  <a:moveTo>
                    <a:pt x="4787900" y="53975"/>
                  </a:moveTo>
                  <a:lnTo>
                    <a:pt x="4780153" y="46228"/>
                  </a:lnTo>
                  <a:lnTo>
                    <a:pt x="4760849" y="46228"/>
                  </a:lnTo>
                  <a:lnTo>
                    <a:pt x="4753102" y="53975"/>
                  </a:lnTo>
                  <a:lnTo>
                    <a:pt x="4753102" y="73152"/>
                  </a:lnTo>
                  <a:lnTo>
                    <a:pt x="4760849" y="80899"/>
                  </a:lnTo>
                  <a:lnTo>
                    <a:pt x="4780153" y="80899"/>
                  </a:lnTo>
                  <a:lnTo>
                    <a:pt x="4787900" y="73152"/>
                  </a:lnTo>
                  <a:lnTo>
                    <a:pt x="4787900" y="53975"/>
                  </a:lnTo>
                  <a:close/>
                </a:path>
                <a:path w="6037580" h="191134">
                  <a:moveTo>
                    <a:pt x="4904232" y="30861"/>
                  </a:moveTo>
                  <a:lnTo>
                    <a:pt x="4896358" y="23114"/>
                  </a:lnTo>
                  <a:lnTo>
                    <a:pt x="4877054" y="23114"/>
                  </a:lnTo>
                  <a:lnTo>
                    <a:pt x="4869307" y="30861"/>
                  </a:lnTo>
                  <a:lnTo>
                    <a:pt x="4869307" y="50038"/>
                  </a:lnTo>
                  <a:lnTo>
                    <a:pt x="4877054" y="57785"/>
                  </a:lnTo>
                  <a:lnTo>
                    <a:pt x="4896358" y="57785"/>
                  </a:lnTo>
                  <a:lnTo>
                    <a:pt x="4904232" y="50038"/>
                  </a:lnTo>
                  <a:lnTo>
                    <a:pt x="4904232" y="30861"/>
                  </a:lnTo>
                  <a:close/>
                </a:path>
                <a:path w="6037580" h="191134">
                  <a:moveTo>
                    <a:pt x="5037836" y="25146"/>
                  </a:moveTo>
                  <a:lnTo>
                    <a:pt x="5029962" y="17399"/>
                  </a:lnTo>
                  <a:lnTo>
                    <a:pt x="5010785" y="17399"/>
                  </a:lnTo>
                  <a:lnTo>
                    <a:pt x="5002911" y="25146"/>
                  </a:lnTo>
                  <a:lnTo>
                    <a:pt x="5002911" y="44323"/>
                  </a:lnTo>
                  <a:lnTo>
                    <a:pt x="5010785" y="52070"/>
                  </a:lnTo>
                  <a:lnTo>
                    <a:pt x="5029962" y="52070"/>
                  </a:lnTo>
                  <a:lnTo>
                    <a:pt x="5037836" y="44323"/>
                  </a:lnTo>
                  <a:lnTo>
                    <a:pt x="5037836" y="25146"/>
                  </a:lnTo>
                  <a:close/>
                </a:path>
                <a:path w="6037580" h="191134">
                  <a:moveTo>
                    <a:pt x="5154041" y="48260"/>
                  </a:moveTo>
                  <a:lnTo>
                    <a:pt x="5146167" y="40513"/>
                  </a:lnTo>
                  <a:lnTo>
                    <a:pt x="5126990" y="40513"/>
                  </a:lnTo>
                  <a:lnTo>
                    <a:pt x="5119116" y="48260"/>
                  </a:lnTo>
                  <a:lnTo>
                    <a:pt x="5119116" y="67437"/>
                  </a:lnTo>
                  <a:lnTo>
                    <a:pt x="5126990" y="75184"/>
                  </a:lnTo>
                  <a:lnTo>
                    <a:pt x="5146167" y="75184"/>
                  </a:lnTo>
                  <a:lnTo>
                    <a:pt x="5154041" y="67437"/>
                  </a:lnTo>
                  <a:lnTo>
                    <a:pt x="5154041" y="48260"/>
                  </a:lnTo>
                  <a:close/>
                </a:path>
                <a:path w="6037580" h="191134">
                  <a:moveTo>
                    <a:pt x="5258562" y="71374"/>
                  </a:moveTo>
                  <a:lnTo>
                    <a:pt x="5250815" y="63627"/>
                  </a:lnTo>
                  <a:lnTo>
                    <a:pt x="5231511" y="63627"/>
                  </a:lnTo>
                  <a:lnTo>
                    <a:pt x="5223764" y="71374"/>
                  </a:lnTo>
                  <a:lnTo>
                    <a:pt x="5223764" y="90551"/>
                  </a:lnTo>
                  <a:lnTo>
                    <a:pt x="5231511" y="98298"/>
                  </a:lnTo>
                  <a:lnTo>
                    <a:pt x="5250815" y="98298"/>
                  </a:lnTo>
                  <a:lnTo>
                    <a:pt x="5258562" y="90551"/>
                  </a:lnTo>
                  <a:lnTo>
                    <a:pt x="5258562" y="71374"/>
                  </a:lnTo>
                  <a:close/>
                </a:path>
                <a:path w="6037580" h="191134">
                  <a:moveTo>
                    <a:pt x="5351653" y="134874"/>
                  </a:moveTo>
                  <a:lnTo>
                    <a:pt x="5343779" y="127127"/>
                  </a:lnTo>
                  <a:lnTo>
                    <a:pt x="5324475" y="127127"/>
                  </a:lnTo>
                  <a:lnTo>
                    <a:pt x="5316728" y="134874"/>
                  </a:lnTo>
                  <a:lnTo>
                    <a:pt x="5316728" y="154051"/>
                  </a:lnTo>
                  <a:lnTo>
                    <a:pt x="5324475" y="161798"/>
                  </a:lnTo>
                  <a:lnTo>
                    <a:pt x="5343779" y="161798"/>
                  </a:lnTo>
                  <a:lnTo>
                    <a:pt x="5351653" y="154051"/>
                  </a:lnTo>
                  <a:lnTo>
                    <a:pt x="5351653" y="134874"/>
                  </a:lnTo>
                  <a:close/>
                </a:path>
                <a:path w="6037580" h="191134">
                  <a:moveTo>
                    <a:pt x="5450332" y="82931"/>
                  </a:moveTo>
                  <a:lnTo>
                    <a:pt x="5442585" y="75184"/>
                  </a:lnTo>
                  <a:lnTo>
                    <a:pt x="5423281" y="75184"/>
                  </a:lnTo>
                  <a:lnTo>
                    <a:pt x="5415534" y="82931"/>
                  </a:lnTo>
                  <a:lnTo>
                    <a:pt x="5415534" y="102108"/>
                  </a:lnTo>
                  <a:lnTo>
                    <a:pt x="5423281" y="109855"/>
                  </a:lnTo>
                  <a:lnTo>
                    <a:pt x="5442585" y="109855"/>
                  </a:lnTo>
                  <a:lnTo>
                    <a:pt x="5450332" y="102108"/>
                  </a:lnTo>
                  <a:lnTo>
                    <a:pt x="5450332" y="82931"/>
                  </a:lnTo>
                  <a:close/>
                </a:path>
                <a:path w="6037580" h="191134">
                  <a:moveTo>
                    <a:pt x="5613019" y="59817"/>
                  </a:moveTo>
                  <a:lnTo>
                    <a:pt x="5605272" y="52070"/>
                  </a:lnTo>
                  <a:lnTo>
                    <a:pt x="5585968" y="52070"/>
                  </a:lnTo>
                  <a:lnTo>
                    <a:pt x="5578221" y="59817"/>
                  </a:lnTo>
                  <a:lnTo>
                    <a:pt x="5578221" y="78994"/>
                  </a:lnTo>
                  <a:lnTo>
                    <a:pt x="5585968" y="86741"/>
                  </a:lnTo>
                  <a:lnTo>
                    <a:pt x="5605272" y="86741"/>
                  </a:lnTo>
                  <a:lnTo>
                    <a:pt x="5613019" y="78994"/>
                  </a:lnTo>
                  <a:lnTo>
                    <a:pt x="5613019" y="59817"/>
                  </a:lnTo>
                  <a:close/>
                </a:path>
                <a:path w="6037580" h="191134">
                  <a:moveTo>
                    <a:pt x="5729351" y="82931"/>
                  </a:moveTo>
                  <a:lnTo>
                    <a:pt x="5721477" y="75184"/>
                  </a:lnTo>
                  <a:lnTo>
                    <a:pt x="5702173" y="75184"/>
                  </a:lnTo>
                  <a:lnTo>
                    <a:pt x="5694426" y="82931"/>
                  </a:lnTo>
                  <a:lnTo>
                    <a:pt x="5694426" y="102108"/>
                  </a:lnTo>
                  <a:lnTo>
                    <a:pt x="5702173" y="109855"/>
                  </a:lnTo>
                  <a:lnTo>
                    <a:pt x="5721477" y="109855"/>
                  </a:lnTo>
                  <a:lnTo>
                    <a:pt x="5729351" y="102108"/>
                  </a:lnTo>
                  <a:lnTo>
                    <a:pt x="5729351" y="82931"/>
                  </a:lnTo>
                  <a:close/>
                </a:path>
                <a:path w="6037580" h="191134">
                  <a:moveTo>
                    <a:pt x="5822315" y="157988"/>
                  </a:moveTo>
                  <a:lnTo>
                    <a:pt x="5814441" y="150241"/>
                  </a:lnTo>
                  <a:lnTo>
                    <a:pt x="5795264" y="150241"/>
                  </a:lnTo>
                  <a:lnTo>
                    <a:pt x="5787390" y="157988"/>
                  </a:lnTo>
                  <a:lnTo>
                    <a:pt x="5787390" y="177165"/>
                  </a:lnTo>
                  <a:lnTo>
                    <a:pt x="5795264" y="184912"/>
                  </a:lnTo>
                  <a:lnTo>
                    <a:pt x="5814441" y="184912"/>
                  </a:lnTo>
                  <a:lnTo>
                    <a:pt x="5822315" y="177165"/>
                  </a:lnTo>
                  <a:lnTo>
                    <a:pt x="5822315" y="157988"/>
                  </a:lnTo>
                  <a:close/>
                </a:path>
                <a:path w="6037580" h="191134">
                  <a:moveTo>
                    <a:pt x="5822315" y="7747"/>
                  </a:moveTo>
                  <a:lnTo>
                    <a:pt x="5814441" y="0"/>
                  </a:lnTo>
                  <a:lnTo>
                    <a:pt x="5795264" y="0"/>
                  </a:lnTo>
                  <a:lnTo>
                    <a:pt x="5787390" y="7747"/>
                  </a:lnTo>
                  <a:lnTo>
                    <a:pt x="5787390" y="26924"/>
                  </a:lnTo>
                  <a:lnTo>
                    <a:pt x="5795264" y="34671"/>
                  </a:lnTo>
                  <a:lnTo>
                    <a:pt x="5814441" y="34671"/>
                  </a:lnTo>
                  <a:lnTo>
                    <a:pt x="5822315" y="26924"/>
                  </a:lnTo>
                  <a:lnTo>
                    <a:pt x="5822315" y="7747"/>
                  </a:lnTo>
                  <a:close/>
                </a:path>
                <a:path w="6037580" h="191134">
                  <a:moveTo>
                    <a:pt x="5920994" y="129159"/>
                  </a:moveTo>
                  <a:lnTo>
                    <a:pt x="5913247" y="121412"/>
                  </a:lnTo>
                  <a:lnTo>
                    <a:pt x="5893943" y="121412"/>
                  </a:lnTo>
                  <a:lnTo>
                    <a:pt x="5886196" y="129159"/>
                  </a:lnTo>
                  <a:lnTo>
                    <a:pt x="5886196" y="148336"/>
                  </a:lnTo>
                  <a:lnTo>
                    <a:pt x="5893943" y="156083"/>
                  </a:lnTo>
                  <a:lnTo>
                    <a:pt x="5913247" y="156083"/>
                  </a:lnTo>
                  <a:lnTo>
                    <a:pt x="5920994" y="148336"/>
                  </a:lnTo>
                  <a:lnTo>
                    <a:pt x="5920994" y="129159"/>
                  </a:lnTo>
                  <a:close/>
                </a:path>
                <a:path w="6037580" h="191134">
                  <a:moveTo>
                    <a:pt x="5932678" y="7747"/>
                  </a:moveTo>
                  <a:lnTo>
                    <a:pt x="5924804" y="0"/>
                  </a:lnTo>
                  <a:lnTo>
                    <a:pt x="5905627" y="0"/>
                  </a:lnTo>
                  <a:lnTo>
                    <a:pt x="5897753" y="7747"/>
                  </a:lnTo>
                  <a:lnTo>
                    <a:pt x="5897753" y="26924"/>
                  </a:lnTo>
                  <a:lnTo>
                    <a:pt x="5905627" y="34671"/>
                  </a:lnTo>
                  <a:lnTo>
                    <a:pt x="5924804" y="34671"/>
                  </a:lnTo>
                  <a:lnTo>
                    <a:pt x="5932678" y="26924"/>
                  </a:lnTo>
                  <a:lnTo>
                    <a:pt x="5932678" y="7747"/>
                  </a:lnTo>
                  <a:close/>
                </a:path>
                <a:path w="6037580" h="191134">
                  <a:moveTo>
                    <a:pt x="6037199" y="65532"/>
                  </a:moveTo>
                  <a:lnTo>
                    <a:pt x="6029452" y="57785"/>
                  </a:lnTo>
                  <a:lnTo>
                    <a:pt x="6010148" y="57785"/>
                  </a:lnTo>
                  <a:lnTo>
                    <a:pt x="6002401" y="65532"/>
                  </a:lnTo>
                  <a:lnTo>
                    <a:pt x="6002401" y="84709"/>
                  </a:lnTo>
                  <a:lnTo>
                    <a:pt x="6010148" y="92456"/>
                  </a:lnTo>
                  <a:lnTo>
                    <a:pt x="6029452" y="92456"/>
                  </a:lnTo>
                  <a:lnTo>
                    <a:pt x="6037199" y="84709"/>
                  </a:lnTo>
                  <a:lnTo>
                    <a:pt x="6037199" y="65532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562985" y="240677"/>
              <a:ext cx="6107430" cy="196850"/>
            </a:xfrm>
            <a:custGeom>
              <a:avLst/>
              <a:gdLst/>
              <a:ahLst/>
              <a:cxnLst/>
              <a:rect l="l" t="t" r="r" b="b"/>
              <a:pathLst>
                <a:path w="6107430" h="196850">
                  <a:moveTo>
                    <a:pt x="34925" y="42405"/>
                  </a:moveTo>
                  <a:lnTo>
                    <a:pt x="27051" y="34658"/>
                  </a:lnTo>
                  <a:lnTo>
                    <a:pt x="7747" y="34658"/>
                  </a:lnTo>
                  <a:lnTo>
                    <a:pt x="0" y="42405"/>
                  </a:lnTo>
                  <a:lnTo>
                    <a:pt x="0" y="61455"/>
                  </a:lnTo>
                  <a:lnTo>
                    <a:pt x="7747" y="69202"/>
                  </a:lnTo>
                  <a:lnTo>
                    <a:pt x="27051" y="69202"/>
                  </a:lnTo>
                  <a:lnTo>
                    <a:pt x="34925" y="61455"/>
                  </a:lnTo>
                  <a:lnTo>
                    <a:pt x="34925" y="42405"/>
                  </a:lnTo>
                  <a:close/>
                </a:path>
                <a:path w="6107430" h="196850">
                  <a:moveTo>
                    <a:pt x="63881" y="152133"/>
                  </a:moveTo>
                  <a:lnTo>
                    <a:pt x="56134" y="144386"/>
                  </a:lnTo>
                  <a:lnTo>
                    <a:pt x="36830" y="144386"/>
                  </a:lnTo>
                  <a:lnTo>
                    <a:pt x="29083" y="152133"/>
                  </a:lnTo>
                  <a:lnTo>
                    <a:pt x="29083" y="171310"/>
                  </a:lnTo>
                  <a:lnTo>
                    <a:pt x="36830" y="179057"/>
                  </a:lnTo>
                  <a:lnTo>
                    <a:pt x="56134" y="179057"/>
                  </a:lnTo>
                  <a:lnTo>
                    <a:pt x="63881" y="171310"/>
                  </a:lnTo>
                  <a:lnTo>
                    <a:pt x="63881" y="152133"/>
                  </a:lnTo>
                  <a:close/>
                </a:path>
                <a:path w="6107430" h="196850">
                  <a:moveTo>
                    <a:pt x="139446" y="25006"/>
                  </a:moveTo>
                  <a:lnTo>
                    <a:pt x="131699" y="17259"/>
                  </a:lnTo>
                  <a:lnTo>
                    <a:pt x="112395" y="17259"/>
                  </a:lnTo>
                  <a:lnTo>
                    <a:pt x="104648" y="25006"/>
                  </a:lnTo>
                  <a:lnTo>
                    <a:pt x="104648" y="44183"/>
                  </a:lnTo>
                  <a:lnTo>
                    <a:pt x="112395" y="51930"/>
                  </a:lnTo>
                  <a:lnTo>
                    <a:pt x="131699" y="51930"/>
                  </a:lnTo>
                  <a:lnTo>
                    <a:pt x="139446" y="44183"/>
                  </a:lnTo>
                  <a:lnTo>
                    <a:pt x="139446" y="25006"/>
                  </a:lnTo>
                  <a:close/>
                </a:path>
                <a:path w="6107430" h="196850">
                  <a:moveTo>
                    <a:pt x="180086" y="146291"/>
                  </a:moveTo>
                  <a:lnTo>
                    <a:pt x="172339" y="138544"/>
                  </a:lnTo>
                  <a:lnTo>
                    <a:pt x="153035" y="138544"/>
                  </a:lnTo>
                  <a:lnTo>
                    <a:pt x="145288" y="146291"/>
                  </a:lnTo>
                  <a:lnTo>
                    <a:pt x="145288" y="165468"/>
                  </a:lnTo>
                  <a:lnTo>
                    <a:pt x="153035" y="173215"/>
                  </a:lnTo>
                  <a:lnTo>
                    <a:pt x="172339" y="173215"/>
                  </a:lnTo>
                  <a:lnTo>
                    <a:pt x="180086" y="165468"/>
                  </a:lnTo>
                  <a:lnTo>
                    <a:pt x="180086" y="146291"/>
                  </a:lnTo>
                  <a:close/>
                </a:path>
                <a:path w="6107430" h="196850">
                  <a:moveTo>
                    <a:pt x="267335" y="59677"/>
                  </a:moveTo>
                  <a:lnTo>
                    <a:pt x="259461" y="51930"/>
                  </a:lnTo>
                  <a:lnTo>
                    <a:pt x="240284" y="51930"/>
                  </a:lnTo>
                  <a:lnTo>
                    <a:pt x="232410" y="59677"/>
                  </a:lnTo>
                  <a:lnTo>
                    <a:pt x="232410" y="78854"/>
                  </a:lnTo>
                  <a:lnTo>
                    <a:pt x="240284" y="86601"/>
                  </a:lnTo>
                  <a:lnTo>
                    <a:pt x="259461" y="86601"/>
                  </a:lnTo>
                  <a:lnTo>
                    <a:pt x="267335" y="78854"/>
                  </a:lnTo>
                  <a:lnTo>
                    <a:pt x="267335" y="59677"/>
                  </a:lnTo>
                  <a:close/>
                </a:path>
                <a:path w="6107430" h="196850">
                  <a:moveTo>
                    <a:pt x="389382" y="88633"/>
                  </a:moveTo>
                  <a:lnTo>
                    <a:pt x="381508" y="80759"/>
                  </a:lnTo>
                  <a:lnTo>
                    <a:pt x="362204" y="80759"/>
                  </a:lnTo>
                  <a:lnTo>
                    <a:pt x="354457" y="88633"/>
                  </a:lnTo>
                  <a:lnTo>
                    <a:pt x="354457" y="107683"/>
                  </a:lnTo>
                  <a:lnTo>
                    <a:pt x="362204" y="115430"/>
                  </a:lnTo>
                  <a:lnTo>
                    <a:pt x="381508" y="115430"/>
                  </a:lnTo>
                  <a:lnTo>
                    <a:pt x="389382" y="107683"/>
                  </a:lnTo>
                  <a:lnTo>
                    <a:pt x="389382" y="88633"/>
                  </a:lnTo>
                  <a:close/>
                </a:path>
                <a:path w="6107430" h="196850">
                  <a:moveTo>
                    <a:pt x="505587" y="140576"/>
                  </a:moveTo>
                  <a:lnTo>
                    <a:pt x="497713" y="132829"/>
                  </a:lnTo>
                  <a:lnTo>
                    <a:pt x="478536" y="132829"/>
                  </a:lnTo>
                  <a:lnTo>
                    <a:pt x="470662" y="140576"/>
                  </a:lnTo>
                  <a:lnTo>
                    <a:pt x="470662" y="159753"/>
                  </a:lnTo>
                  <a:lnTo>
                    <a:pt x="478536" y="167500"/>
                  </a:lnTo>
                  <a:lnTo>
                    <a:pt x="497713" y="167500"/>
                  </a:lnTo>
                  <a:lnTo>
                    <a:pt x="505587" y="159753"/>
                  </a:lnTo>
                  <a:lnTo>
                    <a:pt x="505587" y="140576"/>
                  </a:lnTo>
                  <a:close/>
                </a:path>
                <a:path w="6107430" h="196850">
                  <a:moveTo>
                    <a:pt x="505587" y="13449"/>
                  </a:moveTo>
                  <a:lnTo>
                    <a:pt x="497713" y="5702"/>
                  </a:lnTo>
                  <a:lnTo>
                    <a:pt x="478536" y="5702"/>
                  </a:lnTo>
                  <a:lnTo>
                    <a:pt x="470662" y="13449"/>
                  </a:lnTo>
                  <a:lnTo>
                    <a:pt x="470662" y="32626"/>
                  </a:lnTo>
                  <a:lnTo>
                    <a:pt x="478536" y="40373"/>
                  </a:lnTo>
                  <a:lnTo>
                    <a:pt x="497713" y="40373"/>
                  </a:lnTo>
                  <a:lnTo>
                    <a:pt x="505587" y="32626"/>
                  </a:lnTo>
                  <a:lnTo>
                    <a:pt x="505587" y="13449"/>
                  </a:lnTo>
                  <a:close/>
                </a:path>
                <a:path w="6107430" h="196850">
                  <a:moveTo>
                    <a:pt x="621792" y="129019"/>
                  </a:moveTo>
                  <a:lnTo>
                    <a:pt x="613918" y="121272"/>
                  </a:lnTo>
                  <a:lnTo>
                    <a:pt x="594741" y="121272"/>
                  </a:lnTo>
                  <a:lnTo>
                    <a:pt x="586867" y="129019"/>
                  </a:lnTo>
                  <a:lnTo>
                    <a:pt x="586867" y="148196"/>
                  </a:lnTo>
                  <a:lnTo>
                    <a:pt x="594741" y="155943"/>
                  </a:lnTo>
                  <a:lnTo>
                    <a:pt x="613918" y="155943"/>
                  </a:lnTo>
                  <a:lnTo>
                    <a:pt x="621792" y="148196"/>
                  </a:lnTo>
                  <a:lnTo>
                    <a:pt x="621792" y="129019"/>
                  </a:lnTo>
                  <a:close/>
                </a:path>
                <a:path w="6107430" h="196850">
                  <a:moveTo>
                    <a:pt x="732155" y="111747"/>
                  </a:moveTo>
                  <a:lnTo>
                    <a:pt x="724408" y="103873"/>
                  </a:lnTo>
                  <a:lnTo>
                    <a:pt x="705104" y="103873"/>
                  </a:lnTo>
                  <a:lnTo>
                    <a:pt x="697230" y="111747"/>
                  </a:lnTo>
                  <a:lnTo>
                    <a:pt x="697230" y="130797"/>
                  </a:lnTo>
                  <a:lnTo>
                    <a:pt x="705104" y="138544"/>
                  </a:lnTo>
                  <a:lnTo>
                    <a:pt x="724408" y="138544"/>
                  </a:lnTo>
                  <a:lnTo>
                    <a:pt x="732155" y="130797"/>
                  </a:lnTo>
                  <a:lnTo>
                    <a:pt x="732155" y="111747"/>
                  </a:lnTo>
                  <a:close/>
                </a:path>
                <a:path w="6107430" h="196850">
                  <a:moveTo>
                    <a:pt x="836803" y="129019"/>
                  </a:moveTo>
                  <a:lnTo>
                    <a:pt x="828929" y="121272"/>
                  </a:lnTo>
                  <a:lnTo>
                    <a:pt x="809625" y="121272"/>
                  </a:lnTo>
                  <a:lnTo>
                    <a:pt x="801878" y="129019"/>
                  </a:lnTo>
                  <a:lnTo>
                    <a:pt x="801878" y="148196"/>
                  </a:lnTo>
                  <a:lnTo>
                    <a:pt x="809625" y="155943"/>
                  </a:lnTo>
                  <a:lnTo>
                    <a:pt x="828929" y="155943"/>
                  </a:lnTo>
                  <a:lnTo>
                    <a:pt x="836803" y="148196"/>
                  </a:lnTo>
                  <a:lnTo>
                    <a:pt x="836803" y="129019"/>
                  </a:lnTo>
                  <a:close/>
                </a:path>
                <a:path w="6107430" h="196850">
                  <a:moveTo>
                    <a:pt x="842518" y="13449"/>
                  </a:moveTo>
                  <a:lnTo>
                    <a:pt x="834771" y="5702"/>
                  </a:lnTo>
                  <a:lnTo>
                    <a:pt x="815467" y="5702"/>
                  </a:lnTo>
                  <a:lnTo>
                    <a:pt x="807720" y="13449"/>
                  </a:lnTo>
                  <a:lnTo>
                    <a:pt x="807720" y="32626"/>
                  </a:lnTo>
                  <a:lnTo>
                    <a:pt x="815467" y="40373"/>
                  </a:lnTo>
                  <a:lnTo>
                    <a:pt x="834771" y="40373"/>
                  </a:lnTo>
                  <a:lnTo>
                    <a:pt x="842518" y="32626"/>
                  </a:lnTo>
                  <a:lnTo>
                    <a:pt x="842518" y="13449"/>
                  </a:lnTo>
                  <a:close/>
                </a:path>
                <a:path w="6107430" h="196850">
                  <a:moveTo>
                    <a:pt x="970407" y="88633"/>
                  </a:moveTo>
                  <a:lnTo>
                    <a:pt x="962533" y="80759"/>
                  </a:lnTo>
                  <a:lnTo>
                    <a:pt x="943356" y="80759"/>
                  </a:lnTo>
                  <a:lnTo>
                    <a:pt x="935482" y="88633"/>
                  </a:lnTo>
                  <a:lnTo>
                    <a:pt x="935482" y="107683"/>
                  </a:lnTo>
                  <a:lnTo>
                    <a:pt x="943356" y="115430"/>
                  </a:lnTo>
                  <a:lnTo>
                    <a:pt x="962533" y="115430"/>
                  </a:lnTo>
                  <a:lnTo>
                    <a:pt x="970407" y="107683"/>
                  </a:lnTo>
                  <a:lnTo>
                    <a:pt x="970407" y="88633"/>
                  </a:lnTo>
                  <a:close/>
                </a:path>
                <a:path w="6107430" h="196850">
                  <a:moveTo>
                    <a:pt x="1115695" y="129019"/>
                  </a:moveTo>
                  <a:lnTo>
                    <a:pt x="1107821" y="121272"/>
                  </a:lnTo>
                  <a:lnTo>
                    <a:pt x="1088644" y="121272"/>
                  </a:lnTo>
                  <a:lnTo>
                    <a:pt x="1080770" y="129019"/>
                  </a:lnTo>
                  <a:lnTo>
                    <a:pt x="1080770" y="148196"/>
                  </a:lnTo>
                  <a:lnTo>
                    <a:pt x="1088644" y="155943"/>
                  </a:lnTo>
                  <a:lnTo>
                    <a:pt x="1107821" y="155943"/>
                  </a:lnTo>
                  <a:lnTo>
                    <a:pt x="1115695" y="148196"/>
                  </a:lnTo>
                  <a:lnTo>
                    <a:pt x="1115695" y="129019"/>
                  </a:lnTo>
                  <a:close/>
                </a:path>
                <a:path w="6107430" h="196850">
                  <a:moveTo>
                    <a:pt x="1162177" y="25006"/>
                  </a:moveTo>
                  <a:lnTo>
                    <a:pt x="1154303" y="17259"/>
                  </a:lnTo>
                  <a:lnTo>
                    <a:pt x="1135126" y="17259"/>
                  </a:lnTo>
                  <a:lnTo>
                    <a:pt x="1127252" y="25006"/>
                  </a:lnTo>
                  <a:lnTo>
                    <a:pt x="1127252" y="44183"/>
                  </a:lnTo>
                  <a:lnTo>
                    <a:pt x="1135126" y="51930"/>
                  </a:lnTo>
                  <a:lnTo>
                    <a:pt x="1154303" y="51930"/>
                  </a:lnTo>
                  <a:lnTo>
                    <a:pt x="1162177" y="44183"/>
                  </a:lnTo>
                  <a:lnTo>
                    <a:pt x="1162177" y="25006"/>
                  </a:lnTo>
                  <a:close/>
                </a:path>
                <a:path w="6107430" h="196850">
                  <a:moveTo>
                    <a:pt x="1260983" y="169405"/>
                  </a:moveTo>
                  <a:lnTo>
                    <a:pt x="1253109" y="161658"/>
                  </a:lnTo>
                  <a:lnTo>
                    <a:pt x="1233805" y="161658"/>
                  </a:lnTo>
                  <a:lnTo>
                    <a:pt x="1226058" y="169405"/>
                  </a:lnTo>
                  <a:lnTo>
                    <a:pt x="1226058" y="188582"/>
                  </a:lnTo>
                  <a:lnTo>
                    <a:pt x="1233805" y="196329"/>
                  </a:lnTo>
                  <a:lnTo>
                    <a:pt x="1253109" y="196329"/>
                  </a:lnTo>
                  <a:lnTo>
                    <a:pt x="1260983" y="188582"/>
                  </a:lnTo>
                  <a:lnTo>
                    <a:pt x="1260983" y="169405"/>
                  </a:lnTo>
                  <a:close/>
                </a:path>
                <a:path w="6107430" h="196850">
                  <a:moveTo>
                    <a:pt x="1272540" y="65519"/>
                  </a:moveTo>
                  <a:lnTo>
                    <a:pt x="1264793" y="57645"/>
                  </a:lnTo>
                  <a:lnTo>
                    <a:pt x="1245489" y="57645"/>
                  </a:lnTo>
                  <a:lnTo>
                    <a:pt x="1237742" y="65519"/>
                  </a:lnTo>
                  <a:lnTo>
                    <a:pt x="1237742" y="84569"/>
                  </a:lnTo>
                  <a:lnTo>
                    <a:pt x="1245489" y="92316"/>
                  </a:lnTo>
                  <a:lnTo>
                    <a:pt x="1264793" y="92316"/>
                  </a:lnTo>
                  <a:lnTo>
                    <a:pt x="1272540" y="84569"/>
                  </a:lnTo>
                  <a:lnTo>
                    <a:pt x="1272540" y="65519"/>
                  </a:lnTo>
                  <a:close/>
                </a:path>
                <a:path w="6107430" h="196850">
                  <a:moveTo>
                    <a:pt x="1371346" y="13449"/>
                  </a:moveTo>
                  <a:lnTo>
                    <a:pt x="1363472" y="5702"/>
                  </a:lnTo>
                  <a:lnTo>
                    <a:pt x="1344295" y="5702"/>
                  </a:lnTo>
                  <a:lnTo>
                    <a:pt x="1336421" y="13449"/>
                  </a:lnTo>
                  <a:lnTo>
                    <a:pt x="1336421" y="32626"/>
                  </a:lnTo>
                  <a:lnTo>
                    <a:pt x="1344295" y="40373"/>
                  </a:lnTo>
                  <a:lnTo>
                    <a:pt x="1363472" y="40373"/>
                  </a:lnTo>
                  <a:lnTo>
                    <a:pt x="1371346" y="32626"/>
                  </a:lnTo>
                  <a:lnTo>
                    <a:pt x="1371346" y="13449"/>
                  </a:lnTo>
                  <a:close/>
                </a:path>
                <a:path w="6107430" h="196850">
                  <a:moveTo>
                    <a:pt x="1377188" y="140576"/>
                  </a:moveTo>
                  <a:lnTo>
                    <a:pt x="1369314" y="132829"/>
                  </a:lnTo>
                  <a:lnTo>
                    <a:pt x="1350137" y="132829"/>
                  </a:lnTo>
                  <a:lnTo>
                    <a:pt x="1342263" y="140576"/>
                  </a:lnTo>
                  <a:lnTo>
                    <a:pt x="1342263" y="159753"/>
                  </a:lnTo>
                  <a:lnTo>
                    <a:pt x="1350137" y="167500"/>
                  </a:lnTo>
                  <a:lnTo>
                    <a:pt x="1369314" y="167500"/>
                  </a:lnTo>
                  <a:lnTo>
                    <a:pt x="1377188" y="159753"/>
                  </a:lnTo>
                  <a:lnTo>
                    <a:pt x="1377188" y="140576"/>
                  </a:lnTo>
                  <a:close/>
                </a:path>
                <a:path w="6107430" h="196850">
                  <a:moveTo>
                    <a:pt x="1475867" y="59677"/>
                  </a:moveTo>
                  <a:lnTo>
                    <a:pt x="1468120" y="51930"/>
                  </a:lnTo>
                  <a:lnTo>
                    <a:pt x="1448816" y="51930"/>
                  </a:lnTo>
                  <a:lnTo>
                    <a:pt x="1441069" y="59677"/>
                  </a:lnTo>
                  <a:lnTo>
                    <a:pt x="1441069" y="78854"/>
                  </a:lnTo>
                  <a:lnTo>
                    <a:pt x="1448816" y="86601"/>
                  </a:lnTo>
                  <a:lnTo>
                    <a:pt x="1468120" y="86601"/>
                  </a:lnTo>
                  <a:lnTo>
                    <a:pt x="1475867" y="78854"/>
                  </a:lnTo>
                  <a:lnTo>
                    <a:pt x="1475867" y="59677"/>
                  </a:lnTo>
                  <a:close/>
                </a:path>
                <a:path w="6107430" h="196850">
                  <a:moveTo>
                    <a:pt x="1586357" y="53975"/>
                  </a:moveTo>
                  <a:lnTo>
                    <a:pt x="1578483" y="46101"/>
                  </a:lnTo>
                  <a:lnTo>
                    <a:pt x="1559306" y="46101"/>
                  </a:lnTo>
                  <a:lnTo>
                    <a:pt x="1551432" y="53975"/>
                  </a:lnTo>
                  <a:lnTo>
                    <a:pt x="1551432" y="73025"/>
                  </a:lnTo>
                  <a:lnTo>
                    <a:pt x="1559306" y="80759"/>
                  </a:lnTo>
                  <a:lnTo>
                    <a:pt x="1578483" y="80759"/>
                  </a:lnTo>
                  <a:lnTo>
                    <a:pt x="1586357" y="73025"/>
                  </a:lnTo>
                  <a:lnTo>
                    <a:pt x="1586357" y="53975"/>
                  </a:lnTo>
                  <a:close/>
                </a:path>
                <a:path w="6107430" h="196850">
                  <a:moveTo>
                    <a:pt x="1656080" y="134861"/>
                  </a:moveTo>
                  <a:lnTo>
                    <a:pt x="1648206" y="126987"/>
                  </a:lnTo>
                  <a:lnTo>
                    <a:pt x="1629029" y="126987"/>
                  </a:lnTo>
                  <a:lnTo>
                    <a:pt x="1621155" y="134861"/>
                  </a:lnTo>
                  <a:lnTo>
                    <a:pt x="1621155" y="153911"/>
                  </a:lnTo>
                  <a:lnTo>
                    <a:pt x="1629029" y="161658"/>
                  </a:lnTo>
                  <a:lnTo>
                    <a:pt x="1648206" y="161658"/>
                  </a:lnTo>
                  <a:lnTo>
                    <a:pt x="1656080" y="153911"/>
                  </a:lnTo>
                  <a:lnTo>
                    <a:pt x="1656080" y="134861"/>
                  </a:lnTo>
                  <a:close/>
                </a:path>
                <a:path w="6107430" h="196850">
                  <a:moveTo>
                    <a:pt x="1807083" y="48120"/>
                  </a:moveTo>
                  <a:lnTo>
                    <a:pt x="1799336" y="40373"/>
                  </a:lnTo>
                  <a:lnTo>
                    <a:pt x="1780032" y="40373"/>
                  </a:lnTo>
                  <a:lnTo>
                    <a:pt x="1772285" y="48120"/>
                  </a:lnTo>
                  <a:lnTo>
                    <a:pt x="1772285" y="67297"/>
                  </a:lnTo>
                  <a:lnTo>
                    <a:pt x="1780032" y="75044"/>
                  </a:lnTo>
                  <a:lnTo>
                    <a:pt x="1799336" y="75044"/>
                  </a:lnTo>
                  <a:lnTo>
                    <a:pt x="1807083" y="67297"/>
                  </a:lnTo>
                  <a:lnTo>
                    <a:pt x="1807083" y="48120"/>
                  </a:lnTo>
                  <a:close/>
                </a:path>
                <a:path w="6107430" h="196850">
                  <a:moveTo>
                    <a:pt x="1876806" y="117462"/>
                  </a:moveTo>
                  <a:lnTo>
                    <a:pt x="1869059" y="109728"/>
                  </a:lnTo>
                  <a:lnTo>
                    <a:pt x="1849755" y="109728"/>
                  </a:lnTo>
                  <a:lnTo>
                    <a:pt x="1842008" y="117462"/>
                  </a:lnTo>
                  <a:lnTo>
                    <a:pt x="1842008" y="136639"/>
                  </a:lnTo>
                  <a:lnTo>
                    <a:pt x="1849755" y="144386"/>
                  </a:lnTo>
                  <a:lnTo>
                    <a:pt x="1869059" y="144386"/>
                  </a:lnTo>
                  <a:lnTo>
                    <a:pt x="1876806" y="136639"/>
                  </a:lnTo>
                  <a:lnTo>
                    <a:pt x="1876806" y="117462"/>
                  </a:lnTo>
                  <a:close/>
                </a:path>
                <a:path w="6107430" h="196850">
                  <a:moveTo>
                    <a:pt x="1981454" y="65519"/>
                  </a:moveTo>
                  <a:lnTo>
                    <a:pt x="1973707" y="57645"/>
                  </a:lnTo>
                  <a:lnTo>
                    <a:pt x="1954403" y="57645"/>
                  </a:lnTo>
                  <a:lnTo>
                    <a:pt x="1946529" y="65519"/>
                  </a:lnTo>
                  <a:lnTo>
                    <a:pt x="1946529" y="84569"/>
                  </a:lnTo>
                  <a:lnTo>
                    <a:pt x="1954403" y="92316"/>
                  </a:lnTo>
                  <a:lnTo>
                    <a:pt x="1973707" y="92316"/>
                  </a:lnTo>
                  <a:lnTo>
                    <a:pt x="1981454" y="84569"/>
                  </a:lnTo>
                  <a:lnTo>
                    <a:pt x="1981454" y="65519"/>
                  </a:lnTo>
                  <a:close/>
                </a:path>
                <a:path w="6107430" h="196850">
                  <a:moveTo>
                    <a:pt x="2103501" y="88633"/>
                  </a:moveTo>
                  <a:lnTo>
                    <a:pt x="2095627" y="80759"/>
                  </a:lnTo>
                  <a:lnTo>
                    <a:pt x="2076450" y="80759"/>
                  </a:lnTo>
                  <a:lnTo>
                    <a:pt x="2068576" y="88633"/>
                  </a:lnTo>
                  <a:lnTo>
                    <a:pt x="2068576" y="107683"/>
                  </a:lnTo>
                  <a:lnTo>
                    <a:pt x="2076450" y="115430"/>
                  </a:lnTo>
                  <a:lnTo>
                    <a:pt x="2095627" y="115430"/>
                  </a:lnTo>
                  <a:lnTo>
                    <a:pt x="2103501" y="107683"/>
                  </a:lnTo>
                  <a:lnTo>
                    <a:pt x="2103501" y="88633"/>
                  </a:lnTo>
                  <a:close/>
                </a:path>
                <a:path w="6107430" h="196850">
                  <a:moveTo>
                    <a:pt x="2196465" y="13449"/>
                  </a:moveTo>
                  <a:lnTo>
                    <a:pt x="2188591" y="5702"/>
                  </a:lnTo>
                  <a:lnTo>
                    <a:pt x="2169414" y="5702"/>
                  </a:lnTo>
                  <a:lnTo>
                    <a:pt x="2161540" y="13449"/>
                  </a:lnTo>
                  <a:lnTo>
                    <a:pt x="2161540" y="32626"/>
                  </a:lnTo>
                  <a:lnTo>
                    <a:pt x="2169414" y="40373"/>
                  </a:lnTo>
                  <a:lnTo>
                    <a:pt x="2188591" y="40373"/>
                  </a:lnTo>
                  <a:lnTo>
                    <a:pt x="2196465" y="32626"/>
                  </a:lnTo>
                  <a:lnTo>
                    <a:pt x="2196465" y="13449"/>
                  </a:lnTo>
                  <a:close/>
                </a:path>
                <a:path w="6107430" h="196850">
                  <a:moveTo>
                    <a:pt x="2266188" y="111747"/>
                  </a:moveTo>
                  <a:lnTo>
                    <a:pt x="2258314" y="103873"/>
                  </a:lnTo>
                  <a:lnTo>
                    <a:pt x="2239137" y="103873"/>
                  </a:lnTo>
                  <a:lnTo>
                    <a:pt x="2231263" y="111747"/>
                  </a:lnTo>
                  <a:lnTo>
                    <a:pt x="2231263" y="130797"/>
                  </a:lnTo>
                  <a:lnTo>
                    <a:pt x="2239137" y="138544"/>
                  </a:lnTo>
                  <a:lnTo>
                    <a:pt x="2258314" y="138544"/>
                  </a:lnTo>
                  <a:lnTo>
                    <a:pt x="2266188" y="130797"/>
                  </a:lnTo>
                  <a:lnTo>
                    <a:pt x="2266188" y="111747"/>
                  </a:lnTo>
                  <a:close/>
                </a:path>
                <a:path w="6107430" h="196850">
                  <a:moveTo>
                    <a:pt x="2330069" y="13449"/>
                  </a:moveTo>
                  <a:lnTo>
                    <a:pt x="2322322" y="5702"/>
                  </a:lnTo>
                  <a:lnTo>
                    <a:pt x="2303018" y="5702"/>
                  </a:lnTo>
                  <a:lnTo>
                    <a:pt x="2295271" y="13449"/>
                  </a:lnTo>
                  <a:lnTo>
                    <a:pt x="2295271" y="32626"/>
                  </a:lnTo>
                  <a:lnTo>
                    <a:pt x="2303018" y="40373"/>
                  </a:lnTo>
                  <a:lnTo>
                    <a:pt x="2322322" y="40373"/>
                  </a:lnTo>
                  <a:lnTo>
                    <a:pt x="2330069" y="32626"/>
                  </a:lnTo>
                  <a:lnTo>
                    <a:pt x="2330069" y="13449"/>
                  </a:lnTo>
                  <a:close/>
                </a:path>
                <a:path w="6107430" h="196850">
                  <a:moveTo>
                    <a:pt x="2382393" y="146291"/>
                  </a:moveTo>
                  <a:lnTo>
                    <a:pt x="2374646" y="138544"/>
                  </a:lnTo>
                  <a:lnTo>
                    <a:pt x="2355342" y="138544"/>
                  </a:lnTo>
                  <a:lnTo>
                    <a:pt x="2347468" y="146291"/>
                  </a:lnTo>
                  <a:lnTo>
                    <a:pt x="2347468" y="165468"/>
                  </a:lnTo>
                  <a:lnTo>
                    <a:pt x="2355342" y="173215"/>
                  </a:lnTo>
                  <a:lnTo>
                    <a:pt x="2374646" y="173215"/>
                  </a:lnTo>
                  <a:lnTo>
                    <a:pt x="2382393" y="165468"/>
                  </a:lnTo>
                  <a:lnTo>
                    <a:pt x="2382393" y="146291"/>
                  </a:lnTo>
                  <a:close/>
                </a:path>
                <a:path w="6107430" h="196850">
                  <a:moveTo>
                    <a:pt x="2440559" y="30848"/>
                  </a:moveTo>
                  <a:lnTo>
                    <a:pt x="2432685" y="23101"/>
                  </a:lnTo>
                  <a:lnTo>
                    <a:pt x="2413381" y="23101"/>
                  </a:lnTo>
                  <a:lnTo>
                    <a:pt x="2405634" y="30848"/>
                  </a:lnTo>
                  <a:lnTo>
                    <a:pt x="2405634" y="49898"/>
                  </a:lnTo>
                  <a:lnTo>
                    <a:pt x="2413381" y="57645"/>
                  </a:lnTo>
                  <a:lnTo>
                    <a:pt x="2432685" y="57645"/>
                  </a:lnTo>
                  <a:lnTo>
                    <a:pt x="2440559" y="49898"/>
                  </a:lnTo>
                  <a:lnTo>
                    <a:pt x="2440559" y="30848"/>
                  </a:lnTo>
                  <a:close/>
                </a:path>
                <a:path w="6107430" h="196850">
                  <a:moveTo>
                    <a:pt x="2492756" y="163690"/>
                  </a:moveTo>
                  <a:lnTo>
                    <a:pt x="2485009" y="155943"/>
                  </a:lnTo>
                  <a:lnTo>
                    <a:pt x="2465705" y="155943"/>
                  </a:lnTo>
                  <a:lnTo>
                    <a:pt x="2457958" y="163690"/>
                  </a:lnTo>
                  <a:lnTo>
                    <a:pt x="2457958" y="182867"/>
                  </a:lnTo>
                  <a:lnTo>
                    <a:pt x="2465705" y="190614"/>
                  </a:lnTo>
                  <a:lnTo>
                    <a:pt x="2485009" y="190614"/>
                  </a:lnTo>
                  <a:lnTo>
                    <a:pt x="2492756" y="182867"/>
                  </a:lnTo>
                  <a:lnTo>
                    <a:pt x="2492756" y="163690"/>
                  </a:lnTo>
                  <a:close/>
                </a:path>
                <a:path w="6107430" h="196850">
                  <a:moveTo>
                    <a:pt x="2556764" y="48120"/>
                  </a:moveTo>
                  <a:lnTo>
                    <a:pt x="2548890" y="40373"/>
                  </a:lnTo>
                  <a:lnTo>
                    <a:pt x="2529586" y="40373"/>
                  </a:lnTo>
                  <a:lnTo>
                    <a:pt x="2521839" y="48120"/>
                  </a:lnTo>
                  <a:lnTo>
                    <a:pt x="2521839" y="67297"/>
                  </a:lnTo>
                  <a:lnTo>
                    <a:pt x="2529586" y="75044"/>
                  </a:lnTo>
                  <a:lnTo>
                    <a:pt x="2548890" y="75044"/>
                  </a:lnTo>
                  <a:lnTo>
                    <a:pt x="2556764" y="67297"/>
                  </a:lnTo>
                  <a:lnTo>
                    <a:pt x="2556764" y="48120"/>
                  </a:lnTo>
                  <a:close/>
                </a:path>
                <a:path w="6107430" h="196850">
                  <a:moveTo>
                    <a:pt x="2608961" y="163690"/>
                  </a:moveTo>
                  <a:lnTo>
                    <a:pt x="2601214" y="155943"/>
                  </a:lnTo>
                  <a:lnTo>
                    <a:pt x="2581910" y="155943"/>
                  </a:lnTo>
                  <a:lnTo>
                    <a:pt x="2574163" y="163690"/>
                  </a:lnTo>
                  <a:lnTo>
                    <a:pt x="2574163" y="182867"/>
                  </a:lnTo>
                  <a:lnTo>
                    <a:pt x="2581910" y="190614"/>
                  </a:lnTo>
                  <a:lnTo>
                    <a:pt x="2601214" y="190614"/>
                  </a:lnTo>
                  <a:lnTo>
                    <a:pt x="2608961" y="182867"/>
                  </a:lnTo>
                  <a:lnTo>
                    <a:pt x="2608961" y="163690"/>
                  </a:lnTo>
                  <a:close/>
                </a:path>
                <a:path w="6107430" h="196850">
                  <a:moveTo>
                    <a:pt x="2690368" y="82791"/>
                  </a:moveTo>
                  <a:lnTo>
                    <a:pt x="2682494" y="75044"/>
                  </a:lnTo>
                  <a:lnTo>
                    <a:pt x="2663317" y="75044"/>
                  </a:lnTo>
                  <a:lnTo>
                    <a:pt x="2655443" y="82791"/>
                  </a:lnTo>
                  <a:lnTo>
                    <a:pt x="2655443" y="101968"/>
                  </a:lnTo>
                  <a:lnTo>
                    <a:pt x="2663317" y="109728"/>
                  </a:lnTo>
                  <a:lnTo>
                    <a:pt x="2682494" y="109728"/>
                  </a:lnTo>
                  <a:lnTo>
                    <a:pt x="2690368" y="101968"/>
                  </a:lnTo>
                  <a:lnTo>
                    <a:pt x="2690368" y="82791"/>
                  </a:lnTo>
                  <a:close/>
                </a:path>
                <a:path w="6107430" h="196850">
                  <a:moveTo>
                    <a:pt x="2818130" y="82791"/>
                  </a:moveTo>
                  <a:lnTo>
                    <a:pt x="2810383" y="75044"/>
                  </a:lnTo>
                  <a:lnTo>
                    <a:pt x="2791079" y="75044"/>
                  </a:lnTo>
                  <a:lnTo>
                    <a:pt x="2783332" y="82791"/>
                  </a:lnTo>
                  <a:lnTo>
                    <a:pt x="2783332" y="101968"/>
                  </a:lnTo>
                  <a:lnTo>
                    <a:pt x="2791079" y="109728"/>
                  </a:lnTo>
                  <a:lnTo>
                    <a:pt x="2810383" y="109728"/>
                  </a:lnTo>
                  <a:lnTo>
                    <a:pt x="2818130" y="101968"/>
                  </a:lnTo>
                  <a:lnTo>
                    <a:pt x="2818130" y="82791"/>
                  </a:lnTo>
                  <a:close/>
                </a:path>
                <a:path w="6107430" h="196850">
                  <a:moveTo>
                    <a:pt x="2928620" y="146291"/>
                  </a:moveTo>
                  <a:lnTo>
                    <a:pt x="2920746" y="138544"/>
                  </a:lnTo>
                  <a:lnTo>
                    <a:pt x="2901569" y="138544"/>
                  </a:lnTo>
                  <a:lnTo>
                    <a:pt x="2893695" y="146291"/>
                  </a:lnTo>
                  <a:lnTo>
                    <a:pt x="2893695" y="165468"/>
                  </a:lnTo>
                  <a:lnTo>
                    <a:pt x="2901569" y="173215"/>
                  </a:lnTo>
                  <a:lnTo>
                    <a:pt x="2920746" y="173215"/>
                  </a:lnTo>
                  <a:lnTo>
                    <a:pt x="2928620" y="165468"/>
                  </a:lnTo>
                  <a:lnTo>
                    <a:pt x="2928620" y="146291"/>
                  </a:lnTo>
                  <a:close/>
                </a:path>
                <a:path w="6107430" h="196850">
                  <a:moveTo>
                    <a:pt x="2934462" y="30848"/>
                  </a:moveTo>
                  <a:lnTo>
                    <a:pt x="2926588" y="23101"/>
                  </a:lnTo>
                  <a:lnTo>
                    <a:pt x="2907284" y="23101"/>
                  </a:lnTo>
                  <a:lnTo>
                    <a:pt x="2899537" y="30848"/>
                  </a:lnTo>
                  <a:lnTo>
                    <a:pt x="2899537" y="49898"/>
                  </a:lnTo>
                  <a:lnTo>
                    <a:pt x="2907284" y="57645"/>
                  </a:lnTo>
                  <a:lnTo>
                    <a:pt x="2926588" y="57645"/>
                  </a:lnTo>
                  <a:lnTo>
                    <a:pt x="2934462" y="49898"/>
                  </a:lnTo>
                  <a:lnTo>
                    <a:pt x="2934462" y="30848"/>
                  </a:lnTo>
                  <a:close/>
                </a:path>
                <a:path w="6107430" h="196850">
                  <a:moveTo>
                    <a:pt x="3033141" y="111747"/>
                  </a:moveTo>
                  <a:lnTo>
                    <a:pt x="3025394" y="103873"/>
                  </a:lnTo>
                  <a:lnTo>
                    <a:pt x="3006090" y="103873"/>
                  </a:lnTo>
                  <a:lnTo>
                    <a:pt x="2998343" y="111747"/>
                  </a:lnTo>
                  <a:lnTo>
                    <a:pt x="2998343" y="130797"/>
                  </a:lnTo>
                  <a:lnTo>
                    <a:pt x="3006090" y="138544"/>
                  </a:lnTo>
                  <a:lnTo>
                    <a:pt x="3025394" y="138544"/>
                  </a:lnTo>
                  <a:lnTo>
                    <a:pt x="3033141" y="130797"/>
                  </a:lnTo>
                  <a:lnTo>
                    <a:pt x="3033141" y="111747"/>
                  </a:lnTo>
                  <a:close/>
                </a:path>
                <a:path w="6107430" h="196850">
                  <a:moveTo>
                    <a:pt x="3149346" y="88633"/>
                  </a:moveTo>
                  <a:lnTo>
                    <a:pt x="3141599" y="80759"/>
                  </a:lnTo>
                  <a:lnTo>
                    <a:pt x="3122295" y="80759"/>
                  </a:lnTo>
                  <a:lnTo>
                    <a:pt x="3114548" y="88633"/>
                  </a:lnTo>
                  <a:lnTo>
                    <a:pt x="3114548" y="107683"/>
                  </a:lnTo>
                  <a:lnTo>
                    <a:pt x="3122295" y="115430"/>
                  </a:lnTo>
                  <a:lnTo>
                    <a:pt x="3141599" y="115430"/>
                  </a:lnTo>
                  <a:lnTo>
                    <a:pt x="3149346" y="107683"/>
                  </a:lnTo>
                  <a:lnTo>
                    <a:pt x="3149346" y="88633"/>
                  </a:lnTo>
                  <a:close/>
                </a:path>
                <a:path w="6107430" h="196850">
                  <a:moveTo>
                    <a:pt x="3271393" y="88633"/>
                  </a:moveTo>
                  <a:lnTo>
                    <a:pt x="3263646" y="80759"/>
                  </a:lnTo>
                  <a:lnTo>
                    <a:pt x="3244342" y="80759"/>
                  </a:lnTo>
                  <a:lnTo>
                    <a:pt x="3236595" y="88633"/>
                  </a:lnTo>
                  <a:lnTo>
                    <a:pt x="3236595" y="107683"/>
                  </a:lnTo>
                  <a:lnTo>
                    <a:pt x="3244342" y="115430"/>
                  </a:lnTo>
                  <a:lnTo>
                    <a:pt x="3263646" y="115430"/>
                  </a:lnTo>
                  <a:lnTo>
                    <a:pt x="3271393" y="107683"/>
                  </a:lnTo>
                  <a:lnTo>
                    <a:pt x="3271393" y="88633"/>
                  </a:lnTo>
                  <a:close/>
                </a:path>
                <a:path w="6107430" h="196850">
                  <a:moveTo>
                    <a:pt x="3352800" y="169405"/>
                  </a:moveTo>
                  <a:lnTo>
                    <a:pt x="3344926" y="161658"/>
                  </a:lnTo>
                  <a:lnTo>
                    <a:pt x="3325749" y="161658"/>
                  </a:lnTo>
                  <a:lnTo>
                    <a:pt x="3317875" y="169405"/>
                  </a:lnTo>
                  <a:lnTo>
                    <a:pt x="3317875" y="188582"/>
                  </a:lnTo>
                  <a:lnTo>
                    <a:pt x="3325749" y="196329"/>
                  </a:lnTo>
                  <a:lnTo>
                    <a:pt x="3344926" y="196329"/>
                  </a:lnTo>
                  <a:lnTo>
                    <a:pt x="3352800" y="188582"/>
                  </a:lnTo>
                  <a:lnTo>
                    <a:pt x="3352800" y="169405"/>
                  </a:lnTo>
                  <a:close/>
                </a:path>
                <a:path w="6107430" h="196850">
                  <a:moveTo>
                    <a:pt x="3376041" y="19291"/>
                  </a:moveTo>
                  <a:lnTo>
                    <a:pt x="3368167" y="11544"/>
                  </a:lnTo>
                  <a:lnTo>
                    <a:pt x="3348990" y="11544"/>
                  </a:lnTo>
                  <a:lnTo>
                    <a:pt x="3341116" y="19291"/>
                  </a:lnTo>
                  <a:lnTo>
                    <a:pt x="3341116" y="38341"/>
                  </a:lnTo>
                  <a:lnTo>
                    <a:pt x="3348990" y="46101"/>
                  </a:lnTo>
                  <a:lnTo>
                    <a:pt x="3368167" y="46101"/>
                  </a:lnTo>
                  <a:lnTo>
                    <a:pt x="3376041" y="38341"/>
                  </a:lnTo>
                  <a:lnTo>
                    <a:pt x="3376041" y="19291"/>
                  </a:lnTo>
                  <a:close/>
                </a:path>
                <a:path w="6107430" h="196850">
                  <a:moveTo>
                    <a:pt x="3457321" y="94348"/>
                  </a:moveTo>
                  <a:lnTo>
                    <a:pt x="3449574" y="86601"/>
                  </a:lnTo>
                  <a:lnTo>
                    <a:pt x="3430270" y="86601"/>
                  </a:lnTo>
                  <a:lnTo>
                    <a:pt x="3422523" y="94348"/>
                  </a:lnTo>
                  <a:lnTo>
                    <a:pt x="3422523" y="113525"/>
                  </a:lnTo>
                  <a:lnTo>
                    <a:pt x="3430270" y="121272"/>
                  </a:lnTo>
                  <a:lnTo>
                    <a:pt x="3449574" y="121272"/>
                  </a:lnTo>
                  <a:lnTo>
                    <a:pt x="3457321" y="113525"/>
                  </a:lnTo>
                  <a:lnTo>
                    <a:pt x="3457321" y="94348"/>
                  </a:lnTo>
                  <a:close/>
                </a:path>
                <a:path w="6107430" h="196850">
                  <a:moveTo>
                    <a:pt x="3567811" y="123304"/>
                  </a:moveTo>
                  <a:lnTo>
                    <a:pt x="3559937" y="115430"/>
                  </a:lnTo>
                  <a:lnTo>
                    <a:pt x="3540760" y="115430"/>
                  </a:lnTo>
                  <a:lnTo>
                    <a:pt x="3532886" y="123304"/>
                  </a:lnTo>
                  <a:lnTo>
                    <a:pt x="3532886" y="142354"/>
                  </a:lnTo>
                  <a:lnTo>
                    <a:pt x="3540760" y="150101"/>
                  </a:lnTo>
                  <a:lnTo>
                    <a:pt x="3559937" y="150101"/>
                  </a:lnTo>
                  <a:lnTo>
                    <a:pt x="3567811" y="142354"/>
                  </a:lnTo>
                  <a:lnTo>
                    <a:pt x="3567811" y="123304"/>
                  </a:lnTo>
                  <a:close/>
                </a:path>
                <a:path w="6107430" h="196850">
                  <a:moveTo>
                    <a:pt x="3643249" y="48120"/>
                  </a:moveTo>
                  <a:lnTo>
                    <a:pt x="3635502" y="40373"/>
                  </a:lnTo>
                  <a:lnTo>
                    <a:pt x="3616198" y="40373"/>
                  </a:lnTo>
                  <a:lnTo>
                    <a:pt x="3608451" y="48120"/>
                  </a:lnTo>
                  <a:lnTo>
                    <a:pt x="3608451" y="67297"/>
                  </a:lnTo>
                  <a:lnTo>
                    <a:pt x="3616198" y="75044"/>
                  </a:lnTo>
                  <a:lnTo>
                    <a:pt x="3635502" y="75044"/>
                  </a:lnTo>
                  <a:lnTo>
                    <a:pt x="3643249" y="67297"/>
                  </a:lnTo>
                  <a:lnTo>
                    <a:pt x="3643249" y="48120"/>
                  </a:lnTo>
                  <a:close/>
                </a:path>
                <a:path w="6107430" h="196850">
                  <a:moveTo>
                    <a:pt x="3753739" y="65519"/>
                  </a:moveTo>
                  <a:lnTo>
                    <a:pt x="3745865" y="57645"/>
                  </a:lnTo>
                  <a:lnTo>
                    <a:pt x="3726688" y="57645"/>
                  </a:lnTo>
                  <a:lnTo>
                    <a:pt x="3718814" y="65519"/>
                  </a:lnTo>
                  <a:lnTo>
                    <a:pt x="3718814" y="84569"/>
                  </a:lnTo>
                  <a:lnTo>
                    <a:pt x="3726688" y="92316"/>
                  </a:lnTo>
                  <a:lnTo>
                    <a:pt x="3745865" y="92316"/>
                  </a:lnTo>
                  <a:lnTo>
                    <a:pt x="3753739" y="84569"/>
                  </a:lnTo>
                  <a:lnTo>
                    <a:pt x="3753739" y="65519"/>
                  </a:lnTo>
                  <a:close/>
                </a:path>
                <a:path w="6107430" h="196850">
                  <a:moveTo>
                    <a:pt x="3875786" y="82791"/>
                  </a:moveTo>
                  <a:lnTo>
                    <a:pt x="3867912" y="75044"/>
                  </a:lnTo>
                  <a:lnTo>
                    <a:pt x="3848735" y="75044"/>
                  </a:lnTo>
                  <a:lnTo>
                    <a:pt x="3840861" y="82791"/>
                  </a:lnTo>
                  <a:lnTo>
                    <a:pt x="3840861" y="101968"/>
                  </a:lnTo>
                  <a:lnTo>
                    <a:pt x="3848735" y="109728"/>
                  </a:lnTo>
                  <a:lnTo>
                    <a:pt x="3867912" y="109728"/>
                  </a:lnTo>
                  <a:lnTo>
                    <a:pt x="3875786" y="101968"/>
                  </a:lnTo>
                  <a:lnTo>
                    <a:pt x="3875786" y="82791"/>
                  </a:lnTo>
                  <a:close/>
                </a:path>
                <a:path w="6107430" h="196850">
                  <a:moveTo>
                    <a:pt x="3986149" y="71234"/>
                  </a:moveTo>
                  <a:lnTo>
                    <a:pt x="3978275" y="63500"/>
                  </a:lnTo>
                  <a:lnTo>
                    <a:pt x="3959098" y="63500"/>
                  </a:lnTo>
                  <a:lnTo>
                    <a:pt x="3951224" y="71234"/>
                  </a:lnTo>
                  <a:lnTo>
                    <a:pt x="3951224" y="90424"/>
                  </a:lnTo>
                  <a:lnTo>
                    <a:pt x="3959098" y="98158"/>
                  </a:lnTo>
                  <a:lnTo>
                    <a:pt x="3978275" y="98158"/>
                  </a:lnTo>
                  <a:lnTo>
                    <a:pt x="3986149" y="90424"/>
                  </a:lnTo>
                  <a:lnTo>
                    <a:pt x="3986149" y="71234"/>
                  </a:lnTo>
                  <a:close/>
                </a:path>
                <a:path w="6107430" h="196850">
                  <a:moveTo>
                    <a:pt x="4119753" y="88633"/>
                  </a:moveTo>
                  <a:lnTo>
                    <a:pt x="4112006" y="80759"/>
                  </a:lnTo>
                  <a:lnTo>
                    <a:pt x="4092702" y="80759"/>
                  </a:lnTo>
                  <a:lnTo>
                    <a:pt x="4084955" y="88633"/>
                  </a:lnTo>
                  <a:lnTo>
                    <a:pt x="4084955" y="107683"/>
                  </a:lnTo>
                  <a:lnTo>
                    <a:pt x="4092702" y="115430"/>
                  </a:lnTo>
                  <a:lnTo>
                    <a:pt x="4112006" y="115430"/>
                  </a:lnTo>
                  <a:lnTo>
                    <a:pt x="4119753" y="107683"/>
                  </a:lnTo>
                  <a:lnTo>
                    <a:pt x="4119753" y="88633"/>
                  </a:lnTo>
                  <a:close/>
                </a:path>
                <a:path w="6107430" h="196850">
                  <a:moveTo>
                    <a:pt x="4230243" y="71234"/>
                  </a:moveTo>
                  <a:lnTo>
                    <a:pt x="4222369" y="63500"/>
                  </a:lnTo>
                  <a:lnTo>
                    <a:pt x="4203192" y="63500"/>
                  </a:lnTo>
                  <a:lnTo>
                    <a:pt x="4195318" y="71234"/>
                  </a:lnTo>
                  <a:lnTo>
                    <a:pt x="4195318" y="90424"/>
                  </a:lnTo>
                  <a:lnTo>
                    <a:pt x="4203192" y="98158"/>
                  </a:lnTo>
                  <a:lnTo>
                    <a:pt x="4222369" y="98158"/>
                  </a:lnTo>
                  <a:lnTo>
                    <a:pt x="4230243" y="90424"/>
                  </a:lnTo>
                  <a:lnTo>
                    <a:pt x="4230243" y="71234"/>
                  </a:lnTo>
                  <a:close/>
                </a:path>
                <a:path w="6107430" h="196850">
                  <a:moveTo>
                    <a:pt x="4340606" y="71234"/>
                  </a:moveTo>
                  <a:lnTo>
                    <a:pt x="4332732" y="63500"/>
                  </a:lnTo>
                  <a:lnTo>
                    <a:pt x="4313555" y="63500"/>
                  </a:lnTo>
                  <a:lnTo>
                    <a:pt x="4305681" y="71234"/>
                  </a:lnTo>
                  <a:lnTo>
                    <a:pt x="4305681" y="90424"/>
                  </a:lnTo>
                  <a:lnTo>
                    <a:pt x="4313555" y="98158"/>
                  </a:lnTo>
                  <a:lnTo>
                    <a:pt x="4332732" y="98158"/>
                  </a:lnTo>
                  <a:lnTo>
                    <a:pt x="4340606" y="90424"/>
                  </a:lnTo>
                  <a:lnTo>
                    <a:pt x="4340606" y="71234"/>
                  </a:lnTo>
                  <a:close/>
                </a:path>
                <a:path w="6107430" h="196850">
                  <a:moveTo>
                    <a:pt x="4456811" y="88633"/>
                  </a:moveTo>
                  <a:lnTo>
                    <a:pt x="4449064" y="80759"/>
                  </a:lnTo>
                  <a:lnTo>
                    <a:pt x="4429760" y="80759"/>
                  </a:lnTo>
                  <a:lnTo>
                    <a:pt x="4421886" y="88633"/>
                  </a:lnTo>
                  <a:lnTo>
                    <a:pt x="4421886" y="107683"/>
                  </a:lnTo>
                  <a:lnTo>
                    <a:pt x="4429760" y="115430"/>
                  </a:lnTo>
                  <a:lnTo>
                    <a:pt x="4449064" y="115430"/>
                  </a:lnTo>
                  <a:lnTo>
                    <a:pt x="4456811" y="107683"/>
                  </a:lnTo>
                  <a:lnTo>
                    <a:pt x="4456811" y="88633"/>
                  </a:lnTo>
                  <a:close/>
                </a:path>
                <a:path w="6107430" h="196850">
                  <a:moveTo>
                    <a:pt x="4573016" y="140576"/>
                  </a:moveTo>
                  <a:lnTo>
                    <a:pt x="4565269" y="132829"/>
                  </a:lnTo>
                  <a:lnTo>
                    <a:pt x="4545965" y="132829"/>
                  </a:lnTo>
                  <a:lnTo>
                    <a:pt x="4538218" y="140576"/>
                  </a:lnTo>
                  <a:lnTo>
                    <a:pt x="4538218" y="159753"/>
                  </a:lnTo>
                  <a:lnTo>
                    <a:pt x="4545965" y="167500"/>
                  </a:lnTo>
                  <a:lnTo>
                    <a:pt x="4565269" y="167500"/>
                  </a:lnTo>
                  <a:lnTo>
                    <a:pt x="4573016" y="159753"/>
                  </a:lnTo>
                  <a:lnTo>
                    <a:pt x="4573016" y="140576"/>
                  </a:lnTo>
                  <a:close/>
                </a:path>
                <a:path w="6107430" h="196850">
                  <a:moveTo>
                    <a:pt x="4654423" y="71234"/>
                  </a:moveTo>
                  <a:lnTo>
                    <a:pt x="4646549" y="63500"/>
                  </a:lnTo>
                  <a:lnTo>
                    <a:pt x="4627372" y="63500"/>
                  </a:lnTo>
                  <a:lnTo>
                    <a:pt x="4619498" y="71234"/>
                  </a:lnTo>
                  <a:lnTo>
                    <a:pt x="4619498" y="90424"/>
                  </a:lnTo>
                  <a:lnTo>
                    <a:pt x="4627372" y="98158"/>
                  </a:lnTo>
                  <a:lnTo>
                    <a:pt x="4646549" y="98158"/>
                  </a:lnTo>
                  <a:lnTo>
                    <a:pt x="4654423" y="90424"/>
                  </a:lnTo>
                  <a:lnTo>
                    <a:pt x="4654423" y="71234"/>
                  </a:lnTo>
                  <a:close/>
                </a:path>
                <a:path w="6107430" h="196850">
                  <a:moveTo>
                    <a:pt x="4764786" y="100203"/>
                  </a:moveTo>
                  <a:lnTo>
                    <a:pt x="4756912" y="92316"/>
                  </a:lnTo>
                  <a:lnTo>
                    <a:pt x="4737735" y="92316"/>
                  </a:lnTo>
                  <a:lnTo>
                    <a:pt x="4729861" y="100203"/>
                  </a:lnTo>
                  <a:lnTo>
                    <a:pt x="4729861" y="119240"/>
                  </a:lnTo>
                  <a:lnTo>
                    <a:pt x="4737735" y="126987"/>
                  </a:lnTo>
                  <a:lnTo>
                    <a:pt x="4756912" y="126987"/>
                  </a:lnTo>
                  <a:lnTo>
                    <a:pt x="4764786" y="119240"/>
                  </a:lnTo>
                  <a:lnTo>
                    <a:pt x="4764786" y="100203"/>
                  </a:lnTo>
                  <a:close/>
                </a:path>
                <a:path w="6107430" h="196850">
                  <a:moveTo>
                    <a:pt x="4886833" y="88633"/>
                  </a:moveTo>
                  <a:lnTo>
                    <a:pt x="4878959" y="80759"/>
                  </a:lnTo>
                  <a:lnTo>
                    <a:pt x="4859782" y="80759"/>
                  </a:lnTo>
                  <a:lnTo>
                    <a:pt x="4851908" y="88633"/>
                  </a:lnTo>
                  <a:lnTo>
                    <a:pt x="4851908" y="107683"/>
                  </a:lnTo>
                  <a:lnTo>
                    <a:pt x="4859782" y="115430"/>
                  </a:lnTo>
                  <a:lnTo>
                    <a:pt x="4878959" y="115430"/>
                  </a:lnTo>
                  <a:lnTo>
                    <a:pt x="4886833" y="107683"/>
                  </a:lnTo>
                  <a:lnTo>
                    <a:pt x="4886833" y="88633"/>
                  </a:lnTo>
                  <a:close/>
                </a:path>
                <a:path w="6107430" h="196850">
                  <a:moveTo>
                    <a:pt x="5032121" y="100203"/>
                  </a:moveTo>
                  <a:lnTo>
                    <a:pt x="5024247" y="92316"/>
                  </a:lnTo>
                  <a:lnTo>
                    <a:pt x="5004943" y="92316"/>
                  </a:lnTo>
                  <a:lnTo>
                    <a:pt x="4997196" y="100203"/>
                  </a:lnTo>
                  <a:lnTo>
                    <a:pt x="4997196" y="119240"/>
                  </a:lnTo>
                  <a:lnTo>
                    <a:pt x="5004943" y="126987"/>
                  </a:lnTo>
                  <a:lnTo>
                    <a:pt x="5024247" y="126987"/>
                  </a:lnTo>
                  <a:lnTo>
                    <a:pt x="5032121" y="119240"/>
                  </a:lnTo>
                  <a:lnTo>
                    <a:pt x="5032121" y="100203"/>
                  </a:lnTo>
                  <a:close/>
                </a:path>
                <a:path w="6107430" h="196850">
                  <a:moveTo>
                    <a:pt x="5142484" y="13449"/>
                  </a:moveTo>
                  <a:lnTo>
                    <a:pt x="5134610" y="5702"/>
                  </a:lnTo>
                  <a:lnTo>
                    <a:pt x="5115433" y="5702"/>
                  </a:lnTo>
                  <a:lnTo>
                    <a:pt x="5107559" y="13449"/>
                  </a:lnTo>
                  <a:lnTo>
                    <a:pt x="5107559" y="32626"/>
                  </a:lnTo>
                  <a:lnTo>
                    <a:pt x="5115433" y="40373"/>
                  </a:lnTo>
                  <a:lnTo>
                    <a:pt x="5134610" y="40373"/>
                  </a:lnTo>
                  <a:lnTo>
                    <a:pt x="5142484" y="32626"/>
                  </a:lnTo>
                  <a:lnTo>
                    <a:pt x="5142484" y="13449"/>
                  </a:lnTo>
                  <a:close/>
                </a:path>
                <a:path w="6107430" h="196850">
                  <a:moveTo>
                    <a:pt x="5200523" y="100203"/>
                  </a:moveTo>
                  <a:lnTo>
                    <a:pt x="5192776" y="92316"/>
                  </a:lnTo>
                  <a:lnTo>
                    <a:pt x="5173472" y="92316"/>
                  </a:lnTo>
                  <a:lnTo>
                    <a:pt x="5165725" y="100203"/>
                  </a:lnTo>
                  <a:lnTo>
                    <a:pt x="5165725" y="119240"/>
                  </a:lnTo>
                  <a:lnTo>
                    <a:pt x="5173472" y="126987"/>
                  </a:lnTo>
                  <a:lnTo>
                    <a:pt x="5192776" y="126987"/>
                  </a:lnTo>
                  <a:lnTo>
                    <a:pt x="5200523" y="119240"/>
                  </a:lnTo>
                  <a:lnTo>
                    <a:pt x="5200523" y="100203"/>
                  </a:lnTo>
                  <a:close/>
                </a:path>
                <a:path w="6107430" h="196850">
                  <a:moveTo>
                    <a:pt x="5322570" y="111747"/>
                  </a:moveTo>
                  <a:lnTo>
                    <a:pt x="5314823" y="103873"/>
                  </a:lnTo>
                  <a:lnTo>
                    <a:pt x="5295519" y="103873"/>
                  </a:lnTo>
                  <a:lnTo>
                    <a:pt x="5287772" y="111747"/>
                  </a:lnTo>
                  <a:lnTo>
                    <a:pt x="5287772" y="130797"/>
                  </a:lnTo>
                  <a:lnTo>
                    <a:pt x="5295519" y="138544"/>
                  </a:lnTo>
                  <a:lnTo>
                    <a:pt x="5314823" y="138544"/>
                  </a:lnTo>
                  <a:lnTo>
                    <a:pt x="5322570" y="130797"/>
                  </a:lnTo>
                  <a:lnTo>
                    <a:pt x="5322570" y="111747"/>
                  </a:lnTo>
                  <a:close/>
                </a:path>
                <a:path w="6107430" h="196850">
                  <a:moveTo>
                    <a:pt x="5433060" y="36576"/>
                  </a:moveTo>
                  <a:lnTo>
                    <a:pt x="5425186" y="28816"/>
                  </a:lnTo>
                  <a:lnTo>
                    <a:pt x="5405882" y="28816"/>
                  </a:lnTo>
                  <a:lnTo>
                    <a:pt x="5398135" y="36576"/>
                  </a:lnTo>
                  <a:lnTo>
                    <a:pt x="5398135" y="55753"/>
                  </a:lnTo>
                  <a:lnTo>
                    <a:pt x="5405882" y="63500"/>
                  </a:lnTo>
                  <a:lnTo>
                    <a:pt x="5425186" y="63500"/>
                  </a:lnTo>
                  <a:lnTo>
                    <a:pt x="5433060" y="55753"/>
                  </a:lnTo>
                  <a:lnTo>
                    <a:pt x="5433060" y="36576"/>
                  </a:lnTo>
                  <a:close/>
                </a:path>
                <a:path w="6107430" h="196850">
                  <a:moveTo>
                    <a:pt x="5438775" y="157848"/>
                  </a:moveTo>
                  <a:lnTo>
                    <a:pt x="5431028" y="150101"/>
                  </a:lnTo>
                  <a:lnTo>
                    <a:pt x="5411724" y="150101"/>
                  </a:lnTo>
                  <a:lnTo>
                    <a:pt x="5403977" y="157848"/>
                  </a:lnTo>
                  <a:lnTo>
                    <a:pt x="5403977" y="177025"/>
                  </a:lnTo>
                  <a:lnTo>
                    <a:pt x="5411724" y="184772"/>
                  </a:lnTo>
                  <a:lnTo>
                    <a:pt x="5431028" y="184772"/>
                  </a:lnTo>
                  <a:lnTo>
                    <a:pt x="5438775" y="177025"/>
                  </a:lnTo>
                  <a:lnTo>
                    <a:pt x="5438775" y="157848"/>
                  </a:lnTo>
                  <a:close/>
                </a:path>
                <a:path w="6107430" h="196850">
                  <a:moveTo>
                    <a:pt x="5549265" y="48120"/>
                  </a:moveTo>
                  <a:lnTo>
                    <a:pt x="5541391" y="40373"/>
                  </a:lnTo>
                  <a:lnTo>
                    <a:pt x="5522214" y="40373"/>
                  </a:lnTo>
                  <a:lnTo>
                    <a:pt x="5514340" y="48120"/>
                  </a:lnTo>
                  <a:lnTo>
                    <a:pt x="5514340" y="67297"/>
                  </a:lnTo>
                  <a:lnTo>
                    <a:pt x="5522214" y="75044"/>
                  </a:lnTo>
                  <a:lnTo>
                    <a:pt x="5541391" y="75044"/>
                  </a:lnTo>
                  <a:lnTo>
                    <a:pt x="5549265" y="67297"/>
                  </a:lnTo>
                  <a:lnTo>
                    <a:pt x="5549265" y="48120"/>
                  </a:lnTo>
                  <a:close/>
                </a:path>
                <a:path w="6107430" h="196850">
                  <a:moveTo>
                    <a:pt x="5578221" y="157848"/>
                  </a:moveTo>
                  <a:lnTo>
                    <a:pt x="5570474" y="150101"/>
                  </a:lnTo>
                  <a:lnTo>
                    <a:pt x="5551170" y="150101"/>
                  </a:lnTo>
                  <a:lnTo>
                    <a:pt x="5543423" y="157848"/>
                  </a:lnTo>
                  <a:lnTo>
                    <a:pt x="5543423" y="177025"/>
                  </a:lnTo>
                  <a:lnTo>
                    <a:pt x="5551170" y="184772"/>
                  </a:lnTo>
                  <a:lnTo>
                    <a:pt x="5570474" y="184772"/>
                  </a:lnTo>
                  <a:lnTo>
                    <a:pt x="5578221" y="177025"/>
                  </a:lnTo>
                  <a:lnTo>
                    <a:pt x="5578221" y="157848"/>
                  </a:lnTo>
                  <a:close/>
                </a:path>
                <a:path w="6107430" h="196850">
                  <a:moveTo>
                    <a:pt x="5677027" y="71234"/>
                  </a:moveTo>
                  <a:lnTo>
                    <a:pt x="5669280" y="63500"/>
                  </a:lnTo>
                  <a:lnTo>
                    <a:pt x="5649976" y="63500"/>
                  </a:lnTo>
                  <a:lnTo>
                    <a:pt x="5642229" y="71234"/>
                  </a:lnTo>
                  <a:lnTo>
                    <a:pt x="5642229" y="90424"/>
                  </a:lnTo>
                  <a:lnTo>
                    <a:pt x="5649976" y="98158"/>
                  </a:lnTo>
                  <a:lnTo>
                    <a:pt x="5669280" y="98158"/>
                  </a:lnTo>
                  <a:lnTo>
                    <a:pt x="5677027" y="90424"/>
                  </a:lnTo>
                  <a:lnTo>
                    <a:pt x="5677027" y="71234"/>
                  </a:lnTo>
                  <a:close/>
                </a:path>
                <a:path w="6107430" h="196850">
                  <a:moveTo>
                    <a:pt x="5775833" y="117462"/>
                  </a:moveTo>
                  <a:lnTo>
                    <a:pt x="5768086" y="109728"/>
                  </a:lnTo>
                  <a:lnTo>
                    <a:pt x="5748782" y="109728"/>
                  </a:lnTo>
                  <a:lnTo>
                    <a:pt x="5741035" y="117462"/>
                  </a:lnTo>
                  <a:lnTo>
                    <a:pt x="5741035" y="136639"/>
                  </a:lnTo>
                  <a:lnTo>
                    <a:pt x="5748782" y="144386"/>
                  </a:lnTo>
                  <a:lnTo>
                    <a:pt x="5768086" y="144386"/>
                  </a:lnTo>
                  <a:lnTo>
                    <a:pt x="5775833" y="136639"/>
                  </a:lnTo>
                  <a:lnTo>
                    <a:pt x="5775833" y="117462"/>
                  </a:lnTo>
                  <a:close/>
                </a:path>
                <a:path w="6107430" h="196850">
                  <a:moveTo>
                    <a:pt x="5868797" y="25006"/>
                  </a:moveTo>
                  <a:lnTo>
                    <a:pt x="5861050" y="17259"/>
                  </a:lnTo>
                  <a:lnTo>
                    <a:pt x="5841746" y="17259"/>
                  </a:lnTo>
                  <a:lnTo>
                    <a:pt x="5833999" y="25006"/>
                  </a:lnTo>
                  <a:lnTo>
                    <a:pt x="5833999" y="44183"/>
                  </a:lnTo>
                  <a:lnTo>
                    <a:pt x="5841746" y="51930"/>
                  </a:lnTo>
                  <a:lnTo>
                    <a:pt x="5861050" y="51930"/>
                  </a:lnTo>
                  <a:lnTo>
                    <a:pt x="5868797" y="44183"/>
                  </a:lnTo>
                  <a:lnTo>
                    <a:pt x="5868797" y="25006"/>
                  </a:lnTo>
                  <a:close/>
                </a:path>
                <a:path w="6107430" h="196850">
                  <a:moveTo>
                    <a:pt x="5973445" y="53975"/>
                  </a:moveTo>
                  <a:lnTo>
                    <a:pt x="5965571" y="46101"/>
                  </a:lnTo>
                  <a:lnTo>
                    <a:pt x="5946394" y="46101"/>
                  </a:lnTo>
                  <a:lnTo>
                    <a:pt x="5938520" y="53975"/>
                  </a:lnTo>
                  <a:lnTo>
                    <a:pt x="5938520" y="73025"/>
                  </a:lnTo>
                  <a:lnTo>
                    <a:pt x="5946394" y="80759"/>
                  </a:lnTo>
                  <a:lnTo>
                    <a:pt x="5965571" y="80759"/>
                  </a:lnTo>
                  <a:lnTo>
                    <a:pt x="5973445" y="73025"/>
                  </a:lnTo>
                  <a:lnTo>
                    <a:pt x="5973445" y="53975"/>
                  </a:lnTo>
                  <a:close/>
                </a:path>
                <a:path w="6107430" h="196850">
                  <a:moveTo>
                    <a:pt x="6089650" y="7734"/>
                  </a:moveTo>
                  <a:lnTo>
                    <a:pt x="6081776" y="0"/>
                  </a:lnTo>
                  <a:lnTo>
                    <a:pt x="6062599" y="0"/>
                  </a:lnTo>
                  <a:lnTo>
                    <a:pt x="6054725" y="7734"/>
                  </a:lnTo>
                  <a:lnTo>
                    <a:pt x="6054725" y="26784"/>
                  </a:lnTo>
                  <a:lnTo>
                    <a:pt x="6062599" y="34658"/>
                  </a:lnTo>
                  <a:lnTo>
                    <a:pt x="6081776" y="34658"/>
                  </a:lnTo>
                  <a:lnTo>
                    <a:pt x="6089650" y="26784"/>
                  </a:lnTo>
                  <a:lnTo>
                    <a:pt x="6089650" y="7734"/>
                  </a:lnTo>
                  <a:close/>
                </a:path>
                <a:path w="6107430" h="196850">
                  <a:moveTo>
                    <a:pt x="6107049" y="105905"/>
                  </a:moveTo>
                  <a:lnTo>
                    <a:pt x="6099302" y="98158"/>
                  </a:lnTo>
                  <a:lnTo>
                    <a:pt x="6079998" y="98158"/>
                  </a:lnTo>
                  <a:lnTo>
                    <a:pt x="6072124" y="105905"/>
                  </a:lnTo>
                  <a:lnTo>
                    <a:pt x="6072124" y="125082"/>
                  </a:lnTo>
                  <a:lnTo>
                    <a:pt x="6079998" y="132829"/>
                  </a:lnTo>
                  <a:lnTo>
                    <a:pt x="6099302" y="132829"/>
                  </a:lnTo>
                  <a:lnTo>
                    <a:pt x="6107049" y="125082"/>
                  </a:lnTo>
                  <a:lnTo>
                    <a:pt x="6107049" y="105905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528187" y="78866"/>
              <a:ext cx="6165215" cy="196850"/>
            </a:xfrm>
            <a:custGeom>
              <a:avLst/>
              <a:gdLst/>
              <a:ahLst/>
              <a:cxnLst/>
              <a:rect l="l" t="t" r="r" b="b"/>
              <a:pathLst>
                <a:path w="6165215" h="196850">
                  <a:moveTo>
                    <a:pt x="34798" y="77089"/>
                  </a:moveTo>
                  <a:lnTo>
                    <a:pt x="27051" y="69342"/>
                  </a:lnTo>
                  <a:lnTo>
                    <a:pt x="7747" y="69342"/>
                  </a:lnTo>
                  <a:lnTo>
                    <a:pt x="0" y="77089"/>
                  </a:lnTo>
                  <a:lnTo>
                    <a:pt x="0" y="96139"/>
                  </a:lnTo>
                  <a:lnTo>
                    <a:pt x="7747" y="104013"/>
                  </a:lnTo>
                  <a:lnTo>
                    <a:pt x="27051" y="104013"/>
                  </a:lnTo>
                  <a:lnTo>
                    <a:pt x="34798" y="96139"/>
                  </a:lnTo>
                  <a:lnTo>
                    <a:pt x="34798" y="77089"/>
                  </a:lnTo>
                  <a:close/>
                </a:path>
                <a:path w="6165215" h="196850">
                  <a:moveTo>
                    <a:pt x="133604" y="48133"/>
                  </a:moveTo>
                  <a:lnTo>
                    <a:pt x="125730" y="40386"/>
                  </a:lnTo>
                  <a:lnTo>
                    <a:pt x="106553" y="40386"/>
                  </a:lnTo>
                  <a:lnTo>
                    <a:pt x="98679" y="48133"/>
                  </a:lnTo>
                  <a:lnTo>
                    <a:pt x="98679" y="67310"/>
                  </a:lnTo>
                  <a:lnTo>
                    <a:pt x="106553" y="75057"/>
                  </a:lnTo>
                  <a:lnTo>
                    <a:pt x="125730" y="75057"/>
                  </a:lnTo>
                  <a:lnTo>
                    <a:pt x="133604" y="67310"/>
                  </a:lnTo>
                  <a:lnTo>
                    <a:pt x="133604" y="48133"/>
                  </a:lnTo>
                  <a:close/>
                </a:path>
                <a:path w="6165215" h="196850">
                  <a:moveTo>
                    <a:pt x="267208" y="111760"/>
                  </a:moveTo>
                  <a:lnTo>
                    <a:pt x="259461" y="104013"/>
                  </a:lnTo>
                  <a:lnTo>
                    <a:pt x="240157" y="104013"/>
                  </a:lnTo>
                  <a:lnTo>
                    <a:pt x="232410" y="111760"/>
                  </a:lnTo>
                  <a:lnTo>
                    <a:pt x="232410" y="130810"/>
                  </a:lnTo>
                  <a:lnTo>
                    <a:pt x="240157" y="138684"/>
                  </a:lnTo>
                  <a:lnTo>
                    <a:pt x="259461" y="138684"/>
                  </a:lnTo>
                  <a:lnTo>
                    <a:pt x="267208" y="130810"/>
                  </a:lnTo>
                  <a:lnTo>
                    <a:pt x="267208" y="111760"/>
                  </a:lnTo>
                  <a:close/>
                </a:path>
                <a:path w="6165215" h="196850">
                  <a:moveTo>
                    <a:pt x="360172" y="36576"/>
                  </a:moveTo>
                  <a:lnTo>
                    <a:pt x="352425" y="28829"/>
                  </a:lnTo>
                  <a:lnTo>
                    <a:pt x="333121" y="28829"/>
                  </a:lnTo>
                  <a:lnTo>
                    <a:pt x="325374" y="36576"/>
                  </a:lnTo>
                  <a:lnTo>
                    <a:pt x="325374" y="55753"/>
                  </a:lnTo>
                  <a:lnTo>
                    <a:pt x="333121" y="63500"/>
                  </a:lnTo>
                  <a:lnTo>
                    <a:pt x="352425" y="63500"/>
                  </a:lnTo>
                  <a:lnTo>
                    <a:pt x="360172" y="55753"/>
                  </a:lnTo>
                  <a:lnTo>
                    <a:pt x="360172" y="36576"/>
                  </a:lnTo>
                  <a:close/>
                </a:path>
                <a:path w="6165215" h="196850">
                  <a:moveTo>
                    <a:pt x="412496" y="140589"/>
                  </a:moveTo>
                  <a:lnTo>
                    <a:pt x="404749" y="132842"/>
                  </a:lnTo>
                  <a:lnTo>
                    <a:pt x="385445" y="132842"/>
                  </a:lnTo>
                  <a:lnTo>
                    <a:pt x="377571" y="140589"/>
                  </a:lnTo>
                  <a:lnTo>
                    <a:pt x="377571" y="159766"/>
                  </a:lnTo>
                  <a:lnTo>
                    <a:pt x="385445" y="167513"/>
                  </a:lnTo>
                  <a:lnTo>
                    <a:pt x="404749" y="167513"/>
                  </a:lnTo>
                  <a:lnTo>
                    <a:pt x="412496" y="159766"/>
                  </a:lnTo>
                  <a:lnTo>
                    <a:pt x="412496" y="140589"/>
                  </a:lnTo>
                  <a:close/>
                </a:path>
                <a:path w="6165215" h="196850">
                  <a:moveTo>
                    <a:pt x="482219" y="48133"/>
                  </a:moveTo>
                  <a:lnTo>
                    <a:pt x="474472" y="40386"/>
                  </a:lnTo>
                  <a:lnTo>
                    <a:pt x="455168" y="40386"/>
                  </a:lnTo>
                  <a:lnTo>
                    <a:pt x="447421" y="48133"/>
                  </a:lnTo>
                  <a:lnTo>
                    <a:pt x="447421" y="67310"/>
                  </a:lnTo>
                  <a:lnTo>
                    <a:pt x="455168" y="75057"/>
                  </a:lnTo>
                  <a:lnTo>
                    <a:pt x="474472" y="75057"/>
                  </a:lnTo>
                  <a:lnTo>
                    <a:pt x="482219" y="67310"/>
                  </a:lnTo>
                  <a:lnTo>
                    <a:pt x="482219" y="48133"/>
                  </a:lnTo>
                  <a:close/>
                </a:path>
                <a:path w="6165215" h="196850">
                  <a:moveTo>
                    <a:pt x="610108" y="65532"/>
                  </a:moveTo>
                  <a:lnTo>
                    <a:pt x="602234" y="57785"/>
                  </a:lnTo>
                  <a:lnTo>
                    <a:pt x="583057" y="57785"/>
                  </a:lnTo>
                  <a:lnTo>
                    <a:pt x="575183" y="65532"/>
                  </a:lnTo>
                  <a:lnTo>
                    <a:pt x="575183" y="84709"/>
                  </a:lnTo>
                  <a:lnTo>
                    <a:pt x="583057" y="92456"/>
                  </a:lnTo>
                  <a:lnTo>
                    <a:pt x="602234" y="92456"/>
                  </a:lnTo>
                  <a:lnTo>
                    <a:pt x="610108" y="84709"/>
                  </a:lnTo>
                  <a:lnTo>
                    <a:pt x="610108" y="65532"/>
                  </a:lnTo>
                  <a:close/>
                </a:path>
                <a:path w="6165215" h="196850">
                  <a:moveTo>
                    <a:pt x="656590" y="169545"/>
                  </a:moveTo>
                  <a:lnTo>
                    <a:pt x="648716" y="161810"/>
                  </a:lnTo>
                  <a:lnTo>
                    <a:pt x="629539" y="161810"/>
                  </a:lnTo>
                  <a:lnTo>
                    <a:pt x="621665" y="169545"/>
                  </a:lnTo>
                  <a:lnTo>
                    <a:pt x="621665" y="188595"/>
                  </a:lnTo>
                  <a:lnTo>
                    <a:pt x="629539" y="196469"/>
                  </a:lnTo>
                  <a:lnTo>
                    <a:pt x="648716" y="196469"/>
                  </a:lnTo>
                  <a:lnTo>
                    <a:pt x="656590" y="188595"/>
                  </a:lnTo>
                  <a:lnTo>
                    <a:pt x="656590" y="169545"/>
                  </a:lnTo>
                  <a:close/>
                </a:path>
                <a:path w="6165215" h="196850">
                  <a:moveTo>
                    <a:pt x="761111" y="140589"/>
                  </a:moveTo>
                  <a:lnTo>
                    <a:pt x="753364" y="132842"/>
                  </a:lnTo>
                  <a:lnTo>
                    <a:pt x="734060" y="132842"/>
                  </a:lnTo>
                  <a:lnTo>
                    <a:pt x="726313" y="140589"/>
                  </a:lnTo>
                  <a:lnTo>
                    <a:pt x="726313" y="159766"/>
                  </a:lnTo>
                  <a:lnTo>
                    <a:pt x="734060" y="167513"/>
                  </a:lnTo>
                  <a:lnTo>
                    <a:pt x="753364" y="167513"/>
                  </a:lnTo>
                  <a:lnTo>
                    <a:pt x="761111" y="159766"/>
                  </a:lnTo>
                  <a:lnTo>
                    <a:pt x="761111" y="140589"/>
                  </a:lnTo>
                  <a:close/>
                </a:path>
                <a:path w="6165215" h="196850">
                  <a:moveTo>
                    <a:pt x="778510" y="36576"/>
                  </a:moveTo>
                  <a:lnTo>
                    <a:pt x="770763" y="28829"/>
                  </a:lnTo>
                  <a:lnTo>
                    <a:pt x="751459" y="28829"/>
                  </a:lnTo>
                  <a:lnTo>
                    <a:pt x="743712" y="36576"/>
                  </a:lnTo>
                  <a:lnTo>
                    <a:pt x="743712" y="55753"/>
                  </a:lnTo>
                  <a:lnTo>
                    <a:pt x="751459" y="63500"/>
                  </a:lnTo>
                  <a:lnTo>
                    <a:pt x="770763" y="63500"/>
                  </a:lnTo>
                  <a:lnTo>
                    <a:pt x="778510" y="55753"/>
                  </a:lnTo>
                  <a:lnTo>
                    <a:pt x="778510" y="36576"/>
                  </a:lnTo>
                  <a:close/>
                </a:path>
                <a:path w="6165215" h="196850">
                  <a:moveTo>
                    <a:pt x="894842" y="42418"/>
                  </a:moveTo>
                  <a:lnTo>
                    <a:pt x="886968" y="34671"/>
                  </a:lnTo>
                  <a:lnTo>
                    <a:pt x="867664" y="34671"/>
                  </a:lnTo>
                  <a:lnTo>
                    <a:pt x="859917" y="42418"/>
                  </a:lnTo>
                  <a:lnTo>
                    <a:pt x="859917" y="61595"/>
                  </a:lnTo>
                  <a:lnTo>
                    <a:pt x="867664" y="69342"/>
                  </a:lnTo>
                  <a:lnTo>
                    <a:pt x="886968" y="69342"/>
                  </a:lnTo>
                  <a:lnTo>
                    <a:pt x="894842" y="61595"/>
                  </a:lnTo>
                  <a:lnTo>
                    <a:pt x="894842" y="42418"/>
                  </a:lnTo>
                  <a:close/>
                </a:path>
                <a:path w="6165215" h="196850">
                  <a:moveTo>
                    <a:pt x="981964" y="129032"/>
                  </a:moveTo>
                  <a:lnTo>
                    <a:pt x="974090" y="121285"/>
                  </a:lnTo>
                  <a:lnTo>
                    <a:pt x="954913" y="121285"/>
                  </a:lnTo>
                  <a:lnTo>
                    <a:pt x="947039" y="129032"/>
                  </a:lnTo>
                  <a:lnTo>
                    <a:pt x="947039" y="148209"/>
                  </a:lnTo>
                  <a:lnTo>
                    <a:pt x="954913" y="155956"/>
                  </a:lnTo>
                  <a:lnTo>
                    <a:pt x="974090" y="155956"/>
                  </a:lnTo>
                  <a:lnTo>
                    <a:pt x="981964" y="148209"/>
                  </a:lnTo>
                  <a:lnTo>
                    <a:pt x="981964" y="129032"/>
                  </a:lnTo>
                  <a:close/>
                </a:path>
                <a:path w="6165215" h="196850">
                  <a:moveTo>
                    <a:pt x="1028446" y="19304"/>
                  </a:moveTo>
                  <a:lnTo>
                    <a:pt x="1020572" y="11557"/>
                  </a:lnTo>
                  <a:lnTo>
                    <a:pt x="1001395" y="11557"/>
                  </a:lnTo>
                  <a:lnTo>
                    <a:pt x="993521" y="19304"/>
                  </a:lnTo>
                  <a:lnTo>
                    <a:pt x="993521" y="38481"/>
                  </a:lnTo>
                  <a:lnTo>
                    <a:pt x="1001395" y="46228"/>
                  </a:lnTo>
                  <a:lnTo>
                    <a:pt x="1020572" y="46228"/>
                  </a:lnTo>
                  <a:lnTo>
                    <a:pt x="1028446" y="38481"/>
                  </a:lnTo>
                  <a:lnTo>
                    <a:pt x="1028446" y="19304"/>
                  </a:lnTo>
                  <a:close/>
                </a:path>
                <a:path w="6165215" h="196850">
                  <a:moveTo>
                    <a:pt x="1092327" y="152158"/>
                  </a:moveTo>
                  <a:lnTo>
                    <a:pt x="1084580" y="144411"/>
                  </a:lnTo>
                  <a:lnTo>
                    <a:pt x="1065276" y="144411"/>
                  </a:lnTo>
                  <a:lnTo>
                    <a:pt x="1057529" y="152158"/>
                  </a:lnTo>
                  <a:lnTo>
                    <a:pt x="1057529" y="171335"/>
                  </a:lnTo>
                  <a:lnTo>
                    <a:pt x="1065276" y="179070"/>
                  </a:lnTo>
                  <a:lnTo>
                    <a:pt x="1084580" y="179070"/>
                  </a:lnTo>
                  <a:lnTo>
                    <a:pt x="1092327" y="171335"/>
                  </a:lnTo>
                  <a:lnTo>
                    <a:pt x="1092327" y="152158"/>
                  </a:lnTo>
                  <a:close/>
                </a:path>
                <a:path w="6165215" h="196850">
                  <a:moveTo>
                    <a:pt x="1156208" y="48133"/>
                  </a:moveTo>
                  <a:lnTo>
                    <a:pt x="1148461" y="40386"/>
                  </a:lnTo>
                  <a:lnTo>
                    <a:pt x="1129157" y="40386"/>
                  </a:lnTo>
                  <a:lnTo>
                    <a:pt x="1121410" y="48133"/>
                  </a:lnTo>
                  <a:lnTo>
                    <a:pt x="1121410" y="67310"/>
                  </a:lnTo>
                  <a:lnTo>
                    <a:pt x="1129157" y="75057"/>
                  </a:lnTo>
                  <a:lnTo>
                    <a:pt x="1148461" y="75057"/>
                  </a:lnTo>
                  <a:lnTo>
                    <a:pt x="1156208" y="67310"/>
                  </a:lnTo>
                  <a:lnTo>
                    <a:pt x="1156208" y="48133"/>
                  </a:lnTo>
                  <a:close/>
                </a:path>
                <a:path w="6165215" h="196850">
                  <a:moveTo>
                    <a:pt x="1278255" y="94361"/>
                  </a:moveTo>
                  <a:lnTo>
                    <a:pt x="1270508" y="86614"/>
                  </a:lnTo>
                  <a:lnTo>
                    <a:pt x="1251204" y="86614"/>
                  </a:lnTo>
                  <a:lnTo>
                    <a:pt x="1243457" y="94361"/>
                  </a:lnTo>
                  <a:lnTo>
                    <a:pt x="1243457" y="113538"/>
                  </a:lnTo>
                  <a:lnTo>
                    <a:pt x="1251204" y="121285"/>
                  </a:lnTo>
                  <a:lnTo>
                    <a:pt x="1270508" y="121285"/>
                  </a:lnTo>
                  <a:lnTo>
                    <a:pt x="1278255" y="113538"/>
                  </a:lnTo>
                  <a:lnTo>
                    <a:pt x="1278255" y="94361"/>
                  </a:lnTo>
                  <a:close/>
                </a:path>
                <a:path w="6165215" h="196850">
                  <a:moveTo>
                    <a:pt x="1382903" y="53975"/>
                  </a:moveTo>
                  <a:lnTo>
                    <a:pt x="1375029" y="46228"/>
                  </a:lnTo>
                  <a:lnTo>
                    <a:pt x="1355852" y="46228"/>
                  </a:lnTo>
                  <a:lnTo>
                    <a:pt x="1347978" y="53975"/>
                  </a:lnTo>
                  <a:lnTo>
                    <a:pt x="1347978" y="73152"/>
                  </a:lnTo>
                  <a:lnTo>
                    <a:pt x="1355852" y="80899"/>
                  </a:lnTo>
                  <a:lnTo>
                    <a:pt x="1375029" y="80899"/>
                  </a:lnTo>
                  <a:lnTo>
                    <a:pt x="1382903" y="73152"/>
                  </a:lnTo>
                  <a:lnTo>
                    <a:pt x="1382903" y="53975"/>
                  </a:lnTo>
                  <a:close/>
                </a:path>
                <a:path w="6165215" h="196850">
                  <a:moveTo>
                    <a:pt x="1504950" y="88646"/>
                  </a:moveTo>
                  <a:lnTo>
                    <a:pt x="1497076" y="80899"/>
                  </a:lnTo>
                  <a:lnTo>
                    <a:pt x="1477899" y="80899"/>
                  </a:lnTo>
                  <a:lnTo>
                    <a:pt x="1470025" y="88646"/>
                  </a:lnTo>
                  <a:lnTo>
                    <a:pt x="1470025" y="107696"/>
                  </a:lnTo>
                  <a:lnTo>
                    <a:pt x="1477899" y="115570"/>
                  </a:lnTo>
                  <a:lnTo>
                    <a:pt x="1497076" y="115570"/>
                  </a:lnTo>
                  <a:lnTo>
                    <a:pt x="1504950" y="107696"/>
                  </a:lnTo>
                  <a:lnTo>
                    <a:pt x="1504950" y="88646"/>
                  </a:lnTo>
                  <a:close/>
                </a:path>
                <a:path w="6165215" h="196850">
                  <a:moveTo>
                    <a:pt x="1632712" y="105918"/>
                  </a:moveTo>
                  <a:lnTo>
                    <a:pt x="1624965" y="98171"/>
                  </a:lnTo>
                  <a:lnTo>
                    <a:pt x="1605661" y="98171"/>
                  </a:lnTo>
                  <a:lnTo>
                    <a:pt x="1597914" y="105918"/>
                  </a:lnTo>
                  <a:lnTo>
                    <a:pt x="1597914" y="125095"/>
                  </a:lnTo>
                  <a:lnTo>
                    <a:pt x="1605661" y="132842"/>
                  </a:lnTo>
                  <a:lnTo>
                    <a:pt x="1624965" y="132842"/>
                  </a:lnTo>
                  <a:lnTo>
                    <a:pt x="1632712" y="125095"/>
                  </a:lnTo>
                  <a:lnTo>
                    <a:pt x="1632712" y="105918"/>
                  </a:lnTo>
                  <a:close/>
                </a:path>
                <a:path w="6165215" h="196850">
                  <a:moveTo>
                    <a:pt x="1754759" y="169545"/>
                  </a:moveTo>
                  <a:lnTo>
                    <a:pt x="1747012" y="161810"/>
                  </a:lnTo>
                  <a:lnTo>
                    <a:pt x="1727708" y="161810"/>
                  </a:lnTo>
                  <a:lnTo>
                    <a:pt x="1719961" y="169545"/>
                  </a:lnTo>
                  <a:lnTo>
                    <a:pt x="1719961" y="188595"/>
                  </a:lnTo>
                  <a:lnTo>
                    <a:pt x="1727708" y="196469"/>
                  </a:lnTo>
                  <a:lnTo>
                    <a:pt x="1747012" y="196469"/>
                  </a:lnTo>
                  <a:lnTo>
                    <a:pt x="1754759" y="188595"/>
                  </a:lnTo>
                  <a:lnTo>
                    <a:pt x="1754759" y="169545"/>
                  </a:lnTo>
                  <a:close/>
                </a:path>
                <a:path w="6165215" h="196850">
                  <a:moveTo>
                    <a:pt x="1766443" y="53975"/>
                  </a:moveTo>
                  <a:lnTo>
                    <a:pt x="1758569" y="46228"/>
                  </a:lnTo>
                  <a:lnTo>
                    <a:pt x="1739392" y="46228"/>
                  </a:lnTo>
                  <a:lnTo>
                    <a:pt x="1731518" y="53975"/>
                  </a:lnTo>
                  <a:lnTo>
                    <a:pt x="1731518" y="73152"/>
                  </a:lnTo>
                  <a:lnTo>
                    <a:pt x="1739392" y="80899"/>
                  </a:lnTo>
                  <a:lnTo>
                    <a:pt x="1758569" y="80899"/>
                  </a:lnTo>
                  <a:lnTo>
                    <a:pt x="1766443" y="73152"/>
                  </a:lnTo>
                  <a:lnTo>
                    <a:pt x="1766443" y="53975"/>
                  </a:lnTo>
                  <a:close/>
                </a:path>
                <a:path w="6165215" h="196850">
                  <a:moveTo>
                    <a:pt x="1865122" y="42418"/>
                  </a:moveTo>
                  <a:lnTo>
                    <a:pt x="1857375" y="34671"/>
                  </a:lnTo>
                  <a:lnTo>
                    <a:pt x="1838071" y="34671"/>
                  </a:lnTo>
                  <a:lnTo>
                    <a:pt x="1830324" y="42418"/>
                  </a:lnTo>
                  <a:lnTo>
                    <a:pt x="1830324" y="61595"/>
                  </a:lnTo>
                  <a:lnTo>
                    <a:pt x="1838071" y="69342"/>
                  </a:lnTo>
                  <a:lnTo>
                    <a:pt x="1857375" y="69342"/>
                  </a:lnTo>
                  <a:lnTo>
                    <a:pt x="1865122" y="61595"/>
                  </a:lnTo>
                  <a:lnTo>
                    <a:pt x="1865122" y="42418"/>
                  </a:lnTo>
                  <a:close/>
                </a:path>
                <a:path w="6165215" h="196850">
                  <a:moveTo>
                    <a:pt x="1946529" y="129032"/>
                  </a:moveTo>
                  <a:lnTo>
                    <a:pt x="1938655" y="121285"/>
                  </a:lnTo>
                  <a:lnTo>
                    <a:pt x="1919478" y="121285"/>
                  </a:lnTo>
                  <a:lnTo>
                    <a:pt x="1911604" y="129032"/>
                  </a:lnTo>
                  <a:lnTo>
                    <a:pt x="1911604" y="148209"/>
                  </a:lnTo>
                  <a:lnTo>
                    <a:pt x="1919478" y="155956"/>
                  </a:lnTo>
                  <a:lnTo>
                    <a:pt x="1938655" y="155956"/>
                  </a:lnTo>
                  <a:lnTo>
                    <a:pt x="1946529" y="148209"/>
                  </a:lnTo>
                  <a:lnTo>
                    <a:pt x="1946529" y="129032"/>
                  </a:lnTo>
                  <a:close/>
                </a:path>
                <a:path w="6165215" h="196850">
                  <a:moveTo>
                    <a:pt x="2062734" y="36576"/>
                  </a:moveTo>
                  <a:lnTo>
                    <a:pt x="2054987" y="28829"/>
                  </a:lnTo>
                  <a:lnTo>
                    <a:pt x="2035683" y="28829"/>
                  </a:lnTo>
                  <a:lnTo>
                    <a:pt x="2027809" y="36576"/>
                  </a:lnTo>
                  <a:lnTo>
                    <a:pt x="2027809" y="55753"/>
                  </a:lnTo>
                  <a:lnTo>
                    <a:pt x="2035683" y="63500"/>
                  </a:lnTo>
                  <a:lnTo>
                    <a:pt x="2054987" y="63500"/>
                  </a:lnTo>
                  <a:lnTo>
                    <a:pt x="2062734" y="55753"/>
                  </a:lnTo>
                  <a:lnTo>
                    <a:pt x="2062734" y="36576"/>
                  </a:lnTo>
                  <a:close/>
                </a:path>
                <a:path w="6165215" h="196850">
                  <a:moveTo>
                    <a:pt x="2091817" y="140589"/>
                  </a:moveTo>
                  <a:lnTo>
                    <a:pt x="2083943" y="132842"/>
                  </a:lnTo>
                  <a:lnTo>
                    <a:pt x="2064766" y="132842"/>
                  </a:lnTo>
                  <a:lnTo>
                    <a:pt x="2056892" y="140589"/>
                  </a:lnTo>
                  <a:lnTo>
                    <a:pt x="2056892" y="159766"/>
                  </a:lnTo>
                  <a:lnTo>
                    <a:pt x="2064766" y="167513"/>
                  </a:lnTo>
                  <a:lnTo>
                    <a:pt x="2083943" y="167513"/>
                  </a:lnTo>
                  <a:lnTo>
                    <a:pt x="2091817" y="159766"/>
                  </a:lnTo>
                  <a:lnTo>
                    <a:pt x="2091817" y="140589"/>
                  </a:lnTo>
                  <a:close/>
                </a:path>
                <a:path w="6165215" h="196850">
                  <a:moveTo>
                    <a:pt x="2184781" y="65532"/>
                  </a:moveTo>
                  <a:lnTo>
                    <a:pt x="2176907" y="57785"/>
                  </a:lnTo>
                  <a:lnTo>
                    <a:pt x="2157730" y="57785"/>
                  </a:lnTo>
                  <a:lnTo>
                    <a:pt x="2149856" y="65532"/>
                  </a:lnTo>
                  <a:lnTo>
                    <a:pt x="2149856" y="84709"/>
                  </a:lnTo>
                  <a:lnTo>
                    <a:pt x="2157730" y="92456"/>
                  </a:lnTo>
                  <a:lnTo>
                    <a:pt x="2176907" y="92456"/>
                  </a:lnTo>
                  <a:lnTo>
                    <a:pt x="2184781" y="84709"/>
                  </a:lnTo>
                  <a:lnTo>
                    <a:pt x="2184781" y="65532"/>
                  </a:lnTo>
                  <a:close/>
                </a:path>
                <a:path w="6165215" h="196850">
                  <a:moveTo>
                    <a:pt x="2306828" y="65532"/>
                  </a:moveTo>
                  <a:lnTo>
                    <a:pt x="2298954" y="57785"/>
                  </a:lnTo>
                  <a:lnTo>
                    <a:pt x="2279777" y="57785"/>
                  </a:lnTo>
                  <a:lnTo>
                    <a:pt x="2271903" y="65532"/>
                  </a:lnTo>
                  <a:lnTo>
                    <a:pt x="2271903" y="84709"/>
                  </a:lnTo>
                  <a:lnTo>
                    <a:pt x="2279777" y="92456"/>
                  </a:lnTo>
                  <a:lnTo>
                    <a:pt x="2298954" y="92456"/>
                  </a:lnTo>
                  <a:lnTo>
                    <a:pt x="2306828" y="84709"/>
                  </a:lnTo>
                  <a:lnTo>
                    <a:pt x="2306828" y="65532"/>
                  </a:lnTo>
                  <a:close/>
                </a:path>
                <a:path w="6165215" h="196850">
                  <a:moveTo>
                    <a:pt x="2417191" y="42418"/>
                  </a:moveTo>
                  <a:lnTo>
                    <a:pt x="2409444" y="34671"/>
                  </a:lnTo>
                  <a:lnTo>
                    <a:pt x="2390140" y="34671"/>
                  </a:lnTo>
                  <a:lnTo>
                    <a:pt x="2382266" y="42418"/>
                  </a:lnTo>
                  <a:lnTo>
                    <a:pt x="2382266" y="61595"/>
                  </a:lnTo>
                  <a:lnTo>
                    <a:pt x="2390140" y="69342"/>
                  </a:lnTo>
                  <a:lnTo>
                    <a:pt x="2409444" y="69342"/>
                  </a:lnTo>
                  <a:lnTo>
                    <a:pt x="2417191" y="61595"/>
                  </a:lnTo>
                  <a:lnTo>
                    <a:pt x="2417191" y="42418"/>
                  </a:lnTo>
                  <a:close/>
                </a:path>
                <a:path w="6165215" h="196850">
                  <a:moveTo>
                    <a:pt x="2527554" y="77089"/>
                  </a:moveTo>
                  <a:lnTo>
                    <a:pt x="2519807" y="69342"/>
                  </a:lnTo>
                  <a:lnTo>
                    <a:pt x="2500503" y="69342"/>
                  </a:lnTo>
                  <a:lnTo>
                    <a:pt x="2492756" y="77089"/>
                  </a:lnTo>
                  <a:lnTo>
                    <a:pt x="2492756" y="96139"/>
                  </a:lnTo>
                  <a:lnTo>
                    <a:pt x="2500503" y="104013"/>
                  </a:lnTo>
                  <a:lnTo>
                    <a:pt x="2519807" y="104013"/>
                  </a:lnTo>
                  <a:lnTo>
                    <a:pt x="2527554" y="96139"/>
                  </a:lnTo>
                  <a:lnTo>
                    <a:pt x="2527554" y="77089"/>
                  </a:lnTo>
                  <a:close/>
                </a:path>
                <a:path w="6165215" h="196850">
                  <a:moveTo>
                    <a:pt x="2643759" y="111760"/>
                  </a:moveTo>
                  <a:lnTo>
                    <a:pt x="2636012" y="104013"/>
                  </a:lnTo>
                  <a:lnTo>
                    <a:pt x="2616708" y="104013"/>
                  </a:lnTo>
                  <a:lnTo>
                    <a:pt x="2608961" y="111760"/>
                  </a:lnTo>
                  <a:lnTo>
                    <a:pt x="2608961" y="130810"/>
                  </a:lnTo>
                  <a:lnTo>
                    <a:pt x="2616708" y="138684"/>
                  </a:lnTo>
                  <a:lnTo>
                    <a:pt x="2636012" y="138684"/>
                  </a:lnTo>
                  <a:lnTo>
                    <a:pt x="2643759" y="130810"/>
                  </a:lnTo>
                  <a:lnTo>
                    <a:pt x="2643759" y="111760"/>
                  </a:lnTo>
                  <a:close/>
                </a:path>
                <a:path w="6165215" h="196850">
                  <a:moveTo>
                    <a:pt x="2754249" y="129032"/>
                  </a:moveTo>
                  <a:lnTo>
                    <a:pt x="2746375" y="121285"/>
                  </a:lnTo>
                  <a:lnTo>
                    <a:pt x="2727198" y="121285"/>
                  </a:lnTo>
                  <a:lnTo>
                    <a:pt x="2719324" y="129032"/>
                  </a:lnTo>
                  <a:lnTo>
                    <a:pt x="2719324" y="148209"/>
                  </a:lnTo>
                  <a:lnTo>
                    <a:pt x="2727198" y="155956"/>
                  </a:lnTo>
                  <a:lnTo>
                    <a:pt x="2746375" y="155956"/>
                  </a:lnTo>
                  <a:lnTo>
                    <a:pt x="2754249" y="148209"/>
                  </a:lnTo>
                  <a:lnTo>
                    <a:pt x="2754249" y="129032"/>
                  </a:lnTo>
                  <a:close/>
                </a:path>
                <a:path w="6165215" h="196850">
                  <a:moveTo>
                    <a:pt x="2858770" y="111760"/>
                  </a:moveTo>
                  <a:lnTo>
                    <a:pt x="2851023" y="104013"/>
                  </a:lnTo>
                  <a:lnTo>
                    <a:pt x="2831719" y="104013"/>
                  </a:lnTo>
                  <a:lnTo>
                    <a:pt x="2823972" y="111760"/>
                  </a:lnTo>
                  <a:lnTo>
                    <a:pt x="2823972" y="130810"/>
                  </a:lnTo>
                  <a:lnTo>
                    <a:pt x="2831719" y="138684"/>
                  </a:lnTo>
                  <a:lnTo>
                    <a:pt x="2851023" y="138684"/>
                  </a:lnTo>
                  <a:lnTo>
                    <a:pt x="2858770" y="130810"/>
                  </a:lnTo>
                  <a:lnTo>
                    <a:pt x="2858770" y="111760"/>
                  </a:lnTo>
                  <a:close/>
                </a:path>
                <a:path w="6165215" h="196850">
                  <a:moveTo>
                    <a:pt x="2980817" y="82804"/>
                  </a:moveTo>
                  <a:lnTo>
                    <a:pt x="2973070" y="75057"/>
                  </a:lnTo>
                  <a:lnTo>
                    <a:pt x="2953766" y="75057"/>
                  </a:lnTo>
                  <a:lnTo>
                    <a:pt x="2946019" y="82804"/>
                  </a:lnTo>
                  <a:lnTo>
                    <a:pt x="2946019" y="101981"/>
                  </a:lnTo>
                  <a:lnTo>
                    <a:pt x="2953766" y="109728"/>
                  </a:lnTo>
                  <a:lnTo>
                    <a:pt x="2973070" y="109728"/>
                  </a:lnTo>
                  <a:lnTo>
                    <a:pt x="2980817" y="101981"/>
                  </a:lnTo>
                  <a:lnTo>
                    <a:pt x="2980817" y="82804"/>
                  </a:lnTo>
                  <a:close/>
                </a:path>
                <a:path w="6165215" h="196850">
                  <a:moveTo>
                    <a:pt x="3091180" y="146431"/>
                  </a:moveTo>
                  <a:lnTo>
                    <a:pt x="3083433" y="138684"/>
                  </a:lnTo>
                  <a:lnTo>
                    <a:pt x="3064129" y="138684"/>
                  </a:lnTo>
                  <a:lnTo>
                    <a:pt x="3056382" y="146431"/>
                  </a:lnTo>
                  <a:lnTo>
                    <a:pt x="3056382" y="165481"/>
                  </a:lnTo>
                  <a:lnTo>
                    <a:pt x="3064129" y="173355"/>
                  </a:lnTo>
                  <a:lnTo>
                    <a:pt x="3083433" y="173355"/>
                  </a:lnTo>
                  <a:lnTo>
                    <a:pt x="3091180" y="165481"/>
                  </a:lnTo>
                  <a:lnTo>
                    <a:pt x="3091180" y="146431"/>
                  </a:lnTo>
                  <a:close/>
                </a:path>
                <a:path w="6165215" h="196850">
                  <a:moveTo>
                    <a:pt x="3126105" y="30861"/>
                  </a:moveTo>
                  <a:lnTo>
                    <a:pt x="3118231" y="23114"/>
                  </a:lnTo>
                  <a:lnTo>
                    <a:pt x="3099054" y="23114"/>
                  </a:lnTo>
                  <a:lnTo>
                    <a:pt x="3091180" y="30861"/>
                  </a:lnTo>
                  <a:lnTo>
                    <a:pt x="3091180" y="50038"/>
                  </a:lnTo>
                  <a:lnTo>
                    <a:pt x="3099054" y="57785"/>
                  </a:lnTo>
                  <a:lnTo>
                    <a:pt x="3118231" y="57785"/>
                  </a:lnTo>
                  <a:lnTo>
                    <a:pt x="3126105" y="50038"/>
                  </a:lnTo>
                  <a:lnTo>
                    <a:pt x="3126105" y="30861"/>
                  </a:lnTo>
                  <a:close/>
                </a:path>
                <a:path w="6165215" h="196850">
                  <a:moveTo>
                    <a:pt x="3207385" y="123317"/>
                  </a:moveTo>
                  <a:lnTo>
                    <a:pt x="3199638" y="115570"/>
                  </a:lnTo>
                  <a:lnTo>
                    <a:pt x="3180334" y="115570"/>
                  </a:lnTo>
                  <a:lnTo>
                    <a:pt x="3172587" y="123317"/>
                  </a:lnTo>
                  <a:lnTo>
                    <a:pt x="3172587" y="142367"/>
                  </a:lnTo>
                  <a:lnTo>
                    <a:pt x="3180334" y="150241"/>
                  </a:lnTo>
                  <a:lnTo>
                    <a:pt x="3199638" y="150241"/>
                  </a:lnTo>
                  <a:lnTo>
                    <a:pt x="3207385" y="142367"/>
                  </a:lnTo>
                  <a:lnTo>
                    <a:pt x="3207385" y="123317"/>
                  </a:lnTo>
                  <a:close/>
                </a:path>
                <a:path w="6165215" h="196850">
                  <a:moveTo>
                    <a:pt x="3312033" y="117475"/>
                  </a:moveTo>
                  <a:lnTo>
                    <a:pt x="3304286" y="109728"/>
                  </a:lnTo>
                  <a:lnTo>
                    <a:pt x="3284982" y="109728"/>
                  </a:lnTo>
                  <a:lnTo>
                    <a:pt x="3277108" y="117475"/>
                  </a:lnTo>
                  <a:lnTo>
                    <a:pt x="3277108" y="136652"/>
                  </a:lnTo>
                  <a:lnTo>
                    <a:pt x="3284982" y="144411"/>
                  </a:lnTo>
                  <a:lnTo>
                    <a:pt x="3304286" y="144411"/>
                  </a:lnTo>
                  <a:lnTo>
                    <a:pt x="3312033" y="136652"/>
                  </a:lnTo>
                  <a:lnTo>
                    <a:pt x="3312033" y="117475"/>
                  </a:lnTo>
                  <a:close/>
                </a:path>
                <a:path w="6165215" h="196850">
                  <a:moveTo>
                    <a:pt x="3399155" y="53975"/>
                  </a:moveTo>
                  <a:lnTo>
                    <a:pt x="3391408" y="46228"/>
                  </a:lnTo>
                  <a:lnTo>
                    <a:pt x="3372104" y="46228"/>
                  </a:lnTo>
                  <a:lnTo>
                    <a:pt x="3364357" y="53975"/>
                  </a:lnTo>
                  <a:lnTo>
                    <a:pt x="3364357" y="73152"/>
                  </a:lnTo>
                  <a:lnTo>
                    <a:pt x="3372104" y="80899"/>
                  </a:lnTo>
                  <a:lnTo>
                    <a:pt x="3391408" y="80899"/>
                  </a:lnTo>
                  <a:lnTo>
                    <a:pt x="3399155" y="73152"/>
                  </a:lnTo>
                  <a:lnTo>
                    <a:pt x="3399155" y="53975"/>
                  </a:lnTo>
                  <a:close/>
                </a:path>
                <a:path w="6165215" h="196850">
                  <a:moveTo>
                    <a:pt x="3521202" y="42418"/>
                  </a:moveTo>
                  <a:lnTo>
                    <a:pt x="3513455" y="34671"/>
                  </a:lnTo>
                  <a:lnTo>
                    <a:pt x="3494151" y="34671"/>
                  </a:lnTo>
                  <a:lnTo>
                    <a:pt x="3486404" y="42418"/>
                  </a:lnTo>
                  <a:lnTo>
                    <a:pt x="3486404" y="61595"/>
                  </a:lnTo>
                  <a:lnTo>
                    <a:pt x="3494151" y="69342"/>
                  </a:lnTo>
                  <a:lnTo>
                    <a:pt x="3513455" y="69342"/>
                  </a:lnTo>
                  <a:lnTo>
                    <a:pt x="3521202" y="61595"/>
                  </a:lnTo>
                  <a:lnTo>
                    <a:pt x="3521202" y="42418"/>
                  </a:lnTo>
                  <a:close/>
                </a:path>
                <a:path w="6165215" h="196850">
                  <a:moveTo>
                    <a:pt x="3538601" y="152158"/>
                  </a:moveTo>
                  <a:lnTo>
                    <a:pt x="3530854" y="144411"/>
                  </a:lnTo>
                  <a:lnTo>
                    <a:pt x="3511550" y="144411"/>
                  </a:lnTo>
                  <a:lnTo>
                    <a:pt x="3503803" y="152158"/>
                  </a:lnTo>
                  <a:lnTo>
                    <a:pt x="3503803" y="171335"/>
                  </a:lnTo>
                  <a:lnTo>
                    <a:pt x="3511550" y="179070"/>
                  </a:lnTo>
                  <a:lnTo>
                    <a:pt x="3530854" y="179070"/>
                  </a:lnTo>
                  <a:lnTo>
                    <a:pt x="3538601" y="171335"/>
                  </a:lnTo>
                  <a:lnTo>
                    <a:pt x="3538601" y="152158"/>
                  </a:lnTo>
                  <a:close/>
                </a:path>
                <a:path w="6165215" h="196850">
                  <a:moveTo>
                    <a:pt x="3649091" y="100203"/>
                  </a:moveTo>
                  <a:lnTo>
                    <a:pt x="3641217" y="92456"/>
                  </a:lnTo>
                  <a:lnTo>
                    <a:pt x="3622040" y="92456"/>
                  </a:lnTo>
                  <a:lnTo>
                    <a:pt x="3614166" y="100203"/>
                  </a:lnTo>
                  <a:lnTo>
                    <a:pt x="3614166" y="119253"/>
                  </a:lnTo>
                  <a:lnTo>
                    <a:pt x="3622040" y="127127"/>
                  </a:lnTo>
                  <a:lnTo>
                    <a:pt x="3641217" y="127127"/>
                  </a:lnTo>
                  <a:lnTo>
                    <a:pt x="3649091" y="119253"/>
                  </a:lnTo>
                  <a:lnTo>
                    <a:pt x="3649091" y="100203"/>
                  </a:lnTo>
                  <a:close/>
                </a:path>
                <a:path w="6165215" h="196850">
                  <a:moveTo>
                    <a:pt x="3771138" y="105918"/>
                  </a:moveTo>
                  <a:lnTo>
                    <a:pt x="3763264" y="98171"/>
                  </a:lnTo>
                  <a:lnTo>
                    <a:pt x="3743960" y="98171"/>
                  </a:lnTo>
                  <a:lnTo>
                    <a:pt x="3736213" y="105918"/>
                  </a:lnTo>
                  <a:lnTo>
                    <a:pt x="3736213" y="125095"/>
                  </a:lnTo>
                  <a:lnTo>
                    <a:pt x="3743960" y="132842"/>
                  </a:lnTo>
                  <a:lnTo>
                    <a:pt x="3763264" y="132842"/>
                  </a:lnTo>
                  <a:lnTo>
                    <a:pt x="3771138" y="125095"/>
                  </a:lnTo>
                  <a:lnTo>
                    <a:pt x="3771138" y="105918"/>
                  </a:lnTo>
                  <a:close/>
                </a:path>
                <a:path w="6165215" h="196850">
                  <a:moveTo>
                    <a:pt x="3887343" y="129032"/>
                  </a:moveTo>
                  <a:lnTo>
                    <a:pt x="3879469" y="121285"/>
                  </a:lnTo>
                  <a:lnTo>
                    <a:pt x="3860292" y="121285"/>
                  </a:lnTo>
                  <a:lnTo>
                    <a:pt x="3852418" y="129032"/>
                  </a:lnTo>
                  <a:lnTo>
                    <a:pt x="3852418" y="148209"/>
                  </a:lnTo>
                  <a:lnTo>
                    <a:pt x="3860292" y="155956"/>
                  </a:lnTo>
                  <a:lnTo>
                    <a:pt x="3879469" y="155956"/>
                  </a:lnTo>
                  <a:lnTo>
                    <a:pt x="3887343" y="148209"/>
                  </a:lnTo>
                  <a:lnTo>
                    <a:pt x="3887343" y="129032"/>
                  </a:lnTo>
                  <a:close/>
                </a:path>
                <a:path w="6165215" h="196850">
                  <a:moveTo>
                    <a:pt x="3991864" y="82804"/>
                  </a:moveTo>
                  <a:lnTo>
                    <a:pt x="3984117" y="75057"/>
                  </a:lnTo>
                  <a:lnTo>
                    <a:pt x="3964813" y="75057"/>
                  </a:lnTo>
                  <a:lnTo>
                    <a:pt x="3957066" y="82804"/>
                  </a:lnTo>
                  <a:lnTo>
                    <a:pt x="3957066" y="101981"/>
                  </a:lnTo>
                  <a:lnTo>
                    <a:pt x="3964813" y="109728"/>
                  </a:lnTo>
                  <a:lnTo>
                    <a:pt x="3984117" y="109728"/>
                  </a:lnTo>
                  <a:lnTo>
                    <a:pt x="3991864" y="101981"/>
                  </a:lnTo>
                  <a:lnTo>
                    <a:pt x="3991864" y="82804"/>
                  </a:lnTo>
                  <a:close/>
                </a:path>
                <a:path w="6165215" h="196850">
                  <a:moveTo>
                    <a:pt x="4084828" y="146431"/>
                  </a:moveTo>
                  <a:lnTo>
                    <a:pt x="4077081" y="138684"/>
                  </a:lnTo>
                  <a:lnTo>
                    <a:pt x="4057777" y="138684"/>
                  </a:lnTo>
                  <a:lnTo>
                    <a:pt x="4050030" y="146431"/>
                  </a:lnTo>
                  <a:lnTo>
                    <a:pt x="4050030" y="165481"/>
                  </a:lnTo>
                  <a:lnTo>
                    <a:pt x="4057777" y="173355"/>
                  </a:lnTo>
                  <a:lnTo>
                    <a:pt x="4077081" y="173355"/>
                  </a:lnTo>
                  <a:lnTo>
                    <a:pt x="4084828" y="165481"/>
                  </a:lnTo>
                  <a:lnTo>
                    <a:pt x="4084828" y="146431"/>
                  </a:lnTo>
                  <a:close/>
                </a:path>
                <a:path w="6165215" h="196850">
                  <a:moveTo>
                    <a:pt x="4102227" y="19304"/>
                  </a:moveTo>
                  <a:lnTo>
                    <a:pt x="4094480" y="11557"/>
                  </a:lnTo>
                  <a:lnTo>
                    <a:pt x="4075176" y="11557"/>
                  </a:lnTo>
                  <a:lnTo>
                    <a:pt x="4067429" y="19304"/>
                  </a:lnTo>
                  <a:lnTo>
                    <a:pt x="4067429" y="38481"/>
                  </a:lnTo>
                  <a:lnTo>
                    <a:pt x="4075176" y="46228"/>
                  </a:lnTo>
                  <a:lnTo>
                    <a:pt x="4094480" y="46228"/>
                  </a:lnTo>
                  <a:lnTo>
                    <a:pt x="4102227" y="38481"/>
                  </a:lnTo>
                  <a:lnTo>
                    <a:pt x="4102227" y="19304"/>
                  </a:lnTo>
                  <a:close/>
                </a:path>
                <a:path w="6165215" h="196850">
                  <a:moveTo>
                    <a:pt x="4201033" y="123317"/>
                  </a:moveTo>
                  <a:lnTo>
                    <a:pt x="4193286" y="115570"/>
                  </a:lnTo>
                  <a:lnTo>
                    <a:pt x="4173982" y="115570"/>
                  </a:lnTo>
                  <a:lnTo>
                    <a:pt x="4166235" y="123317"/>
                  </a:lnTo>
                  <a:lnTo>
                    <a:pt x="4166235" y="142367"/>
                  </a:lnTo>
                  <a:lnTo>
                    <a:pt x="4173982" y="150241"/>
                  </a:lnTo>
                  <a:lnTo>
                    <a:pt x="4193286" y="150241"/>
                  </a:lnTo>
                  <a:lnTo>
                    <a:pt x="4201033" y="142367"/>
                  </a:lnTo>
                  <a:lnTo>
                    <a:pt x="4201033" y="123317"/>
                  </a:lnTo>
                  <a:close/>
                </a:path>
                <a:path w="6165215" h="196850">
                  <a:moveTo>
                    <a:pt x="4317238" y="100203"/>
                  </a:moveTo>
                  <a:lnTo>
                    <a:pt x="4309491" y="92456"/>
                  </a:lnTo>
                  <a:lnTo>
                    <a:pt x="4290187" y="92456"/>
                  </a:lnTo>
                  <a:lnTo>
                    <a:pt x="4282440" y="100203"/>
                  </a:lnTo>
                  <a:lnTo>
                    <a:pt x="4282440" y="119253"/>
                  </a:lnTo>
                  <a:lnTo>
                    <a:pt x="4290187" y="127127"/>
                  </a:lnTo>
                  <a:lnTo>
                    <a:pt x="4309491" y="127127"/>
                  </a:lnTo>
                  <a:lnTo>
                    <a:pt x="4317238" y="119253"/>
                  </a:lnTo>
                  <a:lnTo>
                    <a:pt x="4317238" y="100203"/>
                  </a:lnTo>
                  <a:close/>
                </a:path>
                <a:path w="6165215" h="196850">
                  <a:moveTo>
                    <a:pt x="4392803" y="7747"/>
                  </a:moveTo>
                  <a:lnTo>
                    <a:pt x="4385056" y="0"/>
                  </a:lnTo>
                  <a:lnTo>
                    <a:pt x="4365752" y="0"/>
                  </a:lnTo>
                  <a:lnTo>
                    <a:pt x="4358005" y="7747"/>
                  </a:lnTo>
                  <a:lnTo>
                    <a:pt x="4358005" y="26924"/>
                  </a:lnTo>
                  <a:lnTo>
                    <a:pt x="4365752" y="34671"/>
                  </a:lnTo>
                  <a:lnTo>
                    <a:pt x="4385056" y="34671"/>
                  </a:lnTo>
                  <a:lnTo>
                    <a:pt x="4392803" y="26924"/>
                  </a:lnTo>
                  <a:lnTo>
                    <a:pt x="4392803" y="7747"/>
                  </a:lnTo>
                  <a:close/>
                </a:path>
                <a:path w="6165215" h="196850">
                  <a:moveTo>
                    <a:pt x="4439285" y="140589"/>
                  </a:moveTo>
                  <a:lnTo>
                    <a:pt x="4431538" y="132842"/>
                  </a:lnTo>
                  <a:lnTo>
                    <a:pt x="4412234" y="132842"/>
                  </a:lnTo>
                  <a:lnTo>
                    <a:pt x="4404487" y="140589"/>
                  </a:lnTo>
                  <a:lnTo>
                    <a:pt x="4404487" y="159766"/>
                  </a:lnTo>
                  <a:lnTo>
                    <a:pt x="4412234" y="167513"/>
                  </a:lnTo>
                  <a:lnTo>
                    <a:pt x="4431538" y="167513"/>
                  </a:lnTo>
                  <a:lnTo>
                    <a:pt x="4439285" y="159766"/>
                  </a:lnTo>
                  <a:lnTo>
                    <a:pt x="4439285" y="140589"/>
                  </a:lnTo>
                  <a:close/>
                </a:path>
                <a:path w="6165215" h="196850">
                  <a:moveTo>
                    <a:pt x="4497451" y="36576"/>
                  </a:moveTo>
                  <a:lnTo>
                    <a:pt x="4489577" y="28829"/>
                  </a:lnTo>
                  <a:lnTo>
                    <a:pt x="4470400" y="28829"/>
                  </a:lnTo>
                  <a:lnTo>
                    <a:pt x="4462526" y="36576"/>
                  </a:lnTo>
                  <a:lnTo>
                    <a:pt x="4462526" y="55753"/>
                  </a:lnTo>
                  <a:lnTo>
                    <a:pt x="4470400" y="63500"/>
                  </a:lnTo>
                  <a:lnTo>
                    <a:pt x="4489577" y="63500"/>
                  </a:lnTo>
                  <a:lnTo>
                    <a:pt x="4497451" y="55753"/>
                  </a:lnTo>
                  <a:lnTo>
                    <a:pt x="4497451" y="36576"/>
                  </a:lnTo>
                  <a:close/>
                </a:path>
                <a:path w="6165215" h="196850">
                  <a:moveTo>
                    <a:pt x="4561332" y="157988"/>
                  </a:moveTo>
                  <a:lnTo>
                    <a:pt x="4553585" y="150241"/>
                  </a:lnTo>
                  <a:lnTo>
                    <a:pt x="4534281" y="150241"/>
                  </a:lnTo>
                  <a:lnTo>
                    <a:pt x="4526407" y="157988"/>
                  </a:lnTo>
                  <a:lnTo>
                    <a:pt x="4526407" y="177038"/>
                  </a:lnTo>
                  <a:lnTo>
                    <a:pt x="4534281" y="184912"/>
                  </a:lnTo>
                  <a:lnTo>
                    <a:pt x="4553585" y="184912"/>
                  </a:lnTo>
                  <a:lnTo>
                    <a:pt x="4561332" y="177038"/>
                  </a:lnTo>
                  <a:lnTo>
                    <a:pt x="4561332" y="157988"/>
                  </a:lnTo>
                  <a:close/>
                </a:path>
                <a:path w="6165215" h="196850">
                  <a:moveTo>
                    <a:pt x="4607814" y="30861"/>
                  </a:moveTo>
                  <a:lnTo>
                    <a:pt x="4600067" y="23114"/>
                  </a:lnTo>
                  <a:lnTo>
                    <a:pt x="4580763" y="23114"/>
                  </a:lnTo>
                  <a:lnTo>
                    <a:pt x="4573016" y="30861"/>
                  </a:lnTo>
                  <a:lnTo>
                    <a:pt x="4573016" y="50038"/>
                  </a:lnTo>
                  <a:lnTo>
                    <a:pt x="4580763" y="57785"/>
                  </a:lnTo>
                  <a:lnTo>
                    <a:pt x="4600067" y="57785"/>
                  </a:lnTo>
                  <a:lnTo>
                    <a:pt x="4607814" y="50038"/>
                  </a:lnTo>
                  <a:lnTo>
                    <a:pt x="4607814" y="30861"/>
                  </a:lnTo>
                  <a:close/>
                </a:path>
                <a:path w="6165215" h="196850">
                  <a:moveTo>
                    <a:pt x="4683379" y="111760"/>
                  </a:moveTo>
                  <a:lnTo>
                    <a:pt x="4675505" y="104013"/>
                  </a:lnTo>
                  <a:lnTo>
                    <a:pt x="4656328" y="104013"/>
                  </a:lnTo>
                  <a:lnTo>
                    <a:pt x="4648454" y="111760"/>
                  </a:lnTo>
                  <a:lnTo>
                    <a:pt x="4648454" y="130810"/>
                  </a:lnTo>
                  <a:lnTo>
                    <a:pt x="4656328" y="138684"/>
                  </a:lnTo>
                  <a:lnTo>
                    <a:pt x="4675505" y="138684"/>
                  </a:lnTo>
                  <a:lnTo>
                    <a:pt x="4683379" y="130810"/>
                  </a:lnTo>
                  <a:lnTo>
                    <a:pt x="4683379" y="111760"/>
                  </a:lnTo>
                  <a:close/>
                </a:path>
                <a:path w="6165215" h="196850">
                  <a:moveTo>
                    <a:pt x="4805426" y="152158"/>
                  </a:moveTo>
                  <a:lnTo>
                    <a:pt x="4797552" y="144411"/>
                  </a:lnTo>
                  <a:lnTo>
                    <a:pt x="4778375" y="144411"/>
                  </a:lnTo>
                  <a:lnTo>
                    <a:pt x="4770501" y="152158"/>
                  </a:lnTo>
                  <a:lnTo>
                    <a:pt x="4770501" y="171335"/>
                  </a:lnTo>
                  <a:lnTo>
                    <a:pt x="4778375" y="179070"/>
                  </a:lnTo>
                  <a:lnTo>
                    <a:pt x="4797552" y="179070"/>
                  </a:lnTo>
                  <a:lnTo>
                    <a:pt x="4805426" y="171335"/>
                  </a:lnTo>
                  <a:lnTo>
                    <a:pt x="4805426" y="152158"/>
                  </a:lnTo>
                  <a:close/>
                </a:path>
                <a:path w="6165215" h="196850">
                  <a:moveTo>
                    <a:pt x="4811141" y="42418"/>
                  </a:moveTo>
                  <a:lnTo>
                    <a:pt x="4803394" y="34671"/>
                  </a:lnTo>
                  <a:lnTo>
                    <a:pt x="4784090" y="34671"/>
                  </a:lnTo>
                  <a:lnTo>
                    <a:pt x="4776343" y="42418"/>
                  </a:lnTo>
                  <a:lnTo>
                    <a:pt x="4776343" y="61595"/>
                  </a:lnTo>
                  <a:lnTo>
                    <a:pt x="4784090" y="69342"/>
                  </a:lnTo>
                  <a:lnTo>
                    <a:pt x="4803394" y="69342"/>
                  </a:lnTo>
                  <a:lnTo>
                    <a:pt x="4811141" y="61595"/>
                  </a:lnTo>
                  <a:lnTo>
                    <a:pt x="4811141" y="42418"/>
                  </a:lnTo>
                  <a:close/>
                </a:path>
                <a:path w="6165215" h="196850">
                  <a:moveTo>
                    <a:pt x="4939030" y="48133"/>
                  </a:moveTo>
                  <a:lnTo>
                    <a:pt x="4931283" y="40386"/>
                  </a:lnTo>
                  <a:lnTo>
                    <a:pt x="4911979" y="40386"/>
                  </a:lnTo>
                  <a:lnTo>
                    <a:pt x="4904105" y="48133"/>
                  </a:lnTo>
                  <a:lnTo>
                    <a:pt x="4904105" y="67310"/>
                  </a:lnTo>
                  <a:lnTo>
                    <a:pt x="4911979" y="75057"/>
                  </a:lnTo>
                  <a:lnTo>
                    <a:pt x="4931283" y="75057"/>
                  </a:lnTo>
                  <a:lnTo>
                    <a:pt x="4939030" y="67310"/>
                  </a:lnTo>
                  <a:lnTo>
                    <a:pt x="4939030" y="48133"/>
                  </a:lnTo>
                  <a:close/>
                </a:path>
                <a:path w="6165215" h="196850">
                  <a:moveTo>
                    <a:pt x="4950714" y="146431"/>
                  </a:moveTo>
                  <a:lnTo>
                    <a:pt x="4942840" y="138684"/>
                  </a:lnTo>
                  <a:lnTo>
                    <a:pt x="4923536" y="138684"/>
                  </a:lnTo>
                  <a:lnTo>
                    <a:pt x="4915789" y="146431"/>
                  </a:lnTo>
                  <a:lnTo>
                    <a:pt x="4915789" y="165481"/>
                  </a:lnTo>
                  <a:lnTo>
                    <a:pt x="4923536" y="173355"/>
                  </a:lnTo>
                  <a:lnTo>
                    <a:pt x="4942840" y="173355"/>
                  </a:lnTo>
                  <a:lnTo>
                    <a:pt x="4950714" y="165481"/>
                  </a:lnTo>
                  <a:lnTo>
                    <a:pt x="4950714" y="146431"/>
                  </a:lnTo>
                  <a:close/>
                </a:path>
                <a:path w="6165215" h="196850">
                  <a:moveTo>
                    <a:pt x="5066919" y="140589"/>
                  </a:moveTo>
                  <a:lnTo>
                    <a:pt x="5059045" y="132842"/>
                  </a:lnTo>
                  <a:lnTo>
                    <a:pt x="5039741" y="132842"/>
                  </a:lnTo>
                  <a:lnTo>
                    <a:pt x="5031994" y="140589"/>
                  </a:lnTo>
                  <a:lnTo>
                    <a:pt x="5031994" y="159766"/>
                  </a:lnTo>
                  <a:lnTo>
                    <a:pt x="5039741" y="167513"/>
                  </a:lnTo>
                  <a:lnTo>
                    <a:pt x="5059045" y="167513"/>
                  </a:lnTo>
                  <a:lnTo>
                    <a:pt x="5066919" y="159766"/>
                  </a:lnTo>
                  <a:lnTo>
                    <a:pt x="5066919" y="140589"/>
                  </a:lnTo>
                  <a:close/>
                </a:path>
                <a:path w="6165215" h="196850">
                  <a:moveTo>
                    <a:pt x="5142357" y="53975"/>
                  </a:moveTo>
                  <a:lnTo>
                    <a:pt x="5134610" y="46228"/>
                  </a:lnTo>
                  <a:lnTo>
                    <a:pt x="5115306" y="46228"/>
                  </a:lnTo>
                  <a:lnTo>
                    <a:pt x="5107559" y="53975"/>
                  </a:lnTo>
                  <a:lnTo>
                    <a:pt x="5107559" y="73152"/>
                  </a:lnTo>
                  <a:lnTo>
                    <a:pt x="5115306" y="80899"/>
                  </a:lnTo>
                  <a:lnTo>
                    <a:pt x="5134610" y="80899"/>
                  </a:lnTo>
                  <a:lnTo>
                    <a:pt x="5142357" y="73152"/>
                  </a:lnTo>
                  <a:lnTo>
                    <a:pt x="5142357" y="53975"/>
                  </a:lnTo>
                  <a:close/>
                </a:path>
                <a:path w="6165215" h="196850">
                  <a:moveTo>
                    <a:pt x="5276088" y="77089"/>
                  </a:moveTo>
                  <a:lnTo>
                    <a:pt x="5268214" y="69342"/>
                  </a:lnTo>
                  <a:lnTo>
                    <a:pt x="5249037" y="69342"/>
                  </a:lnTo>
                  <a:lnTo>
                    <a:pt x="5241163" y="77089"/>
                  </a:lnTo>
                  <a:lnTo>
                    <a:pt x="5241163" y="96139"/>
                  </a:lnTo>
                  <a:lnTo>
                    <a:pt x="5249037" y="104013"/>
                  </a:lnTo>
                  <a:lnTo>
                    <a:pt x="5268214" y="104013"/>
                  </a:lnTo>
                  <a:lnTo>
                    <a:pt x="5276088" y="96139"/>
                  </a:lnTo>
                  <a:lnTo>
                    <a:pt x="5276088" y="77089"/>
                  </a:lnTo>
                  <a:close/>
                </a:path>
                <a:path w="6165215" h="196850">
                  <a:moveTo>
                    <a:pt x="5328285" y="169545"/>
                  </a:moveTo>
                  <a:lnTo>
                    <a:pt x="5320538" y="161810"/>
                  </a:lnTo>
                  <a:lnTo>
                    <a:pt x="5301234" y="161810"/>
                  </a:lnTo>
                  <a:lnTo>
                    <a:pt x="5293487" y="169545"/>
                  </a:lnTo>
                  <a:lnTo>
                    <a:pt x="5293487" y="188595"/>
                  </a:lnTo>
                  <a:lnTo>
                    <a:pt x="5301234" y="196469"/>
                  </a:lnTo>
                  <a:lnTo>
                    <a:pt x="5320538" y="196469"/>
                  </a:lnTo>
                  <a:lnTo>
                    <a:pt x="5328285" y="188595"/>
                  </a:lnTo>
                  <a:lnTo>
                    <a:pt x="5328285" y="169545"/>
                  </a:lnTo>
                  <a:close/>
                </a:path>
                <a:path w="6165215" h="196850">
                  <a:moveTo>
                    <a:pt x="5409692" y="82804"/>
                  </a:moveTo>
                  <a:lnTo>
                    <a:pt x="5401945" y="75057"/>
                  </a:lnTo>
                  <a:lnTo>
                    <a:pt x="5382641" y="75057"/>
                  </a:lnTo>
                  <a:lnTo>
                    <a:pt x="5374894" y="82804"/>
                  </a:lnTo>
                  <a:lnTo>
                    <a:pt x="5374894" y="101981"/>
                  </a:lnTo>
                  <a:lnTo>
                    <a:pt x="5382641" y="109728"/>
                  </a:lnTo>
                  <a:lnTo>
                    <a:pt x="5401945" y="109728"/>
                  </a:lnTo>
                  <a:lnTo>
                    <a:pt x="5409692" y="101981"/>
                  </a:lnTo>
                  <a:lnTo>
                    <a:pt x="5409692" y="82804"/>
                  </a:lnTo>
                  <a:close/>
                </a:path>
                <a:path w="6165215" h="196850">
                  <a:moveTo>
                    <a:pt x="5531739" y="88646"/>
                  </a:moveTo>
                  <a:lnTo>
                    <a:pt x="5523865" y="80899"/>
                  </a:lnTo>
                  <a:lnTo>
                    <a:pt x="5504688" y="80899"/>
                  </a:lnTo>
                  <a:lnTo>
                    <a:pt x="5496814" y="88646"/>
                  </a:lnTo>
                  <a:lnTo>
                    <a:pt x="5496814" y="107696"/>
                  </a:lnTo>
                  <a:lnTo>
                    <a:pt x="5504688" y="115570"/>
                  </a:lnTo>
                  <a:lnTo>
                    <a:pt x="5523865" y="115570"/>
                  </a:lnTo>
                  <a:lnTo>
                    <a:pt x="5531739" y="107696"/>
                  </a:lnTo>
                  <a:lnTo>
                    <a:pt x="5531739" y="88646"/>
                  </a:lnTo>
                  <a:close/>
                </a:path>
                <a:path w="6165215" h="196850">
                  <a:moveTo>
                    <a:pt x="5659501" y="129032"/>
                  </a:moveTo>
                  <a:lnTo>
                    <a:pt x="5651754" y="121285"/>
                  </a:lnTo>
                  <a:lnTo>
                    <a:pt x="5632450" y="121285"/>
                  </a:lnTo>
                  <a:lnTo>
                    <a:pt x="5624703" y="129032"/>
                  </a:lnTo>
                  <a:lnTo>
                    <a:pt x="5624703" y="148209"/>
                  </a:lnTo>
                  <a:lnTo>
                    <a:pt x="5632450" y="155956"/>
                  </a:lnTo>
                  <a:lnTo>
                    <a:pt x="5651754" y="155956"/>
                  </a:lnTo>
                  <a:lnTo>
                    <a:pt x="5659501" y="148209"/>
                  </a:lnTo>
                  <a:lnTo>
                    <a:pt x="5659501" y="129032"/>
                  </a:lnTo>
                  <a:close/>
                </a:path>
                <a:path w="6165215" h="196850">
                  <a:moveTo>
                    <a:pt x="5717667" y="36576"/>
                  </a:moveTo>
                  <a:lnTo>
                    <a:pt x="5709920" y="28829"/>
                  </a:lnTo>
                  <a:lnTo>
                    <a:pt x="5690616" y="28829"/>
                  </a:lnTo>
                  <a:lnTo>
                    <a:pt x="5682742" y="36576"/>
                  </a:lnTo>
                  <a:lnTo>
                    <a:pt x="5682742" y="55753"/>
                  </a:lnTo>
                  <a:lnTo>
                    <a:pt x="5690616" y="63500"/>
                  </a:lnTo>
                  <a:lnTo>
                    <a:pt x="5709920" y="63500"/>
                  </a:lnTo>
                  <a:lnTo>
                    <a:pt x="5717667" y="55753"/>
                  </a:lnTo>
                  <a:lnTo>
                    <a:pt x="5717667" y="36576"/>
                  </a:lnTo>
                  <a:close/>
                </a:path>
                <a:path w="6165215" h="196850">
                  <a:moveTo>
                    <a:pt x="5804789" y="140589"/>
                  </a:moveTo>
                  <a:lnTo>
                    <a:pt x="5797042" y="132842"/>
                  </a:lnTo>
                  <a:lnTo>
                    <a:pt x="5777738" y="132842"/>
                  </a:lnTo>
                  <a:lnTo>
                    <a:pt x="5769991" y="140589"/>
                  </a:lnTo>
                  <a:lnTo>
                    <a:pt x="5769991" y="159766"/>
                  </a:lnTo>
                  <a:lnTo>
                    <a:pt x="5777738" y="167513"/>
                  </a:lnTo>
                  <a:lnTo>
                    <a:pt x="5797042" y="167513"/>
                  </a:lnTo>
                  <a:lnTo>
                    <a:pt x="5804789" y="159766"/>
                  </a:lnTo>
                  <a:lnTo>
                    <a:pt x="5804789" y="140589"/>
                  </a:lnTo>
                  <a:close/>
                </a:path>
                <a:path w="6165215" h="196850">
                  <a:moveTo>
                    <a:pt x="5920994" y="53975"/>
                  </a:moveTo>
                  <a:lnTo>
                    <a:pt x="5913247" y="46228"/>
                  </a:lnTo>
                  <a:lnTo>
                    <a:pt x="5893943" y="46228"/>
                  </a:lnTo>
                  <a:lnTo>
                    <a:pt x="5886196" y="53975"/>
                  </a:lnTo>
                  <a:lnTo>
                    <a:pt x="5886196" y="73152"/>
                  </a:lnTo>
                  <a:lnTo>
                    <a:pt x="5893943" y="80899"/>
                  </a:lnTo>
                  <a:lnTo>
                    <a:pt x="5913247" y="80899"/>
                  </a:lnTo>
                  <a:lnTo>
                    <a:pt x="5920994" y="73152"/>
                  </a:lnTo>
                  <a:lnTo>
                    <a:pt x="5920994" y="53975"/>
                  </a:lnTo>
                  <a:close/>
                </a:path>
                <a:path w="6165215" h="196850">
                  <a:moveTo>
                    <a:pt x="6025642" y="94361"/>
                  </a:moveTo>
                  <a:lnTo>
                    <a:pt x="6017768" y="86614"/>
                  </a:lnTo>
                  <a:lnTo>
                    <a:pt x="5998591" y="86614"/>
                  </a:lnTo>
                  <a:lnTo>
                    <a:pt x="5990717" y="94361"/>
                  </a:lnTo>
                  <a:lnTo>
                    <a:pt x="5990717" y="113538"/>
                  </a:lnTo>
                  <a:lnTo>
                    <a:pt x="5998591" y="121285"/>
                  </a:lnTo>
                  <a:lnTo>
                    <a:pt x="6017768" y="121285"/>
                  </a:lnTo>
                  <a:lnTo>
                    <a:pt x="6025642" y="113538"/>
                  </a:lnTo>
                  <a:lnTo>
                    <a:pt x="6025642" y="94361"/>
                  </a:lnTo>
                  <a:close/>
                </a:path>
                <a:path w="6165215" h="196850">
                  <a:moveTo>
                    <a:pt x="6124448" y="169545"/>
                  </a:moveTo>
                  <a:lnTo>
                    <a:pt x="6116574" y="161810"/>
                  </a:lnTo>
                  <a:lnTo>
                    <a:pt x="6097397" y="161810"/>
                  </a:lnTo>
                  <a:lnTo>
                    <a:pt x="6089523" y="169545"/>
                  </a:lnTo>
                  <a:lnTo>
                    <a:pt x="6089523" y="188595"/>
                  </a:lnTo>
                  <a:lnTo>
                    <a:pt x="6097397" y="196469"/>
                  </a:lnTo>
                  <a:lnTo>
                    <a:pt x="6116574" y="196469"/>
                  </a:lnTo>
                  <a:lnTo>
                    <a:pt x="6124448" y="188595"/>
                  </a:lnTo>
                  <a:lnTo>
                    <a:pt x="6124448" y="169545"/>
                  </a:lnTo>
                  <a:close/>
                </a:path>
                <a:path w="6165215" h="196850">
                  <a:moveTo>
                    <a:pt x="6165088" y="71247"/>
                  </a:moveTo>
                  <a:lnTo>
                    <a:pt x="6157341" y="63500"/>
                  </a:lnTo>
                  <a:lnTo>
                    <a:pt x="6138037" y="63500"/>
                  </a:lnTo>
                  <a:lnTo>
                    <a:pt x="6130163" y="71247"/>
                  </a:lnTo>
                  <a:lnTo>
                    <a:pt x="6130163" y="90424"/>
                  </a:lnTo>
                  <a:lnTo>
                    <a:pt x="6138037" y="98171"/>
                  </a:lnTo>
                  <a:lnTo>
                    <a:pt x="6157341" y="98171"/>
                  </a:lnTo>
                  <a:lnTo>
                    <a:pt x="6165088" y="90424"/>
                  </a:lnTo>
                  <a:lnTo>
                    <a:pt x="6165088" y="71247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516503" y="-2032"/>
              <a:ext cx="6177280" cy="115570"/>
            </a:xfrm>
            <a:custGeom>
              <a:avLst/>
              <a:gdLst/>
              <a:ahLst/>
              <a:cxnLst/>
              <a:rect l="l" t="t" r="r" b="b"/>
              <a:pathLst>
                <a:path w="6177280" h="115570">
                  <a:moveTo>
                    <a:pt x="34925" y="36576"/>
                  </a:moveTo>
                  <a:lnTo>
                    <a:pt x="27051" y="28829"/>
                  </a:lnTo>
                  <a:lnTo>
                    <a:pt x="7747" y="28829"/>
                  </a:lnTo>
                  <a:lnTo>
                    <a:pt x="0" y="36576"/>
                  </a:lnTo>
                  <a:lnTo>
                    <a:pt x="0" y="55753"/>
                  </a:lnTo>
                  <a:lnTo>
                    <a:pt x="7747" y="63500"/>
                  </a:lnTo>
                  <a:lnTo>
                    <a:pt x="27051" y="63500"/>
                  </a:lnTo>
                  <a:lnTo>
                    <a:pt x="34925" y="55753"/>
                  </a:lnTo>
                  <a:lnTo>
                    <a:pt x="34925" y="36576"/>
                  </a:lnTo>
                  <a:close/>
                </a:path>
                <a:path w="6177280" h="115570">
                  <a:moveTo>
                    <a:pt x="162687" y="2032"/>
                  </a:moveTo>
                  <a:lnTo>
                    <a:pt x="127876" y="2032"/>
                  </a:lnTo>
                  <a:lnTo>
                    <a:pt x="127889" y="21082"/>
                  </a:lnTo>
                  <a:lnTo>
                    <a:pt x="135636" y="28829"/>
                  </a:lnTo>
                  <a:lnTo>
                    <a:pt x="154940" y="28829"/>
                  </a:lnTo>
                  <a:lnTo>
                    <a:pt x="162687" y="21082"/>
                  </a:lnTo>
                  <a:lnTo>
                    <a:pt x="162687" y="2032"/>
                  </a:lnTo>
                  <a:close/>
                </a:path>
                <a:path w="6177280" h="115570">
                  <a:moveTo>
                    <a:pt x="249809" y="77089"/>
                  </a:moveTo>
                  <a:lnTo>
                    <a:pt x="242062" y="69342"/>
                  </a:lnTo>
                  <a:lnTo>
                    <a:pt x="222758" y="69342"/>
                  </a:lnTo>
                  <a:lnTo>
                    <a:pt x="215011" y="77089"/>
                  </a:lnTo>
                  <a:lnTo>
                    <a:pt x="215011" y="96266"/>
                  </a:lnTo>
                  <a:lnTo>
                    <a:pt x="222758" y="104013"/>
                  </a:lnTo>
                  <a:lnTo>
                    <a:pt x="242062" y="104013"/>
                  </a:lnTo>
                  <a:lnTo>
                    <a:pt x="249809" y="96266"/>
                  </a:lnTo>
                  <a:lnTo>
                    <a:pt x="249809" y="77089"/>
                  </a:lnTo>
                  <a:close/>
                </a:path>
                <a:path w="6177280" h="115570">
                  <a:moveTo>
                    <a:pt x="430022" y="7747"/>
                  </a:moveTo>
                  <a:lnTo>
                    <a:pt x="422148" y="0"/>
                  </a:lnTo>
                  <a:lnTo>
                    <a:pt x="402971" y="0"/>
                  </a:lnTo>
                  <a:lnTo>
                    <a:pt x="395097" y="7747"/>
                  </a:lnTo>
                  <a:lnTo>
                    <a:pt x="395097" y="26924"/>
                  </a:lnTo>
                  <a:lnTo>
                    <a:pt x="402971" y="34671"/>
                  </a:lnTo>
                  <a:lnTo>
                    <a:pt x="422148" y="34671"/>
                  </a:lnTo>
                  <a:lnTo>
                    <a:pt x="430022" y="26924"/>
                  </a:lnTo>
                  <a:lnTo>
                    <a:pt x="430022" y="7747"/>
                  </a:lnTo>
                  <a:close/>
                </a:path>
                <a:path w="6177280" h="115570">
                  <a:moveTo>
                    <a:pt x="563626" y="36576"/>
                  </a:moveTo>
                  <a:lnTo>
                    <a:pt x="555879" y="28829"/>
                  </a:lnTo>
                  <a:lnTo>
                    <a:pt x="536575" y="28829"/>
                  </a:lnTo>
                  <a:lnTo>
                    <a:pt x="528828" y="36576"/>
                  </a:lnTo>
                  <a:lnTo>
                    <a:pt x="528828" y="55753"/>
                  </a:lnTo>
                  <a:lnTo>
                    <a:pt x="536575" y="63500"/>
                  </a:lnTo>
                  <a:lnTo>
                    <a:pt x="555879" y="63500"/>
                  </a:lnTo>
                  <a:lnTo>
                    <a:pt x="563626" y="55753"/>
                  </a:lnTo>
                  <a:lnTo>
                    <a:pt x="563626" y="36576"/>
                  </a:lnTo>
                  <a:close/>
                </a:path>
                <a:path w="6177280" h="115570">
                  <a:moveTo>
                    <a:pt x="697230" y="53975"/>
                  </a:moveTo>
                  <a:lnTo>
                    <a:pt x="689483" y="46228"/>
                  </a:lnTo>
                  <a:lnTo>
                    <a:pt x="670179" y="46228"/>
                  </a:lnTo>
                  <a:lnTo>
                    <a:pt x="662432" y="53975"/>
                  </a:lnTo>
                  <a:lnTo>
                    <a:pt x="662432" y="73152"/>
                  </a:lnTo>
                  <a:lnTo>
                    <a:pt x="670179" y="80899"/>
                  </a:lnTo>
                  <a:lnTo>
                    <a:pt x="689483" y="80899"/>
                  </a:lnTo>
                  <a:lnTo>
                    <a:pt x="697230" y="73152"/>
                  </a:lnTo>
                  <a:lnTo>
                    <a:pt x="697230" y="53975"/>
                  </a:lnTo>
                  <a:close/>
                </a:path>
                <a:path w="6177280" h="115570">
                  <a:moveTo>
                    <a:pt x="923925" y="7747"/>
                  </a:moveTo>
                  <a:lnTo>
                    <a:pt x="916051" y="0"/>
                  </a:lnTo>
                  <a:lnTo>
                    <a:pt x="896874" y="0"/>
                  </a:lnTo>
                  <a:lnTo>
                    <a:pt x="889000" y="7747"/>
                  </a:lnTo>
                  <a:lnTo>
                    <a:pt x="889000" y="26924"/>
                  </a:lnTo>
                  <a:lnTo>
                    <a:pt x="896874" y="34671"/>
                  </a:lnTo>
                  <a:lnTo>
                    <a:pt x="916051" y="34671"/>
                  </a:lnTo>
                  <a:lnTo>
                    <a:pt x="923925" y="26924"/>
                  </a:lnTo>
                  <a:lnTo>
                    <a:pt x="923925" y="7747"/>
                  </a:lnTo>
                  <a:close/>
                </a:path>
                <a:path w="6177280" h="115570">
                  <a:moveTo>
                    <a:pt x="1150493" y="7747"/>
                  </a:moveTo>
                  <a:lnTo>
                    <a:pt x="1142746" y="0"/>
                  </a:lnTo>
                  <a:lnTo>
                    <a:pt x="1123442" y="0"/>
                  </a:lnTo>
                  <a:lnTo>
                    <a:pt x="1115695" y="7747"/>
                  </a:lnTo>
                  <a:lnTo>
                    <a:pt x="1115695" y="26924"/>
                  </a:lnTo>
                  <a:lnTo>
                    <a:pt x="1123442" y="34671"/>
                  </a:lnTo>
                  <a:lnTo>
                    <a:pt x="1142746" y="34671"/>
                  </a:lnTo>
                  <a:lnTo>
                    <a:pt x="1150493" y="26924"/>
                  </a:lnTo>
                  <a:lnTo>
                    <a:pt x="1150493" y="7747"/>
                  </a:lnTo>
                  <a:close/>
                </a:path>
                <a:path w="6177280" h="115570">
                  <a:moveTo>
                    <a:pt x="1266698" y="53975"/>
                  </a:moveTo>
                  <a:lnTo>
                    <a:pt x="1258951" y="46228"/>
                  </a:lnTo>
                  <a:lnTo>
                    <a:pt x="1239647" y="46228"/>
                  </a:lnTo>
                  <a:lnTo>
                    <a:pt x="1231900" y="53975"/>
                  </a:lnTo>
                  <a:lnTo>
                    <a:pt x="1231900" y="73152"/>
                  </a:lnTo>
                  <a:lnTo>
                    <a:pt x="1239647" y="80899"/>
                  </a:lnTo>
                  <a:lnTo>
                    <a:pt x="1258951" y="80899"/>
                  </a:lnTo>
                  <a:lnTo>
                    <a:pt x="1266698" y="73152"/>
                  </a:lnTo>
                  <a:lnTo>
                    <a:pt x="1266698" y="53975"/>
                  </a:lnTo>
                  <a:close/>
                </a:path>
                <a:path w="6177280" h="115570">
                  <a:moveTo>
                    <a:pt x="1417828" y="30861"/>
                  </a:moveTo>
                  <a:lnTo>
                    <a:pt x="1409954" y="23114"/>
                  </a:lnTo>
                  <a:lnTo>
                    <a:pt x="1390777" y="23114"/>
                  </a:lnTo>
                  <a:lnTo>
                    <a:pt x="1382903" y="30861"/>
                  </a:lnTo>
                  <a:lnTo>
                    <a:pt x="1382903" y="50038"/>
                  </a:lnTo>
                  <a:lnTo>
                    <a:pt x="1390777" y="57785"/>
                  </a:lnTo>
                  <a:lnTo>
                    <a:pt x="1409954" y="57785"/>
                  </a:lnTo>
                  <a:lnTo>
                    <a:pt x="1417828" y="50038"/>
                  </a:lnTo>
                  <a:lnTo>
                    <a:pt x="1417828" y="30861"/>
                  </a:lnTo>
                  <a:close/>
                </a:path>
                <a:path w="6177280" h="115570">
                  <a:moveTo>
                    <a:pt x="1539875" y="71247"/>
                  </a:moveTo>
                  <a:lnTo>
                    <a:pt x="1532001" y="63500"/>
                  </a:lnTo>
                  <a:lnTo>
                    <a:pt x="1512824" y="63500"/>
                  </a:lnTo>
                  <a:lnTo>
                    <a:pt x="1504950" y="71247"/>
                  </a:lnTo>
                  <a:lnTo>
                    <a:pt x="1504950" y="90424"/>
                  </a:lnTo>
                  <a:lnTo>
                    <a:pt x="1512824" y="98171"/>
                  </a:lnTo>
                  <a:lnTo>
                    <a:pt x="1532001" y="98171"/>
                  </a:lnTo>
                  <a:lnTo>
                    <a:pt x="1539875" y="90424"/>
                  </a:lnTo>
                  <a:lnTo>
                    <a:pt x="1539875" y="71247"/>
                  </a:lnTo>
                  <a:close/>
                </a:path>
                <a:path w="6177280" h="115570">
                  <a:moveTo>
                    <a:pt x="1667637" y="71247"/>
                  </a:moveTo>
                  <a:lnTo>
                    <a:pt x="1659890" y="63500"/>
                  </a:lnTo>
                  <a:lnTo>
                    <a:pt x="1640586" y="63500"/>
                  </a:lnTo>
                  <a:lnTo>
                    <a:pt x="1632839" y="71247"/>
                  </a:lnTo>
                  <a:lnTo>
                    <a:pt x="1632839" y="90424"/>
                  </a:lnTo>
                  <a:lnTo>
                    <a:pt x="1640586" y="98171"/>
                  </a:lnTo>
                  <a:lnTo>
                    <a:pt x="1659890" y="98171"/>
                  </a:lnTo>
                  <a:lnTo>
                    <a:pt x="1667637" y="90424"/>
                  </a:lnTo>
                  <a:lnTo>
                    <a:pt x="1667637" y="71247"/>
                  </a:lnTo>
                  <a:close/>
                </a:path>
                <a:path w="6177280" h="115570">
                  <a:moveTo>
                    <a:pt x="1783842" y="13462"/>
                  </a:moveTo>
                  <a:lnTo>
                    <a:pt x="1776095" y="5715"/>
                  </a:lnTo>
                  <a:lnTo>
                    <a:pt x="1756791" y="5715"/>
                  </a:lnTo>
                  <a:lnTo>
                    <a:pt x="1749044" y="13462"/>
                  </a:lnTo>
                  <a:lnTo>
                    <a:pt x="1749044" y="32639"/>
                  </a:lnTo>
                  <a:lnTo>
                    <a:pt x="1756791" y="40386"/>
                  </a:lnTo>
                  <a:lnTo>
                    <a:pt x="1776095" y="40386"/>
                  </a:lnTo>
                  <a:lnTo>
                    <a:pt x="1783842" y="32639"/>
                  </a:lnTo>
                  <a:lnTo>
                    <a:pt x="1783842" y="13462"/>
                  </a:lnTo>
                  <a:close/>
                </a:path>
                <a:path w="6177280" h="115570">
                  <a:moveTo>
                    <a:pt x="1975612" y="77089"/>
                  </a:moveTo>
                  <a:lnTo>
                    <a:pt x="1967865" y="69342"/>
                  </a:lnTo>
                  <a:lnTo>
                    <a:pt x="1948561" y="69342"/>
                  </a:lnTo>
                  <a:lnTo>
                    <a:pt x="1940814" y="77089"/>
                  </a:lnTo>
                  <a:lnTo>
                    <a:pt x="1940814" y="96266"/>
                  </a:lnTo>
                  <a:lnTo>
                    <a:pt x="1948561" y="104013"/>
                  </a:lnTo>
                  <a:lnTo>
                    <a:pt x="1967865" y="104013"/>
                  </a:lnTo>
                  <a:lnTo>
                    <a:pt x="1975612" y="96266"/>
                  </a:lnTo>
                  <a:lnTo>
                    <a:pt x="1975612" y="77089"/>
                  </a:lnTo>
                  <a:close/>
                </a:path>
                <a:path w="6177280" h="115570">
                  <a:moveTo>
                    <a:pt x="2138299" y="19304"/>
                  </a:moveTo>
                  <a:lnTo>
                    <a:pt x="2130552" y="11557"/>
                  </a:lnTo>
                  <a:lnTo>
                    <a:pt x="2111248" y="11557"/>
                  </a:lnTo>
                  <a:lnTo>
                    <a:pt x="2103501" y="19304"/>
                  </a:lnTo>
                  <a:lnTo>
                    <a:pt x="2103501" y="38481"/>
                  </a:lnTo>
                  <a:lnTo>
                    <a:pt x="2111248" y="46228"/>
                  </a:lnTo>
                  <a:lnTo>
                    <a:pt x="2130552" y="46228"/>
                  </a:lnTo>
                  <a:lnTo>
                    <a:pt x="2138299" y="38481"/>
                  </a:lnTo>
                  <a:lnTo>
                    <a:pt x="2138299" y="19304"/>
                  </a:lnTo>
                  <a:close/>
                </a:path>
                <a:path w="6177280" h="115570">
                  <a:moveTo>
                    <a:pt x="2260346" y="36576"/>
                  </a:moveTo>
                  <a:lnTo>
                    <a:pt x="2252599" y="28829"/>
                  </a:lnTo>
                  <a:lnTo>
                    <a:pt x="2233295" y="28829"/>
                  </a:lnTo>
                  <a:lnTo>
                    <a:pt x="2225548" y="36576"/>
                  </a:lnTo>
                  <a:lnTo>
                    <a:pt x="2225548" y="55753"/>
                  </a:lnTo>
                  <a:lnTo>
                    <a:pt x="2233295" y="63500"/>
                  </a:lnTo>
                  <a:lnTo>
                    <a:pt x="2252599" y="63500"/>
                  </a:lnTo>
                  <a:lnTo>
                    <a:pt x="2260346" y="55753"/>
                  </a:lnTo>
                  <a:lnTo>
                    <a:pt x="2260346" y="36576"/>
                  </a:lnTo>
                  <a:close/>
                </a:path>
                <a:path w="6177280" h="115570">
                  <a:moveTo>
                    <a:pt x="2388235" y="2032"/>
                  </a:moveTo>
                  <a:lnTo>
                    <a:pt x="2353310" y="2032"/>
                  </a:lnTo>
                  <a:lnTo>
                    <a:pt x="2353310" y="21082"/>
                  </a:lnTo>
                  <a:lnTo>
                    <a:pt x="2361184" y="28829"/>
                  </a:lnTo>
                  <a:lnTo>
                    <a:pt x="2380361" y="28829"/>
                  </a:lnTo>
                  <a:lnTo>
                    <a:pt x="2388235" y="21082"/>
                  </a:lnTo>
                  <a:lnTo>
                    <a:pt x="2388235" y="2032"/>
                  </a:lnTo>
                  <a:close/>
                </a:path>
                <a:path w="6177280" h="115570">
                  <a:moveTo>
                    <a:pt x="2550922" y="53975"/>
                  </a:moveTo>
                  <a:lnTo>
                    <a:pt x="2543048" y="46228"/>
                  </a:lnTo>
                  <a:lnTo>
                    <a:pt x="2523871" y="46228"/>
                  </a:lnTo>
                  <a:lnTo>
                    <a:pt x="2515997" y="53975"/>
                  </a:lnTo>
                  <a:lnTo>
                    <a:pt x="2515997" y="73152"/>
                  </a:lnTo>
                  <a:lnTo>
                    <a:pt x="2523871" y="80899"/>
                  </a:lnTo>
                  <a:lnTo>
                    <a:pt x="2543048" y="80899"/>
                  </a:lnTo>
                  <a:lnTo>
                    <a:pt x="2550922" y="73152"/>
                  </a:lnTo>
                  <a:lnTo>
                    <a:pt x="2550922" y="53975"/>
                  </a:lnTo>
                  <a:close/>
                </a:path>
                <a:path w="6177280" h="115570">
                  <a:moveTo>
                    <a:pt x="2678684" y="82804"/>
                  </a:moveTo>
                  <a:lnTo>
                    <a:pt x="2670937" y="75057"/>
                  </a:lnTo>
                  <a:lnTo>
                    <a:pt x="2651633" y="75057"/>
                  </a:lnTo>
                  <a:lnTo>
                    <a:pt x="2643886" y="82804"/>
                  </a:lnTo>
                  <a:lnTo>
                    <a:pt x="2643886" y="101981"/>
                  </a:lnTo>
                  <a:lnTo>
                    <a:pt x="2651633" y="109728"/>
                  </a:lnTo>
                  <a:lnTo>
                    <a:pt x="2670937" y="109728"/>
                  </a:lnTo>
                  <a:lnTo>
                    <a:pt x="2678684" y="101981"/>
                  </a:lnTo>
                  <a:lnTo>
                    <a:pt x="2678684" y="82804"/>
                  </a:lnTo>
                  <a:close/>
                </a:path>
                <a:path w="6177280" h="115570">
                  <a:moveTo>
                    <a:pt x="2789174" y="82804"/>
                  </a:moveTo>
                  <a:lnTo>
                    <a:pt x="2781300" y="75057"/>
                  </a:lnTo>
                  <a:lnTo>
                    <a:pt x="2762123" y="75057"/>
                  </a:lnTo>
                  <a:lnTo>
                    <a:pt x="2754249" y="82804"/>
                  </a:lnTo>
                  <a:lnTo>
                    <a:pt x="2754249" y="101981"/>
                  </a:lnTo>
                  <a:lnTo>
                    <a:pt x="2762123" y="109728"/>
                  </a:lnTo>
                  <a:lnTo>
                    <a:pt x="2781300" y="109728"/>
                  </a:lnTo>
                  <a:lnTo>
                    <a:pt x="2789174" y="101981"/>
                  </a:lnTo>
                  <a:lnTo>
                    <a:pt x="2789174" y="82804"/>
                  </a:lnTo>
                  <a:close/>
                </a:path>
                <a:path w="6177280" h="115570">
                  <a:moveTo>
                    <a:pt x="2911221" y="59690"/>
                  </a:moveTo>
                  <a:lnTo>
                    <a:pt x="2903347" y="51943"/>
                  </a:lnTo>
                  <a:lnTo>
                    <a:pt x="2884043" y="51943"/>
                  </a:lnTo>
                  <a:lnTo>
                    <a:pt x="2876296" y="59690"/>
                  </a:lnTo>
                  <a:lnTo>
                    <a:pt x="2876296" y="78867"/>
                  </a:lnTo>
                  <a:lnTo>
                    <a:pt x="2884043" y="86614"/>
                  </a:lnTo>
                  <a:lnTo>
                    <a:pt x="2903347" y="86614"/>
                  </a:lnTo>
                  <a:lnTo>
                    <a:pt x="2911221" y="78867"/>
                  </a:lnTo>
                  <a:lnTo>
                    <a:pt x="2911221" y="59690"/>
                  </a:lnTo>
                  <a:close/>
                </a:path>
                <a:path w="6177280" h="115570">
                  <a:moveTo>
                    <a:pt x="3033141" y="53975"/>
                  </a:moveTo>
                  <a:lnTo>
                    <a:pt x="3025394" y="46228"/>
                  </a:lnTo>
                  <a:lnTo>
                    <a:pt x="3006090" y="46228"/>
                  </a:lnTo>
                  <a:lnTo>
                    <a:pt x="2998343" y="53975"/>
                  </a:lnTo>
                  <a:lnTo>
                    <a:pt x="2998343" y="73152"/>
                  </a:lnTo>
                  <a:lnTo>
                    <a:pt x="3006090" y="80899"/>
                  </a:lnTo>
                  <a:lnTo>
                    <a:pt x="3025394" y="80899"/>
                  </a:lnTo>
                  <a:lnTo>
                    <a:pt x="3033141" y="73152"/>
                  </a:lnTo>
                  <a:lnTo>
                    <a:pt x="3033141" y="53975"/>
                  </a:lnTo>
                  <a:close/>
                </a:path>
                <a:path w="6177280" h="115570">
                  <a:moveTo>
                    <a:pt x="3137789" y="2032"/>
                  </a:moveTo>
                  <a:lnTo>
                    <a:pt x="3102864" y="2032"/>
                  </a:lnTo>
                  <a:lnTo>
                    <a:pt x="3102864" y="9525"/>
                  </a:lnTo>
                  <a:lnTo>
                    <a:pt x="3110738" y="17272"/>
                  </a:lnTo>
                  <a:lnTo>
                    <a:pt x="3129915" y="17272"/>
                  </a:lnTo>
                  <a:lnTo>
                    <a:pt x="3137789" y="9525"/>
                  </a:lnTo>
                  <a:lnTo>
                    <a:pt x="3137789" y="2032"/>
                  </a:lnTo>
                  <a:close/>
                </a:path>
                <a:path w="6177280" h="115570">
                  <a:moveTo>
                    <a:pt x="3253994" y="77089"/>
                  </a:moveTo>
                  <a:lnTo>
                    <a:pt x="3246247" y="69342"/>
                  </a:lnTo>
                  <a:lnTo>
                    <a:pt x="3226943" y="69342"/>
                  </a:lnTo>
                  <a:lnTo>
                    <a:pt x="3219069" y="77089"/>
                  </a:lnTo>
                  <a:lnTo>
                    <a:pt x="3219069" y="96266"/>
                  </a:lnTo>
                  <a:lnTo>
                    <a:pt x="3226943" y="104013"/>
                  </a:lnTo>
                  <a:lnTo>
                    <a:pt x="3246247" y="104013"/>
                  </a:lnTo>
                  <a:lnTo>
                    <a:pt x="3253994" y="96266"/>
                  </a:lnTo>
                  <a:lnTo>
                    <a:pt x="3253994" y="77089"/>
                  </a:lnTo>
                  <a:close/>
                </a:path>
                <a:path w="6177280" h="115570">
                  <a:moveTo>
                    <a:pt x="3290570" y="2032"/>
                  </a:moveTo>
                  <a:lnTo>
                    <a:pt x="3263900" y="2032"/>
                  </a:lnTo>
                  <a:lnTo>
                    <a:pt x="3267583" y="5715"/>
                  </a:lnTo>
                  <a:lnTo>
                    <a:pt x="3286887" y="5715"/>
                  </a:lnTo>
                  <a:lnTo>
                    <a:pt x="3290570" y="2032"/>
                  </a:lnTo>
                  <a:close/>
                </a:path>
                <a:path w="6177280" h="115570">
                  <a:moveTo>
                    <a:pt x="3393440" y="30861"/>
                  </a:moveTo>
                  <a:lnTo>
                    <a:pt x="3385693" y="23114"/>
                  </a:lnTo>
                  <a:lnTo>
                    <a:pt x="3366389" y="23114"/>
                  </a:lnTo>
                  <a:lnTo>
                    <a:pt x="3358642" y="30861"/>
                  </a:lnTo>
                  <a:lnTo>
                    <a:pt x="3358642" y="50038"/>
                  </a:lnTo>
                  <a:lnTo>
                    <a:pt x="3366389" y="57785"/>
                  </a:lnTo>
                  <a:lnTo>
                    <a:pt x="3385693" y="57785"/>
                  </a:lnTo>
                  <a:lnTo>
                    <a:pt x="3393440" y="50038"/>
                  </a:lnTo>
                  <a:lnTo>
                    <a:pt x="3393440" y="30861"/>
                  </a:lnTo>
                  <a:close/>
                </a:path>
                <a:path w="6177280" h="115570">
                  <a:moveTo>
                    <a:pt x="3515487" y="13462"/>
                  </a:moveTo>
                  <a:lnTo>
                    <a:pt x="3507613" y="5715"/>
                  </a:lnTo>
                  <a:lnTo>
                    <a:pt x="3488436" y="5715"/>
                  </a:lnTo>
                  <a:lnTo>
                    <a:pt x="3480562" y="13462"/>
                  </a:lnTo>
                  <a:lnTo>
                    <a:pt x="3480562" y="32639"/>
                  </a:lnTo>
                  <a:lnTo>
                    <a:pt x="3488436" y="40386"/>
                  </a:lnTo>
                  <a:lnTo>
                    <a:pt x="3507613" y="40386"/>
                  </a:lnTo>
                  <a:lnTo>
                    <a:pt x="3515487" y="32639"/>
                  </a:lnTo>
                  <a:lnTo>
                    <a:pt x="3515487" y="13462"/>
                  </a:lnTo>
                  <a:close/>
                </a:path>
                <a:path w="6177280" h="115570">
                  <a:moveTo>
                    <a:pt x="3654933" y="71247"/>
                  </a:moveTo>
                  <a:lnTo>
                    <a:pt x="3647186" y="63500"/>
                  </a:lnTo>
                  <a:lnTo>
                    <a:pt x="3627882" y="63500"/>
                  </a:lnTo>
                  <a:lnTo>
                    <a:pt x="3620008" y="71247"/>
                  </a:lnTo>
                  <a:lnTo>
                    <a:pt x="3620008" y="90424"/>
                  </a:lnTo>
                  <a:lnTo>
                    <a:pt x="3627882" y="98171"/>
                  </a:lnTo>
                  <a:lnTo>
                    <a:pt x="3647186" y="98171"/>
                  </a:lnTo>
                  <a:lnTo>
                    <a:pt x="3654933" y="90424"/>
                  </a:lnTo>
                  <a:lnTo>
                    <a:pt x="3654933" y="71247"/>
                  </a:lnTo>
                  <a:close/>
                </a:path>
                <a:path w="6177280" h="115570">
                  <a:moveTo>
                    <a:pt x="3726357" y="2032"/>
                  </a:moveTo>
                  <a:lnTo>
                    <a:pt x="3699700" y="2032"/>
                  </a:lnTo>
                  <a:lnTo>
                    <a:pt x="3703447" y="5715"/>
                  </a:lnTo>
                  <a:lnTo>
                    <a:pt x="3722624" y="5715"/>
                  </a:lnTo>
                  <a:lnTo>
                    <a:pt x="3726357" y="2032"/>
                  </a:lnTo>
                  <a:close/>
                </a:path>
                <a:path w="6177280" h="115570">
                  <a:moveTo>
                    <a:pt x="3806063" y="77089"/>
                  </a:moveTo>
                  <a:lnTo>
                    <a:pt x="3798189" y="69342"/>
                  </a:lnTo>
                  <a:lnTo>
                    <a:pt x="3778885" y="69342"/>
                  </a:lnTo>
                  <a:lnTo>
                    <a:pt x="3771138" y="77089"/>
                  </a:lnTo>
                  <a:lnTo>
                    <a:pt x="3771138" y="96266"/>
                  </a:lnTo>
                  <a:lnTo>
                    <a:pt x="3778885" y="104013"/>
                  </a:lnTo>
                  <a:lnTo>
                    <a:pt x="3798189" y="104013"/>
                  </a:lnTo>
                  <a:lnTo>
                    <a:pt x="3806063" y="96266"/>
                  </a:lnTo>
                  <a:lnTo>
                    <a:pt x="3806063" y="77089"/>
                  </a:lnTo>
                  <a:close/>
                </a:path>
                <a:path w="6177280" h="115570">
                  <a:moveTo>
                    <a:pt x="3869944" y="2032"/>
                  </a:moveTo>
                  <a:lnTo>
                    <a:pt x="3835019" y="2032"/>
                  </a:lnTo>
                  <a:lnTo>
                    <a:pt x="3835019" y="3810"/>
                  </a:lnTo>
                  <a:lnTo>
                    <a:pt x="3842893" y="11557"/>
                  </a:lnTo>
                  <a:lnTo>
                    <a:pt x="3862070" y="11557"/>
                  </a:lnTo>
                  <a:lnTo>
                    <a:pt x="3869944" y="3810"/>
                  </a:lnTo>
                  <a:lnTo>
                    <a:pt x="3869944" y="2032"/>
                  </a:lnTo>
                  <a:close/>
                </a:path>
                <a:path w="6177280" h="115570">
                  <a:moveTo>
                    <a:pt x="3939667" y="77089"/>
                  </a:moveTo>
                  <a:lnTo>
                    <a:pt x="3931793" y="69342"/>
                  </a:lnTo>
                  <a:lnTo>
                    <a:pt x="3912616" y="69342"/>
                  </a:lnTo>
                  <a:lnTo>
                    <a:pt x="3904742" y="77089"/>
                  </a:lnTo>
                  <a:lnTo>
                    <a:pt x="3904742" y="96266"/>
                  </a:lnTo>
                  <a:lnTo>
                    <a:pt x="3912616" y="104013"/>
                  </a:lnTo>
                  <a:lnTo>
                    <a:pt x="3931793" y="104013"/>
                  </a:lnTo>
                  <a:lnTo>
                    <a:pt x="3939667" y="96266"/>
                  </a:lnTo>
                  <a:lnTo>
                    <a:pt x="3939667" y="77089"/>
                  </a:lnTo>
                  <a:close/>
                </a:path>
                <a:path w="6177280" h="115570">
                  <a:moveTo>
                    <a:pt x="4026789" y="2032"/>
                  </a:moveTo>
                  <a:lnTo>
                    <a:pt x="3991991" y="2032"/>
                  </a:lnTo>
                  <a:lnTo>
                    <a:pt x="3991991" y="15367"/>
                  </a:lnTo>
                  <a:lnTo>
                    <a:pt x="3999738" y="23114"/>
                  </a:lnTo>
                  <a:lnTo>
                    <a:pt x="4019042" y="23114"/>
                  </a:lnTo>
                  <a:lnTo>
                    <a:pt x="4026789" y="15367"/>
                  </a:lnTo>
                  <a:lnTo>
                    <a:pt x="4026789" y="2032"/>
                  </a:lnTo>
                  <a:close/>
                </a:path>
                <a:path w="6177280" h="115570">
                  <a:moveTo>
                    <a:pt x="4154678" y="2032"/>
                  </a:moveTo>
                  <a:lnTo>
                    <a:pt x="4119753" y="2032"/>
                  </a:lnTo>
                  <a:lnTo>
                    <a:pt x="4119753" y="15367"/>
                  </a:lnTo>
                  <a:lnTo>
                    <a:pt x="4127627" y="23114"/>
                  </a:lnTo>
                  <a:lnTo>
                    <a:pt x="4146804" y="23114"/>
                  </a:lnTo>
                  <a:lnTo>
                    <a:pt x="4154678" y="15367"/>
                  </a:lnTo>
                  <a:lnTo>
                    <a:pt x="4154678" y="2032"/>
                  </a:lnTo>
                  <a:close/>
                </a:path>
                <a:path w="6177280" h="115570">
                  <a:moveTo>
                    <a:pt x="4235958" y="88646"/>
                  </a:moveTo>
                  <a:lnTo>
                    <a:pt x="4228211" y="80899"/>
                  </a:lnTo>
                  <a:lnTo>
                    <a:pt x="4208907" y="80899"/>
                  </a:lnTo>
                  <a:lnTo>
                    <a:pt x="4201160" y="88646"/>
                  </a:lnTo>
                  <a:lnTo>
                    <a:pt x="4201160" y="107823"/>
                  </a:lnTo>
                  <a:lnTo>
                    <a:pt x="4208907" y="115570"/>
                  </a:lnTo>
                  <a:lnTo>
                    <a:pt x="4228211" y="115570"/>
                  </a:lnTo>
                  <a:lnTo>
                    <a:pt x="4235958" y="107823"/>
                  </a:lnTo>
                  <a:lnTo>
                    <a:pt x="4235958" y="88646"/>
                  </a:lnTo>
                  <a:close/>
                </a:path>
                <a:path w="6177280" h="115570">
                  <a:moveTo>
                    <a:pt x="4305681" y="13462"/>
                  </a:moveTo>
                  <a:lnTo>
                    <a:pt x="4297934" y="5715"/>
                  </a:lnTo>
                  <a:lnTo>
                    <a:pt x="4278630" y="5715"/>
                  </a:lnTo>
                  <a:lnTo>
                    <a:pt x="4270883" y="13462"/>
                  </a:lnTo>
                  <a:lnTo>
                    <a:pt x="4270883" y="32639"/>
                  </a:lnTo>
                  <a:lnTo>
                    <a:pt x="4278630" y="40386"/>
                  </a:lnTo>
                  <a:lnTo>
                    <a:pt x="4297934" y="40386"/>
                  </a:lnTo>
                  <a:lnTo>
                    <a:pt x="4305681" y="32639"/>
                  </a:lnTo>
                  <a:lnTo>
                    <a:pt x="4305681" y="13462"/>
                  </a:lnTo>
                  <a:close/>
                </a:path>
                <a:path w="6177280" h="115570">
                  <a:moveTo>
                    <a:pt x="4404487" y="88646"/>
                  </a:moveTo>
                  <a:lnTo>
                    <a:pt x="4396740" y="80899"/>
                  </a:lnTo>
                  <a:lnTo>
                    <a:pt x="4377436" y="80899"/>
                  </a:lnTo>
                  <a:lnTo>
                    <a:pt x="4369689" y="88646"/>
                  </a:lnTo>
                  <a:lnTo>
                    <a:pt x="4369689" y="107823"/>
                  </a:lnTo>
                  <a:lnTo>
                    <a:pt x="4377436" y="115570"/>
                  </a:lnTo>
                  <a:lnTo>
                    <a:pt x="4396740" y="115570"/>
                  </a:lnTo>
                  <a:lnTo>
                    <a:pt x="4404487" y="107823"/>
                  </a:lnTo>
                  <a:lnTo>
                    <a:pt x="4404487" y="88646"/>
                  </a:lnTo>
                  <a:close/>
                </a:path>
                <a:path w="6177280" h="115570">
                  <a:moveTo>
                    <a:pt x="4497451" y="2032"/>
                  </a:moveTo>
                  <a:lnTo>
                    <a:pt x="4462653" y="2032"/>
                  </a:lnTo>
                  <a:lnTo>
                    <a:pt x="4462653" y="9525"/>
                  </a:lnTo>
                  <a:lnTo>
                    <a:pt x="4470400" y="17272"/>
                  </a:lnTo>
                  <a:lnTo>
                    <a:pt x="4489704" y="17272"/>
                  </a:lnTo>
                  <a:lnTo>
                    <a:pt x="4497451" y="9525"/>
                  </a:lnTo>
                  <a:lnTo>
                    <a:pt x="4497451" y="2032"/>
                  </a:lnTo>
                  <a:close/>
                </a:path>
                <a:path w="6177280" h="115570">
                  <a:moveTo>
                    <a:pt x="4636897" y="2032"/>
                  </a:moveTo>
                  <a:lnTo>
                    <a:pt x="4602099" y="2032"/>
                  </a:lnTo>
                  <a:lnTo>
                    <a:pt x="4602099" y="21082"/>
                  </a:lnTo>
                  <a:lnTo>
                    <a:pt x="4609846" y="28829"/>
                  </a:lnTo>
                  <a:lnTo>
                    <a:pt x="4629150" y="28829"/>
                  </a:lnTo>
                  <a:lnTo>
                    <a:pt x="4636897" y="21082"/>
                  </a:lnTo>
                  <a:lnTo>
                    <a:pt x="4636897" y="2032"/>
                  </a:lnTo>
                  <a:close/>
                </a:path>
                <a:path w="6177280" h="115570">
                  <a:moveTo>
                    <a:pt x="4741545" y="53975"/>
                  </a:moveTo>
                  <a:lnTo>
                    <a:pt x="4733671" y="46228"/>
                  </a:lnTo>
                  <a:lnTo>
                    <a:pt x="4714494" y="46228"/>
                  </a:lnTo>
                  <a:lnTo>
                    <a:pt x="4706620" y="53975"/>
                  </a:lnTo>
                  <a:lnTo>
                    <a:pt x="4706620" y="73152"/>
                  </a:lnTo>
                  <a:lnTo>
                    <a:pt x="4714494" y="80899"/>
                  </a:lnTo>
                  <a:lnTo>
                    <a:pt x="4733671" y="80899"/>
                  </a:lnTo>
                  <a:lnTo>
                    <a:pt x="4741545" y="73152"/>
                  </a:lnTo>
                  <a:lnTo>
                    <a:pt x="4741545" y="53975"/>
                  </a:lnTo>
                  <a:close/>
                </a:path>
                <a:path w="6177280" h="115570">
                  <a:moveTo>
                    <a:pt x="4904232" y="30861"/>
                  </a:moveTo>
                  <a:lnTo>
                    <a:pt x="4896485" y="23114"/>
                  </a:lnTo>
                  <a:lnTo>
                    <a:pt x="4877181" y="23114"/>
                  </a:lnTo>
                  <a:lnTo>
                    <a:pt x="4869307" y="30861"/>
                  </a:lnTo>
                  <a:lnTo>
                    <a:pt x="4869307" y="50038"/>
                  </a:lnTo>
                  <a:lnTo>
                    <a:pt x="4877181" y="57785"/>
                  </a:lnTo>
                  <a:lnTo>
                    <a:pt x="4896485" y="57785"/>
                  </a:lnTo>
                  <a:lnTo>
                    <a:pt x="4904232" y="50038"/>
                  </a:lnTo>
                  <a:lnTo>
                    <a:pt x="4904232" y="30861"/>
                  </a:lnTo>
                  <a:close/>
                </a:path>
                <a:path w="6177280" h="115570">
                  <a:moveTo>
                    <a:pt x="5055362" y="82804"/>
                  </a:moveTo>
                  <a:lnTo>
                    <a:pt x="5047488" y="75057"/>
                  </a:lnTo>
                  <a:lnTo>
                    <a:pt x="5028184" y="75057"/>
                  </a:lnTo>
                  <a:lnTo>
                    <a:pt x="5020437" y="82804"/>
                  </a:lnTo>
                  <a:lnTo>
                    <a:pt x="5020437" y="101981"/>
                  </a:lnTo>
                  <a:lnTo>
                    <a:pt x="5028184" y="109728"/>
                  </a:lnTo>
                  <a:lnTo>
                    <a:pt x="5047488" y="109728"/>
                  </a:lnTo>
                  <a:lnTo>
                    <a:pt x="5055362" y="101981"/>
                  </a:lnTo>
                  <a:lnTo>
                    <a:pt x="5055362" y="82804"/>
                  </a:lnTo>
                  <a:close/>
                </a:path>
                <a:path w="6177280" h="115570">
                  <a:moveTo>
                    <a:pt x="5165725" y="2032"/>
                  </a:moveTo>
                  <a:lnTo>
                    <a:pt x="5130800" y="2032"/>
                  </a:lnTo>
                  <a:lnTo>
                    <a:pt x="5130800" y="9525"/>
                  </a:lnTo>
                  <a:lnTo>
                    <a:pt x="5138674" y="17272"/>
                  </a:lnTo>
                  <a:lnTo>
                    <a:pt x="5157851" y="17272"/>
                  </a:lnTo>
                  <a:lnTo>
                    <a:pt x="5165725" y="9525"/>
                  </a:lnTo>
                  <a:lnTo>
                    <a:pt x="5165725" y="2032"/>
                  </a:lnTo>
                  <a:close/>
                </a:path>
                <a:path w="6177280" h="115570">
                  <a:moveTo>
                    <a:pt x="5258689" y="59690"/>
                  </a:moveTo>
                  <a:lnTo>
                    <a:pt x="5250815" y="51943"/>
                  </a:lnTo>
                  <a:lnTo>
                    <a:pt x="5231638" y="51943"/>
                  </a:lnTo>
                  <a:lnTo>
                    <a:pt x="5223764" y="59690"/>
                  </a:lnTo>
                  <a:lnTo>
                    <a:pt x="5223764" y="78867"/>
                  </a:lnTo>
                  <a:lnTo>
                    <a:pt x="5231638" y="86614"/>
                  </a:lnTo>
                  <a:lnTo>
                    <a:pt x="5250815" y="86614"/>
                  </a:lnTo>
                  <a:lnTo>
                    <a:pt x="5258689" y="78867"/>
                  </a:lnTo>
                  <a:lnTo>
                    <a:pt x="5258689" y="59690"/>
                  </a:lnTo>
                  <a:close/>
                </a:path>
                <a:path w="6177280" h="115570">
                  <a:moveTo>
                    <a:pt x="5328412" y="2032"/>
                  </a:moveTo>
                  <a:lnTo>
                    <a:pt x="5293487" y="2032"/>
                  </a:lnTo>
                  <a:lnTo>
                    <a:pt x="5293487" y="9525"/>
                  </a:lnTo>
                  <a:lnTo>
                    <a:pt x="5301361" y="17272"/>
                  </a:lnTo>
                  <a:lnTo>
                    <a:pt x="5320665" y="17272"/>
                  </a:lnTo>
                  <a:lnTo>
                    <a:pt x="5328412" y="9525"/>
                  </a:lnTo>
                  <a:lnTo>
                    <a:pt x="5328412" y="2032"/>
                  </a:lnTo>
                  <a:close/>
                </a:path>
                <a:path w="6177280" h="115570">
                  <a:moveTo>
                    <a:pt x="5444617" y="59690"/>
                  </a:moveTo>
                  <a:lnTo>
                    <a:pt x="5436870" y="51943"/>
                  </a:lnTo>
                  <a:lnTo>
                    <a:pt x="5417566" y="51943"/>
                  </a:lnTo>
                  <a:lnTo>
                    <a:pt x="5409819" y="59690"/>
                  </a:lnTo>
                  <a:lnTo>
                    <a:pt x="5409819" y="78867"/>
                  </a:lnTo>
                  <a:lnTo>
                    <a:pt x="5417566" y="86614"/>
                  </a:lnTo>
                  <a:lnTo>
                    <a:pt x="5436870" y="86614"/>
                  </a:lnTo>
                  <a:lnTo>
                    <a:pt x="5444617" y="78867"/>
                  </a:lnTo>
                  <a:lnTo>
                    <a:pt x="5444617" y="59690"/>
                  </a:lnTo>
                  <a:close/>
                </a:path>
                <a:path w="6177280" h="115570">
                  <a:moveTo>
                    <a:pt x="5549265" y="7747"/>
                  </a:moveTo>
                  <a:lnTo>
                    <a:pt x="5541391" y="0"/>
                  </a:lnTo>
                  <a:lnTo>
                    <a:pt x="5522214" y="0"/>
                  </a:lnTo>
                  <a:lnTo>
                    <a:pt x="5514340" y="7747"/>
                  </a:lnTo>
                  <a:lnTo>
                    <a:pt x="5514340" y="26924"/>
                  </a:lnTo>
                  <a:lnTo>
                    <a:pt x="5522214" y="34671"/>
                  </a:lnTo>
                  <a:lnTo>
                    <a:pt x="5541391" y="34671"/>
                  </a:lnTo>
                  <a:lnTo>
                    <a:pt x="5549265" y="26924"/>
                  </a:lnTo>
                  <a:lnTo>
                    <a:pt x="5549265" y="7747"/>
                  </a:lnTo>
                  <a:close/>
                </a:path>
                <a:path w="6177280" h="115570">
                  <a:moveTo>
                    <a:pt x="5624703" y="77089"/>
                  </a:moveTo>
                  <a:lnTo>
                    <a:pt x="5616956" y="69342"/>
                  </a:lnTo>
                  <a:lnTo>
                    <a:pt x="5597652" y="69342"/>
                  </a:lnTo>
                  <a:lnTo>
                    <a:pt x="5589905" y="77089"/>
                  </a:lnTo>
                  <a:lnTo>
                    <a:pt x="5589905" y="96266"/>
                  </a:lnTo>
                  <a:lnTo>
                    <a:pt x="5597652" y="104013"/>
                  </a:lnTo>
                  <a:lnTo>
                    <a:pt x="5616956" y="104013"/>
                  </a:lnTo>
                  <a:lnTo>
                    <a:pt x="5624703" y="96266"/>
                  </a:lnTo>
                  <a:lnTo>
                    <a:pt x="5624703" y="77089"/>
                  </a:lnTo>
                  <a:close/>
                </a:path>
                <a:path w="6177280" h="115570">
                  <a:moveTo>
                    <a:pt x="5764149" y="7747"/>
                  </a:moveTo>
                  <a:lnTo>
                    <a:pt x="5756402" y="0"/>
                  </a:lnTo>
                  <a:lnTo>
                    <a:pt x="5737098" y="0"/>
                  </a:lnTo>
                  <a:lnTo>
                    <a:pt x="5729351" y="7747"/>
                  </a:lnTo>
                  <a:lnTo>
                    <a:pt x="5729351" y="26924"/>
                  </a:lnTo>
                  <a:lnTo>
                    <a:pt x="5737098" y="34671"/>
                  </a:lnTo>
                  <a:lnTo>
                    <a:pt x="5756402" y="34671"/>
                  </a:lnTo>
                  <a:lnTo>
                    <a:pt x="5764149" y="26924"/>
                  </a:lnTo>
                  <a:lnTo>
                    <a:pt x="5764149" y="7747"/>
                  </a:lnTo>
                  <a:close/>
                </a:path>
                <a:path w="6177280" h="115570">
                  <a:moveTo>
                    <a:pt x="5839714" y="82804"/>
                  </a:moveTo>
                  <a:lnTo>
                    <a:pt x="5831967" y="75057"/>
                  </a:lnTo>
                  <a:lnTo>
                    <a:pt x="5812663" y="75057"/>
                  </a:lnTo>
                  <a:lnTo>
                    <a:pt x="5804916" y="82804"/>
                  </a:lnTo>
                  <a:lnTo>
                    <a:pt x="5804916" y="101981"/>
                  </a:lnTo>
                  <a:lnTo>
                    <a:pt x="5812663" y="109728"/>
                  </a:lnTo>
                  <a:lnTo>
                    <a:pt x="5831967" y="109728"/>
                  </a:lnTo>
                  <a:lnTo>
                    <a:pt x="5839714" y="101981"/>
                  </a:lnTo>
                  <a:lnTo>
                    <a:pt x="5839714" y="82804"/>
                  </a:lnTo>
                  <a:close/>
                </a:path>
                <a:path w="6177280" h="115570">
                  <a:moveTo>
                    <a:pt x="5961761" y="2032"/>
                  </a:moveTo>
                  <a:lnTo>
                    <a:pt x="5926963" y="2032"/>
                  </a:lnTo>
                  <a:lnTo>
                    <a:pt x="5926963" y="21082"/>
                  </a:lnTo>
                  <a:lnTo>
                    <a:pt x="5934710" y="28829"/>
                  </a:lnTo>
                  <a:lnTo>
                    <a:pt x="5954014" y="28829"/>
                  </a:lnTo>
                  <a:lnTo>
                    <a:pt x="5961761" y="21082"/>
                  </a:lnTo>
                  <a:lnTo>
                    <a:pt x="5961761" y="2032"/>
                  </a:lnTo>
                  <a:close/>
                </a:path>
                <a:path w="6177280" h="115570">
                  <a:moveTo>
                    <a:pt x="6054725" y="53975"/>
                  </a:moveTo>
                  <a:lnTo>
                    <a:pt x="6046978" y="46228"/>
                  </a:lnTo>
                  <a:lnTo>
                    <a:pt x="6027674" y="46228"/>
                  </a:lnTo>
                  <a:lnTo>
                    <a:pt x="6019927" y="53975"/>
                  </a:lnTo>
                  <a:lnTo>
                    <a:pt x="6019927" y="73152"/>
                  </a:lnTo>
                  <a:lnTo>
                    <a:pt x="6027674" y="80899"/>
                  </a:lnTo>
                  <a:lnTo>
                    <a:pt x="6046978" y="80899"/>
                  </a:lnTo>
                  <a:lnTo>
                    <a:pt x="6054725" y="73152"/>
                  </a:lnTo>
                  <a:lnTo>
                    <a:pt x="6054725" y="53975"/>
                  </a:lnTo>
                  <a:close/>
                </a:path>
                <a:path w="6177280" h="115570">
                  <a:moveTo>
                    <a:pt x="6176772" y="53975"/>
                  </a:moveTo>
                  <a:lnTo>
                    <a:pt x="6169025" y="46228"/>
                  </a:lnTo>
                  <a:lnTo>
                    <a:pt x="6149721" y="46228"/>
                  </a:lnTo>
                  <a:lnTo>
                    <a:pt x="6141847" y="53975"/>
                  </a:lnTo>
                  <a:lnTo>
                    <a:pt x="6141847" y="73152"/>
                  </a:lnTo>
                  <a:lnTo>
                    <a:pt x="6149721" y="80899"/>
                  </a:lnTo>
                  <a:lnTo>
                    <a:pt x="6169025" y="80899"/>
                  </a:lnTo>
                  <a:lnTo>
                    <a:pt x="6176772" y="73152"/>
                  </a:lnTo>
                  <a:lnTo>
                    <a:pt x="6176772" y="53975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1833" y="2355469"/>
              <a:ext cx="610235" cy="1420495"/>
            </a:xfrm>
            <a:custGeom>
              <a:avLst/>
              <a:gdLst/>
              <a:ahLst/>
              <a:cxnLst/>
              <a:rect l="l" t="t" r="r" b="b"/>
              <a:pathLst>
                <a:path w="610235" h="1420495">
                  <a:moveTo>
                    <a:pt x="0" y="0"/>
                  </a:moveTo>
                  <a:lnTo>
                    <a:pt x="0" y="1420367"/>
                  </a:lnTo>
                  <a:lnTo>
                    <a:pt x="7725" y="1418462"/>
                  </a:lnTo>
                  <a:lnTo>
                    <a:pt x="57557" y="1398523"/>
                  </a:lnTo>
                  <a:lnTo>
                    <a:pt x="105397" y="1373758"/>
                  </a:lnTo>
                  <a:lnTo>
                    <a:pt x="150583" y="1344675"/>
                  </a:lnTo>
                  <a:lnTo>
                    <a:pt x="192481" y="1311782"/>
                  </a:lnTo>
                  <a:lnTo>
                    <a:pt x="230454" y="1275460"/>
                  </a:lnTo>
                  <a:lnTo>
                    <a:pt x="262369" y="1239265"/>
                  </a:lnTo>
                  <a:lnTo>
                    <a:pt x="291477" y="1201165"/>
                  </a:lnTo>
                  <a:lnTo>
                    <a:pt x="317830" y="1161288"/>
                  </a:lnTo>
                  <a:lnTo>
                    <a:pt x="341464" y="1119758"/>
                  </a:lnTo>
                  <a:lnTo>
                    <a:pt x="362419" y="1076705"/>
                  </a:lnTo>
                  <a:lnTo>
                    <a:pt x="380733" y="1032382"/>
                  </a:lnTo>
                  <a:lnTo>
                    <a:pt x="399541" y="977518"/>
                  </a:lnTo>
                  <a:lnTo>
                    <a:pt x="406882" y="950086"/>
                  </a:lnTo>
                  <a:lnTo>
                    <a:pt x="415150" y="921257"/>
                  </a:lnTo>
                  <a:lnTo>
                    <a:pt x="426034" y="893826"/>
                  </a:lnTo>
                  <a:lnTo>
                    <a:pt x="439534" y="867536"/>
                  </a:lnTo>
                  <a:lnTo>
                    <a:pt x="455637" y="842644"/>
                  </a:lnTo>
                  <a:lnTo>
                    <a:pt x="456793" y="842644"/>
                  </a:lnTo>
                  <a:lnTo>
                    <a:pt x="456793" y="841501"/>
                  </a:lnTo>
                  <a:lnTo>
                    <a:pt x="520598" y="758697"/>
                  </a:lnTo>
                  <a:lnTo>
                    <a:pt x="551827" y="714882"/>
                  </a:lnTo>
                  <a:lnTo>
                    <a:pt x="579107" y="669289"/>
                  </a:lnTo>
                  <a:lnTo>
                    <a:pt x="599478" y="622300"/>
                  </a:lnTo>
                  <a:lnTo>
                    <a:pt x="610019" y="573785"/>
                  </a:lnTo>
                  <a:lnTo>
                    <a:pt x="609904" y="523366"/>
                  </a:lnTo>
                  <a:lnTo>
                    <a:pt x="600951" y="473075"/>
                  </a:lnTo>
                  <a:lnTo>
                    <a:pt x="584187" y="424306"/>
                  </a:lnTo>
                  <a:lnTo>
                    <a:pt x="560666" y="378078"/>
                  </a:lnTo>
                  <a:lnTo>
                    <a:pt x="531393" y="335533"/>
                  </a:lnTo>
                  <a:lnTo>
                    <a:pt x="497420" y="298068"/>
                  </a:lnTo>
                  <a:lnTo>
                    <a:pt x="459879" y="267207"/>
                  </a:lnTo>
                  <a:lnTo>
                    <a:pt x="419557" y="242188"/>
                  </a:lnTo>
                  <a:lnTo>
                    <a:pt x="376986" y="221614"/>
                  </a:lnTo>
                  <a:lnTo>
                    <a:pt x="332676" y="204596"/>
                  </a:lnTo>
                  <a:lnTo>
                    <a:pt x="287147" y="189610"/>
                  </a:lnTo>
                  <a:lnTo>
                    <a:pt x="240893" y="175640"/>
                  </a:lnTo>
                  <a:lnTo>
                    <a:pt x="210756" y="139064"/>
                  </a:lnTo>
                  <a:lnTo>
                    <a:pt x="177825" y="104775"/>
                  </a:lnTo>
                  <a:lnTo>
                    <a:pt x="142125" y="73278"/>
                  </a:lnTo>
                  <a:lnTo>
                    <a:pt x="103670" y="45592"/>
                  </a:lnTo>
                  <a:lnTo>
                    <a:pt x="62489" y="223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857244" y="0"/>
              <a:ext cx="8335009" cy="2580005"/>
            </a:xfrm>
            <a:custGeom>
              <a:avLst/>
              <a:gdLst/>
              <a:ahLst/>
              <a:cxnLst/>
              <a:rect l="l" t="t" r="r" b="b"/>
              <a:pathLst>
                <a:path w="8335009" h="2580005">
                  <a:moveTo>
                    <a:pt x="2422880" y="0"/>
                  </a:moveTo>
                  <a:lnTo>
                    <a:pt x="34899" y="0"/>
                  </a:lnTo>
                  <a:lnTo>
                    <a:pt x="36703" y="14097"/>
                  </a:lnTo>
                  <a:lnTo>
                    <a:pt x="45593" y="62992"/>
                  </a:lnTo>
                  <a:lnTo>
                    <a:pt x="55753" y="111760"/>
                  </a:lnTo>
                  <a:lnTo>
                    <a:pt x="66929" y="160528"/>
                  </a:lnTo>
                  <a:lnTo>
                    <a:pt x="78613" y="209550"/>
                  </a:lnTo>
                  <a:lnTo>
                    <a:pt x="60198" y="255905"/>
                  </a:lnTo>
                  <a:lnTo>
                    <a:pt x="43815" y="303276"/>
                  </a:lnTo>
                  <a:lnTo>
                    <a:pt x="29718" y="351409"/>
                  </a:lnTo>
                  <a:lnTo>
                    <a:pt x="17907" y="400177"/>
                  </a:lnTo>
                  <a:lnTo>
                    <a:pt x="8890" y="449453"/>
                  </a:lnTo>
                  <a:lnTo>
                    <a:pt x="2794" y="498983"/>
                  </a:lnTo>
                  <a:lnTo>
                    <a:pt x="0" y="548767"/>
                  </a:lnTo>
                  <a:lnTo>
                    <a:pt x="508" y="598424"/>
                  </a:lnTo>
                  <a:lnTo>
                    <a:pt x="4826" y="647954"/>
                  </a:lnTo>
                  <a:lnTo>
                    <a:pt x="13208" y="697230"/>
                  </a:lnTo>
                  <a:lnTo>
                    <a:pt x="25781" y="746125"/>
                  </a:lnTo>
                  <a:lnTo>
                    <a:pt x="41021" y="791083"/>
                  </a:lnTo>
                  <a:lnTo>
                    <a:pt x="59817" y="834644"/>
                  </a:lnTo>
                  <a:lnTo>
                    <a:pt x="81788" y="877062"/>
                  </a:lnTo>
                  <a:lnTo>
                    <a:pt x="106807" y="917956"/>
                  </a:lnTo>
                  <a:lnTo>
                    <a:pt x="134620" y="957326"/>
                  </a:lnTo>
                  <a:lnTo>
                    <a:pt x="165100" y="995172"/>
                  </a:lnTo>
                  <a:lnTo>
                    <a:pt x="197739" y="1031240"/>
                  </a:lnTo>
                  <a:lnTo>
                    <a:pt x="232410" y="1065657"/>
                  </a:lnTo>
                  <a:lnTo>
                    <a:pt x="268859" y="1098169"/>
                  </a:lnTo>
                  <a:lnTo>
                    <a:pt x="306832" y="1128649"/>
                  </a:lnTo>
                  <a:lnTo>
                    <a:pt x="346202" y="1157097"/>
                  </a:lnTo>
                  <a:lnTo>
                    <a:pt x="386588" y="1183513"/>
                  </a:lnTo>
                  <a:lnTo>
                    <a:pt x="427863" y="1207643"/>
                  </a:lnTo>
                  <a:lnTo>
                    <a:pt x="469646" y="1229487"/>
                  </a:lnTo>
                  <a:lnTo>
                    <a:pt x="512318" y="1250061"/>
                  </a:lnTo>
                  <a:lnTo>
                    <a:pt x="557403" y="1268857"/>
                  </a:lnTo>
                  <a:lnTo>
                    <a:pt x="604266" y="1284478"/>
                  </a:lnTo>
                  <a:lnTo>
                    <a:pt x="652145" y="1296035"/>
                  </a:lnTo>
                  <a:lnTo>
                    <a:pt x="700532" y="1302004"/>
                  </a:lnTo>
                  <a:lnTo>
                    <a:pt x="748665" y="1301369"/>
                  </a:lnTo>
                  <a:lnTo>
                    <a:pt x="795909" y="1292860"/>
                  </a:lnTo>
                  <a:lnTo>
                    <a:pt x="847852" y="1273937"/>
                  </a:lnTo>
                  <a:lnTo>
                    <a:pt x="887730" y="1247394"/>
                  </a:lnTo>
                  <a:lnTo>
                    <a:pt x="919861" y="1214882"/>
                  </a:lnTo>
                  <a:lnTo>
                    <a:pt x="948182" y="1178687"/>
                  </a:lnTo>
                  <a:lnTo>
                    <a:pt x="976757" y="1140587"/>
                  </a:lnTo>
                  <a:lnTo>
                    <a:pt x="1009904" y="1102614"/>
                  </a:lnTo>
                  <a:lnTo>
                    <a:pt x="1046988" y="1071753"/>
                  </a:lnTo>
                  <a:lnTo>
                    <a:pt x="1090803" y="1044321"/>
                  </a:lnTo>
                  <a:lnTo>
                    <a:pt x="1138555" y="1019937"/>
                  </a:lnTo>
                  <a:lnTo>
                    <a:pt x="1187196" y="998093"/>
                  </a:lnTo>
                  <a:lnTo>
                    <a:pt x="1234186" y="978408"/>
                  </a:lnTo>
                  <a:lnTo>
                    <a:pt x="1284351" y="958723"/>
                  </a:lnTo>
                  <a:lnTo>
                    <a:pt x="1335278" y="939546"/>
                  </a:lnTo>
                  <a:lnTo>
                    <a:pt x="1386586" y="920877"/>
                  </a:lnTo>
                  <a:lnTo>
                    <a:pt x="1482471" y="888111"/>
                  </a:lnTo>
                  <a:lnTo>
                    <a:pt x="1527556" y="872363"/>
                  </a:lnTo>
                  <a:lnTo>
                    <a:pt x="1572768" y="855980"/>
                  </a:lnTo>
                  <a:lnTo>
                    <a:pt x="1618234" y="838835"/>
                  </a:lnTo>
                  <a:lnTo>
                    <a:pt x="1663573" y="820801"/>
                  </a:lnTo>
                  <a:lnTo>
                    <a:pt x="1708785" y="802005"/>
                  </a:lnTo>
                  <a:lnTo>
                    <a:pt x="1753743" y="782320"/>
                  </a:lnTo>
                  <a:lnTo>
                    <a:pt x="1798320" y="761619"/>
                  </a:lnTo>
                  <a:lnTo>
                    <a:pt x="1842389" y="739902"/>
                  </a:lnTo>
                  <a:lnTo>
                    <a:pt x="1885950" y="717169"/>
                  </a:lnTo>
                  <a:lnTo>
                    <a:pt x="1928622" y="693166"/>
                  </a:lnTo>
                  <a:lnTo>
                    <a:pt x="1970405" y="668020"/>
                  </a:lnTo>
                  <a:lnTo>
                    <a:pt x="2011299" y="641731"/>
                  </a:lnTo>
                  <a:lnTo>
                    <a:pt x="2051050" y="613918"/>
                  </a:lnTo>
                  <a:lnTo>
                    <a:pt x="2089531" y="584835"/>
                  </a:lnTo>
                  <a:lnTo>
                    <a:pt x="2126742" y="554355"/>
                  </a:lnTo>
                  <a:lnTo>
                    <a:pt x="2162302" y="522351"/>
                  </a:lnTo>
                  <a:lnTo>
                    <a:pt x="2196338" y="488823"/>
                  </a:lnTo>
                  <a:lnTo>
                    <a:pt x="2228723" y="453644"/>
                  </a:lnTo>
                  <a:lnTo>
                    <a:pt x="2259203" y="416814"/>
                  </a:lnTo>
                  <a:lnTo>
                    <a:pt x="2287651" y="378206"/>
                  </a:lnTo>
                  <a:lnTo>
                    <a:pt x="2314067" y="337820"/>
                  </a:lnTo>
                  <a:lnTo>
                    <a:pt x="2338197" y="295656"/>
                  </a:lnTo>
                  <a:lnTo>
                    <a:pt x="2360041" y="251587"/>
                  </a:lnTo>
                  <a:lnTo>
                    <a:pt x="2379345" y="205625"/>
                  </a:lnTo>
                  <a:lnTo>
                    <a:pt x="2396109" y="157607"/>
                  </a:lnTo>
                  <a:lnTo>
                    <a:pt x="2407031" y="117729"/>
                  </a:lnTo>
                  <a:lnTo>
                    <a:pt x="2415159" y="78232"/>
                  </a:lnTo>
                  <a:lnTo>
                    <a:pt x="2420366" y="39243"/>
                  </a:lnTo>
                  <a:lnTo>
                    <a:pt x="2422880" y="0"/>
                  </a:lnTo>
                  <a:close/>
                </a:path>
                <a:path w="8335009" h="2580005">
                  <a:moveTo>
                    <a:pt x="8334756" y="0"/>
                  </a:moveTo>
                  <a:lnTo>
                    <a:pt x="7197915" y="0"/>
                  </a:lnTo>
                  <a:lnTo>
                    <a:pt x="7197725" y="28575"/>
                  </a:lnTo>
                  <a:lnTo>
                    <a:pt x="7207250" y="77851"/>
                  </a:lnTo>
                  <a:lnTo>
                    <a:pt x="7223506" y="124460"/>
                  </a:lnTo>
                  <a:lnTo>
                    <a:pt x="7263892" y="218948"/>
                  </a:lnTo>
                  <a:lnTo>
                    <a:pt x="7281672" y="271030"/>
                  </a:lnTo>
                  <a:lnTo>
                    <a:pt x="7290816" y="319659"/>
                  </a:lnTo>
                  <a:lnTo>
                    <a:pt x="7294245" y="372237"/>
                  </a:lnTo>
                  <a:lnTo>
                    <a:pt x="7293229" y="427101"/>
                  </a:lnTo>
                  <a:lnTo>
                    <a:pt x="7289038" y="482473"/>
                  </a:lnTo>
                  <a:lnTo>
                    <a:pt x="7283069" y="536829"/>
                  </a:lnTo>
                  <a:lnTo>
                    <a:pt x="7276592" y="588772"/>
                  </a:lnTo>
                  <a:lnTo>
                    <a:pt x="7268718" y="641604"/>
                  </a:lnTo>
                  <a:lnTo>
                    <a:pt x="7260209" y="694690"/>
                  </a:lnTo>
                  <a:lnTo>
                    <a:pt x="7251192" y="748030"/>
                  </a:lnTo>
                  <a:lnTo>
                    <a:pt x="7241540" y="801116"/>
                  </a:lnTo>
                  <a:lnTo>
                    <a:pt x="7231380" y="853948"/>
                  </a:lnTo>
                  <a:lnTo>
                    <a:pt x="7222363" y="899033"/>
                  </a:lnTo>
                  <a:lnTo>
                    <a:pt x="7213473" y="944499"/>
                  </a:lnTo>
                  <a:lnTo>
                    <a:pt x="7205091" y="990600"/>
                  </a:lnTo>
                  <a:lnTo>
                    <a:pt x="7197090" y="1036955"/>
                  </a:lnTo>
                  <a:lnTo>
                    <a:pt x="7189470" y="1083691"/>
                  </a:lnTo>
                  <a:lnTo>
                    <a:pt x="7182358" y="1130808"/>
                  </a:lnTo>
                  <a:lnTo>
                    <a:pt x="7176008" y="1178052"/>
                  </a:lnTo>
                  <a:lnTo>
                    <a:pt x="7170166" y="1225550"/>
                  </a:lnTo>
                  <a:lnTo>
                    <a:pt x="7165213" y="1273302"/>
                  </a:lnTo>
                  <a:lnTo>
                    <a:pt x="7160895" y="1321054"/>
                  </a:lnTo>
                  <a:lnTo>
                    <a:pt x="7157593" y="1368933"/>
                  </a:lnTo>
                  <a:lnTo>
                    <a:pt x="7155180" y="1416812"/>
                  </a:lnTo>
                  <a:lnTo>
                    <a:pt x="7153783" y="1464691"/>
                  </a:lnTo>
                  <a:lnTo>
                    <a:pt x="7153402" y="1512443"/>
                  </a:lnTo>
                  <a:lnTo>
                    <a:pt x="7154291" y="1560195"/>
                  </a:lnTo>
                  <a:lnTo>
                    <a:pt x="7156323" y="1607693"/>
                  </a:lnTo>
                  <a:lnTo>
                    <a:pt x="7159625" y="1654937"/>
                  </a:lnTo>
                  <a:lnTo>
                    <a:pt x="7164324" y="1702054"/>
                  </a:lnTo>
                  <a:lnTo>
                    <a:pt x="7170420" y="1748790"/>
                  </a:lnTo>
                  <a:lnTo>
                    <a:pt x="7177913" y="1795145"/>
                  </a:lnTo>
                  <a:lnTo>
                    <a:pt x="7187057" y="1841119"/>
                  </a:lnTo>
                  <a:lnTo>
                    <a:pt x="7197852" y="1886712"/>
                  </a:lnTo>
                  <a:lnTo>
                    <a:pt x="7210298" y="1931797"/>
                  </a:lnTo>
                  <a:lnTo>
                    <a:pt x="7224522" y="1976247"/>
                  </a:lnTo>
                  <a:lnTo>
                    <a:pt x="7240524" y="2020189"/>
                  </a:lnTo>
                  <a:lnTo>
                    <a:pt x="7258431" y="2063496"/>
                  </a:lnTo>
                  <a:lnTo>
                    <a:pt x="7278370" y="2106168"/>
                  </a:lnTo>
                  <a:lnTo>
                    <a:pt x="7300214" y="2148078"/>
                  </a:lnTo>
                  <a:lnTo>
                    <a:pt x="7324217" y="2189226"/>
                  </a:lnTo>
                  <a:lnTo>
                    <a:pt x="7350506" y="2229485"/>
                  </a:lnTo>
                  <a:lnTo>
                    <a:pt x="7378827" y="2268982"/>
                  </a:lnTo>
                  <a:lnTo>
                    <a:pt x="7409561" y="2307463"/>
                  </a:lnTo>
                  <a:lnTo>
                    <a:pt x="7442708" y="2345055"/>
                  </a:lnTo>
                  <a:lnTo>
                    <a:pt x="7479030" y="2381504"/>
                  </a:lnTo>
                  <a:lnTo>
                    <a:pt x="7516749" y="2414778"/>
                  </a:lnTo>
                  <a:lnTo>
                    <a:pt x="7555865" y="2444623"/>
                  </a:lnTo>
                  <a:lnTo>
                    <a:pt x="7596124" y="2471420"/>
                  </a:lnTo>
                  <a:lnTo>
                    <a:pt x="7637526" y="2495042"/>
                  </a:lnTo>
                  <a:lnTo>
                    <a:pt x="7679944" y="2515489"/>
                  </a:lnTo>
                  <a:lnTo>
                    <a:pt x="7723251" y="2533015"/>
                  </a:lnTo>
                  <a:lnTo>
                    <a:pt x="7767447" y="2547747"/>
                  </a:lnTo>
                  <a:lnTo>
                    <a:pt x="7812278" y="2559558"/>
                  </a:lnTo>
                  <a:lnTo>
                    <a:pt x="7857744" y="2568575"/>
                  </a:lnTo>
                  <a:lnTo>
                    <a:pt x="7903718" y="2574925"/>
                  </a:lnTo>
                  <a:lnTo>
                    <a:pt x="7950073" y="2578608"/>
                  </a:lnTo>
                  <a:lnTo>
                    <a:pt x="7996682" y="2579751"/>
                  </a:lnTo>
                  <a:lnTo>
                    <a:pt x="8043545" y="2578481"/>
                  </a:lnTo>
                  <a:lnTo>
                    <a:pt x="8090535" y="2574671"/>
                  </a:lnTo>
                  <a:lnTo>
                    <a:pt x="8137525" y="2568575"/>
                  </a:lnTo>
                  <a:lnTo>
                    <a:pt x="8184388" y="2560320"/>
                  </a:lnTo>
                  <a:lnTo>
                    <a:pt x="8230997" y="2549779"/>
                  </a:lnTo>
                  <a:lnTo>
                    <a:pt x="8277352" y="2537079"/>
                  </a:lnTo>
                  <a:lnTo>
                    <a:pt x="8323326" y="2522474"/>
                  </a:lnTo>
                  <a:lnTo>
                    <a:pt x="8334756" y="2517470"/>
                  </a:lnTo>
                  <a:lnTo>
                    <a:pt x="8334756" y="0"/>
                  </a:lnTo>
                  <a:close/>
                </a:path>
              </a:pathLst>
            </a:custGeom>
            <a:solidFill>
              <a:srgbClr val="FFFFFF">
                <a:alpha val="1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1833" y="38"/>
              <a:ext cx="1577213" cy="94420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2218944"/>
              <a:ext cx="4699254" cy="13205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0" y="2822447"/>
              <a:ext cx="2743962" cy="132054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307949" y="2425395"/>
            <a:ext cx="3863975" cy="130111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24765" marR="5080" indent="-12700">
              <a:lnSpc>
                <a:spcPts val="4750"/>
              </a:lnSpc>
              <a:spcBef>
                <a:spcPts val="705"/>
              </a:spcBef>
            </a:pPr>
            <a:r>
              <a:rPr sz="4400" b="1" spc="125">
                <a:solidFill>
                  <a:srgbClr val="FFFFFF"/>
                </a:solidFill>
                <a:latin typeface="Trebuchet MS"/>
                <a:cs typeface="Trebuchet MS"/>
              </a:rPr>
              <a:t>Technological </a:t>
            </a:r>
            <a:r>
              <a:rPr sz="4400" b="1" spc="55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184647" y="726948"/>
            <a:ext cx="5960110" cy="4339590"/>
            <a:chOff x="5184647" y="726948"/>
            <a:chExt cx="5960110" cy="4339590"/>
          </a:xfrm>
        </p:grpSpPr>
        <p:pic>
          <p:nvPicPr>
            <p:cNvPr id="21" name="object 2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84647" y="726948"/>
              <a:ext cx="5959602" cy="4339590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506211" y="1048512"/>
              <a:ext cx="1097280" cy="1099185"/>
            </a:xfrm>
            <a:custGeom>
              <a:avLst/>
              <a:gdLst/>
              <a:ahLst/>
              <a:cxnLst/>
              <a:rect l="l" t="t" r="r" b="b"/>
              <a:pathLst>
                <a:path w="1097279" h="1099185">
                  <a:moveTo>
                    <a:pt x="1097280" y="0"/>
                  </a:moveTo>
                  <a:lnTo>
                    <a:pt x="326136" y="0"/>
                  </a:lnTo>
                  <a:lnTo>
                    <a:pt x="278002" y="3555"/>
                  </a:lnTo>
                  <a:lnTo>
                    <a:pt x="231901" y="13842"/>
                  </a:lnTo>
                  <a:lnTo>
                    <a:pt x="188595" y="30352"/>
                  </a:lnTo>
                  <a:lnTo>
                    <a:pt x="148589" y="52577"/>
                  </a:lnTo>
                  <a:lnTo>
                    <a:pt x="112140" y="80010"/>
                  </a:lnTo>
                  <a:lnTo>
                    <a:pt x="80010" y="112140"/>
                  </a:lnTo>
                  <a:lnTo>
                    <a:pt x="52577" y="148589"/>
                  </a:lnTo>
                  <a:lnTo>
                    <a:pt x="30352" y="188595"/>
                  </a:lnTo>
                  <a:lnTo>
                    <a:pt x="13842" y="231901"/>
                  </a:lnTo>
                  <a:lnTo>
                    <a:pt x="3555" y="278002"/>
                  </a:lnTo>
                  <a:lnTo>
                    <a:pt x="0" y="326136"/>
                  </a:lnTo>
                  <a:lnTo>
                    <a:pt x="0" y="1098803"/>
                  </a:lnTo>
                  <a:lnTo>
                    <a:pt x="771143" y="1098803"/>
                  </a:lnTo>
                  <a:lnTo>
                    <a:pt x="819276" y="1095248"/>
                  </a:lnTo>
                  <a:lnTo>
                    <a:pt x="865377" y="1084961"/>
                  </a:lnTo>
                  <a:lnTo>
                    <a:pt x="908558" y="1068451"/>
                  </a:lnTo>
                  <a:lnTo>
                    <a:pt x="948689" y="1046226"/>
                  </a:lnTo>
                  <a:lnTo>
                    <a:pt x="985138" y="1018793"/>
                  </a:lnTo>
                  <a:lnTo>
                    <a:pt x="1017269" y="986663"/>
                  </a:lnTo>
                  <a:lnTo>
                    <a:pt x="1044702" y="950213"/>
                  </a:lnTo>
                  <a:lnTo>
                    <a:pt x="1066927" y="910082"/>
                  </a:lnTo>
                  <a:lnTo>
                    <a:pt x="1083437" y="866901"/>
                  </a:lnTo>
                  <a:lnTo>
                    <a:pt x="1093723" y="820801"/>
                  </a:lnTo>
                  <a:lnTo>
                    <a:pt x="1097280" y="772667"/>
                  </a:lnTo>
                  <a:lnTo>
                    <a:pt x="1097280" y="0"/>
                  </a:lnTo>
                  <a:close/>
                </a:path>
              </a:pathLst>
            </a:custGeom>
            <a:solidFill>
              <a:srgbClr val="4452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808980" y="1352727"/>
              <a:ext cx="494030" cy="493395"/>
            </a:xfrm>
            <a:custGeom>
              <a:avLst/>
              <a:gdLst/>
              <a:ahLst/>
              <a:cxnLst/>
              <a:rect l="l" t="t" r="r" b="b"/>
              <a:pathLst>
                <a:path w="494029" h="493394">
                  <a:moveTo>
                    <a:pt x="45478" y="363258"/>
                  </a:moveTo>
                  <a:lnTo>
                    <a:pt x="0" y="363258"/>
                  </a:lnTo>
                  <a:lnTo>
                    <a:pt x="0" y="389204"/>
                  </a:lnTo>
                  <a:lnTo>
                    <a:pt x="45478" y="389204"/>
                  </a:lnTo>
                  <a:lnTo>
                    <a:pt x="45478" y="363258"/>
                  </a:lnTo>
                  <a:close/>
                </a:path>
                <a:path w="494029" h="493394">
                  <a:moveTo>
                    <a:pt x="45478" y="311315"/>
                  </a:moveTo>
                  <a:lnTo>
                    <a:pt x="0" y="311315"/>
                  </a:lnTo>
                  <a:lnTo>
                    <a:pt x="0" y="337261"/>
                  </a:lnTo>
                  <a:lnTo>
                    <a:pt x="45478" y="337261"/>
                  </a:lnTo>
                  <a:lnTo>
                    <a:pt x="45478" y="311315"/>
                  </a:lnTo>
                  <a:close/>
                </a:path>
                <a:path w="494029" h="493394">
                  <a:moveTo>
                    <a:pt x="45478" y="259499"/>
                  </a:moveTo>
                  <a:lnTo>
                    <a:pt x="0" y="259499"/>
                  </a:lnTo>
                  <a:lnTo>
                    <a:pt x="0" y="285445"/>
                  </a:lnTo>
                  <a:lnTo>
                    <a:pt x="45478" y="285445"/>
                  </a:lnTo>
                  <a:lnTo>
                    <a:pt x="45478" y="259499"/>
                  </a:lnTo>
                  <a:close/>
                </a:path>
                <a:path w="494029" h="493394">
                  <a:moveTo>
                    <a:pt x="45478" y="207543"/>
                  </a:moveTo>
                  <a:lnTo>
                    <a:pt x="0" y="207543"/>
                  </a:lnTo>
                  <a:lnTo>
                    <a:pt x="0" y="233502"/>
                  </a:lnTo>
                  <a:lnTo>
                    <a:pt x="45478" y="233502"/>
                  </a:lnTo>
                  <a:lnTo>
                    <a:pt x="45478" y="207543"/>
                  </a:lnTo>
                  <a:close/>
                </a:path>
                <a:path w="494029" h="493394">
                  <a:moveTo>
                    <a:pt x="45478" y="155613"/>
                  </a:moveTo>
                  <a:lnTo>
                    <a:pt x="0" y="155613"/>
                  </a:lnTo>
                  <a:lnTo>
                    <a:pt x="0" y="181559"/>
                  </a:lnTo>
                  <a:lnTo>
                    <a:pt x="45478" y="181559"/>
                  </a:lnTo>
                  <a:lnTo>
                    <a:pt x="45478" y="155613"/>
                  </a:lnTo>
                  <a:close/>
                </a:path>
                <a:path w="494029" h="493394">
                  <a:moveTo>
                    <a:pt x="45478" y="103797"/>
                  </a:moveTo>
                  <a:lnTo>
                    <a:pt x="0" y="103797"/>
                  </a:lnTo>
                  <a:lnTo>
                    <a:pt x="0" y="129743"/>
                  </a:lnTo>
                  <a:lnTo>
                    <a:pt x="45478" y="129743"/>
                  </a:lnTo>
                  <a:lnTo>
                    <a:pt x="45478" y="103797"/>
                  </a:lnTo>
                  <a:close/>
                </a:path>
                <a:path w="494029" h="493394">
                  <a:moveTo>
                    <a:pt x="129870" y="447548"/>
                  </a:moveTo>
                  <a:lnTo>
                    <a:pt x="103886" y="447548"/>
                  </a:lnTo>
                  <a:lnTo>
                    <a:pt x="103886" y="492963"/>
                  </a:lnTo>
                  <a:lnTo>
                    <a:pt x="129870" y="492963"/>
                  </a:lnTo>
                  <a:lnTo>
                    <a:pt x="129870" y="447548"/>
                  </a:lnTo>
                  <a:close/>
                </a:path>
                <a:path w="494029" h="493394">
                  <a:moveTo>
                    <a:pt x="129870" y="0"/>
                  </a:moveTo>
                  <a:lnTo>
                    <a:pt x="103886" y="0"/>
                  </a:lnTo>
                  <a:lnTo>
                    <a:pt x="103886" y="45415"/>
                  </a:lnTo>
                  <a:lnTo>
                    <a:pt x="129870" y="45415"/>
                  </a:lnTo>
                  <a:lnTo>
                    <a:pt x="129870" y="0"/>
                  </a:lnTo>
                  <a:close/>
                </a:path>
                <a:path w="494029" h="493394">
                  <a:moveTo>
                    <a:pt x="181825" y="447548"/>
                  </a:moveTo>
                  <a:lnTo>
                    <a:pt x="155829" y="447548"/>
                  </a:lnTo>
                  <a:lnTo>
                    <a:pt x="155829" y="492963"/>
                  </a:lnTo>
                  <a:lnTo>
                    <a:pt x="181825" y="492963"/>
                  </a:lnTo>
                  <a:lnTo>
                    <a:pt x="181825" y="447548"/>
                  </a:lnTo>
                  <a:close/>
                </a:path>
                <a:path w="494029" h="493394">
                  <a:moveTo>
                    <a:pt x="181825" y="0"/>
                  </a:moveTo>
                  <a:lnTo>
                    <a:pt x="155829" y="0"/>
                  </a:lnTo>
                  <a:lnTo>
                    <a:pt x="155829" y="45415"/>
                  </a:lnTo>
                  <a:lnTo>
                    <a:pt x="181825" y="45415"/>
                  </a:lnTo>
                  <a:lnTo>
                    <a:pt x="181825" y="0"/>
                  </a:lnTo>
                  <a:close/>
                </a:path>
                <a:path w="494029" h="493394">
                  <a:moveTo>
                    <a:pt x="233883" y="447548"/>
                  </a:moveTo>
                  <a:lnTo>
                    <a:pt x="207899" y="447548"/>
                  </a:lnTo>
                  <a:lnTo>
                    <a:pt x="207899" y="492963"/>
                  </a:lnTo>
                  <a:lnTo>
                    <a:pt x="233883" y="492963"/>
                  </a:lnTo>
                  <a:lnTo>
                    <a:pt x="233883" y="447548"/>
                  </a:lnTo>
                  <a:close/>
                </a:path>
                <a:path w="494029" h="493394">
                  <a:moveTo>
                    <a:pt x="233883" y="0"/>
                  </a:moveTo>
                  <a:lnTo>
                    <a:pt x="207899" y="0"/>
                  </a:lnTo>
                  <a:lnTo>
                    <a:pt x="207899" y="45415"/>
                  </a:lnTo>
                  <a:lnTo>
                    <a:pt x="233883" y="45415"/>
                  </a:lnTo>
                  <a:lnTo>
                    <a:pt x="233883" y="0"/>
                  </a:lnTo>
                  <a:close/>
                </a:path>
                <a:path w="494029" h="493394">
                  <a:moveTo>
                    <a:pt x="285826" y="447548"/>
                  </a:moveTo>
                  <a:lnTo>
                    <a:pt x="259842" y="447548"/>
                  </a:lnTo>
                  <a:lnTo>
                    <a:pt x="259842" y="492963"/>
                  </a:lnTo>
                  <a:lnTo>
                    <a:pt x="285826" y="492963"/>
                  </a:lnTo>
                  <a:lnTo>
                    <a:pt x="285826" y="447548"/>
                  </a:lnTo>
                  <a:close/>
                </a:path>
                <a:path w="494029" h="493394">
                  <a:moveTo>
                    <a:pt x="285826" y="0"/>
                  </a:moveTo>
                  <a:lnTo>
                    <a:pt x="259842" y="0"/>
                  </a:lnTo>
                  <a:lnTo>
                    <a:pt x="259842" y="45415"/>
                  </a:lnTo>
                  <a:lnTo>
                    <a:pt x="285826" y="45415"/>
                  </a:lnTo>
                  <a:lnTo>
                    <a:pt x="285826" y="0"/>
                  </a:lnTo>
                  <a:close/>
                </a:path>
                <a:path w="494029" h="493394">
                  <a:moveTo>
                    <a:pt x="331343" y="162115"/>
                  </a:moveTo>
                  <a:lnTo>
                    <a:pt x="162433" y="162115"/>
                  </a:lnTo>
                  <a:lnTo>
                    <a:pt x="162433" y="330784"/>
                  </a:lnTo>
                  <a:lnTo>
                    <a:pt x="331343" y="330784"/>
                  </a:lnTo>
                  <a:lnTo>
                    <a:pt x="331343" y="162115"/>
                  </a:lnTo>
                  <a:close/>
                </a:path>
                <a:path w="494029" h="493394">
                  <a:moveTo>
                    <a:pt x="337769" y="447548"/>
                  </a:moveTo>
                  <a:lnTo>
                    <a:pt x="311785" y="447548"/>
                  </a:lnTo>
                  <a:lnTo>
                    <a:pt x="311785" y="492963"/>
                  </a:lnTo>
                  <a:lnTo>
                    <a:pt x="337769" y="492963"/>
                  </a:lnTo>
                  <a:lnTo>
                    <a:pt x="337769" y="447548"/>
                  </a:lnTo>
                  <a:close/>
                </a:path>
                <a:path w="494029" h="493394">
                  <a:moveTo>
                    <a:pt x="337769" y="0"/>
                  </a:moveTo>
                  <a:lnTo>
                    <a:pt x="311785" y="0"/>
                  </a:lnTo>
                  <a:lnTo>
                    <a:pt x="311785" y="45415"/>
                  </a:lnTo>
                  <a:lnTo>
                    <a:pt x="337769" y="45415"/>
                  </a:lnTo>
                  <a:lnTo>
                    <a:pt x="337769" y="0"/>
                  </a:lnTo>
                  <a:close/>
                </a:path>
                <a:path w="494029" h="493394">
                  <a:moveTo>
                    <a:pt x="389712" y="447548"/>
                  </a:moveTo>
                  <a:lnTo>
                    <a:pt x="363728" y="447548"/>
                  </a:lnTo>
                  <a:lnTo>
                    <a:pt x="363728" y="492963"/>
                  </a:lnTo>
                  <a:lnTo>
                    <a:pt x="389712" y="492963"/>
                  </a:lnTo>
                  <a:lnTo>
                    <a:pt x="389712" y="447548"/>
                  </a:lnTo>
                  <a:close/>
                </a:path>
                <a:path w="494029" h="493394">
                  <a:moveTo>
                    <a:pt x="389712" y="0"/>
                  </a:moveTo>
                  <a:lnTo>
                    <a:pt x="363728" y="0"/>
                  </a:lnTo>
                  <a:lnTo>
                    <a:pt x="363728" y="45415"/>
                  </a:lnTo>
                  <a:lnTo>
                    <a:pt x="389712" y="45415"/>
                  </a:lnTo>
                  <a:lnTo>
                    <a:pt x="389712" y="0"/>
                  </a:lnTo>
                  <a:close/>
                </a:path>
                <a:path w="494029" h="493394">
                  <a:moveTo>
                    <a:pt x="422275" y="97231"/>
                  </a:moveTo>
                  <a:lnTo>
                    <a:pt x="420243" y="87198"/>
                  </a:lnTo>
                  <a:lnTo>
                    <a:pt x="414655" y="78943"/>
                  </a:lnTo>
                  <a:lnTo>
                    <a:pt x="406400" y="73355"/>
                  </a:lnTo>
                  <a:lnTo>
                    <a:pt x="396240" y="71323"/>
                  </a:lnTo>
                  <a:lnTo>
                    <a:pt x="357251" y="71323"/>
                  </a:lnTo>
                  <a:lnTo>
                    <a:pt x="357251" y="136220"/>
                  </a:lnTo>
                  <a:lnTo>
                    <a:pt x="357251" y="356819"/>
                  </a:lnTo>
                  <a:lnTo>
                    <a:pt x="136398" y="356819"/>
                  </a:lnTo>
                  <a:lnTo>
                    <a:pt x="136398" y="136220"/>
                  </a:lnTo>
                  <a:lnTo>
                    <a:pt x="357251" y="136220"/>
                  </a:lnTo>
                  <a:lnTo>
                    <a:pt x="357251" y="71323"/>
                  </a:lnTo>
                  <a:lnTo>
                    <a:pt x="97409" y="71323"/>
                  </a:lnTo>
                  <a:lnTo>
                    <a:pt x="87249" y="73355"/>
                  </a:lnTo>
                  <a:lnTo>
                    <a:pt x="78994" y="78943"/>
                  </a:lnTo>
                  <a:lnTo>
                    <a:pt x="73406" y="87198"/>
                  </a:lnTo>
                  <a:lnTo>
                    <a:pt x="71374" y="97231"/>
                  </a:lnTo>
                  <a:lnTo>
                    <a:pt x="71374" y="395681"/>
                  </a:lnTo>
                  <a:lnTo>
                    <a:pt x="73406" y="405841"/>
                  </a:lnTo>
                  <a:lnTo>
                    <a:pt x="78994" y="414096"/>
                  </a:lnTo>
                  <a:lnTo>
                    <a:pt x="87249" y="419557"/>
                  </a:lnTo>
                  <a:lnTo>
                    <a:pt x="97409" y="421589"/>
                  </a:lnTo>
                  <a:lnTo>
                    <a:pt x="396240" y="421589"/>
                  </a:lnTo>
                  <a:lnTo>
                    <a:pt x="406400" y="419557"/>
                  </a:lnTo>
                  <a:lnTo>
                    <a:pt x="414655" y="414096"/>
                  </a:lnTo>
                  <a:lnTo>
                    <a:pt x="420243" y="405841"/>
                  </a:lnTo>
                  <a:lnTo>
                    <a:pt x="422275" y="395681"/>
                  </a:lnTo>
                  <a:lnTo>
                    <a:pt x="422275" y="356819"/>
                  </a:lnTo>
                  <a:lnTo>
                    <a:pt x="422275" y="97231"/>
                  </a:lnTo>
                  <a:close/>
                </a:path>
                <a:path w="494029" h="493394">
                  <a:moveTo>
                    <a:pt x="493661" y="363258"/>
                  </a:moveTo>
                  <a:lnTo>
                    <a:pt x="448183" y="363258"/>
                  </a:lnTo>
                  <a:lnTo>
                    <a:pt x="448183" y="389204"/>
                  </a:lnTo>
                  <a:lnTo>
                    <a:pt x="493661" y="389204"/>
                  </a:lnTo>
                  <a:lnTo>
                    <a:pt x="493661" y="363258"/>
                  </a:lnTo>
                  <a:close/>
                </a:path>
                <a:path w="494029" h="493394">
                  <a:moveTo>
                    <a:pt x="493661" y="311315"/>
                  </a:moveTo>
                  <a:lnTo>
                    <a:pt x="448183" y="311315"/>
                  </a:lnTo>
                  <a:lnTo>
                    <a:pt x="448183" y="337261"/>
                  </a:lnTo>
                  <a:lnTo>
                    <a:pt x="493661" y="337261"/>
                  </a:lnTo>
                  <a:lnTo>
                    <a:pt x="493661" y="311315"/>
                  </a:lnTo>
                  <a:close/>
                </a:path>
                <a:path w="494029" h="493394">
                  <a:moveTo>
                    <a:pt x="493661" y="259499"/>
                  </a:moveTo>
                  <a:lnTo>
                    <a:pt x="448183" y="259499"/>
                  </a:lnTo>
                  <a:lnTo>
                    <a:pt x="448183" y="285445"/>
                  </a:lnTo>
                  <a:lnTo>
                    <a:pt x="493661" y="285445"/>
                  </a:lnTo>
                  <a:lnTo>
                    <a:pt x="493661" y="259499"/>
                  </a:lnTo>
                  <a:close/>
                </a:path>
                <a:path w="494029" h="493394">
                  <a:moveTo>
                    <a:pt x="493661" y="207543"/>
                  </a:moveTo>
                  <a:lnTo>
                    <a:pt x="448183" y="207543"/>
                  </a:lnTo>
                  <a:lnTo>
                    <a:pt x="448183" y="233502"/>
                  </a:lnTo>
                  <a:lnTo>
                    <a:pt x="493661" y="233502"/>
                  </a:lnTo>
                  <a:lnTo>
                    <a:pt x="493661" y="207543"/>
                  </a:lnTo>
                  <a:close/>
                </a:path>
                <a:path w="494029" h="493394">
                  <a:moveTo>
                    <a:pt x="493661" y="155613"/>
                  </a:moveTo>
                  <a:lnTo>
                    <a:pt x="448183" y="155613"/>
                  </a:lnTo>
                  <a:lnTo>
                    <a:pt x="448183" y="181559"/>
                  </a:lnTo>
                  <a:lnTo>
                    <a:pt x="493661" y="181559"/>
                  </a:lnTo>
                  <a:lnTo>
                    <a:pt x="493661" y="155613"/>
                  </a:lnTo>
                  <a:close/>
                </a:path>
                <a:path w="494029" h="493394">
                  <a:moveTo>
                    <a:pt x="493661" y="103797"/>
                  </a:moveTo>
                  <a:lnTo>
                    <a:pt x="448183" y="103797"/>
                  </a:lnTo>
                  <a:lnTo>
                    <a:pt x="448183" y="129743"/>
                  </a:lnTo>
                  <a:lnTo>
                    <a:pt x="493661" y="129743"/>
                  </a:lnTo>
                  <a:lnTo>
                    <a:pt x="493661" y="10379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621523" y="1048512"/>
              <a:ext cx="1097280" cy="1099185"/>
            </a:xfrm>
            <a:custGeom>
              <a:avLst/>
              <a:gdLst/>
              <a:ahLst/>
              <a:cxnLst/>
              <a:rect l="l" t="t" r="r" b="b"/>
              <a:pathLst>
                <a:path w="1097279" h="1099185">
                  <a:moveTo>
                    <a:pt x="1097279" y="0"/>
                  </a:moveTo>
                  <a:lnTo>
                    <a:pt x="326135" y="0"/>
                  </a:lnTo>
                  <a:lnTo>
                    <a:pt x="278002" y="3555"/>
                  </a:lnTo>
                  <a:lnTo>
                    <a:pt x="231901" y="13842"/>
                  </a:lnTo>
                  <a:lnTo>
                    <a:pt x="188595" y="30352"/>
                  </a:lnTo>
                  <a:lnTo>
                    <a:pt x="148590" y="52577"/>
                  </a:lnTo>
                  <a:lnTo>
                    <a:pt x="112141" y="80010"/>
                  </a:lnTo>
                  <a:lnTo>
                    <a:pt x="80009" y="112140"/>
                  </a:lnTo>
                  <a:lnTo>
                    <a:pt x="52577" y="148589"/>
                  </a:lnTo>
                  <a:lnTo>
                    <a:pt x="30352" y="188595"/>
                  </a:lnTo>
                  <a:lnTo>
                    <a:pt x="13843" y="231901"/>
                  </a:lnTo>
                  <a:lnTo>
                    <a:pt x="3555" y="278002"/>
                  </a:lnTo>
                  <a:lnTo>
                    <a:pt x="0" y="326136"/>
                  </a:lnTo>
                  <a:lnTo>
                    <a:pt x="0" y="1098803"/>
                  </a:lnTo>
                  <a:lnTo>
                    <a:pt x="771144" y="1098803"/>
                  </a:lnTo>
                  <a:lnTo>
                    <a:pt x="819276" y="1095248"/>
                  </a:lnTo>
                  <a:lnTo>
                    <a:pt x="865377" y="1084961"/>
                  </a:lnTo>
                  <a:lnTo>
                    <a:pt x="908557" y="1068451"/>
                  </a:lnTo>
                  <a:lnTo>
                    <a:pt x="948690" y="1046226"/>
                  </a:lnTo>
                  <a:lnTo>
                    <a:pt x="985139" y="1018793"/>
                  </a:lnTo>
                  <a:lnTo>
                    <a:pt x="1017270" y="986663"/>
                  </a:lnTo>
                  <a:lnTo>
                    <a:pt x="1044701" y="950213"/>
                  </a:lnTo>
                  <a:lnTo>
                    <a:pt x="1066927" y="910082"/>
                  </a:lnTo>
                  <a:lnTo>
                    <a:pt x="1083436" y="866901"/>
                  </a:lnTo>
                  <a:lnTo>
                    <a:pt x="1093724" y="820801"/>
                  </a:lnTo>
                  <a:lnTo>
                    <a:pt x="1097279" y="772667"/>
                  </a:lnTo>
                  <a:lnTo>
                    <a:pt x="1097279" y="0"/>
                  </a:lnTo>
                  <a:close/>
                </a:path>
              </a:pathLst>
            </a:custGeom>
            <a:solidFill>
              <a:srgbClr val="4452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014335" y="1754885"/>
              <a:ext cx="311150" cy="97790"/>
            </a:xfrm>
            <a:custGeom>
              <a:avLst/>
              <a:gdLst/>
              <a:ahLst/>
              <a:cxnLst/>
              <a:rect l="l" t="t" r="r" b="b"/>
              <a:pathLst>
                <a:path w="311150" h="97789">
                  <a:moveTo>
                    <a:pt x="311023" y="48641"/>
                  </a:moveTo>
                  <a:lnTo>
                    <a:pt x="307213" y="29718"/>
                  </a:lnTo>
                  <a:lnTo>
                    <a:pt x="306832" y="29210"/>
                  </a:lnTo>
                  <a:lnTo>
                    <a:pt x="296799" y="14224"/>
                  </a:lnTo>
                  <a:lnTo>
                    <a:pt x="281432" y="3810"/>
                  </a:lnTo>
                  <a:lnTo>
                    <a:pt x="268986" y="1308"/>
                  </a:lnTo>
                  <a:lnTo>
                    <a:pt x="268986" y="48641"/>
                  </a:lnTo>
                  <a:lnTo>
                    <a:pt x="267462" y="56261"/>
                  </a:lnTo>
                  <a:lnTo>
                    <a:pt x="263271" y="62484"/>
                  </a:lnTo>
                  <a:lnTo>
                    <a:pt x="257048" y="66548"/>
                  </a:lnTo>
                  <a:lnTo>
                    <a:pt x="249428" y="68199"/>
                  </a:lnTo>
                  <a:lnTo>
                    <a:pt x="241935" y="66548"/>
                  </a:lnTo>
                  <a:lnTo>
                    <a:pt x="235712" y="62484"/>
                  </a:lnTo>
                  <a:lnTo>
                    <a:pt x="231521" y="56261"/>
                  </a:lnTo>
                  <a:lnTo>
                    <a:pt x="229997" y="48641"/>
                  </a:lnTo>
                  <a:lnTo>
                    <a:pt x="231521" y="41148"/>
                  </a:lnTo>
                  <a:lnTo>
                    <a:pt x="235712" y="34925"/>
                  </a:lnTo>
                  <a:lnTo>
                    <a:pt x="241935" y="30734"/>
                  </a:lnTo>
                  <a:lnTo>
                    <a:pt x="249428" y="29210"/>
                  </a:lnTo>
                  <a:lnTo>
                    <a:pt x="257048" y="30734"/>
                  </a:lnTo>
                  <a:lnTo>
                    <a:pt x="263271" y="34925"/>
                  </a:lnTo>
                  <a:lnTo>
                    <a:pt x="267462" y="41148"/>
                  </a:lnTo>
                  <a:lnTo>
                    <a:pt x="268986" y="48641"/>
                  </a:lnTo>
                  <a:lnTo>
                    <a:pt x="268986" y="1308"/>
                  </a:lnTo>
                  <a:lnTo>
                    <a:pt x="262509" y="0"/>
                  </a:lnTo>
                  <a:lnTo>
                    <a:pt x="175006" y="0"/>
                  </a:lnTo>
                  <a:lnTo>
                    <a:pt x="175006" y="48641"/>
                  </a:lnTo>
                  <a:lnTo>
                    <a:pt x="173482" y="56261"/>
                  </a:lnTo>
                  <a:lnTo>
                    <a:pt x="169291" y="62484"/>
                  </a:lnTo>
                  <a:lnTo>
                    <a:pt x="163068" y="66548"/>
                  </a:lnTo>
                  <a:lnTo>
                    <a:pt x="155575" y="68199"/>
                  </a:lnTo>
                  <a:lnTo>
                    <a:pt x="147955" y="66548"/>
                  </a:lnTo>
                  <a:lnTo>
                    <a:pt x="141732" y="62484"/>
                  </a:lnTo>
                  <a:lnTo>
                    <a:pt x="137541" y="56261"/>
                  </a:lnTo>
                  <a:lnTo>
                    <a:pt x="136017" y="48641"/>
                  </a:lnTo>
                  <a:lnTo>
                    <a:pt x="137541" y="41148"/>
                  </a:lnTo>
                  <a:lnTo>
                    <a:pt x="141732" y="34925"/>
                  </a:lnTo>
                  <a:lnTo>
                    <a:pt x="147955" y="30734"/>
                  </a:lnTo>
                  <a:lnTo>
                    <a:pt x="155575" y="29210"/>
                  </a:lnTo>
                  <a:lnTo>
                    <a:pt x="163068" y="30734"/>
                  </a:lnTo>
                  <a:lnTo>
                    <a:pt x="169291" y="34925"/>
                  </a:lnTo>
                  <a:lnTo>
                    <a:pt x="173482" y="41148"/>
                  </a:lnTo>
                  <a:lnTo>
                    <a:pt x="175006" y="48641"/>
                  </a:lnTo>
                  <a:lnTo>
                    <a:pt x="175006" y="0"/>
                  </a:lnTo>
                  <a:lnTo>
                    <a:pt x="81026" y="0"/>
                  </a:lnTo>
                  <a:lnTo>
                    <a:pt x="81026" y="48641"/>
                  </a:lnTo>
                  <a:lnTo>
                    <a:pt x="79502" y="56261"/>
                  </a:lnTo>
                  <a:lnTo>
                    <a:pt x="75311" y="62484"/>
                  </a:lnTo>
                  <a:lnTo>
                    <a:pt x="69088" y="66548"/>
                  </a:lnTo>
                  <a:lnTo>
                    <a:pt x="61595" y="68199"/>
                  </a:lnTo>
                  <a:lnTo>
                    <a:pt x="53975" y="66548"/>
                  </a:lnTo>
                  <a:lnTo>
                    <a:pt x="47752" y="62484"/>
                  </a:lnTo>
                  <a:lnTo>
                    <a:pt x="43688" y="56261"/>
                  </a:lnTo>
                  <a:lnTo>
                    <a:pt x="42037" y="48641"/>
                  </a:lnTo>
                  <a:lnTo>
                    <a:pt x="43688" y="41148"/>
                  </a:lnTo>
                  <a:lnTo>
                    <a:pt x="47752" y="34925"/>
                  </a:lnTo>
                  <a:lnTo>
                    <a:pt x="53975" y="30734"/>
                  </a:lnTo>
                  <a:lnTo>
                    <a:pt x="61595" y="29210"/>
                  </a:lnTo>
                  <a:lnTo>
                    <a:pt x="69088" y="30734"/>
                  </a:lnTo>
                  <a:lnTo>
                    <a:pt x="75311" y="34925"/>
                  </a:lnTo>
                  <a:lnTo>
                    <a:pt x="79502" y="41148"/>
                  </a:lnTo>
                  <a:lnTo>
                    <a:pt x="81026" y="48641"/>
                  </a:lnTo>
                  <a:lnTo>
                    <a:pt x="81026" y="0"/>
                  </a:lnTo>
                  <a:lnTo>
                    <a:pt x="48641" y="0"/>
                  </a:lnTo>
                  <a:lnTo>
                    <a:pt x="3810" y="29718"/>
                  </a:lnTo>
                  <a:lnTo>
                    <a:pt x="0" y="48641"/>
                  </a:lnTo>
                  <a:lnTo>
                    <a:pt x="3810" y="67564"/>
                  </a:lnTo>
                  <a:lnTo>
                    <a:pt x="14224" y="83058"/>
                  </a:lnTo>
                  <a:lnTo>
                    <a:pt x="29718" y="93472"/>
                  </a:lnTo>
                  <a:lnTo>
                    <a:pt x="48641" y="97282"/>
                  </a:lnTo>
                  <a:lnTo>
                    <a:pt x="262509" y="97282"/>
                  </a:lnTo>
                  <a:lnTo>
                    <a:pt x="281432" y="93472"/>
                  </a:lnTo>
                  <a:lnTo>
                    <a:pt x="296799" y="83058"/>
                  </a:lnTo>
                  <a:lnTo>
                    <a:pt x="306832" y="68199"/>
                  </a:lnTo>
                  <a:lnTo>
                    <a:pt x="307213" y="67564"/>
                  </a:lnTo>
                  <a:lnTo>
                    <a:pt x="311023" y="486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086089" y="1326781"/>
              <a:ext cx="168503" cy="20750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283955" y="1612137"/>
              <a:ext cx="83947" cy="125349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7960994" y="1467612"/>
              <a:ext cx="313055" cy="267970"/>
            </a:xfrm>
            <a:custGeom>
              <a:avLst/>
              <a:gdLst/>
              <a:ahLst/>
              <a:cxnLst/>
              <a:rect l="l" t="t" r="r" b="b"/>
              <a:pathLst>
                <a:path w="313054" h="267969">
                  <a:moveTo>
                    <a:pt x="10286" y="0"/>
                  </a:moveTo>
                  <a:lnTo>
                    <a:pt x="2031" y="14604"/>
                  </a:lnTo>
                  <a:lnTo>
                    <a:pt x="0" y="30607"/>
                  </a:lnTo>
                  <a:lnTo>
                    <a:pt x="4190" y="46227"/>
                  </a:lnTo>
                  <a:lnTo>
                    <a:pt x="14350" y="59562"/>
                  </a:lnTo>
                  <a:lnTo>
                    <a:pt x="18414" y="62991"/>
                  </a:lnTo>
                  <a:lnTo>
                    <a:pt x="22986" y="65659"/>
                  </a:lnTo>
                  <a:lnTo>
                    <a:pt x="27939" y="67437"/>
                  </a:lnTo>
                  <a:lnTo>
                    <a:pt x="27939" y="121920"/>
                  </a:lnTo>
                  <a:lnTo>
                    <a:pt x="57023" y="151002"/>
                  </a:lnTo>
                  <a:lnTo>
                    <a:pt x="105663" y="151002"/>
                  </a:lnTo>
                  <a:lnTo>
                    <a:pt x="105663" y="267842"/>
                  </a:lnTo>
                  <a:lnTo>
                    <a:pt x="313054" y="267842"/>
                  </a:lnTo>
                  <a:lnTo>
                    <a:pt x="313054" y="220599"/>
                  </a:lnTo>
                  <a:lnTo>
                    <a:pt x="204215" y="220599"/>
                  </a:lnTo>
                  <a:lnTo>
                    <a:pt x="192912" y="177164"/>
                  </a:lnTo>
                  <a:lnTo>
                    <a:pt x="138049" y="177164"/>
                  </a:lnTo>
                  <a:lnTo>
                    <a:pt x="138049" y="164084"/>
                  </a:lnTo>
                  <a:lnTo>
                    <a:pt x="161035" y="164084"/>
                  </a:lnTo>
                  <a:lnTo>
                    <a:pt x="179324" y="125095"/>
                  </a:lnTo>
                  <a:lnTo>
                    <a:pt x="55245" y="125095"/>
                  </a:lnTo>
                  <a:lnTo>
                    <a:pt x="53848" y="123698"/>
                  </a:lnTo>
                  <a:lnTo>
                    <a:pt x="53848" y="68199"/>
                  </a:lnTo>
                  <a:lnTo>
                    <a:pt x="68579" y="60325"/>
                  </a:lnTo>
                  <a:lnTo>
                    <a:pt x="78866" y="47878"/>
                  </a:lnTo>
                  <a:lnTo>
                    <a:pt x="80136" y="43941"/>
                  </a:lnTo>
                  <a:lnTo>
                    <a:pt x="33020" y="43941"/>
                  </a:lnTo>
                  <a:lnTo>
                    <a:pt x="25780" y="36575"/>
                  </a:lnTo>
                  <a:lnTo>
                    <a:pt x="25780" y="23749"/>
                  </a:lnTo>
                  <a:lnTo>
                    <a:pt x="27177" y="20065"/>
                  </a:lnTo>
                  <a:lnTo>
                    <a:pt x="29718" y="17145"/>
                  </a:lnTo>
                  <a:lnTo>
                    <a:pt x="1028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066658" y="1553845"/>
              <a:ext cx="271525" cy="13436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8011794" y="1467358"/>
              <a:ext cx="33020" cy="44450"/>
            </a:xfrm>
            <a:custGeom>
              <a:avLst/>
              <a:gdLst/>
              <a:ahLst/>
              <a:cxnLst/>
              <a:rect l="l" t="t" r="r" b="b"/>
              <a:pathLst>
                <a:path w="33020" h="44450">
                  <a:moveTo>
                    <a:pt x="22478" y="0"/>
                  </a:moveTo>
                  <a:lnTo>
                    <a:pt x="3048" y="17271"/>
                  </a:lnTo>
                  <a:lnTo>
                    <a:pt x="5841" y="20319"/>
                  </a:lnTo>
                  <a:lnTo>
                    <a:pt x="7238" y="24002"/>
                  </a:lnTo>
                  <a:lnTo>
                    <a:pt x="7365" y="36956"/>
                  </a:lnTo>
                  <a:lnTo>
                    <a:pt x="0" y="44195"/>
                  </a:lnTo>
                  <a:lnTo>
                    <a:pt x="29336" y="44195"/>
                  </a:lnTo>
                  <a:lnTo>
                    <a:pt x="32893" y="32765"/>
                  </a:lnTo>
                  <a:lnTo>
                    <a:pt x="31496" y="16128"/>
                  </a:lnTo>
                  <a:lnTo>
                    <a:pt x="29718" y="10159"/>
                  </a:lnTo>
                  <a:lnTo>
                    <a:pt x="26670" y="4571"/>
                  </a:lnTo>
                  <a:lnTo>
                    <a:pt x="2247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735311" y="1048512"/>
              <a:ext cx="1099185" cy="1099185"/>
            </a:xfrm>
            <a:custGeom>
              <a:avLst/>
              <a:gdLst/>
              <a:ahLst/>
              <a:cxnLst/>
              <a:rect l="l" t="t" r="r" b="b"/>
              <a:pathLst>
                <a:path w="1099184" h="1099185">
                  <a:moveTo>
                    <a:pt x="1098804" y="0"/>
                  </a:moveTo>
                  <a:lnTo>
                    <a:pt x="326644" y="0"/>
                  </a:lnTo>
                  <a:lnTo>
                    <a:pt x="278384" y="3555"/>
                  </a:lnTo>
                  <a:lnTo>
                    <a:pt x="232283" y="13842"/>
                  </a:lnTo>
                  <a:lnTo>
                    <a:pt x="188976" y="30352"/>
                  </a:lnTo>
                  <a:lnTo>
                    <a:pt x="148844" y="52577"/>
                  </a:lnTo>
                  <a:lnTo>
                    <a:pt x="112395" y="80137"/>
                  </a:lnTo>
                  <a:lnTo>
                    <a:pt x="80137" y="112395"/>
                  </a:lnTo>
                  <a:lnTo>
                    <a:pt x="52578" y="148843"/>
                  </a:lnTo>
                  <a:lnTo>
                    <a:pt x="30353" y="188975"/>
                  </a:lnTo>
                  <a:lnTo>
                    <a:pt x="13843" y="232283"/>
                  </a:lnTo>
                  <a:lnTo>
                    <a:pt x="3556" y="278384"/>
                  </a:lnTo>
                  <a:lnTo>
                    <a:pt x="0" y="326643"/>
                  </a:lnTo>
                  <a:lnTo>
                    <a:pt x="0" y="1098803"/>
                  </a:lnTo>
                  <a:lnTo>
                    <a:pt x="772160" y="1098803"/>
                  </a:lnTo>
                  <a:lnTo>
                    <a:pt x="820420" y="1095248"/>
                  </a:lnTo>
                  <a:lnTo>
                    <a:pt x="866521" y="1084961"/>
                  </a:lnTo>
                  <a:lnTo>
                    <a:pt x="909828" y="1068451"/>
                  </a:lnTo>
                  <a:lnTo>
                    <a:pt x="949960" y="1046226"/>
                  </a:lnTo>
                  <a:lnTo>
                    <a:pt x="986409" y="1018666"/>
                  </a:lnTo>
                  <a:lnTo>
                    <a:pt x="1018667" y="986409"/>
                  </a:lnTo>
                  <a:lnTo>
                    <a:pt x="1046226" y="949960"/>
                  </a:lnTo>
                  <a:lnTo>
                    <a:pt x="1068451" y="909827"/>
                  </a:lnTo>
                  <a:lnTo>
                    <a:pt x="1084961" y="866521"/>
                  </a:lnTo>
                  <a:lnTo>
                    <a:pt x="1095248" y="820420"/>
                  </a:lnTo>
                  <a:lnTo>
                    <a:pt x="1098804" y="772160"/>
                  </a:lnTo>
                  <a:lnTo>
                    <a:pt x="1098804" y="0"/>
                  </a:lnTo>
                  <a:close/>
                </a:path>
              </a:pathLst>
            </a:custGeom>
            <a:solidFill>
              <a:srgbClr val="4452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0019283" y="1493774"/>
              <a:ext cx="539115" cy="344805"/>
            </a:xfrm>
            <a:custGeom>
              <a:avLst/>
              <a:gdLst/>
              <a:ahLst/>
              <a:cxnLst/>
              <a:rect l="l" t="t" r="r" b="b"/>
              <a:pathLst>
                <a:path w="539115" h="344805">
                  <a:moveTo>
                    <a:pt x="538607" y="0"/>
                  </a:moveTo>
                  <a:lnTo>
                    <a:pt x="434848" y="0"/>
                  </a:lnTo>
                  <a:lnTo>
                    <a:pt x="473075" y="38226"/>
                  </a:lnTo>
                  <a:lnTo>
                    <a:pt x="298831" y="212851"/>
                  </a:lnTo>
                  <a:lnTo>
                    <a:pt x="201549" y="115442"/>
                  </a:lnTo>
                  <a:lnTo>
                    <a:pt x="0" y="317246"/>
                  </a:lnTo>
                  <a:lnTo>
                    <a:pt x="27305" y="344550"/>
                  </a:lnTo>
                  <a:lnTo>
                    <a:pt x="201549" y="169925"/>
                  </a:lnTo>
                  <a:lnTo>
                    <a:pt x="298831" y="267335"/>
                  </a:lnTo>
                  <a:lnTo>
                    <a:pt x="500380" y="65531"/>
                  </a:lnTo>
                  <a:lnTo>
                    <a:pt x="538607" y="103759"/>
                  </a:lnTo>
                  <a:lnTo>
                    <a:pt x="53860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058907" y="1385084"/>
              <a:ext cx="64808" cy="6487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012171" y="1456436"/>
              <a:ext cx="412623" cy="27825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317988" y="1385084"/>
              <a:ext cx="64808" cy="6487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188194" y="1385084"/>
              <a:ext cx="64808" cy="64874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6563867" y="3659124"/>
              <a:ext cx="1097280" cy="1097280"/>
            </a:xfrm>
            <a:custGeom>
              <a:avLst/>
              <a:gdLst/>
              <a:ahLst/>
              <a:cxnLst/>
              <a:rect l="l" t="t" r="r" b="b"/>
              <a:pathLst>
                <a:path w="1097279" h="1097279">
                  <a:moveTo>
                    <a:pt x="1097279" y="0"/>
                  </a:moveTo>
                  <a:lnTo>
                    <a:pt x="326135" y="0"/>
                  </a:lnTo>
                  <a:lnTo>
                    <a:pt x="278002" y="3556"/>
                  </a:lnTo>
                  <a:lnTo>
                    <a:pt x="231901" y="13843"/>
                  </a:lnTo>
                  <a:lnTo>
                    <a:pt x="188595" y="30352"/>
                  </a:lnTo>
                  <a:lnTo>
                    <a:pt x="148589" y="52577"/>
                  </a:lnTo>
                  <a:lnTo>
                    <a:pt x="112140" y="80009"/>
                  </a:lnTo>
                  <a:lnTo>
                    <a:pt x="80009" y="112140"/>
                  </a:lnTo>
                  <a:lnTo>
                    <a:pt x="52577" y="148589"/>
                  </a:lnTo>
                  <a:lnTo>
                    <a:pt x="30352" y="188594"/>
                  </a:lnTo>
                  <a:lnTo>
                    <a:pt x="13842" y="231901"/>
                  </a:lnTo>
                  <a:lnTo>
                    <a:pt x="3555" y="278002"/>
                  </a:lnTo>
                  <a:lnTo>
                    <a:pt x="0" y="326136"/>
                  </a:lnTo>
                  <a:lnTo>
                    <a:pt x="0" y="1097280"/>
                  </a:lnTo>
                  <a:lnTo>
                    <a:pt x="771143" y="1097280"/>
                  </a:lnTo>
                  <a:lnTo>
                    <a:pt x="819276" y="1093724"/>
                  </a:lnTo>
                  <a:lnTo>
                    <a:pt x="865377" y="1083437"/>
                  </a:lnTo>
                  <a:lnTo>
                    <a:pt x="908557" y="1066927"/>
                  </a:lnTo>
                  <a:lnTo>
                    <a:pt x="948689" y="1044701"/>
                  </a:lnTo>
                  <a:lnTo>
                    <a:pt x="985138" y="1017269"/>
                  </a:lnTo>
                  <a:lnTo>
                    <a:pt x="1017270" y="985138"/>
                  </a:lnTo>
                  <a:lnTo>
                    <a:pt x="1044701" y="948689"/>
                  </a:lnTo>
                  <a:lnTo>
                    <a:pt x="1066927" y="908557"/>
                  </a:lnTo>
                  <a:lnTo>
                    <a:pt x="1083436" y="865377"/>
                  </a:lnTo>
                  <a:lnTo>
                    <a:pt x="1093724" y="819276"/>
                  </a:lnTo>
                  <a:lnTo>
                    <a:pt x="1097279" y="771144"/>
                  </a:lnTo>
                  <a:lnTo>
                    <a:pt x="1097279" y="0"/>
                  </a:lnTo>
                  <a:close/>
                </a:path>
              </a:pathLst>
            </a:custGeom>
            <a:solidFill>
              <a:srgbClr val="4452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815835" y="4150868"/>
              <a:ext cx="408050" cy="227330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6875018" y="4046855"/>
              <a:ext cx="471805" cy="183515"/>
            </a:xfrm>
            <a:custGeom>
              <a:avLst/>
              <a:gdLst/>
              <a:ahLst/>
              <a:cxnLst/>
              <a:rect l="l" t="t" r="r" b="b"/>
              <a:pathLst>
                <a:path w="471804" h="183514">
                  <a:moveTo>
                    <a:pt x="400558" y="138430"/>
                  </a:moveTo>
                  <a:lnTo>
                    <a:pt x="371475" y="104140"/>
                  </a:lnTo>
                  <a:lnTo>
                    <a:pt x="336550" y="78105"/>
                  </a:lnTo>
                  <a:lnTo>
                    <a:pt x="297307" y="60706"/>
                  </a:lnTo>
                  <a:lnTo>
                    <a:pt x="255524" y="52324"/>
                  </a:lnTo>
                  <a:lnTo>
                    <a:pt x="212598" y="53340"/>
                  </a:lnTo>
                  <a:lnTo>
                    <a:pt x="170307" y="63881"/>
                  </a:lnTo>
                  <a:lnTo>
                    <a:pt x="130302" y="84455"/>
                  </a:lnTo>
                  <a:lnTo>
                    <a:pt x="87503" y="123317"/>
                  </a:lnTo>
                  <a:lnTo>
                    <a:pt x="58039" y="172974"/>
                  </a:lnTo>
                  <a:lnTo>
                    <a:pt x="70485" y="176911"/>
                  </a:lnTo>
                  <a:lnTo>
                    <a:pt x="82042" y="183007"/>
                  </a:lnTo>
                  <a:lnTo>
                    <a:pt x="107696" y="139700"/>
                  </a:lnTo>
                  <a:lnTo>
                    <a:pt x="144145" y="106426"/>
                  </a:lnTo>
                  <a:lnTo>
                    <a:pt x="188722" y="85217"/>
                  </a:lnTo>
                  <a:lnTo>
                    <a:pt x="238506" y="77724"/>
                  </a:lnTo>
                  <a:lnTo>
                    <a:pt x="276860" y="82042"/>
                  </a:lnTo>
                  <a:lnTo>
                    <a:pt x="312674" y="94996"/>
                  </a:lnTo>
                  <a:lnTo>
                    <a:pt x="344805" y="115570"/>
                  </a:lnTo>
                  <a:lnTo>
                    <a:pt x="371856" y="143129"/>
                  </a:lnTo>
                  <a:lnTo>
                    <a:pt x="385826" y="139192"/>
                  </a:lnTo>
                  <a:lnTo>
                    <a:pt x="391922" y="138430"/>
                  </a:lnTo>
                  <a:lnTo>
                    <a:pt x="400558" y="138430"/>
                  </a:lnTo>
                  <a:close/>
                </a:path>
                <a:path w="471804" h="183514">
                  <a:moveTo>
                    <a:pt x="471424" y="165100"/>
                  </a:moveTo>
                  <a:lnTo>
                    <a:pt x="450215" y="119761"/>
                  </a:lnTo>
                  <a:lnTo>
                    <a:pt x="421386" y="80645"/>
                  </a:lnTo>
                  <a:lnTo>
                    <a:pt x="385953" y="48641"/>
                  </a:lnTo>
                  <a:lnTo>
                    <a:pt x="345440" y="24003"/>
                  </a:lnTo>
                  <a:lnTo>
                    <a:pt x="300990" y="7620"/>
                  </a:lnTo>
                  <a:lnTo>
                    <a:pt x="254000" y="0"/>
                  </a:lnTo>
                  <a:lnTo>
                    <a:pt x="205486" y="1778"/>
                  </a:lnTo>
                  <a:lnTo>
                    <a:pt x="156845" y="13462"/>
                  </a:lnTo>
                  <a:lnTo>
                    <a:pt x="113030" y="33909"/>
                  </a:lnTo>
                  <a:lnTo>
                    <a:pt x="74422" y="61976"/>
                  </a:lnTo>
                  <a:lnTo>
                    <a:pt x="42164" y="96901"/>
                  </a:lnTo>
                  <a:lnTo>
                    <a:pt x="17018" y="137414"/>
                  </a:lnTo>
                  <a:lnTo>
                    <a:pt x="0" y="182753"/>
                  </a:lnTo>
                  <a:lnTo>
                    <a:pt x="6858" y="178435"/>
                  </a:lnTo>
                  <a:lnTo>
                    <a:pt x="14478" y="175133"/>
                  </a:lnTo>
                  <a:lnTo>
                    <a:pt x="30734" y="171704"/>
                  </a:lnTo>
                  <a:lnTo>
                    <a:pt x="50673" y="130429"/>
                  </a:lnTo>
                  <a:lnTo>
                    <a:pt x="77978" y="94869"/>
                  </a:lnTo>
                  <a:lnTo>
                    <a:pt x="111506" y="65913"/>
                  </a:lnTo>
                  <a:lnTo>
                    <a:pt x="150241" y="44069"/>
                  </a:lnTo>
                  <a:lnTo>
                    <a:pt x="192913" y="30353"/>
                  </a:lnTo>
                  <a:lnTo>
                    <a:pt x="238506" y="25654"/>
                  </a:lnTo>
                  <a:lnTo>
                    <a:pt x="287655" y="31242"/>
                  </a:lnTo>
                  <a:lnTo>
                    <a:pt x="333629" y="47244"/>
                  </a:lnTo>
                  <a:lnTo>
                    <a:pt x="374777" y="72771"/>
                  </a:lnTo>
                  <a:lnTo>
                    <a:pt x="409575" y="106934"/>
                  </a:lnTo>
                  <a:lnTo>
                    <a:pt x="436372" y="148717"/>
                  </a:lnTo>
                  <a:lnTo>
                    <a:pt x="443230" y="152654"/>
                  </a:lnTo>
                  <a:lnTo>
                    <a:pt x="449326" y="157480"/>
                  </a:lnTo>
                  <a:lnTo>
                    <a:pt x="454660" y="163322"/>
                  </a:lnTo>
                  <a:lnTo>
                    <a:pt x="466344" y="163830"/>
                  </a:lnTo>
                  <a:lnTo>
                    <a:pt x="471424" y="165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173086" y="4211574"/>
              <a:ext cx="239141" cy="134112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8677655" y="3659124"/>
              <a:ext cx="1099185" cy="1097280"/>
            </a:xfrm>
            <a:custGeom>
              <a:avLst/>
              <a:gdLst/>
              <a:ahLst/>
              <a:cxnLst/>
              <a:rect l="l" t="t" r="r" b="b"/>
              <a:pathLst>
                <a:path w="1099184" h="1097279">
                  <a:moveTo>
                    <a:pt x="1098803" y="0"/>
                  </a:moveTo>
                  <a:lnTo>
                    <a:pt x="326136" y="0"/>
                  </a:lnTo>
                  <a:lnTo>
                    <a:pt x="278002" y="3556"/>
                  </a:lnTo>
                  <a:lnTo>
                    <a:pt x="231901" y="13843"/>
                  </a:lnTo>
                  <a:lnTo>
                    <a:pt x="188595" y="30352"/>
                  </a:lnTo>
                  <a:lnTo>
                    <a:pt x="148590" y="52577"/>
                  </a:lnTo>
                  <a:lnTo>
                    <a:pt x="112141" y="80009"/>
                  </a:lnTo>
                  <a:lnTo>
                    <a:pt x="80010" y="112140"/>
                  </a:lnTo>
                  <a:lnTo>
                    <a:pt x="52577" y="148589"/>
                  </a:lnTo>
                  <a:lnTo>
                    <a:pt x="30352" y="188594"/>
                  </a:lnTo>
                  <a:lnTo>
                    <a:pt x="13843" y="231901"/>
                  </a:lnTo>
                  <a:lnTo>
                    <a:pt x="3555" y="278002"/>
                  </a:lnTo>
                  <a:lnTo>
                    <a:pt x="0" y="326136"/>
                  </a:lnTo>
                  <a:lnTo>
                    <a:pt x="0" y="1097280"/>
                  </a:lnTo>
                  <a:lnTo>
                    <a:pt x="772668" y="1097280"/>
                  </a:lnTo>
                  <a:lnTo>
                    <a:pt x="820801" y="1093724"/>
                  </a:lnTo>
                  <a:lnTo>
                    <a:pt x="866901" y="1083437"/>
                  </a:lnTo>
                  <a:lnTo>
                    <a:pt x="910082" y="1066927"/>
                  </a:lnTo>
                  <a:lnTo>
                    <a:pt x="950214" y="1044701"/>
                  </a:lnTo>
                  <a:lnTo>
                    <a:pt x="986663" y="1017269"/>
                  </a:lnTo>
                  <a:lnTo>
                    <a:pt x="1018794" y="985138"/>
                  </a:lnTo>
                  <a:lnTo>
                    <a:pt x="1046226" y="948689"/>
                  </a:lnTo>
                  <a:lnTo>
                    <a:pt x="1068451" y="908557"/>
                  </a:lnTo>
                  <a:lnTo>
                    <a:pt x="1084961" y="865377"/>
                  </a:lnTo>
                  <a:lnTo>
                    <a:pt x="1095248" y="819276"/>
                  </a:lnTo>
                  <a:lnTo>
                    <a:pt x="1098803" y="771144"/>
                  </a:lnTo>
                  <a:lnTo>
                    <a:pt x="1098803" y="0"/>
                  </a:lnTo>
                  <a:close/>
                </a:path>
              </a:pathLst>
            </a:custGeom>
            <a:solidFill>
              <a:srgbClr val="4452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8994775" y="3987926"/>
              <a:ext cx="447040" cy="442595"/>
            </a:xfrm>
            <a:custGeom>
              <a:avLst/>
              <a:gdLst/>
              <a:ahLst/>
              <a:cxnLst/>
              <a:rect l="l" t="t" r="r" b="b"/>
              <a:pathLst>
                <a:path w="447040" h="442595">
                  <a:moveTo>
                    <a:pt x="446659" y="38989"/>
                  </a:moveTo>
                  <a:lnTo>
                    <a:pt x="440690" y="0"/>
                  </a:lnTo>
                  <a:lnTo>
                    <a:pt x="25908" y="0"/>
                  </a:lnTo>
                  <a:lnTo>
                    <a:pt x="0" y="169164"/>
                  </a:lnTo>
                  <a:lnTo>
                    <a:pt x="0" y="195072"/>
                  </a:lnTo>
                  <a:lnTo>
                    <a:pt x="2032" y="205232"/>
                  </a:lnTo>
                  <a:lnTo>
                    <a:pt x="7493" y="213487"/>
                  </a:lnTo>
                  <a:lnTo>
                    <a:pt x="15748" y="219075"/>
                  </a:lnTo>
                  <a:lnTo>
                    <a:pt x="25908" y="221107"/>
                  </a:lnTo>
                  <a:lnTo>
                    <a:pt x="25908" y="442214"/>
                  </a:lnTo>
                  <a:lnTo>
                    <a:pt x="246253" y="442214"/>
                  </a:lnTo>
                  <a:lnTo>
                    <a:pt x="246253" y="377190"/>
                  </a:lnTo>
                  <a:lnTo>
                    <a:pt x="246164" y="273177"/>
                  </a:lnTo>
                  <a:lnTo>
                    <a:pt x="388747" y="273177"/>
                  </a:lnTo>
                  <a:lnTo>
                    <a:pt x="388747" y="442214"/>
                  </a:lnTo>
                  <a:lnTo>
                    <a:pt x="440588" y="442214"/>
                  </a:lnTo>
                  <a:lnTo>
                    <a:pt x="440588" y="273177"/>
                  </a:lnTo>
                  <a:lnTo>
                    <a:pt x="440690" y="221107"/>
                  </a:lnTo>
                  <a:lnTo>
                    <a:pt x="181356" y="221107"/>
                  </a:lnTo>
                  <a:lnTo>
                    <a:pt x="181356" y="273177"/>
                  </a:lnTo>
                  <a:lnTo>
                    <a:pt x="181356" y="377190"/>
                  </a:lnTo>
                  <a:lnTo>
                    <a:pt x="77724" y="377190"/>
                  </a:lnTo>
                  <a:lnTo>
                    <a:pt x="77724" y="273177"/>
                  </a:lnTo>
                  <a:lnTo>
                    <a:pt x="181356" y="273177"/>
                  </a:lnTo>
                  <a:lnTo>
                    <a:pt x="181356" y="221107"/>
                  </a:lnTo>
                  <a:lnTo>
                    <a:pt x="77724" y="221107"/>
                  </a:lnTo>
                  <a:lnTo>
                    <a:pt x="67691" y="219075"/>
                  </a:lnTo>
                  <a:lnTo>
                    <a:pt x="59436" y="213487"/>
                  </a:lnTo>
                  <a:lnTo>
                    <a:pt x="53848" y="205232"/>
                  </a:lnTo>
                  <a:lnTo>
                    <a:pt x="51816" y="195072"/>
                  </a:lnTo>
                  <a:lnTo>
                    <a:pt x="51816" y="169164"/>
                  </a:lnTo>
                  <a:lnTo>
                    <a:pt x="64770" y="38989"/>
                  </a:lnTo>
                  <a:lnTo>
                    <a:pt x="446659" y="3898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9072498" y="4026915"/>
              <a:ext cx="388874" cy="182117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5316982" y="2455291"/>
            <a:ext cx="1486535" cy="104902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065" marR="5080" indent="-1270" algn="ctr">
              <a:lnSpc>
                <a:spcPct val="102000"/>
              </a:lnSpc>
              <a:spcBef>
                <a:spcPts val="75"/>
              </a:spcBef>
            </a:pPr>
            <a:r>
              <a:rPr sz="1100" spc="50">
                <a:solidFill>
                  <a:srgbClr val="44526A"/>
                </a:solidFill>
                <a:latin typeface="Trebuchet MS"/>
                <a:cs typeface="Trebuchet MS"/>
              </a:rPr>
              <a:t>TECH </a:t>
            </a:r>
            <a:r>
              <a:rPr sz="1100" spc="60">
                <a:solidFill>
                  <a:srgbClr val="44526A"/>
                </a:solidFill>
                <a:latin typeface="Trebuchet MS"/>
                <a:cs typeface="Trebuchet MS"/>
              </a:rPr>
              <a:t>ADVANCEMENTS: </a:t>
            </a:r>
            <a:r>
              <a:rPr sz="1100" spc="70">
                <a:solidFill>
                  <a:srgbClr val="44526A"/>
                </a:solidFill>
                <a:latin typeface="Trebuchet MS"/>
                <a:cs typeface="Trebuchet MS"/>
              </a:rPr>
              <a:t>IMPACT</a:t>
            </a:r>
            <a:r>
              <a:rPr sz="1100" spc="-9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110">
                <a:solidFill>
                  <a:srgbClr val="44526A"/>
                </a:solidFill>
                <a:latin typeface="Trebuchet MS"/>
                <a:cs typeface="Trebuchet MS"/>
              </a:rPr>
              <a:t>ON</a:t>
            </a:r>
            <a:r>
              <a:rPr sz="1100" spc="-4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60">
                <a:solidFill>
                  <a:srgbClr val="44526A"/>
                </a:solidFill>
                <a:latin typeface="Trebuchet MS"/>
                <a:cs typeface="Trebuchet MS"/>
              </a:rPr>
              <a:t>PRODUCT </a:t>
            </a:r>
            <a:r>
              <a:rPr sz="1100" spc="75">
                <a:solidFill>
                  <a:srgbClr val="44526A"/>
                </a:solidFill>
                <a:latin typeface="Trebuchet MS"/>
                <a:cs typeface="Trebuchet MS"/>
              </a:rPr>
              <a:t>INNOVATION</a:t>
            </a:r>
            <a:r>
              <a:rPr sz="1100" spc="-6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70">
                <a:solidFill>
                  <a:srgbClr val="44526A"/>
                </a:solidFill>
                <a:latin typeface="Trebuchet MS"/>
                <a:cs typeface="Trebuchet MS"/>
              </a:rPr>
              <a:t>AND </a:t>
            </a:r>
            <a:r>
              <a:rPr sz="1100" spc="65">
                <a:solidFill>
                  <a:srgbClr val="44526A"/>
                </a:solidFill>
                <a:latin typeface="Trebuchet MS"/>
                <a:cs typeface="Trebuchet MS"/>
              </a:rPr>
              <a:t>OPERATIONAL </a:t>
            </a: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EFFICIENCY.</a:t>
            </a:r>
            <a:endParaRPr sz="1100">
              <a:latin typeface="Trebuchet MS"/>
              <a:cs typeface="Trebuchet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375906" y="2455291"/>
            <a:ext cx="1595755" cy="87820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-1905" algn="ctr">
              <a:lnSpc>
                <a:spcPct val="102000"/>
              </a:lnSpc>
              <a:spcBef>
                <a:spcPts val="75"/>
              </a:spcBef>
            </a:pP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DIGITAL </a:t>
            </a:r>
            <a:r>
              <a:rPr sz="1100" spc="45">
                <a:solidFill>
                  <a:srgbClr val="44526A"/>
                </a:solidFill>
                <a:latin typeface="Trebuchet MS"/>
                <a:cs typeface="Trebuchet MS"/>
              </a:rPr>
              <a:t>TRANSFORMATION: </a:t>
            </a:r>
            <a:r>
              <a:rPr sz="1100" spc="85">
                <a:solidFill>
                  <a:srgbClr val="44526A"/>
                </a:solidFill>
                <a:latin typeface="Trebuchet MS"/>
                <a:cs typeface="Trebuchet MS"/>
              </a:rPr>
              <a:t>NECESSITY</a:t>
            </a:r>
            <a:r>
              <a:rPr sz="1100" spc="-9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50">
                <a:solidFill>
                  <a:srgbClr val="44526A"/>
                </a:solidFill>
                <a:latin typeface="Trebuchet MS"/>
                <a:cs typeface="Trebuchet MS"/>
              </a:rPr>
              <a:t>FOR </a:t>
            </a:r>
            <a:r>
              <a:rPr sz="1100" spc="105">
                <a:solidFill>
                  <a:srgbClr val="44526A"/>
                </a:solidFill>
                <a:latin typeface="Trebuchet MS"/>
                <a:cs typeface="Trebuchet MS"/>
              </a:rPr>
              <a:t>BUSINESSES</a:t>
            </a:r>
            <a:r>
              <a:rPr sz="1100" spc="-4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>
                <a:solidFill>
                  <a:srgbClr val="44526A"/>
                </a:solidFill>
                <a:latin typeface="Trebuchet MS"/>
                <a:cs typeface="Trebuchet MS"/>
              </a:rPr>
              <a:t>TO</a:t>
            </a:r>
            <a:r>
              <a:rPr sz="1100" spc="-7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60">
                <a:solidFill>
                  <a:srgbClr val="44526A"/>
                </a:solidFill>
                <a:latin typeface="Trebuchet MS"/>
                <a:cs typeface="Trebuchet MS"/>
              </a:rPr>
              <a:t>ADOPT </a:t>
            </a:r>
            <a:r>
              <a:rPr sz="1100" spc="145">
                <a:solidFill>
                  <a:srgbClr val="44526A"/>
                </a:solidFill>
                <a:latin typeface="Trebuchet MS"/>
                <a:cs typeface="Trebuchet MS"/>
              </a:rPr>
              <a:t>NEW</a:t>
            </a:r>
            <a:r>
              <a:rPr sz="1100" spc="-7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TECHNOLOGIES.</a:t>
            </a:r>
            <a:endParaRPr sz="1100">
              <a:latin typeface="Trebuchet MS"/>
              <a:cs typeface="Trebuchet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9435465" y="2455291"/>
            <a:ext cx="1708785" cy="70739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-635" algn="ctr">
              <a:lnSpc>
                <a:spcPct val="102099"/>
              </a:lnSpc>
              <a:spcBef>
                <a:spcPts val="75"/>
              </a:spcBef>
            </a:pPr>
            <a:r>
              <a:rPr sz="1100" spc="60">
                <a:solidFill>
                  <a:srgbClr val="44526A"/>
                </a:solidFill>
                <a:latin typeface="Trebuchet MS"/>
                <a:cs typeface="Trebuchet MS"/>
              </a:rPr>
              <a:t>E-</a:t>
            </a:r>
            <a:r>
              <a:rPr sz="1100" spc="110">
                <a:solidFill>
                  <a:srgbClr val="44526A"/>
                </a:solidFill>
                <a:latin typeface="Trebuchet MS"/>
                <a:cs typeface="Trebuchet MS"/>
              </a:rPr>
              <a:t>COMMERCE</a:t>
            </a:r>
            <a:r>
              <a:rPr sz="1100" spc="-13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GROWTH: </a:t>
            </a:r>
            <a:r>
              <a:rPr sz="1100" spc="50">
                <a:solidFill>
                  <a:srgbClr val="44526A"/>
                </a:solidFill>
                <a:latin typeface="Trebuchet MS"/>
                <a:cs typeface="Trebuchet MS"/>
              </a:rPr>
              <a:t>SHIFT</a:t>
            </a:r>
            <a:r>
              <a:rPr sz="1100" spc="-9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105">
                <a:solidFill>
                  <a:srgbClr val="44526A"/>
                </a:solidFill>
                <a:latin typeface="Trebuchet MS"/>
                <a:cs typeface="Trebuchet MS"/>
              </a:rPr>
              <a:t>TOWARDS</a:t>
            </a:r>
            <a:r>
              <a:rPr sz="1100" spc="-12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75">
                <a:solidFill>
                  <a:srgbClr val="44526A"/>
                </a:solidFill>
                <a:latin typeface="Trebuchet MS"/>
                <a:cs typeface="Trebuchet MS"/>
              </a:rPr>
              <a:t>ONLINE </a:t>
            </a:r>
            <a:r>
              <a:rPr sz="1100" spc="65">
                <a:solidFill>
                  <a:srgbClr val="44526A"/>
                </a:solidFill>
                <a:latin typeface="Trebuchet MS"/>
                <a:cs typeface="Trebuchet MS"/>
              </a:rPr>
              <a:t>SHOPPING</a:t>
            </a:r>
            <a:r>
              <a:rPr sz="1100" spc="-7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110">
                <a:solidFill>
                  <a:srgbClr val="44526A"/>
                </a:solidFill>
                <a:latin typeface="Trebuchet MS"/>
                <a:cs typeface="Trebuchet MS"/>
              </a:rPr>
              <a:t>AND</a:t>
            </a:r>
            <a:r>
              <a:rPr sz="1100" spc="-7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-25">
                <a:solidFill>
                  <a:srgbClr val="44526A"/>
                </a:solidFill>
                <a:latin typeface="Trebuchet MS"/>
                <a:cs typeface="Trebuchet MS"/>
              </a:rPr>
              <a:t>ITS </a:t>
            </a:r>
            <a:r>
              <a:rPr sz="1100" spc="90">
                <a:solidFill>
                  <a:srgbClr val="44526A"/>
                </a:solidFill>
                <a:latin typeface="Trebuchet MS"/>
                <a:cs typeface="Trebuchet MS"/>
              </a:rPr>
              <a:t>BUSINESS</a:t>
            </a:r>
            <a:r>
              <a:rPr sz="1100" spc="-6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IMPLICATIONS.</a:t>
            </a:r>
            <a:endParaRPr sz="1100">
              <a:latin typeface="Trebuchet MS"/>
              <a:cs typeface="Trebuchet MS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292341" y="5065852"/>
            <a:ext cx="1649095" cy="70802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algn="ctr">
              <a:lnSpc>
                <a:spcPct val="102200"/>
              </a:lnSpc>
              <a:spcBef>
                <a:spcPts val="75"/>
              </a:spcBef>
            </a:pPr>
            <a:r>
              <a:rPr sz="1100" spc="70">
                <a:solidFill>
                  <a:srgbClr val="44526A"/>
                </a:solidFill>
                <a:latin typeface="Trebuchet MS"/>
                <a:cs typeface="Trebuchet MS"/>
              </a:rPr>
              <a:t>DISRUPTION</a:t>
            </a:r>
            <a:r>
              <a:rPr sz="1100" spc="-8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60">
                <a:solidFill>
                  <a:srgbClr val="44526A"/>
                </a:solidFill>
                <a:latin typeface="Trebuchet MS"/>
                <a:cs typeface="Trebuchet MS"/>
              </a:rPr>
              <a:t>EXAMPLES: </a:t>
            </a:r>
            <a:r>
              <a:rPr sz="1100" spc="110">
                <a:solidFill>
                  <a:srgbClr val="44526A"/>
                </a:solidFill>
                <a:latin typeface="Trebuchet MS"/>
                <a:cs typeface="Trebuchet MS"/>
              </a:rPr>
              <a:t>HOW</a:t>
            </a:r>
            <a:r>
              <a:rPr sz="1100" spc="-12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145">
                <a:solidFill>
                  <a:srgbClr val="44526A"/>
                </a:solidFill>
                <a:latin typeface="Trebuchet MS"/>
                <a:cs typeface="Trebuchet MS"/>
              </a:rPr>
              <a:t>NEW</a:t>
            </a:r>
            <a:r>
              <a:rPr sz="1100" spc="-8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70">
                <a:solidFill>
                  <a:srgbClr val="44526A"/>
                </a:solidFill>
                <a:latin typeface="Trebuchet MS"/>
                <a:cs typeface="Trebuchet MS"/>
              </a:rPr>
              <a:t>TECH</a:t>
            </a:r>
            <a:r>
              <a:rPr sz="1100" spc="-8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80">
                <a:solidFill>
                  <a:srgbClr val="44526A"/>
                </a:solidFill>
                <a:latin typeface="Trebuchet MS"/>
                <a:cs typeface="Trebuchet MS"/>
              </a:rPr>
              <a:t>CAN </a:t>
            </a:r>
            <a:r>
              <a:rPr sz="1100" spc="65">
                <a:solidFill>
                  <a:srgbClr val="44526A"/>
                </a:solidFill>
                <a:latin typeface="Trebuchet MS"/>
                <a:cs typeface="Trebuchet MS"/>
              </a:rPr>
              <a:t>REDEFINE</a:t>
            </a:r>
            <a:r>
              <a:rPr sz="1100" spc="-5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75">
                <a:solidFill>
                  <a:srgbClr val="44526A"/>
                </a:solidFill>
                <a:latin typeface="Trebuchet MS"/>
                <a:cs typeface="Trebuchet MS"/>
              </a:rPr>
              <a:t>MARKET </a:t>
            </a:r>
            <a:r>
              <a:rPr sz="1100" spc="55">
                <a:solidFill>
                  <a:srgbClr val="44526A"/>
                </a:solidFill>
                <a:latin typeface="Trebuchet MS"/>
                <a:cs typeface="Trebuchet MS"/>
              </a:rPr>
              <a:t>LANDSCAPES.</a:t>
            </a:r>
            <a:endParaRPr sz="1100">
              <a:latin typeface="Trebuchet MS"/>
              <a:cs typeface="Trebuchet MS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690229" y="5065852"/>
            <a:ext cx="1087755" cy="8788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-1270" algn="ctr">
              <a:lnSpc>
                <a:spcPct val="102099"/>
              </a:lnSpc>
              <a:spcBef>
                <a:spcPts val="75"/>
              </a:spcBef>
            </a:pPr>
            <a:r>
              <a:rPr sz="1100" spc="95">
                <a:solidFill>
                  <a:srgbClr val="44526A"/>
                </a:solidFill>
                <a:latin typeface="Trebuchet MS"/>
                <a:cs typeface="Trebuchet MS"/>
              </a:rPr>
              <a:t>CASE</a:t>
            </a:r>
            <a:r>
              <a:rPr sz="1100" spc="-100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50">
                <a:solidFill>
                  <a:srgbClr val="44526A"/>
                </a:solidFill>
                <a:latin typeface="Trebuchet MS"/>
                <a:cs typeface="Trebuchet MS"/>
              </a:rPr>
              <a:t>STUDY:</a:t>
            </a:r>
            <a:r>
              <a:rPr sz="1100" spc="-85">
                <a:solidFill>
                  <a:srgbClr val="44526A"/>
                </a:solidFill>
                <a:latin typeface="Trebuchet MS"/>
                <a:cs typeface="Trebuchet MS"/>
              </a:rPr>
              <a:t> </a:t>
            </a:r>
            <a:r>
              <a:rPr sz="1100" spc="45">
                <a:solidFill>
                  <a:srgbClr val="44526A"/>
                </a:solidFill>
                <a:latin typeface="Trebuchet MS"/>
                <a:cs typeface="Trebuchet MS"/>
              </a:rPr>
              <a:t>A </a:t>
            </a:r>
            <a:r>
              <a:rPr sz="1100" spc="40">
                <a:solidFill>
                  <a:srgbClr val="44526A"/>
                </a:solidFill>
                <a:latin typeface="Trebuchet MS"/>
                <a:cs typeface="Trebuchet MS"/>
              </a:rPr>
              <a:t>TRADITIONAL </a:t>
            </a:r>
            <a:r>
              <a:rPr sz="1100" spc="45">
                <a:solidFill>
                  <a:srgbClr val="44526A"/>
                </a:solidFill>
                <a:latin typeface="Trebuchet MS"/>
                <a:cs typeface="Trebuchet MS"/>
              </a:rPr>
              <a:t>RETAILER'S </a:t>
            </a:r>
            <a:r>
              <a:rPr sz="1100" spc="-10">
                <a:solidFill>
                  <a:srgbClr val="44526A"/>
                </a:solidFill>
                <a:latin typeface="Trebuchet MS"/>
                <a:cs typeface="Trebuchet MS"/>
              </a:rPr>
              <a:t>DIGITALISATION JOURNEY.</a:t>
            </a:r>
            <a:endParaRPr sz="1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303275"/>
            <a:ext cx="12192000" cy="6375400"/>
            <a:chOff x="0" y="303275"/>
            <a:chExt cx="12192000" cy="6375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63111" y="303275"/>
              <a:ext cx="8610600" cy="144475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92728" y="533400"/>
              <a:ext cx="8160004" cy="99364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63111" y="1528572"/>
              <a:ext cx="8610600" cy="144475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92728" y="1758061"/>
              <a:ext cx="8160004" cy="99364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52444" y="2753868"/>
              <a:ext cx="8612124" cy="14462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783076" y="2983737"/>
              <a:ext cx="8160004" cy="99517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46347" y="3986784"/>
              <a:ext cx="8610600" cy="15224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76217" y="4216908"/>
              <a:ext cx="8160004" cy="107188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590544" y="5231942"/>
              <a:ext cx="8601456" cy="144627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820921" y="5462613"/>
              <a:ext cx="8160004" cy="99517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0" y="1812036"/>
              <a:ext cx="3931158" cy="297256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94715" y="2424683"/>
              <a:ext cx="2465070" cy="132054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06908" y="3028187"/>
              <a:ext cx="2821686" cy="132054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792581" y="2632075"/>
            <a:ext cx="2042160" cy="130048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24765" marR="5080" indent="-12700">
              <a:lnSpc>
                <a:spcPts val="4750"/>
              </a:lnSpc>
              <a:spcBef>
                <a:spcPts val="705"/>
              </a:spcBef>
            </a:pPr>
            <a:r>
              <a:rPr sz="4400" b="1" spc="204">
                <a:solidFill>
                  <a:srgbClr val="FFFFFF"/>
                </a:solidFill>
                <a:latin typeface="Trebuchet MS"/>
                <a:cs typeface="Trebuchet MS"/>
              </a:rPr>
              <a:t>Legal </a:t>
            </a:r>
            <a:r>
              <a:rPr sz="4400" b="1" spc="55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55796" y="574039"/>
            <a:ext cx="7484745" cy="87503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440"/>
              </a:spcBef>
            </a:pPr>
            <a:r>
              <a:rPr sz="2900" b="1" spc="55">
                <a:latin typeface="Trebuchet MS"/>
                <a:cs typeface="Trebuchet MS"/>
              </a:rPr>
              <a:t>Regulations:</a:t>
            </a:r>
            <a:r>
              <a:rPr sz="2900" b="1" spc="-240">
                <a:latin typeface="Trebuchet MS"/>
                <a:cs typeface="Trebuchet MS"/>
              </a:rPr>
              <a:t> </a:t>
            </a:r>
            <a:r>
              <a:rPr sz="2900" b="1" spc="90">
                <a:latin typeface="Trebuchet MS"/>
                <a:cs typeface="Trebuchet MS"/>
              </a:rPr>
              <a:t>Compliance</a:t>
            </a:r>
            <a:r>
              <a:rPr sz="2900" b="1" spc="-220">
                <a:latin typeface="Trebuchet MS"/>
                <a:cs typeface="Trebuchet MS"/>
              </a:rPr>
              <a:t> </a:t>
            </a:r>
            <a:r>
              <a:rPr sz="2900" b="1">
                <a:latin typeface="Trebuchet MS"/>
                <a:cs typeface="Trebuchet MS"/>
              </a:rPr>
              <a:t>with</a:t>
            </a:r>
            <a:r>
              <a:rPr sz="2900" b="1" spc="-190">
                <a:latin typeface="Trebuchet MS"/>
                <a:cs typeface="Trebuchet MS"/>
              </a:rPr>
              <a:t> </a:t>
            </a:r>
            <a:r>
              <a:rPr sz="2900" b="1">
                <a:latin typeface="Trebuchet MS"/>
                <a:cs typeface="Trebuchet MS"/>
              </a:rPr>
              <a:t>laws,</a:t>
            </a:r>
            <a:r>
              <a:rPr sz="2900" b="1" spc="-185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health </a:t>
            </a:r>
            <a:r>
              <a:rPr sz="2900" b="1" spc="95">
                <a:latin typeface="Trebuchet MS"/>
                <a:cs typeface="Trebuchet MS"/>
              </a:rPr>
              <a:t>and</a:t>
            </a:r>
            <a:r>
              <a:rPr sz="2900" b="1" spc="-260">
                <a:latin typeface="Trebuchet MS"/>
                <a:cs typeface="Trebuchet MS"/>
              </a:rPr>
              <a:t> </a:t>
            </a:r>
            <a:r>
              <a:rPr sz="2900" b="1" spc="60">
                <a:latin typeface="Trebuchet MS"/>
                <a:cs typeface="Trebuchet MS"/>
              </a:rPr>
              <a:t>safety</a:t>
            </a:r>
            <a:r>
              <a:rPr sz="2900" b="1" spc="-275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standards.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8" name="object 18" descr="$PPTXTitle"/>
          <p:cNvSpPr txBox="1">
            <a:spLocks noGrp="1"/>
          </p:cNvSpPr>
          <p:nvPr>
            <p:ph type="title"/>
          </p:nvPr>
        </p:nvSpPr>
        <p:spPr>
          <a:xfrm>
            <a:off x="3955796" y="1809114"/>
            <a:ext cx="7870825" cy="87503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440"/>
              </a:spcBef>
            </a:pPr>
            <a:r>
              <a:rPr sz="2900" b="1" spc="90">
                <a:solidFill>
                  <a:srgbClr val="000000"/>
                </a:solidFill>
                <a:latin typeface="Trebuchet MS"/>
                <a:cs typeface="Trebuchet MS"/>
              </a:rPr>
              <a:t>Employment</a:t>
            </a:r>
            <a:r>
              <a:rPr sz="2900" b="1" spc="-229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>
                <a:solidFill>
                  <a:srgbClr val="000000"/>
                </a:solidFill>
                <a:latin typeface="Trebuchet MS"/>
                <a:cs typeface="Trebuchet MS"/>
              </a:rPr>
              <a:t>Law:</a:t>
            </a:r>
            <a:r>
              <a:rPr sz="2900" b="1" spc="-24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90">
                <a:solidFill>
                  <a:srgbClr val="000000"/>
                </a:solidFill>
                <a:latin typeface="Trebuchet MS"/>
                <a:cs typeface="Trebuchet MS"/>
              </a:rPr>
              <a:t>Impact</a:t>
            </a:r>
            <a:r>
              <a:rPr sz="2900" b="1" spc="-20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65">
                <a:solidFill>
                  <a:srgbClr val="000000"/>
                </a:solidFill>
                <a:latin typeface="Trebuchet MS"/>
                <a:cs typeface="Trebuchet MS"/>
              </a:rPr>
              <a:t>on</a:t>
            </a:r>
            <a:r>
              <a:rPr sz="2900" b="1" spc="-204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-10">
                <a:solidFill>
                  <a:srgbClr val="000000"/>
                </a:solidFill>
                <a:latin typeface="Trebuchet MS"/>
                <a:cs typeface="Trebuchet MS"/>
              </a:rPr>
              <a:t>hiring</a:t>
            </a:r>
            <a:r>
              <a:rPr sz="2900" b="1" spc="-19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45">
                <a:solidFill>
                  <a:srgbClr val="000000"/>
                </a:solidFill>
                <a:latin typeface="Trebuchet MS"/>
                <a:cs typeface="Trebuchet MS"/>
              </a:rPr>
              <a:t>practices </a:t>
            </a:r>
            <a:r>
              <a:rPr sz="2900" b="1" spc="114">
                <a:solidFill>
                  <a:srgbClr val="000000"/>
                </a:solidFill>
                <a:latin typeface="Trebuchet MS"/>
                <a:cs typeface="Trebuchet MS"/>
              </a:rPr>
              <a:t>and</a:t>
            </a:r>
            <a:r>
              <a:rPr sz="2900" b="1" spc="-21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70">
                <a:solidFill>
                  <a:srgbClr val="000000"/>
                </a:solidFill>
                <a:latin typeface="Trebuchet MS"/>
                <a:cs typeface="Trebuchet MS"/>
              </a:rPr>
              <a:t>workplace</a:t>
            </a:r>
            <a:r>
              <a:rPr sz="2900" b="1" spc="-24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sz="2900" b="1" spc="-10">
                <a:solidFill>
                  <a:srgbClr val="000000"/>
                </a:solidFill>
                <a:latin typeface="Trebuchet MS"/>
                <a:cs typeface="Trebuchet MS"/>
              </a:rPr>
              <a:t>policies.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55796" y="3026105"/>
            <a:ext cx="6309360" cy="8756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 marR="5080">
              <a:lnSpc>
                <a:spcPts val="3210"/>
              </a:lnSpc>
              <a:spcBef>
                <a:spcPts val="434"/>
              </a:spcBef>
            </a:pPr>
            <a:r>
              <a:rPr sz="2900" b="1" spc="50">
                <a:latin typeface="Trebuchet MS"/>
                <a:cs typeface="Trebuchet MS"/>
              </a:rPr>
              <a:t>Intellectual</a:t>
            </a:r>
            <a:r>
              <a:rPr sz="2900" b="1" spc="-250">
                <a:latin typeface="Trebuchet MS"/>
                <a:cs typeface="Trebuchet MS"/>
              </a:rPr>
              <a:t> </a:t>
            </a:r>
            <a:r>
              <a:rPr sz="2900" b="1" spc="-20">
                <a:latin typeface="Trebuchet MS"/>
                <a:cs typeface="Trebuchet MS"/>
              </a:rPr>
              <a:t>Property:</a:t>
            </a:r>
            <a:r>
              <a:rPr sz="2900" b="1" spc="-229">
                <a:latin typeface="Trebuchet MS"/>
                <a:cs typeface="Trebuchet MS"/>
              </a:rPr>
              <a:t> </a:t>
            </a:r>
            <a:r>
              <a:rPr sz="2900" b="1" spc="65">
                <a:latin typeface="Trebuchet MS"/>
                <a:cs typeface="Trebuchet MS"/>
              </a:rPr>
              <a:t>Importance</a:t>
            </a:r>
            <a:r>
              <a:rPr sz="2900" b="1" spc="-225">
                <a:latin typeface="Trebuchet MS"/>
                <a:cs typeface="Trebuchet MS"/>
              </a:rPr>
              <a:t> </a:t>
            </a:r>
            <a:r>
              <a:rPr sz="2900" b="1" spc="-25">
                <a:latin typeface="Trebuchet MS"/>
                <a:cs typeface="Trebuchet MS"/>
              </a:rPr>
              <a:t>in </a:t>
            </a:r>
            <a:r>
              <a:rPr sz="2900" b="1" spc="55">
                <a:latin typeface="Trebuchet MS"/>
                <a:cs typeface="Trebuchet MS"/>
              </a:rPr>
              <a:t>protecting</a:t>
            </a:r>
            <a:r>
              <a:rPr sz="2900" b="1" spc="-270">
                <a:latin typeface="Trebuchet MS"/>
                <a:cs typeface="Trebuchet MS"/>
              </a:rPr>
              <a:t> </a:t>
            </a:r>
            <a:r>
              <a:rPr sz="2900" b="1" spc="90">
                <a:latin typeface="Trebuchet MS"/>
                <a:cs typeface="Trebuchet MS"/>
              </a:rPr>
              <a:t>business</a:t>
            </a:r>
            <a:r>
              <a:rPr sz="2900" b="1" spc="-254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innovations.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42079" y="4309617"/>
            <a:ext cx="7699375" cy="207708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1363345">
              <a:lnSpc>
                <a:spcPts val="3200"/>
              </a:lnSpc>
              <a:spcBef>
                <a:spcPts val="440"/>
              </a:spcBef>
            </a:pPr>
            <a:r>
              <a:rPr sz="2900" b="1" spc="110">
                <a:latin typeface="Trebuchet MS"/>
                <a:cs typeface="Trebuchet MS"/>
              </a:rPr>
              <a:t>Global</a:t>
            </a:r>
            <a:r>
              <a:rPr sz="2900" b="1" spc="-250">
                <a:latin typeface="Trebuchet MS"/>
                <a:cs typeface="Trebuchet MS"/>
              </a:rPr>
              <a:t> </a:t>
            </a:r>
            <a:r>
              <a:rPr sz="2900" b="1" spc="70">
                <a:latin typeface="Trebuchet MS"/>
                <a:cs typeface="Trebuchet MS"/>
              </a:rPr>
              <a:t>Challenges:</a:t>
            </a:r>
            <a:r>
              <a:rPr sz="2900" b="1" spc="-245">
                <a:latin typeface="Trebuchet MS"/>
                <a:cs typeface="Trebuchet MS"/>
              </a:rPr>
              <a:t> </a:t>
            </a:r>
            <a:r>
              <a:rPr sz="2900" b="1" spc="110">
                <a:latin typeface="Trebuchet MS"/>
                <a:cs typeface="Trebuchet MS"/>
              </a:rPr>
              <a:t>Navigating</a:t>
            </a:r>
            <a:r>
              <a:rPr sz="2900" b="1" spc="-270">
                <a:latin typeface="Trebuchet MS"/>
                <a:cs typeface="Trebuchet MS"/>
              </a:rPr>
              <a:t> </a:t>
            </a:r>
            <a:r>
              <a:rPr sz="2900" b="1" spc="100">
                <a:latin typeface="Trebuchet MS"/>
                <a:cs typeface="Trebuchet MS"/>
              </a:rPr>
              <a:t>legal </a:t>
            </a:r>
            <a:r>
              <a:rPr sz="2900" b="1">
                <a:latin typeface="Trebuchet MS"/>
                <a:cs typeface="Trebuchet MS"/>
              </a:rPr>
              <a:t>complexities</a:t>
            </a:r>
            <a:r>
              <a:rPr sz="2900" b="1" spc="-70">
                <a:latin typeface="Trebuchet MS"/>
                <a:cs typeface="Trebuchet MS"/>
              </a:rPr>
              <a:t> </a:t>
            </a:r>
            <a:r>
              <a:rPr sz="2900" b="1" spc="-60">
                <a:latin typeface="Trebuchet MS"/>
                <a:cs typeface="Trebuchet MS"/>
              </a:rPr>
              <a:t>in</a:t>
            </a:r>
            <a:r>
              <a:rPr sz="2900" b="1" spc="-50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different</a:t>
            </a:r>
            <a:r>
              <a:rPr sz="2900" b="1" spc="-80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markets.</a:t>
            </a:r>
            <a:endParaRPr sz="2900">
              <a:latin typeface="Trebuchet MS"/>
              <a:cs typeface="Trebuchet MS"/>
            </a:endParaRPr>
          </a:p>
          <a:p>
            <a:pPr marL="117475" marR="5080">
              <a:lnSpc>
                <a:spcPts val="3200"/>
              </a:lnSpc>
              <a:spcBef>
                <a:spcPts val="3065"/>
              </a:spcBef>
            </a:pPr>
            <a:r>
              <a:rPr sz="2900" b="1" spc="110">
                <a:latin typeface="Trebuchet MS"/>
                <a:cs typeface="Trebuchet MS"/>
              </a:rPr>
              <a:t>Real-</a:t>
            </a:r>
            <a:r>
              <a:rPr sz="2900" b="1" spc="140">
                <a:latin typeface="Trebuchet MS"/>
                <a:cs typeface="Trebuchet MS"/>
              </a:rPr>
              <a:t>World</a:t>
            </a:r>
            <a:r>
              <a:rPr sz="2900" b="1" spc="-135">
                <a:latin typeface="Trebuchet MS"/>
                <a:cs typeface="Trebuchet MS"/>
              </a:rPr>
              <a:t> </a:t>
            </a:r>
            <a:r>
              <a:rPr sz="2900" b="1">
                <a:latin typeface="Trebuchet MS"/>
                <a:cs typeface="Trebuchet MS"/>
              </a:rPr>
              <a:t>Instance:</a:t>
            </a:r>
            <a:r>
              <a:rPr sz="2900" b="1" spc="-110">
                <a:latin typeface="Trebuchet MS"/>
                <a:cs typeface="Trebuchet MS"/>
              </a:rPr>
              <a:t> </a:t>
            </a:r>
            <a:r>
              <a:rPr sz="2900" b="1" spc="110">
                <a:latin typeface="Trebuchet MS"/>
                <a:cs typeface="Trebuchet MS"/>
              </a:rPr>
              <a:t>A</a:t>
            </a:r>
            <a:r>
              <a:rPr sz="2900" b="1" spc="-110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multinational </a:t>
            </a:r>
            <a:r>
              <a:rPr sz="2900" b="1" spc="110">
                <a:latin typeface="Trebuchet MS"/>
                <a:cs typeface="Trebuchet MS"/>
              </a:rPr>
              <a:t>grappling</a:t>
            </a:r>
            <a:r>
              <a:rPr sz="2900" b="1" spc="-175">
                <a:latin typeface="Trebuchet MS"/>
                <a:cs typeface="Trebuchet MS"/>
              </a:rPr>
              <a:t> </a:t>
            </a:r>
            <a:r>
              <a:rPr sz="2900" b="1">
                <a:latin typeface="Trebuchet MS"/>
                <a:cs typeface="Trebuchet MS"/>
              </a:rPr>
              <a:t>with</a:t>
            </a:r>
            <a:r>
              <a:rPr sz="2900" b="1" spc="-185">
                <a:latin typeface="Trebuchet MS"/>
                <a:cs typeface="Trebuchet MS"/>
              </a:rPr>
              <a:t> </a:t>
            </a:r>
            <a:r>
              <a:rPr sz="2900" b="1" spc="45">
                <a:latin typeface="Trebuchet MS"/>
                <a:cs typeface="Trebuchet MS"/>
              </a:rPr>
              <a:t>diverse</a:t>
            </a:r>
            <a:r>
              <a:rPr sz="2900" b="1" spc="-180">
                <a:latin typeface="Trebuchet MS"/>
                <a:cs typeface="Trebuchet MS"/>
              </a:rPr>
              <a:t> </a:t>
            </a:r>
            <a:r>
              <a:rPr sz="2900" b="1" spc="140">
                <a:latin typeface="Trebuchet MS"/>
                <a:cs typeface="Trebuchet MS"/>
              </a:rPr>
              <a:t>legal</a:t>
            </a:r>
            <a:r>
              <a:rPr sz="2900" b="1" spc="-175">
                <a:latin typeface="Trebuchet MS"/>
                <a:cs typeface="Trebuchet MS"/>
              </a:rPr>
              <a:t> </a:t>
            </a:r>
            <a:r>
              <a:rPr sz="2900" b="1" spc="-10">
                <a:latin typeface="Trebuchet MS"/>
                <a:cs typeface="Trebuchet MS"/>
              </a:rPr>
              <a:t>environments.</a:t>
            </a:r>
            <a:endParaRPr sz="2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0876" y="0"/>
            <a:ext cx="12038965" cy="2070735"/>
            <a:chOff x="150876" y="0"/>
            <a:chExt cx="12038965" cy="20707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0876" y="0"/>
              <a:ext cx="12038838" cy="207035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51759" y="185928"/>
              <a:ext cx="6880098" cy="1320546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4536" rIns="0" bIns="0" rtlCol="0">
            <a:spAutoFit/>
          </a:bodyPr>
          <a:lstStyle/>
          <a:p>
            <a:pPr marL="2698750">
              <a:lnSpc>
                <a:spcPct val="100000"/>
              </a:lnSpc>
              <a:spcBef>
                <a:spcPts val="105"/>
              </a:spcBef>
            </a:pPr>
            <a:r>
              <a:rPr sz="4400" b="1" spc="50">
                <a:latin typeface="Trebuchet MS"/>
                <a:cs typeface="Trebuchet MS"/>
              </a:rPr>
              <a:t>Environmental</a:t>
            </a:r>
            <a:r>
              <a:rPr sz="4400" b="1" spc="-280">
                <a:latin typeface="Trebuchet MS"/>
                <a:cs typeface="Trebuchet MS"/>
              </a:rPr>
              <a:t> </a:t>
            </a:r>
            <a:r>
              <a:rPr sz="4400" b="1" spc="75">
                <a:latin typeface="Trebuchet MS"/>
                <a:cs typeface="Trebuchet MS"/>
              </a:rPr>
              <a:t>Factors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39852" y="3200412"/>
            <a:ext cx="2112010" cy="1127125"/>
            <a:chOff x="339852" y="3200412"/>
            <a:chExt cx="2112010" cy="112712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5968" y="3200412"/>
              <a:ext cx="1780794" cy="46556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39852" y="3366528"/>
              <a:ext cx="2111502" cy="46556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1960" y="3531120"/>
              <a:ext cx="962406" cy="46556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98803" y="3531120"/>
              <a:ext cx="377190" cy="46556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70432" y="3531120"/>
              <a:ext cx="1178814" cy="46556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98575" y="3695712"/>
              <a:ext cx="1194054" cy="46556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36092" y="3861828"/>
              <a:ext cx="1285494" cy="465569"/>
            </a:xfrm>
            <a:prstGeom prst="rect">
              <a:avLst/>
            </a:prstGeom>
          </p:spPr>
        </p:pic>
      </p:grpSp>
      <p:grpSp>
        <p:nvGrpSpPr>
          <p:cNvPr id="14" name="object 14"/>
          <p:cNvGrpSpPr/>
          <p:nvPr/>
        </p:nvGrpSpPr>
        <p:grpSpPr>
          <a:xfrm>
            <a:off x="826922" y="1888235"/>
            <a:ext cx="7767320" cy="1124585"/>
            <a:chOff x="826922" y="1888235"/>
            <a:chExt cx="7767320" cy="1124585"/>
          </a:xfrm>
        </p:grpSpPr>
        <p:sp>
          <p:nvSpPr>
            <p:cNvPr id="15" name="object 15"/>
            <p:cNvSpPr/>
            <p:nvPr/>
          </p:nvSpPr>
          <p:spPr>
            <a:xfrm>
              <a:off x="826922" y="1914016"/>
              <a:ext cx="1099185" cy="1099185"/>
            </a:xfrm>
            <a:custGeom>
              <a:avLst/>
              <a:gdLst/>
              <a:ahLst/>
              <a:cxnLst/>
              <a:rect l="l" t="t" r="r" b="b"/>
              <a:pathLst>
                <a:path w="1099185" h="1099185">
                  <a:moveTo>
                    <a:pt x="1098778" y="0"/>
                  </a:moveTo>
                  <a:lnTo>
                    <a:pt x="326644" y="0"/>
                  </a:lnTo>
                  <a:lnTo>
                    <a:pt x="278384" y="3556"/>
                  </a:lnTo>
                  <a:lnTo>
                    <a:pt x="232321" y="13843"/>
                  </a:lnTo>
                  <a:lnTo>
                    <a:pt x="188963" y="30353"/>
                  </a:lnTo>
                  <a:lnTo>
                    <a:pt x="148805" y="52705"/>
                  </a:lnTo>
                  <a:lnTo>
                    <a:pt x="112369" y="80137"/>
                  </a:lnTo>
                  <a:lnTo>
                    <a:pt x="80137" y="112395"/>
                  </a:lnTo>
                  <a:lnTo>
                    <a:pt x="52641" y="148844"/>
                  </a:lnTo>
                  <a:lnTo>
                    <a:pt x="30365" y="188975"/>
                  </a:lnTo>
                  <a:lnTo>
                    <a:pt x="13830" y="232283"/>
                  </a:lnTo>
                  <a:lnTo>
                    <a:pt x="3543" y="278384"/>
                  </a:lnTo>
                  <a:lnTo>
                    <a:pt x="0" y="326644"/>
                  </a:lnTo>
                  <a:lnTo>
                    <a:pt x="0" y="1098804"/>
                  </a:lnTo>
                  <a:lnTo>
                    <a:pt x="772134" y="1098804"/>
                  </a:lnTo>
                  <a:lnTo>
                    <a:pt x="820394" y="1095248"/>
                  </a:lnTo>
                  <a:lnTo>
                    <a:pt x="866495" y="1084961"/>
                  </a:lnTo>
                  <a:lnTo>
                    <a:pt x="909802" y="1068451"/>
                  </a:lnTo>
                  <a:lnTo>
                    <a:pt x="949934" y="1046226"/>
                  </a:lnTo>
                  <a:lnTo>
                    <a:pt x="986383" y="1018667"/>
                  </a:lnTo>
                  <a:lnTo>
                    <a:pt x="1018641" y="986409"/>
                  </a:lnTo>
                  <a:lnTo>
                    <a:pt x="1046200" y="949960"/>
                  </a:lnTo>
                  <a:lnTo>
                    <a:pt x="1068425" y="909828"/>
                  </a:lnTo>
                  <a:lnTo>
                    <a:pt x="1084935" y="866521"/>
                  </a:lnTo>
                  <a:lnTo>
                    <a:pt x="1095222" y="820420"/>
                  </a:lnTo>
                  <a:lnTo>
                    <a:pt x="1098778" y="772160"/>
                  </a:lnTo>
                  <a:lnTo>
                    <a:pt x="1098778" y="0"/>
                  </a:lnTo>
                  <a:close/>
                </a:path>
              </a:pathLst>
            </a:custGeom>
            <a:solidFill>
              <a:srgbClr val="F0F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373504" y="2474696"/>
              <a:ext cx="252641" cy="252882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121841" y="2206243"/>
              <a:ext cx="451484" cy="479425"/>
            </a:xfrm>
            <a:custGeom>
              <a:avLst/>
              <a:gdLst/>
              <a:ahLst/>
              <a:cxnLst/>
              <a:rect l="l" t="t" r="r" b="b"/>
              <a:pathLst>
                <a:path w="451484" h="479425">
                  <a:moveTo>
                    <a:pt x="197053" y="427101"/>
                  </a:moveTo>
                  <a:lnTo>
                    <a:pt x="80454" y="427101"/>
                  </a:lnTo>
                  <a:lnTo>
                    <a:pt x="72809" y="425450"/>
                  </a:lnTo>
                  <a:lnTo>
                    <a:pt x="53149" y="397002"/>
                  </a:lnTo>
                  <a:lnTo>
                    <a:pt x="54737" y="390271"/>
                  </a:lnTo>
                  <a:lnTo>
                    <a:pt x="125831" y="266827"/>
                  </a:lnTo>
                  <a:lnTo>
                    <a:pt x="173050" y="294005"/>
                  </a:lnTo>
                  <a:lnTo>
                    <a:pt x="144043" y="185420"/>
                  </a:lnTo>
                  <a:lnTo>
                    <a:pt x="35547" y="214376"/>
                  </a:lnTo>
                  <a:lnTo>
                    <a:pt x="80010" y="240411"/>
                  </a:lnTo>
                  <a:lnTo>
                    <a:pt x="12611" y="357124"/>
                  </a:lnTo>
                  <a:lnTo>
                    <a:pt x="3568" y="376047"/>
                  </a:lnTo>
                  <a:lnTo>
                    <a:pt x="0" y="396367"/>
                  </a:lnTo>
                  <a:lnTo>
                    <a:pt x="1955" y="416814"/>
                  </a:lnTo>
                  <a:lnTo>
                    <a:pt x="22491" y="453898"/>
                  </a:lnTo>
                  <a:lnTo>
                    <a:pt x="58928" y="475869"/>
                  </a:lnTo>
                  <a:lnTo>
                    <a:pt x="80454" y="479044"/>
                  </a:lnTo>
                  <a:lnTo>
                    <a:pt x="197053" y="479044"/>
                  </a:lnTo>
                  <a:lnTo>
                    <a:pt x="197053" y="427101"/>
                  </a:lnTo>
                  <a:close/>
                </a:path>
                <a:path w="451484" h="479425">
                  <a:moveTo>
                    <a:pt x="451053" y="133223"/>
                  </a:moveTo>
                  <a:lnTo>
                    <a:pt x="406603" y="159131"/>
                  </a:lnTo>
                  <a:lnTo>
                    <a:pt x="339166" y="42418"/>
                  </a:lnTo>
                  <a:lnTo>
                    <a:pt x="327355" y="25019"/>
                  </a:lnTo>
                  <a:lnTo>
                    <a:pt x="311607" y="11811"/>
                  </a:lnTo>
                  <a:lnTo>
                    <a:pt x="292811" y="3302"/>
                  </a:lnTo>
                  <a:lnTo>
                    <a:pt x="272110" y="0"/>
                  </a:lnTo>
                  <a:lnTo>
                    <a:pt x="250774" y="2667"/>
                  </a:lnTo>
                  <a:lnTo>
                    <a:pt x="231216" y="10922"/>
                  </a:lnTo>
                  <a:lnTo>
                    <a:pt x="214452" y="23876"/>
                  </a:lnTo>
                  <a:lnTo>
                    <a:pt x="201625" y="41275"/>
                  </a:lnTo>
                  <a:lnTo>
                    <a:pt x="147345" y="142621"/>
                  </a:lnTo>
                  <a:lnTo>
                    <a:pt x="193116" y="169164"/>
                  </a:lnTo>
                  <a:lnTo>
                    <a:pt x="247472" y="67691"/>
                  </a:lnTo>
                  <a:lnTo>
                    <a:pt x="251917" y="61849"/>
                  </a:lnTo>
                  <a:lnTo>
                    <a:pt x="257505" y="57277"/>
                  </a:lnTo>
                  <a:lnTo>
                    <a:pt x="264236" y="54229"/>
                  </a:lnTo>
                  <a:lnTo>
                    <a:pt x="271475" y="52959"/>
                  </a:lnTo>
                  <a:lnTo>
                    <a:pt x="278333" y="54356"/>
                  </a:lnTo>
                  <a:lnTo>
                    <a:pt x="284429" y="57531"/>
                  </a:lnTo>
                  <a:lnTo>
                    <a:pt x="289382" y="62230"/>
                  </a:lnTo>
                  <a:lnTo>
                    <a:pt x="361010" y="185801"/>
                  </a:lnTo>
                  <a:lnTo>
                    <a:pt x="313766" y="213106"/>
                  </a:lnTo>
                  <a:lnTo>
                    <a:pt x="421970" y="242189"/>
                  </a:lnTo>
                  <a:lnTo>
                    <a:pt x="451053" y="133223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078223" y="1888235"/>
              <a:ext cx="1097280" cy="1099185"/>
            </a:xfrm>
            <a:custGeom>
              <a:avLst/>
              <a:gdLst/>
              <a:ahLst/>
              <a:cxnLst/>
              <a:rect l="l" t="t" r="r" b="b"/>
              <a:pathLst>
                <a:path w="1097279" h="1099185">
                  <a:moveTo>
                    <a:pt x="1097279" y="0"/>
                  </a:moveTo>
                  <a:lnTo>
                    <a:pt x="326136" y="0"/>
                  </a:lnTo>
                  <a:lnTo>
                    <a:pt x="277875" y="3555"/>
                  </a:lnTo>
                  <a:lnTo>
                    <a:pt x="231901" y="13842"/>
                  </a:lnTo>
                  <a:lnTo>
                    <a:pt x="188595" y="30352"/>
                  </a:lnTo>
                  <a:lnTo>
                    <a:pt x="148589" y="52577"/>
                  </a:lnTo>
                  <a:lnTo>
                    <a:pt x="112140" y="80010"/>
                  </a:lnTo>
                  <a:lnTo>
                    <a:pt x="80010" y="112140"/>
                  </a:lnTo>
                  <a:lnTo>
                    <a:pt x="52577" y="148589"/>
                  </a:lnTo>
                  <a:lnTo>
                    <a:pt x="30352" y="188722"/>
                  </a:lnTo>
                  <a:lnTo>
                    <a:pt x="13842" y="231901"/>
                  </a:lnTo>
                  <a:lnTo>
                    <a:pt x="3555" y="278002"/>
                  </a:lnTo>
                  <a:lnTo>
                    <a:pt x="0" y="326136"/>
                  </a:lnTo>
                  <a:lnTo>
                    <a:pt x="0" y="1098803"/>
                  </a:lnTo>
                  <a:lnTo>
                    <a:pt x="771143" y="1098803"/>
                  </a:lnTo>
                  <a:lnTo>
                    <a:pt x="819276" y="1095248"/>
                  </a:lnTo>
                  <a:lnTo>
                    <a:pt x="865251" y="1084961"/>
                  </a:lnTo>
                  <a:lnTo>
                    <a:pt x="908558" y="1068451"/>
                  </a:lnTo>
                  <a:lnTo>
                    <a:pt x="948689" y="1046226"/>
                  </a:lnTo>
                  <a:lnTo>
                    <a:pt x="985138" y="1018793"/>
                  </a:lnTo>
                  <a:lnTo>
                    <a:pt x="1017270" y="986663"/>
                  </a:lnTo>
                  <a:lnTo>
                    <a:pt x="1044701" y="950213"/>
                  </a:lnTo>
                  <a:lnTo>
                    <a:pt x="1066927" y="910209"/>
                  </a:lnTo>
                  <a:lnTo>
                    <a:pt x="1083437" y="866901"/>
                  </a:lnTo>
                  <a:lnTo>
                    <a:pt x="1093724" y="820801"/>
                  </a:lnTo>
                  <a:lnTo>
                    <a:pt x="1097279" y="772667"/>
                  </a:lnTo>
                  <a:lnTo>
                    <a:pt x="1097279" y="0"/>
                  </a:lnTo>
                  <a:close/>
                </a:path>
              </a:pathLst>
            </a:custGeom>
            <a:solidFill>
              <a:srgbClr val="F0F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342003" y="2225166"/>
              <a:ext cx="572135" cy="427990"/>
            </a:xfrm>
            <a:custGeom>
              <a:avLst/>
              <a:gdLst/>
              <a:ahLst/>
              <a:cxnLst/>
              <a:rect l="l" t="t" r="r" b="b"/>
              <a:pathLst>
                <a:path w="572135" h="427989">
                  <a:moveTo>
                    <a:pt x="482346" y="14224"/>
                  </a:moveTo>
                  <a:lnTo>
                    <a:pt x="481330" y="1016"/>
                  </a:lnTo>
                  <a:lnTo>
                    <a:pt x="468122" y="0"/>
                  </a:lnTo>
                  <a:lnTo>
                    <a:pt x="435737" y="1143"/>
                  </a:lnTo>
                  <a:lnTo>
                    <a:pt x="395351" y="10287"/>
                  </a:lnTo>
                  <a:lnTo>
                    <a:pt x="357886" y="33401"/>
                  </a:lnTo>
                  <a:lnTo>
                    <a:pt x="329057" y="88900"/>
                  </a:lnTo>
                  <a:lnTo>
                    <a:pt x="324104" y="140462"/>
                  </a:lnTo>
                  <a:lnTo>
                    <a:pt x="314325" y="148590"/>
                  </a:lnTo>
                  <a:lnTo>
                    <a:pt x="305435" y="158242"/>
                  </a:lnTo>
                  <a:lnTo>
                    <a:pt x="297561" y="169164"/>
                  </a:lnTo>
                  <a:lnTo>
                    <a:pt x="290957" y="181356"/>
                  </a:lnTo>
                  <a:lnTo>
                    <a:pt x="285750" y="173609"/>
                  </a:lnTo>
                  <a:lnTo>
                    <a:pt x="281559" y="131191"/>
                  </a:lnTo>
                  <a:lnTo>
                    <a:pt x="257810" y="85979"/>
                  </a:lnTo>
                  <a:lnTo>
                    <a:pt x="193421" y="59309"/>
                  </a:lnTo>
                  <a:lnTo>
                    <a:pt x="166751" y="58547"/>
                  </a:lnTo>
                  <a:lnTo>
                    <a:pt x="155829" y="59436"/>
                  </a:lnTo>
                  <a:lnTo>
                    <a:pt x="155067" y="70231"/>
                  </a:lnTo>
                  <a:lnTo>
                    <a:pt x="156083" y="96901"/>
                  </a:lnTo>
                  <a:lnTo>
                    <a:pt x="182499" y="161290"/>
                  </a:lnTo>
                  <a:lnTo>
                    <a:pt x="223393" y="183388"/>
                  </a:lnTo>
                  <a:lnTo>
                    <a:pt x="263779" y="189103"/>
                  </a:lnTo>
                  <a:lnTo>
                    <a:pt x="268224" y="195072"/>
                  </a:lnTo>
                  <a:lnTo>
                    <a:pt x="272034" y="201676"/>
                  </a:lnTo>
                  <a:lnTo>
                    <a:pt x="278638" y="217678"/>
                  </a:lnTo>
                  <a:lnTo>
                    <a:pt x="279273" y="222250"/>
                  </a:lnTo>
                  <a:lnTo>
                    <a:pt x="279273" y="228092"/>
                  </a:lnTo>
                  <a:lnTo>
                    <a:pt x="305943" y="228092"/>
                  </a:lnTo>
                  <a:lnTo>
                    <a:pt x="319405" y="184404"/>
                  </a:lnTo>
                  <a:lnTo>
                    <a:pt x="367665" y="158496"/>
                  </a:lnTo>
                  <a:lnTo>
                    <a:pt x="395351" y="153797"/>
                  </a:lnTo>
                  <a:lnTo>
                    <a:pt x="423672" y="143510"/>
                  </a:lnTo>
                  <a:lnTo>
                    <a:pt x="448818" y="125603"/>
                  </a:lnTo>
                  <a:lnTo>
                    <a:pt x="472059" y="87503"/>
                  </a:lnTo>
                  <a:lnTo>
                    <a:pt x="481203" y="46736"/>
                  </a:lnTo>
                  <a:lnTo>
                    <a:pt x="482346" y="14224"/>
                  </a:lnTo>
                  <a:close/>
                </a:path>
                <a:path w="572135" h="427989">
                  <a:moveTo>
                    <a:pt x="571627" y="213741"/>
                  </a:moveTo>
                  <a:lnTo>
                    <a:pt x="569595" y="203708"/>
                  </a:lnTo>
                  <a:lnTo>
                    <a:pt x="564007" y="195453"/>
                  </a:lnTo>
                  <a:lnTo>
                    <a:pt x="555752" y="189865"/>
                  </a:lnTo>
                  <a:lnTo>
                    <a:pt x="545719" y="187833"/>
                  </a:lnTo>
                  <a:lnTo>
                    <a:pt x="540512" y="187833"/>
                  </a:lnTo>
                  <a:lnTo>
                    <a:pt x="535940" y="189103"/>
                  </a:lnTo>
                  <a:lnTo>
                    <a:pt x="420878" y="255270"/>
                  </a:lnTo>
                  <a:lnTo>
                    <a:pt x="422275" y="262382"/>
                  </a:lnTo>
                  <a:lnTo>
                    <a:pt x="422275" y="269621"/>
                  </a:lnTo>
                  <a:lnTo>
                    <a:pt x="401955" y="306451"/>
                  </a:lnTo>
                  <a:lnTo>
                    <a:pt x="368300" y="317627"/>
                  </a:lnTo>
                  <a:lnTo>
                    <a:pt x="253365" y="317627"/>
                  </a:lnTo>
                  <a:lnTo>
                    <a:pt x="253365" y="291592"/>
                  </a:lnTo>
                  <a:lnTo>
                    <a:pt x="370205" y="291592"/>
                  </a:lnTo>
                  <a:lnTo>
                    <a:pt x="380365" y="289560"/>
                  </a:lnTo>
                  <a:lnTo>
                    <a:pt x="388620" y="283972"/>
                  </a:lnTo>
                  <a:lnTo>
                    <a:pt x="394208" y="275717"/>
                  </a:lnTo>
                  <a:lnTo>
                    <a:pt x="396240" y="265684"/>
                  </a:lnTo>
                  <a:lnTo>
                    <a:pt x="394208" y="255651"/>
                  </a:lnTo>
                  <a:lnTo>
                    <a:pt x="388620" y="247396"/>
                  </a:lnTo>
                  <a:lnTo>
                    <a:pt x="380365" y="241808"/>
                  </a:lnTo>
                  <a:lnTo>
                    <a:pt x="370205" y="239776"/>
                  </a:lnTo>
                  <a:lnTo>
                    <a:pt x="214376" y="239776"/>
                  </a:lnTo>
                  <a:lnTo>
                    <a:pt x="206248" y="240284"/>
                  </a:lnTo>
                  <a:lnTo>
                    <a:pt x="190881" y="244602"/>
                  </a:lnTo>
                  <a:lnTo>
                    <a:pt x="0" y="337058"/>
                  </a:lnTo>
                  <a:lnTo>
                    <a:pt x="90932" y="427863"/>
                  </a:lnTo>
                  <a:lnTo>
                    <a:pt x="124714" y="400939"/>
                  </a:lnTo>
                  <a:lnTo>
                    <a:pt x="162560" y="382905"/>
                  </a:lnTo>
                  <a:lnTo>
                    <a:pt x="203454" y="372618"/>
                  </a:lnTo>
                  <a:lnTo>
                    <a:pt x="246888" y="369443"/>
                  </a:lnTo>
                  <a:lnTo>
                    <a:pt x="374142" y="369443"/>
                  </a:lnTo>
                  <a:lnTo>
                    <a:pt x="379349" y="367538"/>
                  </a:lnTo>
                  <a:lnTo>
                    <a:pt x="562610" y="233934"/>
                  </a:lnTo>
                  <a:lnTo>
                    <a:pt x="567817" y="228727"/>
                  </a:lnTo>
                  <a:lnTo>
                    <a:pt x="571627" y="221615"/>
                  </a:lnTo>
                  <a:lnTo>
                    <a:pt x="571627" y="213741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495413" y="1914016"/>
              <a:ext cx="1099185" cy="1099185"/>
            </a:xfrm>
            <a:custGeom>
              <a:avLst/>
              <a:gdLst/>
              <a:ahLst/>
              <a:cxnLst/>
              <a:rect l="l" t="t" r="r" b="b"/>
              <a:pathLst>
                <a:path w="1099184" h="1099185">
                  <a:moveTo>
                    <a:pt x="1098803" y="0"/>
                  </a:moveTo>
                  <a:lnTo>
                    <a:pt x="326643" y="0"/>
                  </a:lnTo>
                  <a:lnTo>
                    <a:pt x="278383" y="3556"/>
                  </a:lnTo>
                  <a:lnTo>
                    <a:pt x="232282" y="13843"/>
                  </a:lnTo>
                  <a:lnTo>
                    <a:pt x="188975" y="30353"/>
                  </a:lnTo>
                  <a:lnTo>
                    <a:pt x="148716" y="52705"/>
                  </a:lnTo>
                  <a:lnTo>
                    <a:pt x="112267" y="80137"/>
                  </a:lnTo>
                  <a:lnTo>
                    <a:pt x="80136" y="112395"/>
                  </a:lnTo>
                  <a:lnTo>
                    <a:pt x="52577" y="148844"/>
                  </a:lnTo>
                  <a:lnTo>
                    <a:pt x="30352" y="188975"/>
                  </a:lnTo>
                  <a:lnTo>
                    <a:pt x="13842" y="232283"/>
                  </a:lnTo>
                  <a:lnTo>
                    <a:pt x="3555" y="278384"/>
                  </a:lnTo>
                  <a:lnTo>
                    <a:pt x="0" y="326644"/>
                  </a:lnTo>
                  <a:lnTo>
                    <a:pt x="0" y="1098804"/>
                  </a:lnTo>
                  <a:lnTo>
                    <a:pt x="772159" y="1098804"/>
                  </a:lnTo>
                  <a:lnTo>
                    <a:pt x="820419" y="1095248"/>
                  </a:lnTo>
                  <a:lnTo>
                    <a:pt x="866393" y="1084961"/>
                  </a:lnTo>
                  <a:lnTo>
                    <a:pt x="909827" y="1068451"/>
                  </a:lnTo>
                  <a:lnTo>
                    <a:pt x="949959" y="1046226"/>
                  </a:lnTo>
                  <a:lnTo>
                    <a:pt x="986408" y="1018667"/>
                  </a:lnTo>
                  <a:lnTo>
                    <a:pt x="1018666" y="986409"/>
                  </a:lnTo>
                  <a:lnTo>
                    <a:pt x="1046098" y="949960"/>
                  </a:lnTo>
                  <a:lnTo>
                    <a:pt x="1068323" y="909828"/>
                  </a:lnTo>
                  <a:lnTo>
                    <a:pt x="1084960" y="866521"/>
                  </a:lnTo>
                  <a:lnTo>
                    <a:pt x="1095247" y="820420"/>
                  </a:lnTo>
                  <a:lnTo>
                    <a:pt x="1098803" y="772160"/>
                  </a:lnTo>
                  <a:lnTo>
                    <a:pt x="1098803" y="0"/>
                  </a:lnTo>
                  <a:close/>
                </a:path>
              </a:pathLst>
            </a:custGeom>
            <a:solidFill>
              <a:srgbClr val="F0F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779384" y="2359278"/>
              <a:ext cx="539115" cy="344805"/>
            </a:xfrm>
            <a:custGeom>
              <a:avLst/>
              <a:gdLst/>
              <a:ahLst/>
              <a:cxnLst/>
              <a:rect l="l" t="t" r="r" b="b"/>
              <a:pathLst>
                <a:path w="539115" h="344805">
                  <a:moveTo>
                    <a:pt x="538607" y="0"/>
                  </a:moveTo>
                  <a:lnTo>
                    <a:pt x="434848" y="0"/>
                  </a:lnTo>
                  <a:lnTo>
                    <a:pt x="473075" y="38354"/>
                  </a:lnTo>
                  <a:lnTo>
                    <a:pt x="298704" y="212851"/>
                  </a:lnTo>
                  <a:lnTo>
                    <a:pt x="201549" y="115443"/>
                  </a:lnTo>
                  <a:lnTo>
                    <a:pt x="0" y="317246"/>
                  </a:lnTo>
                  <a:lnTo>
                    <a:pt x="27178" y="344550"/>
                  </a:lnTo>
                  <a:lnTo>
                    <a:pt x="201549" y="169925"/>
                  </a:lnTo>
                  <a:lnTo>
                    <a:pt x="298704" y="267335"/>
                  </a:lnTo>
                  <a:lnTo>
                    <a:pt x="500253" y="65532"/>
                  </a:lnTo>
                  <a:lnTo>
                    <a:pt x="538607" y="103759"/>
                  </a:lnTo>
                  <a:lnTo>
                    <a:pt x="538607" y="0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818881" y="2250588"/>
              <a:ext cx="64808" cy="648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772145" y="2321940"/>
              <a:ext cx="412623" cy="27825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078089" y="2250588"/>
              <a:ext cx="64808" cy="648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948294" y="2250588"/>
              <a:ext cx="64808" cy="648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480466" y="3280917"/>
            <a:ext cx="1798955" cy="90106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1270" algn="ctr">
              <a:lnSpc>
                <a:spcPct val="77500"/>
              </a:lnSpc>
              <a:spcBef>
                <a:spcPts val="480"/>
              </a:spcBef>
            </a:pP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SUSTAINABILITY: </a:t>
            </a:r>
            <a:r>
              <a:rPr sz="1400" b="1" spc="70">
                <a:solidFill>
                  <a:srgbClr val="FFFFFF"/>
                </a:solidFill>
                <a:latin typeface="Trebuchet MS"/>
                <a:cs typeface="Trebuchet MS"/>
              </a:rPr>
              <a:t>GROWING</a:t>
            </a:r>
            <a:r>
              <a:rPr sz="1400" b="1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50">
                <a:solidFill>
                  <a:srgbClr val="FFFFFF"/>
                </a:solidFill>
                <a:latin typeface="Trebuchet MS"/>
                <a:cs typeface="Trebuchet MS"/>
              </a:rPr>
              <a:t>EMPHASIS </a:t>
            </a:r>
            <a:r>
              <a:rPr sz="1400" b="1" spc="8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1400" b="1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ECO-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FRIENDLY </a:t>
            </a:r>
            <a:r>
              <a:rPr sz="1400" b="1" spc="65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PRACTICES.</a:t>
            </a:r>
            <a:endParaRPr sz="1400">
              <a:latin typeface="Trebuchet MS"/>
              <a:cs typeface="Trebuchet MS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303017" y="4495800"/>
            <a:ext cx="1097280" cy="1099185"/>
            <a:chOff x="2303017" y="4495800"/>
            <a:chExt cx="1097280" cy="1099185"/>
          </a:xfrm>
        </p:grpSpPr>
        <p:sp>
          <p:nvSpPr>
            <p:cNvPr id="28" name="object 28"/>
            <p:cNvSpPr/>
            <p:nvPr/>
          </p:nvSpPr>
          <p:spPr>
            <a:xfrm>
              <a:off x="2303017" y="4495800"/>
              <a:ext cx="1097280" cy="1099185"/>
            </a:xfrm>
            <a:custGeom>
              <a:avLst/>
              <a:gdLst/>
              <a:ahLst/>
              <a:cxnLst/>
              <a:rect l="l" t="t" r="r" b="b"/>
              <a:pathLst>
                <a:path w="1097279" h="1099185">
                  <a:moveTo>
                    <a:pt x="1097280" y="0"/>
                  </a:moveTo>
                  <a:lnTo>
                    <a:pt x="326136" y="0"/>
                  </a:lnTo>
                  <a:lnTo>
                    <a:pt x="277875" y="3556"/>
                  </a:lnTo>
                  <a:lnTo>
                    <a:pt x="231901" y="13843"/>
                  </a:lnTo>
                  <a:lnTo>
                    <a:pt x="188594" y="30352"/>
                  </a:lnTo>
                  <a:lnTo>
                    <a:pt x="148589" y="52577"/>
                  </a:lnTo>
                  <a:lnTo>
                    <a:pt x="112140" y="80010"/>
                  </a:lnTo>
                  <a:lnTo>
                    <a:pt x="80009" y="112141"/>
                  </a:lnTo>
                  <a:lnTo>
                    <a:pt x="52577" y="148589"/>
                  </a:lnTo>
                  <a:lnTo>
                    <a:pt x="30352" y="188722"/>
                  </a:lnTo>
                  <a:lnTo>
                    <a:pt x="13843" y="231901"/>
                  </a:lnTo>
                  <a:lnTo>
                    <a:pt x="3556" y="278002"/>
                  </a:lnTo>
                  <a:lnTo>
                    <a:pt x="0" y="326136"/>
                  </a:lnTo>
                  <a:lnTo>
                    <a:pt x="0" y="1098804"/>
                  </a:lnTo>
                  <a:lnTo>
                    <a:pt x="771144" y="1098804"/>
                  </a:lnTo>
                  <a:lnTo>
                    <a:pt x="819276" y="1095260"/>
                  </a:lnTo>
                  <a:lnTo>
                    <a:pt x="865251" y="1084961"/>
                  </a:lnTo>
                  <a:lnTo>
                    <a:pt x="908557" y="1068451"/>
                  </a:lnTo>
                  <a:lnTo>
                    <a:pt x="948690" y="1046226"/>
                  </a:lnTo>
                  <a:lnTo>
                    <a:pt x="985011" y="1018794"/>
                  </a:lnTo>
                  <a:lnTo>
                    <a:pt x="1017269" y="986663"/>
                  </a:lnTo>
                  <a:lnTo>
                    <a:pt x="1044702" y="950213"/>
                  </a:lnTo>
                  <a:lnTo>
                    <a:pt x="1066927" y="910082"/>
                  </a:lnTo>
                  <a:lnTo>
                    <a:pt x="1083436" y="866902"/>
                  </a:lnTo>
                  <a:lnTo>
                    <a:pt x="1093723" y="820801"/>
                  </a:lnTo>
                  <a:lnTo>
                    <a:pt x="1097280" y="772668"/>
                  </a:lnTo>
                  <a:lnTo>
                    <a:pt x="1097280" y="0"/>
                  </a:lnTo>
                  <a:close/>
                </a:path>
              </a:pathLst>
            </a:custGeom>
            <a:solidFill>
              <a:srgbClr val="F0F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566797" y="4761052"/>
              <a:ext cx="572135" cy="571500"/>
            </a:xfrm>
            <a:custGeom>
              <a:avLst/>
              <a:gdLst/>
              <a:ahLst/>
              <a:cxnLst/>
              <a:rect l="l" t="t" r="r" b="b"/>
              <a:pathLst>
                <a:path w="572135" h="571500">
                  <a:moveTo>
                    <a:pt x="116928" y="265925"/>
                  </a:moveTo>
                  <a:lnTo>
                    <a:pt x="0" y="265925"/>
                  </a:lnTo>
                  <a:lnTo>
                    <a:pt x="0" y="304850"/>
                  </a:lnTo>
                  <a:lnTo>
                    <a:pt x="116928" y="304850"/>
                  </a:lnTo>
                  <a:lnTo>
                    <a:pt x="116928" y="265925"/>
                  </a:lnTo>
                  <a:close/>
                </a:path>
                <a:path w="572135" h="571500">
                  <a:moveTo>
                    <a:pt x="179832" y="418134"/>
                  </a:moveTo>
                  <a:lnTo>
                    <a:pt x="152273" y="390575"/>
                  </a:lnTo>
                  <a:lnTo>
                    <a:pt x="69596" y="473125"/>
                  </a:lnTo>
                  <a:lnTo>
                    <a:pt x="97155" y="500684"/>
                  </a:lnTo>
                  <a:lnTo>
                    <a:pt x="179832" y="418134"/>
                  </a:lnTo>
                  <a:close/>
                </a:path>
                <a:path w="572135" h="571500">
                  <a:moveTo>
                    <a:pt x="180467" y="152069"/>
                  </a:moveTo>
                  <a:lnTo>
                    <a:pt x="97790" y="69519"/>
                  </a:lnTo>
                  <a:lnTo>
                    <a:pt x="70231" y="97078"/>
                  </a:lnTo>
                  <a:lnTo>
                    <a:pt x="152908" y="179628"/>
                  </a:lnTo>
                  <a:lnTo>
                    <a:pt x="180467" y="152069"/>
                  </a:lnTo>
                  <a:close/>
                </a:path>
                <a:path w="572135" h="571500">
                  <a:moveTo>
                    <a:pt x="305308" y="454152"/>
                  </a:moveTo>
                  <a:lnTo>
                    <a:pt x="266319" y="454152"/>
                  </a:lnTo>
                  <a:lnTo>
                    <a:pt x="266319" y="570915"/>
                  </a:lnTo>
                  <a:lnTo>
                    <a:pt x="305308" y="570915"/>
                  </a:lnTo>
                  <a:lnTo>
                    <a:pt x="305308" y="454152"/>
                  </a:lnTo>
                  <a:close/>
                </a:path>
                <a:path w="572135" h="571500">
                  <a:moveTo>
                    <a:pt x="305308" y="0"/>
                  </a:moveTo>
                  <a:lnTo>
                    <a:pt x="266319" y="0"/>
                  </a:lnTo>
                  <a:lnTo>
                    <a:pt x="266319" y="116763"/>
                  </a:lnTo>
                  <a:lnTo>
                    <a:pt x="305308" y="116763"/>
                  </a:lnTo>
                  <a:lnTo>
                    <a:pt x="305308" y="0"/>
                  </a:lnTo>
                  <a:close/>
                </a:path>
                <a:path w="572135" h="571500">
                  <a:moveTo>
                    <a:pt x="428752" y="285419"/>
                  </a:moveTo>
                  <a:lnTo>
                    <a:pt x="421386" y="240334"/>
                  </a:lnTo>
                  <a:lnTo>
                    <a:pt x="401193" y="201091"/>
                  </a:lnTo>
                  <a:lnTo>
                    <a:pt x="370205" y="170230"/>
                  </a:lnTo>
                  <a:lnTo>
                    <a:pt x="330962" y="150037"/>
                  </a:lnTo>
                  <a:lnTo>
                    <a:pt x="285750" y="142671"/>
                  </a:lnTo>
                  <a:lnTo>
                    <a:pt x="240665" y="150037"/>
                  </a:lnTo>
                  <a:lnTo>
                    <a:pt x="201422" y="170230"/>
                  </a:lnTo>
                  <a:lnTo>
                    <a:pt x="170434" y="201091"/>
                  </a:lnTo>
                  <a:lnTo>
                    <a:pt x="150114" y="240334"/>
                  </a:lnTo>
                  <a:lnTo>
                    <a:pt x="142875" y="285419"/>
                  </a:lnTo>
                  <a:lnTo>
                    <a:pt x="150114" y="330504"/>
                  </a:lnTo>
                  <a:lnTo>
                    <a:pt x="170434" y="369747"/>
                  </a:lnTo>
                  <a:lnTo>
                    <a:pt x="201422" y="400608"/>
                  </a:lnTo>
                  <a:lnTo>
                    <a:pt x="240665" y="420928"/>
                  </a:lnTo>
                  <a:lnTo>
                    <a:pt x="285750" y="428167"/>
                  </a:lnTo>
                  <a:lnTo>
                    <a:pt x="330962" y="420928"/>
                  </a:lnTo>
                  <a:lnTo>
                    <a:pt x="370205" y="400608"/>
                  </a:lnTo>
                  <a:lnTo>
                    <a:pt x="401193" y="369747"/>
                  </a:lnTo>
                  <a:lnTo>
                    <a:pt x="421386" y="330504"/>
                  </a:lnTo>
                  <a:lnTo>
                    <a:pt x="428752" y="285419"/>
                  </a:lnTo>
                  <a:close/>
                </a:path>
                <a:path w="572135" h="571500">
                  <a:moveTo>
                    <a:pt x="501396" y="473887"/>
                  </a:moveTo>
                  <a:lnTo>
                    <a:pt x="418719" y="391210"/>
                  </a:lnTo>
                  <a:lnTo>
                    <a:pt x="391160" y="418769"/>
                  </a:lnTo>
                  <a:lnTo>
                    <a:pt x="473837" y="501319"/>
                  </a:lnTo>
                  <a:lnTo>
                    <a:pt x="501396" y="473887"/>
                  </a:lnTo>
                  <a:close/>
                </a:path>
                <a:path w="572135" h="571500">
                  <a:moveTo>
                    <a:pt x="502031" y="97713"/>
                  </a:moveTo>
                  <a:lnTo>
                    <a:pt x="474472" y="70154"/>
                  </a:lnTo>
                  <a:lnTo>
                    <a:pt x="391795" y="152704"/>
                  </a:lnTo>
                  <a:lnTo>
                    <a:pt x="419354" y="180263"/>
                  </a:lnTo>
                  <a:lnTo>
                    <a:pt x="502031" y="97713"/>
                  </a:lnTo>
                  <a:close/>
                </a:path>
                <a:path w="572135" h="571500">
                  <a:moveTo>
                    <a:pt x="571601" y="265925"/>
                  </a:moveTo>
                  <a:lnTo>
                    <a:pt x="454660" y="265925"/>
                  </a:lnTo>
                  <a:lnTo>
                    <a:pt x="454660" y="304850"/>
                  </a:lnTo>
                  <a:lnTo>
                    <a:pt x="571601" y="304850"/>
                  </a:lnTo>
                  <a:lnTo>
                    <a:pt x="571601" y="265925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0" name="object 30"/>
          <p:cNvGrpSpPr/>
          <p:nvPr/>
        </p:nvGrpSpPr>
        <p:grpSpPr>
          <a:xfrm>
            <a:off x="1857755" y="5782055"/>
            <a:ext cx="2032635" cy="961390"/>
            <a:chOff x="1857755" y="5782055"/>
            <a:chExt cx="2032635" cy="961390"/>
          </a:xfrm>
        </p:grpSpPr>
        <p:pic>
          <p:nvPicPr>
            <p:cNvPr id="31" name="object 3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923287" y="5782055"/>
              <a:ext cx="1899665" cy="465569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857755" y="5948171"/>
              <a:ext cx="2032254" cy="465569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993391" y="6112763"/>
              <a:ext cx="1762506" cy="465569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935479" y="6277359"/>
              <a:ext cx="1835658" cy="465569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1998979" y="5863234"/>
            <a:ext cx="1712595" cy="73469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-1270" algn="ctr">
              <a:lnSpc>
                <a:spcPct val="77400"/>
              </a:lnSpc>
              <a:spcBef>
                <a:spcPts val="480"/>
              </a:spcBef>
            </a:pPr>
            <a:r>
              <a:rPr sz="1400" b="1" spc="50">
                <a:solidFill>
                  <a:srgbClr val="FFFFFF"/>
                </a:solidFill>
                <a:latin typeface="Trebuchet MS"/>
                <a:cs typeface="Trebuchet MS"/>
              </a:rPr>
              <a:t>CLIMATE</a:t>
            </a:r>
            <a:r>
              <a:rPr sz="1400" b="1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65">
                <a:solidFill>
                  <a:srgbClr val="FFFFFF"/>
                </a:solidFill>
                <a:latin typeface="Trebuchet MS"/>
                <a:cs typeface="Trebuchet MS"/>
              </a:rPr>
              <a:t>CHANGE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IMPACT:</a:t>
            </a:r>
            <a:r>
              <a:rPr sz="1400" b="1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90">
                <a:solidFill>
                  <a:srgbClr val="FFFFFF"/>
                </a:solidFill>
                <a:latin typeface="Trebuchet MS"/>
                <a:cs typeface="Trebuchet MS"/>
              </a:rPr>
              <a:t>RISKS</a:t>
            </a:r>
            <a:r>
              <a:rPr sz="1400" b="1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7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1400" b="1" spc="45">
                <a:solidFill>
                  <a:srgbClr val="FFFFFF"/>
                </a:solidFill>
                <a:latin typeface="Trebuchet MS"/>
                <a:cs typeface="Trebuchet MS"/>
              </a:rPr>
              <a:t>OPPORTUNITIES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1400" b="1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60">
                <a:solidFill>
                  <a:srgbClr val="FFFFFF"/>
                </a:solidFill>
                <a:latin typeface="Trebuchet MS"/>
                <a:cs typeface="Trebuchet MS"/>
              </a:rPr>
              <a:t>BUSINESSES.</a:t>
            </a:r>
            <a:endParaRPr sz="1400">
              <a:latin typeface="Trebuchet MS"/>
              <a:cs typeface="Trebuchet MS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3709415" y="3174504"/>
            <a:ext cx="1875789" cy="1291590"/>
            <a:chOff x="3709415" y="3174504"/>
            <a:chExt cx="1875789" cy="1291590"/>
          </a:xfrm>
        </p:grpSpPr>
        <p:pic>
          <p:nvPicPr>
            <p:cNvPr id="37" name="object 37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3750563" y="3174504"/>
              <a:ext cx="1797558" cy="465569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938015" y="3340620"/>
              <a:ext cx="1421130" cy="46556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3761231" y="3505212"/>
              <a:ext cx="1776222" cy="465569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021835" y="3669804"/>
              <a:ext cx="1253489" cy="465569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3709415" y="3835920"/>
              <a:ext cx="1875282" cy="465569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814571" y="4000512"/>
              <a:ext cx="1628394" cy="465569"/>
            </a:xfrm>
            <a:prstGeom prst="rect">
              <a:avLst/>
            </a:prstGeom>
          </p:spPr>
        </p:pic>
      </p:grpSp>
      <p:sp>
        <p:nvSpPr>
          <p:cNvPr id="43" name="object 43"/>
          <p:cNvSpPr txBox="1"/>
          <p:nvPr/>
        </p:nvSpPr>
        <p:spPr>
          <a:xfrm>
            <a:off x="3851909" y="3255009"/>
            <a:ext cx="1557020" cy="106616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-1270" algn="ctr">
              <a:lnSpc>
                <a:spcPct val="77500"/>
              </a:lnSpc>
              <a:spcBef>
                <a:spcPts val="480"/>
              </a:spcBef>
            </a:pPr>
            <a:r>
              <a:rPr sz="1400" b="1" spc="105">
                <a:solidFill>
                  <a:srgbClr val="FFFFFF"/>
                </a:solidFill>
                <a:latin typeface="Trebuchet MS"/>
                <a:cs typeface="Trebuchet MS"/>
              </a:rPr>
              <a:t>CSR</a:t>
            </a:r>
            <a:r>
              <a:rPr sz="1400" b="1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INITIATIVES: </a:t>
            </a:r>
            <a:r>
              <a:rPr sz="1400" b="1" spc="40">
                <a:solidFill>
                  <a:srgbClr val="FFFFFF"/>
                </a:solidFill>
                <a:latin typeface="Trebuchet MS"/>
                <a:cs typeface="Trebuchet MS"/>
              </a:rPr>
              <a:t>CORPORATE </a:t>
            </a:r>
            <a:r>
              <a:rPr sz="1400" b="1" spc="50">
                <a:solidFill>
                  <a:srgbClr val="FFFFFF"/>
                </a:solidFill>
                <a:latin typeface="Trebuchet MS"/>
                <a:cs typeface="Trebuchet MS"/>
              </a:rPr>
              <a:t>RESPONSIBILITY </a:t>
            </a:r>
            <a:r>
              <a:rPr sz="1400" b="1" spc="80">
                <a:solidFill>
                  <a:srgbClr val="FFFFFF"/>
                </a:solidFill>
                <a:latin typeface="Trebuchet MS"/>
                <a:cs typeface="Trebuchet MS"/>
              </a:rPr>
              <a:t>TOWARDS </a:t>
            </a:r>
            <a:r>
              <a:rPr sz="1400" b="1" spc="55">
                <a:solidFill>
                  <a:srgbClr val="FFFFFF"/>
                </a:solidFill>
                <a:latin typeface="Trebuchet MS"/>
                <a:cs typeface="Trebuchet MS"/>
              </a:rPr>
              <a:t>ENVIRONMENTAL </a:t>
            </a:r>
            <a:r>
              <a:rPr sz="1400" b="1" spc="45">
                <a:solidFill>
                  <a:srgbClr val="FFFFFF"/>
                </a:solidFill>
                <a:latin typeface="Trebuchet MS"/>
                <a:cs typeface="Trebuchet MS"/>
              </a:rPr>
              <a:t>STEWARDSHIP.</a:t>
            </a:r>
            <a:endParaRPr sz="1400">
              <a:latin typeface="Trebuchet MS"/>
              <a:cs typeface="Trebuchet MS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862701" y="4476750"/>
            <a:ext cx="1099185" cy="1099185"/>
            <a:chOff x="5862701" y="4476750"/>
            <a:chExt cx="1099185" cy="1099185"/>
          </a:xfrm>
        </p:grpSpPr>
        <p:sp>
          <p:nvSpPr>
            <p:cNvPr id="45" name="object 45"/>
            <p:cNvSpPr/>
            <p:nvPr/>
          </p:nvSpPr>
          <p:spPr>
            <a:xfrm>
              <a:off x="5862701" y="4476750"/>
              <a:ext cx="1099185" cy="1099185"/>
            </a:xfrm>
            <a:custGeom>
              <a:avLst/>
              <a:gdLst/>
              <a:ahLst/>
              <a:cxnLst/>
              <a:rect l="l" t="t" r="r" b="b"/>
              <a:pathLst>
                <a:path w="1099184" h="1099185">
                  <a:moveTo>
                    <a:pt x="1098803" y="0"/>
                  </a:moveTo>
                  <a:lnTo>
                    <a:pt x="326644" y="0"/>
                  </a:lnTo>
                  <a:lnTo>
                    <a:pt x="278384" y="3556"/>
                  </a:lnTo>
                  <a:lnTo>
                    <a:pt x="232410" y="13843"/>
                  </a:lnTo>
                  <a:lnTo>
                    <a:pt x="188975" y="30352"/>
                  </a:lnTo>
                  <a:lnTo>
                    <a:pt x="148844" y="52577"/>
                  </a:lnTo>
                  <a:lnTo>
                    <a:pt x="112395" y="80137"/>
                  </a:lnTo>
                  <a:lnTo>
                    <a:pt x="80137" y="112394"/>
                  </a:lnTo>
                  <a:lnTo>
                    <a:pt x="52704" y="148844"/>
                  </a:lnTo>
                  <a:lnTo>
                    <a:pt x="30479" y="188975"/>
                  </a:lnTo>
                  <a:lnTo>
                    <a:pt x="13843" y="232282"/>
                  </a:lnTo>
                  <a:lnTo>
                    <a:pt x="3556" y="278383"/>
                  </a:lnTo>
                  <a:lnTo>
                    <a:pt x="0" y="326644"/>
                  </a:lnTo>
                  <a:lnTo>
                    <a:pt x="0" y="1098804"/>
                  </a:lnTo>
                  <a:lnTo>
                    <a:pt x="772159" y="1098804"/>
                  </a:lnTo>
                  <a:lnTo>
                    <a:pt x="820420" y="1095248"/>
                  </a:lnTo>
                  <a:lnTo>
                    <a:pt x="866521" y="1084961"/>
                  </a:lnTo>
                  <a:lnTo>
                    <a:pt x="909827" y="1068451"/>
                  </a:lnTo>
                  <a:lnTo>
                    <a:pt x="950087" y="1046226"/>
                  </a:lnTo>
                  <a:lnTo>
                    <a:pt x="986535" y="1018666"/>
                  </a:lnTo>
                  <a:lnTo>
                    <a:pt x="1018667" y="986409"/>
                  </a:lnTo>
                  <a:lnTo>
                    <a:pt x="1046226" y="949960"/>
                  </a:lnTo>
                  <a:lnTo>
                    <a:pt x="1068451" y="909828"/>
                  </a:lnTo>
                  <a:lnTo>
                    <a:pt x="1084960" y="866521"/>
                  </a:lnTo>
                  <a:lnTo>
                    <a:pt x="1095375" y="820419"/>
                  </a:lnTo>
                  <a:lnTo>
                    <a:pt x="1098803" y="772160"/>
                  </a:lnTo>
                  <a:lnTo>
                    <a:pt x="1098803" y="0"/>
                  </a:lnTo>
                  <a:close/>
                </a:path>
              </a:pathLst>
            </a:custGeom>
            <a:solidFill>
              <a:srgbClr val="F0F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6144768" y="4762499"/>
              <a:ext cx="535940" cy="531495"/>
            </a:xfrm>
            <a:custGeom>
              <a:avLst/>
              <a:gdLst/>
              <a:ahLst/>
              <a:cxnLst/>
              <a:rect l="l" t="t" r="r" b="b"/>
              <a:pathLst>
                <a:path w="535940" h="531495">
                  <a:moveTo>
                    <a:pt x="197104" y="427101"/>
                  </a:moveTo>
                  <a:lnTo>
                    <a:pt x="80391" y="427101"/>
                  </a:lnTo>
                  <a:lnTo>
                    <a:pt x="72771" y="425450"/>
                  </a:lnTo>
                  <a:lnTo>
                    <a:pt x="53086" y="397002"/>
                  </a:lnTo>
                  <a:lnTo>
                    <a:pt x="54737" y="390271"/>
                  </a:lnTo>
                  <a:lnTo>
                    <a:pt x="125730" y="266700"/>
                  </a:lnTo>
                  <a:lnTo>
                    <a:pt x="172974" y="294005"/>
                  </a:lnTo>
                  <a:lnTo>
                    <a:pt x="144018" y="185293"/>
                  </a:lnTo>
                  <a:lnTo>
                    <a:pt x="35433" y="214376"/>
                  </a:lnTo>
                  <a:lnTo>
                    <a:pt x="80010" y="240411"/>
                  </a:lnTo>
                  <a:lnTo>
                    <a:pt x="12573" y="357124"/>
                  </a:lnTo>
                  <a:lnTo>
                    <a:pt x="3556" y="376047"/>
                  </a:lnTo>
                  <a:lnTo>
                    <a:pt x="0" y="396367"/>
                  </a:lnTo>
                  <a:lnTo>
                    <a:pt x="1905" y="416814"/>
                  </a:lnTo>
                  <a:lnTo>
                    <a:pt x="22479" y="453910"/>
                  </a:lnTo>
                  <a:lnTo>
                    <a:pt x="58928" y="475742"/>
                  </a:lnTo>
                  <a:lnTo>
                    <a:pt x="80391" y="479044"/>
                  </a:lnTo>
                  <a:lnTo>
                    <a:pt x="197104" y="479044"/>
                  </a:lnTo>
                  <a:lnTo>
                    <a:pt x="197104" y="427101"/>
                  </a:lnTo>
                  <a:close/>
                </a:path>
                <a:path w="535940" h="531495">
                  <a:moveTo>
                    <a:pt x="450977" y="133223"/>
                  </a:moveTo>
                  <a:lnTo>
                    <a:pt x="406527" y="159131"/>
                  </a:lnTo>
                  <a:lnTo>
                    <a:pt x="339090" y="42418"/>
                  </a:lnTo>
                  <a:lnTo>
                    <a:pt x="327279" y="25019"/>
                  </a:lnTo>
                  <a:lnTo>
                    <a:pt x="311531" y="11811"/>
                  </a:lnTo>
                  <a:lnTo>
                    <a:pt x="292862" y="3175"/>
                  </a:lnTo>
                  <a:lnTo>
                    <a:pt x="272161" y="0"/>
                  </a:lnTo>
                  <a:lnTo>
                    <a:pt x="250698" y="2667"/>
                  </a:lnTo>
                  <a:lnTo>
                    <a:pt x="231140" y="10922"/>
                  </a:lnTo>
                  <a:lnTo>
                    <a:pt x="214503" y="23876"/>
                  </a:lnTo>
                  <a:lnTo>
                    <a:pt x="201549" y="41148"/>
                  </a:lnTo>
                  <a:lnTo>
                    <a:pt x="147320" y="142621"/>
                  </a:lnTo>
                  <a:lnTo>
                    <a:pt x="193167" y="169164"/>
                  </a:lnTo>
                  <a:lnTo>
                    <a:pt x="247396" y="67691"/>
                  </a:lnTo>
                  <a:lnTo>
                    <a:pt x="251841" y="61849"/>
                  </a:lnTo>
                  <a:lnTo>
                    <a:pt x="257556" y="57277"/>
                  </a:lnTo>
                  <a:lnTo>
                    <a:pt x="264160" y="54229"/>
                  </a:lnTo>
                  <a:lnTo>
                    <a:pt x="271399" y="52959"/>
                  </a:lnTo>
                  <a:lnTo>
                    <a:pt x="278257" y="54356"/>
                  </a:lnTo>
                  <a:lnTo>
                    <a:pt x="284353" y="57531"/>
                  </a:lnTo>
                  <a:lnTo>
                    <a:pt x="289306" y="62230"/>
                  </a:lnTo>
                  <a:lnTo>
                    <a:pt x="360934" y="185674"/>
                  </a:lnTo>
                  <a:lnTo>
                    <a:pt x="313690" y="213106"/>
                  </a:lnTo>
                  <a:lnTo>
                    <a:pt x="421881" y="242062"/>
                  </a:lnTo>
                  <a:lnTo>
                    <a:pt x="450977" y="133223"/>
                  </a:lnTo>
                  <a:close/>
                </a:path>
                <a:path w="535940" h="531495">
                  <a:moveTo>
                    <a:pt x="535686" y="397764"/>
                  </a:moveTo>
                  <a:lnTo>
                    <a:pt x="533527" y="382524"/>
                  </a:lnTo>
                  <a:lnTo>
                    <a:pt x="530479" y="371729"/>
                  </a:lnTo>
                  <a:lnTo>
                    <a:pt x="527939" y="365506"/>
                  </a:lnTo>
                  <a:lnTo>
                    <a:pt x="465201" y="258445"/>
                  </a:lnTo>
                  <a:lnTo>
                    <a:pt x="419354" y="285115"/>
                  </a:lnTo>
                  <a:lnTo>
                    <a:pt x="478663" y="386334"/>
                  </a:lnTo>
                  <a:lnTo>
                    <a:pt x="481711" y="393065"/>
                  </a:lnTo>
                  <a:lnTo>
                    <a:pt x="482854" y="400304"/>
                  </a:lnTo>
                  <a:lnTo>
                    <a:pt x="482079" y="407670"/>
                  </a:lnTo>
                  <a:lnTo>
                    <a:pt x="479425" y="414528"/>
                  </a:lnTo>
                  <a:lnTo>
                    <a:pt x="474980" y="420116"/>
                  </a:lnTo>
                  <a:lnTo>
                    <a:pt x="469252" y="424180"/>
                  </a:lnTo>
                  <a:lnTo>
                    <a:pt x="462661" y="426593"/>
                  </a:lnTo>
                  <a:lnTo>
                    <a:pt x="455422" y="427101"/>
                  </a:lnTo>
                  <a:lnTo>
                    <a:pt x="320167" y="427101"/>
                  </a:lnTo>
                  <a:lnTo>
                    <a:pt x="320167" y="370967"/>
                  </a:lnTo>
                  <a:lnTo>
                    <a:pt x="240538" y="449834"/>
                  </a:lnTo>
                  <a:lnTo>
                    <a:pt x="320167" y="530987"/>
                  </a:lnTo>
                  <a:lnTo>
                    <a:pt x="320167" y="479044"/>
                  </a:lnTo>
                  <a:lnTo>
                    <a:pt x="457200" y="479044"/>
                  </a:lnTo>
                  <a:lnTo>
                    <a:pt x="496176" y="469519"/>
                  </a:lnTo>
                  <a:lnTo>
                    <a:pt x="524891" y="441591"/>
                  </a:lnTo>
                  <a:lnTo>
                    <a:pt x="534924" y="412877"/>
                  </a:lnTo>
                  <a:lnTo>
                    <a:pt x="535686" y="397764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7" name="object 47"/>
          <p:cNvGrpSpPr/>
          <p:nvPr/>
        </p:nvGrpSpPr>
        <p:grpSpPr>
          <a:xfrm>
            <a:off x="5242559" y="5698235"/>
            <a:ext cx="2102485" cy="1127125"/>
            <a:chOff x="5242559" y="5698235"/>
            <a:chExt cx="2102485" cy="1127125"/>
          </a:xfrm>
        </p:grpSpPr>
        <p:pic>
          <p:nvPicPr>
            <p:cNvPr id="48" name="object 48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5634227" y="5698235"/>
              <a:ext cx="1361694" cy="465569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452871" y="5864351"/>
              <a:ext cx="1721357" cy="465569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5558027" y="6028943"/>
              <a:ext cx="1078229" cy="465569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368795" y="6028943"/>
              <a:ext cx="703326" cy="465569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5320283" y="6193535"/>
              <a:ext cx="1988058" cy="465569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5242559" y="6359656"/>
              <a:ext cx="2102358" cy="465569"/>
            </a:xfrm>
            <a:prstGeom prst="rect">
              <a:avLst/>
            </a:prstGeom>
          </p:spPr>
        </p:pic>
      </p:grpSp>
      <p:sp>
        <p:nvSpPr>
          <p:cNvPr id="54" name="object 54"/>
          <p:cNvSpPr txBox="1"/>
          <p:nvPr/>
        </p:nvSpPr>
        <p:spPr>
          <a:xfrm>
            <a:off x="5383784" y="5779109"/>
            <a:ext cx="1822450" cy="90170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1270" algn="ctr">
              <a:lnSpc>
                <a:spcPct val="77500"/>
              </a:lnSpc>
              <a:spcBef>
                <a:spcPts val="480"/>
              </a:spcBef>
            </a:pPr>
            <a:r>
              <a:rPr sz="1400" b="1" spc="95">
                <a:solidFill>
                  <a:srgbClr val="FFFFFF"/>
                </a:solidFill>
                <a:latin typeface="Trebuchet MS"/>
                <a:cs typeface="Trebuchet MS"/>
              </a:rPr>
              <a:t>CONSUMER 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EXPECTATIONS: </a:t>
            </a:r>
            <a:r>
              <a:rPr sz="1400" b="1" spc="100">
                <a:solidFill>
                  <a:srgbClr val="FFFFFF"/>
                </a:solidFill>
                <a:latin typeface="Trebuchet MS"/>
                <a:cs typeface="Trebuchet MS"/>
              </a:rPr>
              <a:t>DEMAND</a:t>
            </a:r>
            <a:r>
              <a:rPr sz="1400" b="1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-25">
                <a:solidFill>
                  <a:srgbClr val="FFFFFF"/>
                </a:solidFill>
                <a:latin typeface="Trebuchet MS"/>
                <a:cs typeface="Trebuchet MS"/>
              </a:rPr>
              <a:t>FOR </a:t>
            </a:r>
            <a:r>
              <a:rPr sz="1400" b="1" spc="70">
                <a:solidFill>
                  <a:srgbClr val="FFFFFF"/>
                </a:solidFill>
                <a:latin typeface="Trebuchet MS"/>
                <a:cs typeface="Trebuchet MS"/>
              </a:rPr>
              <a:t>SUSTAINABLE</a:t>
            </a:r>
            <a:r>
              <a:rPr sz="1400" b="1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7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ETHICAL</a:t>
            </a:r>
            <a:r>
              <a:rPr sz="1400" b="1" spc="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PRACTICES.</a:t>
            </a:r>
            <a:endParaRPr sz="1400">
              <a:latin typeface="Trebuchet MS"/>
              <a:cs typeface="Trebuchet MS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7418831" y="3200412"/>
            <a:ext cx="1358900" cy="1291590"/>
            <a:chOff x="7418831" y="3200412"/>
            <a:chExt cx="1358900" cy="1291590"/>
          </a:xfrm>
        </p:grpSpPr>
        <p:pic>
          <p:nvPicPr>
            <p:cNvPr id="56" name="object 56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7498079" y="3200412"/>
              <a:ext cx="1183385" cy="465569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7435595" y="3366528"/>
              <a:ext cx="1155953" cy="465569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8322563" y="3366528"/>
              <a:ext cx="454914" cy="465569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7499603" y="3531120"/>
              <a:ext cx="1178813" cy="465569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7443215" y="3695712"/>
              <a:ext cx="1079753" cy="465569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8250935" y="3695712"/>
              <a:ext cx="525005" cy="465569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7638287" y="3861828"/>
              <a:ext cx="902970" cy="465569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7418831" y="4026420"/>
              <a:ext cx="1340357" cy="465569"/>
            </a:xfrm>
            <a:prstGeom prst="rect">
              <a:avLst/>
            </a:prstGeom>
          </p:spPr>
        </p:pic>
      </p:grpSp>
      <p:sp>
        <p:nvSpPr>
          <p:cNvPr id="64" name="object 64"/>
          <p:cNvSpPr txBox="1"/>
          <p:nvPr/>
        </p:nvSpPr>
        <p:spPr>
          <a:xfrm>
            <a:off x="7560309" y="3280917"/>
            <a:ext cx="1062990" cy="10655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-2540" algn="ctr">
              <a:lnSpc>
                <a:spcPct val="77400"/>
              </a:lnSpc>
              <a:spcBef>
                <a:spcPts val="480"/>
              </a:spcBef>
            </a:pPr>
            <a:r>
              <a:rPr sz="1400" b="1" spc="90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EXAMPLE:</a:t>
            </a:r>
            <a:r>
              <a:rPr sz="1400" b="1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sz="1400" b="1" spc="55">
                <a:solidFill>
                  <a:srgbClr val="FFFFFF"/>
                </a:solidFill>
                <a:latin typeface="Trebuchet MS"/>
                <a:cs typeface="Trebuchet MS"/>
              </a:rPr>
              <a:t>COMPANY </a:t>
            </a:r>
            <a:r>
              <a:rPr sz="1400" b="1" spc="60">
                <a:solidFill>
                  <a:srgbClr val="FFFFFF"/>
                </a:solidFill>
                <a:latin typeface="Trebuchet MS"/>
                <a:cs typeface="Trebuchet MS"/>
              </a:rPr>
              <a:t>LEADING</a:t>
            </a:r>
            <a:r>
              <a:rPr sz="1400" b="1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b="1" spc="30">
                <a:solidFill>
                  <a:srgbClr val="FFFFFF"/>
                </a:solidFill>
                <a:latin typeface="Trebuchet MS"/>
                <a:cs typeface="Trebuchet MS"/>
              </a:rPr>
              <a:t>IN </a:t>
            </a:r>
            <a:r>
              <a:rPr sz="1400" b="1" spc="60">
                <a:solidFill>
                  <a:srgbClr val="FFFFFF"/>
                </a:solidFill>
                <a:latin typeface="Trebuchet MS"/>
                <a:cs typeface="Trebuchet MS"/>
              </a:rPr>
              <a:t>GREEN </a:t>
            </a:r>
            <a:r>
              <a:rPr sz="1400" b="1" spc="-10">
                <a:solidFill>
                  <a:srgbClr val="FFFFFF"/>
                </a:solidFill>
                <a:latin typeface="Trebuchet MS"/>
                <a:cs typeface="Trebuchet MS"/>
              </a:rPr>
              <a:t>INITIATIVES.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92554" y="2593086"/>
            <a:ext cx="3066415" cy="130048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 marR="5080">
              <a:lnSpc>
                <a:spcPts val="4750"/>
              </a:lnSpc>
              <a:spcBef>
                <a:spcPts val="705"/>
              </a:spcBef>
            </a:pPr>
            <a:r>
              <a:rPr sz="4400" b="1" spc="90">
                <a:latin typeface="Trebuchet MS"/>
                <a:cs typeface="Trebuchet MS"/>
              </a:rPr>
              <a:t>Break</a:t>
            </a:r>
            <a:r>
              <a:rPr sz="4400" b="1" spc="-280">
                <a:latin typeface="Trebuchet MS"/>
                <a:cs typeface="Trebuchet MS"/>
              </a:rPr>
              <a:t> </a:t>
            </a:r>
            <a:r>
              <a:rPr sz="4400" b="1" spc="30">
                <a:latin typeface="Trebuchet MS"/>
                <a:cs typeface="Trebuchet MS"/>
              </a:rPr>
              <a:t>Time </a:t>
            </a:r>
            <a:r>
              <a:rPr sz="4400" b="1" spc="-285">
                <a:latin typeface="Trebuchet MS"/>
                <a:cs typeface="Trebuchet MS"/>
              </a:rPr>
              <a:t>15</a:t>
            </a:r>
            <a:r>
              <a:rPr sz="4400" b="1" spc="-270">
                <a:latin typeface="Trebuchet MS"/>
                <a:cs typeface="Trebuchet MS"/>
              </a:rPr>
              <a:t> </a:t>
            </a:r>
            <a:r>
              <a:rPr sz="4400" b="1" spc="75">
                <a:latin typeface="Trebuchet MS"/>
                <a:cs typeface="Trebuchet MS"/>
              </a:rPr>
              <a:t>mins</a:t>
            </a:r>
            <a:endParaRPr sz="4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32459" y="222504"/>
            <a:ext cx="11557635" cy="6633209"/>
            <a:chOff x="632459" y="222504"/>
            <a:chExt cx="11557635" cy="663320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89876" y="227073"/>
              <a:ext cx="4799837" cy="662863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2459" y="222504"/>
              <a:ext cx="7567422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33680" rIns="0" bIns="0" rtlCol="0">
            <a:spAutoFit/>
          </a:bodyPr>
          <a:lstStyle/>
          <a:p>
            <a:pPr marL="651510">
              <a:lnSpc>
                <a:spcPct val="100000"/>
              </a:lnSpc>
              <a:spcBef>
                <a:spcPts val="105"/>
              </a:spcBef>
            </a:pPr>
            <a:r>
              <a:rPr sz="4400" b="1" spc="-55">
                <a:latin typeface="Trebuchet MS"/>
                <a:cs typeface="Trebuchet MS"/>
              </a:rPr>
              <a:t>Activity: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170">
                <a:latin typeface="Trebuchet MS"/>
                <a:cs typeface="Trebuchet MS"/>
              </a:rPr>
              <a:t>PESTLE</a:t>
            </a:r>
            <a:r>
              <a:rPr sz="4400" b="1" spc="-265">
                <a:latin typeface="Trebuchet MS"/>
                <a:cs typeface="Trebuchet MS"/>
              </a:rPr>
              <a:t> </a:t>
            </a:r>
            <a:r>
              <a:rPr sz="4400" b="1" spc="-80">
                <a:latin typeface="Trebuchet MS"/>
                <a:cs typeface="Trebuchet MS"/>
              </a:rPr>
              <a:t>in</a:t>
            </a:r>
            <a:r>
              <a:rPr sz="4400" b="1" spc="-254">
                <a:latin typeface="Trebuchet MS"/>
                <a:cs typeface="Trebuchet MS"/>
              </a:rPr>
              <a:t> </a:t>
            </a:r>
            <a:r>
              <a:rPr sz="4400" b="1" spc="55">
                <a:latin typeface="Trebuchet MS"/>
                <a:cs typeface="Trebuchet MS"/>
              </a:rPr>
              <a:t>Action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8392" y="1412760"/>
            <a:ext cx="10852150" cy="5010150"/>
            <a:chOff x="88392" y="1412760"/>
            <a:chExt cx="10852150" cy="5010150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392" y="1568246"/>
              <a:ext cx="704862" cy="80843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3567" y="1412760"/>
              <a:ext cx="9981438" cy="107821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392" y="2878886"/>
              <a:ext cx="704862" cy="80843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3567" y="2723400"/>
              <a:ext cx="10584942" cy="107821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392" y="4189526"/>
              <a:ext cx="704862" cy="80843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3567" y="4034040"/>
              <a:ext cx="10586466" cy="107821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392" y="5500115"/>
              <a:ext cx="704862" cy="80843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53567" y="5344667"/>
              <a:ext cx="5109210" cy="107821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96027" y="5344667"/>
              <a:ext cx="4583430" cy="107821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380491" y="1662429"/>
            <a:ext cx="10193655" cy="4384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SzPct val="62500"/>
              <a:buFont typeface="Symbol"/>
              <a:buChar char=""/>
              <a:tabLst>
                <a:tab pos="354965" algn="l"/>
              </a:tabLst>
            </a:pPr>
            <a:r>
              <a:rPr sz="2800" spc="-10">
                <a:solidFill>
                  <a:srgbClr val="FFFFFF"/>
                </a:solidFill>
                <a:latin typeface="Trebuchet MS"/>
                <a:cs typeface="Trebuchet MS"/>
              </a:rPr>
              <a:t>Activity</a:t>
            </a:r>
            <a:r>
              <a:rPr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-100">
                <a:solidFill>
                  <a:srgbClr val="FFFFFF"/>
                </a:solidFill>
                <a:latin typeface="Trebuchet MS"/>
                <a:cs typeface="Trebuchet MS"/>
              </a:rPr>
              <a:t>Brief:</a:t>
            </a:r>
            <a:r>
              <a:rPr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95">
                <a:solidFill>
                  <a:srgbClr val="FFFFFF"/>
                </a:solidFill>
                <a:latin typeface="Trebuchet MS"/>
                <a:cs typeface="Trebuchet MS"/>
              </a:rPr>
              <a:t>Conducting</a:t>
            </a:r>
            <a:r>
              <a:rPr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95">
                <a:solidFill>
                  <a:srgbClr val="FFFFFF"/>
                </a:solidFill>
                <a:latin typeface="Trebuchet MS"/>
                <a:cs typeface="Trebuchet MS"/>
              </a:rPr>
              <a:t>PESTLE</a:t>
            </a:r>
            <a:r>
              <a:rPr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60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r>
              <a:rPr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2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-10">
                <a:solidFill>
                  <a:srgbClr val="FFFFFF"/>
                </a:solidFill>
                <a:latin typeface="Trebuchet MS"/>
                <a:cs typeface="Trebuchet MS"/>
              </a:rPr>
              <a:t>Amazon.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9"/>
              </a:spcBef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SzPct val="62500"/>
              <a:buFont typeface="Symbol"/>
              <a:buChar char=""/>
              <a:tabLst>
                <a:tab pos="354965" algn="l"/>
              </a:tabLst>
            </a:pP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Scenario:</a:t>
            </a:r>
            <a:r>
              <a:rPr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55">
                <a:solidFill>
                  <a:srgbClr val="FFFFFF"/>
                </a:solidFill>
                <a:latin typeface="Trebuchet MS"/>
                <a:cs typeface="Trebuchet MS"/>
              </a:rPr>
              <a:t>Overview</a:t>
            </a:r>
            <a:r>
              <a:rPr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40">
                <a:solidFill>
                  <a:srgbClr val="FFFFFF"/>
                </a:solidFill>
                <a:latin typeface="Trebuchet MS"/>
                <a:cs typeface="Trebuchet MS"/>
              </a:rPr>
              <a:t>company</a:t>
            </a:r>
            <a:r>
              <a:rPr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-55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current</a:t>
            </a:r>
            <a:r>
              <a:rPr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-10">
                <a:solidFill>
                  <a:srgbClr val="FFFFFF"/>
                </a:solidFill>
                <a:latin typeface="Trebuchet MS"/>
                <a:cs typeface="Trebuchet MS"/>
              </a:rPr>
              <a:t>situation.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9"/>
              </a:spcBef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SzPct val="62500"/>
              <a:buFont typeface="Symbol"/>
              <a:buChar char=""/>
              <a:tabLst>
                <a:tab pos="354965" algn="l"/>
              </a:tabLst>
            </a:pPr>
            <a:r>
              <a:rPr sz="2800" spc="-20">
                <a:solidFill>
                  <a:srgbClr val="FFFFFF"/>
                </a:solidFill>
                <a:latin typeface="Trebuchet MS"/>
                <a:cs typeface="Trebuchet MS"/>
              </a:rPr>
              <a:t>Task:</a:t>
            </a:r>
            <a:r>
              <a:rPr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Identifying</a:t>
            </a:r>
            <a:r>
              <a:rPr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0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2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90">
                <a:solidFill>
                  <a:srgbClr val="FFFFFF"/>
                </a:solidFill>
                <a:latin typeface="Trebuchet MS"/>
                <a:cs typeface="Trebuchet MS"/>
              </a:rPr>
              <a:t>PESTLE</a:t>
            </a:r>
            <a:r>
              <a:rPr sz="2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affecting</a:t>
            </a:r>
            <a:r>
              <a:rPr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45">
                <a:solidFill>
                  <a:srgbClr val="FFFFFF"/>
                </a:solidFill>
                <a:latin typeface="Trebuchet MS"/>
                <a:cs typeface="Trebuchet MS"/>
              </a:rPr>
              <a:t>company.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9"/>
              </a:spcBef>
              <a:buClr>
                <a:srgbClr val="FFFFFF"/>
              </a:buClr>
              <a:buFont typeface="Symbol"/>
              <a:buChar char=""/>
            </a:pPr>
            <a:endParaRPr sz="2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SzPct val="62500"/>
              <a:buFont typeface="Symbol"/>
              <a:buChar char=""/>
              <a:tabLst>
                <a:tab pos="354965" algn="l"/>
              </a:tabLst>
            </a:pPr>
            <a:r>
              <a:rPr sz="2800" spc="8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sz="2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Work:</a:t>
            </a:r>
            <a:r>
              <a:rPr sz="2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>
                <a:solidFill>
                  <a:srgbClr val="FFFFFF"/>
                </a:solidFill>
                <a:latin typeface="Trebuchet MS"/>
                <a:cs typeface="Trebuchet MS"/>
              </a:rPr>
              <a:t>Collaborative</a:t>
            </a:r>
            <a:r>
              <a:rPr sz="2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60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r>
              <a:rPr sz="2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spc="80">
                <a:solidFill>
                  <a:srgbClr val="FFFFFF"/>
                </a:solidFill>
                <a:latin typeface="Trebuchet MS"/>
                <a:cs typeface="Trebuchet MS"/>
              </a:rPr>
              <a:t>discussion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3734" y="1571625"/>
            <a:ext cx="9641840" cy="4400550"/>
            <a:chOff x="673734" y="1571625"/>
            <a:chExt cx="9641840" cy="4400550"/>
          </a:xfrm>
        </p:grpSpPr>
        <p:sp>
          <p:nvSpPr>
            <p:cNvPr id="3" name="object 3"/>
            <p:cNvSpPr/>
            <p:nvPr/>
          </p:nvSpPr>
          <p:spPr>
            <a:xfrm>
              <a:off x="702309" y="1600200"/>
              <a:ext cx="9584690" cy="4343400"/>
            </a:xfrm>
            <a:custGeom>
              <a:avLst/>
              <a:gdLst/>
              <a:ahLst/>
              <a:cxnLst/>
              <a:rect l="l" t="t" r="r" b="b"/>
              <a:pathLst>
                <a:path w="9584690" h="4343400">
                  <a:moveTo>
                    <a:pt x="9584690" y="0"/>
                  </a:moveTo>
                  <a:lnTo>
                    <a:pt x="0" y="0"/>
                  </a:lnTo>
                  <a:lnTo>
                    <a:pt x="0" y="4343400"/>
                  </a:lnTo>
                  <a:lnTo>
                    <a:pt x="9584690" y="4343400"/>
                  </a:lnTo>
                  <a:lnTo>
                    <a:pt x="958469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02309" y="1600200"/>
              <a:ext cx="9584690" cy="4343400"/>
            </a:xfrm>
            <a:custGeom>
              <a:avLst/>
              <a:gdLst/>
              <a:ahLst/>
              <a:cxnLst/>
              <a:rect l="l" t="t" r="r" b="b"/>
              <a:pathLst>
                <a:path w="9584690" h="4343400">
                  <a:moveTo>
                    <a:pt x="0" y="4343400"/>
                  </a:moveTo>
                  <a:lnTo>
                    <a:pt x="9584690" y="4343400"/>
                  </a:lnTo>
                  <a:lnTo>
                    <a:pt x="9584690" y="0"/>
                  </a:lnTo>
                  <a:lnTo>
                    <a:pt x="0" y="0"/>
                  </a:lnTo>
                  <a:lnTo>
                    <a:pt x="0" y="4343400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80643" y="1572209"/>
            <a:ext cx="9025255" cy="4287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>
                <a:latin typeface="Trebuchet MS"/>
                <a:cs typeface="Trebuchet MS"/>
              </a:rPr>
              <a:t>Present</a:t>
            </a:r>
            <a:r>
              <a:rPr sz="2800" b="1" spc="-4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your</a:t>
            </a:r>
            <a:r>
              <a:rPr sz="2800" b="1" spc="-60">
                <a:latin typeface="Trebuchet MS"/>
                <a:cs typeface="Trebuchet MS"/>
              </a:rPr>
              <a:t> </a:t>
            </a:r>
            <a:r>
              <a:rPr sz="2800" b="1" spc="105">
                <a:latin typeface="Trebuchet MS"/>
                <a:cs typeface="Trebuchet MS"/>
              </a:rPr>
              <a:t>PESTLE</a:t>
            </a:r>
            <a:r>
              <a:rPr sz="2800" b="1" spc="-40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analyses.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20"/>
              </a:spcBef>
            </a:pPr>
            <a:endParaRPr sz="2800">
              <a:latin typeface="Trebuchet MS"/>
              <a:cs typeface="Trebuchet MS"/>
            </a:endParaRPr>
          </a:p>
          <a:p>
            <a:pPr marL="12700" marR="1071880">
              <a:lnSpc>
                <a:spcPts val="2690"/>
              </a:lnSpc>
            </a:pPr>
            <a:r>
              <a:rPr sz="2800" b="1">
                <a:latin typeface="Trebuchet MS"/>
                <a:cs typeface="Trebuchet MS"/>
              </a:rPr>
              <a:t>Insights:</a:t>
            </a:r>
            <a:r>
              <a:rPr sz="2800" b="1" spc="-65">
                <a:latin typeface="Trebuchet MS"/>
                <a:cs typeface="Trebuchet MS"/>
              </a:rPr>
              <a:t> </a:t>
            </a:r>
            <a:r>
              <a:rPr sz="2800" b="1" spc="105">
                <a:latin typeface="Trebuchet MS"/>
                <a:cs typeface="Trebuchet MS"/>
              </a:rPr>
              <a:t>Discussing</a:t>
            </a:r>
            <a:r>
              <a:rPr sz="2800" b="1" spc="-5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different</a:t>
            </a:r>
            <a:r>
              <a:rPr sz="2800" b="1" spc="-70">
                <a:latin typeface="Trebuchet MS"/>
                <a:cs typeface="Trebuchet MS"/>
              </a:rPr>
              <a:t> </a:t>
            </a:r>
            <a:r>
              <a:rPr sz="2800" b="1" spc="55">
                <a:latin typeface="Trebuchet MS"/>
                <a:cs typeface="Trebuchet MS"/>
              </a:rPr>
              <a:t>perspectives</a:t>
            </a:r>
            <a:r>
              <a:rPr sz="2800" b="1" spc="-50">
                <a:latin typeface="Trebuchet MS"/>
                <a:cs typeface="Trebuchet MS"/>
              </a:rPr>
              <a:t> </a:t>
            </a:r>
            <a:r>
              <a:rPr sz="2800" b="1" spc="85">
                <a:latin typeface="Trebuchet MS"/>
                <a:cs typeface="Trebuchet MS"/>
              </a:rPr>
              <a:t>and </a:t>
            </a:r>
            <a:r>
              <a:rPr sz="2800" b="1" spc="-10">
                <a:latin typeface="Trebuchet MS"/>
                <a:cs typeface="Trebuchet MS"/>
              </a:rPr>
              <a:t>findings.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40"/>
              </a:spcBef>
            </a:pP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ts val="2690"/>
              </a:lnSpc>
            </a:pPr>
            <a:r>
              <a:rPr sz="2800" b="1" spc="130">
                <a:latin typeface="Trebuchet MS"/>
                <a:cs typeface="Trebuchet MS"/>
              </a:rPr>
              <a:t>Common</a:t>
            </a:r>
            <a:r>
              <a:rPr sz="2800" b="1" spc="-1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Themes:</a:t>
            </a:r>
            <a:r>
              <a:rPr sz="2800" b="1" spc="-3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Identifying</a:t>
            </a:r>
            <a:r>
              <a:rPr sz="2800" b="1" spc="-50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key</a:t>
            </a:r>
            <a:r>
              <a:rPr sz="2800" b="1" spc="-50">
                <a:latin typeface="Trebuchet MS"/>
                <a:cs typeface="Trebuchet MS"/>
              </a:rPr>
              <a:t> </a:t>
            </a:r>
            <a:r>
              <a:rPr sz="2800" b="1" spc="45">
                <a:latin typeface="Trebuchet MS"/>
                <a:cs typeface="Trebuchet MS"/>
              </a:rPr>
              <a:t>factors</a:t>
            </a:r>
            <a:r>
              <a:rPr sz="2800" b="1">
                <a:latin typeface="Trebuchet MS"/>
                <a:cs typeface="Trebuchet MS"/>
              </a:rPr>
              <a:t> </a:t>
            </a:r>
            <a:r>
              <a:rPr sz="2800" b="1" spc="45">
                <a:latin typeface="Trebuchet MS"/>
                <a:cs typeface="Trebuchet MS"/>
              </a:rPr>
              <a:t>recognized </a:t>
            </a:r>
            <a:r>
              <a:rPr sz="2800" b="1" spc="90">
                <a:latin typeface="Trebuchet MS"/>
                <a:cs typeface="Trebuchet MS"/>
              </a:rPr>
              <a:t>by</a:t>
            </a:r>
            <a:r>
              <a:rPr sz="2800" b="1" spc="1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multiple</a:t>
            </a:r>
            <a:r>
              <a:rPr sz="2800" b="1" spc="25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groups.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50"/>
              </a:spcBef>
            </a:pPr>
            <a:endParaRPr sz="2800">
              <a:latin typeface="Trebuchet MS"/>
              <a:cs typeface="Trebuchet MS"/>
            </a:endParaRPr>
          </a:p>
          <a:p>
            <a:pPr marL="12700" marR="554990">
              <a:lnSpc>
                <a:spcPct val="80000"/>
              </a:lnSpc>
            </a:pPr>
            <a:r>
              <a:rPr sz="2800" b="1" spc="50">
                <a:latin typeface="Trebuchet MS"/>
                <a:cs typeface="Trebuchet MS"/>
              </a:rPr>
              <a:t>Learning</a:t>
            </a:r>
            <a:r>
              <a:rPr sz="2800" b="1" spc="-65">
                <a:latin typeface="Trebuchet MS"/>
                <a:cs typeface="Trebuchet MS"/>
              </a:rPr>
              <a:t> </a:t>
            </a:r>
            <a:r>
              <a:rPr sz="2800" b="1" spc="-20">
                <a:latin typeface="Trebuchet MS"/>
                <a:cs typeface="Trebuchet MS"/>
              </a:rPr>
              <a:t>Points:</a:t>
            </a:r>
            <a:r>
              <a:rPr sz="2800" b="1" spc="-45">
                <a:latin typeface="Trebuchet MS"/>
                <a:cs typeface="Trebuchet MS"/>
              </a:rPr>
              <a:t> </a:t>
            </a:r>
            <a:r>
              <a:rPr sz="2800" b="1" spc="70">
                <a:latin typeface="Trebuchet MS"/>
                <a:cs typeface="Trebuchet MS"/>
              </a:rPr>
              <a:t>Understanding</a:t>
            </a:r>
            <a:r>
              <a:rPr sz="2800" b="1" spc="-5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the</a:t>
            </a:r>
            <a:r>
              <a:rPr sz="2800" b="1" spc="-75">
                <a:latin typeface="Trebuchet MS"/>
                <a:cs typeface="Trebuchet MS"/>
              </a:rPr>
              <a:t> </a:t>
            </a:r>
            <a:r>
              <a:rPr sz="2800" b="1">
                <a:latin typeface="Trebuchet MS"/>
                <a:cs typeface="Trebuchet MS"/>
              </a:rPr>
              <a:t>complexity</a:t>
            </a:r>
            <a:r>
              <a:rPr sz="2800" b="1" spc="-35">
                <a:latin typeface="Trebuchet MS"/>
                <a:cs typeface="Trebuchet MS"/>
              </a:rPr>
              <a:t> </a:t>
            </a:r>
            <a:r>
              <a:rPr sz="2800" b="1" spc="-25">
                <a:latin typeface="Trebuchet MS"/>
                <a:cs typeface="Trebuchet MS"/>
              </a:rPr>
              <a:t>of </a:t>
            </a:r>
            <a:r>
              <a:rPr sz="2800" b="1" spc="80">
                <a:latin typeface="Trebuchet MS"/>
                <a:cs typeface="Trebuchet MS"/>
              </a:rPr>
              <a:t>business</a:t>
            </a:r>
            <a:r>
              <a:rPr sz="2800" b="1" spc="-160">
                <a:latin typeface="Trebuchet MS"/>
                <a:cs typeface="Trebuchet MS"/>
              </a:rPr>
              <a:t> </a:t>
            </a:r>
            <a:r>
              <a:rPr sz="2800" b="1" spc="-10">
                <a:latin typeface="Trebuchet MS"/>
                <a:cs typeface="Trebuchet MS"/>
              </a:rPr>
              <a:t>environments.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2139" y="204215"/>
            <a:ext cx="4912614" cy="1265681"/>
          </a:xfrm>
          <a:prstGeom prst="rect">
            <a:avLst/>
          </a:prstGeom>
        </p:spPr>
      </p:pic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2252598" y="383539"/>
            <a:ext cx="4173854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>
                <a:latin typeface="Trebuchet MS"/>
                <a:cs typeface="Trebuchet MS"/>
              </a:rPr>
              <a:t>Activity</a:t>
            </a:r>
            <a:r>
              <a:rPr sz="4400" b="1" spc="-260">
                <a:latin typeface="Trebuchet MS"/>
                <a:cs typeface="Trebuchet MS"/>
              </a:rPr>
              <a:t> </a:t>
            </a:r>
            <a:r>
              <a:rPr sz="4400" b="1" spc="-10">
                <a:latin typeface="Trebuchet MS"/>
                <a:cs typeface="Trebuchet MS"/>
              </a:rPr>
              <a:t>Debrief</a:t>
            </a:r>
            <a:endParaRPr sz="4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71076" y="0"/>
            <a:ext cx="2818637" cy="682523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98576" y="103631"/>
            <a:ext cx="8298942" cy="1265682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169009" y="283286"/>
            <a:ext cx="75615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135">
                <a:latin typeface="Trebuchet MS"/>
                <a:cs typeface="Trebuchet MS"/>
              </a:rPr>
              <a:t>Microeconomics</a:t>
            </a:r>
            <a:r>
              <a:rPr sz="4400" b="1" spc="-270">
                <a:latin typeface="Trebuchet MS"/>
                <a:cs typeface="Trebuchet MS"/>
              </a:rPr>
              <a:t> </a:t>
            </a:r>
            <a:r>
              <a:rPr sz="4400" b="1" spc="-80">
                <a:latin typeface="Trebuchet MS"/>
                <a:cs typeface="Trebuchet MS"/>
              </a:rPr>
              <a:t>in</a:t>
            </a:r>
            <a:r>
              <a:rPr sz="4400" b="1" spc="-240">
                <a:latin typeface="Trebuchet MS"/>
                <a:cs typeface="Trebuchet MS"/>
              </a:rPr>
              <a:t> </a:t>
            </a:r>
            <a:r>
              <a:rPr sz="4400" b="1" spc="140">
                <a:latin typeface="Trebuchet MS"/>
                <a:cs typeface="Trebuchet MS"/>
              </a:rPr>
              <a:t>Business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1045476"/>
            <a:ext cx="9783445" cy="5812790"/>
            <a:chOff x="0" y="1045476"/>
            <a:chExt cx="9783445" cy="581279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200962"/>
              <a:ext cx="704850" cy="80843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65175" y="1045476"/>
              <a:ext cx="6925818" cy="107821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521195" y="1045476"/>
              <a:ext cx="2029205" cy="107821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65175" y="1472196"/>
              <a:ext cx="2986278" cy="107821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283002"/>
              <a:ext cx="704850" cy="80843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65175" y="2127516"/>
              <a:ext cx="9443466" cy="107821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65175" y="2554236"/>
              <a:ext cx="4584954" cy="107821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3365042"/>
              <a:ext cx="704850" cy="80843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65175" y="3209556"/>
              <a:ext cx="8486394" cy="107821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65175" y="3636276"/>
              <a:ext cx="6992874" cy="107821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4447082"/>
              <a:ext cx="704850" cy="80843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65175" y="4291596"/>
              <a:ext cx="9518142" cy="107821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65175" y="4718304"/>
              <a:ext cx="3923538" cy="107821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5529072"/>
              <a:ext cx="704850" cy="808431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65175" y="5373624"/>
              <a:ext cx="8462010" cy="107821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65175" y="5800345"/>
              <a:ext cx="4210050" cy="1057654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291490" y="1294892"/>
            <a:ext cx="9040495" cy="52076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1236980" indent="-343535">
              <a:lnSpc>
                <a:spcPct val="100000"/>
              </a:lnSpc>
              <a:spcBef>
                <a:spcPts val="95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50">
                <a:solidFill>
                  <a:srgbClr val="FFFFFF"/>
                </a:solidFill>
                <a:latin typeface="Trebuchet MS"/>
                <a:cs typeface="Trebuchet MS"/>
              </a:rPr>
              <a:t>Basics:</a:t>
            </a:r>
            <a:r>
              <a:rPr sz="2800" b="1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45">
                <a:solidFill>
                  <a:srgbClr val="FFFFFF"/>
                </a:solidFill>
                <a:latin typeface="Trebuchet MS"/>
                <a:cs typeface="Trebuchet MS"/>
              </a:rPr>
              <a:t>Supply,</a:t>
            </a:r>
            <a:r>
              <a:rPr sz="2800" b="1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demand,</a:t>
            </a:r>
            <a:r>
              <a:rPr sz="2800" b="1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b="1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sz="2800" b="1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pricing mechanisms.</a:t>
            </a:r>
            <a:endParaRPr sz="2800">
              <a:latin typeface="Trebuchet MS"/>
              <a:cs typeface="Trebuchet MS"/>
            </a:endParaRPr>
          </a:p>
          <a:p>
            <a:pPr marL="355600" marR="78740" indent="-343535">
              <a:lnSpc>
                <a:spcPct val="10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95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sz="2800" b="1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Decisions:</a:t>
            </a:r>
            <a:r>
              <a:rPr sz="2800" b="1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5">
                <a:solidFill>
                  <a:srgbClr val="FFFFFF"/>
                </a:solidFill>
                <a:latin typeface="Trebuchet MS"/>
                <a:cs typeface="Trebuchet MS"/>
              </a:rPr>
              <a:t>Microeconomics</a:t>
            </a:r>
            <a:r>
              <a:rPr sz="2800" b="1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5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800" b="1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pricing</a:t>
            </a:r>
            <a:r>
              <a:rPr sz="2800" b="1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8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2800" b="1" spc="55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sz="2800" b="1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development.</a:t>
            </a:r>
            <a:endParaRPr sz="2800">
              <a:latin typeface="Trebuchet MS"/>
              <a:cs typeface="Trebuchet MS"/>
            </a:endParaRPr>
          </a:p>
          <a:p>
            <a:pPr marL="355600" marR="1036319" indent="-343535">
              <a:lnSpc>
                <a:spcPct val="10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Competition</a:t>
            </a:r>
            <a:r>
              <a:rPr sz="2800" b="1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Analysis:</a:t>
            </a:r>
            <a:r>
              <a:rPr sz="2800" b="1" spc="75">
                <a:solidFill>
                  <a:srgbClr val="FFFFFF"/>
                </a:solidFill>
                <a:latin typeface="Trebuchet MS"/>
                <a:cs typeface="Trebuchet MS"/>
              </a:rPr>
              <a:t> Understanding</a:t>
            </a:r>
            <a:r>
              <a:rPr sz="2800" b="1" spc="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market </a:t>
            </a:r>
            <a:r>
              <a:rPr sz="2800" b="1" spc="90">
                <a:solidFill>
                  <a:srgbClr val="FFFFFF"/>
                </a:solidFill>
                <a:latin typeface="Trebuchet MS"/>
                <a:cs typeface="Trebuchet MS"/>
              </a:rPr>
              <a:t>dynamics</a:t>
            </a:r>
            <a:r>
              <a:rPr sz="2800" b="1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b="1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competitor</a:t>
            </a:r>
            <a:r>
              <a:rPr sz="2800" b="1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strategies.</a:t>
            </a:r>
            <a:endParaRPr sz="2800">
              <a:latin typeface="Trebuchet MS"/>
              <a:cs typeface="Trebuchet MS"/>
            </a:endParaRPr>
          </a:p>
          <a:p>
            <a:pPr marL="355600" marR="5080" indent="-343535">
              <a:lnSpc>
                <a:spcPct val="100000"/>
              </a:lnSpc>
              <a:spcBef>
                <a:spcPts val="1805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Practical</a:t>
            </a:r>
            <a:r>
              <a:rPr sz="2800" b="1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Application:</a:t>
            </a:r>
            <a:r>
              <a:rPr sz="2800" b="1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Pricing </a:t>
            </a:r>
            <a:r>
              <a:rPr sz="2800" b="1" spc="65">
                <a:solidFill>
                  <a:srgbClr val="FFFFFF"/>
                </a:solidFill>
                <a:latin typeface="Trebuchet MS"/>
                <a:cs typeface="Trebuchet MS"/>
              </a:rPr>
              <a:t>strategies</a:t>
            </a:r>
            <a:r>
              <a:rPr sz="2800" b="1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5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800" b="1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different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sz="2800" b="1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conditions.</a:t>
            </a:r>
            <a:endParaRPr sz="2800">
              <a:latin typeface="Trebuchet MS"/>
              <a:cs typeface="Trebuchet MS"/>
            </a:endParaRPr>
          </a:p>
          <a:p>
            <a:pPr marL="355600" marR="1061720" indent="-343535">
              <a:lnSpc>
                <a:spcPct val="10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95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Example:</a:t>
            </a:r>
            <a:r>
              <a:rPr sz="2800" b="1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8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0">
                <a:solidFill>
                  <a:srgbClr val="FFFFFF"/>
                </a:solidFill>
                <a:latin typeface="Trebuchet MS"/>
                <a:cs typeface="Trebuchet MS"/>
              </a:rPr>
              <a:t>café's</a:t>
            </a:r>
            <a:r>
              <a:rPr sz="2800" b="1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0">
                <a:solidFill>
                  <a:srgbClr val="FFFFFF"/>
                </a:solidFill>
                <a:latin typeface="Trebuchet MS"/>
                <a:cs typeface="Trebuchet MS"/>
              </a:rPr>
              <a:t>response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5">
                <a:solidFill>
                  <a:srgbClr val="FFFFFF"/>
                </a:solidFill>
                <a:latin typeface="Trebuchet MS"/>
                <a:cs typeface="Trebuchet MS"/>
              </a:rPr>
              <a:t>local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market</a:t>
            </a:r>
            <a:r>
              <a:rPr sz="2800" b="1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competition.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85276" y="2055876"/>
            <a:ext cx="3504437" cy="43441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8392" y="893076"/>
            <a:ext cx="8914765" cy="5833110"/>
            <a:chOff x="88392" y="893076"/>
            <a:chExt cx="8914765" cy="583311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92" y="1048562"/>
              <a:ext cx="704862" cy="80843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3567" y="893076"/>
              <a:ext cx="6951726" cy="107821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33972" y="893076"/>
              <a:ext cx="2369057" cy="107821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3567" y="1319796"/>
              <a:ext cx="3472434" cy="107821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92" y="2130602"/>
              <a:ext cx="704862" cy="80843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3567" y="1975116"/>
              <a:ext cx="8274558" cy="107821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53567" y="2401836"/>
              <a:ext cx="5313426" cy="107821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92" y="3212642"/>
              <a:ext cx="704862" cy="80843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53567" y="3057156"/>
              <a:ext cx="8626602" cy="107821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53567" y="3483876"/>
              <a:ext cx="6200394" cy="107821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92" y="4294682"/>
              <a:ext cx="704862" cy="80843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53567" y="4139196"/>
              <a:ext cx="7754874" cy="107821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53567" y="4565904"/>
              <a:ext cx="8094726" cy="107821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392" y="5376672"/>
              <a:ext cx="704862" cy="808431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53567" y="5221224"/>
              <a:ext cx="7587233" cy="107821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53567" y="5647943"/>
              <a:ext cx="4237482" cy="1078217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380491" y="1141933"/>
            <a:ext cx="8174990" cy="5208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Clr>
                <a:srgbClr val="FFFFFF"/>
              </a:buClr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-20">
                <a:solidFill>
                  <a:srgbClr val="FFFFFF"/>
                </a:solidFill>
                <a:latin typeface="Trebuchet MS"/>
                <a:cs typeface="Trebuchet MS"/>
              </a:rPr>
              <a:t>Overview: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60">
                <a:solidFill>
                  <a:srgbClr val="FFFFFF"/>
                </a:solidFill>
                <a:latin typeface="Trebuchet MS"/>
                <a:cs typeface="Trebuchet MS"/>
              </a:rPr>
              <a:t>National</a:t>
            </a:r>
            <a:r>
              <a:rPr sz="2800" b="1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0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sz="2800" b="1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trends</a:t>
            </a:r>
            <a:r>
              <a:rPr sz="2800" b="1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b="1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their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broader</a:t>
            </a:r>
            <a:r>
              <a:rPr sz="2800" b="1" spc="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impact.</a:t>
            </a:r>
            <a:endParaRPr sz="2800">
              <a:latin typeface="Trebuchet MS"/>
              <a:cs typeface="Trebuchet MS"/>
            </a:endParaRPr>
          </a:p>
          <a:p>
            <a:pPr marL="355600" marR="384175" indent="-342900">
              <a:lnSpc>
                <a:spcPct val="100000"/>
              </a:lnSpc>
              <a:spcBef>
                <a:spcPts val="1805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6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sz="2800" b="1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6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sz="2800" b="1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Indicators:</a:t>
            </a:r>
            <a:r>
              <a:rPr sz="2800" b="1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60">
                <a:solidFill>
                  <a:srgbClr val="FFFFFF"/>
                </a:solidFill>
                <a:latin typeface="Trebuchet MS"/>
                <a:cs typeface="Trebuchet MS"/>
              </a:rPr>
              <a:t>Understanding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GDP,</a:t>
            </a:r>
            <a:r>
              <a:rPr sz="2800" b="1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0">
                <a:solidFill>
                  <a:srgbClr val="FFFFFF"/>
                </a:solidFill>
                <a:latin typeface="Trebuchet MS"/>
                <a:cs typeface="Trebuchet MS"/>
              </a:rPr>
              <a:t>unemployment</a:t>
            </a:r>
            <a:r>
              <a:rPr sz="2800" b="1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rates.</a:t>
            </a:r>
            <a:endParaRPr sz="2800">
              <a:latin typeface="Trebuchet MS"/>
              <a:cs typeface="Trebuchet MS"/>
            </a:endParaRPr>
          </a:p>
          <a:p>
            <a:pPr marL="355600" marR="33655" indent="-342900">
              <a:lnSpc>
                <a:spcPct val="10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Policy</a:t>
            </a:r>
            <a:r>
              <a:rPr sz="2800" b="1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Influence:</a:t>
            </a:r>
            <a:r>
              <a:rPr sz="2800" b="1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Fiscal</a:t>
            </a:r>
            <a:r>
              <a:rPr sz="2800" b="1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800" b="1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monetary</a:t>
            </a:r>
            <a:r>
              <a:rPr sz="2800" b="1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policies </a:t>
            </a:r>
            <a:r>
              <a:rPr sz="2800" b="1" spc="95">
                <a:solidFill>
                  <a:srgbClr val="FFFFFF"/>
                </a:solidFill>
                <a:latin typeface="Trebuchet MS"/>
                <a:cs typeface="Trebuchet MS"/>
              </a:rPr>
              <a:t>shaping</a:t>
            </a:r>
            <a:r>
              <a:rPr sz="2800" b="1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8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sz="2800" b="1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environments.</a:t>
            </a:r>
            <a:endParaRPr sz="2800">
              <a:latin typeface="Trebuchet MS"/>
              <a:cs typeface="Trebuchet MS"/>
            </a:endParaRPr>
          </a:p>
          <a:p>
            <a:pPr marL="355600" marR="474980" indent="-342900">
              <a:lnSpc>
                <a:spcPct val="100000"/>
              </a:lnSpc>
              <a:spcBef>
                <a:spcPts val="1805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60">
                <a:solidFill>
                  <a:srgbClr val="FFFFFF"/>
                </a:solidFill>
                <a:latin typeface="Trebuchet MS"/>
                <a:cs typeface="Trebuchet MS"/>
              </a:rPr>
              <a:t>Strategic</a:t>
            </a:r>
            <a:r>
              <a:rPr sz="2800" b="1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Implications:</a:t>
            </a:r>
            <a:r>
              <a:rPr sz="2800" b="1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90">
                <a:solidFill>
                  <a:srgbClr val="FFFFFF"/>
                </a:solidFill>
                <a:latin typeface="Trebuchet MS"/>
                <a:cs typeface="Trebuchet MS"/>
              </a:rPr>
              <a:t>Aligning</a:t>
            </a:r>
            <a:r>
              <a:rPr sz="2800" b="1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70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sz="2800" b="1" spc="50">
                <a:solidFill>
                  <a:srgbClr val="FFFFFF"/>
                </a:solidFill>
                <a:latin typeface="Trebuchet MS"/>
                <a:cs typeface="Trebuchet MS"/>
              </a:rPr>
              <a:t>strategies</a:t>
            </a:r>
            <a:r>
              <a:rPr sz="2800" b="1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sz="2800" b="1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65">
                <a:solidFill>
                  <a:srgbClr val="FFFFFF"/>
                </a:solidFill>
                <a:latin typeface="Trebuchet MS"/>
                <a:cs typeface="Trebuchet MS"/>
              </a:rPr>
              <a:t>macroeconomic</a:t>
            </a:r>
            <a:r>
              <a:rPr sz="2800" b="1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conditions.</a:t>
            </a:r>
            <a:endParaRPr sz="2800">
              <a:latin typeface="Trebuchet MS"/>
              <a:cs typeface="Trebuchet MS"/>
            </a:endParaRPr>
          </a:p>
          <a:p>
            <a:pPr marL="355600" marR="1070610" indent="-342900">
              <a:lnSpc>
                <a:spcPct val="100000"/>
              </a:lnSpc>
              <a:spcBef>
                <a:spcPts val="1800"/>
              </a:spcBef>
              <a:buSzPct val="62500"/>
              <a:buFont typeface="Symbol"/>
              <a:buChar char=""/>
              <a:tabLst>
                <a:tab pos="355600" algn="l"/>
              </a:tabLst>
            </a:pPr>
            <a:r>
              <a:rPr sz="2800" b="1" spc="135">
                <a:solidFill>
                  <a:srgbClr val="FFFFFF"/>
                </a:solidFill>
                <a:latin typeface="Trebuchet MS"/>
                <a:cs typeface="Trebuchet MS"/>
              </a:rPr>
              <a:t>Case</a:t>
            </a:r>
            <a:r>
              <a:rPr sz="2800" b="1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Study:</a:t>
            </a:r>
            <a:r>
              <a:rPr sz="2800" b="1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>
                <a:solidFill>
                  <a:srgbClr val="FFFFFF"/>
                </a:solidFill>
                <a:latin typeface="Trebuchet MS"/>
                <a:cs typeface="Trebuchet MS"/>
              </a:rPr>
              <a:t>Retail</a:t>
            </a:r>
            <a:r>
              <a:rPr sz="2800" b="1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50">
                <a:solidFill>
                  <a:srgbClr val="FFFFFF"/>
                </a:solidFill>
                <a:latin typeface="Trebuchet MS"/>
                <a:cs typeface="Trebuchet MS"/>
              </a:rPr>
              <a:t>chain's</a:t>
            </a:r>
            <a:r>
              <a:rPr sz="2800" b="1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50">
                <a:solidFill>
                  <a:srgbClr val="FFFFFF"/>
                </a:solidFill>
                <a:latin typeface="Trebuchet MS"/>
                <a:cs typeface="Trebuchet MS"/>
              </a:rPr>
              <a:t>adaptation</a:t>
            </a:r>
            <a:r>
              <a:rPr sz="2800" b="1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3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sz="2800" b="1" spc="7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sz="2800" b="1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800" b="1" spc="-10">
                <a:solidFill>
                  <a:srgbClr val="FFFFFF"/>
                </a:solidFill>
                <a:latin typeface="Trebuchet MS"/>
                <a:cs typeface="Trebuchet MS"/>
              </a:rPr>
              <a:t>recession.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2180844" y="28955"/>
            <a:ext cx="7698485" cy="1152906"/>
          </a:xfrm>
          <a:prstGeom prst="rect">
            <a:avLst/>
          </a:prstGeom>
        </p:spPr>
      </p:pic>
      <p:sp>
        <p:nvSpPr>
          <p:cNvPr id="22" name="object 22" descr="$PPTXTitle"/>
          <p:cNvSpPr txBox="1">
            <a:spLocks noGrp="1"/>
          </p:cNvSpPr>
          <p:nvPr>
            <p:ph type="title"/>
          </p:nvPr>
        </p:nvSpPr>
        <p:spPr>
          <a:xfrm>
            <a:off x="2517394" y="193674"/>
            <a:ext cx="70288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130">
                <a:latin typeface="Trebuchet MS"/>
                <a:cs typeface="Trebuchet MS"/>
              </a:rPr>
              <a:t>Macroeconomics</a:t>
            </a:r>
            <a:r>
              <a:rPr sz="4000" b="1" spc="-200">
                <a:latin typeface="Trebuchet MS"/>
                <a:cs typeface="Trebuchet MS"/>
              </a:rPr>
              <a:t> </a:t>
            </a:r>
            <a:r>
              <a:rPr sz="4000" b="1" spc="-75">
                <a:latin typeface="Trebuchet MS"/>
                <a:cs typeface="Trebuchet MS"/>
              </a:rPr>
              <a:t>in</a:t>
            </a:r>
            <a:r>
              <a:rPr sz="4000" b="1" spc="-235">
                <a:latin typeface="Trebuchet MS"/>
                <a:cs typeface="Trebuchet MS"/>
              </a:rPr>
              <a:t> </a:t>
            </a:r>
            <a:r>
              <a:rPr sz="4000" b="1" spc="120">
                <a:latin typeface="Trebuchet MS"/>
                <a:cs typeface="Trebuchet MS"/>
              </a:rPr>
              <a:t>Business</a:t>
            </a:r>
            <a:endParaRPr sz="4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576" y="-2"/>
            <a:ext cx="12155805" cy="6838950"/>
            <a:chOff x="36576" y="-2"/>
            <a:chExt cx="12155805" cy="68389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6" y="-2"/>
              <a:ext cx="5410200" cy="68389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10199" y="0"/>
              <a:ext cx="6781800" cy="248792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74208" y="79248"/>
              <a:ext cx="6398514" cy="1152905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5811139" y="244221"/>
            <a:ext cx="572833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90">
                <a:latin typeface="Trebuchet MS"/>
                <a:cs typeface="Trebuchet MS"/>
              </a:rPr>
              <a:t>Microeconomic</a:t>
            </a:r>
            <a:r>
              <a:rPr sz="4000" b="1" spc="-165">
                <a:latin typeface="Trebuchet MS"/>
                <a:cs typeface="Trebuchet MS"/>
              </a:rPr>
              <a:t> </a:t>
            </a:r>
            <a:r>
              <a:rPr sz="4000" b="1" spc="45">
                <a:latin typeface="Trebuchet MS"/>
                <a:cs typeface="Trebuchet MS"/>
              </a:rPr>
              <a:t>Factors</a:t>
            </a:r>
            <a:endParaRPr sz="40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345048" y="1419225"/>
            <a:ext cx="6838950" cy="5314950"/>
            <a:chOff x="5345048" y="1419225"/>
            <a:chExt cx="6838950" cy="5314950"/>
          </a:xfrm>
        </p:grpSpPr>
        <p:sp>
          <p:nvSpPr>
            <p:cNvPr id="8" name="object 8"/>
            <p:cNvSpPr/>
            <p:nvPr/>
          </p:nvSpPr>
          <p:spPr>
            <a:xfrm>
              <a:off x="5373623" y="1447800"/>
              <a:ext cx="6781800" cy="5257800"/>
            </a:xfrm>
            <a:custGeom>
              <a:avLst/>
              <a:gdLst/>
              <a:ahLst/>
              <a:cxnLst/>
              <a:rect l="l" t="t" r="r" b="b"/>
              <a:pathLst>
                <a:path w="6781800" h="5257800">
                  <a:moveTo>
                    <a:pt x="6781800" y="0"/>
                  </a:moveTo>
                  <a:lnTo>
                    <a:pt x="0" y="0"/>
                  </a:lnTo>
                  <a:lnTo>
                    <a:pt x="0" y="5257800"/>
                  </a:lnTo>
                  <a:lnTo>
                    <a:pt x="6781800" y="5257800"/>
                  </a:lnTo>
                  <a:lnTo>
                    <a:pt x="67818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373623" y="1447800"/>
              <a:ext cx="6781800" cy="5257800"/>
            </a:xfrm>
            <a:custGeom>
              <a:avLst/>
              <a:gdLst/>
              <a:ahLst/>
              <a:cxnLst/>
              <a:rect l="l" t="t" r="r" b="b"/>
              <a:pathLst>
                <a:path w="6781800" h="5257800">
                  <a:moveTo>
                    <a:pt x="0" y="5257800"/>
                  </a:moveTo>
                  <a:lnTo>
                    <a:pt x="6781800" y="5257800"/>
                  </a:lnTo>
                  <a:lnTo>
                    <a:pt x="6781800" y="0"/>
                  </a:lnTo>
                  <a:lnTo>
                    <a:pt x="0" y="0"/>
                  </a:lnTo>
                  <a:lnTo>
                    <a:pt x="0" y="5257800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491098" y="1408557"/>
            <a:ext cx="6548120" cy="5198110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12700" marR="508000">
              <a:lnSpc>
                <a:spcPct val="70000"/>
              </a:lnSpc>
              <a:spcBef>
                <a:spcPts val="1070"/>
              </a:spcBef>
            </a:pPr>
            <a:r>
              <a:rPr sz="2700" b="1" spc="110">
                <a:latin typeface="Trebuchet MS"/>
                <a:cs typeface="Trebuchet MS"/>
              </a:rPr>
              <a:t>Company</a:t>
            </a:r>
            <a:r>
              <a:rPr sz="2700" b="1" spc="-160">
                <a:latin typeface="Trebuchet MS"/>
                <a:cs typeface="Trebuchet MS"/>
              </a:rPr>
              <a:t> </a:t>
            </a:r>
            <a:r>
              <a:rPr sz="2700" b="1" spc="-35">
                <a:latin typeface="Trebuchet MS"/>
                <a:cs typeface="Trebuchet MS"/>
              </a:rPr>
              <a:t>Profile:</a:t>
            </a:r>
            <a:r>
              <a:rPr sz="2700" b="1" spc="-140">
                <a:latin typeface="Trebuchet MS"/>
                <a:cs typeface="Trebuchet MS"/>
              </a:rPr>
              <a:t> </a:t>
            </a:r>
            <a:r>
              <a:rPr sz="2700" b="1" spc="125">
                <a:latin typeface="Trebuchet MS"/>
                <a:cs typeface="Trebuchet MS"/>
              </a:rPr>
              <a:t>Small</a:t>
            </a:r>
            <a:r>
              <a:rPr sz="2700" b="1" spc="-155">
                <a:latin typeface="Trebuchet MS"/>
                <a:cs typeface="Trebuchet MS"/>
              </a:rPr>
              <a:t> </a:t>
            </a:r>
            <a:r>
              <a:rPr sz="2700" b="1" spc="75">
                <a:latin typeface="Trebuchet MS"/>
                <a:cs typeface="Trebuchet MS"/>
              </a:rPr>
              <a:t>business</a:t>
            </a:r>
            <a:r>
              <a:rPr sz="2700" b="1" spc="-160">
                <a:latin typeface="Trebuchet MS"/>
                <a:cs typeface="Trebuchet MS"/>
              </a:rPr>
              <a:t> </a:t>
            </a:r>
            <a:r>
              <a:rPr sz="2700" b="1" spc="-65">
                <a:latin typeface="Trebuchet MS"/>
                <a:cs typeface="Trebuchet MS"/>
              </a:rPr>
              <a:t>in</a:t>
            </a:r>
            <a:r>
              <a:rPr sz="2700" b="1" spc="-155">
                <a:latin typeface="Trebuchet MS"/>
                <a:cs typeface="Trebuchet MS"/>
              </a:rPr>
              <a:t> </a:t>
            </a:r>
            <a:r>
              <a:rPr sz="2700" b="1" spc="50">
                <a:latin typeface="Trebuchet MS"/>
                <a:cs typeface="Trebuchet MS"/>
              </a:rPr>
              <a:t>a </a:t>
            </a:r>
            <a:r>
              <a:rPr sz="2700" b="1">
                <a:latin typeface="Trebuchet MS"/>
                <a:cs typeface="Trebuchet MS"/>
              </a:rPr>
              <a:t>competitive</a:t>
            </a:r>
            <a:r>
              <a:rPr sz="2700" b="1" spc="225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market.</a:t>
            </a:r>
            <a:endParaRPr sz="2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25"/>
              </a:spcBef>
            </a:pPr>
            <a:endParaRPr sz="2700">
              <a:latin typeface="Trebuchet MS"/>
              <a:cs typeface="Trebuchet MS"/>
            </a:endParaRPr>
          </a:p>
          <a:p>
            <a:pPr marL="12700" marR="561340">
              <a:lnSpc>
                <a:spcPct val="70000"/>
              </a:lnSpc>
              <a:spcBef>
                <a:spcPts val="5"/>
              </a:spcBef>
            </a:pPr>
            <a:r>
              <a:rPr sz="2700" b="1" spc="65">
                <a:latin typeface="Trebuchet MS"/>
                <a:cs typeface="Trebuchet MS"/>
              </a:rPr>
              <a:t>Challenges:</a:t>
            </a:r>
            <a:r>
              <a:rPr sz="2700" b="1" spc="-185">
                <a:latin typeface="Trebuchet MS"/>
                <a:cs typeface="Trebuchet MS"/>
              </a:rPr>
              <a:t> </a:t>
            </a:r>
            <a:r>
              <a:rPr sz="2700" b="1" spc="90">
                <a:latin typeface="Trebuchet MS"/>
                <a:cs typeface="Trebuchet MS"/>
              </a:rPr>
              <a:t>Navigating</a:t>
            </a:r>
            <a:r>
              <a:rPr sz="2700" b="1" spc="-160">
                <a:latin typeface="Trebuchet MS"/>
                <a:cs typeface="Trebuchet MS"/>
              </a:rPr>
              <a:t> </a:t>
            </a:r>
            <a:r>
              <a:rPr sz="2700" b="1" spc="95">
                <a:latin typeface="Trebuchet MS"/>
                <a:cs typeface="Trebuchet MS"/>
              </a:rPr>
              <a:t>supply</a:t>
            </a:r>
            <a:r>
              <a:rPr sz="2700" b="1" spc="-160">
                <a:latin typeface="Trebuchet MS"/>
                <a:cs typeface="Trebuchet MS"/>
              </a:rPr>
              <a:t> </a:t>
            </a:r>
            <a:r>
              <a:rPr sz="2700" b="1" spc="90">
                <a:latin typeface="Trebuchet MS"/>
                <a:cs typeface="Trebuchet MS"/>
              </a:rPr>
              <a:t>costs </a:t>
            </a:r>
            <a:r>
              <a:rPr sz="2700" b="1" spc="105">
                <a:latin typeface="Trebuchet MS"/>
                <a:cs typeface="Trebuchet MS"/>
              </a:rPr>
              <a:t>and</a:t>
            </a:r>
            <a:r>
              <a:rPr sz="2700" b="1" spc="-150">
                <a:latin typeface="Trebuchet MS"/>
                <a:cs typeface="Trebuchet MS"/>
              </a:rPr>
              <a:t> </a:t>
            </a:r>
            <a:r>
              <a:rPr sz="2700" b="1" spc="65">
                <a:latin typeface="Trebuchet MS"/>
                <a:cs typeface="Trebuchet MS"/>
              </a:rPr>
              <a:t>consumer</a:t>
            </a:r>
            <a:r>
              <a:rPr sz="2700" b="1" spc="-145">
                <a:latin typeface="Trebuchet MS"/>
                <a:cs typeface="Trebuchet MS"/>
              </a:rPr>
              <a:t> </a:t>
            </a:r>
            <a:r>
              <a:rPr sz="2700" b="1" spc="40">
                <a:latin typeface="Trebuchet MS"/>
                <a:cs typeface="Trebuchet MS"/>
              </a:rPr>
              <a:t>demand.</a:t>
            </a:r>
            <a:endParaRPr sz="2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35"/>
              </a:spcBef>
            </a:pPr>
            <a:endParaRPr sz="2700">
              <a:latin typeface="Trebuchet MS"/>
              <a:cs typeface="Trebuchet MS"/>
            </a:endParaRPr>
          </a:p>
          <a:p>
            <a:pPr marL="12700" marR="128905">
              <a:lnSpc>
                <a:spcPct val="70000"/>
              </a:lnSpc>
            </a:pPr>
            <a:r>
              <a:rPr sz="2700" b="1" spc="60">
                <a:latin typeface="Trebuchet MS"/>
                <a:cs typeface="Trebuchet MS"/>
              </a:rPr>
              <a:t>Strategic</a:t>
            </a:r>
            <a:r>
              <a:rPr sz="2700" b="1" spc="-55">
                <a:latin typeface="Trebuchet MS"/>
                <a:cs typeface="Trebuchet MS"/>
              </a:rPr>
              <a:t> </a:t>
            </a:r>
            <a:r>
              <a:rPr sz="2700" b="1">
                <a:latin typeface="Trebuchet MS"/>
                <a:cs typeface="Trebuchet MS"/>
              </a:rPr>
              <a:t>Decisions:</a:t>
            </a:r>
            <a:r>
              <a:rPr sz="2700" b="1" spc="-70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Pricing,</a:t>
            </a:r>
            <a:r>
              <a:rPr sz="2700" b="1" spc="-50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marketing, </a:t>
            </a:r>
            <a:r>
              <a:rPr sz="2700" b="1" spc="105">
                <a:latin typeface="Trebuchet MS"/>
                <a:cs typeface="Trebuchet MS"/>
              </a:rPr>
              <a:t>and</a:t>
            </a:r>
            <a:r>
              <a:rPr sz="2700" b="1" spc="-165">
                <a:latin typeface="Trebuchet MS"/>
                <a:cs typeface="Trebuchet MS"/>
              </a:rPr>
              <a:t> </a:t>
            </a:r>
            <a:r>
              <a:rPr sz="2700" b="1" spc="55">
                <a:latin typeface="Trebuchet MS"/>
                <a:cs typeface="Trebuchet MS"/>
              </a:rPr>
              <a:t>product</a:t>
            </a:r>
            <a:r>
              <a:rPr sz="2700" b="1" spc="-165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offerings.</a:t>
            </a:r>
            <a:endParaRPr sz="2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40"/>
              </a:spcBef>
            </a:pPr>
            <a:endParaRPr sz="2700">
              <a:latin typeface="Trebuchet MS"/>
              <a:cs typeface="Trebuchet MS"/>
            </a:endParaRPr>
          </a:p>
          <a:p>
            <a:pPr marL="12700" marR="1522095">
              <a:lnSpc>
                <a:spcPct val="70000"/>
              </a:lnSpc>
            </a:pPr>
            <a:r>
              <a:rPr sz="2700" b="1">
                <a:latin typeface="Trebuchet MS"/>
                <a:cs typeface="Trebuchet MS"/>
              </a:rPr>
              <a:t>Outcomes:</a:t>
            </a:r>
            <a:r>
              <a:rPr sz="2700" b="1" spc="-20">
                <a:latin typeface="Trebuchet MS"/>
                <a:cs typeface="Trebuchet MS"/>
              </a:rPr>
              <a:t> </a:t>
            </a:r>
            <a:r>
              <a:rPr sz="2700" b="1" spc="90">
                <a:latin typeface="Trebuchet MS"/>
                <a:cs typeface="Trebuchet MS"/>
              </a:rPr>
              <a:t>Business</a:t>
            </a:r>
            <a:r>
              <a:rPr sz="2700" b="1" spc="-15">
                <a:latin typeface="Trebuchet MS"/>
                <a:cs typeface="Trebuchet MS"/>
              </a:rPr>
              <a:t> </a:t>
            </a:r>
            <a:r>
              <a:rPr sz="2700" b="1" spc="70">
                <a:latin typeface="Trebuchet MS"/>
                <a:cs typeface="Trebuchet MS"/>
              </a:rPr>
              <a:t>growth</a:t>
            </a:r>
            <a:r>
              <a:rPr sz="2700" b="1" spc="-15">
                <a:latin typeface="Trebuchet MS"/>
                <a:cs typeface="Trebuchet MS"/>
              </a:rPr>
              <a:t> </a:t>
            </a:r>
            <a:r>
              <a:rPr sz="2700" b="1" spc="-25">
                <a:latin typeface="Trebuchet MS"/>
                <a:cs typeface="Trebuchet MS"/>
              </a:rPr>
              <a:t>or </a:t>
            </a:r>
            <a:r>
              <a:rPr sz="2700" b="1" spc="110">
                <a:latin typeface="Trebuchet MS"/>
                <a:cs typeface="Trebuchet MS"/>
              </a:rPr>
              <a:t>struggles</a:t>
            </a:r>
            <a:r>
              <a:rPr sz="2700" b="1" spc="-114">
                <a:latin typeface="Trebuchet MS"/>
                <a:cs typeface="Trebuchet MS"/>
              </a:rPr>
              <a:t> </a:t>
            </a:r>
            <a:r>
              <a:rPr sz="2700" b="1" spc="105">
                <a:latin typeface="Trebuchet MS"/>
                <a:cs typeface="Trebuchet MS"/>
              </a:rPr>
              <a:t>and</a:t>
            </a:r>
            <a:r>
              <a:rPr sz="2700" b="1" spc="-110">
                <a:latin typeface="Trebuchet MS"/>
                <a:cs typeface="Trebuchet MS"/>
              </a:rPr>
              <a:t> </a:t>
            </a:r>
            <a:r>
              <a:rPr sz="2700" b="1">
                <a:latin typeface="Trebuchet MS"/>
                <a:cs typeface="Trebuchet MS"/>
              </a:rPr>
              <a:t>key</a:t>
            </a:r>
            <a:r>
              <a:rPr sz="2700" b="1" spc="-110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takeaways.</a:t>
            </a:r>
            <a:endParaRPr sz="2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30"/>
              </a:spcBef>
            </a:pPr>
            <a:endParaRPr sz="2700">
              <a:latin typeface="Trebuchet MS"/>
              <a:cs typeface="Trebuchet MS"/>
            </a:endParaRPr>
          </a:p>
          <a:p>
            <a:pPr marL="12700" marR="5080">
              <a:lnSpc>
                <a:spcPct val="70000"/>
              </a:lnSpc>
            </a:pPr>
            <a:r>
              <a:rPr sz="2700" b="1" spc="75">
                <a:latin typeface="Trebuchet MS"/>
                <a:cs typeface="Trebuchet MS"/>
              </a:rPr>
              <a:t>Discussion</a:t>
            </a:r>
            <a:r>
              <a:rPr sz="2700" b="1" spc="-145">
                <a:latin typeface="Trebuchet MS"/>
                <a:cs typeface="Trebuchet MS"/>
              </a:rPr>
              <a:t> </a:t>
            </a:r>
            <a:r>
              <a:rPr sz="2700" b="1">
                <a:latin typeface="Trebuchet MS"/>
                <a:cs typeface="Trebuchet MS"/>
              </a:rPr>
              <a:t>Prompt:</a:t>
            </a:r>
            <a:r>
              <a:rPr sz="2700" b="1" spc="-135">
                <a:latin typeface="Trebuchet MS"/>
                <a:cs typeface="Trebuchet MS"/>
              </a:rPr>
              <a:t> </a:t>
            </a:r>
            <a:r>
              <a:rPr sz="2700" b="1" spc="125">
                <a:latin typeface="Trebuchet MS"/>
                <a:cs typeface="Trebuchet MS"/>
              </a:rPr>
              <a:t>How</a:t>
            </a:r>
            <a:r>
              <a:rPr sz="2700" b="1" spc="-175">
                <a:latin typeface="Trebuchet MS"/>
                <a:cs typeface="Trebuchet MS"/>
              </a:rPr>
              <a:t> </a:t>
            </a:r>
            <a:r>
              <a:rPr sz="2700" b="1" spc="110">
                <a:latin typeface="Trebuchet MS"/>
                <a:cs typeface="Trebuchet MS"/>
              </a:rPr>
              <a:t>could</a:t>
            </a:r>
            <a:r>
              <a:rPr sz="2700" b="1" spc="-170">
                <a:latin typeface="Trebuchet MS"/>
                <a:cs typeface="Trebuchet MS"/>
              </a:rPr>
              <a:t> </a:t>
            </a:r>
            <a:r>
              <a:rPr sz="2700" b="1" spc="-10">
                <a:latin typeface="Trebuchet MS"/>
                <a:cs typeface="Trebuchet MS"/>
              </a:rPr>
              <a:t>different </a:t>
            </a:r>
            <a:r>
              <a:rPr sz="2700" b="1" spc="50">
                <a:latin typeface="Trebuchet MS"/>
                <a:cs typeface="Trebuchet MS"/>
              </a:rPr>
              <a:t>strategies</a:t>
            </a:r>
            <a:r>
              <a:rPr sz="2700" b="1" spc="-30">
                <a:latin typeface="Trebuchet MS"/>
                <a:cs typeface="Trebuchet MS"/>
              </a:rPr>
              <a:t> </a:t>
            </a:r>
            <a:r>
              <a:rPr sz="2700" b="1">
                <a:latin typeface="Trebuchet MS"/>
                <a:cs typeface="Trebuchet MS"/>
              </a:rPr>
              <a:t>affect</a:t>
            </a:r>
            <a:r>
              <a:rPr sz="2700" b="1" spc="-45">
                <a:latin typeface="Trebuchet MS"/>
                <a:cs typeface="Trebuchet MS"/>
              </a:rPr>
              <a:t> </a:t>
            </a:r>
            <a:r>
              <a:rPr sz="2700" b="1" spc="80">
                <a:latin typeface="Trebuchet MS"/>
                <a:cs typeface="Trebuchet MS"/>
              </a:rPr>
              <a:t>outcomes?</a:t>
            </a:r>
            <a:endParaRPr sz="2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8576" y="0"/>
            <a:ext cx="10101072" cy="187147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7925">
              <a:lnSpc>
                <a:spcPct val="100000"/>
              </a:lnSpc>
              <a:spcBef>
                <a:spcPts val="100"/>
              </a:spcBef>
            </a:pPr>
            <a:r>
              <a:rPr sz="6000" b="1" spc="195">
                <a:latin typeface="Trebuchet MS"/>
                <a:cs typeface="Trebuchet MS"/>
              </a:rPr>
              <a:t>Macroeconomic</a:t>
            </a:r>
            <a:r>
              <a:rPr sz="6000" b="1" spc="-310">
                <a:latin typeface="Trebuchet MS"/>
                <a:cs typeface="Trebuchet MS"/>
              </a:rPr>
              <a:t> </a:t>
            </a:r>
            <a:r>
              <a:rPr sz="6000" b="1" spc="100">
                <a:latin typeface="Trebuchet MS"/>
                <a:cs typeface="Trebuchet MS"/>
              </a:rPr>
              <a:t>Trends</a:t>
            </a:r>
            <a:endParaRPr sz="60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305425" y="1837982"/>
            <a:ext cx="6762750" cy="4911725"/>
            <a:chOff x="5305425" y="1837982"/>
            <a:chExt cx="6762750" cy="4911725"/>
          </a:xfrm>
        </p:grpSpPr>
        <p:sp>
          <p:nvSpPr>
            <p:cNvPr id="5" name="object 5"/>
            <p:cNvSpPr/>
            <p:nvPr/>
          </p:nvSpPr>
          <p:spPr>
            <a:xfrm>
              <a:off x="5334000" y="1866557"/>
              <a:ext cx="6705600" cy="4854575"/>
            </a:xfrm>
            <a:custGeom>
              <a:avLst/>
              <a:gdLst/>
              <a:ahLst/>
              <a:cxnLst/>
              <a:rect l="l" t="t" r="r" b="b"/>
              <a:pathLst>
                <a:path w="6705600" h="4854575">
                  <a:moveTo>
                    <a:pt x="6705600" y="0"/>
                  </a:moveTo>
                  <a:lnTo>
                    <a:pt x="0" y="0"/>
                  </a:lnTo>
                  <a:lnTo>
                    <a:pt x="0" y="4854575"/>
                  </a:lnTo>
                  <a:lnTo>
                    <a:pt x="6705600" y="4854575"/>
                  </a:lnTo>
                  <a:lnTo>
                    <a:pt x="6705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334000" y="1866557"/>
              <a:ext cx="6705600" cy="4854575"/>
            </a:xfrm>
            <a:custGeom>
              <a:avLst/>
              <a:gdLst/>
              <a:ahLst/>
              <a:cxnLst/>
              <a:rect l="l" t="t" r="r" b="b"/>
              <a:pathLst>
                <a:path w="6705600" h="4854575">
                  <a:moveTo>
                    <a:pt x="0" y="4854575"/>
                  </a:moveTo>
                  <a:lnTo>
                    <a:pt x="6705600" y="4854575"/>
                  </a:lnTo>
                  <a:lnTo>
                    <a:pt x="6705600" y="0"/>
                  </a:lnTo>
                  <a:lnTo>
                    <a:pt x="0" y="0"/>
                  </a:lnTo>
                  <a:lnTo>
                    <a:pt x="0" y="4854575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749300" indent="-342900">
              <a:lnSpc>
                <a:spcPts val="2590"/>
              </a:lnSpc>
              <a:spcBef>
                <a:spcPts val="425"/>
              </a:spcBef>
              <a:buFont typeface="Arial"/>
              <a:buChar char="•"/>
              <a:tabLst>
                <a:tab pos="355600" algn="l"/>
              </a:tabLst>
            </a:pPr>
            <a:r>
              <a:rPr spc="100"/>
              <a:t>Company</a:t>
            </a:r>
            <a:r>
              <a:rPr spc="-135"/>
              <a:t> </a:t>
            </a:r>
            <a:r>
              <a:t>Overview:</a:t>
            </a:r>
            <a:r>
              <a:rPr spc="-150"/>
              <a:t> </a:t>
            </a:r>
            <a:r>
              <a:rPr spc="75"/>
              <a:t>A</a:t>
            </a:r>
            <a:r>
              <a:rPr spc="-155"/>
              <a:t> </a:t>
            </a:r>
            <a:r>
              <a:rPr spc="-10"/>
              <a:t>multinational corporation.</a:t>
            </a:r>
          </a:p>
          <a:p>
            <a:pPr marL="355600" marR="423545" indent="-342900">
              <a:lnSpc>
                <a:spcPts val="2590"/>
              </a:lnSpc>
              <a:spcBef>
                <a:spcPts val="1015"/>
              </a:spcBef>
              <a:buFont typeface="Arial"/>
              <a:buChar char="•"/>
              <a:tabLst>
                <a:tab pos="355600" algn="l"/>
              </a:tabLst>
            </a:pPr>
            <a:r>
              <a:rPr spc="80"/>
              <a:t>Macroeconomic</a:t>
            </a:r>
            <a:r>
              <a:rPr spc="-175"/>
              <a:t> </a:t>
            </a:r>
            <a:r>
              <a:rPr spc="-10"/>
              <a:t>Context:</a:t>
            </a:r>
            <a:r>
              <a:rPr spc="-150"/>
              <a:t> </a:t>
            </a:r>
            <a:r>
              <a:rPr spc="80"/>
              <a:t>Dealing</a:t>
            </a:r>
            <a:r>
              <a:rPr spc="-160"/>
              <a:t> </a:t>
            </a:r>
            <a:r>
              <a:rPr spc="-20"/>
              <a:t>with </a:t>
            </a:r>
            <a:r>
              <a:rPr spc="120"/>
              <a:t>global</a:t>
            </a:r>
            <a:r>
              <a:rPr spc="-130"/>
              <a:t> </a:t>
            </a:r>
            <a:r>
              <a:rPr spc="65"/>
              <a:t>economic</a:t>
            </a:r>
            <a:r>
              <a:rPr spc="-160"/>
              <a:t> </a:t>
            </a:r>
            <a:r>
              <a:rPr spc="-10"/>
              <a:t>fluctuations.</a:t>
            </a:r>
          </a:p>
          <a:p>
            <a:pPr marL="354965" indent="-342265">
              <a:lnSpc>
                <a:spcPts val="2735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</a:tabLst>
            </a:pPr>
            <a:r>
              <a:rPr spc="65"/>
              <a:t>Strategic</a:t>
            </a:r>
            <a:r>
              <a:rPr spc="-160"/>
              <a:t> </a:t>
            </a:r>
            <a:r>
              <a:rPr spc="50"/>
              <a:t>Response:</a:t>
            </a:r>
            <a:r>
              <a:rPr spc="-145"/>
              <a:t> </a:t>
            </a:r>
            <a:r>
              <a:rPr spc="-10"/>
              <a:t>Diversification,</a:t>
            </a:r>
            <a:r>
              <a:rPr spc="-155"/>
              <a:t> </a:t>
            </a:r>
            <a:r>
              <a:rPr spc="75"/>
              <a:t>cost-</a:t>
            </a:r>
          </a:p>
          <a:p>
            <a:pPr marL="355600">
              <a:lnSpc>
                <a:spcPts val="2735"/>
              </a:lnSpc>
            </a:pPr>
            <a:r>
              <a:t>cutting,</a:t>
            </a:r>
            <a:r>
              <a:rPr spc="-25"/>
              <a:t> </a:t>
            </a:r>
            <a:r>
              <a:t>market</a:t>
            </a:r>
            <a:r>
              <a:rPr spc="-20"/>
              <a:t> </a:t>
            </a:r>
            <a:r>
              <a:rPr spc="-10"/>
              <a:t>expansion.</a:t>
            </a:r>
          </a:p>
          <a:p>
            <a:pPr marL="355600" marR="1075055" indent="-342900">
              <a:lnSpc>
                <a:spcPts val="2590"/>
              </a:lnSpc>
              <a:spcBef>
                <a:spcPts val="1035"/>
              </a:spcBef>
              <a:buFont typeface="Arial"/>
              <a:buChar char="•"/>
              <a:tabLst>
                <a:tab pos="355600" algn="l"/>
              </a:tabLst>
            </a:pPr>
            <a:r>
              <a:t>Results:</a:t>
            </a:r>
            <a:r>
              <a:rPr spc="-50"/>
              <a:t> </a:t>
            </a:r>
            <a:r>
              <a:rPr spc="120"/>
              <a:t>Successes</a:t>
            </a:r>
            <a:r>
              <a:rPr spc="-50"/>
              <a:t> </a:t>
            </a:r>
            <a:r>
              <a:rPr spc="95"/>
              <a:t>and</a:t>
            </a:r>
            <a:r>
              <a:rPr spc="-50"/>
              <a:t> </a:t>
            </a:r>
            <a:r>
              <a:t>failures</a:t>
            </a:r>
            <a:r>
              <a:rPr spc="-45"/>
              <a:t> </a:t>
            </a:r>
            <a:r>
              <a:rPr spc="-25"/>
              <a:t>in </a:t>
            </a:r>
            <a:r>
              <a:rPr spc="85"/>
              <a:t>adapting</a:t>
            </a:r>
            <a:r>
              <a:rPr spc="-130"/>
              <a:t> </a:t>
            </a:r>
            <a:r>
              <a:t>to</a:t>
            </a:r>
            <a:r>
              <a:rPr spc="-125"/>
              <a:t> </a:t>
            </a:r>
            <a:r>
              <a:rPr spc="65"/>
              <a:t>economic</a:t>
            </a:r>
            <a:r>
              <a:rPr spc="-135"/>
              <a:t> </a:t>
            </a:r>
            <a:r>
              <a:rPr spc="-10"/>
              <a:t>trends.</a:t>
            </a:r>
          </a:p>
          <a:p>
            <a:pPr marL="354965" indent="-342265">
              <a:lnSpc>
                <a:spcPts val="2735"/>
              </a:lnSpc>
              <a:spcBef>
                <a:spcPts val="685"/>
              </a:spcBef>
              <a:buFont typeface="Arial"/>
              <a:buChar char="•"/>
              <a:tabLst>
                <a:tab pos="354965" algn="l"/>
              </a:tabLst>
            </a:pPr>
            <a:r>
              <a:rPr spc="50"/>
              <a:t>Group</a:t>
            </a:r>
            <a:r>
              <a:rPr spc="20"/>
              <a:t> </a:t>
            </a:r>
            <a:r>
              <a:t>Discussion:</a:t>
            </a:r>
            <a:r>
              <a:rPr spc="-20"/>
              <a:t> </a:t>
            </a:r>
            <a:r>
              <a:t>Alternative</a:t>
            </a:r>
            <a:r>
              <a:rPr spc="35"/>
              <a:t> </a:t>
            </a:r>
            <a:r>
              <a:rPr spc="40"/>
              <a:t>strategies</a:t>
            </a:r>
          </a:p>
          <a:p>
            <a:pPr marL="355600">
              <a:lnSpc>
                <a:spcPts val="2735"/>
              </a:lnSpc>
            </a:pPr>
            <a:r>
              <a:rPr spc="95"/>
              <a:t>and</a:t>
            </a:r>
            <a:r>
              <a:rPr spc="-80"/>
              <a:t> </a:t>
            </a:r>
            <a:r>
              <a:rPr spc="-35"/>
              <a:t>their</a:t>
            </a:r>
            <a:r>
              <a:rPr spc="-70"/>
              <a:t> </a:t>
            </a:r>
            <a:r>
              <a:t>potential</a:t>
            </a:r>
            <a:r>
              <a:rPr spc="-70"/>
              <a:t> </a:t>
            </a:r>
            <a:r>
              <a:rPr spc="-10"/>
              <a:t>impacts.</a:t>
            </a: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752638"/>
            <a:ext cx="5181599" cy="4968494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8788" y="0"/>
            <a:ext cx="11983212" cy="155905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761491" y="296621"/>
            <a:ext cx="1106741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80">
                <a:latin typeface="Trebuchet MS"/>
                <a:cs typeface="Trebuchet MS"/>
              </a:rPr>
              <a:t>Globalisation</a:t>
            </a:r>
            <a:r>
              <a:rPr sz="4400" b="1" spc="-295">
                <a:latin typeface="Trebuchet MS"/>
                <a:cs typeface="Trebuchet MS"/>
              </a:rPr>
              <a:t> </a:t>
            </a:r>
            <a:r>
              <a:rPr sz="4400" b="1" spc="175">
                <a:latin typeface="Trebuchet MS"/>
                <a:cs typeface="Trebuchet MS"/>
              </a:rPr>
              <a:t>and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150">
                <a:latin typeface="Trebuchet MS"/>
                <a:cs typeface="Trebuchet MS"/>
              </a:rPr>
              <a:t>Business</a:t>
            </a:r>
            <a:r>
              <a:rPr sz="4400" b="1" spc="-275">
                <a:latin typeface="Trebuchet MS"/>
                <a:cs typeface="Trebuchet MS"/>
              </a:rPr>
              <a:t> </a:t>
            </a:r>
            <a:r>
              <a:rPr sz="4400" b="1" spc="45">
                <a:latin typeface="Trebuchet MS"/>
                <a:cs typeface="Trebuchet MS"/>
              </a:rPr>
              <a:t>Environments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7200" y="1295400"/>
            <a:ext cx="6076950" cy="5362575"/>
            <a:chOff x="457200" y="1295400"/>
            <a:chExt cx="6076950" cy="5362575"/>
          </a:xfrm>
        </p:grpSpPr>
        <p:sp>
          <p:nvSpPr>
            <p:cNvPr id="5" name="object 5"/>
            <p:cNvSpPr/>
            <p:nvPr/>
          </p:nvSpPr>
          <p:spPr>
            <a:xfrm>
              <a:off x="485775" y="1323975"/>
              <a:ext cx="6019800" cy="5305425"/>
            </a:xfrm>
            <a:custGeom>
              <a:avLst/>
              <a:gdLst/>
              <a:ahLst/>
              <a:cxnLst/>
              <a:rect l="l" t="t" r="r" b="b"/>
              <a:pathLst>
                <a:path w="6019800" h="5305425">
                  <a:moveTo>
                    <a:pt x="6019800" y="0"/>
                  </a:moveTo>
                  <a:lnTo>
                    <a:pt x="0" y="0"/>
                  </a:lnTo>
                  <a:lnTo>
                    <a:pt x="0" y="5305425"/>
                  </a:lnTo>
                  <a:lnTo>
                    <a:pt x="6019800" y="5305425"/>
                  </a:lnTo>
                  <a:lnTo>
                    <a:pt x="60198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85775" y="1323975"/>
              <a:ext cx="6019800" cy="5305425"/>
            </a:xfrm>
            <a:custGeom>
              <a:avLst/>
              <a:gdLst/>
              <a:ahLst/>
              <a:cxnLst/>
              <a:rect l="l" t="t" r="r" b="b"/>
              <a:pathLst>
                <a:path w="6019800" h="5305425">
                  <a:moveTo>
                    <a:pt x="0" y="5305425"/>
                  </a:moveTo>
                  <a:lnTo>
                    <a:pt x="6019800" y="5305425"/>
                  </a:lnTo>
                  <a:lnTo>
                    <a:pt x="6019800" y="0"/>
                  </a:lnTo>
                  <a:lnTo>
                    <a:pt x="0" y="0"/>
                  </a:lnTo>
                  <a:lnTo>
                    <a:pt x="0" y="5305425"/>
                  </a:lnTo>
                  <a:close/>
                </a:path>
              </a:pathLst>
            </a:custGeom>
            <a:ln w="57150">
              <a:solidFill>
                <a:srgbClr val="EF3E2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03300" y="1559128"/>
            <a:ext cx="5785485" cy="477583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 marR="600075" indent="-342900">
              <a:lnSpc>
                <a:spcPct val="901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</a:tabLst>
            </a:pPr>
            <a:r>
              <a:rPr sz="2400" b="1" spc="10">
                <a:latin typeface="Trebuchet MS"/>
                <a:cs typeface="Trebuchet MS"/>
              </a:rPr>
              <a:t>Globalisation</a:t>
            </a:r>
            <a:r>
              <a:rPr sz="2400" b="1" spc="105">
                <a:latin typeface="Trebuchet MS"/>
                <a:cs typeface="Trebuchet MS"/>
              </a:rPr>
              <a:t> </a:t>
            </a:r>
            <a:r>
              <a:rPr sz="2400" b="1" spc="10">
                <a:latin typeface="Trebuchet MS"/>
                <a:cs typeface="Trebuchet MS"/>
              </a:rPr>
              <a:t>Defined:</a:t>
            </a:r>
            <a:r>
              <a:rPr sz="2400" b="1" spc="8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Economic, </a:t>
            </a:r>
            <a:r>
              <a:rPr sz="2400" b="1">
                <a:latin typeface="Trebuchet MS"/>
                <a:cs typeface="Trebuchet MS"/>
              </a:rPr>
              <a:t>cultural,</a:t>
            </a:r>
            <a:r>
              <a:rPr sz="2400" b="1" spc="-165">
                <a:latin typeface="Trebuchet MS"/>
                <a:cs typeface="Trebuchet MS"/>
              </a:rPr>
              <a:t> </a:t>
            </a:r>
            <a:r>
              <a:rPr sz="2400" b="1" spc="95">
                <a:latin typeface="Trebuchet MS"/>
                <a:cs typeface="Trebuchet MS"/>
              </a:rPr>
              <a:t>and</a:t>
            </a:r>
            <a:r>
              <a:rPr sz="2400" b="1" spc="-160">
                <a:latin typeface="Trebuchet MS"/>
                <a:cs typeface="Trebuchet MS"/>
              </a:rPr>
              <a:t> </a:t>
            </a:r>
            <a:r>
              <a:rPr sz="2400" b="1" spc="55">
                <a:latin typeface="Trebuchet MS"/>
                <a:cs typeface="Trebuchet MS"/>
              </a:rPr>
              <a:t>technological </a:t>
            </a:r>
            <a:r>
              <a:rPr sz="2400" b="1" spc="-10">
                <a:latin typeface="Trebuchet MS"/>
                <a:cs typeface="Trebuchet MS"/>
              </a:rPr>
              <a:t>integration.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20"/>
              </a:spcBef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35"/>
              </a:lnSpc>
              <a:buFont typeface="Arial"/>
              <a:buChar char="•"/>
              <a:tabLst>
                <a:tab pos="354965" algn="l"/>
              </a:tabLst>
            </a:pPr>
            <a:r>
              <a:rPr sz="2400" b="1" spc="80">
                <a:latin typeface="Trebuchet MS"/>
                <a:cs typeface="Trebuchet MS"/>
              </a:rPr>
              <a:t>Business</a:t>
            </a:r>
            <a:r>
              <a:rPr sz="2400" b="1" spc="-85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Impact:</a:t>
            </a:r>
            <a:r>
              <a:rPr sz="2400" b="1" spc="-85">
                <a:latin typeface="Trebuchet MS"/>
                <a:cs typeface="Trebuchet MS"/>
              </a:rPr>
              <a:t> </a:t>
            </a:r>
            <a:r>
              <a:rPr sz="2400" b="1" spc="60">
                <a:latin typeface="Trebuchet MS"/>
                <a:cs typeface="Trebuchet MS"/>
              </a:rPr>
              <a:t>Both</a:t>
            </a:r>
            <a:r>
              <a:rPr sz="2400" b="1" spc="-8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opportunities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ts val="2735"/>
              </a:lnSpc>
            </a:pPr>
            <a:r>
              <a:rPr sz="2400" b="1" spc="95">
                <a:latin typeface="Trebuchet MS"/>
                <a:cs typeface="Trebuchet MS"/>
              </a:rPr>
              <a:t>and</a:t>
            </a:r>
            <a:r>
              <a:rPr sz="2400" b="1" spc="-125">
                <a:latin typeface="Trebuchet MS"/>
                <a:cs typeface="Trebuchet MS"/>
              </a:rPr>
              <a:t> </a:t>
            </a:r>
            <a:r>
              <a:rPr sz="2400" b="1" spc="90">
                <a:latin typeface="Trebuchet MS"/>
                <a:cs typeface="Trebuchet MS"/>
              </a:rPr>
              <a:t>challenges</a:t>
            </a:r>
            <a:r>
              <a:rPr sz="2400" b="1" spc="-120">
                <a:latin typeface="Trebuchet MS"/>
                <a:cs typeface="Trebuchet MS"/>
              </a:rPr>
              <a:t> </a:t>
            </a:r>
            <a:r>
              <a:rPr sz="2400" b="1">
                <a:latin typeface="Trebuchet MS"/>
                <a:cs typeface="Trebuchet MS"/>
              </a:rPr>
              <a:t>of</a:t>
            </a:r>
            <a:r>
              <a:rPr sz="2400" b="1" spc="-110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globalisation.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25"/>
              </a:spcBef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35"/>
              </a:lnSpc>
              <a:buFont typeface="Arial"/>
              <a:buChar char="•"/>
              <a:tabLst>
                <a:tab pos="354965" algn="l"/>
              </a:tabLst>
            </a:pPr>
            <a:r>
              <a:rPr sz="2400" b="1" spc="90">
                <a:latin typeface="Trebuchet MS"/>
                <a:cs typeface="Trebuchet MS"/>
              </a:rPr>
              <a:t>Balancing</a:t>
            </a:r>
            <a:r>
              <a:rPr sz="2400" b="1" spc="-140">
                <a:latin typeface="Trebuchet MS"/>
                <a:cs typeface="Trebuchet MS"/>
              </a:rPr>
              <a:t> </a:t>
            </a:r>
            <a:r>
              <a:rPr sz="2400" b="1" spc="-35">
                <a:latin typeface="Trebuchet MS"/>
                <a:cs typeface="Trebuchet MS"/>
              </a:rPr>
              <a:t>Act: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125">
                <a:latin typeface="Trebuchet MS"/>
                <a:cs typeface="Trebuchet MS"/>
              </a:rPr>
              <a:t>Managing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114">
                <a:latin typeface="Trebuchet MS"/>
                <a:cs typeface="Trebuchet MS"/>
              </a:rPr>
              <a:t>global</a:t>
            </a:r>
            <a:r>
              <a:rPr sz="2400" b="1" spc="-120">
                <a:latin typeface="Trebuchet MS"/>
                <a:cs typeface="Trebuchet MS"/>
              </a:rPr>
              <a:t> </a:t>
            </a:r>
            <a:r>
              <a:rPr sz="2400" b="1" spc="70">
                <a:latin typeface="Trebuchet MS"/>
                <a:cs typeface="Trebuchet MS"/>
              </a:rPr>
              <a:t>and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ts val="2735"/>
              </a:lnSpc>
            </a:pPr>
            <a:r>
              <a:rPr sz="2400" b="1" spc="70">
                <a:latin typeface="Trebuchet MS"/>
                <a:cs typeface="Trebuchet MS"/>
              </a:rPr>
              <a:t>local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70">
                <a:latin typeface="Trebuchet MS"/>
                <a:cs typeface="Trebuchet MS"/>
              </a:rPr>
              <a:t>business</a:t>
            </a:r>
            <a:r>
              <a:rPr sz="2400" b="1" spc="-145">
                <a:latin typeface="Trebuchet MS"/>
                <a:cs typeface="Trebuchet MS"/>
              </a:rPr>
              <a:t> </a:t>
            </a:r>
            <a:r>
              <a:rPr sz="2400" b="1" spc="80">
                <a:latin typeface="Trebuchet MS"/>
                <a:cs typeface="Trebuchet MS"/>
              </a:rPr>
              <a:t>needs</a:t>
            </a:r>
            <a:r>
              <a:rPr sz="2400" b="1" spc="-135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effectively.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05"/>
              </a:spcBef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35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sz="2400" b="1" spc="85">
                <a:latin typeface="Trebuchet MS"/>
                <a:cs typeface="Trebuchet MS"/>
              </a:rPr>
              <a:t>Real-</a:t>
            </a:r>
            <a:r>
              <a:rPr sz="2400" b="1" spc="65">
                <a:latin typeface="Trebuchet MS"/>
                <a:cs typeface="Trebuchet MS"/>
              </a:rPr>
              <a:t>world</a:t>
            </a:r>
            <a:r>
              <a:rPr sz="2400" b="1" spc="-130">
                <a:latin typeface="Trebuchet MS"/>
                <a:cs typeface="Trebuchet MS"/>
              </a:rPr>
              <a:t> </a:t>
            </a:r>
            <a:r>
              <a:rPr sz="2400" b="1" spc="70">
                <a:latin typeface="Trebuchet MS"/>
                <a:cs typeface="Trebuchet MS"/>
              </a:rPr>
              <a:t>examples</a:t>
            </a:r>
            <a:r>
              <a:rPr sz="2400" b="1" spc="-125">
                <a:latin typeface="Trebuchet MS"/>
                <a:cs typeface="Trebuchet MS"/>
              </a:rPr>
              <a:t> </a:t>
            </a:r>
            <a:r>
              <a:rPr sz="2400" b="1" spc="-25">
                <a:latin typeface="Trebuchet MS"/>
                <a:cs typeface="Trebuchet MS"/>
              </a:rPr>
              <a:t>of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ts val="2735"/>
              </a:lnSpc>
            </a:pPr>
            <a:r>
              <a:rPr sz="2400" b="1" spc="60">
                <a:latin typeface="Trebuchet MS"/>
                <a:cs typeface="Trebuchet MS"/>
              </a:rPr>
              <a:t>globalisation's</a:t>
            </a:r>
            <a:r>
              <a:rPr sz="2400" b="1" spc="-120">
                <a:latin typeface="Trebuchet MS"/>
                <a:cs typeface="Trebuchet MS"/>
              </a:rPr>
              <a:t> </a:t>
            </a:r>
            <a:r>
              <a:rPr sz="2400" b="1" spc="60">
                <a:latin typeface="Trebuchet MS"/>
                <a:cs typeface="Trebuchet MS"/>
              </a:rPr>
              <a:t>impact</a:t>
            </a:r>
            <a:r>
              <a:rPr sz="2400" b="1" spc="-130">
                <a:latin typeface="Trebuchet MS"/>
                <a:cs typeface="Trebuchet MS"/>
              </a:rPr>
              <a:t> </a:t>
            </a:r>
            <a:r>
              <a:rPr sz="2400" b="1" spc="50">
                <a:latin typeface="Trebuchet MS"/>
                <a:cs typeface="Trebuchet MS"/>
              </a:rPr>
              <a:t>on</a:t>
            </a:r>
            <a:r>
              <a:rPr sz="2400" b="1" spc="-130">
                <a:latin typeface="Trebuchet MS"/>
                <a:cs typeface="Trebuchet MS"/>
              </a:rPr>
              <a:t> </a:t>
            </a:r>
            <a:r>
              <a:rPr sz="2400" b="1" spc="-10">
                <a:latin typeface="Trebuchet MS"/>
                <a:cs typeface="Trebuchet MS"/>
              </a:rPr>
              <a:t>businesses.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75476" y="1322832"/>
            <a:ext cx="5563362" cy="530580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56588" y="0"/>
            <a:ext cx="8772144" cy="15621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209545" y="298780"/>
            <a:ext cx="767715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160">
                <a:latin typeface="Trebuchet MS"/>
                <a:cs typeface="Trebuchet MS"/>
              </a:rPr>
              <a:t>Summary</a:t>
            </a:r>
            <a:r>
              <a:rPr sz="4400" b="1" spc="-285">
                <a:latin typeface="Trebuchet MS"/>
                <a:cs typeface="Trebuchet MS"/>
              </a:rPr>
              <a:t> </a:t>
            </a:r>
            <a:r>
              <a:rPr sz="4400" b="1" spc="80">
                <a:latin typeface="Trebuchet MS"/>
                <a:cs typeface="Trebuchet MS"/>
              </a:rPr>
              <a:t>of</a:t>
            </a:r>
            <a:r>
              <a:rPr sz="4400" b="1" spc="-280">
                <a:latin typeface="Trebuchet MS"/>
                <a:cs typeface="Trebuchet MS"/>
              </a:rPr>
              <a:t> </a:t>
            </a:r>
            <a:r>
              <a:rPr sz="4400" b="1" spc="130">
                <a:latin typeface="Trebuchet MS"/>
                <a:cs typeface="Trebuchet MS"/>
              </a:rPr>
              <a:t>Today's</a:t>
            </a:r>
            <a:r>
              <a:rPr sz="4400" b="1" spc="-285">
                <a:latin typeface="Trebuchet MS"/>
                <a:cs typeface="Trebuchet MS"/>
              </a:rPr>
              <a:t> </a:t>
            </a:r>
            <a:r>
              <a:rPr sz="4400" b="1" spc="135">
                <a:latin typeface="Trebuchet MS"/>
                <a:cs typeface="Trebuchet MS"/>
              </a:rPr>
              <a:t>Session</a:t>
            </a:r>
            <a:endParaRPr sz="44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1016508"/>
            <a:ext cx="9405620" cy="5842000"/>
            <a:chOff x="0" y="1016508"/>
            <a:chExt cx="9405620" cy="5842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016508"/>
              <a:ext cx="4092702" cy="13586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793748"/>
              <a:ext cx="8209026" cy="13586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2342388"/>
              <a:ext cx="7599426" cy="135864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2891028"/>
              <a:ext cx="3781805" cy="13586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0" y="3668268"/>
              <a:ext cx="9405366" cy="13586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0" y="4216908"/>
              <a:ext cx="7114794" cy="13586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0" y="4994173"/>
              <a:ext cx="9076182" cy="13586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0" y="5542818"/>
              <a:ext cx="7843266" cy="1315181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304291" y="1096756"/>
            <a:ext cx="8530590" cy="5330825"/>
          </a:xfrm>
          <a:prstGeom prst="rect">
            <a:avLst/>
          </a:prstGeom>
        </p:spPr>
        <p:txBody>
          <a:bodyPr vert="horz" wrap="square" lIns="0" tIns="2419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05"/>
              </a:spcBef>
            </a:pPr>
            <a:r>
              <a:rPr sz="3600" spc="17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6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125">
                <a:solidFill>
                  <a:srgbClr val="FFFFFF"/>
                </a:solidFill>
                <a:latin typeface="Trebuchet MS"/>
                <a:cs typeface="Trebuchet MS"/>
              </a:rPr>
              <a:t>Takeaways</a:t>
            </a:r>
            <a:endParaRPr sz="3600">
              <a:latin typeface="Trebuchet MS"/>
              <a:cs typeface="Trebuchet MS"/>
            </a:endParaRPr>
          </a:p>
          <a:p>
            <a:pPr marL="12700" marR="1203960">
              <a:lnSpc>
                <a:spcPct val="100000"/>
              </a:lnSpc>
              <a:spcBef>
                <a:spcPts val="1800"/>
              </a:spcBef>
            </a:pPr>
            <a:r>
              <a:rPr sz="3600" spc="125">
                <a:solidFill>
                  <a:srgbClr val="FFFFFF"/>
                </a:solidFill>
                <a:latin typeface="Trebuchet MS"/>
                <a:cs typeface="Trebuchet MS"/>
              </a:rPr>
              <a:t>Concept</a:t>
            </a:r>
            <a:r>
              <a:rPr sz="36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50">
                <a:solidFill>
                  <a:srgbClr val="FFFFFF"/>
                </a:solidFill>
                <a:latin typeface="Trebuchet MS"/>
                <a:cs typeface="Trebuchet MS"/>
              </a:rPr>
              <a:t>Integration:</a:t>
            </a:r>
            <a:r>
              <a:rPr sz="36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229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sz="36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">
                <a:solidFill>
                  <a:srgbClr val="FFFFFF"/>
                </a:solidFill>
                <a:latin typeface="Trebuchet MS"/>
                <a:cs typeface="Trebuchet MS"/>
              </a:rPr>
              <a:t>different </a:t>
            </a:r>
            <a:r>
              <a:rPr sz="360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sz="36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>
                <a:solidFill>
                  <a:srgbClr val="FFFFFF"/>
                </a:solidFill>
                <a:latin typeface="Trebuchet MS"/>
                <a:cs typeface="Trebuchet MS"/>
              </a:rPr>
              <a:t>interconnect</a:t>
            </a:r>
            <a:r>
              <a:rPr sz="36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6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135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sz="3600" spc="-10">
                <a:solidFill>
                  <a:srgbClr val="FFFFFF"/>
                </a:solidFill>
                <a:latin typeface="Trebuchet MS"/>
                <a:cs typeface="Trebuchet MS"/>
              </a:rPr>
              <a:t>environments.</a:t>
            </a:r>
            <a:endParaRPr sz="360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spcBef>
                <a:spcPts val="1805"/>
              </a:spcBef>
            </a:pPr>
            <a:r>
              <a:rPr sz="3600" spc="14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sz="3600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65">
                <a:solidFill>
                  <a:srgbClr val="FFFFFF"/>
                </a:solidFill>
                <a:latin typeface="Trebuchet MS"/>
                <a:cs typeface="Trebuchet MS"/>
              </a:rPr>
              <a:t>Understanding:</a:t>
            </a:r>
            <a:r>
              <a:rPr sz="36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sz="36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70">
                <a:solidFill>
                  <a:srgbClr val="FFFFFF"/>
                </a:solidFill>
                <a:latin typeface="Trebuchet MS"/>
                <a:cs typeface="Trebuchet MS"/>
              </a:rPr>
              <a:t>critical</a:t>
            </a:r>
            <a:r>
              <a:rPr sz="36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0">
                <a:solidFill>
                  <a:srgbClr val="FFFFFF"/>
                </a:solidFill>
                <a:latin typeface="Trebuchet MS"/>
                <a:cs typeface="Trebuchet MS"/>
              </a:rPr>
              <a:t>role in</a:t>
            </a:r>
            <a:r>
              <a:rPr sz="36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>
                <a:solidFill>
                  <a:srgbClr val="FFFFFF"/>
                </a:solidFill>
                <a:latin typeface="Trebuchet MS"/>
                <a:cs typeface="Trebuchet MS"/>
              </a:rPr>
              <a:t>strategic</a:t>
            </a:r>
            <a:r>
              <a:rPr sz="36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145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sz="3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">
                <a:solidFill>
                  <a:srgbClr val="FFFFFF"/>
                </a:solidFill>
                <a:latin typeface="Trebuchet MS"/>
                <a:cs typeface="Trebuchet MS"/>
              </a:rPr>
              <a:t>planning.</a:t>
            </a:r>
            <a:endParaRPr sz="3600">
              <a:latin typeface="Trebuchet MS"/>
              <a:cs typeface="Trebuchet MS"/>
            </a:endParaRPr>
          </a:p>
          <a:p>
            <a:pPr marL="12700" marR="331470">
              <a:lnSpc>
                <a:spcPct val="100000"/>
              </a:lnSpc>
              <a:spcBef>
                <a:spcPts val="1800"/>
              </a:spcBef>
            </a:pPr>
            <a:r>
              <a:rPr sz="3600" b="1" spc="-10">
                <a:solidFill>
                  <a:srgbClr val="FFFFFF"/>
                </a:solidFill>
                <a:latin typeface="Trebuchet MS"/>
                <a:cs typeface="Trebuchet MS"/>
              </a:rPr>
              <a:t>Task:</a:t>
            </a:r>
            <a:r>
              <a:rPr sz="3600" b="1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114">
                <a:solidFill>
                  <a:srgbClr val="FFFFFF"/>
                </a:solidFill>
                <a:latin typeface="Trebuchet MS"/>
                <a:cs typeface="Trebuchet MS"/>
              </a:rPr>
              <a:t>Conduct</a:t>
            </a:r>
            <a:r>
              <a:rPr sz="3600" b="1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1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600" b="1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130">
                <a:solidFill>
                  <a:srgbClr val="FFFFFF"/>
                </a:solidFill>
                <a:latin typeface="Trebuchet MS"/>
                <a:cs typeface="Trebuchet MS"/>
              </a:rPr>
              <a:t>PESTLE</a:t>
            </a:r>
            <a:r>
              <a:rPr sz="3600" b="1" spc="-22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95">
                <a:solidFill>
                  <a:srgbClr val="FFFFFF"/>
                </a:solidFill>
                <a:latin typeface="Trebuchet MS"/>
                <a:cs typeface="Trebuchet MS"/>
              </a:rPr>
              <a:t>analysis</a:t>
            </a:r>
            <a:r>
              <a:rPr sz="3600" b="1" spc="-2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8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600" b="1" spc="-2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10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sz="3600" b="1">
                <a:solidFill>
                  <a:srgbClr val="FFFFFF"/>
                </a:solidFill>
                <a:latin typeface="Trebuchet MS"/>
                <a:cs typeface="Trebuchet MS"/>
              </a:rPr>
              <a:t>major</a:t>
            </a:r>
            <a:r>
              <a:rPr sz="3600" b="1" spc="-2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204">
                <a:solidFill>
                  <a:srgbClr val="FFFFFF"/>
                </a:solidFill>
                <a:latin typeface="Trebuchet MS"/>
                <a:cs typeface="Trebuchet MS"/>
              </a:rPr>
              <a:t>UK</a:t>
            </a:r>
            <a:r>
              <a:rPr sz="3600" b="1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135">
                <a:solidFill>
                  <a:srgbClr val="FFFFFF"/>
                </a:solidFill>
                <a:latin typeface="Trebuchet MS"/>
                <a:cs typeface="Trebuchet MS"/>
              </a:rPr>
              <a:t>company</a:t>
            </a:r>
            <a:r>
              <a:rPr sz="3600" b="1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3600" b="1" spc="-2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b="1" spc="-10">
                <a:solidFill>
                  <a:srgbClr val="FFFFFF"/>
                </a:solidFill>
                <a:latin typeface="Trebuchet MS"/>
                <a:cs typeface="Trebuchet MS"/>
              </a:rPr>
              <a:t>institution</a:t>
            </a:r>
            <a:endParaRPr sz="36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8151876" y="1008886"/>
            <a:ext cx="4037837" cy="5846826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6502" rIns="0" bIns="0" rtlCol="0">
            <a:spAutoFit/>
          </a:bodyPr>
          <a:lstStyle/>
          <a:p>
            <a:pPr marL="4316730">
              <a:lnSpc>
                <a:spcPct val="100000"/>
              </a:lnSpc>
              <a:spcBef>
                <a:spcPts val="100"/>
              </a:spcBef>
            </a:pPr>
            <a:r>
              <a:t>Thank</a:t>
            </a:r>
            <a:r>
              <a:rPr spc="-40"/>
              <a:t> </a:t>
            </a:r>
            <a:r>
              <a:rPr spc="-25"/>
              <a:t>you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83407" y="2200655"/>
            <a:ext cx="2196084" cy="219608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52801" y="5042357"/>
            <a:ext cx="3267710" cy="72136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 algn="ctr">
              <a:lnSpc>
                <a:spcPct val="102099"/>
              </a:lnSpc>
              <a:spcBef>
                <a:spcPts val="65"/>
              </a:spcBef>
            </a:pPr>
            <a:r>
              <a:rPr sz="1500" spc="-20">
                <a:solidFill>
                  <a:srgbClr val="FFFFFF"/>
                </a:solidFill>
                <a:latin typeface="Calibri"/>
                <a:cs typeface="Calibri"/>
              </a:rPr>
              <a:t>TASK</a:t>
            </a:r>
            <a:r>
              <a:rPr sz="1500" spc="-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500" spc="-5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500" spc="-3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>
                <a:solidFill>
                  <a:srgbClr val="FFFFFF"/>
                </a:solidFill>
                <a:latin typeface="Calibri"/>
                <a:cs typeface="Calibri"/>
              </a:rPr>
              <a:t>COMPLETED</a:t>
            </a:r>
            <a:r>
              <a:rPr sz="1500" spc="-7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500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SENT</a:t>
            </a:r>
            <a:r>
              <a:rPr sz="1500" spc="-5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500" spc="-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25">
                <a:solidFill>
                  <a:srgbClr val="FFFFFF"/>
                </a:solidFill>
                <a:latin typeface="Calibri"/>
                <a:cs typeface="Calibri"/>
              </a:rPr>
              <a:t>ME </a:t>
            </a:r>
            <a:r>
              <a:rPr sz="1500" spc="-20">
                <a:solidFill>
                  <a:srgbClr val="FFFFFF"/>
                </a:solidFill>
                <a:latin typeface="Calibri"/>
                <a:cs typeface="Calibri"/>
              </a:rPr>
              <a:t>(</a:t>
            </a:r>
            <a:r>
              <a:rPr sz="1500" u="sng" spc="-20">
                <a:solidFill>
                  <a:srgbClr val="FFFFFF"/>
                </a:solidFill>
                <a:uFill>
                  <a:solidFill>
                    <a:srgbClr val="0461C1"/>
                  </a:solidFill>
                </a:uFill>
                <a:latin typeface="Calibri"/>
                <a:cs typeface="Calibri"/>
                <a:hlinkClick r:id="rId3"/>
              </a:rPr>
              <a:t>C.ROGERS@UWTSD.AC.UK</a:t>
            </a:r>
            <a:r>
              <a:rPr sz="1500" u="none" spc="-20">
                <a:solidFill>
                  <a:srgbClr val="FFFFFF"/>
                </a:solidFill>
                <a:latin typeface="Calibri"/>
                <a:cs typeface="Calibri"/>
              </a:rPr>
              <a:t>)</a:t>
            </a:r>
            <a:r>
              <a:rPr sz="1500" u="none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u="none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500" u="none" spc="1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u="none">
                <a:solidFill>
                  <a:srgbClr val="FFFFFF"/>
                </a:solidFill>
                <a:latin typeface="Calibri"/>
                <a:cs typeface="Calibri"/>
              </a:rPr>
              <a:t>COP</a:t>
            </a:r>
            <a:r>
              <a:rPr sz="1500" u="none" spc="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u="none" spc="-25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1500" u="none" spc="-10">
                <a:solidFill>
                  <a:srgbClr val="FFFFFF"/>
                </a:solidFill>
                <a:latin typeface="Calibri"/>
                <a:cs typeface="Calibri"/>
              </a:rPr>
              <a:t>FRIDAY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12507" y="2200655"/>
            <a:ext cx="2196465" cy="2196465"/>
            <a:chOff x="7112507" y="2200655"/>
            <a:chExt cx="2196465" cy="2196465"/>
          </a:xfrm>
        </p:grpSpPr>
        <p:sp>
          <p:nvSpPr>
            <p:cNvPr id="6" name="object 6"/>
            <p:cNvSpPr/>
            <p:nvPr/>
          </p:nvSpPr>
          <p:spPr>
            <a:xfrm>
              <a:off x="7112507" y="2200655"/>
              <a:ext cx="2196465" cy="2196465"/>
            </a:xfrm>
            <a:custGeom>
              <a:avLst/>
              <a:gdLst/>
              <a:ahLst/>
              <a:cxnLst/>
              <a:rect l="l" t="t" r="r" b="b"/>
              <a:pathLst>
                <a:path w="2196465" h="2196465">
                  <a:moveTo>
                    <a:pt x="2196084" y="0"/>
                  </a:moveTo>
                  <a:lnTo>
                    <a:pt x="652780" y="0"/>
                  </a:lnTo>
                  <a:lnTo>
                    <a:pt x="604012" y="1778"/>
                  </a:lnTo>
                  <a:lnTo>
                    <a:pt x="556260" y="7112"/>
                  </a:lnTo>
                  <a:lnTo>
                    <a:pt x="509650" y="15748"/>
                  </a:lnTo>
                  <a:lnTo>
                    <a:pt x="464185" y="27686"/>
                  </a:lnTo>
                  <a:lnTo>
                    <a:pt x="420116" y="42672"/>
                  </a:lnTo>
                  <a:lnTo>
                    <a:pt x="377571" y="60706"/>
                  </a:lnTo>
                  <a:lnTo>
                    <a:pt x="336550" y="81534"/>
                  </a:lnTo>
                  <a:lnTo>
                    <a:pt x="297307" y="105156"/>
                  </a:lnTo>
                  <a:lnTo>
                    <a:pt x="259969" y="131445"/>
                  </a:lnTo>
                  <a:lnTo>
                    <a:pt x="224536" y="160147"/>
                  </a:lnTo>
                  <a:lnTo>
                    <a:pt x="191135" y="191135"/>
                  </a:lnTo>
                  <a:lnTo>
                    <a:pt x="160147" y="224536"/>
                  </a:lnTo>
                  <a:lnTo>
                    <a:pt x="131445" y="259969"/>
                  </a:lnTo>
                  <a:lnTo>
                    <a:pt x="105156" y="297307"/>
                  </a:lnTo>
                  <a:lnTo>
                    <a:pt x="81534" y="336550"/>
                  </a:lnTo>
                  <a:lnTo>
                    <a:pt x="60706" y="377571"/>
                  </a:lnTo>
                  <a:lnTo>
                    <a:pt x="42672" y="420116"/>
                  </a:lnTo>
                  <a:lnTo>
                    <a:pt x="27686" y="464185"/>
                  </a:lnTo>
                  <a:lnTo>
                    <a:pt x="15748" y="509651"/>
                  </a:lnTo>
                  <a:lnTo>
                    <a:pt x="7112" y="556260"/>
                  </a:lnTo>
                  <a:lnTo>
                    <a:pt x="1777" y="604012"/>
                  </a:lnTo>
                  <a:lnTo>
                    <a:pt x="0" y="652780"/>
                  </a:lnTo>
                  <a:lnTo>
                    <a:pt x="0" y="2196084"/>
                  </a:lnTo>
                  <a:lnTo>
                    <a:pt x="1543303" y="2196084"/>
                  </a:lnTo>
                  <a:lnTo>
                    <a:pt x="1592072" y="2194306"/>
                  </a:lnTo>
                  <a:lnTo>
                    <a:pt x="1639824" y="2188972"/>
                  </a:lnTo>
                  <a:lnTo>
                    <a:pt x="1686433" y="2180336"/>
                  </a:lnTo>
                  <a:lnTo>
                    <a:pt x="1731899" y="2168398"/>
                  </a:lnTo>
                  <a:lnTo>
                    <a:pt x="1775968" y="2153412"/>
                  </a:lnTo>
                  <a:lnTo>
                    <a:pt x="1818513" y="2135378"/>
                  </a:lnTo>
                  <a:lnTo>
                    <a:pt x="1859534" y="2114550"/>
                  </a:lnTo>
                  <a:lnTo>
                    <a:pt x="1898777" y="2090928"/>
                  </a:lnTo>
                  <a:lnTo>
                    <a:pt x="1936115" y="2064639"/>
                  </a:lnTo>
                  <a:lnTo>
                    <a:pt x="1971548" y="2035937"/>
                  </a:lnTo>
                  <a:lnTo>
                    <a:pt x="2004949" y="2004949"/>
                  </a:lnTo>
                  <a:lnTo>
                    <a:pt x="2035937" y="1971548"/>
                  </a:lnTo>
                  <a:lnTo>
                    <a:pt x="2064639" y="1936115"/>
                  </a:lnTo>
                  <a:lnTo>
                    <a:pt x="2090927" y="1898777"/>
                  </a:lnTo>
                  <a:lnTo>
                    <a:pt x="2114550" y="1859534"/>
                  </a:lnTo>
                  <a:lnTo>
                    <a:pt x="2135378" y="1818513"/>
                  </a:lnTo>
                  <a:lnTo>
                    <a:pt x="2153412" y="1775968"/>
                  </a:lnTo>
                  <a:lnTo>
                    <a:pt x="2168398" y="1731899"/>
                  </a:lnTo>
                  <a:lnTo>
                    <a:pt x="2180336" y="1686433"/>
                  </a:lnTo>
                  <a:lnTo>
                    <a:pt x="2188972" y="1639824"/>
                  </a:lnTo>
                  <a:lnTo>
                    <a:pt x="2194306" y="1592072"/>
                  </a:lnTo>
                  <a:lnTo>
                    <a:pt x="2196084" y="1543304"/>
                  </a:lnTo>
                  <a:lnTo>
                    <a:pt x="2196084" y="0"/>
                  </a:lnTo>
                  <a:close/>
                </a:path>
              </a:pathLst>
            </a:custGeom>
            <a:solidFill>
              <a:srgbClr val="CFD3E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9465" y="2853283"/>
              <a:ext cx="93003" cy="17084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771257" y="3171951"/>
              <a:ext cx="882650" cy="572135"/>
            </a:xfrm>
            <a:custGeom>
              <a:avLst/>
              <a:gdLst/>
              <a:ahLst/>
              <a:cxnLst/>
              <a:rect l="l" t="t" r="r" b="b"/>
              <a:pathLst>
                <a:path w="882650" h="572135">
                  <a:moveTo>
                    <a:pt x="882408" y="233895"/>
                  </a:moveTo>
                  <a:lnTo>
                    <a:pt x="882396" y="182118"/>
                  </a:lnTo>
                  <a:lnTo>
                    <a:pt x="596900" y="182118"/>
                  </a:lnTo>
                  <a:lnTo>
                    <a:pt x="596900" y="79248"/>
                  </a:lnTo>
                  <a:lnTo>
                    <a:pt x="804545" y="79248"/>
                  </a:lnTo>
                  <a:lnTo>
                    <a:pt x="804545" y="181610"/>
                  </a:lnTo>
                  <a:lnTo>
                    <a:pt x="882396" y="181610"/>
                  </a:lnTo>
                  <a:lnTo>
                    <a:pt x="882396" y="0"/>
                  </a:lnTo>
                  <a:lnTo>
                    <a:pt x="804545" y="0"/>
                  </a:lnTo>
                  <a:lnTo>
                    <a:pt x="804545" y="508"/>
                  </a:lnTo>
                  <a:lnTo>
                    <a:pt x="545084" y="508"/>
                  </a:lnTo>
                  <a:lnTo>
                    <a:pt x="545084" y="79248"/>
                  </a:lnTo>
                  <a:lnTo>
                    <a:pt x="545084" y="182118"/>
                  </a:lnTo>
                  <a:lnTo>
                    <a:pt x="337439" y="182118"/>
                  </a:lnTo>
                  <a:lnTo>
                    <a:pt x="337439" y="79248"/>
                  </a:lnTo>
                  <a:lnTo>
                    <a:pt x="545084" y="79248"/>
                  </a:lnTo>
                  <a:lnTo>
                    <a:pt x="545084" y="508"/>
                  </a:lnTo>
                  <a:lnTo>
                    <a:pt x="285496" y="508"/>
                  </a:lnTo>
                  <a:lnTo>
                    <a:pt x="285496" y="79248"/>
                  </a:lnTo>
                  <a:lnTo>
                    <a:pt x="285496" y="182118"/>
                  </a:lnTo>
                  <a:lnTo>
                    <a:pt x="77851" y="182118"/>
                  </a:lnTo>
                  <a:lnTo>
                    <a:pt x="77851" y="79248"/>
                  </a:lnTo>
                  <a:lnTo>
                    <a:pt x="285496" y="79248"/>
                  </a:lnTo>
                  <a:lnTo>
                    <a:pt x="285496" y="508"/>
                  </a:lnTo>
                  <a:lnTo>
                    <a:pt x="0" y="508"/>
                  </a:lnTo>
                  <a:lnTo>
                    <a:pt x="0" y="79248"/>
                  </a:lnTo>
                  <a:lnTo>
                    <a:pt x="0" y="182118"/>
                  </a:lnTo>
                  <a:lnTo>
                    <a:pt x="0" y="572008"/>
                  </a:lnTo>
                  <a:lnTo>
                    <a:pt x="882396" y="572008"/>
                  </a:lnTo>
                  <a:lnTo>
                    <a:pt x="882396" y="493268"/>
                  </a:lnTo>
                  <a:lnTo>
                    <a:pt x="596900" y="493268"/>
                  </a:lnTo>
                  <a:lnTo>
                    <a:pt x="596900" y="390398"/>
                  </a:lnTo>
                  <a:lnTo>
                    <a:pt x="804545" y="390398"/>
                  </a:lnTo>
                  <a:lnTo>
                    <a:pt x="804545" y="492760"/>
                  </a:lnTo>
                  <a:lnTo>
                    <a:pt x="882396" y="492760"/>
                  </a:lnTo>
                  <a:lnTo>
                    <a:pt x="882396" y="337820"/>
                  </a:lnTo>
                  <a:lnTo>
                    <a:pt x="804545" y="337820"/>
                  </a:lnTo>
                  <a:lnTo>
                    <a:pt x="804545" y="338328"/>
                  </a:lnTo>
                  <a:lnTo>
                    <a:pt x="545084" y="338328"/>
                  </a:lnTo>
                  <a:lnTo>
                    <a:pt x="545084" y="390398"/>
                  </a:lnTo>
                  <a:lnTo>
                    <a:pt x="545084" y="493268"/>
                  </a:lnTo>
                  <a:lnTo>
                    <a:pt x="337439" y="493268"/>
                  </a:lnTo>
                  <a:lnTo>
                    <a:pt x="337439" y="390398"/>
                  </a:lnTo>
                  <a:lnTo>
                    <a:pt x="545084" y="390398"/>
                  </a:lnTo>
                  <a:lnTo>
                    <a:pt x="545084" y="338328"/>
                  </a:lnTo>
                  <a:lnTo>
                    <a:pt x="285496" y="338328"/>
                  </a:lnTo>
                  <a:lnTo>
                    <a:pt x="285496" y="390398"/>
                  </a:lnTo>
                  <a:lnTo>
                    <a:pt x="285496" y="493268"/>
                  </a:lnTo>
                  <a:lnTo>
                    <a:pt x="77851" y="493268"/>
                  </a:lnTo>
                  <a:lnTo>
                    <a:pt x="77851" y="390398"/>
                  </a:lnTo>
                  <a:lnTo>
                    <a:pt x="285496" y="390398"/>
                  </a:lnTo>
                  <a:lnTo>
                    <a:pt x="285496" y="338328"/>
                  </a:lnTo>
                  <a:lnTo>
                    <a:pt x="77851" y="338328"/>
                  </a:lnTo>
                  <a:lnTo>
                    <a:pt x="77851" y="234188"/>
                  </a:lnTo>
                  <a:lnTo>
                    <a:pt x="285496" y="234188"/>
                  </a:lnTo>
                  <a:lnTo>
                    <a:pt x="285496" y="337693"/>
                  </a:lnTo>
                  <a:lnTo>
                    <a:pt x="337413" y="337693"/>
                  </a:lnTo>
                  <a:lnTo>
                    <a:pt x="337413" y="234188"/>
                  </a:lnTo>
                  <a:lnTo>
                    <a:pt x="545084" y="234188"/>
                  </a:lnTo>
                  <a:lnTo>
                    <a:pt x="545084" y="337693"/>
                  </a:lnTo>
                  <a:lnTo>
                    <a:pt x="596988" y="337693"/>
                  </a:lnTo>
                  <a:lnTo>
                    <a:pt x="596988" y="234188"/>
                  </a:lnTo>
                  <a:lnTo>
                    <a:pt x="804545" y="234188"/>
                  </a:lnTo>
                  <a:lnTo>
                    <a:pt x="804545" y="337693"/>
                  </a:lnTo>
                  <a:lnTo>
                    <a:pt x="882408" y="337693"/>
                  </a:lnTo>
                  <a:lnTo>
                    <a:pt x="882408" y="233895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771256" y="3172282"/>
              <a:ext cx="882650" cy="571500"/>
            </a:xfrm>
            <a:custGeom>
              <a:avLst/>
              <a:gdLst/>
              <a:ahLst/>
              <a:cxnLst/>
              <a:rect l="l" t="t" r="r" b="b"/>
              <a:pathLst>
                <a:path w="882650" h="571500">
                  <a:moveTo>
                    <a:pt x="77850" y="493064"/>
                  </a:moveTo>
                  <a:lnTo>
                    <a:pt x="285483" y="493064"/>
                  </a:lnTo>
                  <a:lnTo>
                    <a:pt x="285483" y="389261"/>
                  </a:lnTo>
                  <a:lnTo>
                    <a:pt x="77850" y="389261"/>
                  </a:lnTo>
                  <a:lnTo>
                    <a:pt x="77850" y="493064"/>
                  </a:lnTo>
                  <a:close/>
                </a:path>
                <a:path w="882650" h="571500">
                  <a:moveTo>
                    <a:pt x="77850" y="337362"/>
                  </a:moveTo>
                  <a:lnTo>
                    <a:pt x="285483" y="337362"/>
                  </a:lnTo>
                  <a:lnTo>
                    <a:pt x="285483" y="233558"/>
                  </a:lnTo>
                  <a:lnTo>
                    <a:pt x="77850" y="233558"/>
                  </a:lnTo>
                  <a:lnTo>
                    <a:pt x="77850" y="337362"/>
                  </a:lnTo>
                  <a:close/>
                </a:path>
                <a:path w="882650" h="571500">
                  <a:moveTo>
                    <a:pt x="77850" y="181660"/>
                  </a:moveTo>
                  <a:lnTo>
                    <a:pt x="285483" y="181660"/>
                  </a:lnTo>
                  <a:lnTo>
                    <a:pt x="285483" y="77856"/>
                  </a:lnTo>
                  <a:lnTo>
                    <a:pt x="77850" y="77856"/>
                  </a:lnTo>
                  <a:lnTo>
                    <a:pt x="77850" y="181660"/>
                  </a:lnTo>
                  <a:close/>
                </a:path>
                <a:path w="882650" h="571500">
                  <a:moveTo>
                    <a:pt x="337439" y="181660"/>
                  </a:moveTo>
                  <a:lnTo>
                    <a:pt x="545071" y="181660"/>
                  </a:lnTo>
                  <a:lnTo>
                    <a:pt x="545071" y="77856"/>
                  </a:lnTo>
                  <a:lnTo>
                    <a:pt x="337439" y="77856"/>
                  </a:lnTo>
                  <a:lnTo>
                    <a:pt x="337439" y="181660"/>
                  </a:lnTo>
                  <a:close/>
                </a:path>
                <a:path w="882650" h="571500">
                  <a:moveTo>
                    <a:pt x="596900" y="181660"/>
                  </a:moveTo>
                  <a:lnTo>
                    <a:pt x="804532" y="181660"/>
                  </a:lnTo>
                  <a:lnTo>
                    <a:pt x="804532" y="77856"/>
                  </a:lnTo>
                  <a:lnTo>
                    <a:pt x="596900" y="77856"/>
                  </a:lnTo>
                  <a:lnTo>
                    <a:pt x="596900" y="181660"/>
                  </a:lnTo>
                  <a:close/>
                </a:path>
                <a:path w="882650" h="571500">
                  <a:moveTo>
                    <a:pt x="804545" y="337362"/>
                  </a:moveTo>
                  <a:lnTo>
                    <a:pt x="596900" y="337362"/>
                  </a:lnTo>
                  <a:lnTo>
                    <a:pt x="596900" y="233603"/>
                  </a:lnTo>
                  <a:lnTo>
                    <a:pt x="804545" y="233603"/>
                  </a:lnTo>
                  <a:lnTo>
                    <a:pt x="804545" y="337362"/>
                  </a:lnTo>
                  <a:close/>
                </a:path>
                <a:path w="882650" h="571500">
                  <a:moveTo>
                    <a:pt x="596900" y="493064"/>
                  </a:moveTo>
                  <a:lnTo>
                    <a:pt x="804532" y="493064"/>
                  </a:lnTo>
                  <a:lnTo>
                    <a:pt x="804532" y="389261"/>
                  </a:lnTo>
                  <a:lnTo>
                    <a:pt x="596900" y="389261"/>
                  </a:lnTo>
                  <a:lnTo>
                    <a:pt x="596900" y="493064"/>
                  </a:lnTo>
                  <a:close/>
                </a:path>
                <a:path w="882650" h="571500">
                  <a:moveTo>
                    <a:pt x="337439" y="337362"/>
                  </a:moveTo>
                  <a:lnTo>
                    <a:pt x="545071" y="337362"/>
                  </a:lnTo>
                  <a:lnTo>
                    <a:pt x="545071" y="233558"/>
                  </a:lnTo>
                  <a:lnTo>
                    <a:pt x="337439" y="233558"/>
                  </a:lnTo>
                  <a:lnTo>
                    <a:pt x="337439" y="337362"/>
                  </a:lnTo>
                  <a:close/>
                </a:path>
                <a:path w="882650" h="571500">
                  <a:moveTo>
                    <a:pt x="337439" y="493064"/>
                  </a:moveTo>
                  <a:lnTo>
                    <a:pt x="545071" y="493064"/>
                  </a:lnTo>
                  <a:lnTo>
                    <a:pt x="545071" y="389261"/>
                  </a:lnTo>
                  <a:lnTo>
                    <a:pt x="337439" y="389261"/>
                  </a:lnTo>
                  <a:lnTo>
                    <a:pt x="337439" y="493064"/>
                  </a:lnTo>
                  <a:close/>
                </a:path>
                <a:path w="882650" h="571500">
                  <a:moveTo>
                    <a:pt x="0" y="570915"/>
                  </a:moveTo>
                  <a:lnTo>
                    <a:pt x="882459" y="570915"/>
                  </a:lnTo>
                  <a:lnTo>
                    <a:pt x="882459" y="0"/>
                  </a:lnTo>
                  <a:lnTo>
                    <a:pt x="0" y="0"/>
                  </a:lnTo>
                  <a:lnTo>
                    <a:pt x="0" y="570915"/>
                  </a:lnTo>
                  <a:close/>
                </a:path>
              </a:pathLst>
            </a:custGeom>
            <a:ln w="15138">
              <a:solidFill>
                <a:srgbClr val="4470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412479" y="2853283"/>
              <a:ext cx="93003" cy="17084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771256" y="2938652"/>
              <a:ext cx="882650" cy="182245"/>
            </a:xfrm>
            <a:custGeom>
              <a:avLst/>
              <a:gdLst/>
              <a:ahLst/>
              <a:cxnLst/>
              <a:rect l="l" t="t" r="r" b="b"/>
              <a:pathLst>
                <a:path w="882650" h="182244">
                  <a:moveTo>
                    <a:pt x="882396" y="0"/>
                  </a:moveTo>
                  <a:lnTo>
                    <a:pt x="778637" y="0"/>
                  </a:lnTo>
                  <a:lnTo>
                    <a:pt x="778637" y="38988"/>
                  </a:lnTo>
                  <a:lnTo>
                    <a:pt x="771525" y="74549"/>
                  </a:lnTo>
                  <a:lnTo>
                    <a:pt x="752221" y="103377"/>
                  </a:lnTo>
                  <a:lnTo>
                    <a:pt x="723392" y="122682"/>
                  </a:lnTo>
                  <a:lnTo>
                    <a:pt x="687832" y="129794"/>
                  </a:lnTo>
                  <a:lnTo>
                    <a:pt x="652272" y="122682"/>
                  </a:lnTo>
                  <a:lnTo>
                    <a:pt x="623443" y="103377"/>
                  </a:lnTo>
                  <a:lnTo>
                    <a:pt x="604012" y="74549"/>
                  </a:lnTo>
                  <a:lnTo>
                    <a:pt x="596900" y="38988"/>
                  </a:lnTo>
                  <a:lnTo>
                    <a:pt x="596900" y="0"/>
                  </a:lnTo>
                  <a:lnTo>
                    <a:pt x="285496" y="0"/>
                  </a:lnTo>
                  <a:lnTo>
                    <a:pt x="285496" y="38988"/>
                  </a:lnTo>
                  <a:lnTo>
                    <a:pt x="278384" y="74549"/>
                  </a:lnTo>
                  <a:lnTo>
                    <a:pt x="259079" y="103377"/>
                  </a:lnTo>
                  <a:lnTo>
                    <a:pt x="230250" y="122682"/>
                  </a:lnTo>
                  <a:lnTo>
                    <a:pt x="194691" y="129794"/>
                  </a:lnTo>
                  <a:lnTo>
                    <a:pt x="159131" y="122682"/>
                  </a:lnTo>
                  <a:lnTo>
                    <a:pt x="130301" y="103377"/>
                  </a:lnTo>
                  <a:lnTo>
                    <a:pt x="110871" y="74549"/>
                  </a:lnTo>
                  <a:lnTo>
                    <a:pt x="103759" y="38988"/>
                  </a:lnTo>
                  <a:lnTo>
                    <a:pt x="103759" y="0"/>
                  </a:lnTo>
                  <a:lnTo>
                    <a:pt x="0" y="0"/>
                  </a:lnTo>
                  <a:lnTo>
                    <a:pt x="0" y="181737"/>
                  </a:lnTo>
                  <a:lnTo>
                    <a:pt x="882396" y="181737"/>
                  </a:lnTo>
                  <a:lnTo>
                    <a:pt x="882396" y="0"/>
                  </a:lnTo>
                  <a:close/>
                </a:path>
              </a:pathLst>
            </a:custGeom>
            <a:solidFill>
              <a:srgbClr val="4470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771256" y="2938652"/>
              <a:ext cx="882650" cy="182245"/>
            </a:xfrm>
            <a:custGeom>
              <a:avLst/>
              <a:gdLst/>
              <a:ahLst/>
              <a:cxnLst/>
              <a:rect l="l" t="t" r="r" b="b"/>
              <a:pathLst>
                <a:path w="882650" h="182244">
                  <a:moveTo>
                    <a:pt x="778637" y="0"/>
                  </a:moveTo>
                  <a:lnTo>
                    <a:pt x="778637" y="38988"/>
                  </a:lnTo>
                  <a:lnTo>
                    <a:pt x="771525" y="74549"/>
                  </a:lnTo>
                  <a:lnTo>
                    <a:pt x="752221" y="103377"/>
                  </a:lnTo>
                  <a:lnTo>
                    <a:pt x="723392" y="122682"/>
                  </a:lnTo>
                  <a:lnTo>
                    <a:pt x="687832" y="129794"/>
                  </a:lnTo>
                  <a:lnTo>
                    <a:pt x="652272" y="122682"/>
                  </a:lnTo>
                  <a:lnTo>
                    <a:pt x="623443" y="103377"/>
                  </a:lnTo>
                  <a:lnTo>
                    <a:pt x="604012" y="74549"/>
                  </a:lnTo>
                  <a:lnTo>
                    <a:pt x="596900" y="38988"/>
                  </a:lnTo>
                  <a:lnTo>
                    <a:pt x="596900" y="0"/>
                  </a:lnTo>
                  <a:lnTo>
                    <a:pt x="285496" y="0"/>
                  </a:lnTo>
                  <a:lnTo>
                    <a:pt x="285496" y="38988"/>
                  </a:lnTo>
                  <a:lnTo>
                    <a:pt x="278384" y="74549"/>
                  </a:lnTo>
                  <a:lnTo>
                    <a:pt x="259079" y="103377"/>
                  </a:lnTo>
                  <a:lnTo>
                    <a:pt x="230250" y="122682"/>
                  </a:lnTo>
                  <a:lnTo>
                    <a:pt x="194691" y="129794"/>
                  </a:lnTo>
                  <a:lnTo>
                    <a:pt x="159131" y="122682"/>
                  </a:lnTo>
                  <a:lnTo>
                    <a:pt x="130301" y="103377"/>
                  </a:lnTo>
                  <a:lnTo>
                    <a:pt x="110871" y="74549"/>
                  </a:lnTo>
                  <a:lnTo>
                    <a:pt x="103759" y="38988"/>
                  </a:lnTo>
                  <a:lnTo>
                    <a:pt x="103759" y="0"/>
                  </a:lnTo>
                  <a:lnTo>
                    <a:pt x="0" y="0"/>
                  </a:lnTo>
                  <a:lnTo>
                    <a:pt x="0" y="181737"/>
                  </a:lnTo>
                  <a:lnTo>
                    <a:pt x="882396" y="181737"/>
                  </a:lnTo>
                  <a:lnTo>
                    <a:pt x="882396" y="0"/>
                  </a:lnTo>
                  <a:lnTo>
                    <a:pt x="778637" y="0"/>
                  </a:lnTo>
                  <a:close/>
                </a:path>
              </a:pathLst>
            </a:custGeom>
            <a:ln w="15138">
              <a:solidFill>
                <a:srgbClr val="4470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580375" y="2670047"/>
              <a:ext cx="1260475" cy="1259205"/>
            </a:xfrm>
            <a:custGeom>
              <a:avLst/>
              <a:gdLst/>
              <a:ahLst/>
              <a:cxnLst/>
              <a:rect l="l" t="t" r="r" b="b"/>
              <a:pathLst>
                <a:path w="1260475" h="1259204">
                  <a:moveTo>
                    <a:pt x="0" y="1258824"/>
                  </a:moveTo>
                  <a:lnTo>
                    <a:pt x="1260348" y="1258824"/>
                  </a:lnTo>
                  <a:lnTo>
                    <a:pt x="1260348" y="0"/>
                  </a:lnTo>
                  <a:lnTo>
                    <a:pt x="0" y="0"/>
                  </a:lnTo>
                  <a:lnTo>
                    <a:pt x="0" y="1258824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6865366" y="5049773"/>
            <a:ext cx="267017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NEXT</a:t>
            </a:r>
            <a:r>
              <a:rPr sz="1500" spc="-6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>
                <a:solidFill>
                  <a:srgbClr val="FFFFFF"/>
                </a:solidFill>
                <a:latin typeface="Calibri"/>
                <a:cs typeface="Calibri"/>
              </a:rPr>
              <a:t>LECTURE</a:t>
            </a:r>
            <a:r>
              <a:rPr sz="1500" spc="-6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FEB</a:t>
            </a:r>
            <a:r>
              <a:rPr sz="15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>
                <a:solidFill>
                  <a:srgbClr val="FFFFFF"/>
                </a:solidFill>
                <a:latin typeface="Calibri"/>
                <a:cs typeface="Calibri"/>
              </a:rPr>
              <a:t>6</a:t>
            </a:r>
            <a:r>
              <a:rPr sz="1500" baseline="19444">
                <a:solidFill>
                  <a:srgbClr val="FFFFFF"/>
                </a:solidFill>
                <a:latin typeface="Calibri"/>
                <a:cs typeface="Calibri"/>
              </a:rPr>
              <a:t>TH</a:t>
            </a:r>
            <a:r>
              <a:rPr sz="1500" spc="142" baseline="19444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35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500" spc="-6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>
                <a:solidFill>
                  <a:srgbClr val="FFFFFF"/>
                </a:solidFill>
                <a:latin typeface="Calibri"/>
                <a:cs typeface="Calibri"/>
              </a:rPr>
              <a:t>1:30PM</a:t>
            </a:r>
            <a:endParaRPr sz="1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VTI">
  <a:themeElements>
    <a:clrScheme name="AnalogousFromDarkSeedRightStep">
      <a:dk1>
        <a:srgbClr val="000000"/>
      </a:dk1>
      <a:lt1>
        <a:srgbClr val="FFFFFF"/>
      </a:lt1>
      <a:dk2>
        <a:srgbClr val="413324"/>
      </a:dk2>
      <a:lt2>
        <a:srgbClr val="E3E8E2"/>
      </a:lt2>
      <a:accent1>
        <a:srgbClr val="B24DC3"/>
      </a:accent1>
      <a:accent2>
        <a:srgbClr val="B13B92"/>
      </a:accent2>
      <a:accent3>
        <a:srgbClr val="C34D72"/>
      </a:accent3>
      <a:accent4>
        <a:srgbClr val="B1473B"/>
      </a:accent4>
      <a:accent5>
        <a:srgbClr val="C38A4D"/>
      </a:accent5>
      <a:accent6>
        <a:srgbClr val="AEA63A"/>
      </a:accent6>
      <a:hlink>
        <a:srgbClr val="3C8AB4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23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Office Theme</vt:lpstr>
      <vt:lpstr>SavonVTI</vt:lpstr>
      <vt:lpstr>The Changing Business Environment BMBM4010</vt:lpstr>
      <vt:lpstr>Module Overview</vt:lpstr>
      <vt:lpstr>Learning Objectives</vt:lpstr>
      <vt:lpstr>What is a Business Environment?</vt:lpstr>
      <vt:lpstr>Types of Business Environments</vt:lpstr>
      <vt:lpstr>The Dynamic Nature of Business Environments</vt:lpstr>
      <vt:lpstr>PowerPoint Presentation</vt:lpstr>
      <vt:lpstr>International Relations: Trade agreements and diplomatic relations impact.</vt:lpstr>
      <vt:lpstr>Economic Indicators: GDP growth, inflation rates, economic cycles.</vt:lpstr>
      <vt:lpstr>Social Factors</vt:lpstr>
      <vt:lpstr>PowerPoint Presentation</vt:lpstr>
      <vt:lpstr>Employment Law: Impact on hiring practices and workplace policies.</vt:lpstr>
      <vt:lpstr>Environmental Factors</vt:lpstr>
      <vt:lpstr>Break Time 15 mins</vt:lpstr>
      <vt:lpstr>Activity: PESTLE in Action</vt:lpstr>
      <vt:lpstr>Activity Debrief</vt:lpstr>
      <vt:lpstr>Microeconomics in Business</vt:lpstr>
      <vt:lpstr>Macroeconomics in Business</vt:lpstr>
      <vt:lpstr>Microeconomic Factors</vt:lpstr>
      <vt:lpstr>Macroeconomic Trends</vt:lpstr>
      <vt:lpstr>Globalisation and Business Environments</vt:lpstr>
      <vt:lpstr>Summary of Today's Session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Business Environment</dc:title>
  <dc:creator>Christopher Rogers</dc:creator>
  <cp:revision>1</cp:revision>
  <dcterms:created xsi:type="dcterms:W3CDTF">2026-01-19T09:39:44Z</dcterms:created>
  <dcterms:modified xsi:type="dcterms:W3CDTF">2026-01-20T10:10:05Z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2025-02-09T00:00:00Z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2026-01-19T00:00:00Z</vt:filetime>
  </property>
  <property fmtid="{D5CDD505-2E9C-101B-9397-08002B2CF9AE}" pid="5" name="Producer">
    <vt:lpwstr>Microsoft® PowerPoint® for Microsoft 365</vt:lpwstr>
  </property>
</Properties>
</file>