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48" r:id="rId1"/>
  </p:sldMasterIdLst>
  <p:notesMasterIdLst>
    <p:notesMasterId r:id="rId16"/>
  </p:notesMasterIdLst>
  <p:sldIdLst>
    <p:sldId id="270"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2" autoAdjust="0"/>
    <p:restoredTop sz="94660"/>
  </p:normalViewPr>
  <p:slideViewPr>
    <p:cSldViewPr snapToGrid="0">
      <p:cViewPr varScale="1">
        <p:scale>
          <a:sx n="68" d="100"/>
          <a:sy n="68" d="100"/>
        </p:scale>
        <p:origin x="81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48733"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1048734"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3DE318A-4CE2-4191-AFD6-468AE2051A2A}" type="datetimeFigureOut">
              <a:rPr lang="en-IN" smtClean="0"/>
              <a:t>23-07-2024</a:t>
            </a:fld>
            <a:endParaRPr lang="en-IN"/>
          </a:p>
        </p:txBody>
      </p:sp>
      <p:sp>
        <p:nvSpPr>
          <p:cNvPr id="1048735"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1048736"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1048737"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1048738"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1EDE33-044B-4842-A136-CC445399E59E}" type="slidenum">
              <a:rPr lang="en-IN" smtClean="0"/>
              <a:t>‹#›</a:t>
            </a:fld>
            <a:endParaRPr lang="en-IN"/>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95" name="Slide Image Placeholder 1"/>
          <p:cNvSpPr>
            <a:spLocks noGrp="1" noRot="1" noChangeAspect="1"/>
          </p:cNvSpPr>
          <p:nvPr>
            <p:ph type="sldImg"/>
          </p:nvPr>
        </p:nvSpPr>
        <p:spPr/>
      </p:sp>
      <p:sp>
        <p:nvSpPr>
          <p:cNvPr id="1048596"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r>
              <a:rPr lang="en-GB" sz="1800" dirty="0">
                <a:effectLst/>
                <a:latin typeface="Times New Roman" panose="02020603050405020304" pitchFamily="18" charset="0"/>
                <a:ea typeface="Times New Roman" panose="02020603050405020304" pitchFamily="18" charset="0"/>
              </a:rPr>
              <a:t>Each organisation requires a particular set of skills from its employees to run all its operations; based on such needs of skill set, a company analyses the available skills among new and existing employees. Based on those lacks, line managers in an organisation provide employees with such programs to increase their knowledge and skills. Hence, this study looks into the way technology-based training programmes benefit employees. </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1048597" name="Slide Number Placeholder 3"/>
          <p:cNvSpPr>
            <a:spLocks noGrp="1"/>
          </p:cNvSpPr>
          <p:nvPr>
            <p:ph type="sldNum" sz="quarter" idx="5"/>
          </p:nvPr>
        </p:nvSpPr>
        <p:spPr/>
        <p:txBody>
          <a:bodyPr/>
          <a:lstStyle/>
          <a:p>
            <a:fld id="{051EDE33-044B-4842-A136-CC445399E59E}" type="slidenum">
              <a:rPr lang="en-IN" smtClean="0"/>
              <a:t>3</a:t>
            </a:fld>
            <a:endParaRPr lang="en-IN"/>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00" name="Slide Image Placeholder 1"/>
          <p:cNvSpPr>
            <a:spLocks noGrp="1" noRot="1" noChangeAspect="1"/>
          </p:cNvSpPr>
          <p:nvPr>
            <p:ph type="sldImg"/>
          </p:nvPr>
        </p:nvSpPr>
        <p:spPr/>
      </p:sp>
      <p:sp>
        <p:nvSpPr>
          <p:cNvPr id="1048601"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r>
              <a:rPr lang="en-GB" sz="1800" dirty="0">
                <a:effectLst/>
                <a:latin typeface="Times New Roman" panose="02020603050405020304" pitchFamily="18" charset="0"/>
                <a:ea typeface="Times New Roman" panose="02020603050405020304" pitchFamily="18" charset="0"/>
              </a:rPr>
              <a:t>In order to enhance the skills and knowledge of employees, training and education programmes are crucial. These develop their personal and professional abilities, which increases their career opportunities. As a result, employees find their benefits in their organisation and are motivated to be engaged in organisational operations. In other words, these increase employee loyalty, as well as their working standard and quality. </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1048602" name="Slide Number Placeholder 3"/>
          <p:cNvSpPr>
            <a:spLocks noGrp="1"/>
          </p:cNvSpPr>
          <p:nvPr>
            <p:ph type="sldNum" sz="quarter" idx="5"/>
          </p:nvPr>
        </p:nvSpPr>
        <p:spPr/>
        <p:txBody>
          <a:bodyPr/>
          <a:lstStyle/>
          <a:p>
            <a:fld id="{051EDE33-044B-4842-A136-CC445399E59E}" type="slidenum">
              <a:rPr lang="en-IN" smtClean="0"/>
              <a:t>4</a:t>
            </a:fld>
            <a:endParaRPr lang="en-IN"/>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05" name="Slide Image Placeholder 1"/>
          <p:cNvSpPr>
            <a:spLocks noGrp="1" noRot="1" noChangeAspect="1"/>
          </p:cNvSpPr>
          <p:nvPr>
            <p:ph type="sldImg"/>
          </p:nvPr>
        </p:nvSpPr>
        <p:spPr/>
      </p:sp>
      <p:sp>
        <p:nvSpPr>
          <p:cNvPr id="1048606"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r>
              <a:rPr lang="en-GB" sz="1800" dirty="0">
                <a:effectLst/>
                <a:latin typeface="Times New Roman" panose="02020603050405020304" pitchFamily="18" charset="0"/>
                <a:ea typeface="Times New Roman" panose="02020603050405020304" pitchFamily="18" charset="0"/>
              </a:rPr>
              <a:t>All these technologies are beneficial for the development of the training processes. Increasing connectivity with managers and employees or team members promotes high-quality performance based on organisational needs. </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1048607" name="Slide Number Placeholder 3"/>
          <p:cNvSpPr>
            <a:spLocks noGrp="1"/>
          </p:cNvSpPr>
          <p:nvPr>
            <p:ph type="sldNum" sz="quarter" idx="5"/>
          </p:nvPr>
        </p:nvSpPr>
        <p:spPr/>
        <p:txBody>
          <a:bodyPr/>
          <a:lstStyle/>
          <a:p>
            <a:fld id="{051EDE33-044B-4842-A136-CC445399E59E}" type="slidenum">
              <a:rPr lang="en-IN" smtClean="0"/>
              <a:t>5</a:t>
            </a:fld>
            <a:endParaRPr lang="en-IN"/>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10" name="Slide Image Placeholder 1"/>
          <p:cNvSpPr>
            <a:spLocks noGrp="1" noRot="1" noChangeAspect="1"/>
          </p:cNvSpPr>
          <p:nvPr>
            <p:ph type="sldImg"/>
          </p:nvPr>
        </p:nvSpPr>
        <p:spPr/>
      </p:sp>
      <p:sp>
        <p:nvSpPr>
          <p:cNvPr id="1048611"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r>
              <a:rPr lang="en-GB" sz="1800" dirty="0">
                <a:effectLst/>
                <a:latin typeface="Times New Roman" panose="02020603050405020304" pitchFamily="18" charset="0"/>
                <a:ea typeface="Times New Roman" panose="02020603050405020304" pitchFamily="18" charset="0"/>
              </a:rPr>
              <a:t>Virtual training and learning processes are beneficial for the development of the training process. The line managers can put, store and secure data easily for future use and assessment. These give them crucial insight into the skills gaps of employees so that they can implement proper training and development programmes based on organisational needs.</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1048612" name="Slide Number Placeholder 3"/>
          <p:cNvSpPr>
            <a:spLocks noGrp="1"/>
          </p:cNvSpPr>
          <p:nvPr>
            <p:ph type="sldNum" sz="quarter" idx="5"/>
          </p:nvPr>
        </p:nvSpPr>
        <p:spPr/>
        <p:txBody>
          <a:bodyPr/>
          <a:lstStyle/>
          <a:p>
            <a:fld id="{051EDE33-044B-4842-A136-CC445399E59E}" type="slidenum">
              <a:rPr lang="en-IN" smtClean="0"/>
              <a:t>6</a:t>
            </a:fld>
            <a:endParaRPr lang="en-IN"/>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15" name="Slide Image Placeholder 1"/>
          <p:cNvSpPr>
            <a:spLocks noGrp="1" noRot="1" noChangeAspect="1"/>
          </p:cNvSpPr>
          <p:nvPr>
            <p:ph type="sldImg"/>
          </p:nvPr>
        </p:nvSpPr>
        <p:spPr/>
      </p:sp>
      <p:sp>
        <p:nvSpPr>
          <p:cNvPr id="1048616"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r>
              <a:rPr lang="en-GB" sz="1800" dirty="0">
                <a:effectLst/>
                <a:latin typeface="Times New Roman" panose="02020603050405020304" pitchFamily="18" charset="0"/>
                <a:ea typeface="Times New Roman" panose="02020603050405020304" pitchFamily="18" charset="0"/>
              </a:rPr>
              <a:t>Technology-based training programmes can be implemented based on work and organisational needs. Work-based KPIs can be monitored through advanced technologies. Real-life projection is crucial to increase employee’s knowledge of actual situations and real-world demands. </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1048617" name="Slide Number Placeholder 3"/>
          <p:cNvSpPr>
            <a:spLocks noGrp="1"/>
          </p:cNvSpPr>
          <p:nvPr>
            <p:ph type="sldNum" sz="quarter" idx="5"/>
          </p:nvPr>
        </p:nvSpPr>
        <p:spPr/>
        <p:txBody>
          <a:bodyPr/>
          <a:lstStyle/>
          <a:p>
            <a:fld id="{051EDE33-044B-4842-A136-CC445399E59E}" type="slidenum">
              <a:rPr lang="en-IN" smtClean="0"/>
              <a:t>7</a:t>
            </a:fld>
            <a:endParaRPr lang="en-IN"/>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20" name="Slide Image Placeholder 1"/>
          <p:cNvSpPr>
            <a:spLocks noGrp="1" noRot="1" noChangeAspect="1"/>
          </p:cNvSpPr>
          <p:nvPr>
            <p:ph type="sldImg"/>
          </p:nvPr>
        </p:nvSpPr>
        <p:spPr/>
      </p:sp>
      <p:sp>
        <p:nvSpPr>
          <p:cNvPr id="1048621"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r>
              <a:rPr lang="en-GB" sz="1800" dirty="0">
                <a:effectLst/>
                <a:latin typeface="Times New Roman" panose="02020603050405020304" pitchFamily="18" charset="0"/>
                <a:ea typeface="Times New Roman" panose="02020603050405020304" pitchFamily="18" charset="0"/>
              </a:rPr>
              <a:t>Google implemented a Google could platform to provide employees with proper knowledge and advance their professional journey. Its virtual lab increases direct practical experience, which enhances their knowledge based on the needs and requirements. Managing digital credentials among employees and managers is another benefit for talent management. </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1048622" name="Slide Number Placeholder 3"/>
          <p:cNvSpPr>
            <a:spLocks noGrp="1"/>
          </p:cNvSpPr>
          <p:nvPr>
            <p:ph type="sldNum" sz="quarter" idx="5"/>
          </p:nvPr>
        </p:nvSpPr>
        <p:spPr/>
        <p:txBody>
          <a:bodyPr/>
          <a:lstStyle/>
          <a:p>
            <a:fld id="{051EDE33-044B-4842-A136-CC445399E59E}" type="slidenum">
              <a:rPr lang="en-IN" smtClean="0"/>
              <a:t>8</a:t>
            </a:fld>
            <a:endParaRPr lang="en-IN"/>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25" name="Slide Image Placeholder 1"/>
          <p:cNvSpPr>
            <a:spLocks noGrp="1" noRot="1" noChangeAspect="1"/>
          </p:cNvSpPr>
          <p:nvPr>
            <p:ph type="sldImg"/>
          </p:nvPr>
        </p:nvSpPr>
        <p:spPr/>
      </p:sp>
      <p:sp>
        <p:nvSpPr>
          <p:cNvPr id="1048626"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r>
              <a:rPr lang="en-GB" sz="1800" dirty="0">
                <a:solidFill>
                  <a:srgbClr val="161616"/>
                </a:solidFill>
                <a:effectLst/>
                <a:highlight>
                  <a:srgbClr val="FFFFFF"/>
                </a:highlight>
                <a:latin typeface="Times New Roman" panose="02020603050405020304" pitchFamily="18" charset="0"/>
                <a:ea typeface="Times New Roman" panose="02020603050405020304" pitchFamily="18" charset="0"/>
              </a:rPr>
              <a:t>IBM </a:t>
            </a:r>
            <a:r>
              <a:rPr lang="en-GB" sz="1800" dirty="0" err="1">
                <a:solidFill>
                  <a:srgbClr val="161616"/>
                </a:solidFill>
                <a:effectLst/>
                <a:highlight>
                  <a:srgbClr val="FFFFFF"/>
                </a:highlight>
                <a:latin typeface="Times New Roman" panose="02020603050405020304" pitchFamily="18" charset="0"/>
                <a:ea typeface="Times New Roman" panose="02020603050405020304" pitchFamily="18" charset="0"/>
              </a:rPr>
              <a:t>SkillBuild</a:t>
            </a:r>
            <a:r>
              <a:rPr lang="en-GB" sz="1800" dirty="0">
                <a:solidFill>
                  <a:srgbClr val="161616"/>
                </a:solidFill>
                <a:effectLst/>
                <a:highlight>
                  <a:srgbClr val="FFFFFF"/>
                </a:highlight>
                <a:latin typeface="Times New Roman" panose="02020603050405020304" pitchFamily="18" charset="0"/>
                <a:ea typeface="Times New Roman" panose="02020603050405020304" pitchFamily="18" charset="0"/>
              </a:rPr>
              <a:t> trains students and employees for the most important technology cloud computing to increase their professional skills and employability. </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1048627" name="Slide Number Placeholder 3"/>
          <p:cNvSpPr>
            <a:spLocks noGrp="1"/>
          </p:cNvSpPr>
          <p:nvPr>
            <p:ph type="sldNum" sz="quarter" idx="5"/>
          </p:nvPr>
        </p:nvSpPr>
        <p:spPr/>
        <p:txBody>
          <a:bodyPr/>
          <a:lstStyle/>
          <a:p>
            <a:fld id="{051EDE33-044B-4842-A136-CC445399E59E}" type="slidenum">
              <a:rPr lang="en-IN" smtClean="0"/>
              <a:t>9</a:t>
            </a:fld>
            <a:endParaRPr lang="en-IN"/>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30" name="Slide Image Placeholder 1"/>
          <p:cNvSpPr>
            <a:spLocks noGrp="1" noRot="1" noChangeAspect="1"/>
          </p:cNvSpPr>
          <p:nvPr>
            <p:ph type="sldImg"/>
          </p:nvPr>
        </p:nvSpPr>
        <p:spPr/>
      </p:sp>
      <p:sp>
        <p:nvSpPr>
          <p:cNvPr id="1048631" name="Notes Placeholder 2"/>
          <p:cNvSpPr>
            <a:spLocks noGrp="1"/>
          </p:cNvSpPr>
          <p:nvPr>
            <p:ph type="body" idx="1"/>
          </p:nvPr>
        </p:nvSpPr>
        <p:spPr/>
        <p:txBody>
          <a:bodyPr/>
          <a:lstStyle/>
          <a:p>
            <a:pPr algn="just">
              <a:lnSpc>
                <a:spcPct val="150000"/>
              </a:lnSpc>
            </a:pPr>
            <a:r>
              <a:rPr lang="en-GB" sz="1800" dirty="0">
                <a:effectLst/>
                <a:highlight>
                  <a:srgbClr val="FFFFFF"/>
                </a:highlight>
                <a:latin typeface="Times New Roman" panose="02020603050405020304" pitchFamily="18" charset="0"/>
                <a:ea typeface="Times New Roman" panose="02020603050405020304" pitchFamily="18" charset="0"/>
              </a:rPr>
              <a:t>Microsoft Learn is provided by Microsoft; this training programme enhances technical skills and influences the trainee’s career goals. The interactive learning path promotes the successful use of resources. Developed technical skills are crucial for the development of career opportunities for students or trainees. </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1048632" name="Slide Number Placeholder 3"/>
          <p:cNvSpPr>
            <a:spLocks noGrp="1"/>
          </p:cNvSpPr>
          <p:nvPr>
            <p:ph type="sldNum" sz="quarter" idx="5"/>
          </p:nvPr>
        </p:nvSpPr>
        <p:spPr/>
        <p:txBody>
          <a:bodyPr/>
          <a:lstStyle/>
          <a:p>
            <a:fld id="{051EDE33-044B-4842-A136-CC445399E59E}" type="slidenum">
              <a:rPr lang="en-IN" smtClean="0"/>
              <a:t>10</a:t>
            </a:fld>
            <a:endParaRPr lang="en-IN"/>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35" name="Slide Image Placeholder 1"/>
          <p:cNvSpPr>
            <a:spLocks noGrp="1" noRot="1" noChangeAspect="1"/>
          </p:cNvSpPr>
          <p:nvPr>
            <p:ph type="sldImg"/>
          </p:nvPr>
        </p:nvSpPr>
        <p:spPr/>
      </p:sp>
      <p:sp>
        <p:nvSpPr>
          <p:cNvPr id="1048636"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r>
              <a:rPr lang="en-GB" sz="1800" dirty="0">
                <a:effectLst/>
                <a:latin typeface="Times New Roman" panose="02020603050405020304" pitchFamily="18" charset="0"/>
                <a:ea typeface="Times New Roman" panose="02020603050405020304" pitchFamily="18" charset="0"/>
              </a:rPr>
              <a:t>Amazon provides </a:t>
            </a:r>
            <a:r>
              <a:rPr lang="en-GB" sz="1800" dirty="0">
                <a:effectLst/>
                <a:highlight>
                  <a:srgbClr val="FFFFFF"/>
                </a:highlight>
                <a:latin typeface="Times New Roman" panose="02020603050405020304" pitchFamily="18" charset="0"/>
                <a:ea typeface="Times New Roman" panose="02020603050405020304" pitchFamily="18" charset="0"/>
              </a:rPr>
              <a:t>Amazon AWS training and certification programmes to enhance skills and knowledge. Apart from employees, students can also take training in using these technologies to increase their skills and job opportunities. </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1048637" name="Slide Number Placeholder 3"/>
          <p:cNvSpPr>
            <a:spLocks noGrp="1"/>
          </p:cNvSpPr>
          <p:nvPr>
            <p:ph type="sldNum" sz="quarter" idx="5"/>
          </p:nvPr>
        </p:nvSpPr>
        <p:spPr/>
        <p:txBody>
          <a:bodyPr/>
          <a:lstStyle/>
          <a:p>
            <a:fld id="{051EDE33-044B-4842-A136-CC445399E59E}" type="slidenum">
              <a:rPr lang="en-IN" smtClean="0"/>
              <a:t>11</a:t>
            </a:fld>
            <a:endParaRPr lang="en-IN"/>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40" name="Slide Image Placeholder 1"/>
          <p:cNvSpPr>
            <a:spLocks noGrp="1" noRot="1" noChangeAspect="1"/>
          </p:cNvSpPr>
          <p:nvPr>
            <p:ph type="sldImg"/>
          </p:nvPr>
        </p:nvSpPr>
        <p:spPr/>
      </p:sp>
      <p:sp>
        <p:nvSpPr>
          <p:cNvPr id="1048641"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r>
              <a:rPr lang="en-GB" sz="1800" dirty="0">
                <a:effectLst/>
                <a:latin typeface="Times New Roman" panose="02020603050405020304" pitchFamily="18" charset="0"/>
                <a:ea typeface="Times New Roman" panose="02020603050405020304" pitchFamily="18" charset="0"/>
              </a:rPr>
              <a:t>Due to the technological advancement of the present era, people need to know the proper use of technology. For this reason, technology-based training will be crucial. Hence, it is necessary to promote flexible and need-based training. Work-based and employee-need-based training processes in Google, IBM, Microsoft, and Amazon help both existing and future employees to enhance their career paths and increase job opportunities. </a:t>
            </a:r>
            <a:br>
              <a:rPr lang="en-GB" sz="1800" dirty="0">
                <a:effectLst/>
                <a:latin typeface="Times New Roman" panose="02020603050405020304" pitchFamily="18" charset="0"/>
                <a:ea typeface="Times New Roman" panose="02020603050405020304" pitchFamily="18" charset="0"/>
              </a:rPr>
            </a:b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1048642" name="Slide Number Placeholder 3"/>
          <p:cNvSpPr>
            <a:spLocks noGrp="1"/>
          </p:cNvSpPr>
          <p:nvPr>
            <p:ph type="sldNum" sz="quarter" idx="5"/>
          </p:nvPr>
        </p:nvSpPr>
        <p:spPr/>
        <p:txBody>
          <a:bodyPr/>
          <a:lstStyle/>
          <a:p>
            <a:fld id="{051EDE33-044B-4842-A136-CC445399E59E}" type="slidenum">
              <a:rPr lang="en-IN" smtClean="0"/>
              <a:t>12</a:t>
            </a:fld>
            <a:endParaRPr lang="en-IN"/>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45" name="Slide Image Placeholder 1"/>
          <p:cNvSpPr>
            <a:spLocks noGrp="1" noRot="1" noChangeAspect="1"/>
          </p:cNvSpPr>
          <p:nvPr>
            <p:ph type="sldImg"/>
          </p:nvPr>
        </p:nvSpPr>
        <p:spPr/>
      </p:sp>
      <p:sp>
        <p:nvSpPr>
          <p:cNvPr id="1048646" name="Notes Placeholder 2"/>
          <p:cNvSpPr>
            <a:spLocks noGrp="1"/>
          </p:cNvSpPr>
          <p:nvPr>
            <p:ph type="body" idx="1"/>
          </p:nvPr>
        </p:nvSpPr>
        <p:spPr/>
        <p:txBody>
          <a:bodyPr/>
          <a:lstStyle/>
          <a:p>
            <a:endParaRPr lang="en-IN" dirty="0"/>
          </a:p>
        </p:txBody>
      </p:sp>
      <p:sp>
        <p:nvSpPr>
          <p:cNvPr id="1048647" name="Slide Number Placeholder 3"/>
          <p:cNvSpPr>
            <a:spLocks noGrp="1"/>
          </p:cNvSpPr>
          <p:nvPr>
            <p:ph type="sldNum" sz="quarter" idx="5"/>
          </p:nvPr>
        </p:nvSpPr>
        <p:spPr/>
        <p:txBody>
          <a:bodyPr/>
          <a:lstStyle/>
          <a:p>
            <a:fld id="{051EDE33-044B-4842-A136-CC445399E59E}" type="slidenum">
              <a:rPr lang="en-IN" smtClean="0"/>
              <a:t>13</a:t>
            </a:fld>
            <a:endParaRPr lang="en-IN"/>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2097152" name="Picture 6" descr="Celestia-R1---OverlayTitleHD.png"/>
          <p:cNvPicPr>
            <a:picLocks noChangeAspect="1"/>
          </p:cNvPicPr>
          <p:nvPr/>
        </p:nvPicPr>
        <p:blipFill>
          <a:blip r:embed="rId2"/>
          <a:stretch>
            <a:fillRect/>
          </a:stretch>
        </p:blipFill>
        <p:spPr>
          <a:xfrm>
            <a:off x="0" y="0"/>
            <a:ext cx="12188825" cy="6856214"/>
          </a:xfrm>
          <a:prstGeom prst="rect">
            <a:avLst/>
          </a:prstGeom>
        </p:spPr>
      </p:pic>
      <p:sp>
        <p:nvSpPr>
          <p:cNvPr id="1048581"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endParaRPr lang="en-US" dirty="0"/>
          </a:p>
        </p:txBody>
      </p:sp>
      <p:sp>
        <p:nvSpPr>
          <p:cNvPr id="1048582"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048583"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t>7/23/2024</a:t>
            </a:fld>
            <a:endParaRPr lang="en-US" dirty="0"/>
          </a:p>
        </p:txBody>
      </p:sp>
      <p:sp>
        <p:nvSpPr>
          <p:cNvPr id="1048584" name="Footer Placeholder 4"/>
          <p:cNvSpPr>
            <a:spLocks noGrp="1"/>
          </p:cNvSpPr>
          <p:nvPr>
            <p:ph type="ftr" sz="quarter" idx="11"/>
          </p:nvPr>
        </p:nvSpPr>
        <p:spPr>
          <a:xfrm>
            <a:off x="3962399" y="5870575"/>
            <a:ext cx="4893958" cy="377825"/>
          </a:xfrm>
        </p:spPr>
        <p:txBody>
          <a:bodyPr/>
          <a:lstStyle/>
          <a:p>
            <a:endParaRPr lang="en-US" dirty="0"/>
          </a:p>
        </p:txBody>
      </p:sp>
      <p:sp>
        <p:nvSpPr>
          <p:cNvPr id="1048585"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2097174" name="Picture 6" descr="Celestia-R1---OverlayContentHD.png"/>
          <p:cNvPicPr>
            <a:picLocks noChangeAspect="1"/>
          </p:cNvPicPr>
          <p:nvPr/>
        </p:nvPicPr>
        <p:blipFill>
          <a:blip r:embed="rId2"/>
          <a:stretch>
            <a:fillRect/>
          </a:stretch>
        </p:blipFill>
        <p:spPr>
          <a:xfrm>
            <a:off x="0" y="0"/>
            <a:ext cx="12188825" cy="6856214"/>
          </a:xfrm>
          <a:prstGeom prst="rect">
            <a:avLst/>
          </a:prstGeom>
        </p:spPr>
      </p:pic>
      <p:sp>
        <p:nvSpPr>
          <p:cNvPr id="1048703" name="Title 1"/>
          <p:cNvSpPr>
            <a:spLocks noGrp="1"/>
          </p:cNvSpPr>
          <p:nvPr>
            <p:ph type="title"/>
          </p:nvPr>
        </p:nvSpPr>
        <p:spPr/>
        <p:txBody>
          <a:bodyPr/>
          <a:lstStyle/>
          <a:p>
            <a:r>
              <a:rPr lang="en-US"/>
              <a:t>Click to edit Master title style</a:t>
            </a:r>
            <a:endParaRPr lang="en-US" dirty="0"/>
          </a:p>
        </p:txBody>
      </p:sp>
      <p:sp>
        <p:nvSpPr>
          <p:cNvPr id="1048704"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48705" name="Date Placeholder 3"/>
          <p:cNvSpPr>
            <a:spLocks noGrp="1"/>
          </p:cNvSpPr>
          <p:nvPr>
            <p:ph type="dt" sz="half" idx="10"/>
          </p:nvPr>
        </p:nvSpPr>
        <p:spPr/>
        <p:txBody>
          <a:bodyPr/>
          <a:lstStyle/>
          <a:p>
            <a:fld id="{B61BEF0D-F0BB-DE4B-95CE-6DB70DBA9567}" type="datetimeFigureOut">
              <a:rPr lang="en-US" dirty="0"/>
              <a:t>7/23/2024</a:t>
            </a:fld>
            <a:endParaRPr lang="en-US" dirty="0"/>
          </a:p>
        </p:txBody>
      </p:sp>
      <p:sp>
        <p:nvSpPr>
          <p:cNvPr id="1048706" name="Footer Placeholder 4"/>
          <p:cNvSpPr>
            <a:spLocks noGrp="1"/>
          </p:cNvSpPr>
          <p:nvPr>
            <p:ph type="ftr" sz="quarter" idx="11"/>
          </p:nvPr>
        </p:nvSpPr>
        <p:spPr/>
        <p:txBody>
          <a:bodyPr/>
          <a:lstStyle/>
          <a:p>
            <a:endParaRPr lang="en-US" dirty="0"/>
          </a:p>
        </p:txBody>
      </p:sp>
      <p:sp>
        <p:nvSpPr>
          <p:cNvPr id="1048707" name="Slide Number Placeholder 5"/>
          <p:cNvSpPr>
            <a:spLocks noGrp="1"/>
          </p:cNvSpPr>
          <p:nvPr>
            <p:ph type="sldNum" sz="quarter" idx="12"/>
          </p:nvPr>
        </p:nvSpPr>
        <p:spPr/>
        <p:txBody>
          <a:bodyPr/>
          <a:lstStyle/>
          <a:p>
            <a:fld id="{D57F1E4F-1CFF-5643-939E-217C01CD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2097170" name="Picture 6" descr="Celestia-R1---OverlayContentHD.png"/>
          <p:cNvPicPr>
            <a:picLocks noChangeAspect="1"/>
          </p:cNvPicPr>
          <p:nvPr/>
        </p:nvPicPr>
        <p:blipFill>
          <a:blip r:embed="rId2"/>
          <a:stretch>
            <a:fillRect/>
          </a:stretch>
        </p:blipFill>
        <p:spPr>
          <a:xfrm>
            <a:off x="0" y="0"/>
            <a:ext cx="12188825" cy="6856214"/>
          </a:xfrm>
          <a:prstGeom prst="rect">
            <a:avLst/>
          </a:prstGeom>
        </p:spPr>
      </p:pic>
      <p:sp>
        <p:nvSpPr>
          <p:cNvPr id="1048674"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endParaRPr lang="en-US" dirty="0"/>
          </a:p>
        </p:txBody>
      </p:sp>
      <p:sp>
        <p:nvSpPr>
          <p:cNvPr id="1048675"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1048676" name="Date Placeholder 3"/>
          <p:cNvSpPr>
            <a:spLocks noGrp="1"/>
          </p:cNvSpPr>
          <p:nvPr>
            <p:ph type="dt" sz="half" idx="10"/>
          </p:nvPr>
        </p:nvSpPr>
        <p:spPr/>
        <p:txBody>
          <a:bodyPr/>
          <a:lstStyle/>
          <a:p>
            <a:fld id="{B61BEF0D-F0BB-DE4B-95CE-6DB70DBA9567}" type="datetimeFigureOut">
              <a:rPr lang="en-US" dirty="0"/>
              <a:t>7/23/2024</a:t>
            </a:fld>
            <a:endParaRPr lang="en-US" dirty="0"/>
          </a:p>
        </p:txBody>
      </p:sp>
      <p:sp>
        <p:nvSpPr>
          <p:cNvPr id="1048677" name="Footer Placeholder 4"/>
          <p:cNvSpPr>
            <a:spLocks noGrp="1"/>
          </p:cNvSpPr>
          <p:nvPr>
            <p:ph type="ftr" sz="quarter" idx="11"/>
          </p:nvPr>
        </p:nvSpPr>
        <p:spPr/>
        <p:txBody>
          <a:bodyPr/>
          <a:lstStyle/>
          <a:p>
            <a:endParaRPr lang="en-US" dirty="0"/>
          </a:p>
        </p:txBody>
      </p:sp>
      <p:sp>
        <p:nvSpPr>
          <p:cNvPr id="1048678" name="Slide Number Placeholder 5"/>
          <p:cNvSpPr>
            <a:spLocks noGrp="1"/>
          </p:cNvSpPr>
          <p:nvPr>
            <p:ph type="sldNum" sz="quarter" idx="12"/>
          </p:nvPr>
        </p:nvSpPr>
        <p:spPr/>
        <p:txBody>
          <a:bodyPr/>
          <a:lstStyle/>
          <a:p>
            <a:fld id="{D57F1E4F-1CFF-5643-939E-217C01CD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2097153" name="Picture 7" descr="Celestia-R1---OverlayContentHD.png"/>
          <p:cNvPicPr>
            <a:picLocks noChangeAspect="1"/>
          </p:cNvPicPr>
          <p:nvPr/>
        </p:nvPicPr>
        <p:blipFill>
          <a:blip r:embed="rId2"/>
          <a:stretch>
            <a:fillRect/>
          </a:stretch>
        </p:blipFill>
        <p:spPr>
          <a:xfrm>
            <a:off x="0" y="0"/>
            <a:ext cx="12188825" cy="6856214"/>
          </a:xfrm>
          <a:prstGeom prst="rect">
            <a:avLst/>
          </a:prstGeom>
        </p:spPr>
      </p:pic>
      <p:sp>
        <p:nvSpPr>
          <p:cNvPr id="1048587" name="Title 1"/>
          <p:cNvSpPr>
            <a:spLocks noGrp="1"/>
          </p:cNvSpPr>
          <p:nvPr>
            <p:ph type="title"/>
          </p:nvPr>
        </p:nvSpPr>
        <p:spPr/>
        <p:txBody>
          <a:bodyPr/>
          <a:lstStyle/>
          <a:p>
            <a:r>
              <a:rPr lang="en-US"/>
              <a:t>Click to edit Master title style</a:t>
            </a:r>
            <a:endParaRPr lang="en-US" dirty="0"/>
          </a:p>
        </p:txBody>
      </p:sp>
      <p:sp>
        <p:nvSpPr>
          <p:cNvPr id="1048588"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48589"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48590" name="Date Placeholder 4"/>
          <p:cNvSpPr>
            <a:spLocks noGrp="1"/>
          </p:cNvSpPr>
          <p:nvPr>
            <p:ph type="dt" sz="half" idx="10"/>
          </p:nvPr>
        </p:nvSpPr>
        <p:spPr/>
        <p:txBody>
          <a:bodyPr/>
          <a:lstStyle/>
          <a:p>
            <a:fld id="{B61BEF0D-F0BB-DE4B-95CE-6DB70DBA9567}" type="datetimeFigureOut">
              <a:rPr lang="en-US" dirty="0"/>
              <a:t>7/23/2024</a:t>
            </a:fld>
            <a:endParaRPr lang="en-US" dirty="0"/>
          </a:p>
        </p:txBody>
      </p:sp>
      <p:sp>
        <p:nvSpPr>
          <p:cNvPr id="1048591" name="Footer Placeholder 5"/>
          <p:cNvSpPr>
            <a:spLocks noGrp="1"/>
          </p:cNvSpPr>
          <p:nvPr>
            <p:ph type="ftr" sz="quarter" idx="11"/>
          </p:nvPr>
        </p:nvSpPr>
        <p:spPr/>
        <p:txBody>
          <a:bodyPr/>
          <a:lstStyle/>
          <a:p>
            <a:endParaRPr lang="en-US" dirty="0"/>
          </a:p>
        </p:txBody>
      </p:sp>
      <p:sp>
        <p:nvSpPr>
          <p:cNvPr id="1048592" name="Slide Number Placeholder 6"/>
          <p:cNvSpPr>
            <a:spLocks noGrp="1"/>
          </p:cNvSpPr>
          <p:nvPr>
            <p:ph type="sldNum" sz="quarter" idx="12"/>
          </p:nvPr>
        </p:nvSpPr>
        <p:spPr/>
        <p:txBody>
          <a:bodyPr/>
          <a:lstStyle/>
          <a:p>
            <a:fld id="{D57F1E4F-1CFF-5643-939E-217C01CD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48679" name="Title 1"/>
          <p:cNvSpPr>
            <a:spLocks noGrp="1"/>
          </p:cNvSpPr>
          <p:nvPr>
            <p:ph type="title"/>
          </p:nvPr>
        </p:nvSpPr>
        <p:spPr/>
        <p:txBody>
          <a:bodyPr/>
          <a:lstStyle/>
          <a:p>
            <a:r>
              <a:rPr lang="en-US"/>
              <a:t>Click to edit Master title style</a:t>
            </a:r>
            <a:endParaRPr lang="en-US" dirty="0"/>
          </a:p>
        </p:txBody>
      </p:sp>
      <p:sp>
        <p:nvSpPr>
          <p:cNvPr id="1048680"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48681"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48682"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48683"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48684" name="Date Placeholder 6"/>
          <p:cNvSpPr>
            <a:spLocks noGrp="1"/>
          </p:cNvSpPr>
          <p:nvPr>
            <p:ph type="dt" sz="half" idx="10"/>
          </p:nvPr>
        </p:nvSpPr>
        <p:spPr/>
        <p:txBody>
          <a:bodyPr/>
          <a:lstStyle/>
          <a:p>
            <a:fld id="{B61BEF0D-F0BB-DE4B-95CE-6DB70DBA9567}" type="datetimeFigureOut">
              <a:rPr lang="en-US" dirty="0"/>
              <a:t>7/23/2024</a:t>
            </a:fld>
            <a:endParaRPr lang="en-US" dirty="0"/>
          </a:p>
        </p:txBody>
      </p:sp>
      <p:sp>
        <p:nvSpPr>
          <p:cNvPr id="1048685" name="Footer Placeholder 7"/>
          <p:cNvSpPr>
            <a:spLocks noGrp="1"/>
          </p:cNvSpPr>
          <p:nvPr>
            <p:ph type="ftr" sz="quarter" idx="11"/>
          </p:nvPr>
        </p:nvSpPr>
        <p:spPr/>
        <p:txBody>
          <a:bodyPr/>
          <a:lstStyle/>
          <a:p>
            <a:endParaRPr lang="en-US" dirty="0"/>
          </a:p>
        </p:txBody>
      </p:sp>
      <p:sp>
        <p:nvSpPr>
          <p:cNvPr id="1048686" name="Slide Number Placeholder 8"/>
          <p:cNvSpPr>
            <a:spLocks noGrp="1"/>
          </p:cNvSpPr>
          <p:nvPr>
            <p:ph type="sldNum" sz="quarter" idx="12"/>
          </p:nvPr>
        </p:nvSpPr>
        <p:spPr/>
        <p:txBody>
          <a:bodyPr/>
          <a:lstStyle/>
          <a:p>
            <a:fld id="{D57F1E4F-1CFF-5643-939E-217C01CD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2097165" name="Picture 5" descr="Celestia-R1---OverlayContentHD.png"/>
          <p:cNvPicPr>
            <a:picLocks noChangeAspect="1"/>
          </p:cNvPicPr>
          <p:nvPr/>
        </p:nvPicPr>
        <p:blipFill>
          <a:blip r:embed="rId2"/>
          <a:stretch>
            <a:fillRect/>
          </a:stretch>
        </p:blipFill>
        <p:spPr>
          <a:xfrm>
            <a:off x="0" y="0"/>
            <a:ext cx="12188825" cy="6856214"/>
          </a:xfrm>
          <a:prstGeom prst="rect">
            <a:avLst/>
          </a:prstGeom>
        </p:spPr>
      </p:pic>
      <p:sp>
        <p:nvSpPr>
          <p:cNvPr id="1048648" name="Title 1"/>
          <p:cNvSpPr>
            <a:spLocks noGrp="1"/>
          </p:cNvSpPr>
          <p:nvPr>
            <p:ph type="title"/>
          </p:nvPr>
        </p:nvSpPr>
        <p:spPr/>
        <p:txBody>
          <a:bodyPr/>
          <a:lstStyle/>
          <a:p>
            <a:r>
              <a:rPr lang="en-US"/>
              <a:t>Click to edit Master title style</a:t>
            </a:r>
            <a:endParaRPr lang="en-US" dirty="0"/>
          </a:p>
        </p:txBody>
      </p:sp>
      <p:sp>
        <p:nvSpPr>
          <p:cNvPr id="1048649" name="Date Placeholder 2"/>
          <p:cNvSpPr>
            <a:spLocks noGrp="1"/>
          </p:cNvSpPr>
          <p:nvPr>
            <p:ph type="dt" sz="half" idx="10"/>
          </p:nvPr>
        </p:nvSpPr>
        <p:spPr/>
        <p:txBody>
          <a:bodyPr/>
          <a:lstStyle/>
          <a:p>
            <a:fld id="{B61BEF0D-F0BB-DE4B-95CE-6DB70DBA9567}" type="datetimeFigureOut">
              <a:rPr lang="en-US" dirty="0"/>
              <a:t>7/23/2024</a:t>
            </a:fld>
            <a:endParaRPr lang="en-US" dirty="0"/>
          </a:p>
        </p:txBody>
      </p:sp>
      <p:sp>
        <p:nvSpPr>
          <p:cNvPr id="1048650" name="Footer Placeholder 3"/>
          <p:cNvSpPr>
            <a:spLocks noGrp="1"/>
          </p:cNvSpPr>
          <p:nvPr>
            <p:ph type="ftr" sz="quarter" idx="11"/>
          </p:nvPr>
        </p:nvSpPr>
        <p:spPr/>
        <p:txBody>
          <a:bodyPr/>
          <a:lstStyle/>
          <a:p>
            <a:endParaRPr lang="en-US" dirty="0"/>
          </a:p>
        </p:txBody>
      </p:sp>
      <p:sp>
        <p:nvSpPr>
          <p:cNvPr id="1048651" name="Slide Number Placeholder 4"/>
          <p:cNvSpPr>
            <a:spLocks noGrp="1"/>
          </p:cNvSpPr>
          <p:nvPr>
            <p:ph type="sldNum" sz="quarter" idx="12"/>
          </p:nvPr>
        </p:nvSpPr>
        <p:spPr/>
        <p:txBody>
          <a:bodyPr/>
          <a:lstStyle/>
          <a:p>
            <a:fld id="{D57F1E4F-1CFF-5643-939E-217C01CD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2097171" name="Picture 4" descr="Celestia-R1---OverlayContentHD.png"/>
          <p:cNvPicPr>
            <a:picLocks noChangeAspect="1"/>
          </p:cNvPicPr>
          <p:nvPr/>
        </p:nvPicPr>
        <p:blipFill>
          <a:blip r:embed="rId2"/>
          <a:stretch>
            <a:fillRect/>
          </a:stretch>
        </p:blipFill>
        <p:spPr>
          <a:xfrm>
            <a:off x="0" y="0"/>
            <a:ext cx="12188825" cy="6856214"/>
          </a:xfrm>
          <a:prstGeom prst="rect">
            <a:avLst/>
          </a:prstGeom>
        </p:spPr>
      </p:pic>
      <p:sp>
        <p:nvSpPr>
          <p:cNvPr id="1048687" name="Date Placeholder 1"/>
          <p:cNvSpPr>
            <a:spLocks noGrp="1"/>
          </p:cNvSpPr>
          <p:nvPr>
            <p:ph type="dt" sz="half" idx="10"/>
          </p:nvPr>
        </p:nvSpPr>
        <p:spPr/>
        <p:txBody>
          <a:bodyPr/>
          <a:lstStyle/>
          <a:p>
            <a:fld id="{B61BEF0D-F0BB-DE4B-95CE-6DB70DBA9567}" type="datetimeFigureOut">
              <a:rPr lang="en-US" dirty="0"/>
              <a:t>7/23/2024</a:t>
            </a:fld>
            <a:endParaRPr lang="en-US" dirty="0"/>
          </a:p>
        </p:txBody>
      </p:sp>
      <p:sp>
        <p:nvSpPr>
          <p:cNvPr id="1048688" name="Footer Placeholder 2"/>
          <p:cNvSpPr>
            <a:spLocks noGrp="1"/>
          </p:cNvSpPr>
          <p:nvPr>
            <p:ph type="ftr" sz="quarter" idx="11"/>
          </p:nvPr>
        </p:nvSpPr>
        <p:spPr/>
        <p:txBody>
          <a:bodyPr/>
          <a:lstStyle/>
          <a:p>
            <a:endParaRPr lang="en-US" dirty="0"/>
          </a:p>
        </p:txBody>
      </p:sp>
      <p:sp>
        <p:nvSpPr>
          <p:cNvPr id="1048689" name="Slide Number Placeholder 3"/>
          <p:cNvSpPr>
            <a:spLocks noGrp="1"/>
          </p:cNvSpPr>
          <p:nvPr>
            <p:ph type="sldNum" sz="quarter" idx="12"/>
          </p:nvPr>
        </p:nvSpPr>
        <p:spPr/>
        <p:txBody>
          <a:bodyPr/>
          <a:lstStyle/>
          <a:p>
            <a:fld id="{D57F1E4F-1CFF-5643-939E-217C01CD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2097177" name="Picture 7" descr="Celestia-R1---OverlayContentHD.png"/>
          <p:cNvPicPr>
            <a:picLocks noChangeAspect="1"/>
          </p:cNvPicPr>
          <p:nvPr/>
        </p:nvPicPr>
        <p:blipFill>
          <a:blip r:embed="rId2"/>
          <a:stretch>
            <a:fillRect/>
          </a:stretch>
        </p:blipFill>
        <p:spPr>
          <a:xfrm>
            <a:off x="0" y="0"/>
            <a:ext cx="12188825" cy="6856214"/>
          </a:xfrm>
          <a:prstGeom prst="rect">
            <a:avLst/>
          </a:prstGeom>
        </p:spPr>
      </p:pic>
      <p:sp>
        <p:nvSpPr>
          <p:cNvPr id="104872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endParaRPr lang="en-US" dirty="0"/>
          </a:p>
        </p:txBody>
      </p:sp>
      <p:sp>
        <p:nvSpPr>
          <p:cNvPr id="104872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4872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48725" name="Date Placeholder 4"/>
          <p:cNvSpPr>
            <a:spLocks noGrp="1"/>
          </p:cNvSpPr>
          <p:nvPr>
            <p:ph type="dt" sz="half" idx="10"/>
          </p:nvPr>
        </p:nvSpPr>
        <p:spPr/>
        <p:txBody>
          <a:bodyPr/>
          <a:lstStyle/>
          <a:p>
            <a:fld id="{B61BEF0D-F0BB-DE4B-95CE-6DB70DBA9567}" type="datetimeFigureOut">
              <a:rPr lang="en-US" dirty="0"/>
              <a:t>7/23/2024</a:t>
            </a:fld>
            <a:endParaRPr lang="en-US" dirty="0"/>
          </a:p>
        </p:txBody>
      </p:sp>
      <p:sp>
        <p:nvSpPr>
          <p:cNvPr id="1048726" name="Footer Placeholder 5"/>
          <p:cNvSpPr>
            <a:spLocks noGrp="1"/>
          </p:cNvSpPr>
          <p:nvPr>
            <p:ph type="ftr" sz="quarter" idx="11"/>
          </p:nvPr>
        </p:nvSpPr>
        <p:spPr/>
        <p:txBody>
          <a:bodyPr/>
          <a:lstStyle/>
          <a:p>
            <a:endParaRPr lang="en-US" dirty="0"/>
          </a:p>
        </p:txBody>
      </p:sp>
      <p:sp>
        <p:nvSpPr>
          <p:cNvPr id="1048727" name="Slide Number Placeholder 6"/>
          <p:cNvSpPr>
            <a:spLocks noGrp="1"/>
          </p:cNvSpPr>
          <p:nvPr>
            <p:ph type="sldNum" sz="quarter" idx="12"/>
          </p:nvPr>
        </p:nvSpPr>
        <p:spPr/>
        <p:txBody>
          <a:bodyPr/>
          <a:lstStyle/>
          <a:p>
            <a:fld id="{D57F1E4F-1CFF-5643-939E-217C01CD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097168" name="Picture 7" descr="Celestia-R1---OverlayContentHD.png"/>
          <p:cNvPicPr>
            <a:picLocks noChangeAspect="1"/>
          </p:cNvPicPr>
          <p:nvPr/>
        </p:nvPicPr>
        <p:blipFill>
          <a:blip r:embed="rId2"/>
          <a:stretch>
            <a:fillRect/>
          </a:stretch>
        </p:blipFill>
        <p:spPr>
          <a:xfrm>
            <a:off x="0" y="0"/>
            <a:ext cx="12188825" cy="6856214"/>
          </a:xfrm>
          <a:prstGeom prst="rect">
            <a:avLst/>
          </a:prstGeom>
        </p:spPr>
      </p:pic>
      <p:sp>
        <p:nvSpPr>
          <p:cNvPr id="104866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endParaRPr lang="en-US" dirty="0"/>
          </a:p>
        </p:txBody>
      </p:sp>
      <p:sp>
        <p:nvSpPr>
          <p:cNvPr id="1048663"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04866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48665" name="Date Placeholder 4"/>
          <p:cNvSpPr>
            <a:spLocks noGrp="1"/>
          </p:cNvSpPr>
          <p:nvPr>
            <p:ph type="dt" sz="half" idx="10"/>
          </p:nvPr>
        </p:nvSpPr>
        <p:spPr/>
        <p:txBody>
          <a:bodyPr/>
          <a:lstStyle/>
          <a:p>
            <a:fld id="{B61BEF0D-F0BB-DE4B-95CE-6DB70DBA9567}" type="datetimeFigureOut">
              <a:rPr lang="en-US" dirty="0"/>
              <a:t>7/23/2024</a:t>
            </a:fld>
            <a:endParaRPr lang="en-US" dirty="0"/>
          </a:p>
        </p:txBody>
      </p:sp>
      <p:sp>
        <p:nvSpPr>
          <p:cNvPr id="1048666" name="Footer Placeholder 5"/>
          <p:cNvSpPr>
            <a:spLocks noGrp="1"/>
          </p:cNvSpPr>
          <p:nvPr>
            <p:ph type="ftr" sz="quarter" idx="11"/>
          </p:nvPr>
        </p:nvSpPr>
        <p:spPr/>
        <p:txBody>
          <a:bodyPr/>
          <a:lstStyle/>
          <a:p>
            <a:endParaRPr lang="en-US" dirty="0"/>
          </a:p>
        </p:txBody>
      </p:sp>
      <p:sp>
        <p:nvSpPr>
          <p:cNvPr id="1048667" name="Slide Number Placeholder 6"/>
          <p:cNvSpPr>
            <a:spLocks noGrp="1"/>
          </p:cNvSpPr>
          <p:nvPr>
            <p:ph type="sldNum" sz="quarter" idx="12"/>
          </p:nvPr>
        </p:nvSpPr>
        <p:spPr/>
        <p:txBody>
          <a:bodyPr/>
          <a:lstStyle/>
          <a:p>
            <a:fld id="{D57F1E4F-1CFF-5643-939E-217C01CD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2097175" name="Picture 7" descr="Celestia-R1---OverlayContentHD.png"/>
          <p:cNvPicPr>
            <a:picLocks noChangeAspect="1"/>
          </p:cNvPicPr>
          <p:nvPr/>
        </p:nvPicPr>
        <p:blipFill>
          <a:blip r:embed="rId2"/>
          <a:stretch>
            <a:fillRect/>
          </a:stretch>
        </p:blipFill>
        <p:spPr>
          <a:xfrm>
            <a:off x="0" y="0"/>
            <a:ext cx="12188825" cy="6856214"/>
          </a:xfrm>
          <a:prstGeom prst="rect">
            <a:avLst/>
          </a:prstGeom>
        </p:spPr>
      </p:pic>
      <p:sp>
        <p:nvSpPr>
          <p:cNvPr id="1048708"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endParaRPr lang="en-US" dirty="0"/>
          </a:p>
        </p:txBody>
      </p:sp>
      <p:sp>
        <p:nvSpPr>
          <p:cNvPr id="1048709"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048710"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48711" name="Date Placeholder 4"/>
          <p:cNvSpPr>
            <a:spLocks noGrp="1"/>
          </p:cNvSpPr>
          <p:nvPr>
            <p:ph type="dt" sz="half" idx="10"/>
          </p:nvPr>
        </p:nvSpPr>
        <p:spPr/>
        <p:txBody>
          <a:bodyPr/>
          <a:lstStyle/>
          <a:p>
            <a:fld id="{B61BEF0D-F0BB-DE4B-95CE-6DB70DBA9567}" type="datetimeFigureOut">
              <a:rPr lang="en-US" dirty="0"/>
              <a:t>7/23/2024</a:t>
            </a:fld>
            <a:endParaRPr lang="en-US" dirty="0"/>
          </a:p>
        </p:txBody>
      </p:sp>
      <p:sp>
        <p:nvSpPr>
          <p:cNvPr id="1048712" name="Footer Placeholder 5"/>
          <p:cNvSpPr>
            <a:spLocks noGrp="1"/>
          </p:cNvSpPr>
          <p:nvPr>
            <p:ph type="ftr" sz="quarter" idx="11"/>
          </p:nvPr>
        </p:nvSpPr>
        <p:spPr/>
        <p:txBody>
          <a:bodyPr/>
          <a:lstStyle/>
          <a:p>
            <a:endParaRPr lang="en-US" dirty="0"/>
          </a:p>
        </p:txBody>
      </p:sp>
      <p:sp>
        <p:nvSpPr>
          <p:cNvPr id="1048713" name="Slide Number Placeholder 6"/>
          <p:cNvSpPr>
            <a:spLocks noGrp="1"/>
          </p:cNvSpPr>
          <p:nvPr>
            <p:ph type="sldNum" sz="quarter" idx="12"/>
          </p:nvPr>
        </p:nvSpPr>
        <p:spPr/>
        <p:txBody>
          <a:bodyPr/>
          <a:lstStyle/>
          <a:p>
            <a:fld id="{D57F1E4F-1CFF-5643-939E-217C01CD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2097167" name="Picture 6" descr="Celestia-R1---OverlayContentHD.png"/>
          <p:cNvPicPr>
            <a:picLocks noChangeAspect="1"/>
          </p:cNvPicPr>
          <p:nvPr/>
        </p:nvPicPr>
        <p:blipFill>
          <a:blip r:embed="rId2"/>
          <a:stretch>
            <a:fillRect/>
          </a:stretch>
        </p:blipFill>
        <p:spPr>
          <a:xfrm>
            <a:off x="0" y="0"/>
            <a:ext cx="12188825" cy="6856214"/>
          </a:xfrm>
          <a:prstGeom prst="rect">
            <a:avLst/>
          </a:prstGeom>
        </p:spPr>
      </p:pic>
      <p:sp>
        <p:nvSpPr>
          <p:cNvPr id="1048657"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endParaRPr lang="en-US" dirty="0"/>
          </a:p>
        </p:txBody>
      </p:sp>
      <p:sp>
        <p:nvSpPr>
          <p:cNvPr id="1048658"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1048659" name="Date Placeholder 3"/>
          <p:cNvSpPr>
            <a:spLocks noGrp="1"/>
          </p:cNvSpPr>
          <p:nvPr>
            <p:ph type="dt" sz="half" idx="10"/>
          </p:nvPr>
        </p:nvSpPr>
        <p:spPr/>
        <p:txBody>
          <a:bodyPr/>
          <a:lstStyle/>
          <a:p>
            <a:fld id="{B61BEF0D-F0BB-DE4B-95CE-6DB70DBA9567}" type="datetimeFigureOut">
              <a:rPr lang="en-US" dirty="0"/>
              <a:t>7/23/2024</a:t>
            </a:fld>
            <a:endParaRPr lang="en-US" dirty="0"/>
          </a:p>
        </p:txBody>
      </p:sp>
      <p:sp>
        <p:nvSpPr>
          <p:cNvPr id="1048660" name="Footer Placeholder 4"/>
          <p:cNvSpPr>
            <a:spLocks noGrp="1"/>
          </p:cNvSpPr>
          <p:nvPr>
            <p:ph type="ftr" sz="quarter" idx="11"/>
          </p:nvPr>
        </p:nvSpPr>
        <p:spPr/>
        <p:txBody>
          <a:bodyPr/>
          <a:lstStyle/>
          <a:p>
            <a:endParaRPr lang="en-US" dirty="0"/>
          </a:p>
        </p:txBody>
      </p:sp>
      <p:sp>
        <p:nvSpPr>
          <p:cNvPr id="1048661" name="Slide Number Placeholder 5"/>
          <p:cNvSpPr>
            <a:spLocks noGrp="1"/>
          </p:cNvSpPr>
          <p:nvPr>
            <p:ph type="sldNum" sz="quarter" idx="12"/>
          </p:nvPr>
        </p:nvSpPr>
        <p:spPr/>
        <p:txBody>
          <a:bodyPr/>
          <a:lstStyle/>
          <a:p>
            <a:fld id="{D57F1E4F-1CFF-5643-939E-217C01CD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2097173" name="Picture 15" descr="Celestia-R1---OverlayContentHD.png"/>
          <p:cNvPicPr>
            <a:picLocks noChangeAspect="1"/>
          </p:cNvPicPr>
          <p:nvPr/>
        </p:nvPicPr>
        <p:blipFill>
          <a:blip r:embed="rId2"/>
          <a:stretch>
            <a:fillRect/>
          </a:stretch>
        </p:blipFill>
        <p:spPr>
          <a:xfrm>
            <a:off x="0" y="0"/>
            <a:ext cx="12188825" cy="6856214"/>
          </a:xfrm>
          <a:prstGeom prst="rect">
            <a:avLst/>
          </a:prstGeom>
        </p:spPr>
      </p:pic>
      <p:sp>
        <p:nvSpPr>
          <p:cNvPr id="104869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048696"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048697"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48698" name="Text Placeholder 9"/>
          <p:cNvSpPr>
            <a:spLocks noGrp="1"/>
          </p:cNvSpPr>
          <p:nvPr>
            <p:ph type="body" sz="quarter" idx="13"/>
          </p:nvPr>
        </p:nvSpPr>
        <p:spPr>
          <a:xfrm>
            <a:off x="1097875" y="3352800"/>
            <a:ext cx="9339184" cy="381000"/>
          </a:xfrm>
        </p:spPr>
        <p:txBody>
          <a:bodyPr anchor="ctr"/>
          <a:lstStyle>
            <a:lvl1pPr marL="0" indent="0">
              <a:buFontTx/>
              <a:buNone/>
            </a:lvl1pPr>
            <a:lvl2pPr marL="457200" indent="0">
              <a:buFontTx/>
              <a:buNone/>
            </a:lvl2pPr>
            <a:lvl3pPr marL="914400" indent="0">
              <a:buFontTx/>
              <a:buNone/>
            </a:lvl3pPr>
            <a:lvl4pPr marL="1371600" indent="0">
              <a:buFontTx/>
              <a:buNone/>
            </a:lvl4pPr>
            <a:lvl5pPr marL="1828800" indent="0">
              <a:buFontTx/>
              <a:buNone/>
            </a:lvl5pPr>
          </a:lstStyle>
          <a:p>
            <a:pPr lvl="0"/>
            <a:r>
              <a:rPr lang="en-US"/>
              <a:t>Click to edit Master text styles</a:t>
            </a:r>
          </a:p>
        </p:txBody>
      </p:sp>
      <p:sp>
        <p:nvSpPr>
          <p:cNvPr id="1048699"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1048700" name="Date Placeholder 3"/>
          <p:cNvSpPr>
            <a:spLocks noGrp="1"/>
          </p:cNvSpPr>
          <p:nvPr>
            <p:ph type="dt" sz="half" idx="10"/>
          </p:nvPr>
        </p:nvSpPr>
        <p:spPr/>
        <p:txBody>
          <a:bodyPr/>
          <a:lstStyle/>
          <a:p>
            <a:fld id="{B61BEF0D-F0BB-DE4B-95CE-6DB70DBA9567}" type="datetimeFigureOut">
              <a:rPr lang="en-US" dirty="0"/>
              <a:t>7/23/2024</a:t>
            </a:fld>
            <a:endParaRPr lang="en-US" dirty="0"/>
          </a:p>
        </p:txBody>
      </p:sp>
      <p:sp>
        <p:nvSpPr>
          <p:cNvPr id="1048701" name="Footer Placeholder 4"/>
          <p:cNvSpPr>
            <a:spLocks noGrp="1"/>
          </p:cNvSpPr>
          <p:nvPr>
            <p:ph type="ftr" sz="quarter" idx="11"/>
          </p:nvPr>
        </p:nvSpPr>
        <p:spPr/>
        <p:txBody>
          <a:bodyPr/>
          <a:lstStyle/>
          <a:p>
            <a:endParaRPr lang="en-US" dirty="0"/>
          </a:p>
        </p:txBody>
      </p:sp>
      <p:sp>
        <p:nvSpPr>
          <p:cNvPr id="1048702" name="Slide Number Placeholder 5"/>
          <p:cNvSpPr>
            <a:spLocks noGrp="1"/>
          </p:cNvSpPr>
          <p:nvPr>
            <p:ph type="sldNum" sz="quarter" idx="12"/>
          </p:nvPr>
        </p:nvSpPr>
        <p:spPr/>
        <p:txBody>
          <a:bodyPr/>
          <a:lstStyle/>
          <a:p>
            <a:fld id="{D57F1E4F-1CFF-5643-939E-217C01CDF565}" type="slidenum">
              <a:rPr lang="en-US" dirty="0"/>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2097166" name="Picture 7" descr="Celestia-R1---OverlayContentHD.png"/>
          <p:cNvPicPr>
            <a:picLocks noChangeAspect="1"/>
          </p:cNvPicPr>
          <p:nvPr/>
        </p:nvPicPr>
        <p:blipFill>
          <a:blip r:embed="rId2"/>
          <a:stretch>
            <a:fillRect/>
          </a:stretch>
        </p:blipFill>
        <p:spPr>
          <a:xfrm>
            <a:off x="0" y="0"/>
            <a:ext cx="12188825" cy="6856214"/>
          </a:xfrm>
          <a:prstGeom prst="rect">
            <a:avLst/>
          </a:prstGeom>
        </p:spPr>
      </p:pic>
      <p:sp>
        <p:nvSpPr>
          <p:cNvPr id="104865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endParaRPr lang="en-US" dirty="0"/>
          </a:p>
        </p:txBody>
      </p:sp>
      <p:sp>
        <p:nvSpPr>
          <p:cNvPr id="104865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1048654" name="Date Placeholder 3"/>
          <p:cNvSpPr>
            <a:spLocks noGrp="1"/>
          </p:cNvSpPr>
          <p:nvPr>
            <p:ph type="dt" sz="half" idx="10"/>
          </p:nvPr>
        </p:nvSpPr>
        <p:spPr/>
        <p:txBody>
          <a:bodyPr/>
          <a:lstStyle/>
          <a:p>
            <a:fld id="{B61BEF0D-F0BB-DE4B-95CE-6DB70DBA9567}" type="datetimeFigureOut">
              <a:rPr lang="en-US" dirty="0"/>
              <a:t>7/23/2024</a:t>
            </a:fld>
            <a:endParaRPr lang="en-US" dirty="0"/>
          </a:p>
        </p:txBody>
      </p:sp>
      <p:sp>
        <p:nvSpPr>
          <p:cNvPr id="1048655" name="Footer Placeholder 4"/>
          <p:cNvSpPr>
            <a:spLocks noGrp="1"/>
          </p:cNvSpPr>
          <p:nvPr>
            <p:ph type="ftr" sz="quarter" idx="11"/>
          </p:nvPr>
        </p:nvSpPr>
        <p:spPr/>
        <p:txBody>
          <a:bodyPr/>
          <a:lstStyle/>
          <a:p>
            <a:endParaRPr lang="en-US" dirty="0"/>
          </a:p>
        </p:txBody>
      </p:sp>
      <p:sp>
        <p:nvSpPr>
          <p:cNvPr id="1048656" name="Slide Number Placeholder 5"/>
          <p:cNvSpPr>
            <a:spLocks noGrp="1"/>
          </p:cNvSpPr>
          <p:nvPr>
            <p:ph type="sldNum" sz="quarter" idx="12"/>
          </p:nvPr>
        </p:nvSpPr>
        <p:spPr/>
        <p:txBody>
          <a:bodyPr/>
          <a:lstStyle/>
          <a:p>
            <a:fld id="{D57F1E4F-1CFF-5643-939E-217C01CD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2097176" name="Picture 10" descr="Celestia-R1---OverlayContentHD.png"/>
          <p:cNvPicPr>
            <a:picLocks noChangeAspect="1"/>
          </p:cNvPicPr>
          <p:nvPr/>
        </p:nvPicPr>
        <p:blipFill>
          <a:blip r:embed="rId2"/>
          <a:stretch>
            <a:fillRect/>
          </a:stretch>
        </p:blipFill>
        <p:spPr>
          <a:xfrm>
            <a:off x="0" y="0"/>
            <a:ext cx="12188825" cy="6856214"/>
          </a:xfrm>
          <a:prstGeom prst="rect">
            <a:avLst/>
          </a:prstGeom>
        </p:spPr>
      </p:pic>
      <p:sp>
        <p:nvSpPr>
          <p:cNvPr id="1048714"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048715"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0487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48717"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1048718"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1048719" name="Date Placeholder 3"/>
          <p:cNvSpPr>
            <a:spLocks noGrp="1"/>
          </p:cNvSpPr>
          <p:nvPr>
            <p:ph type="dt" sz="half" idx="10"/>
          </p:nvPr>
        </p:nvSpPr>
        <p:spPr/>
        <p:txBody>
          <a:bodyPr/>
          <a:lstStyle/>
          <a:p>
            <a:fld id="{B61BEF0D-F0BB-DE4B-95CE-6DB70DBA9567}" type="datetimeFigureOut">
              <a:rPr lang="en-US" dirty="0"/>
              <a:t>7/23/2024</a:t>
            </a:fld>
            <a:endParaRPr lang="en-US" dirty="0"/>
          </a:p>
        </p:txBody>
      </p:sp>
      <p:sp>
        <p:nvSpPr>
          <p:cNvPr id="1048720" name="Footer Placeholder 4"/>
          <p:cNvSpPr>
            <a:spLocks noGrp="1"/>
          </p:cNvSpPr>
          <p:nvPr>
            <p:ph type="ftr" sz="quarter" idx="11"/>
          </p:nvPr>
        </p:nvSpPr>
        <p:spPr/>
        <p:txBody>
          <a:bodyPr/>
          <a:lstStyle/>
          <a:p>
            <a:endParaRPr lang="en-US" dirty="0"/>
          </a:p>
        </p:txBody>
      </p:sp>
      <p:sp>
        <p:nvSpPr>
          <p:cNvPr id="1048721" name="Slide Number Placeholder 5"/>
          <p:cNvSpPr>
            <a:spLocks noGrp="1"/>
          </p:cNvSpPr>
          <p:nvPr>
            <p:ph type="sldNum" sz="quarter" idx="12"/>
          </p:nvPr>
        </p:nvSpPr>
        <p:spPr/>
        <p:txBody>
          <a:bodyPr/>
          <a:lstStyle/>
          <a:p>
            <a:fld id="{D57F1E4F-1CFF-5643-939E-217C01CD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2097169" name="Picture 7" descr="Celestia-R1---OverlayContentHD.png"/>
          <p:cNvPicPr>
            <a:picLocks noChangeAspect="1"/>
          </p:cNvPicPr>
          <p:nvPr/>
        </p:nvPicPr>
        <p:blipFill>
          <a:blip r:embed="rId2"/>
          <a:stretch>
            <a:fillRect/>
          </a:stretch>
        </p:blipFill>
        <p:spPr>
          <a:xfrm>
            <a:off x="0" y="0"/>
            <a:ext cx="12188825" cy="6856214"/>
          </a:xfrm>
          <a:prstGeom prst="rect">
            <a:avLst/>
          </a:prstGeom>
        </p:spPr>
      </p:pic>
      <p:sp>
        <p:nvSpPr>
          <p:cNvPr id="1048668"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48669"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1048670"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1048671" name="Date Placeholder 3"/>
          <p:cNvSpPr>
            <a:spLocks noGrp="1"/>
          </p:cNvSpPr>
          <p:nvPr>
            <p:ph type="dt" sz="half" idx="10"/>
          </p:nvPr>
        </p:nvSpPr>
        <p:spPr/>
        <p:txBody>
          <a:bodyPr/>
          <a:lstStyle/>
          <a:p>
            <a:fld id="{B61BEF0D-F0BB-DE4B-95CE-6DB70DBA9567}" type="datetimeFigureOut">
              <a:rPr lang="en-US" dirty="0"/>
              <a:t>7/23/2024</a:t>
            </a:fld>
            <a:endParaRPr lang="en-US" dirty="0"/>
          </a:p>
        </p:txBody>
      </p:sp>
      <p:sp>
        <p:nvSpPr>
          <p:cNvPr id="1048672" name="Footer Placeholder 4"/>
          <p:cNvSpPr>
            <a:spLocks noGrp="1"/>
          </p:cNvSpPr>
          <p:nvPr>
            <p:ph type="ftr" sz="quarter" idx="11"/>
          </p:nvPr>
        </p:nvSpPr>
        <p:spPr/>
        <p:txBody>
          <a:bodyPr/>
          <a:lstStyle/>
          <a:p>
            <a:endParaRPr lang="en-US" dirty="0"/>
          </a:p>
        </p:txBody>
      </p:sp>
      <p:sp>
        <p:nvSpPr>
          <p:cNvPr id="1048673" name="Slide Number Placeholder 5"/>
          <p:cNvSpPr>
            <a:spLocks noGrp="1"/>
          </p:cNvSpPr>
          <p:nvPr>
            <p:ph type="sldNum" sz="quarter" idx="12"/>
          </p:nvPr>
        </p:nvSpPr>
        <p:spPr/>
        <p:txBody>
          <a:bodyPr/>
          <a:lstStyle/>
          <a:p>
            <a:fld id="{D57F1E4F-1CFF-5643-939E-217C01CD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2097178" name="Picture 6" descr="Celestia-R1---OverlayContentHD.png"/>
          <p:cNvPicPr>
            <a:picLocks noChangeAspect="1"/>
          </p:cNvPicPr>
          <p:nvPr/>
        </p:nvPicPr>
        <p:blipFill>
          <a:blip r:embed="rId2"/>
          <a:stretch>
            <a:fillRect/>
          </a:stretch>
        </p:blipFill>
        <p:spPr>
          <a:xfrm>
            <a:off x="0" y="0"/>
            <a:ext cx="12188825" cy="6856214"/>
          </a:xfrm>
          <a:prstGeom prst="rect">
            <a:avLst/>
          </a:prstGeom>
        </p:spPr>
      </p:pic>
      <p:sp>
        <p:nvSpPr>
          <p:cNvPr id="1048728"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48729" name="Date Placeholder 3"/>
          <p:cNvSpPr>
            <a:spLocks noGrp="1"/>
          </p:cNvSpPr>
          <p:nvPr>
            <p:ph type="dt" sz="half" idx="10"/>
          </p:nvPr>
        </p:nvSpPr>
        <p:spPr/>
        <p:txBody>
          <a:bodyPr/>
          <a:lstStyle/>
          <a:p>
            <a:fld id="{B61BEF0D-F0BB-DE4B-95CE-6DB70DBA9567}" type="datetimeFigureOut">
              <a:rPr lang="en-US" dirty="0"/>
              <a:t>7/23/2024</a:t>
            </a:fld>
            <a:endParaRPr lang="en-US" dirty="0"/>
          </a:p>
        </p:txBody>
      </p:sp>
      <p:sp>
        <p:nvSpPr>
          <p:cNvPr id="1048730" name="Footer Placeholder 4"/>
          <p:cNvSpPr>
            <a:spLocks noGrp="1"/>
          </p:cNvSpPr>
          <p:nvPr>
            <p:ph type="ftr" sz="quarter" idx="11"/>
          </p:nvPr>
        </p:nvSpPr>
        <p:spPr/>
        <p:txBody>
          <a:bodyPr/>
          <a:lstStyle/>
          <a:p>
            <a:endParaRPr lang="en-US" dirty="0"/>
          </a:p>
        </p:txBody>
      </p:sp>
      <p:sp>
        <p:nvSpPr>
          <p:cNvPr id="1048731" name="Slide Number Placeholder 5"/>
          <p:cNvSpPr>
            <a:spLocks noGrp="1"/>
          </p:cNvSpPr>
          <p:nvPr>
            <p:ph type="sldNum" sz="quarter" idx="12"/>
          </p:nvPr>
        </p:nvSpPr>
        <p:spPr/>
        <p:txBody>
          <a:bodyPr/>
          <a:lstStyle/>
          <a:p>
            <a:fld id="{D57F1E4F-1CFF-5643-939E-217C01CDF565}" type="slidenum">
              <a:rPr lang="en-US" dirty="0"/>
              <a:t>‹#›</a:t>
            </a:fld>
            <a:endParaRPr lang="en-US" dirty="0"/>
          </a:p>
        </p:txBody>
      </p:sp>
      <p:sp>
        <p:nvSpPr>
          <p:cNvPr id="1048732" name="Title 1"/>
          <p:cNvSpPr>
            <a:spLocks noGrp="1"/>
          </p:cNvSpPr>
          <p:nvPr>
            <p:ph type="title"/>
          </p:nvPr>
        </p:nvSpPr>
        <p:spPr>
          <a:xfrm>
            <a:off x="685801" y="609600"/>
            <a:ext cx="10131425" cy="1456267"/>
          </a:xfrm>
        </p:spPr>
        <p:txBody>
          <a:bodyPr/>
          <a:lstStyle/>
          <a:p>
            <a:r>
              <a:rPr lang="en-US"/>
              <a:t>Click to edit Master title style</a:t>
            </a:r>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2097172" name="Picture 6" descr="Celestia-R1---OverlayContentHD.png"/>
          <p:cNvPicPr>
            <a:picLocks noChangeAspect="1"/>
          </p:cNvPicPr>
          <p:nvPr/>
        </p:nvPicPr>
        <p:blipFill>
          <a:blip r:embed="rId2"/>
          <a:stretch>
            <a:fillRect/>
          </a:stretch>
        </p:blipFill>
        <p:spPr>
          <a:xfrm>
            <a:off x="0" y="0"/>
            <a:ext cx="12188825" cy="6856214"/>
          </a:xfrm>
          <a:prstGeom prst="rect">
            <a:avLst/>
          </a:prstGeom>
        </p:spPr>
      </p:pic>
      <p:sp>
        <p:nvSpPr>
          <p:cNvPr id="1048690" name="Vertical Title 1"/>
          <p:cNvSpPr>
            <a:spLocks noGrp="1"/>
          </p:cNvSpPr>
          <p:nvPr>
            <p:ph type="title" orient="vert"/>
          </p:nvPr>
        </p:nvSpPr>
        <p:spPr>
          <a:xfrm>
            <a:off x="8658675" y="609599"/>
            <a:ext cx="2158552" cy="5181601"/>
          </a:xfrm>
        </p:spPr>
        <p:txBody>
          <a:bodyPr vert="eaVert"/>
          <a:lstStyle/>
          <a:p>
            <a:r>
              <a:rPr lang="en-US"/>
              <a:t>Click to edit Master title style</a:t>
            </a:r>
            <a:endParaRPr lang="en-US" dirty="0"/>
          </a:p>
        </p:txBody>
      </p:sp>
      <p:sp>
        <p:nvSpPr>
          <p:cNvPr id="1048691"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48692" name="Date Placeholder 3"/>
          <p:cNvSpPr>
            <a:spLocks noGrp="1"/>
          </p:cNvSpPr>
          <p:nvPr>
            <p:ph type="dt" sz="half" idx="10"/>
          </p:nvPr>
        </p:nvSpPr>
        <p:spPr/>
        <p:txBody>
          <a:bodyPr/>
          <a:lstStyle/>
          <a:p>
            <a:fld id="{B61BEF0D-F0BB-DE4B-95CE-6DB70DBA9567}" type="datetimeFigureOut">
              <a:rPr lang="en-US" dirty="0"/>
              <a:t>7/23/2024</a:t>
            </a:fld>
            <a:endParaRPr lang="en-US" dirty="0"/>
          </a:p>
        </p:txBody>
      </p:sp>
      <p:sp>
        <p:nvSpPr>
          <p:cNvPr id="1048693" name="Footer Placeholder 4"/>
          <p:cNvSpPr>
            <a:spLocks noGrp="1"/>
          </p:cNvSpPr>
          <p:nvPr>
            <p:ph type="ftr" sz="quarter" idx="11"/>
          </p:nvPr>
        </p:nvSpPr>
        <p:spPr/>
        <p:txBody>
          <a:bodyPr/>
          <a:lstStyle/>
          <a:p>
            <a:endParaRPr lang="en-US" dirty="0"/>
          </a:p>
        </p:txBody>
      </p:sp>
      <p:sp>
        <p:nvSpPr>
          <p:cNvPr id="1048694" name="Slide Number Placeholder 5"/>
          <p:cNvSpPr>
            <a:spLocks noGrp="1"/>
          </p:cNvSpPr>
          <p:nvPr>
            <p:ph type="sldNum" sz="quarter" idx="12"/>
          </p:nvPr>
        </p:nvSpPr>
        <p:spPr/>
        <p:txBody>
          <a:bodyPr/>
          <a:lstStyle/>
          <a:p>
            <a:fld id="{D57F1E4F-1CFF-5643-939E-217C01CD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1048576"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1048577"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48578"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t>7/23/2024</a:t>
            </a:fld>
            <a:endParaRPr lang="en-US" dirty="0"/>
          </a:p>
        </p:txBody>
      </p:sp>
      <p:sp>
        <p:nvSpPr>
          <p:cNvPr id="1048579"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1048580"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hyperlink" Target="https://aws.amazon.com/training/?gclid=CjwKCAjwtNi0BhA1EiwAWZaANK8FuemW_9ajwuiMbUDMqjxTnE3B1ijDrBw8ga1KXGGNh7Qc7LA9ZhoCfY4QAvD_BwE&amp;trk=03ccfa03-bfa1-4a94-a186-5299944b3169&amp;sc_channel=ps&amp;ef_id=CjwKCAjwtNi0BhA1EiwAWZaANK8FuemW_9ajwuiMbUDMqjxTnE3B1ijDrBw8ga1KXGGNh7Qc7LA9ZhoCfY4QAvD_BwE:G:s&amp;s_kwcid=AL!4422!3!505571969418!e!!g!!aws%20training%20and%20certification!12527812237!124937249211" TargetMode="External"/><Relationship Id="rId2" Type="http://schemas.openxmlformats.org/officeDocument/2006/relationships/notesSlide" Target="../notesSlides/notesSlide11.xml"/><Relationship Id="rId1" Type="http://schemas.openxmlformats.org/officeDocument/2006/relationships/slideLayout" Target="../slideLayouts/slideLayout4.xml"/><Relationship Id="rId6" Type="http://schemas.openxmlformats.org/officeDocument/2006/relationships/hyperlink" Target="https://skillsbuild.org/about" TargetMode="External"/><Relationship Id="rId5" Type="http://schemas.openxmlformats.org/officeDocument/2006/relationships/hyperlink" Target="https://learn.microsoft.com/en-us/training/" TargetMode="External"/><Relationship Id="rId4" Type="http://schemas.openxmlformats.org/officeDocument/2006/relationships/hyperlink" Target="https://www.cloudskillsboost.google/?utm_source=inthecloud&amp;utm_medium=et&amp;utm_campaign=FY22-gcm-campaign-redirect&amp;utm_content=gcmredirect&amp;utm_term=-"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EF7071-2E4E-BA55-1CF7-82C419C0511F}"/>
              </a:ext>
            </a:extLst>
          </p:cNvPr>
          <p:cNvSpPr>
            <a:spLocks noGrp="1"/>
          </p:cNvSpPr>
          <p:nvPr>
            <p:ph type="title"/>
          </p:nvPr>
        </p:nvSpPr>
        <p:spPr>
          <a:xfrm>
            <a:off x="-538088" y="685800"/>
            <a:ext cx="10131425" cy="1456267"/>
          </a:xfrm>
        </p:spPr>
        <p:txBody>
          <a:bodyPr/>
          <a:lstStyle/>
          <a:p>
            <a:pPr algn="ctr"/>
            <a:r>
              <a:rPr lang="en-US" dirty="0"/>
              <a:t>						</a:t>
            </a:r>
            <a:r>
              <a:rPr lang="en-US" sz="4800" dirty="0"/>
              <a:t>Managing people</a:t>
            </a:r>
            <a:endParaRPr lang="en-IN" dirty="0"/>
          </a:p>
        </p:txBody>
      </p:sp>
      <p:sp>
        <p:nvSpPr>
          <p:cNvPr id="3" name="Content Placeholder 2">
            <a:extLst>
              <a:ext uri="{FF2B5EF4-FFF2-40B4-BE49-F238E27FC236}">
                <a16:creationId xmlns:a16="http://schemas.microsoft.com/office/drawing/2014/main" id="{5FA6504A-7EEB-2E7E-4B48-6340C772AED5}"/>
              </a:ext>
            </a:extLst>
          </p:cNvPr>
          <p:cNvSpPr>
            <a:spLocks noGrp="1"/>
          </p:cNvSpPr>
          <p:nvPr>
            <p:ph idx="1"/>
          </p:nvPr>
        </p:nvSpPr>
        <p:spPr/>
        <p:txBody>
          <a:bodyPr/>
          <a:lstStyle/>
          <a:p>
            <a:pPr>
              <a:lnSpc>
                <a:spcPct val="107000"/>
              </a:lnSpc>
              <a:spcAft>
                <a:spcPts val="800"/>
              </a:spcAft>
            </a:pPr>
            <a:r>
              <a:rPr lang="en-US" sz="2800" dirty="0">
                <a:effectLst/>
                <a:latin typeface="Cascadia Code SemiBold" panose="020B0609020000020004" pitchFamily="49" charset="0"/>
                <a:ea typeface="Calibri" panose="020F0502020204030204" pitchFamily="34" charset="0"/>
                <a:cs typeface="Times New Roman" panose="02020603050405020304" pitchFamily="18" charset="0"/>
              </a:rPr>
              <a:t>Name- Utsav Kakadiya</a:t>
            </a:r>
            <a:endParaRPr lang="en-IN" sz="2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2800" dirty="0">
                <a:effectLst/>
                <a:latin typeface="Cascadia Code SemiBold" panose="020B0609020000020004" pitchFamily="49" charset="0"/>
                <a:ea typeface="Calibri" panose="020F0502020204030204" pitchFamily="34" charset="0"/>
                <a:cs typeface="Times New Roman" panose="02020603050405020304" pitchFamily="18" charset="0"/>
              </a:rPr>
              <a:t>Student ID- 2240174</a:t>
            </a:r>
            <a:endParaRPr lang="en-IN" sz="2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2800" dirty="0">
                <a:effectLst/>
                <a:latin typeface="Cascadia Code SemiBold" panose="020B0609020000020004" pitchFamily="49" charset="0"/>
                <a:ea typeface="Calibri" panose="020F0502020204030204" pitchFamily="34" charset="0"/>
                <a:cs typeface="Times New Roman" panose="02020603050405020304" pitchFamily="18" charset="0"/>
              </a:rPr>
              <a:t>Module code- LCBB5004 </a:t>
            </a:r>
            <a:endParaRPr lang="en-IN" sz="2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2800" dirty="0">
                <a:effectLst/>
                <a:latin typeface="Cascadia Code SemiBold" panose="020B0609020000020004" pitchFamily="49" charset="0"/>
                <a:ea typeface="Calibri" panose="020F0502020204030204" pitchFamily="34" charset="0"/>
                <a:cs typeface="Times New Roman" panose="02020603050405020304" pitchFamily="18" charset="0"/>
              </a:rPr>
              <a:t>Module Name- Managing People</a:t>
            </a:r>
            <a:endParaRPr lang="en-IN" sz="2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2800" dirty="0">
                <a:effectLst/>
                <a:latin typeface="Cascadia Code SemiBold" panose="020B0609020000020004" pitchFamily="49" charset="0"/>
                <a:ea typeface="Calibri" panose="020F0502020204030204" pitchFamily="34" charset="0"/>
                <a:cs typeface="Times New Roman" panose="02020603050405020304" pitchFamily="18" charset="0"/>
              </a:rPr>
              <a:t>Lecturer- Samuel Abah </a:t>
            </a:r>
            <a:endParaRPr lang="en-IN" sz="28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Tree>
    <p:extLst>
      <p:ext uri="{BB962C8B-B14F-4D97-AF65-F5344CB8AC3E}">
        <p14:creationId xmlns:p14="http://schemas.microsoft.com/office/powerpoint/2010/main" val="9469465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86" name="Title 1"/>
          <p:cNvSpPr>
            <a:spLocks noGrp="1"/>
          </p:cNvSpPr>
          <p:nvPr>
            <p:ph type="ctrTitle"/>
          </p:nvPr>
        </p:nvSpPr>
        <p:spPr>
          <a:xfrm>
            <a:off x="706582" y="1964267"/>
            <a:ext cx="10453543" cy="2421464"/>
          </a:xfrm>
        </p:spPr>
        <p:txBody>
          <a:bodyPr>
            <a:normAutofit/>
          </a:bodyPr>
          <a:lstStyle/>
          <a:p>
            <a:pPr algn="ctr">
              <a:lnSpc>
                <a:spcPct val="150000"/>
              </a:lnSpc>
            </a:pPr>
            <a:r>
              <a:rPr lang="en-IN" sz="4400" b="1" dirty="0">
                <a:effectLst/>
                <a:latin typeface="Times New Roman" panose="02020603050405020304" pitchFamily="18" charset="0"/>
                <a:ea typeface="Times New Roman" panose="02020603050405020304" pitchFamily="18" charset="0"/>
              </a:rPr>
              <a:t>THE IMPORTANCE OF TECHNOLOGY IN TRAINING AND DEVELOPMENT</a:t>
            </a:r>
            <a:endParaRPr lang="en-IN" sz="96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93" name="Title 1"/>
          <p:cNvSpPr>
            <a:spLocks noGrp="1"/>
          </p:cNvSpPr>
          <p:nvPr>
            <p:ph type="title"/>
          </p:nvPr>
        </p:nvSpPr>
        <p:spPr/>
        <p:txBody>
          <a:bodyPr>
            <a:normAutofit/>
          </a:bodyPr>
          <a:lstStyle/>
          <a:p>
            <a:pPr algn="ctr"/>
            <a:r>
              <a:rPr lang="en-GB" sz="3200" b="1" kern="0" dirty="0">
                <a:latin typeface="Times New Roman" panose="02020603050405020304" pitchFamily="18" charset="0"/>
              </a:rPr>
              <a:t>Introduction </a:t>
            </a:r>
            <a:endParaRPr lang="en-IN" sz="3200" b="1" kern="0" dirty="0">
              <a:latin typeface="Times New Roman" panose="02020603050405020304" pitchFamily="18" charset="0"/>
            </a:endParaRPr>
          </a:p>
        </p:txBody>
      </p:sp>
      <p:sp>
        <p:nvSpPr>
          <p:cNvPr id="1048594" name="Content Placeholder 3"/>
          <p:cNvSpPr>
            <a:spLocks noGrp="1"/>
          </p:cNvSpPr>
          <p:nvPr>
            <p:ph sz="half" idx="1"/>
          </p:nvPr>
        </p:nvSpPr>
        <p:spPr/>
        <p:txBody>
          <a:bodyPr>
            <a:normAutofit/>
          </a:bodyPr>
          <a:lstStyle/>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Training and development programme benefits the organisation </a:t>
            </a:r>
            <a:endParaRPr lang="en-IN" sz="2000"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Such programmes are provided based on employees' lacks and weaknesses</a:t>
            </a:r>
            <a:endParaRPr lang="en-IN" sz="2000"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This study concentrates on the way technology-based training programme benefits employees and organisations </a:t>
            </a:r>
            <a:endParaRPr lang="en-IN" sz="2000" u="none" strike="noStrike" dirty="0">
              <a:effectLst/>
              <a:latin typeface="Times New Roman" panose="02020603050405020304" pitchFamily="18" charset="0"/>
              <a:ea typeface="Times New Roman" panose="02020603050405020304" pitchFamily="18" charset="0"/>
            </a:endParaRPr>
          </a:p>
        </p:txBody>
      </p:sp>
      <p:pic>
        <p:nvPicPr>
          <p:cNvPr id="2097154" name="Picture 2" descr="Steps to a Robust Safety Training and Education Program"/>
          <p:cNvPicPr>
            <a:picLocks noChangeAspect="1" noChangeArrowheads="1"/>
          </p:cNvPicPr>
          <p:nvPr/>
        </p:nvPicPr>
        <p:blipFill>
          <a:blip r:embed="rId3"/>
          <a:srcRect/>
          <a:stretch>
            <a:fillRect/>
          </a:stretch>
        </p:blipFill>
        <p:spPr bwMode="auto">
          <a:xfrm>
            <a:off x="6743698" y="2455863"/>
            <a:ext cx="4762500" cy="3571875"/>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98" name="Title 1"/>
          <p:cNvSpPr>
            <a:spLocks noGrp="1"/>
          </p:cNvSpPr>
          <p:nvPr>
            <p:ph type="title"/>
          </p:nvPr>
        </p:nvSpPr>
        <p:spPr/>
        <p:txBody>
          <a:bodyPr>
            <a:normAutofit/>
          </a:bodyPr>
          <a:lstStyle/>
          <a:p>
            <a:pPr algn="ctr"/>
            <a:r>
              <a:rPr lang="en-GB" sz="2800" b="1" kern="0" dirty="0">
                <a:latin typeface="Times New Roman" panose="02020603050405020304" pitchFamily="18" charset="0"/>
              </a:rPr>
              <a:t>Need for training and development </a:t>
            </a:r>
            <a:endParaRPr lang="en-IN" sz="2800" b="1" kern="0" dirty="0">
              <a:latin typeface="Times New Roman" panose="02020603050405020304" pitchFamily="18" charset="0"/>
            </a:endParaRPr>
          </a:p>
        </p:txBody>
      </p:sp>
      <p:sp>
        <p:nvSpPr>
          <p:cNvPr id="1048599" name="Content Placeholder 3"/>
          <p:cNvSpPr>
            <a:spLocks noGrp="1"/>
          </p:cNvSpPr>
          <p:nvPr>
            <p:ph sz="half" idx="2"/>
          </p:nvPr>
        </p:nvSpPr>
        <p:spPr>
          <a:xfrm>
            <a:off x="7416799" y="2142067"/>
            <a:ext cx="4089399" cy="4106333"/>
          </a:xfrm>
        </p:spPr>
        <p:txBody>
          <a:bodyPr>
            <a:noAutofit/>
          </a:bodyPr>
          <a:lstStyle/>
          <a:p>
            <a:pPr marL="342900" indent="-342900" algn="just">
              <a:lnSpc>
                <a:spcPct val="150000"/>
              </a:lnSpc>
              <a:buFont typeface="Arial" panose="020B0604020202020204" pitchFamily="34" charset="0"/>
              <a:buChar char="●"/>
            </a:pPr>
            <a:r>
              <a:rPr lang="en-GB" sz="2000" dirty="0">
                <a:latin typeface="Times New Roman" panose="02020603050405020304" pitchFamily="18" charset="0"/>
              </a:rPr>
              <a:t>Training and education programmes are to increase human resource efficiency </a:t>
            </a:r>
            <a:endParaRPr lang="en-IN" sz="2000" dirty="0">
              <a:latin typeface="Times New Roman" panose="02020603050405020304" pitchFamily="18" charset="0"/>
            </a:endParaRPr>
          </a:p>
          <a:p>
            <a:pPr marL="342900" indent="-342900" algn="just">
              <a:lnSpc>
                <a:spcPct val="150000"/>
              </a:lnSpc>
              <a:buFont typeface="Arial" panose="020B0604020202020204" pitchFamily="34" charset="0"/>
              <a:buChar char="●"/>
            </a:pPr>
            <a:r>
              <a:rPr lang="en-GB" sz="2000" dirty="0">
                <a:latin typeface="Times New Roman" panose="02020603050405020304" pitchFamily="18" charset="0"/>
              </a:rPr>
              <a:t>It includes career development programmes to increase their employability </a:t>
            </a:r>
            <a:endParaRPr lang="en-IN" sz="2000" dirty="0">
              <a:latin typeface="Times New Roman" panose="02020603050405020304" pitchFamily="18" charset="0"/>
            </a:endParaRPr>
          </a:p>
          <a:p>
            <a:pPr marL="342900" indent="-342900" algn="just">
              <a:lnSpc>
                <a:spcPct val="150000"/>
              </a:lnSpc>
              <a:buFont typeface="Arial" panose="020B0604020202020204" pitchFamily="34" charset="0"/>
              <a:buChar char="●"/>
            </a:pPr>
            <a:r>
              <a:rPr lang="en-GB" sz="2000" dirty="0">
                <a:latin typeface="Times New Roman" panose="02020603050405020304" pitchFamily="18" charset="0"/>
              </a:rPr>
              <a:t>Increased efficiency motivates employees and enhances employee loyalty (</a:t>
            </a:r>
            <a:r>
              <a:rPr lang="en-GB" sz="2000" dirty="0" err="1">
                <a:latin typeface="Times New Roman" panose="02020603050405020304" pitchFamily="18" charset="0"/>
              </a:rPr>
              <a:t>Niati</a:t>
            </a:r>
            <a:r>
              <a:rPr lang="en-GB" sz="2000" dirty="0">
                <a:latin typeface="Times New Roman" panose="02020603050405020304" pitchFamily="18" charset="0"/>
              </a:rPr>
              <a:t>, et al., 2021)</a:t>
            </a:r>
            <a:endParaRPr lang="en-IN" sz="2000" dirty="0">
              <a:latin typeface="Times New Roman" panose="02020603050405020304" pitchFamily="18" charset="0"/>
            </a:endParaRPr>
          </a:p>
        </p:txBody>
      </p:sp>
      <p:pic>
        <p:nvPicPr>
          <p:cNvPr id="2097155" name="Picture 5"/>
          <p:cNvPicPr>
            <a:picLocks noChangeAspect="1"/>
          </p:cNvPicPr>
          <p:nvPr/>
        </p:nvPicPr>
        <p:blipFill>
          <a:blip r:embed="rId3"/>
          <a:stretch>
            <a:fillRect/>
          </a:stretch>
        </p:blipFill>
        <p:spPr>
          <a:xfrm>
            <a:off x="956618" y="2171131"/>
            <a:ext cx="5982535" cy="4077269"/>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03" name="Title 1"/>
          <p:cNvSpPr>
            <a:spLocks noGrp="1"/>
          </p:cNvSpPr>
          <p:nvPr>
            <p:ph type="title"/>
          </p:nvPr>
        </p:nvSpPr>
        <p:spPr>
          <a:xfrm>
            <a:off x="1030287" y="152400"/>
            <a:ext cx="10131425" cy="1456267"/>
          </a:xfrm>
        </p:spPr>
        <p:txBody>
          <a:bodyPr>
            <a:normAutofit/>
          </a:bodyPr>
          <a:lstStyle/>
          <a:p>
            <a:pPr algn="ctr"/>
            <a:r>
              <a:rPr lang="en-GB" sz="2800" b="1" kern="0" dirty="0">
                <a:latin typeface="Times New Roman" panose="02020603050405020304" pitchFamily="18" charset="0"/>
              </a:rPr>
              <a:t>Use of technology in training and development programme </a:t>
            </a:r>
            <a:endParaRPr lang="en-IN" sz="2800" b="1" kern="0" dirty="0">
              <a:latin typeface="Times New Roman" panose="02020603050405020304" pitchFamily="18" charset="0"/>
            </a:endParaRPr>
          </a:p>
        </p:txBody>
      </p:sp>
      <p:sp>
        <p:nvSpPr>
          <p:cNvPr id="1048604" name="Content Placeholder 2"/>
          <p:cNvSpPr>
            <a:spLocks noGrp="1"/>
          </p:cNvSpPr>
          <p:nvPr>
            <p:ph sz="half" idx="1"/>
          </p:nvPr>
        </p:nvSpPr>
        <p:spPr>
          <a:xfrm>
            <a:off x="154745" y="1608668"/>
            <a:ext cx="7666891" cy="4750568"/>
          </a:xfrm>
        </p:spPr>
        <p:txBody>
          <a:bodyPr>
            <a:noAutofit/>
          </a:bodyPr>
          <a:lstStyle/>
          <a:p>
            <a:pPr marL="342900" indent="-342900" algn="just">
              <a:lnSpc>
                <a:spcPct val="170000"/>
              </a:lnSpc>
              <a:buFont typeface="Arial" panose="020B0604020202020204" pitchFamily="34" charset="0"/>
              <a:buChar char="●"/>
            </a:pPr>
            <a:r>
              <a:rPr lang="en-GB" sz="2000" dirty="0">
                <a:latin typeface="Times New Roman" panose="02020603050405020304" pitchFamily="18" charset="0"/>
              </a:rPr>
              <a:t>Artificial Intelligence (AI), Virtual Reality (VR), Augmented Reality (AR), and the Metaverse are core technologies </a:t>
            </a:r>
            <a:endParaRPr lang="en-IN" sz="2000" dirty="0">
              <a:latin typeface="Times New Roman" panose="02020603050405020304" pitchFamily="18" charset="0"/>
            </a:endParaRPr>
          </a:p>
          <a:p>
            <a:pPr marL="342900" indent="-342900" algn="just">
              <a:lnSpc>
                <a:spcPct val="170000"/>
              </a:lnSpc>
              <a:buFont typeface="Arial" panose="020B0604020202020204" pitchFamily="34" charset="0"/>
              <a:buChar char="●"/>
            </a:pPr>
            <a:r>
              <a:rPr lang="en-GB" sz="2000" dirty="0">
                <a:latin typeface="Times New Roman" panose="02020603050405020304" pitchFamily="18" charset="0"/>
              </a:rPr>
              <a:t>These assist in crucial data management, monitoring, and assessment </a:t>
            </a:r>
            <a:endParaRPr lang="en-IN" sz="2000" dirty="0">
              <a:latin typeface="Times New Roman" panose="02020603050405020304" pitchFamily="18" charset="0"/>
            </a:endParaRPr>
          </a:p>
          <a:p>
            <a:pPr marL="342900" indent="-342900" algn="just">
              <a:lnSpc>
                <a:spcPct val="170000"/>
              </a:lnSpc>
              <a:buFont typeface="Arial" panose="020B0604020202020204" pitchFamily="34" charset="0"/>
              <a:buChar char="●"/>
            </a:pPr>
            <a:r>
              <a:rPr lang="en-GB" sz="2000" dirty="0">
                <a:latin typeface="Times New Roman" panose="02020603050405020304" pitchFamily="18" charset="0"/>
              </a:rPr>
              <a:t>Metaverse promotes face-to-face interaction and increases employee connections </a:t>
            </a:r>
            <a:endParaRPr lang="en-IN" sz="2000" dirty="0">
              <a:latin typeface="Times New Roman" panose="02020603050405020304" pitchFamily="18" charset="0"/>
            </a:endParaRPr>
          </a:p>
          <a:p>
            <a:pPr marL="342900" indent="-342900" algn="just">
              <a:lnSpc>
                <a:spcPct val="170000"/>
              </a:lnSpc>
              <a:buFont typeface="Arial" panose="020B0604020202020204" pitchFamily="34" charset="0"/>
              <a:buChar char="●"/>
            </a:pPr>
            <a:r>
              <a:rPr lang="en-GB" sz="2000" dirty="0">
                <a:latin typeface="Times New Roman" panose="02020603050405020304" pitchFamily="18" charset="0"/>
              </a:rPr>
              <a:t>Virtual meeting through Metaverse increases employee connectivity (Aydin et al. 2024)</a:t>
            </a:r>
            <a:endParaRPr lang="en-IN" sz="2000" dirty="0">
              <a:latin typeface="Times New Roman" panose="02020603050405020304" pitchFamily="18" charset="0"/>
            </a:endParaRPr>
          </a:p>
          <a:p>
            <a:pPr marL="342900" indent="-342900" algn="just">
              <a:lnSpc>
                <a:spcPct val="170000"/>
              </a:lnSpc>
              <a:buFont typeface="Arial" panose="020B0604020202020204" pitchFamily="34" charset="0"/>
              <a:buChar char="●"/>
            </a:pPr>
            <a:r>
              <a:rPr lang="en-GB" sz="2000" dirty="0">
                <a:latin typeface="Times New Roman" panose="02020603050405020304" pitchFamily="18" charset="0"/>
              </a:rPr>
              <a:t>VR and AR provide real-life experience in a simulated situation </a:t>
            </a:r>
            <a:endParaRPr lang="en-IN" sz="2000" dirty="0">
              <a:latin typeface="Times New Roman" panose="02020603050405020304" pitchFamily="18" charset="0"/>
            </a:endParaRPr>
          </a:p>
        </p:txBody>
      </p:sp>
      <p:pic>
        <p:nvPicPr>
          <p:cNvPr id="2097156" name="Picture 4" descr="What Is Virtual Reality? Everything You Need to Know | Simplilearn"/>
          <p:cNvPicPr>
            <a:picLocks noChangeAspect="1" noChangeArrowheads="1"/>
          </p:cNvPicPr>
          <p:nvPr/>
        </p:nvPicPr>
        <p:blipFill>
          <a:blip r:embed="rId3"/>
          <a:srcRect/>
          <a:stretch>
            <a:fillRect/>
          </a:stretch>
        </p:blipFill>
        <p:spPr bwMode="auto">
          <a:xfrm>
            <a:off x="7929043" y="1433497"/>
            <a:ext cx="4262957" cy="3637869"/>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08" name="Title 1"/>
          <p:cNvSpPr>
            <a:spLocks noGrp="1"/>
          </p:cNvSpPr>
          <p:nvPr>
            <p:ph type="title"/>
          </p:nvPr>
        </p:nvSpPr>
        <p:spPr>
          <a:xfrm>
            <a:off x="685801" y="609600"/>
            <a:ext cx="11201399" cy="1456267"/>
          </a:xfrm>
        </p:spPr>
        <p:txBody>
          <a:bodyPr>
            <a:normAutofit/>
          </a:bodyPr>
          <a:lstStyle/>
          <a:p>
            <a:pPr algn="ctr"/>
            <a:r>
              <a:rPr lang="en-GB" sz="2800" b="1" kern="0" dirty="0">
                <a:latin typeface="Times New Roman" panose="02020603050405020304" pitchFamily="18" charset="0"/>
              </a:rPr>
              <a:t>Importance of using technology in training and development programme </a:t>
            </a:r>
            <a:endParaRPr lang="en-IN" sz="2800" b="1" kern="0" dirty="0">
              <a:latin typeface="Times New Roman" panose="02020603050405020304" pitchFamily="18" charset="0"/>
            </a:endParaRPr>
          </a:p>
        </p:txBody>
      </p:sp>
      <p:sp>
        <p:nvSpPr>
          <p:cNvPr id="1048609" name="Content Placeholder 3"/>
          <p:cNvSpPr>
            <a:spLocks noGrp="1"/>
          </p:cNvSpPr>
          <p:nvPr>
            <p:ph sz="half" idx="2"/>
          </p:nvPr>
        </p:nvSpPr>
        <p:spPr>
          <a:xfrm>
            <a:off x="6661610" y="2324091"/>
            <a:ext cx="5009407" cy="3837819"/>
          </a:xfrm>
        </p:spPr>
        <p:txBody>
          <a:bodyPr>
            <a:noAutofit/>
          </a:bodyPr>
          <a:lstStyle/>
          <a:p>
            <a:pPr marL="342900" indent="-342900" algn="just">
              <a:lnSpc>
                <a:spcPct val="150000"/>
              </a:lnSpc>
              <a:buFont typeface="Arial" panose="020B0604020202020204" pitchFamily="34" charset="0"/>
              <a:buChar char="●"/>
            </a:pPr>
            <a:r>
              <a:rPr lang="en-GB" sz="2000" dirty="0">
                <a:latin typeface="Times New Roman" panose="02020603050405020304" pitchFamily="18" charset="0"/>
              </a:rPr>
              <a:t>Advanced technologies implement virtual learning and training facilities for employees and organisations</a:t>
            </a:r>
            <a:endParaRPr lang="en-IN" sz="2000" dirty="0">
              <a:latin typeface="Times New Roman" panose="02020603050405020304" pitchFamily="18" charset="0"/>
            </a:endParaRPr>
          </a:p>
          <a:p>
            <a:pPr marL="342900" indent="-342900" algn="just">
              <a:lnSpc>
                <a:spcPct val="150000"/>
              </a:lnSpc>
              <a:buFont typeface="Arial" panose="020B0604020202020204" pitchFamily="34" charset="0"/>
              <a:buChar char="●"/>
            </a:pPr>
            <a:r>
              <a:rPr lang="en-GB" sz="2000" dirty="0">
                <a:latin typeface="Times New Roman" panose="02020603050405020304" pitchFamily="18" charset="0"/>
              </a:rPr>
              <a:t>Data input, storage, and security are easy for line managers through the application of software and data support systems (</a:t>
            </a:r>
            <a:r>
              <a:rPr lang="en-GB" sz="2000" dirty="0" err="1">
                <a:latin typeface="Times New Roman" panose="02020603050405020304" pitchFamily="18" charset="0"/>
              </a:rPr>
              <a:t>Gurieiev</a:t>
            </a:r>
            <a:r>
              <a:rPr lang="en-GB" sz="2000" dirty="0">
                <a:latin typeface="Times New Roman" panose="02020603050405020304" pitchFamily="18" charset="0"/>
              </a:rPr>
              <a:t> et al. 2020)</a:t>
            </a:r>
            <a:endParaRPr lang="en-IN" sz="2000" dirty="0">
              <a:latin typeface="Times New Roman" panose="02020603050405020304" pitchFamily="18" charset="0"/>
            </a:endParaRPr>
          </a:p>
          <a:p>
            <a:pPr marL="342900" indent="-342900" algn="just">
              <a:lnSpc>
                <a:spcPct val="150000"/>
              </a:lnSpc>
              <a:buFont typeface="Arial" panose="020B0604020202020204" pitchFamily="34" charset="0"/>
              <a:buChar char="●"/>
            </a:pPr>
            <a:r>
              <a:rPr lang="en-GB" sz="2000" dirty="0">
                <a:latin typeface="Times New Roman" panose="02020603050405020304" pitchFamily="18" charset="0"/>
              </a:rPr>
              <a:t>Employee data fetching, usage, and analysis make it easier to assess their weaknesses and strengths </a:t>
            </a:r>
            <a:endParaRPr lang="en-IN" sz="2000" dirty="0">
              <a:latin typeface="Times New Roman" panose="02020603050405020304" pitchFamily="18" charset="0"/>
            </a:endParaRPr>
          </a:p>
        </p:txBody>
      </p:sp>
      <p:pic>
        <p:nvPicPr>
          <p:cNvPr id="2097157" name="Picture 2" descr="What Is Virtual Learning and How to Benefit from It? - Kotobee Blog"/>
          <p:cNvPicPr>
            <a:picLocks noChangeAspect="1" noChangeArrowheads="1"/>
          </p:cNvPicPr>
          <p:nvPr/>
        </p:nvPicPr>
        <p:blipFill>
          <a:blip r:embed="rId3"/>
          <a:srcRect/>
          <a:stretch>
            <a:fillRect/>
          </a:stretch>
        </p:blipFill>
        <p:spPr bwMode="auto">
          <a:xfrm>
            <a:off x="179465" y="2547257"/>
            <a:ext cx="6178939" cy="3243943"/>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13" name="Title 1"/>
          <p:cNvSpPr>
            <a:spLocks noGrp="1"/>
          </p:cNvSpPr>
          <p:nvPr>
            <p:ph type="title"/>
          </p:nvPr>
        </p:nvSpPr>
        <p:spPr>
          <a:xfrm>
            <a:off x="685802" y="0"/>
            <a:ext cx="10131425" cy="1456267"/>
          </a:xfrm>
        </p:spPr>
        <p:txBody>
          <a:bodyPr/>
          <a:lstStyle/>
          <a:p>
            <a:pPr algn="ctr"/>
            <a:r>
              <a:rPr lang="en-GB" sz="2400" b="1" kern="0" dirty="0">
                <a:latin typeface="Times New Roman" panose="02020603050405020304" pitchFamily="18" charset="0"/>
              </a:rPr>
              <a:t>Advantages of technology-based training programmes for employees</a:t>
            </a:r>
            <a:endParaRPr lang="en-IN" sz="2400" b="1" kern="0" dirty="0">
              <a:latin typeface="Times New Roman" panose="02020603050405020304" pitchFamily="18" charset="0"/>
            </a:endParaRPr>
          </a:p>
        </p:txBody>
      </p:sp>
      <p:sp>
        <p:nvSpPr>
          <p:cNvPr id="1048614" name="Content Placeholder 2"/>
          <p:cNvSpPr>
            <a:spLocks noGrp="1"/>
          </p:cNvSpPr>
          <p:nvPr>
            <p:ph sz="half" idx="1"/>
          </p:nvPr>
        </p:nvSpPr>
        <p:spPr>
          <a:xfrm>
            <a:off x="225083" y="1161087"/>
            <a:ext cx="6400799" cy="5577337"/>
          </a:xfrm>
        </p:spPr>
        <p:txBody>
          <a:bodyPr>
            <a:noAutofit/>
          </a:bodyPr>
          <a:lstStyle/>
          <a:p>
            <a:pPr marL="342900" indent="-342900" algn="just">
              <a:lnSpc>
                <a:spcPct val="150000"/>
              </a:lnSpc>
              <a:buFont typeface="Arial" panose="020B0604020202020204" pitchFamily="34" charset="0"/>
              <a:buChar char="●"/>
            </a:pPr>
            <a:r>
              <a:rPr lang="en-GB" sz="2000" dirty="0">
                <a:latin typeface="Times New Roman" panose="02020603050405020304" pitchFamily="18" charset="0"/>
              </a:rPr>
              <a:t>Technologies easily assess the gaps between organisational needs or tasks and employee skills </a:t>
            </a:r>
            <a:endParaRPr lang="en-IN" sz="2000" dirty="0">
              <a:latin typeface="Times New Roman" panose="02020603050405020304" pitchFamily="18" charset="0"/>
            </a:endParaRPr>
          </a:p>
          <a:p>
            <a:pPr marL="342900" indent="-342900" algn="just">
              <a:lnSpc>
                <a:spcPct val="150000"/>
              </a:lnSpc>
              <a:buFont typeface="Arial" panose="020B0604020202020204" pitchFamily="34" charset="0"/>
              <a:buChar char="●"/>
            </a:pPr>
            <a:r>
              <a:rPr lang="en-GB" sz="2000" dirty="0">
                <a:latin typeface="Times New Roman" panose="02020603050405020304" pitchFamily="18" charset="0"/>
              </a:rPr>
              <a:t>Work-based training can be easily implemented through the positive use of advanced technologies (</a:t>
            </a:r>
            <a:r>
              <a:rPr lang="en-GB" sz="2000" dirty="0" err="1">
                <a:latin typeface="Times New Roman" panose="02020603050405020304" pitchFamily="18" charset="0"/>
              </a:rPr>
              <a:t>Semaan</a:t>
            </a:r>
            <a:r>
              <a:rPr lang="en-GB" sz="2000" dirty="0">
                <a:latin typeface="Times New Roman" panose="02020603050405020304" pitchFamily="18" charset="0"/>
              </a:rPr>
              <a:t>, et al., 2021)</a:t>
            </a:r>
            <a:endParaRPr lang="en-IN" sz="2000" dirty="0">
              <a:latin typeface="Times New Roman" panose="02020603050405020304" pitchFamily="18" charset="0"/>
            </a:endParaRPr>
          </a:p>
          <a:p>
            <a:pPr marL="342900" indent="-342900" algn="just">
              <a:lnSpc>
                <a:spcPct val="150000"/>
              </a:lnSpc>
              <a:buFont typeface="Arial" panose="020B0604020202020204" pitchFamily="34" charset="0"/>
              <a:buChar char="●"/>
            </a:pPr>
            <a:r>
              <a:rPr lang="en-GB" sz="2000" dirty="0">
                <a:latin typeface="Times New Roman" panose="02020603050405020304" pitchFamily="18" charset="0"/>
              </a:rPr>
              <a:t>Proper data collection and assessment make it easy to provide feedback to on-training employees through a technology-based KPI system </a:t>
            </a:r>
            <a:endParaRPr lang="en-IN" sz="2000" dirty="0">
              <a:latin typeface="Times New Roman" panose="02020603050405020304" pitchFamily="18" charset="0"/>
            </a:endParaRPr>
          </a:p>
          <a:p>
            <a:pPr marL="342900" indent="-342900" algn="just">
              <a:lnSpc>
                <a:spcPct val="150000"/>
              </a:lnSpc>
              <a:buFont typeface="Arial" panose="020B0604020202020204" pitchFamily="34" charset="0"/>
              <a:buChar char="●"/>
            </a:pPr>
            <a:r>
              <a:rPr lang="en-GB" sz="2000" dirty="0">
                <a:latin typeface="Times New Roman" panose="02020603050405020304" pitchFamily="18" charset="0"/>
              </a:rPr>
              <a:t>Real-life projection increases trainee’s understanding and knowledge easily </a:t>
            </a:r>
            <a:endParaRPr lang="en-IN" sz="2000" dirty="0">
              <a:latin typeface="Times New Roman" panose="02020603050405020304" pitchFamily="18" charset="0"/>
            </a:endParaRPr>
          </a:p>
        </p:txBody>
      </p:sp>
      <p:pic>
        <p:nvPicPr>
          <p:cNvPr id="2097158" name="Picture 2" descr="How to Create an Online Training for Employees"/>
          <p:cNvPicPr>
            <a:picLocks noChangeAspect="1" noChangeArrowheads="1"/>
          </p:cNvPicPr>
          <p:nvPr/>
        </p:nvPicPr>
        <p:blipFill>
          <a:blip r:embed="rId3"/>
          <a:srcRect/>
          <a:stretch>
            <a:fillRect/>
          </a:stretch>
        </p:blipFill>
        <p:spPr bwMode="auto">
          <a:xfrm>
            <a:off x="6726238" y="2445326"/>
            <a:ext cx="4779960" cy="4006485"/>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18" name="Title 1"/>
          <p:cNvSpPr>
            <a:spLocks noGrp="1"/>
          </p:cNvSpPr>
          <p:nvPr>
            <p:ph type="title"/>
          </p:nvPr>
        </p:nvSpPr>
        <p:spPr>
          <a:xfrm>
            <a:off x="699868" y="243840"/>
            <a:ext cx="10131425" cy="1456267"/>
          </a:xfrm>
        </p:spPr>
        <p:txBody>
          <a:bodyPr>
            <a:normAutofit/>
          </a:bodyPr>
          <a:lstStyle/>
          <a:p>
            <a:pPr algn="ctr"/>
            <a:r>
              <a:rPr lang="en-GB" sz="2800" b="1" kern="0" dirty="0">
                <a:latin typeface="Times New Roman" panose="02020603050405020304" pitchFamily="18" charset="0"/>
              </a:rPr>
              <a:t>Example 1 of a technology-based training programme </a:t>
            </a:r>
            <a:endParaRPr lang="en-IN" sz="2800" b="1" kern="0" dirty="0">
              <a:latin typeface="Times New Roman" panose="02020603050405020304" pitchFamily="18" charset="0"/>
            </a:endParaRPr>
          </a:p>
        </p:txBody>
      </p:sp>
      <p:sp>
        <p:nvSpPr>
          <p:cNvPr id="1048619" name="Content Placeholder 3"/>
          <p:cNvSpPr>
            <a:spLocks noGrp="1"/>
          </p:cNvSpPr>
          <p:nvPr>
            <p:ph sz="half" idx="2"/>
          </p:nvPr>
        </p:nvSpPr>
        <p:spPr>
          <a:xfrm>
            <a:off x="4698609" y="1828801"/>
            <a:ext cx="7385539" cy="4613564"/>
          </a:xfrm>
        </p:spPr>
        <p:txBody>
          <a:bodyPr>
            <a:normAutofit fontScale="71250" lnSpcReduction="20000"/>
          </a:bodyPr>
          <a:lstStyle/>
          <a:p>
            <a:pPr marL="342900" indent="-342900" algn="just">
              <a:lnSpc>
                <a:spcPct val="160000"/>
              </a:lnSpc>
              <a:buFont typeface="Arial" panose="020B0604020202020204" pitchFamily="34" charset="0"/>
              <a:buChar char="●"/>
            </a:pPr>
            <a:r>
              <a:rPr lang="en-GB" sz="1600" b="1" i="1" dirty="0">
                <a:latin typeface="Times New Roman" panose="02020603050405020304" pitchFamily="18" charset="0"/>
              </a:rPr>
              <a:t>“</a:t>
            </a:r>
            <a:r>
              <a:rPr lang="en-GB" sz="2800" b="1" i="1" dirty="0">
                <a:latin typeface="Times New Roman" panose="02020603050405020304" pitchFamily="18" charset="0"/>
              </a:rPr>
              <a:t>Google Cloud platform” </a:t>
            </a:r>
            <a:r>
              <a:rPr lang="en-GB" sz="2800" dirty="0">
                <a:latin typeface="Times New Roman" panose="02020603050405020304" pitchFamily="18" charset="0"/>
              </a:rPr>
              <a:t>offers on-demand training to develop employees’ skills </a:t>
            </a:r>
            <a:endParaRPr lang="en-IN" sz="2800" dirty="0">
              <a:latin typeface="Times New Roman" panose="02020603050405020304" pitchFamily="18" charset="0"/>
            </a:endParaRPr>
          </a:p>
          <a:p>
            <a:pPr marL="342900" indent="-342900" algn="just">
              <a:lnSpc>
                <a:spcPct val="160000"/>
              </a:lnSpc>
              <a:buFont typeface="Arial" panose="020B0604020202020204" pitchFamily="34" charset="0"/>
              <a:buChar char="●"/>
            </a:pPr>
            <a:r>
              <a:rPr lang="en-GB" sz="2800" dirty="0">
                <a:latin typeface="Times New Roman" panose="02020603050405020304" pitchFamily="18" charset="0"/>
              </a:rPr>
              <a:t>Hands-on-lab strategy promotes direct practical experience for employees </a:t>
            </a:r>
            <a:endParaRPr lang="en-IN" sz="2800" dirty="0">
              <a:latin typeface="Times New Roman" panose="02020603050405020304" pitchFamily="18" charset="0"/>
            </a:endParaRPr>
          </a:p>
          <a:p>
            <a:pPr marL="342900" indent="-342900" algn="just">
              <a:lnSpc>
                <a:spcPct val="160000"/>
              </a:lnSpc>
              <a:buFont typeface="Arial" panose="020B0604020202020204" pitchFamily="34" charset="0"/>
              <a:buChar char="●"/>
            </a:pPr>
            <a:r>
              <a:rPr lang="en-GB" sz="2800" dirty="0">
                <a:latin typeface="Times New Roman" panose="02020603050405020304" pitchFamily="18" charset="0"/>
              </a:rPr>
              <a:t>Google Cloud Certificate indicates the learning or skill level of employees (Cloud Skills Boost, 2024)</a:t>
            </a:r>
            <a:endParaRPr lang="en-IN" sz="2800" dirty="0">
              <a:latin typeface="Times New Roman" panose="02020603050405020304" pitchFamily="18" charset="0"/>
            </a:endParaRPr>
          </a:p>
          <a:p>
            <a:pPr marL="342900" indent="-342900" algn="just">
              <a:lnSpc>
                <a:spcPct val="160000"/>
              </a:lnSpc>
              <a:buFont typeface="Arial" panose="020B0604020202020204" pitchFamily="34" charset="0"/>
              <a:buChar char="●"/>
            </a:pPr>
            <a:r>
              <a:rPr lang="en-GB" sz="2800" dirty="0">
                <a:latin typeface="Times New Roman" panose="02020603050405020304" pitchFamily="18" charset="0"/>
              </a:rPr>
              <a:t>Trainees have AI-driven insight and cloud management can increase online communication</a:t>
            </a:r>
            <a:endParaRPr lang="en-IN" sz="2800" dirty="0">
              <a:latin typeface="Times New Roman" panose="02020603050405020304" pitchFamily="18" charset="0"/>
            </a:endParaRPr>
          </a:p>
          <a:p>
            <a:pPr marL="342900" indent="-342900" algn="just">
              <a:lnSpc>
                <a:spcPct val="160000"/>
              </a:lnSpc>
              <a:buFont typeface="Arial" panose="020B0604020202020204" pitchFamily="34" charset="0"/>
              <a:buChar char="●"/>
            </a:pPr>
            <a:r>
              <a:rPr lang="en-GB" sz="2800" dirty="0">
                <a:latin typeface="Times New Roman" panose="02020603050405020304" pitchFamily="18" charset="0"/>
              </a:rPr>
              <a:t>Shareable digital credentials are used for cloud talent management </a:t>
            </a:r>
            <a:endParaRPr lang="en-IN" sz="2800" dirty="0">
              <a:latin typeface="Times New Roman" panose="02020603050405020304" pitchFamily="18" charset="0"/>
            </a:endParaRPr>
          </a:p>
        </p:txBody>
      </p:sp>
      <p:pic>
        <p:nvPicPr>
          <p:cNvPr id="2097159" name="Picture 5"/>
          <p:cNvPicPr>
            <a:picLocks noChangeAspect="1"/>
          </p:cNvPicPr>
          <p:nvPr/>
        </p:nvPicPr>
        <p:blipFill>
          <a:blip r:embed="rId3"/>
          <a:stretch>
            <a:fillRect/>
          </a:stretch>
        </p:blipFill>
        <p:spPr>
          <a:xfrm>
            <a:off x="222203" y="2241603"/>
            <a:ext cx="4251324" cy="3798979"/>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23" name="Title 1"/>
          <p:cNvSpPr>
            <a:spLocks noGrp="1"/>
          </p:cNvSpPr>
          <p:nvPr>
            <p:ph type="title"/>
          </p:nvPr>
        </p:nvSpPr>
        <p:spPr>
          <a:xfrm>
            <a:off x="742072" y="0"/>
            <a:ext cx="10131425" cy="1456267"/>
          </a:xfrm>
        </p:spPr>
        <p:txBody>
          <a:bodyPr>
            <a:normAutofit/>
          </a:bodyPr>
          <a:lstStyle/>
          <a:p>
            <a:pPr algn="ctr"/>
            <a:r>
              <a:rPr lang="en-GB" sz="2800" b="1" kern="0" dirty="0">
                <a:latin typeface="Times New Roman" panose="02020603050405020304" pitchFamily="18" charset="0"/>
              </a:rPr>
              <a:t>Example 2 of a technology-based training programme</a:t>
            </a:r>
            <a:endParaRPr lang="en-IN" sz="2800" b="1" kern="0" dirty="0">
              <a:latin typeface="Times New Roman" panose="02020603050405020304" pitchFamily="18" charset="0"/>
            </a:endParaRPr>
          </a:p>
        </p:txBody>
      </p:sp>
      <p:sp>
        <p:nvSpPr>
          <p:cNvPr id="1048624" name="Content Placeholder 2"/>
          <p:cNvSpPr>
            <a:spLocks noGrp="1"/>
          </p:cNvSpPr>
          <p:nvPr>
            <p:ph sz="half" idx="1"/>
          </p:nvPr>
        </p:nvSpPr>
        <p:spPr>
          <a:xfrm>
            <a:off x="284019" y="1041008"/>
            <a:ext cx="6890504" cy="5816991"/>
          </a:xfrm>
        </p:spPr>
        <p:txBody>
          <a:bodyPr>
            <a:normAutofit fontScale="93750"/>
          </a:bodyPr>
          <a:lstStyle/>
          <a:p>
            <a:pPr marL="342900" indent="-342900" algn="just">
              <a:lnSpc>
                <a:spcPct val="160000"/>
              </a:lnSpc>
              <a:buFont typeface="Arial" panose="020B0604020202020204" pitchFamily="34" charset="0"/>
              <a:buChar char="●"/>
            </a:pPr>
            <a:r>
              <a:rPr lang="en-GB" b="1" i="1" dirty="0">
                <a:latin typeface="Times New Roman" panose="02020603050405020304" pitchFamily="18" charset="0"/>
              </a:rPr>
              <a:t>“IBM </a:t>
            </a:r>
            <a:r>
              <a:rPr lang="en-GB" b="1" i="1" dirty="0" err="1">
                <a:latin typeface="Times New Roman" panose="02020603050405020304" pitchFamily="18" charset="0"/>
              </a:rPr>
              <a:t>SkillBuild</a:t>
            </a:r>
            <a:r>
              <a:rPr lang="en-GB" b="1" i="1" dirty="0">
                <a:latin typeface="Times New Roman" panose="02020603050405020304" pitchFamily="18" charset="0"/>
              </a:rPr>
              <a:t>” </a:t>
            </a:r>
            <a:r>
              <a:rPr lang="en-GB" dirty="0">
                <a:latin typeface="Times New Roman" panose="02020603050405020304" pitchFamily="18" charset="0"/>
              </a:rPr>
              <a:t>is a training programme that develops professional skills among students </a:t>
            </a:r>
            <a:endParaRPr lang="en-IN" dirty="0">
              <a:latin typeface="Times New Roman" panose="02020603050405020304" pitchFamily="18" charset="0"/>
            </a:endParaRPr>
          </a:p>
          <a:p>
            <a:pPr marL="342900" indent="-342900" algn="just">
              <a:lnSpc>
                <a:spcPct val="160000"/>
              </a:lnSpc>
              <a:buFont typeface="Arial" panose="020B0604020202020204" pitchFamily="34" charset="0"/>
              <a:buChar char="●"/>
            </a:pPr>
            <a:r>
              <a:rPr lang="en-GB" dirty="0">
                <a:latin typeface="Times New Roman" panose="02020603050405020304" pitchFamily="18" charset="0"/>
              </a:rPr>
              <a:t>This trains students in cloud computing to enhance their career opportunities (</a:t>
            </a:r>
            <a:r>
              <a:rPr lang="en-GB" dirty="0" err="1">
                <a:latin typeface="Times New Roman" panose="02020603050405020304" pitchFamily="18" charset="0"/>
              </a:rPr>
              <a:t>SkillsBuild</a:t>
            </a:r>
            <a:r>
              <a:rPr lang="en-GB" dirty="0">
                <a:latin typeface="Times New Roman" panose="02020603050405020304" pitchFamily="18" charset="0"/>
              </a:rPr>
              <a:t>, 2024)</a:t>
            </a:r>
            <a:endParaRPr lang="en-IN" dirty="0">
              <a:latin typeface="Times New Roman" panose="02020603050405020304" pitchFamily="18" charset="0"/>
            </a:endParaRPr>
          </a:p>
          <a:p>
            <a:pPr marL="342900" indent="-342900" algn="just">
              <a:lnSpc>
                <a:spcPct val="160000"/>
              </a:lnSpc>
              <a:buFont typeface="Arial" panose="020B0604020202020204" pitchFamily="34" charset="0"/>
              <a:buChar char="●"/>
            </a:pPr>
            <a:r>
              <a:rPr lang="en-GB" dirty="0">
                <a:latin typeface="Times New Roman" panose="02020603050405020304" pitchFamily="18" charset="0"/>
              </a:rPr>
              <a:t>Adult learners and students from high schools and universities can promote their career opportunities </a:t>
            </a:r>
            <a:endParaRPr lang="en-IN" dirty="0">
              <a:latin typeface="Times New Roman" panose="02020603050405020304" pitchFamily="18" charset="0"/>
            </a:endParaRPr>
          </a:p>
          <a:p>
            <a:pPr marL="342900" indent="-342900" algn="just">
              <a:lnSpc>
                <a:spcPct val="160000"/>
              </a:lnSpc>
              <a:buFont typeface="Arial" panose="020B0604020202020204" pitchFamily="34" charset="0"/>
              <a:buChar char="●"/>
            </a:pPr>
            <a:r>
              <a:rPr lang="en-GB" dirty="0">
                <a:latin typeface="Times New Roman" panose="02020603050405020304" pitchFamily="18" charset="0"/>
              </a:rPr>
              <a:t>IBM </a:t>
            </a:r>
            <a:r>
              <a:rPr lang="en-GB" dirty="0" err="1">
                <a:latin typeface="Times New Roman" panose="02020603050405020304" pitchFamily="18" charset="0"/>
              </a:rPr>
              <a:t>SkillBuild</a:t>
            </a:r>
            <a:r>
              <a:rPr lang="en-GB" dirty="0">
                <a:latin typeface="Times New Roman" panose="02020603050405020304" pitchFamily="18" charset="0"/>
              </a:rPr>
              <a:t> provides 1000 courses on cloud computing, data analysis, and cyber security through virtual platforms </a:t>
            </a:r>
            <a:endParaRPr lang="en-IN" dirty="0">
              <a:latin typeface="Times New Roman" panose="02020603050405020304" pitchFamily="18" charset="0"/>
            </a:endParaRPr>
          </a:p>
          <a:p>
            <a:pPr marL="342900" indent="-342900" algn="just">
              <a:lnSpc>
                <a:spcPct val="160000"/>
              </a:lnSpc>
              <a:buFont typeface="Arial" panose="020B0604020202020204" pitchFamily="34" charset="0"/>
              <a:buChar char="●"/>
            </a:pPr>
            <a:r>
              <a:rPr lang="en-GB" dirty="0">
                <a:latin typeface="Times New Roman" panose="02020603050405020304" pitchFamily="18" charset="0"/>
              </a:rPr>
              <a:t> “Project-based learning”, “Insights from IBM Mentors”, “Premium content”, and “Connection to career opportunities” are the training services</a:t>
            </a:r>
            <a:endParaRPr lang="en-IN" dirty="0">
              <a:latin typeface="Times New Roman" panose="02020603050405020304" pitchFamily="18" charset="0"/>
            </a:endParaRPr>
          </a:p>
        </p:txBody>
      </p:sp>
      <p:pic>
        <p:nvPicPr>
          <p:cNvPr id="2097160" name="image2.png"/>
          <p:cNvPicPr>
            <a:picLocks/>
          </p:cNvPicPr>
          <p:nvPr/>
        </p:nvPicPr>
        <p:blipFill>
          <a:blip r:embed="rId3"/>
          <a:srcRect/>
          <a:stretch>
            <a:fillRect/>
          </a:stretch>
        </p:blipFill>
        <p:spPr>
          <a:xfrm>
            <a:off x="7174523" y="1456267"/>
            <a:ext cx="5017477" cy="318135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28" name="Title 1"/>
          <p:cNvSpPr>
            <a:spLocks noGrp="1"/>
          </p:cNvSpPr>
          <p:nvPr>
            <p:ph type="title"/>
          </p:nvPr>
        </p:nvSpPr>
        <p:spPr>
          <a:xfrm>
            <a:off x="756181" y="-118534"/>
            <a:ext cx="10131425" cy="1456267"/>
          </a:xfrm>
        </p:spPr>
        <p:txBody>
          <a:bodyPr/>
          <a:lstStyle/>
          <a:p>
            <a:pPr algn="ctr"/>
            <a:r>
              <a:rPr lang="en-GB" sz="2400" b="1" kern="0" dirty="0">
                <a:latin typeface="Times New Roman" panose="02020603050405020304" pitchFamily="18" charset="0"/>
              </a:rPr>
              <a:t>Example 3 of a technology-based training programme</a:t>
            </a:r>
            <a:endParaRPr lang="en-IN" sz="2400" b="1" kern="0" dirty="0">
              <a:latin typeface="Times New Roman" panose="02020603050405020304" pitchFamily="18" charset="0"/>
            </a:endParaRPr>
          </a:p>
        </p:txBody>
      </p:sp>
      <p:sp>
        <p:nvSpPr>
          <p:cNvPr id="1048629" name="Content Placeholder 3"/>
          <p:cNvSpPr>
            <a:spLocks noGrp="1"/>
          </p:cNvSpPr>
          <p:nvPr>
            <p:ph sz="half" idx="2"/>
          </p:nvPr>
        </p:nvSpPr>
        <p:spPr>
          <a:xfrm>
            <a:off x="5695285" y="1058855"/>
            <a:ext cx="5608105" cy="5641982"/>
          </a:xfrm>
        </p:spPr>
        <p:txBody>
          <a:bodyPr>
            <a:normAutofit fontScale="93750"/>
          </a:bodyPr>
          <a:lstStyle/>
          <a:p>
            <a:pPr marL="342900" indent="-342900" algn="just">
              <a:lnSpc>
                <a:spcPct val="170000"/>
              </a:lnSpc>
              <a:buFont typeface="Arial" panose="020B0604020202020204" pitchFamily="34" charset="0"/>
              <a:buChar char="●"/>
            </a:pPr>
            <a:r>
              <a:rPr lang="en-GB" sz="2000" b="1" i="1" dirty="0">
                <a:latin typeface="Times New Roman" panose="02020603050405020304" pitchFamily="18" charset="0"/>
              </a:rPr>
              <a:t>“Microsoft Learn” </a:t>
            </a:r>
            <a:r>
              <a:rPr lang="en-GB" sz="2000" dirty="0">
                <a:latin typeface="Times New Roman" panose="02020603050405020304" pitchFamily="18" charset="0"/>
              </a:rPr>
              <a:t>is a technology-based training programme from Microsoft </a:t>
            </a:r>
            <a:endParaRPr lang="en-IN" sz="2000" dirty="0">
              <a:latin typeface="Times New Roman" panose="02020603050405020304" pitchFamily="18" charset="0"/>
            </a:endParaRPr>
          </a:p>
          <a:p>
            <a:pPr marL="342900" indent="-342900" algn="just">
              <a:lnSpc>
                <a:spcPct val="170000"/>
              </a:lnSpc>
              <a:buFont typeface="Arial" panose="020B0604020202020204" pitchFamily="34" charset="0"/>
              <a:buChar char="●"/>
            </a:pPr>
            <a:r>
              <a:rPr lang="en-GB" sz="2000" dirty="0">
                <a:latin typeface="Times New Roman" panose="02020603050405020304" pitchFamily="18" charset="0"/>
              </a:rPr>
              <a:t>It provides specific training content and trainees have opportunities to choose training programmes based on activities </a:t>
            </a:r>
            <a:endParaRPr lang="en-IN" sz="2000" dirty="0">
              <a:latin typeface="Times New Roman" panose="02020603050405020304" pitchFamily="18" charset="0"/>
            </a:endParaRPr>
          </a:p>
          <a:p>
            <a:pPr marL="342900" indent="-342900" algn="just">
              <a:lnSpc>
                <a:spcPct val="170000"/>
              </a:lnSpc>
              <a:buFont typeface="Arial" panose="020B0604020202020204" pitchFamily="34" charset="0"/>
              <a:buChar char="●"/>
            </a:pPr>
            <a:r>
              <a:rPr lang="en-GB" sz="2000" dirty="0">
                <a:latin typeface="Times New Roman" panose="02020603050405020304" pitchFamily="18" charset="0"/>
              </a:rPr>
              <a:t>Microsoft student developer community paves the career path in technology (Microsoft Learn, 2024)</a:t>
            </a:r>
            <a:endParaRPr lang="en-IN" sz="2000" dirty="0">
              <a:latin typeface="Times New Roman" panose="02020603050405020304" pitchFamily="18" charset="0"/>
            </a:endParaRPr>
          </a:p>
          <a:p>
            <a:pPr marL="342900" indent="-342900" algn="just">
              <a:lnSpc>
                <a:spcPct val="170000"/>
              </a:lnSpc>
              <a:buFont typeface="Arial" panose="020B0604020202020204" pitchFamily="34" charset="0"/>
              <a:buChar char="●"/>
            </a:pPr>
            <a:r>
              <a:rPr lang="en-GB" sz="2000" dirty="0">
                <a:latin typeface="Times New Roman" panose="02020603050405020304" pitchFamily="18" charset="0"/>
              </a:rPr>
              <a:t>Skilling events and available resources are crucial for developing their internal skills </a:t>
            </a:r>
            <a:endParaRPr lang="en-IN" sz="2000" dirty="0">
              <a:latin typeface="Times New Roman" panose="02020603050405020304" pitchFamily="18" charset="0"/>
            </a:endParaRPr>
          </a:p>
        </p:txBody>
      </p:sp>
      <p:pic>
        <p:nvPicPr>
          <p:cNvPr id="2097161" name="image1.png"/>
          <p:cNvPicPr>
            <a:picLocks/>
          </p:cNvPicPr>
          <p:nvPr/>
        </p:nvPicPr>
        <p:blipFill>
          <a:blip r:embed="rId3"/>
          <a:srcRect/>
          <a:stretch>
            <a:fillRect/>
          </a:stretch>
        </p:blipFill>
        <p:spPr>
          <a:xfrm>
            <a:off x="346364" y="1898073"/>
            <a:ext cx="4620923" cy="4802764"/>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33" name="Title 1"/>
          <p:cNvSpPr>
            <a:spLocks noGrp="1"/>
          </p:cNvSpPr>
          <p:nvPr>
            <p:ph type="title"/>
          </p:nvPr>
        </p:nvSpPr>
        <p:spPr>
          <a:xfrm>
            <a:off x="685801" y="193964"/>
            <a:ext cx="10750020" cy="1456267"/>
          </a:xfrm>
        </p:spPr>
        <p:txBody>
          <a:bodyPr/>
          <a:lstStyle/>
          <a:p>
            <a:pPr algn="ctr"/>
            <a:r>
              <a:rPr lang="en-GB" sz="2400" b="1" kern="0" dirty="0">
                <a:latin typeface="Times New Roman" panose="02020603050405020304" pitchFamily="18" charset="0"/>
              </a:rPr>
              <a:t>Example 4 of a technology-based training programme</a:t>
            </a:r>
            <a:endParaRPr lang="en-IN" sz="2400" b="1" kern="0" dirty="0">
              <a:latin typeface="Times New Roman" panose="02020603050405020304" pitchFamily="18" charset="0"/>
            </a:endParaRPr>
          </a:p>
        </p:txBody>
      </p:sp>
      <p:sp>
        <p:nvSpPr>
          <p:cNvPr id="1048634" name="Content Placeholder 2"/>
          <p:cNvSpPr>
            <a:spLocks noGrp="1"/>
          </p:cNvSpPr>
          <p:nvPr>
            <p:ph sz="half" idx="1"/>
          </p:nvPr>
        </p:nvSpPr>
        <p:spPr>
          <a:xfrm>
            <a:off x="756179" y="1262304"/>
            <a:ext cx="5883772" cy="5401732"/>
          </a:xfrm>
        </p:spPr>
        <p:txBody>
          <a:bodyPr>
            <a:noAutofit/>
          </a:bodyPr>
          <a:lstStyle/>
          <a:p>
            <a:pPr marL="342900" indent="-342900" algn="just">
              <a:lnSpc>
                <a:spcPct val="160000"/>
              </a:lnSpc>
              <a:buFont typeface="Arial" panose="020B0604020202020204" pitchFamily="34" charset="0"/>
              <a:buChar char="●"/>
            </a:pPr>
            <a:r>
              <a:rPr lang="en-GB" b="1" i="1" dirty="0">
                <a:latin typeface="Times New Roman" panose="02020603050405020304" pitchFamily="18" charset="0"/>
              </a:rPr>
              <a:t>“AWS Training and Certification” </a:t>
            </a:r>
            <a:r>
              <a:rPr lang="en-GB" dirty="0">
                <a:latin typeface="Times New Roman" panose="02020603050405020304" pitchFamily="18" charset="0"/>
              </a:rPr>
              <a:t>course promotes generative AI career</a:t>
            </a:r>
            <a:endParaRPr lang="en-IN" dirty="0">
              <a:latin typeface="Times New Roman" panose="02020603050405020304" pitchFamily="18" charset="0"/>
            </a:endParaRPr>
          </a:p>
          <a:p>
            <a:pPr marL="342900" indent="-342900" algn="just">
              <a:lnSpc>
                <a:spcPct val="160000"/>
              </a:lnSpc>
              <a:buFont typeface="Arial" panose="020B0604020202020204" pitchFamily="34" charset="0"/>
              <a:buChar char="●"/>
            </a:pPr>
            <a:r>
              <a:rPr lang="en-GB" dirty="0">
                <a:latin typeface="Times New Roman" panose="02020603050405020304" pitchFamily="18" charset="0"/>
              </a:rPr>
              <a:t>More than 200 gen AI-powered simulation power hands-on laboratories </a:t>
            </a:r>
            <a:endParaRPr lang="en-IN" dirty="0">
              <a:latin typeface="Times New Roman" panose="02020603050405020304" pitchFamily="18" charset="0"/>
            </a:endParaRPr>
          </a:p>
          <a:p>
            <a:pPr marL="342900" indent="-342900" algn="just">
              <a:lnSpc>
                <a:spcPct val="160000"/>
              </a:lnSpc>
              <a:buFont typeface="Arial" panose="020B0604020202020204" pitchFamily="34" charset="0"/>
              <a:buChar char="●"/>
            </a:pPr>
            <a:r>
              <a:rPr lang="en-GB" dirty="0">
                <a:latin typeface="Times New Roman" panose="02020603050405020304" pitchFamily="18" charset="0"/>
              </a:rPr>
              <a:t>These develop cloud careers in AWS digital classroom</a:t>
            </a:r>
            <a:endParaRPr lang="en-IN" dirty="0">
              <a:latin typeface="Times New Roman" panose="02020603050405020304" pitchFamily="18" charset="0"/>
            </a:endParaRPr>
          </a:p>
          <a:p>
            <a:pPr marL="342900" indent="-342900" algn="just">
              <a:lnSpc>
                <a:spcPct val="160000"/>
              </a:lnSpc>
              <a:buFont typeface="Arial" panose="020B0604020202020204" pitchFamily="34" charset="0"/>
              <a:buChar char="●"/>
            </a:pPr>
            <a:r>
              <a:rPr lang="en-GB" dirty="0">
                <a:latin typeface="Times New Roman" panose="02020603050405020304" pitchFamily="18" charset="0"/>
              </a:rPr>
              <a:t>Machine learning, deep learning, and AI faster innovation properly </a:t>
            </a:r>
            <a:endParaRPr lang="en-IN" dirty="0">
              <a:latin typeface="Times New Roman" panose="02020603050405020304" pitchFamily="18" charset="0"/>
            </a:endParaRPr>
          </a:p>
          <a:p>
            <a:pPr marL="342900" indent="-342900" algn="just">
              <a:lnSpc>
                <a:spcPct val="160000"/>
              </a:lnSpc>
              <a:buFont typeface="Arial" panose="020B0604020202020204" pitchFamily="34" charset="0"/>
              <a:buChar char="●"/>
            </a:pPr>
            <a:r>
              <a:rPr lang="en-GB" dirty="0">
                <a:latin typeface="Times New Roman" panose="02020603050405020304" pitchFamily="18" charset="0"/>
              </a:rPr>
              <a:t>AWS platform increases security and best data management practices </a:t>
            </a:r>
            <a:endParaRPr lang="en-IN" dirty="0">
              <a:latin typeface="Times New Roman" panose="02020603050405020304" pitchFamily="18" charset="0"/>
            </a:endParaRPr>
          </a:p>
          <a:p>
            <a:pPr marL="342900" indent="-342900" algn="just">
              <a:lnSpc>
                <a:spcPct val="160000"/>
              </a:lnSpc>
              <a:buFont typeface="Arial" panose="020B0604020202020204" pitchFamily="34" charset="0"/>
              <a:buChar char="●"/>
            </a:pPr>
            <a:r>
              <a:rPr lang="en-GB" dirty="0">
                <a:latin typeface="Times New Roman" panose="02020603050405020304" pitchFamily="18" charset="0"/>
              </a:rPr>
              <a:t>AWS data analytics provides secured analytics solutions (Amazon AWS, 2024)</a:t>
            </a:r>
            <a:endParaRPr lang="en-IN" dirty="0">
              <a:latin typeface="Times New Roman" panose="02020603050405020304" pitchFamily="18" charset="0"/>
            </a:endParaRPr>
          </a:p>
        </p:txBody>
      </p:sp>
      <p:pic>
        <p:nvPicPr>
          <p:cNvPr id="2097162" name="Picture 2" descr="AWS Training | Best AWS Course for Aspirants - Enroll Now"/>
          <p:cNvPicPr>
            <a:picLocks noChangeAspect="1" noChangeArrowheads="1"/>
          </p:cNvPicPr>
          <p:nvPr/>
        </p:nvPicPr>
        <p:blipFill>
          <a:blip r:embed="rId3"/>
          <a:srcRect/>
          <a:stretch>
            <a:fillRect/>
          </a:stretch>
        </p:blipFill>
        <p:spPr bwMode="auto">
          <a:xfrm>
            <a:off x="6850457" y="1650231"/>
            <a:ext cx="5341543" cy="3815388"/>
          </a:xfrm>
          <a:prstGeom prst="rect">
            <a:avLst/>
          </a:prstGeom>
          <a:noFill/>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38" name="Title 1"/>
          <p:cNvSpPr>
            <a:spLocks noGrp="1"/>
          </p:cNvSpPr>
          <p:nvPr>
            <p:ph type="title"/>
          </p:nvPr>
        </p:nvSpPr>
        <p:spPr>
          <a:xfrm>
            <a:off x="685801" y="0"/>
            <a:ext cx="10131425" cy="1456267"/>
          </a:xfrm>
        </p:spPr>
        <p:txBody>
          <a:bodyPr/>
          <a:lstStyle/>
          <a:p>
            <a:pPr algn="ctr"/>
            <a:r>
              <a:rPr lang="en-GB" sz="2400" b="1" kern="0" dirty="0">
                <a:latin typeface="Times New Roman" panose="02020603050405020304" pitchFamily="18" charset="0"/>
              </a:rPr>
              <a:t>Conclusion </a:t>
            </a:r>
            <a:endParaRPr lang="en-IN" sz="2400" b="1" kern="0" dirty="0">
              <a:latin typeface="Times New Roman" panose="02020603050405020304" pitchFamily="18" charset="0"/>
            </a:endParaRPr>
          </a:p>
        </p:txBody>
      </p:sp>
      <p:sp>
        <p:nvSpPr>
          <p:cNvPr id="1048639" name="Content Placeholder 3"/>
          <p:cNvSpPr>
            <a:spLocks noGrp="1"/>
          </p:cNvSpPr>
          <p:nvPr>
            <p:ph sz="half" idx="2"/>
          </p:nvPr>
        </p:nvSpPr>
        <p:spPr>
          <a:xfrm>
            <a:off x="6510867" y="1430871"/>
            <a:ext cx="4995332" cy="5293486"/>
          </a:xfrm>
        </p:spPr>
        <p:txBody>
          <a:bodyPr>
            <a:normAutofit/>
          </a:bodyPr>
          <a:lstStyle/>
          <a:p>
            <a:pPr marL="342900" indent="-342900" algn="just">
              <a:lnSpc>
                <a:spcPct val="160000"/>
              </a:lnSpc>
              <a:buFont typeface="Arial" panose="020B0604020202020204" pitchFamily="34" charset="0"/>
              <a:buChar char="●"/>
            </a:pPr>
            <a:r>
              <a:rPr lang="en-GB" sz="2000" dirty="0">
                <a:latin typeface="Times New Roman" panose="02020603050405020304" pitchFamily="18" charset="0"/>
              </a:rPr>
              <a:t>Training processes enhance the skills of existing and new employees</a:t>
            </a:r>
            <a:endParaRPr lang="en-IN" sz="2000" dirty="0">
              <a:latin typeface="Times New Roman" panose="02020603050405020304" pitchFamily="18" charset="0"/>
            </a:endParaRPr>
          </a:p>
          <a:p>
            <a:pPr marL="342900" indent="-342900" algn="just">
              <a:lnSpc>
                <a:spcPct val="160000"/>
              </a:lnSpc>
              <a:buFont typeface="Arial" panose="020B0604020202020204" pitchFamily="34" charset="0"/>
              <a:buChar char="●"/>
            </a:pPr>
            <a:r>
              <a:rPr lang="en-GB" sz="2000" dirty="0">
                <a:latin typeface="Times New Roman" panose="02020603050405020304" pitchFamily="18" charset="0"/>
              </a:rPr>
              <a:t>Training processes can be developed based on situational demands </a:t>
            </a:r>
            <a:endParaRPr lang="en-IN" sz="2000" dirty="0">
              <a:latin typeface="Times New Roman" panose="02020603050405020304" pitchFamily="18" charset="0"/>
            </a:endParaRPr>
          </a:p>
          <a:p>
            <a:pPr marL="342900" indent="-342900" algn="just">
              <a:lnSpc>
                <a:spcPct val="160000"/>
              </a:lnSpc>
              <a:buFont typeface="Arial" panose="020B0604020202020204" pitchFamily="34" charset="0"/>
              <a:buChar char="●"/>
            </a:pPr>
            <a:r>
              <a:rPr lang="en-GB" sz="2000" dirty="0">
                <a:latin typeface="Times New Roman" panose="02020603050405020304" pitchFamily="18" charset="0"/>
              </a:rPr>
              <a:t>Flexible training processes can be implemented through the proper use of technology </a:t>
            </a:r>
            <a:endParaRPr lang="en-IN" sz="2000" dirty="0">
              <a:latin typeface="Times New Roman" panose="02020603050405020304" pitchFamily="18" charset="0"/>
            </a:endParaRPr>
          </a:p>
          <a:p>
            <a:pPr marL="342900" indent="-342900" algn="just">
              <a:lnSpc>
                <a:spcPct val="160000"/>
              </a:lnSpc>
              <a:buFont typeface="Arial" panose="020B0604020202020204" pitchFamily="34" charset="0"/>
              <a:buChar char="●"/>
            </a:pPr>
            <a:r>
              <a:rPr lang="en-GB" sz="2000" dirty="0">
                <a:latin typeface="Times New Roman" panose="02020603050405020304" pitchFamily="18" charset="0"/>
              </a:rPr>
              <a:t>Google, IBM, Microsoft, and Amazon are four companies to provide technology-based training </a:t>
            </a:r>
            <a:endParaRPr lang="en-IN" sz="2000" dirty="0">
              <a:latin typeface="Times New Roman" panose="02020603050405020304" pitchFamily="18" charset="0"/>
            </a:endParaRPr>
          </a:p>
        </p:txBody>
      </p:sp>
      <p:pic>
        <p:nvPicPr>
          <p:cNvPr id="2097163" name="Picture 2" descr="Technology Based Computer Science Engineering Learning"/>
          <p:cNvPicPr>
            <a:picLocks noChangeAspect="1" noChangeArrowheads="1"/>
          </p:cNvPicPr>
          <p:nvPr/>
        </p:nvPicPr>
        <p:blipFill>
          <a:blip r:embed="rId3"/>
          <a:srcRect/>
          <a:stretch>
            <a:fillRect/>
          </a:stretch>
        </p:blipFill>
        <p:spPr bwMode="auto">
          <a:xfrm>
            <a:off x="455918" y="2225435"/>
            <a:ext cx="5640082" cy="3649133"/>
          </a:xfrm>
          <a:prstGeom prst="rect">
            <a:avLst/>
          </a:prstGeom>
          <a:noFill/>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43" name="Title 1"/>
          <p:cNvSpPr>
            <a:spLocks noGrp="1"/>
          </p:cNvSpPr>
          <p:nvPr>
            <p:ph type="title"/>
          </p:nvPr>
        </p:nvSpPr>
        <p:spPr>
          <a:xfrm>
            <a:off x="685802" y="0"/>
            <a:ext cx="10131425" cy="1456267"/>
          </a:xfrm>
        </p:spPr>
        <p:txBody>
          <a:bodyPr>
            <a:normAutofit/>
          </a:bodyPr>
          <a:lstStyle/>
          <a:p>
            <a:pPr algn="ctr"/>
            <a:r>
              <a:rPr lang="en-GB" sz="2400" b="1" kern="0" dirty="0">
                <a:effectLst/>
                <a:latin typeface="Times New Roman" panose="02020603050405020304" pitchFamily="18" charset="0"/>
              </a:rPr>
              <a:t>Reference</a:t>
            </a:r>
            <a:r>
              <a:rPr lang="en-US" sz="2400" b="1" kern="0" dirty="0">
                <a:effectLst/>
                <a:latin typeface="Times New Roman" panose="02020603050405020304" pitchFamily="18" charset="0"/>
              </a:rPr>
              <a:t>S</a:t>
            </a:r>
            <a:endParaRPr lang="en-IN" sz="4400" dirty="0"/>
          </a:p>
        </p:txBody>
      </p:sp>
      <p:sp>
        <p:nvSpPr>
          <p:cNvPr id="1048644" name="Content Placeholder 2"/>
          <p:cNvSpPr>
            <a:spLocks noGrp="1"/>
          </p:cNvSpPr>
          <p:nvPr>
            <p:ph sz="half" idx="1"/>
          </p:nvPr>
        </p:nvSpPr>
        <p:spPr>
          <a:xfrm>
            <a:off x="98474" y="1456267"/>
            <a:ext cx="12093526" cy="4821381"/>
          </a:xfrm>
        </p:spPr>
        <p:txBody>
          <a:bodyPr>
            <a:noAutofit/>
          </a:bodyPr>
          <a:lstStyle/>
          <a:p>
            <a:pPr algn="just">
              <a:lnSpc>
                <a:spcPct val="150000"/>
              </a:lnSpc>
            </a:pPr>
            <a:r>
              <a:rPr lang="en-GB" sz="1200" dirty="0">
                <a:effectLst/>
                <a:latin typeface="Times New Roman" panose="02020603050405020304" pitchFamily="18" charset="0"/>
                <a:ea typeface="Times New Roman" panose="02020603050405020304" pitchFamily="18" charset="0"/>
              </a:rPr>
              <a:t>Amazon AWS</a:t>
            </a:r>
            <a:r>
              <a:rPr lang="en-US" sz="1200" dirty="0">
                <a:effectLst/>
                <a:latin typeface="Times New Roman" panose="02020603050405020304" pitchFamily="18" charset="0"/>
                <a:ea typeface="Times New Roman" panose="02020603050405020304" pitchFamily="18" charset="0"/>
              </a:rPr>
              <a:t>., </a:t>
            </a:r>
            <a:r>
              <a:rPr lang="en-GB" sz="1200" dirty="0">
                <a:effectLst/>
                <a:latin typeface="Times New Roman" panose="02020603050405020304" pitchFamily="18" charset="0"/>
                <a:ea typeface="Times New Roman" panose="02020603050405020304" pitchFamily="18" charset="0"/>
              </a:rPr>
              <a:t>2024. </a:t>
            </a:r>
            <a:r>
              <a:rPr lang="en-GB" sz="1200" i="1" dirty="0">
                <a:effectLst/>
                <a:latin typeface="Times New Roman" panose="02020603050405020304" pitchFamily="18" charset="0"/>
                <a:ea typeface="Times New Roman" panose="02020603050405020304" pitchFamily="18" charset="0"/>
              </a:rPr>
              <a:t>AWS Training and Certification. </a:t>
            </a:r>
            <a:r>
              <a:rPr lang="en-GB" sz="1200" dirty="0">
                <a:effectLst/>
                <a:latin typeface="Times New Roman" panose="02020603050405020304" pitchFamily="18" charset="0"/>
                <a:ea typeface="Times New Roman" panose="02020603050405020304" pitchFamily="18" charset="0"/>
              </a:rPr>
              <a:t>Available at: </a:t>
            </a:r>
            <a:r>
              <a:rPr lang="en-GB" sz="1200" u="sng" dirty="0">
                <a:solidFill>
                  <a:srgbClr val="0000FF"/>
                </a:solidFill>
                <a:effectLst/>
                <a:latin typeface="Times New Roman" panose="02020603050405020304" pitchFamily="18" charset="0"/>
                <a:ea typeface="Times New Roman" panose="02020603050405020304" pitchFamily="18" charset="0"/>
                <a:hlinkClick r:id="rId3"/>
              </a:rPr>
              <a:t>https://aws.amazon.com/training/?gclid=CjwKCAjwtNi0BhA1EiwAWZaANK8FuemW_9ajwuiMbUDMqjxTnE3B1ijDrBw8ga1KXGGNh7Qc7LA9ZhoCfY4QAvD_BwE&amp;trk=03ccfa03-bfa1-4a94-a186-5299944b3169&amp;sc_channel=ps&amp;ef_id=CjwKCAjwtNi0BhA1EiwAWZaANK8FuemW_9ajwuiMbUDMqjxTnE3B1ijDrBw8ga1KXGGNh7Qc7LA9ZhoCfY4QAvD_BwE:G:s&amp;s_kwcid=AL!4422!3!505571969418!e!!g!!aws%20training%20and%20certification!12527812237!124937249211</a:t>
            </a:r>
            <a:r>
              <a:rPr lang="en-GB" sz="1200" dirty="0">
                <a:effectLst/>
                <a:latin typeface="Times New Roman" panose="02020603050405020304" pitchFamily="18" charset="0"/>
                <a:ea typeface="Times New Roman" panose="02020603050405020304" pitchFamily="18" charset="0"/>
              </a:rPr>
              <a:t> [accessed on 16/07/2024]</a:t>
            </a:r>
            <a:r>
              <a:rPr lang="en-US" sz="1200" dirty="0">
                <a:effectLst/>
                <a:latin typeface="Times New Roman" panose="02020603050405020304" pitchFamily="18" charset="0"/>
                <a:ea typeface="Times New Roman" panose="02020603050405020304" pitchFamily="18" charset="0"/>
              </a:rPr>
              <a:t>.</a:t>
            </a:r>
            <a:endParaRPr lang="en-IN" sz="1200" dirty="0">
              <a:effectLst/>
              <a:latin typeface="Times New Roman" panose="02020603050405020304" pitchFamily="18" charset="0"/>
              <a:ea typeface="Times New Roman" panose="02020603050405020304" pitchFamily="18" charset="0"/>
            </a:endParaRPr>
          </a:p>
          <a:p>
            <a:pPr algn="just">
              <a:lnSpc>
                <a:spcPct val="150000"/>
              </a:lnSpc>
            </a:pPr>
            <a:r>
              <a:rPr lang="en-GB" sz="1200" dirty="0">
                <a:effectLst/>
                <a:latin typeface="Times New Roman" panose="02020603050405020304" pitchFamily="18" charset="0"/>
                <a:ea typeface="Times New Roman" panose="02020603050405020304" pitchFamily="18" charset="0"/>
              </a:rPr>
              <a:t>Aydin, O., </a:t>
            </a:r>
            <a:r>
              <a:rPr lang="en-GB" sz="1200" dirty="0" err="1">
                <a:effectLst/>
                <a:latin typeface="Times New Roman" panose="02020603050405020304" pitchFamily="18" charset="0"/>
                <a:ea typeface="Times New Roman" panose="02020603050405020304" pitchFamily="18" charset="0"/>
              </a:rPr>
              <a:t>Karaarslan</a:t>
            </a:r>
            <a:r>
              <a:rPr lang="en-GB" sz="1200" dirty="0">
                <a:effectLst/>
                <a:latin typeface="Times New Roman" panose="02020603050405020304" pitchFamily="18" charset="0"/>
                <a:ea typeface="Times New Roman" panose="02020603050405020304" pitchFamily="18" charset="0"/>
              </a:rPr>
              <a:t>, E. and Narin, N.G., 2024. Artificial Intelligence, VR, AR and Metaverse Technologies for Human Resources Management. </a:t>
            </a:r>
            <a:r>
              <a:rPr lang="en-GB" sz="1200" i="1" dirty="0" err="1">
                <a:effectLst/>
                <a:latin typeface="Times New Roman" panose="02020603050405020304" pitchFamily="18" charset="0"/>
                <a:ea typeface="Times New Roman" panose="02020603050405020304" pitchFamily="18" charset="0"/>
              </a:rPr>
              <a:t>arXiv</a:t>
            </a:r>
            <a:r>
              <a:rPr lang="en-GB" sz="1200" i="1" dirty="0">
                <a:effectLst/>
                <a:latin typeface="Times New Roman" panose="02020603050405020304" pitchFamily="18" charset="0"/>
                <a:ea typeface="Times New Roman" panose="02020603050405020304" pitchFamily="18" charset="0"/>
              </a:rPr>
              <a:t> preprint arXiv:2406.15383</a:t>
            </a:r>
            <a:r>
              <a:rPr lang="en-GB" sz="1200" dirty="0">
                <a:effectLst/>
                <a:latin typeface="Times New Roman" panose="02020603050405020304" pitchFamily="18" charset="0"/>
                <a:ea typeface="Times New Roman" panose="02020603050405020304" pitchFamily="18" charset="0"/>
              </a:rPr>
              <a:t>.</a:t>
            </a:r>
            <a:endParaRPr lang="en-IN" sz="1200" dirty="0">
              <a:effectLst/>
              <a:latin typeface="Times New Roman" panose="02020603050405020304" pitchFamily="18" charset="0"/>
              <a:ea typeface="Times New Roman" panose="02020603050405020304" pitchFamily="18" charset="0"/>
            </a:endParaRPr>
          </a:p>
          <a:p>
            <a:pPr algn="just">
              <a:lnSpc>
                <a:spcPct val="150000"/>
              </a:lnSpc>
            </a:pPr>
            <a:r>
              <a:rPr lang="en-GB" sz="1200" dirty="0">
                <a:effectLst/>
                <a:latin typeface="Times New Roman" panose="02020603050405020304" pitchFamily="18" charset="0"/>
                <a:ea typeface="Times New Roman" panose="02020603050405020304" pitchFamily="18" charset="0"/>
              </a:rPr>
              <a:t>Cloud skills boost</a:t>
            </a:r>
            <a:r>
              <a:rPr lang="en-US" sz="1200" dirty="0">
                <a:effectLst/>
                <a:latin typeface="Times New Roman" panose="02020603050405020304" pitchFamily="18" charset="0"/>
                <a:ea typeface="Times New Roman" panose="02020603050405020304" pitchFamily="18" charset="0"/>
              </a:rPr>
              <a:t>., 2</a:t>
            </a:r>
            <a:r>
              <a:rPr lang="en-GB" sz="1200" dirty="0">
                <a:effectLst/>
                <a:latin typeface="Times New Roman" panose="02020603050405020304" pitchFamily="18" charset="0"/>
                <a:ea typeface="Times New Roman" panose="02020603050405020304" pitchFamily="18" charset="0"/>
              </a:rPr>
              <a:t>024. </a:t>
            </a:r>
            <a:r>
              <a:rPr lang="en-GB" sz="1200" i="1" dirty="0">
                <a:effectLst/>
                <a:latin typeface="Times New Roman" panose="02020603050405020304" pitchFamily="18" charset="0"/>
                <a:ea typeface="Times New Roman" panose="02020603050405020304" pitchFamily="18" charset="0"/>
              </a:rPr>
              <a:t>Google Cloud Skills Boost. </a:t>
            </a:r>
            <a:r>
              <a:rPr lang="en-GB" sz="1200" dirty="0">
                <a:effectLst/>
                <a:latin typeface="Times New Roman" panose="02020603050405020304" pitchFamily="18" charset="0"/>
                <a:ea typeface="Times New Roman" panose="02020603050405020304" pitchFamily="18" charset="0"/>
              </a:rPr>
              <a:t>Available at: </a:t>
            </a:r>
            <a:r>
              <a:rPr lang="en-GB" sz="1200" u="sng" dirty="0">
                <a:solidFill>
                  <a:srgbClr val="0000FF"/>
                </a:solidFill>
                <a:effectLst/>
                <a:latin typeface="Times New Roman" panose="02020603050405020304" pitchFamily="18" charset="0"/>
                <a:ea typeface="Times New Roman" panose="02020603050405020304" pitchFamily="18" charset="0"/>
                <a:hlinkClick r:id="rId4"/>
              </a:rPr>
              <a:t>https://www.cloudskillsboost.google/?utm_source=inthecloud&amp;utm_medium=et&amp;utm_campaign=FY22-gcm-campaign-redirect&amp;utm_content=gcmredirect&amp;utm_term=-</a:t>
            </a:r>
            <a:r>
              <a:rPr lang="en-GB" sz="1200" dirty="0">
                <a:effectLst/>
                <a:latin typeface="Times New Roman" panose="02020603050405020304" pitchFamily="18" charset="0"/>
                <a:ea typeface="Times New Roman" panose="02020603050405020304" pitchFamily="18" charset="0"/>
              </a:rPr>
              <a:t> [accessed on 16/07/2024]</a:t>
            </a:r>
            <a:r>
              <a:rPr lang="en-US" sz="1200" dirty="0">
                <a:effectLst/>
                <a:latin typeface="Times New Roman" panose="02020603050405020304" pitchFamily="18" charset="0"/>
                <a:ea typeface="Times New Roman" panose="02020603050405020304" pitchFamily="18" charset="0"/>
              </a:rPr>
              <a:t>.</a:t>
            </a:r>
            <a:endParaRPr lang="en-IN" sz="1200" dirty="0">
              <a:effectLst/>
              <a:latin typeface="Times New Roman" panose="02020603050405020304" pitchFamily="18" charset="0"/>
              <a:ea typeface="Times New Roman" panose="02020603050405020304" pitchFamily="18" charset="0"/>
            </a:endParaRPr>
          </a:p>
          <a:p>
            <a:pPr algn="just">
              <a:lnSpc>
                <a:spcPct val="150000"/>
              </a:lnSpc>
            </a:pPr>
            <a:r>
              <a:rPr lang="en-GB" sz="1200" dirty="0" err="1">
                <a:effectLst/>
                <a:latin typeface="Times New Roman" panose="02020603050405020304" pitchFamily="18" charset="0"/>
                <a:ea typeface="Times New Roman" panose="02020603050405020304" pitchFamily="18" charset="0"/>
              </a:rPr>
              <a:t>Gurieiev</a:t>
            </a:r>
            <a:r>
              <a:rPr lang="en-GB" sz="1200" dirty="0">
                <a:effectLst/>
                <a:latin typeface="Times New Roman" panose="02020603050405020304" pitchFamily="18" charset="0"/>
                <a:ea typeface="Times New Roman" panose="02020603050405020304" pitchFamily="18" charset="0"/>
              </a:rPr>
              <a:t>, V., </a:t>
            </a:r>
            <a:r>
              <a:rPr lang="en-GB" sz="1200" dirty="0" err="1">
                <a:effectLst/>
                <a:latin typeface="Times New Roman" panose="02020603050405020304" pitchFamily="18" charset="0"/>
                <a:ea typeface="Times New Roman" panose="02020603050405020304" pitchFamily="18" charset="0"/>
              </a:rPr>
              <a:t>Kutsan</a:t>
            </a:r>
            <a:r>
              <a:rPr lang="en-GB" sz="1200" dirty="0">
                <a:effectLst/>
                <a:latin typeface="Times New Roman" panose="02020603050405020304" pitchFamily="18" charset="0"/>
                <a:ea typeface="Times New Roman" panose="02020603050405020304" pitchFamily="18" charset="0"/>
              </a:rPr>
              <a:t>, Y.G., </a:t>
            </a:r>
            <a:r>
              <a:rPr lang="en-GB" sz="1200" dirty="0" err="1">
                <a:effectLst/>
                <a:latin typeface="Times New Roman" panose="02020603050405020304" pitchFamily="18" charset="0"/>
                <a:ea typeface="Times New Roman" panose="02020603050405020304" pitchFamily="18" charset="0"/>
              </a:rPr>
              <a:t>Iatsyshyn</a:t>
            </a:r>
            <a:r>
              <a:rPr lang="en-GB" sz="1200" dirty="0">
                <a:effectLst/>
                <a:latin typeface="Times New Roman" panose="02020603050405020304" pitchFamily="18" charset="0"/>
                <a:ea typeface="Times New Roman" panose="02020603050405020304" pitchFamily="18" charset="0"/>
              </a:rPr>
              <a:t>, A.V., </a:t>
            </a:r>
            <a:r>
              <a:rPr lang="en-GB" sz="1200" dirty="0" err="1">
                <a:effectLst/>
                <a:latin typeface="Times New Roman" panose="02020603050405020304" pitchFamily="18" charset="0"/>
                <a:ea typeface="Times New Roman" panose="02020603050405020304" pitchFamily="18" charset="0"/>
              </a:rPr>
              <a:t>Iatsyshyn</a:t>
            </a:r>
            <a:r>
              <a:rPr lang="en-GB" sz="1200" dirty="0">
                <a:effectLst/>
                <a:latin typeface="Times New Roman" panose="02020603050405020304" pitchFamily="18" charset="0"/>
                <a:ea typeface="Times New Roman" panose="02020603050405020304" pitchFamily="18" charset="0"/>
              </a:rPr>
              <a:t>, A.V., Kovach, V.O., Lysenko, E., </a:t>
            </a:r>
            <a:r>
              <a:rPr lang="en-GB" sz="1200" dirty="0" err="1">
                <a:effectLst/>
                <a:latin typeface="Times New Roman" panose="02020603050405020304" pitchFamily="18" charset="0"/>
                <a:ea typeface="Times New Roman" panose="02020603050405020304" pitchFamily="18" charset="0"/>
              </a:rPr>
              <a:t>Artemchuk</a:t>
            </a:r>
            <a:r>
              <a:rPr lang="en-GB" sz="1200" dirty="0">
                <a:effectLst/>
                <a:latin typeface="Times New Roman" panose="02020603050405020304" pitchFamily="18" charset="0"/>
                <a:ea typeface="Times New Roman" panose="02020603050405020304" pitchFamily="18" charset="0"/>
              </a:rPr>
              <a:t>, V.O. and Popov, O.O., 2020. Simulating systems for advanced training and professional development of energy specialists in power sector. In </a:t>
            </a:r>
            <a:r>
              <a:rPr lang="en-GB" sz="1200" i="1" dirty="0">
                <a:effectLst/>
                <a:latin typeface="Times New Roman" panose="02020603050405020304" pitchFamily="18" charset="0"/>
                <a:ea typeface="Times New Roman" panose="02020603050405020304" pitchFamily="18" charset="0"/>
              </a:rPr>
              <a:t>Proceedings of the 16th International Conference on ICT in Education, Research and Industrial Applications. Integration, Harmonization and Knowledge Transfer. Volume II: Workshops Kharkiv, Ukraine, October 06-10, 2020</a:t>
            </a:r>
            <a:r>
              <a:rPr lang="en-GB" sz="1200" dirty="0">
                <a:effectLst/>
                <a:latin typeface="Times New Roman" panose="02020603050405020304" pitchFamily="18" charset="0"/>
                <a:ea typeface="Times New Roman" panose="02020603050405020304" pitchFamily="18" charset="0"/>
              </a:rPr>
              <a:t> (Vol. 2732, pp. 693-708). CEUR Workshop Proceedings.</a:t>
            </a:r>
            <a:endParaRPr lang="en-IN" sz="1200" dirty="0">
              <a:effectLst/>
              <a:latin typeface="Times New Roman" panose="02020603050405020304" pitchFamily="18" charset="0"/>
              <a:ea typeface="Times New Roman" panose="02020603050405020304" pitchFamily="18" charset="0"/>
            </a:endParaRPr>
          </a:p>
          <a:p>
            <a:pPr algn="just">
              <a:lnSpc>
                <a:spcPct val="150000"/>
              </a:lnSpc>
            </a:pPr>
            <a:r>
              <a:rPr lang="en-GB" sz="1200" dirty="0">
                <a:effectLst/>
                <a:latin typeface="Times New Roman" panose="02020603050405020304" pitchFamily="18" charset="0"/>
                <a:ea typeface="Times New Roman" panose="02020603050405020304" pitchFamily="18" charset="0"/>
              </a:rPr>
              <a:t>Microsoft Learn</a:t>
            </a:r>
            <a:r>
              <a:rPr lang="en-US" sz="1200" dirty="0">
                <a:effectLst/>
                <a:latin typeface="Times New Roman" panose="02020603050405020304" pitchFamily="18" charset="0"/>
                <a:ea typeface="Times New Roman" panose="02020603050405020304" pitchFamily="18" charset="0"/>
              </a:rPr>
              <a:t>., 2</a:t>
            </a:r>
            <a:r>
              <a:rPr lang="en-GB" sz="1200" dirty="0">
                <a:effectLst/>
                <a:latin typeface="Times New Roman" panose="02020603050405020304" pitchFamily="18" charset="0"/>
                <a:ea typeface="Times New Roman" panose="02020603050405020304" pitchFamily="18" charset="0"/>
              </a:rPr>
              <a:t>024. Available at: </a:t>
            </a:r>
            <a:r>
              <a:rPr lang="en-GB" sz="1200" u="sng" dirty="0">
                <a:solidFill>
                  <a:srgbClr val="0000FF"/>
                </a:solidFill>
                <a:effectLst/>
                <a:latin typeface="Times New Roman" panose="02020603050405020304" pitchFamily="18" charset="0"/>
                <a:ea typeface="Times New Roman" panose="02020603050405020304" pitchFamily="18" charset="0"/>
                <a:hlinkClick r:id="rId5"/>
              </a:rPr>
              <a:t>https://learn.microsoft.com/en-us/training/</a:t>
            </a:r>
            <a:r>
              <a:rPr lang="en-GB" sz="1200" dirty="0">
                <a:effectLst/>
                <a:latin typeface="Times New Roman" panose="02020603050405020304" pitchFamily="18" charset="0"/>
                <a:ea typeface="Times New Roman" panose="02020603050405020304" pitchFamily="18" charset="0"/>
              </a:rPr>
              <a:t> [accessed on 16/07/2024]</a:t>
            </a:r>
            <a:r>
              <a:rPr lang="en-US" sz="1200" dirty="0">
                <a:effectLst/>
                <a:latin typeface="Times New Roman" panose="02020603050405020304" pitchFamily="18" charset="0"/>
                <a:ea typeface="Times New Roman" panose="02020603050405020304" pitchFamily="18" charset="0"/>
              </a:rPr>
              <a:t>.</a:t>
            </a:r>
            <a:endParaRPr lang="en-IN" sz="1200" dirty="0">
              <a:effectLst/>
              <a:latin typeface="Times New Roman" panose="02020603050405020304" pitchFamily="18" charset="0"/>
              <a:ea typeface="Times New Roman" panose="02020603050405020304" pitchFamily="18" charset="0"/>
            </a:endParaRPr>
          </a:p>
          <a:p>
            <a:pPr algn="just">
              <a:lnSpc>
                <a:spcPct val="150000"/>
              </a:lnSpc>
            </a:pPr>
            <a:r>
              <a:rPr lang="en-GB" sz="1200" dirty="0" err="1">
                <a:effectLst/>
                <a:latin typeface="Times New Roman" panose="02020603050405020304" pitchFamily="18" charset="0"/>
                <a:ea typeface="Times New Roman" panose="02020603050405020304" pitchFamily="18" charset="0"/>
              </a:rPr>
              <a:t>Niati</a:t>
            </a:r>
            <a:r>
              <a:rPr lang="en-GB" sz="1200" dirty="0">
                <a:effectLst/>
                <a:latin typeface="Times New Roman" panose="02020603050405020304" pitchFamily="18" charset="0"/>
                <a:ea typeface="Times New Roman" panose="02020603050405020304" pitchFamily="18" charset="0"/>
              </a:rPr>
              <a:t>, D.R., </a:t>
            </a:r>
            <a:r>
              <a:rPr lang="en-GB" sz="1200" dirty="0" err="1">
                <a:effectLst/>
                <a:latin typeface="Times New Roman" panose="02020603050405020304" pitchFamily="18" charset="0"/>
                <a:ea typeface="Times New Roman" panose="02020603050405020304" pitchFamily="18" charset="0"/>
              </a:rPr>
              <a:t>Siregar</a:t>
            </a:r>
            <a:r>
              <a:rPr lang="en-GB" sz="1200" dirty="0">
                <a:effectLst/>
                <a:latin typeface="Times New Roman" panose="02020603050405020304" pitchFamily="18" charset="0"/>
                <a:ea typeface="Times New Roman" panose="02020603050405020304" pitchFamily="18" charset="0"/>
              </a:rPr>
              <a:t>, Z.M.E. and </a:t>
            </a:r>
            <a:r>
              <a:rPr lang="en-GB" sz="1200" dirty="0" err="1">
                <a:effectLst/>
                <a:latin typeface="Times New Roman" panose="02020603050405020304" pitchFamily="18" charset="0"/>
                <a:ea typeface="Times New Roman" panose="02020603050405020304" pitchFamily="18" charset="0"/>
              </a:rPr>
              <a:t>Prayoga</a:t>
            </a:r>
            <a:r>
              <a:rPr lang="en-GB" sz="1200" dirty="0">
                <a:effectLst/>
                <a:latin typeface="Times New Roman" panose="02020603050405020304" pitchFamily="18" charset="0"/>
                <a:ea typeface="Times New Roman" panose="02020603050405020304" pitchFamily="18" charset="0"/>
              </a:rPr>
              <a:t>, Y., 2021. The effect of training on work performance and career development: the role of motivation as intervening variable. </a:t>
            </a:r>
            <a:r>
              <a:rPr lang="en-GB" sz="1200" i="1" dirty="0">
                <a:effectLst/>
                <a:latin typeface="Times New Roman" panose="02020603050405020304" pitchFamily="18" charset="0"/>
                <a:ea typeface="Times New Roman" panose="02020603050405020304" pitchFamily="18" charset="0"/>
              </a:rPr>
              <a:t>Budapest International Research and Critics Institute (BIRCI-Journal): Humanities and Social Sciences</a:t>
            </a:r>
            <a:r>
              <a:rPr lang="en-GB" sz="1200" dirty="0">
                <a:effectLst/>
                <a:latin typeface="Times New Roman" panose="02020603050405020304" pitchFamily="18" charset="0"/>
                <a:ea typeface="Times New Roman" panose="02020603050405020304" pitchFamily="18" charset="0"/>
              </a:rPr>
              <a:t>, </a:t>
            </a:r>
            <a:r>
              <a:rPr lang="en-GB" sz="1200" i="1" dirty="0">
                <a:effectLst/>
                <a:latin typeface="Times New Roman" panose="02020603050405020304" pitchFamily="18" charset="0"/>
                <a:ea typeface="Times New Roman" panose="02020603050405020304" pitchFamily="18" charset="0"/>
              </a:rPr>
              <a:t>4</a:t>
            </a:r>
            <a:r>
              <a:rPr lang="en-GB" sz="1200" dirty="0">
                <a:effectLst/>
                <a:latin typeface="Times New Roman" panose="02020603050405020304" pitchFamily="18" charset="0"/>
                <a:ea typeface="Times New Roman" panose="02020603050405020304" pitchFamily="18" charset="0"/>
              </a:rPr>
              <a:t>(2), pp.2385-2393.</a:t>
            </a:r>
            <a:endParaRPr lang="en-IN" sz="1200" dirty="0">
              <a:effectLst/>
              <a:latin typeface="Times New Roman" panose="02020603050405020304" pitchFamily="18" charset="0"/>
              <a:ea typeface="Times New Roman" panose="02020603050405020304" pitchFamily="18" charset="0"/>
            </a:endParaRPr>
          </a:p>
          <a:p>
            <a:pPr algn="just">
              <a:lnSpc>
                <a:spcPct val="150000"/>
              </a:lnSpc>
            </a:pPr>
            <a:r>
              <a:rPr lang="en-GB" sz="1200" dirty="0" err="1">
                <a:effectLst/>
                <a:latin typeface="Times New Roman" panose="02020603050405020304" pitchFamily="18" charset="0"/>
                <a:ea typeface="Times New Roman" panose="02020603050405020304" pitchFamily="18" charset="0"/>
              </a:rPr>
              <a:t>Semaan</a:t>
            </a:r>
            <a:r>
              <a:rPr lang="en-GB" sz="1200" dirty="0">
                <a:effectLst/>
                <a:latin typeface="Times New Roman" panose="02020603050405020304" pitchFamily="18" charset="0"/>
                <a:ea typeface="Times New Roman" panose="02020603050405020304" pitchFamily="18" charset="0"/>
              </a:rPr>
              <a:t>, J., Underwood, J. and Hyde, J., 2021. An investigation of work-based education and training needs for effective BIM adoption and implementation: an organisational upskilling model. </a:t>
            </a:r>
            <a:r>
              <a:rPr lang="en-GB" sz="1200" i="1" dirty="0">
                <a:effectLst/>
                <a:latin typeface="Times New Roman" panose="02020603050405020304" pitchFamily="18" charset="0"/>
                <a:ea typeface="Times New Roman" panose="02020603050405020304" pitchFamily="18" charset="0"/>
              </a:rPr>
              <a:t>Applied Sciences</a:t>
            </a:r>
            <a:r>
              <a:rPr lang="en-GB" sz="1200" dirty="0">
                <a:effectLst/>
                <a:latin typeface="Times New Roman" panose="02020603050405020304" pitchFamily="18" charset="0"/>
                <a:ea typeface="Times New Roman" panose="02020603050405020304" pitchFamily="18" charset="0"/>
              </a:rPr>
              <a:t>, </a:t>
            </a:r>
            <a:r>
              <a:rPr lang="en-GB" sz="1200" i="1" dirty="0">
                <a:effectLst/>
                <a:latin typeface="Times New Roman" panose="02020603050405020304" pitchFamily="18" charset="0"/>
                <a:ea typeface="Times New Roman" panose="02020603050405020304" pitchFamily="18" charset="0"/>
              </a:rPr>
              <a:t>11</a:t>
            </a:r>
            <a:r>
              <a:rPr lang="en-GB" sz="1200" dirty="0">
                <a:effectLst/>
                <a:latin typeface="Times New Roman" panose="02020603050405020304" pitchFamily="18" charset="0"/>
                <a:ea typeface="Times New Roman" panose="02020603050405020304" pitchFamily="18" charset="0"/>
              </a:rPr>
              <a:t>(18), p.8646.</a:t>
            </a:r>
            <a:endParaRPr lang="en-IN" sz="1200" dirty="0">
              <a:effectLst/>
              <a:latin typeface="Times New Roman" panose="02020603050405020304" pitchFamily="18" charset="0"/>
              <a:ea typeface="Times New Roman" panose="02020603050405020304" pitchFamily="18" charset="0"/>
            </a:endParaRPr>
          </a:p>
          <a:p>
            <a:pPr algn="just">
              <a:lnSpc>
                <a:spcPct val="150000"/>
              </a:lnSpc>
            </a:pPr>
            <a:r>
              <a:rPr lang="en-GB" sz="1200" dirty="0" err="1">
                <a:effectLst/>
                <a:latin typeface="Times New Roman" panose="02020603050405020304" pitchFamily="18" charset="0"/>
                <a:ea typeface="Times New Roman" panose="02020603050405020304" pitchFamily="18" charset="0"/>
              </a:rPr>
              <a:t>SkillsBuild</a:t>
            </a:r>
            <a:r>
              <a:rPr lang="en-US" sz="1200" dirty="0" err="1">
                <a:effectLst/>
                <a:latin typeface="Times New Roman" panose="02020603050405020304" pitchFamily="18" charset="0"/>
                <a:ea typeface="Times New Roman" panose="02020603050405020304" pitchFamily="18" charset="0"/>
              </a:rPr>
              <a:t>., 2</a:t>
            </a:r>
            <a:r>
              <a:rPr lang="en-GB" sz="1200" dirty="0">
                <a:effectLst/>
                <a:latin typeface="Times New Roman" panose="02020603050405020304" pitchFamily="18" charset="0"/>
                <a:ea typeface="Times New Roman" panose="02020603050405020304" pitchFamily="18" charset="0"/>
              </a:rPr>
              <a:t>024. </a:t>
            </a:r>
            <a:r>
              <a:rPr lang="en-GB" sz="1200" i="1" dirty="0">
                <a:effectLst/>
                <a:latin typeface="Times New Roman" panose="02020603050405020304" pitchFamily="18" charset="0"/>
                <a:ea typeface="Times New Roman" panose="02020603050405020304" pitchFamily="18" charset="0"/>
              </a:rPr>
              <a:t>About IBM </a:t>
            </a:r>
            <a:r>
              <a:rPr lang="en-GB" sz="1200" i="1" dirty="0" err="1">
                <a:effectLst/>
                <a:latin typeface="Times New Roman" panose="02020603050405020304" pitchFamily="18" charset="0"/>
                <a:ea typeface="Times New Roman" panose="02020603050405020304" pitchFamily="18" charset="0"/>
              </a:rPr>
              <a:t>SkillsBuild</a:t>
            </a:r>
            <a:r>
              <a:rPr lang="en-GB" sz="1200" i="1" dirty="0">
                <a:effectLst/>
                <a:latin typeface="Times New Roman" panose="02020603050405020304" pitchFamily="18" charset="0"/>
                <a:ea typeface="Times New Roman" panose="02020603050405020304" pitchFamily="18" charset="0"/>
              </a:rPr>
              <a:t>. </a:t>
            </a:r>
            <a:r>
              <a:rPr lang="en-GB" sz="1200" dirty="0">
                <a:effectLst/>
                <a:latin typeface="Times New Roman" panose="02020603050405020304" pitchFamily="18" charset="0"/>
                <a:ea typeface="Times New Roman" panose="02020603050405020304" pitchFamily="18" charset="0"/>
              </a:rPr>
              <a:t>Available at: </a:t>
            </a:r>
            <a:r>
              <a:rPr lang="en-GB" sz="1200" u="sng" dirty="0">
                <a:solidFill>
                  <a:srgbClr val="0000FF"/>
                </a:solidFill>
                <a:effectLst/>
                <a:latin typeface="Times New Roman" panose="02020603050405020304" pitchFamily="18" charset="0"/>
                <a:ea typeface="Times New Roman" panose="02020603050405020304" pitchFamily="18" charset="0"/>
                <a:hlinkClick r:id="rId6"/>
              </a:rPr>
              <a:t>https://skillsbuild.org/about</a:t>
            </a:r>
            <a:r>
              <a:rPr lang="en-GB" sz="1200" dirty="0">
                <a:effectLst/>
                <a:latin typeface="Times New Roman" panose="02020603050405020304" pitchFamily="18" charset="0"/>
                <a:ea typeface="Times New Roman" panose="02020603050405020304" pitchFamily="18" charset="0"/>
              </a:rPr>
              <a:t> [accessed on 16/07/2024]</a:t>
            </a:r>
            <a:r>
              <a:rPr lang="en-US" sz="1200" dirty="0">
                <a:effectLst/>
                <a:latin typeface="Times New Roman" panose="02020603050405020304" pitchFamily="18" charset="0"/>
                <a:ea typeface="Times New Roman" panose="02020603050405020304" pitchFamily="18" charset="0"/>
              </a:rPr>
              <a:t>.</a:t>
            </a:r>
            <a:endParaRPr lang="en-IN" sz="1200" dirty="0">
              <a:effectLst/>
              <a:latin typeface="Times New Roman" panose="02020603050405020304" pitchFamily="18" charset="0"/>
              <a:ea typeface="Times New Roman" panose="02020603050405020304" pitchFamily="18"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97164" name="Picture 2" descr="Thank You Digital Images – Browse 14,062 Stock Photos, Vectors, and Video |  Adobe Stock"/>
          <p:cNvPicPr>
            <a:picLocks noChangeAspect="1" noChangeArrowheads="1"/>
          </p:cNvPicPr>
          <p:nvPr/>
        </p:nvPicPr>
        <p:blipFill>
          <a:blip r:embed="rId2"/>
          <a:srcRect/>
          <a:stretch>
            <a:fillRect/>
          </a:stretch>
        </p:blipFill>
        <p:spPr bwMode="auto">
          <a:xfrm>
            <a:off x="0" y="0"/>
            <a:ext cx="12192000" cy="6858000"/>
          </a:xfrm>
          <a:prstGeom prst="rect">
            <a:avLst/>
          </a:prstGeom>
          <a:noFill/>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1600</Words>
  <Application>Microsoft Office PowerPoint</Application>
  <PresentationFormat>Widescreen</PresentationFormat>
  <Paragraphs>89</Paragraphs>
  <Slides>14</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Calibri Light</vt:lpstr>
      <vt:lpstr>Cascadia Code SemiBold</vt:lpstr>
      <vt:lpstr>Times New Roman</vt:lpstr>
      <vt:lpstr>Celestial</vt:lpstr>
      <vt:lpstr>      Managing people</vt:lpstr>
      <vt:lpstr>THE IMPORTANCE OF TECHNOLOGY IN TRAINING AND DEVELOPMENT</vt:lpstr>
      <vt:lpstr>Introduction </vt:lpstr>
      <vt:lpstr>Need for training and development </vt:lpstr>
      <vt:lpstr>Use of technology in training and development programme </vt:lpstr>
      <vt:lpstr>Importance of using technology in training and development programme </vt:lpstr>
      <vt:lpstr>Advantages of technology-based training programmes for employees</vt:lpstr>
      <vt:lpstr>Example 1 of a technology-based training programme </vt:lpstr>
      <vt:lpstr>Example 2 of a technology-based training programme</vt:lpstr>
      <vt:lpstr>Example 3 of a technology-based training programme</vt:lpstr>
      <vt:lpstr>Example 4 of a technology-based training programme</vt:lpstr>
      <vt:lpstr>Conclusion </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2024-07-23T15:10:05Z</dcterms:created>
  <dcterms:modified xsi:type="dcterms:W3CDTF">2024-07-23T15:11:15Z</dcterms:modified>
</cp:coreProperties>
</file>