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0B20F-7CE0-BEDA-113D-0A64F3050366}" v="588" dt="2025-11-12T12:11:12.753"/>
    <p1510:client id="{B62850D5-600F-6ECD-5AB1-6544E0EE7ACC}" v="165" dt="2025-11-12T10:44:53.7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vlo Kolodii (2509089)" userId="S::2509089@student.uwtsd.ac.uk::8aaae343-81a1-4c97-a93e-e126f6651597" providerId="AD" clId="Web-{B62850D5-600F-6ECD-5AB1-6544E0EE7ACC}"/>
    <pc:docChg chg="modSld">
      <pc:chgData name="Pavlo Kolodii (2509089)" userId="S::2509089@student.uwtsd.ac.uk::8aaae343-81a1-4c97-a93e-e126f6651597" providerId="AD" clId="Web-{B62850D5-600F-6ECD-5AB1-6544E0EE7ACC}" dt="2025-11-12T10:44:53.744" v="160" actId="20577"/>
      <pc:docMkLst>
        <pc:docMk/>
      </pc:docMkLst>
      <pc:sldChg chg="addSp delSp modSp">
        <pc:chgData name="Pavlo Kolodii (2509089)" userId="S::2509089@student.uwtsd.ac.uk::8aaae343-81a1-4c97-a93e-e126f6651597" providerId="AD" clId="Web-{B62850D5-600F-6ECD-5AB1-6544E0EE7ACC}" dt="2025-11-12T10:44:53.744" v="160" actId="20577"/>
        <pc:sldMkLst>
          <pc:docMk/>
          <pc:sldMk cId="109857222" sldId="256"/>
        </pc:sldMkLst>
        <pc:spChg chg="del mod">
          <ac:chgData name="Pavlo Kolodii (2509089)" userId="S::2509089@student.uwtsd.ac.uk::8aaae343-81a1-4c97-a93e-e126f6651597" providerId="AD" clId="Web-{B62850D5-600F-6ECD-5AB1-6544E0EE7ACC}" dt="2025-11-12T10:08:18.192" v="79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Pavlo Kolodii (2509089)" userId="S::2509089@student.uwtsd.ac.uk::8aaae343-81a1-4c97-a93e-e126f6651597" providerId="AD" clId="Web-{B62850D5-600F-6ECD-5AB1-6544E0EE7ACC}" dt="2025-11-12T10:08:21.677" v="8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avlo Kolodii (2509089)" userId="S::2509089@student.uwtsd.ac.uk::8aaae343-81a1-4c97-a93e-e126f6651597" providerId="AD" clId="Web-{B62850D5-600F-6ECD-5AB1-6544E0EE7ACC}" dt="2025-11-12T10:03:58.517" v="30" actId="20577"/>
          <ac:spMkLst>
            <pc:docMk/>
            <pc:sldMk cId="109857222" sldId="256"/>
            <ac:spMk id="4" creationId="{78EF36C2-7DFE-8B40-D10F-73196EB26692}"/>
          </ac:spMkLst>
        </pc:spChg>
        <pc:spChg chg="add mod">
          <ac:chgData name="Pavlo Kolodii (2509089)" userId="S::2509089@student.uwtsd.ac.uk::8aaae343-81a1-4c97-a93e-e126f6651597" providerId="AD" clId="Web-{B62850D5-600F-6ECD-5AB1-6544E0EE7ACC}" dt="2025-11-12T10:06:05.376" v="61"/>
          <ac:spMkLst>
            <pc:docMk/>
            <pc:sldMk cId="109857222" sldId="256"/>
            <ac:spMk id="5" creationId="{B2D5911B-1029-B43E-2FAA-2BF072B1DE90}"/>
          </ac:spMkLst>
        </pc:spChg>
        <pc:spChg chg="add del">
          <ac:chgData name="Pavlo Kolodii (2509089)" userId="S::2509089@student.uwtsd.ac.uk::8aaae343-81a1-4c97-a93e-e126f6651597" providerId="AD" clId="Web-{B62850D5-600F-6ECD-5AB1-6544E0EE7ACC}" dt="2025-11-12T10:08:25.193" v="81"/>
          <ac:spMkLst>
            <pc:docMk/>
            <pc:sldMk cId="109857222" sldId="256"/>
            <ac:spMk id="6" creationId="{22B75DBF-CE83-0A94-07B3-020D26B9E8C7}"/>
          </ac:spMkLst>
        </pc:spChg>
        <pc:spChg chg="add del mod">
          <ac:chgData name="Pavlo Kolodii (2509089)" userId="S::2509089@student.uwtsd.ac.uk::8aaae343-81a1-4c97-a93e-e126f6651597" providerId="AD" clId="Web-{B62850D5-600F-6ECD-5AB1-6544E0EE7ACC}" dt="2025-11-12T10:08:00.252" v="77"/>
          <ac:spMkLst>
            <pc:docMk/>
            <pc:sldMk cId="109857222" sldId="256"/>
            <ac:spMk id="7" creationId="{3A397061-0A50-B1AA-E1DB-EFAF42321D60}"/>
          </ac:spMkLst>
        </pc:spChg>
        <pc:spChg chg="add mod">
          <ac:chgData name="Pavlo Kolodii (2509089)" userId="S::2509089@student.uwtsd.ac.uk::8aaae343-81a1-4c97-a93e-e126f6651597" providerId="AD" clId="Web-{B62850D5-600F-6ECD-5AB1-6544E0EE7ACC}" dt="2025-11-12T10:11:03.473" v="109" actId="20577"/>
          <ac:spMkLst>
            <pc:docMk/>
            <pc:sldMk cId="109857222" sldId="256"/>
            <ac:spMk id="8" creationId="{9E2CC0F5-B3B1-69DE-CE2E-1C257975DFF3}"/>
          </ac:spMkLst>
        </pc:spChg>
        <pc:spChg chg="add mod">
          <ac:chgData name="Pavlo Kolodii (2509089)" userId="S::2509089@student.uwtsd.ac.uk::8aaae343-81a1-4c97-a93e-e126f6651597" providerId="AD" clId="Web-{B62850D5-600F-6ECD-5AB1-6544E0EE7ACC}" dt="2025-11-12T10:12:17.431" v="142" actId="20577"/>
          <ac:spMkLst>
            <pc:docMk/>
            <pc:sldMk cId="109857222" sldId="256"/>
            <ac:spMk id="9" creationId="{91505B14-A195-A97F-3D52-FC29F1669167}"/>
          </ac:spMkLst>
        </pc:spChg>
        <pc:spChg chg="add mod">
          <ac:chgData name="Pavlo Kolodii (2509089)" userId="S::2509089@student.uwtsd.ac.uk::8aaae343-81a1-4c97-a93e-e126f6651597" providerId="AD" clId="Web-{B62850D5-600F-6ECD-5AB1-6544E0EE7ACC}" dt="2025-11-12T10:44:53.744" v="160" actId="20577"/>
          <ac:spMkLst>
            <pc:docMk/>
            <pc:sldMk cId="109857222" sldId="256"/>
            <ac:spMk id="10" creationId="{B076A3D5-C64D-6308-3D2D-0095BC43FE2A}"/>
          </ac:spMkLst>
        </pc:spChg>
      </pc:sldChg>
    </pc:docChg>
  </pc:docChgLst>
  <pc:docChgLst>
    <pc:chgData name="Pavlo Kolodii (2509089)" userId="S::2509089@student.uwtsd.ac.uk::8aaae343-81a1-4c97-a93e-e126f6651597" providerId="AD" clId="Web-{9440B20F-7CE0-BEDA-113D-0A64F3050366}"/>
    <pc:docChg chg="mod modSld addMainMaster delMainMaster modMainMaster setSldSz">
      <pc:chgData name="Pavlo Kolodii (2509089)" userId="S::2509089@student.uwtsd.ac.uk::8aaae343-81a1-4c97-a93e-e126f6651597" providerId="AD" clId="Web-{9440B20F-7CE0-BEDA-113D-0A64F3050366}" dt="2025-11-12T12:11:12.753" v="522" actId="20577"/>
      <pc:docMkLst>
        <pc:docMk/>
      </pc:docMkLst>
      <pc:sldChg chg="addSp delSp modSp mod modClrScheme addAnim delAnim chgLayout">
        <pc:chgData name="Pavlo Kolodii (2509089)" userId="S::2509089@student.uwtsd.ac.uk::8aaae343-81a1-4c97-a93e-e126f6651597" providerId="AD" clId="Web-{9440B20F-7CE0-BEDA-113D-0A64F3050366}" dt="2025-11-12T12:11:12.753" v="522" actId="20577"/>
        <pc:sldMkLst>
          <pc:docMk/>
          <pc:sldMk cId="109857222" sldId="256"/>
        </pc:sldMkLst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4" creationId="{78EF36C2-7DFE-8B40-D10F-73196EB26692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5" creationId="{B2D5911B-1029-B43E-2FAA-2BF072B1DE9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8" creationId="{9E2CC0F5-B3B1-69DE-CE2E-1C257975DFF3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9" creationId="{91505B14-A195-A97F-3D52-FC29F1669167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10" creationId="{B076A3D5-C64D-6308-3D2D-0095BC43FE2A}"/>
          </ac:spMkLst>
        </pc:spChg>
        <pc:spChg chg="add del mod">
          <ac:chgData name="Pavlo Kolodii (2509089)" userId="S::2509089@student.uwtsd.ac.uk::8aaae343-81a1-4c97-a93e-e126f6651597" providerId="AD" clId="Web-{9440B20F-7CE0-BEDA-113D-0A64F3050366}" dt="2025-11-12T11:26:49.997" v="307"/>
          <ac:spMkLst>
            <pc:docMk/>
            <pc:sldMk cId="109857222" sldId="256"/>
            <ac:spMk id="11" creationId="{CA019284-2A02-1566-4986-D687D5C4E155}"/>
          </ac:spMkLst>
        </pc:spChg>
        <pc:spChg chg="add del mod">
          <ac:chgData name="Pavlo Kolodii (2509089)" userId="S::2509089@student.uwtsd.ac.uk::8aaae343-81a1-4c97-a93e-e126f6651597" providerId="AD" clId="Web-{9440B20F-7CE0-BEDA-113D-0A64F3050366}" dt="2025-11-12T11:27:54.654" v="319"/>
          <ac:spMkLst>
            <pc:docMk/>
            <pc:sldMk cId="109857222" sldId="256"/>
            <ac:spMk id="14" creationId="{ED41DEC9-E9DF-ACB5-435C-6E37BA1E5670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16" creationId="{AEC3BEB2-4839-477A-870B-A23F9C9DD450}"/>
          </ac:spMkLst>
        </pc:spChg>
        <pc:spChg chg="add del mod">
          <ac:chgData name="Pavlo Kolodii (2509089)" userId="S::2509089@student.uwtsd.ac.uk::8aaae343-81a1-4c97-a93e-e126f6651597" providerId="AD" clId="Web-{9440B20F-7CE0-BEDA-113D-0A64F3050366}" dt="2025-11-12T11:35:37.993" v="382"/>
          <ac:spMkLst>
            <pc:docMk/>
            <pc:sldMk cId="109857222" sldId="256"/>
            <ac:spMk id="18" creationId="{D306ECE2-18F0-DF97-827E-7377172C9784}"/>
          </ac:spMkLst>
        </pc:spChg>
        <pc:spChg chg="add del mod">
          <ac:chgData name="Pavlo Kolodii (2509089)" userId="S::2509089@student.uwtsd.ac.uk::8aaae343-81a1-4c97-a93e-e126f6651597" providerId="AD" clId="Web-{9440B20F-7CE0-BEDA-113D-0A64F3050366}" dt="2025-11-12T11:36:43.184" v="398"/>
          <ac:spMkLst>
            <pc:docMk/>
            <pc:sldMk cId="109857222" sldId="256"/>
            <ac:spMk id="21" creationId="{B1D073CB-7AE6-CA70-AB6A-E748CE079868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k cId="109857222" sldId="256"/>
            <ac:spMk id="24" creationId="{80C8C99B-1090-61A2-25EE-993392866E4D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1:41:52.427" v="424"/>
          <ac:spMkLst>
            <pc:docMk/>
            <pc:sldMk cId="109857222" sldId="256"/>
            <ac:spMk id="26" creationId="{40BB02CC-5F70-13A5-BB1A-3691E3E4715C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2:11:12.753" v="522" actId="20577"/>
          <ac:spMkLst>
            <pc:docMk/>
            <pc:sldMk cId="109857222" sldId="256"/>
            <ac:spMk id="27" creationId="{8145E5A5-4B70-F1D4-9E5E-612E5DAC070B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1:48:35.119" v="516" actId="14100"/>
          <ac:spMkLst>
            <pc:docMk/>
            <pc:sldMk cId="109857222" sldId="256"/>
            <ac:spMk id="28" creationId="{CC3CABF2-4DB4-B278-C4CB-5536AAEB31A0}"/>
          </ac:spMkLst>
        </pc:spChg>
        <pc:spChg chg="add mod">
          <ac:chgData name="Pavlo Kolodii (2509089)" userId="S::2509089@student.uwtsd.ac.uk::8aaae343-81a1-4c97-a93e-e126f6651597" providerId="AD" clId="Web-{9440B20F-7CE0-BEDA-113D-0A64F3050366}" dt="2025-11-12T11:48:28.744" v="515" actId="1076"/>
          <ac:spMkLst>
            <pc:docMk/>
            <pc:sldMk cId="109857222" sldId="256"/>
            <ac:spMk id="29" creationId="{421EF70D-D875-A7BC-25B7-F7932835535D}"/>
          </ac:spMkLst>
        </pc:spChg>
        <pc:graphicFrameChg chg="add del mod modGraphic">
          <ac:chgData name="Pavlo Kolodii (2509089)" userId="S::2509089@student.uwtsd.ac.uk::8aaae343-81a1-4c97-a93e-e126f6651597" providerId="AD" clId="Web-{9440B20F-7CE0-BEDA-113D-0A64F3050366}" dt="2025-11-12T11:13:03.035" v="3"/>
          <ac:graphicFrameMkLst>
            <pc:docMk/>
            <pc:sldMk cId="109857222" sldId="256"/>
            <ac:graphicFrameMk id="2" creationId="{FABB8C92-55A0-2693-8A11-0AF97E15CD3E}"/>
          </ac:graphicFrameMkLst>
        </pc:graphicFrameChg>
        <pc:graphicFrameChg chg="add del mod modGraphic">
          <ac:chgData name="Pavlo Kolodii (2509089)" userId="S::2509089@student.uwtsd.ac.uk::8aaae343-81a1-4c97-a93e-e126f6651597" providerId="AD" clId="Web-{9440B20F-7CE0-BEDA-113D-0A64F3050366}" dt="2025-11-12T11:14:57.693" v="39"/>
          <ac:graphicFrameMkLst>
            <pc:docMk/>
            <pc:sldMk cId="109857222" sldId="256"/>
            <ac:graphicFrameMk id="3" creationId="{474CF7CD-53F0-951C-AE04-7373FCE52273}"/>
          </ac:graphicFrameMkLst>
        </pc:graphicFrameChg>
        <pc:graphicFrameChg chg="add mod modGraphic">
          <ac:chgData name="Pavlo Kolodii (2509089)" userId="S::2509089@student.uwtsd.ac.uk::8aaae343-81a1-4c97-a93e-e126f6651597" providerId="AD" clId="Web-{9440B20F-7CE0-BEDA-113D-0A64F3050366}" dt="2025-11-12T11:41:14.957" v="420"/>
          <ac:graphicFrameMkLst>
            <pc:docMk/>
            <pc:sldMk cId="109857222" sldId="256"/>
            <ac:graphicFrameMk id="6" creationId="{4D7F4EFC-5120-D98F-AC92-1340C67C8343}"/>
          </ac:graphicFrameMkLst>
        </pc:graphicFrameChg>
        <pc:picChg chg="add del mod">
          <ac:chgData name="Pavlo Kolodii (2509089)" userId="S::2509089@student.uwtsd.ac.uk::8aaae343-81a1-4c97-a93e-e126f6651597" providerId="AD" clId="Web-{9440B20F-7CE0-BEDA-113D-0A64F3050366}" dt="2025-11-12T11:26:49.997" v="308"/>
          <ac:picMkLst>
            <pc:docMk/>
            <pc:sldMk cId="109857222" sldId="256"/>
            <ac:picMk id="7" creationId="{B8EC90FB-0BED-4470-1A35-8FFAE9897C25}"/>
          </ac:picMkLst>
        </pc:picChg>
        <pc:picChg chg="add mod">
          <ac:chgData name="Pavlo Kolodii (2509089)" userId="S::2509089@student.uwtsd.ac.uk::8aaae343-81a1-4c97-a93e-e126f6651597" providerId="AD" clId="Web-{9440B20F-7CE0-BEDA-113D-0A64F3050366}" dt="2025-11-12T11:27:58.029" v="320" actId="1076"/>
          <ac:picMkLst>
            <pc:docMk/>
            <pc:sldMk cId="109857222" sldId="256"/>
            <ac:picMk id="13" creationId="{810D8695-6E6D-B2CD-31BA-2288BA025FDA}"/>
          </ac:picMkLst>
        </pc:picChg>
        <pc:picChg chg="add mod">
          <ac:chgData name="Pavlo Kolodii (2509089)" userId="S::2509089@student.uwtsd.ac.uk::8aaae343-81a1-4c97-a93e-e126f6651597" providerId="AD" clId="Web-{9440B20F-7CE0-BEDA-113D-0A64F3050366}" dt="2025-11-12T11:39:38.908" v="415"/>
          <ac:picMkLst>
            <pc:docMk/>
            <pc:sldMk cId="109857222" sldId="256"/>
            <ac:picMk id="17" creationId="{AC3C5632-07AB-33DE-9D64-8CF3E3A3BE9F}"/>
          </ac:picMkLst>
        </pc:picChg>
        <pc:picChg chg="add mod">
          <ac:chgData name="Pavlo Kolodii (2509089)" userId="S::2509089@student.uwtsd.ac.uk::8aaae343-81a1-4c97-a93e-e126f6651597" providerId="AD" clId="Web-{9440B20F-7CE0-BEDA-113D-0A64F3050366}" dt="2025-11-12T11:42:19.318" v="429" actId="1076"/>
          <ac:picMkLst>
            <pc:docMk/>
            <pc:sldMk cId="109857222" sldId="256"/>
            <ac:picMk id="20" creationId="{2B2CF917-584A-3D28-4D9B-B7B7BC93BA23}"/>
          </ac:picMkLst>
        </pc:picChg>
        <pc:picChg chg="add mod">
          <ac:chgData name="Pavlo Kolodii (2509089)" userId="S::2509089@student.uwtsd.ac.uk::8aaae343-81a1-4c97-a93e-e126f6651597" providerId="AD" clId="Web-{9440B20F-7CE0-BEDA-113D-0A64F3050366}" dt="2025-11-12T11:42:11.255" v="427" actId="1076"/>
          <ac:picMkLst>
            <pc:docMk/>
            <pc:sldMk cId="109857222" sldId="256"/>
            <ac:picMk id="23" creationId="{6B136344-7B06-79F1-FAF2-22A6CB8BBEC9}"/>
          </ac:picMkLst>
        </pc:picChg>
      </pc:sldChg>
      <pc:sldMasterChg chg="del delSldLayout">
        <pc:chgData name="Pavlo Kolodii (2509089)" userId="S::2509089@student.uwtsd.ac.uk::8aaae343-81a1-4c97-a93e-e126f6651597" providerId="AD" clId="Web-{9440B20F-7CE0-BEDA-113D-0A64F3050366}" dt="2025-11-12T11:39:02.626" v="413"/>
        <pc:sldMasterMkLst>
          <pc:docMk/>
          <pc:sldMasterMk cId="2460954070" sldId="2147483660"/>
        </pc:sldMasterMkLst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avlo Kolodii (2509089)" userId="S::2509089@student.uwtsd.ac.uk::8aaae343-81a1-4c97-a93e-e126f6651597" providerId="AD" clId="Web-{9440B20F-7CE0-BEDA-113D-0A64F3050366}" dt="2025-11-12T11:39:02.626" v="41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avlo Kolodii (2509089)" userId="S::2509089@student.uwtsd.ac.uk::8aaae343-81a1-4c97-a93e-e126f6651597" providerId="AD" clId="Web-{9440B20F-7CE0-BEDA-113D-0A64F3050366}" dt="2025-11-12T11:39:10.736" v="414"/>
        <pc:sldMasterMkLst>
          <pc:docMk/>
          <pc:sldMasterMk cId="1482880051" sldId="2147483672"/>
        </pc:sldMasterMkLst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1637384894" sldId="2147483673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3314650577" sldId="2147483674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1356195065" sldId="2147483675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2973979345" sldId="2147483676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2774778418" sldId="2147483677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2535082218" sldId="2147483678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3627317923" sldId="2147483679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518697598" sldId="2147483680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172586207" sldId="2147483681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1344930838" sldId="2147483682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10.736" v="414"/>
          <pc:sldLayoutMkLst>
            <pc:docMk/>
            <pc:sldMasterMk cId="1482880051" sldId="2147483672"/>
            <pc:sldLayoutMk cId="1164134892" sldId="2147483683"/>
          </pc:sldLayoutMkLst>
        </pc:sldLayoutChg>
      </pc:sldMasterChg>
      <pc:sldMasterChg chg="modSp add del addSldLayout delSldLayout modSldLayout">
        <pc:chgData name="Pavlo Kolodii (2509089)" userId="S::2509089@student.uwtsd.ac.uk::8aaae343-81a1-4c97-a93e-e126f6651597" providerId="AD" clId="Web-{9440B20F-7CE0-BEDA-113D-0A64F3050366}" dt="2025-11-12T11:39:39.721" v="416"/>
        <pc:sldMasterMkLst>
          <pc:docMk/>
          <pc:sldMasterMk cId="3650315032" sldId="2147483684"/>
        </pc:sldMasterMkLst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2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3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4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5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6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14" creationId="{00000000-0000-0000-0000-000000000000}"/>
          </ac:spMkLst>
        </pc:spChg>
        <pc:spChg chg="mod">
          <ac:chgData name="Pavlo Kolodii (2509089)" userId="S::2509089@student.uwtsd.ac.uk::8aaae343-81a1-4c97-a93e-e126f6651597" providerId="AD" clId="Web-{9440B20F-7CE0-BEDA-113D-0A64F3050366}" dt="2025-11-12T11:39:38.908" v="415"/>
          <ac:spMkLst>
            <pc:docMk/>
            <pc:sldMasterMk cId="3650315032" sldId="2147483684"/>
            <ac:spMk id="16" creationId="{00000000-0000-0000-0000-000000000000}"/>
          </ac:spMkLst>
        </pc:spChg>
        <pc:picChg chg="mod">
          <ac:chgData name="Pavlo Kolodii (2509089)" userId="S::2509089@student.uwtsd.ac.uk::8aaae343-81a1-4c97-a93e-e126f6651597" providerId="AD" clId="Web-{9440B20F-7CE0-BEDA-113D-0A64F3050366}" dt="2025-11-12T11:39:38.908" v="415"/>
          <ac:picMkLst>
            <pc:docMk/>
            <pc:sldMasterMk cId="3650315032" sldId="2147483684"/>
            <ac:picMk id="7" creationId="{00000000-0000-0000-0000-000000000000}"/>
          </ac:picMkLst>
        </pc:picChg>
        <pc:picChg chg="mod">
          <ac:chgData name="Pavlo Kolodii (2509089)" userId="S::2509089@student.uwtsd.ac.uk::8aaae343-81a1-4c97-a93e-e126f6651597" providerId="AD" clId="Web-{9440B20F-7CE0-BEDA-113D-0A64F3050366}" dt="2025-11-12T11:39:38.908" v="415"/>
          <ac:picMkLst>
            <pc:docMk/>
            <pc:sldMasterMk cId="3650315032" sldId="2147483684"/>
            <ac:picMk id="9" creationId="{00000000-0000-0000-0000-000000000000}"/>
          </ac:picMkLst>
        </pc:picChg>
        <pc:picChg chg="mod">
          <ac:chgData name="Pavlo Kolodii (2509089)" userId="S::2509089@student.uwtsd.ac.uk::8aaae343-81a1-4c97-a93e-e126f6651597" providerId="AD" clId="Web-{9440B20F-7CE0-BEDA-113D-0A64F3050366}" dt="2025-11-12T11:39:38.908" v="415"/>
          <ac:picMkLst>
            <pc:docMk/>
            <pc:sldMasterMk cId="3650315032" sldId="2147483684"/>
            <ac:picMk id="10" creationId="{00000000-0000-0000-0000-000000000000}"/>
          </ac:picMkLst>
        </pc:pic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999269570" sldId="2147483685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999269570" sldId="2147483685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999269570" sldId="2147483685"/>
              <ac:spMk id="3" creationId="{00000000-0000-0000-0000-000000000000}"/>
            </ac:spMkLst>
          </pc:spChg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225041772" sldId="2147483686"/>
          </pc:sldLayoutMkLst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404128639" sldId="2147483687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04128639" sldId="2147483687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04128639" sldId="2147483687"/>
              <ac:spMk id="3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952451268" sldId="2147483688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952451268" sldId="2147483688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952451268" sldId="2147483688"/>
              <ac:spMk id="4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428935211" sldId="2147483689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28935211" sldId="2147483689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28935211" sldId="2147483689"/>
              <ac:spMk id="4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28935211" sldId="2147483689"/>
              <ac:spMk id="5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428935211" sldId="2147483689"/>
              <ac:spMk id="6" creationId="{00000000-0000-0000-0000-000000000000}"/>
            </ac:spMkLst>
          </pc:spChg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41847682" sldId="2147483690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013184484" sldId="2147483691"/>
          </pc:sldLayoutMkLst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580361457" sldId="2147483692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580361457" sldId="2147483692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580361457" sldId="2147483692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580361457" sldId="2147483692"/>
              <ac:spMk id="4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302903452" sldId="2147483693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302903452" sldId="2147483693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302903452" sldId="2147483693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302903452" sldId="2147483693"/>
              <ac:spMk id="4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3215418515" sldId="2147483694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15418515" sldId="2147483694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15418515" sldId="2147483694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15418515" sldId="2147483694"/>
              <ac:spMk id="4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510409948" sldId="2147483695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510409948" sldId="2147483695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510409948" sldId="2147483695"/>
              <ac:spMk id="8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121171345" sldId="2147483696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121171345" sldId="2147483696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121171345" sldId="2147483696"/>
              <ac:spMk id="10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121171345" sldId="2147483696"/>
              <ac:spMk id="11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121171345" sldId="2147483696"/>
              <ac:spMk id="1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121171345" sldId="2147483696"/>
              <ac:spMk id="15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640849735" sldId="2147483697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640849735" sldId="2147483697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640849735" sldId="2147483697"/>
              <ac:spMk id="3" creationId="{00000000-0000-0000-0000-000000000000}"/>
            </ac:spMkLst>
          </pc:sp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3239949419" sldId="2147483698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5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14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16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19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3239949419" sldId="2147483698"/>
              <ac:spMk id="20" creationId="{00000000-0000-0000-0000-000000000000}"/>
            </ac:spMkLst>
          </pc:spChg>
          <pc:cxnChg chg="mod">
            <ac:chgData name="Pavlo Kolodii (2509089)" userId="S::2509089@student.uwtsd.ac.uk::8aaae343-81a1-4c97-a93e-e126f6651597" providerId="AD" clId="Web-{9440B20F-7CE0-BEDA-113D-0A64F3050366}" dt="2025-11-12T11:39:38.908" v="415"/>
            <ac:cxnSpMkLst>
              <pc:docMk/>
              <pc:sldMasterMk cId="3650315032" sldId="2147483684"/>
              <pc:sldLayoutMk cId="3239949419" sldId="2147483698"/>
              <ac:cxnSpMk id="17" creationId="{00000000-0000-0000-0000-000000000000}"/>
            </ac:cxnSpMkLst>
          </pc:cxnChg>
          <pc:cxnChg chg="mod">
            <ac:chgData name="Pavlo Kolodii (2509089)" userId="S::2509089@student.uwtsd.ac.uk::8aaae343-81a1-4c97-a93e-e126f6651597" providerId="AD" clId="Web-{9440B20F-7CE0-BEDA-113D-0A64F3050366}" dt="2025-11-12T11:39:38.908" v="415"/>
            <ac:cxnSpMkLst>
              <pc:docMk/>
              <pc:sldMasterMk cId="3650315032" sldId="2147483684"/>
              <pc:sldLayoutMk cId="3239949419" sldId="2147483698"/>
              <ac:cxnSpMk id="18" creationId="{00000000-0000-0000-0000-000000000000}"/>
            </ac:cxnSpMkLst>
          </pc:cxnChg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213679703" sldId="2147483699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5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14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2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23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24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29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30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2213679703" sldId="2147483699"/>
              <ac:spMk id="31" creationId="{00000000-0000-0000-0000-000000000000}"/>
            </ac:spMkLst>
          </pc:spChg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285505349" sldId="2147483700"/>
          </pc:sldLayoutMkLst>
        </pc:sldLayoutChg>
        <pc:sldLayoutChg chg="modSp add del mod replId">
          <pc:chgData name="Pavlo Kolodii (2509089)" userId="S::2509089@student.uwtsd.ac.uk::8aaae343-81a1-4c97-a93e-e126f6651597" providerId="AD" clId="Web-{9440B20F-7CE0-BEDA-113D-0A64F3050366}" dt="2025-11-12T11:39:39.721" v="416"/>
          <pc:sldLayoutMkLst>
            <pc:docMk/>
            <pc:sldMasterMk cId="3650315032" sldId="2147483684"/>
            <pc:sldLayoutMk cId="1325831018" sldId="2147483701"/>
          </pc:sldLayoutMkLst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325831018" sldId="2147483701"/>
              <ac:spMk id="2" creationId="{00000000-0000-0000-0000-000000000000}"/>
            </ac:spMkLst>
          </pc:spChg>
          <pc:spChg chg="mod">
            <ac:chgData name="Pavlo Kolodii (2509089)" userId="S::2509089@student.uwtsd.ac.uk::8aaae343-81a1-4c97-a93e-e126f6651597" providerId="AD" clId="Web-{9440B20F-7CE0-BEDA-113D-0A64F3050366}" dt="2025-11-12T11:39:38.908" v="415"/>
            <ac:spMkLst>
              <pc:docMk/>
              <pc:sldMasterMk cId="3650315032" sldId="2147483684"/>
              <pc:sldLayoutMk cId="1325831018" sldId="2147483701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Pavlo Kolodii (2509089)" userId="S::2509089@student.uwtsd.ac.uk::8aaae343-81a1-4c97-a93e-e126f6651597" providerId="AD" clId="Web-{9440B20F-7CE0-BEDA-113D-0A64F3050366}" dt="2025-11-12T11:40:47.879" v="417"/>
        <pc:sldMasterMkLst>
          <pc:docMk/>
          <pc:sldMasterMk cId="2717356255" sldId="2147483702"/>
        </pc:sldMasterMkLst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4164106685" sldId="2147483703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3339726114" sldId="2147483704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107306131" sldId="2147483705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751994352" sldId="2147483706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876106853" sldId="2147483707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3808012611" sldId="2147483708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514319571" sldId="2147483709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881366678" sldId="2147483710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3135790252" sldId="2147483711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808533814" sldId="2147483712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045248440" sldId="2147483713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120232693" sldId="2147483714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4141512532" sldId="2147483715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822451928" sldId="2147483716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2034096698" sldId="2147483717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2396077252" sldId="2147483718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0:47.879" v="417"/>
          <pc:sldLayoutMkLst>
            <pc:docMk/>
            <pc:sldMasterMk cId="2717356255" sldId="2147483702"/>
            <pc:sldLayoutMk cId="3546309872" sldId="2147483719"/>
          </pc:sldLayoutMkLst>
        </pc:sldLayoutChg>
      </pc:sldMasterChg>
      <pc:sldMasterChg chg="add del addSldLayout delSldLayout modSldLayout">
        <pc:chgData name="Pavlo Kolodii (2509089)" userId="S::2509089@student.uwtsd.ac.uk::8aaae343-81a1-4c97-a93e-e126f6651597" providerId="AD" clId="Web-{9440B20F-7CE0-BEDA-113D-0A64F3050366}" dt="2025-11-12T11:41:00.019" v="418"/>
        <pc:sldMasterMkLst>
          <pc:docMk/>
          <pc:sldMasterMk cId="2442602854" sldId="2147483720"/>
        </pc:sldMasterMkLst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1481594487" sldId="2147483721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805995268" sldId="2147483722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2517190530" sldId="2147483723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4259920421" sldId="2147483724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428378021" sldId="2147483725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54380101" sldId="2147483726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2221388290" sldId="2147483727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2896103362" sldId="2147483728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3392963104" sldId="2147483729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4191119514" sldId="2147483730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0.019" v="418"/>
          <pc:sldLayoutMkLst>
            <pc:docMk/>
            <pc:sldMasterMk cId="2442602854" sldId="2147483720"/>
            <pc:sldLayoutMk cId="1684553474" sldId="2147483731"/>
          </pc:sldLayoutMkLst>
        </pc:sldLayoutChg>
      </pc:sldMasterChg>
      <pc:sldMasterChg chg="add del addSldLayout delSldLayout modSldLayout">
        <pc:chgData name="Pavlo Kolodii (2509089)" userId="S::2509089@student.uwtsd.ac.uk::8aaae343-81a1-4c97-a93e-e126f6651597" providerId="AD" clId="Web-{9440B20F-7CE0-BEDA-113D-0A64F3050366}" dt="2025-11-12T11:41:06.613" v="419"/>
        <pc:sldMasterMkLst>
          <pc:docMk/>
          <pc:sldMasterMk cId="1801308504" sldId="2147483732"/>
        </pc:sldMasterMkLst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2389975188" sldId="2147483733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3085755383" sldId="2147483734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320331717" sldId="2147483735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2223790515" sldId="2147483736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188692110" sldId="2147483737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3800643504" sldId="2147483738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1385865179" sldId="2147483739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3209346877" sldId="2147483740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89877829" sldId="2147483741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2896713715" sldId="2147483742"/>
          </pc:sldLayoutMkLst>
        </pc:sldLayoutChg>
        <pc:sldLayoutChg chg="add del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1801308504" sldId="2147483732"/>
            <pc:sldLayoutMk cId="973268352" sldId="2147483743"/>
          </pc:sldLayoutMkLst>
        </pc:sldLayoutChg>
      </pc:sldMasterChg>
      <pc:sldMasterChg chg="add addSldLayout modSldLayout">
        <pc:chgData name="Pavlo Kolodii (2509089)" userId="S::2509089@student.uwtsd.ac.uk::8aaae343-81a1-4c97-a93e-e126f6651597" providerId="AD" clId="Web-{9440B20F-7CE0-BEDA-113D-0A64F3050366}" dt="2025-11-12T11:41:06.613" v="419"/>
        <pc:sldMasterMkLst>
          <pc:docMk/>
          <pc:sldMasterMk cId="2317804396" sldId="2147483744"/>
        </pc:sldMasterMkLst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3948763301" sldId="2147483745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2352665619" sldId="2147483746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2367607031" sldId="2147483747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3453862818" sldId="2147483748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2735749161" sldId="2147483749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1389988771" sldId="2147483750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3798292391" sldId="2147483751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3883455284" sldId="2147483752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646840873" sldId="2147483753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3375945012" sldId="2147483754"/>
          </pc:sldLayoutMkLst>
        </pc:sldLayoutChg>
        <pc:sldLayoutChg chg="add mod replId">
          <pc:chgData name="Pavlo Kolodii (2509089)" userId="S::2509089@student.uwtsd.ac.uk::8aaae343-81a1-4c97-a93e-e126f6651597" providerId="AD" clId="Web-{9440B20F-7CE0-BEDA-113D-0A64F3050366}" dt="2025-11-12T11:41:06.613" v="419"/>
          <pc:sldLayoutMkLst>
            <pc:docMk/>
            <pc:sldMasterMk cId="2317804396" sldId="2147483744"/>
            <pc:sldLayoutMk cId="2672098489" sldId="214748375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472" y="1371600"/>
            <a:ext cx="4451655" cy="2696866"/>
          </a:xfrm>
        </p:spPr>
        <p:txBody>
          <a:bodyPr anchor="t">
            <a:normAutofit/>
          </a:bodyPr>
          <a:lstStyle>
            <a:lvl1pPr algn="l">
              <a:defRPr sz="5333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472" y="4584880"/>
            <a:ext cx="4451655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2400" b="1" cap="all" spc="400" baseline="0"/>
            </a:lvl1pPr>
            <a:lvl2pPr marL="609585" indent="0" algn="ctr">
              <a:buNone/>
              <a:defRPr sz="2400"/>
            </a:lvl2pPr>
            <a:lvl3pPr marL="1219170" indent="0" algn="ctr">
              <a:buNone/>
              <a:defRPr sz="2400"/>
            </a:lvl3pPr>
            <a:lvl4pPr marL="1828754" indent="0" algn="ctr">
              <a:buNone/>
              <a:defRPr sz="2133"/>
            </a:lvl4pPr>
            <a:lvl5pPr marL="2438339" indent="0" algn="ctr">
              <a:buNone/>
              <a:defRPr sz="2133"/>
            </a:lvl5pPr>
            <a:lvl6pPr marL="3047924" indent="0" algn="ctr">
              <a:buNone/>
              <a:defRPr sz="2133"/>
            </a:lvl6pPr>
            <a:lvl7pPr marL="3657509" indent="0" algn="ctr">
              <a:buNone/>
              <a:defRPr sz="2133"/>
            </a:lvl7pPr>
            <a:lvl8pPr marL="4267093" indent="0" algn="ctr">
              <a:buNone/>
              <a:defRPr sz="2133"/>
            </a:lvl8pPr>
            <a:lvl9pPr marL="4876678" indent="0" algn="ctr">
              <a:buNone/>
              <a:defRPr sz="2133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87633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2665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72" y="1709738"/>
            <a:ext cx="6911163" cy="3159974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472" y="5018568"/>
            <a:ext cx="5930309" cy="1073889"/>
          </a:xfrm>
        </p:spPr>
        <p:txBody>
          <a:bodyPr>
            <a:normAutofit/>
          </a:bodyPr>
          <a:lstStyle>
            <a:lvl1pPr marL="0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1pPr>
            <a:lvl2pPr marL="609585" indent="0">
              <a:buNone/>
              <a:defRPr sz="2667">
                <a:solidFill>
                  <a:schemeClr val="tx1">
                    <a:tint val="75000"/>
                  </a:schemeClr>
                </a:solidFill>
              </a:defRPr>
            </a:lvl2pPr>
            <a:lvl3pPr marL="121917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3pPr>
            <a:lvl4pPr marL="182875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4pPr>
            <a:lvl5pPr marL="243833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5pPr>
            <a:lvl6pPr marL="3047924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6pPr>
            <a:lvl7pPr marL="3657509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7pPr>
            <a:lvl8pPr marL="4267093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8pPr>
            <a:lvl9pPr marL="4876678" indent="0">
              <a:buNone/>
              <a:defRPr sz="213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7607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800" y="2849527"/>
            <a:ext cx="382905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2849526"/>
            <a:ext cx="382905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3862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71" y="1371600"/>
            <a:ext cx="783207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4472" y="2311353"/>
            <a:ext cx="3813710" cy="695372"/>
          </a:xfrm>
        </p:spPr>
        <p:txBody>
          <a:bodyPr anchor="b">
            <a:normAutofit/>
          </a:bodyPr>
          <a:lstStyle>
            <a:lvl1pPr marL="0" indent="0">
              <a:buNone/>
              <a:defRPr sz="2400" b="1" cap="all" spc="400" baseline="0"/>
            </a:lvl1pPr>
            <a:lvl2pPr marL="609585" indent="0">
              <a:buNone/>
              <a:defRPr sz="24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4472" y="3006726"/>
            <a:ext cx="3813710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2311353"/>
            <a:ext cx="3887391" cy="695372"/>
          </a:xfrm>
        </p:spPr>
        <p:txBody>
          <a:bodyPr anchor="b">
            <a:normAutofit/>
          </a:bodyPr>
          <a:lstStyle>
            <a:lvl1pPr marL="0" indent="0">
              <a:buNone/>
              <a:defRPr sz="2400" b="1" cap="all" spc="400" baseline="0"/>
            </a:lvl1pPr>
            <a:lvl2pPr marL="609585" indent="0">
              <a:buNone/>
              <a:defRPr sz="2400" b="1"/>
            </a:lvl2pPr>
            <a:lvl3pPr marL="1219170" indent="0">
              <a:buNone/>
              <a:defRPr sz="2400" b="1"/>
            </a:lvl3pPr>
            <a:lvl4pPr marL="1828754" indent="0">
              <a:buNone/>
              <a:defRPr sz="2133" b="1"/>
            </a:lvl4pPr>
            <a:lvl5pPr marL="2438339" indent="0">
              <a:buNone/>
              <a:defRPr sz="2133" b="1"/>
            </a:lvl5pPr>
            <a:lvl6pPr marL="3047924" indent="0">
              <a:buNone/>
              <a:defRPr sz="2133" b="1"/>
            </a:lvl6pPr>
            <a:lvl7pPr marL="3657509" indent="0">
              <a:buNone/>
              <a:defRPr sz="2133" b="1"/>
            </a:lvl7pPr>
            <a:lvl8pPr marL="4267093" indent="0">
              <a:buNone/>
              <a:defRPr sz="2133" b="1"/>
            </a:lvl8pPr>
            <a:lvl9pPr marL="4876678" indent="0">
              <a:buNone/>
              <a:defRPr sz="2133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3006726"/>
            <a:ext cx="3887391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749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988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8292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71" y="1463038"/>
            <a:ext cx="2894548" cy="1471548"/>
          </a:xfrm>
        </p:spPr>
        <p:txBody>
          <a:bodyPr anchor="t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>
            <a:normAutofit/>
          </a:bodyPr>
          <a:lstStyle>
            <a:lvl1pPr>
              <a:defRPr sz="3733"/>
            </a:lvl1pPr>
            <a:lvl2pPr>
              <a:defRPr sz="3200"/>
            </a:lvl2pPr>
            <a:lvl3pPr>
              <a:defRPr sz="2667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4471" y="2934587"/>
            <a:ext cx="2894548" cy="2934401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3455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471" y="1463038"/>
            <a:ext cx="2894548" cy="1471548"/>
          </a:xfrm>
        </p:spPr>
        <p:txBody>
          <a:bodyPr anchor="t"/>
          <a:lstStyle>
            <a:lvl1pPr>
              <a:defRPr sz="4267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4267"/>
            </a:lvl1pPr>
            <a:lvl2pPr marL="609585" indent="0">
              <a:buNone/>
              <a:defRPr sz="3733"/>
            </a:lvl2pPr>
            <a:lvl3pPr marL="1219170" indent="0">
              <a:buNone/>
              <a:defRPr sz="3200"/>
            </a:lvl3pPr>
            <a:lvl4pPr marL="1828754" indent="0">
              <a:buNone/>
              <a:defRPr sz="2667"/>
            </a:lvl4pPr>
            <a:lvl5pPr marL="2438339" indent="0">
              <a:buNone/>
              <a:defRPr sz="2667"/>
            </a:lvl5pPr>
            <a:lvl6pPr marL="3047924" indent="0">
              <a:buNone/>
              <a:defRPr sz="2667"/>
            </a:lvl6pPr>
            <a:lvl7pPr marL="3657509" indent="0">
              <a:buNone/>
              <a:defRPr sz="2667"/>
            </a:lvl7pPr>
            <a:lvl8pPr marL="4267093" indent="0">
              <a:buNone/>
              <a:defRPr sz="2667"/>
            </a:lvl8pPr>
            <a:lvl9pPr marL="4876678" indent="0">
              <a:buNone/>
              <a:defRPr sz="2667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4471" y="2934587"/>
            <a:ext cx="2894548" cy="2934401"/>
          </a:xfrm>
        </p:spPr>
        <p:txBody>
          <a:bodyPr/>
          <a:lstStyle>
            <a:lvl1pPr marL="0" indent="0">
              <a:buNone/>
              <a:defRPr sz="2133"/>
            </a:lvl1pPr>
            <a:lvl2pPr marL="609585" indent="0">
              <a:buNone/>
              <a:defRPr sz="1867"/>
            </a:lvl2pPr>
            <a:lvl3pPr marL="1219170" indent="0">
              <a:buNone/>
              <a:defRPr sz="1600"/>
            </a:lvl3pPr>
            <a:lvl4pPr marL="1828754" indent="0">
              <a:buNone/>
              <a:defRPr sz="1333"/>
            </a:lvl4pPr>
            <a:lvl5pPr marL="2438339" indent="0">
              <a:buNone/>
              <a:defRPr sz="1333"/>
            </a:lvl5pPr>
            <a:lvl6pPr marL="3047924" indent="0">
              <a:buNone/>
              <a:defRPr sz="1333"/>
            </a:lvl6pPr>
            <a:lvl7pPr marL="3657509" indent="0">
              <a:buNone/>
              <a:defRPr sz="1333"/>
            </a:lvl7pPr>
            <a:lvl8pPr marL="4267093" indent="0">
              <a:buNone/>
              <a:defRPr sz="1333"/>
            </a:lvl8pPr>
            <a:lvl9pPr marL="4876678" indent="0">
              <a:buNone/>
              <a:defRPr sz="133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840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59450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898558" y="1401098"/>
            <a:ext cx="161679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401097"/>
            <a:ext cx="6174044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2098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1"/>
            <a:ext cx="77724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799" y="2559171"/>
            <a:ext cx="77724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4471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4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11/12/2025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075717" y="6356351"/>
            <a:ext cx="30302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4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05996" y="6356351"/>
            <a:ext cx="5422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4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742950" y="1031001"/>
            <a:ext cx="734147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804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2880" userDrawn="1">
          <p15:clr>
            <a:srgbClr val="F26B43"/>
          </p15:clr>
        </p15:guide>
        <p15:guide id="5" pos="432" userDrawn="1">
          <p15:clr>
            <a:srgbClr val="F26B43"/>
          </p15:clr>
        </p15:guide>
        <p15:guide id="6" orient="horz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s://hedgescompany.com/blog/2014/04/online-sales-of-auto-parts-to-hit-5-billion-in-2014/" TargetMode="External"/><Relationship Id="rId7" Type="http://schemas.openxmlformats.org/officeDocument/2006/relationships/hyperlink" Target="http://superuser.com/questions/825959/chart-the-time-something-happened-on-a-series-of-date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hyperlink" Target="https://www.podfeet.com/blog/2017/10/theres-no-place-like-excel/" TargetMode="External"/><Relationship Id="rId10" Type="http://schemas.openxmlformats.org/officeDocument/2006/relationships/hyperlink" Target="https://support.microsoft.com/en-us/office/basic-tasks-in-excel-dc775dd1-fa52-430f-9c3c-d998d1735fca" TargetMode="External"/><Relationship Id="rId4" Type="http://schemas.openxmlformats.org/officeDocument/2006/relationships/image" Target="../media/image2.png"/><Relationship Id="rId9" Type="http://schemas.openxmlformats.org/officeDocument/2006/relationships/hyperlink" Target="https://openwa.pressbooks.pub/msexcelbootcamp/chapter/chapter-21-chart-graph-modific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78EF36C2-7DFE-8B40-D10F-73196EB26692}"/>
              </a:ext>
            </a:extLst>
          </p:cNvPr>
          <p:cNvSpPr/>
          <p:nvPr/>
        </p:nvSpPr>
        <p:spPr>
          <a:xfrm>
            <a:off x="1835727" y="1515341"/>
            <a:ext cx="2228273" cy="1789545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350" b="1" dirty="0">
                <a:latin typeface="Rockwell"/>
              </a:rPr>
              <a:t>How to create a chart in Excel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2D5911B-1029-B43E-2FAA-2BF072B1DE90}"/>
              </a:ext>
            </a:extLst>
          </p:cNvPr>
          <p:cNvSpPr/>
          <p:nvPr/>
        </p:nvSpPr>
        <p:spPr>
          <a:xfrm>
            <a:off x="4310466" y="1515928"/>
            <a:ext cx="3002796" cy="745856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r>
              <a:rPr lang="en-US" sz="1350" dirty="0">
                <a:solidFill>
                  <a:schemeClr val="accent6"/>
                </a:solidFill>
              </a:rPr>
              <a:t>Step 1: Enter your data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Type your data in rows or columns (include headers)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E2CC0F5-B3B1-69DE-CE2E-1C257975DFF3}"/>
              </a:ext>
            </a:extLst>
          </p:cNvPr>
          <p:cNvSpPr/>
          <p:nvPr/>
        </p:nvSpPr>
        <p:spPr>
          <a:xfrm>
            <a:off x="4339525" y="2358649"/>
            <a:ext cx="2983424" cy="784601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68580" tIns="34290" rIns="68580" bIns="34290" rtlCol="0" anchor="ctr"/>
          <a:lstStyle/>
          <a:p>
            <a:pPr algn="ctr"/>
            <a:r>
              <a:rPr lang="en-US" sz="1350" dirty="0">
                <a:solidFill>
                  <a:schemeClr val="accent6"/>
                </a:solidFill>
              </a:rPr>
              <a:t>Step 2. Select The data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Highlight your data range 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(including headers)</a:t>
            </a:r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1505B14-A195-A97F-3D52-FC29F1669167}"/>
              </a:ext>
            </a:extLst>
          </p:cNvPr>
          <p:cNvSpPr/>
          <p:nvPr/>
        </p:nvSpPr>
        <p:spPr>
          <a:xfrm>
            <a:off x="4329839" y="3336979"/>
            <a:ext cx="2993110" cy="678050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r>
              <a:rPr lang="en-US" sz="1350" dirty="0">
                <a:solidFill>
                  <a:schemeClr val="accent6"/>
                </a:solidFill>
              </a:rPr>
              <a:t>Step 3. Insert a Chart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(go to insert &gt; Charts &gt;Chose chart type(Bar &lt;Line or Pie Chart)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076A3D5-C64D-6308-3D2D-0095BC43FE2A}"/>
              </a:ext>
            </a:extLst>
          </p:cNvPr>
          <p:cNvSpPr/>
          <p:nvPr/>
        </p:nvSpPr>
        <p:spPr>
          <a:xfrm>
            <a:off x="4344979" y="4257190"/>
            <a:ext cx="2962830" cy="803831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r>
              <a:rPr lang="en-US" sz="1350" dirty="0">
                <a:solidFill>
                  <a:schemeClr val="accent6"/>
                </a:solidFill>
              </a:rPr>
              <a:t>Step 4. Customize</a:t>
            </a:r>
          </a:p>
          <a:p>
            <a:pPr algn="ctr"/>
            <a:r>
              <a:rPr lang="en-US" sz="1350" dirty="0">
                <a:solidFill>
                  <a:schemeClr val="accent6"/>
                </a:solidFill>
              </a:rPr>
              <a:t> </a:t>
            </a:r>
            <a:r>
              <a:rPr lang="en-US" sz="1350" dirty="0">
                <a:solidFill>
                  <a:schemeClr val="tx1"/>
                </a:solidFill>
              </a:rPr>
              <a:t>Add a tittle , </a:t>
            </a:r>
            <a:r>
              <a:rPr lang="en-US" sz="1350" err="1">
                <a:solidFill>
                  <a:schemeClr val="tx1"/>
                </a:solidFill>
              </a:rPr>
              <a:t>lables</a:t>
            </a:r>
            <a:r>
              <a:rPr lang="en-US" sz="1350">
                <a:solidFill>
                  <a:schemeClr val="tx1"/>
                </a:solidFill>
              </a:rPr>
              <a:t> and colors.</a:t>
            </a:r>
            <a:endParaRPr lang="en-US" sz="1350" dirty="0">
              <a:solidFill>
                <a:schemeClr val="tx1"/>
              </a:solidFill>
            </a:endParaRP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Use the Chart Design and Format tabs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D7F4EFC-5120-D98F-AC92-1340C67C83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2810398"/>
              </p:ext>
            </p:extLst>
          </p:nvPr>
        </p:nvGraphicFramePr>
        <p:xfrm>
          <a:off x="7183967" y="1890183"/>
          <a:ext cx="1484373" cy="1143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7782">
                  <a:extLst>
                    <a:ext uri="{9D8B030D-6E8A-4147-A177-3AD203B41FA5}">
                      <a16:colId xmlns:a16="http://schemas.microsoft.com/office/drawing/2014/main" val="2637762644"/>
                    </a:ext>
                  </a:extLst>
                </a:gridCol>
                <a:gridCol w="926591">
                  <a:extLst>
                    <a:ext uri="{9D8B030D-6E8A-4147-A177-3AD203B41FA5}">
                      <a16:colId xmlns:a16="http://schemas.microsoft.com/office/drawing/2014/main" val="3372355899"/>
                    </a:ext>
                  </a:extLst>
                </a:gridCol>
              </a:tblGrid>
              <a:tr h="297716">
                <a:tc>
                  <a:txBody>
                    <a:bodyPr/>
                    <a:lstStyle/>
                    <a:p>
                      <a:pPr algn="ctr"/>
                      <a:r>
                        <a:rPr lang="en-US" sz="900" dirty="0">
                          <a:solidFill>
                            <a:schemeClr val="tx1"/>
                          </a:solidFill>
                        </a:rPr>
                        <a:t>Month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100" dirty="0">
                          <a:solidFill>
                            <a:schemeClr val="tx1"/>
                          </a:solidFill>
                        </a:rPr>
                        <a:t>Sales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9646468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Jan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5000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1152828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Feb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6000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549197"/>
                  </a:ext>
                </a:extLst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Mar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400" dirty="0"/>
                        <a:t>5500</a:t>
                      </a:r>
                    </a:p>
                  </a:txBody>
                  <a:tcPr marL="68580" marR="68580" marT="34290" marB="34290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616917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810D8695-6E6D-B2CD-31BA-2288BA025F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84496" y="3543829"/>
            <a:ext cx="1285875" cy="1429808"/>
          </a:xfrm>
          <a:prstGeom prst="rect">
            <a:avLst/>
          </a:prstGeom>
        </p:spPr>
      </p:pic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AEC3BEB2-4839-477A-870B-A23F9C9DD450}"/>
              </a:ext>
            </a:extLst>
          </p:cNvPr>
          <p:cNvSpPr/>
          <p:nvPr/>
        </p:nvSpPr>
        <p:spPr>
          <a:xfrm>
            <a:off x="4407407" y="5218938"/>
            <a:ext cx="2770632" cy="557783"/>
          </a:xfrm>
          <a:prstGeom prst="round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/>
          <a:p>
            <a:pPr algn="ctr"/>
            <a:r>
              <a:rPr lang="en-US" sz="1350" dirty="0" err="1"/>
              <a:t>S</a:t>
            </a:r>
            <a:r>
              <a:rPr lang="en-US" sz="1350" dirty="0" err="1">
                <a:solidFill>
                  <a:schemeClr val="accent6"/>
                </a:solidFill>
              </a:rPr>
              <a:t>Step</a:t>
            </a:r>
            <a:r>
              <a:rPr lang="en-US" sz="1350" dirty="0">
                <a:solidFill>
                  <a:schemeClr val="accent6"/>
                </a:solidFill>
              </a:rPr>
              <a:t> 5. Save &amp; Share</a:t>
            </a:r>
          </a:p>
          <a:p>
            <a:pPr algn="ctr"/>
            <a:r>
              <a:rPr lang="en-US" sz="1350" dirty="0">
                <a:solidFill>
                  <a:schemeClr val="tx1"/>
                </a:solidFill>
              </a:rPr>
              <a:t>(Save as Excel or PDF)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C3C5632-07AB-33DE-9D64-8CF3E3A3BE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20891" y="963144"/>
            <a:ext cx="1528763" cy="82153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B2CF917-584A-3D28-4D9B-B7B7BC93BA2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7543" y="3052361"/>
            <a:ext cx="2187126" cy="1411883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B136344-7B06-79F1-FAF2-22A6CB8BBEC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09131" y="4288543"/>
            <a:ext cx="3249452" cy="155559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80C8C99B-1090-61A2-25EE-993392866E4D}"/>
              </a:ext>
            </a:extLst>
          </p:cNvPr>
          <p:cNvSpPr txBox="1"/>
          <p:nvPr/>
        </p:nvSpPr>
        <p:spPr>
          <a:xfrm>
            <a:off x="2128189" y="4965267"/>
            <a:ext cx="1475942" cy="8803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 sz="1350"/>
              <a:t>ThePhoto by PhotoAuthor is licensed under CCYYSA.</a:t>
            </a:r>
          </a:p>
        </p:txBody>
      </p:sp>
      <p:sp>
        <p:nvSpPr>
          <p:cNvPr id="26" name="Minus Sign 25">
            <a:extLst>
              <a:ext uri="{FF2B5EF4-FFF2-40B4-BE49-F238E27FC236}">
                <a16:creationId xmlns:a16="http://schemas.microsoft.com/office/drawing/2014/main" id="{40BB02CC-5F70-13A5-BB1A-3691E3E4715C}"/>
              </a:ext>
            </a:extLst>
          </p:cNvPr>
          <p:cNvSpPr/>
          <p:nvPr/>
        </p:nvSpPr>
        <p:spPr>
          <a:xfrm>
            <a:off x="2365248" y="402336"/>
            <a:ext cx="5120640" cy="1170432"/>
          </a:xfrm>
          <a:prstGeom prst="mathMinus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145E5A5-4B70-F1D4-9E5E-612E5DAC070B}"/>
              </a:ext>
            </a:extLst>
          </p:cNvPr>
          <p:cNvSpPr txBox="1"/>
          <p:nvPr/>
        </p:nvSpPr>
        <p:spPr>
          <a:xfrm>
            <a:off x="573023" y="5998463"/>
            <a:ext cx="3511295" cy="677108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Available at: </a:t>
            </a:r>
            <a:r>
              <a:rPr lang="en-US" sz="1000" dirty="0">
                <a:hlinkClick r:id="rId10"/>
              </a:rPr>
              <a:t>https://support.microsoft.com/en-us/office/basic-tasks-in-excel-dc775dd1-fa52-430f-9c3c-d998d1735fca</a:t>
            </a:r>
            <a:r>
              <a:rPr lang="en-US" sz="1000" dirty="0"/>
              <a:t>  (accessed 12.11.2025)</a:t>
            </a:r>
          </a:p>
        </p:txBody>
      </p:sp>
      <p:sp>
        <p:nvSpPr>
          <p:cNvPr id="28" name="Speech Bubble: Rectangle with Corners Rounded 27">
            <a:extLst>
              <a:ext uri="{FF2B5EF4-FFF2-40B4-BE49-F238E27FC236}">
                <a16:creationId xmlns:a16="http://schemas.microsoft.com/office/drawing/2014/main" id="{CC3CABF2-4DB4-B278-C4CB-5536AAEB31A0}"/>
              </a:ext>
            </a:extLst>
          </p:cNvPr>
          <p:cNvSpPr/>
          <p:nvPr/>
        </p:nvSpPr>
        <p:spPr>
          <a:xfrm>
            <a:off x="6787106" y="5622093"/>
            <a:ext cx="1877568" cy="926816"/>
          </a:xfrm>
          <a:prstGeom prst="wedgeRoundRectCallout">
            <a:avLst/>
          </a:prstGeom>
          <a:solidFill>
            <a:schemeClr val="accent6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solidFill>
                  <a:schemeClr val="tx1"/>
                </a:solidFill>
              </a:rPr>
              <a:t>Poster by Pavlo </a:t>
            </a:r>
            <a:r>
              <a:rPr lang="en-US" sz="1400" err="1">
                <a:solidFill>
                  <a:schemeClr val="tx1"/>
                </a:solidFill>
              </a:rPr>
              <a:t>Kolodii</a:t>
            </a:r>
            <a:endParaRPr lang="en-US" sz="1400">
              <a:solidFill>
                <a:schemeClr val="tx1"/>
              </a:solidFill>
            </a:endParaRPr>
          </a:p>
          <a:p>
            <a:pPr algn="ctr"/>
            <a:r>
              <a:rPr lang="en-US" sz="1400" dirty="0">
                <a:solidFill>
                  <a:schemeClr val="tx1"/>
                </a:solidFill>
              </a:rPr>
              <a:t>SN 2509089 </a:t>
            </a:r>
          </a:p>
          <a:p>
            <a:pPr algn="ctr"/>
            <a:r>
              <a:rPr lang="en-US" dirty="0"/>
              <a:t>'</a:t>
            </a:r>
          </a:p>
        </p:txBody>
      </p:sp>
      <p:sp>
        <p:nvSpPr>
          <p:cNvPr id="29" name="Star: 5 Points 28">
            <a:extLst>
              <a:ext uri="{FF2B5EF4-FFF2-40B4-BE49-F238E27FC236}">
                <a16:creationId xmlns:a16="http://schemas.microsoft.com/office/drawing/2014/main" id="{421EF70D-D875-A7BC-25B7-F7932835535D}"/>
              </a:ext>
            </a:extLst>
          </p:cNvPr>
          <p:cNvSpPr/>
          <p:nvPr/>
        </p:nvSpPr>
        <p:spPr>
          <a:xfrm>
            <a:off x="8141998" y="5996432"/>
            <a:ext cx="329184" cy="34137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  <p:bldP spid="10" grpId="0" animBg="1"/>
      <p:bldP spid="16" grpId="0" animBg="1"/>
      <p:bldP spid="24" grpId="0"/>
      <p:bldP spid="28" grpId="0" animBg="1"/>
    </p:bldLst>
  </p:timing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DashVTI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247</cp:revision>
  <dcterms:created xsi:type="dcterms:W3CDTF">2025-11-12T10:02:46Z</dcterms:created>
  <dcterms:modified xsi:type="dcterms:W3CDTF">2025-11-12T12:11:13Z</dcterms:modified>
</cp:coreProperties>
</file>