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67" r:id="rId2"/>
    <p:sldId id="26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D933D7-79AE-4A58-B5CB-4BC0CBEE47E7}" v="56" dt="2019-12-03T11:43:28.516"/>
    <p1510:client id="{1F045D01-86AD-F8E1-E9E5-97C0F5D62221}" v="12" dt="2019-12-03T11:41:53.615"/>
    <p1510:client id="{29B5EE5A-D4E9-2681-2DB1-BAEB26F0DCD7}" v="1318" dt="2019-12-03T19:29:52.571"/>
    <p1510:client id="{37209C2A-1D29-E23E-1EB3-8C4498A2120B}" v="318" dt="2019-12-04T09:40:13.105"/>
    <p1510:client id="{386B5037-4848-D70F-7E69-0E118A5C0BBA}" v="107" dt="2019-12-03T18:17:52.049"/>
    <p1510:client id="{77E0C984-E9C2-C162-43B5-FE258D611257}" v="39" dt="2019-12-02T22:42:28.032"/>
    <p1510:client id="{7FFB76E2-6C96-4C7F-3FC1-E92B08A0276F}" v="34" dt="2019-12-03T11:09:37.651"/>
    <p1510:client id="{8CA3D5E4-2A0C-449D-9062-41A2EDA84B8E}" v="173" dt="2019-12-03T13:56:36.573"/>
    <p1510:client id="{92661251-7DA7-476A-9366-502E1CA6E6CD}" v="18" dt="2019-12-03T19:31:59.930"/>
    <p1510:client id="{D459AA91-A13D-4209-81C2-0072067E3C5C}" v="1166" dt="2019-12-03T14:04:38.007"/>
    <p1510:client id="{DD58C73F-44A2-1174-D6A8-6853770FC2B6}" v="520" dt="2019-12-02T22:34:13.240"/>
    <p1510:client id="{FBAE38C7-7EBD-78A7-FDF8-7038E7E7DAD5}" v="1658" dt="2019-12-03T21:00:59.7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napToGrid="0">
      <p:cViewPr>
        <p:scale>
          <a:sx n="1" d="2"/>
          <a:sy n="1" d="2"/>
        </p:scale>
        <p:origin x="-1906" y="-80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32" Type="http://schemas.microsoft.com/office/2015/10/relationships/revisionInfo" Target="revisionInfo.xml"/><Relationship Id="rId5" Type="http://schemas.openxmlformats.org/officeDocument/2006/relationships/presProps" Target="presProps.xml"/><Relationship Id="rId31" Type="http://schemas.microsoft.com/office/2016/11/relationships/changesInfo" Target="changesInfos/changesInfo1.xml"/><Relationship Id="rId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Jones (1803767)" userId="36245e18-4fc7-46e2-b91a-c434a7123c8a" providerId="ADAL" clId="{92661251-7DA7-476A-9366-502E1CA6E6CD}"/>
    <pc:docChg chg="custSel modSld">
      <pc:chgData name="Scott Jones (1803767)" userId="36245e18-4fc7-46e2-b91a-c434a7123c8a" providerId="ADAL" clId="{92661251-7DA7-476A-9366-502E1CA6E6CD}" dt="2019-12-03T19:31:59.930" v="18"/>
      <pc:docMkLst>
        <pc:docMk/>
      </pc:docMkLst>
      <pc:sldChg chg="modSp">
        <pc:chgData name="Scott Jones (1803767)" userId="36245e18-4fc7-46e2-b91a-c434a7123c8a" providerId="ADAL" clId="{92661251-7DA7-476A-9366-502E1CA6E6CD}" dt="2019-12-03T19:31:21.798" v="7" actId="313"/>
        <pc:sldMkLst>
          <pc:docMk/>
          <pc:sldMk cId="1714589804" sldId="265"/>
        </pc:sldMkLst>
        <pc:spChg chg="mod">
          <ac:chgData name="Scott Jones (1803767)" userId="36245e18-4fc7-46e2-b91a-c434a7123c8a" providerId="ADAL" clId="{92661251-7DA7-476A-9366-502E1CA6E6CD}" dt="2019-12-03T19:31:21.798" v="7" actId="313"/>
          <ac:spMkLst>
            <pc:docMk/>
            <pc:sldMk cId="1714589804" sldId="265"/>
            <ac:spMk id="3" creationId="{D18B3CED-1EF4-49E1-A39E-68310C3D1418}"/>
          </ac:spMkLst>
        </pc:spChg>
      </pc:sldChg>
      <pc:sldChg chg="addSp modSp">
        <pc:chgData name="Scott Jones (1803767)" userId="36245e18-4fc7-46e2-b91a-c434a7123c8a" providerId="ADAL" clId="{92661251-7DA7-476A-9366-502E1CA6E6CD}" dt="2019-12-03T19:31:59.930" v="18"/>
        <pc:sldMkLst>
          <pc:docMk/>
          <pc:sldMk cId="4196337481" sldId="269"/>
        </pc:sldMkLst>
        <pc:spChg chg="add mod">
          <ac:chgData name="Scott Jones (1803767)" userId="36245e18-4fc7-46e2-b91a-c434a7123c8a" providerId="ADAL" clId="{92661251-7DA7-476A-9366-502E1CA6E6CD}" dt="2019-12-03T19:31:59.930" v="18"/>
          <ac:spMkLst>
            <pc:docMk/>
            <pc:sldMk cId="4196337481" sldId="269"/>
            <ac:spMk id="3" creationId="{831E24C8-5FDE-4489-AFF4-83D440115859}"/>
          </ac:spMkLst>
        </pc:spChg>
      </pc:sldChg>
    </pc:docChg>
  </pc:docChgLst>
  <pc:docChgLst>
    <pc:chgData name="Guest User" userId="S::urn:spo:anon#74d7a57d810b4bb956e2a96822ef5f43f2ef18773ce31c43a0d523da395a2d21::" providerId="AD" clId="Web-{2CB76D9A-8021-43FB-93C0-CC7D32820DC7}"/>
    <pc:docChg chg="addSld modSld">
      <pc:chgData name="Guest User" userId="S::urn:spo:anon#74d7a57d810b4bb956e2a96822ef5f43f2ef18773ce31c43a0d523da395a2d21::" providerId="AD" clId="Web-{2CB76D9A-8021-43FB-93C0-CC7D32820DC7}" dt="2019-11-27T12:28:04.925" v="28" actId="20577"/>
      <pc:docMkLst>
        <pc:docMk/>
      </pc:docMkLst>
      <pc:sldChg chg="modSp">
        <pc:chgData name="Guest User" userId="S::urn:spo:anon#74d7a57d810b4bb956e2a96822ef5f43f2ef18773ce31c43a0d523da395a2d21::" providerId="AD" clId="Web-{2CB76D9A-8021-43FB-93C0-CC7D32820DC7}" dt="2019-11-27T12:06:25.137" v="2" actId="20577"/>
        <pc:sldMkLst>
          <pc:docMk/>
          <pc:sldMk cId="1822977134" sldId="266"/>
        </pc:sldMkLst>
        <pc:spChg chg="mod">
          <ac:chgData name="Guest User" userId="S::urn:spo:anon#74d7a57d810b4bb956e2a96822ef5f43f2ef18773ce31c43a0d523da395a2d21::" providerId="AD" clId="Web-{2CB76D9A-8021-43FB-93C0-CC7D32820DC7}" dt="2019-11-27T12:06:25.137" v="2" actId="20577"/>
          <ac:spMkLst>
            <pc:docMk/>
            <pc:sldMk cId="1822977134" sldId="266"/>
            <ac:spMk id="2" creationId="{5EB3A095-07CA-405D-AD8B-7C460BA29AE7}"/>
          </ac:spMkLst>
        </pc:spChg>
      </pc:sldChg>
      <pc:sldChg chg="modSp">
        <pc:chgData name="Guest User" userId="S::urn:spo:anon#74d7a57d810b4bb956e2a96822ef5f43f2ef18773ce31c43a0d523da395a2d21::" providerId="AD" clId="Web-{2CB76D9A-8021-43FB-93C0-CC7D32820DC7}" dt="2019-11-27T12:28:03.206" v="26" actId="20577"/>
        <pc:sldMkLst>
          <pc:docMk/>
          <pc:sldMk cId="27771139" sldId="273"/>
        </pc:sldMkLst>
        <pc:spChg chg="mod">
          <ac:chgData name="Guest User" userId="S::urn:spo:anon#74d7a57d810b4bb956e2a96822ef5f43f2ef18773ce31c43a0d523da395a2d21::" providerId="AD" clId="Web-{2CB76D9A-8021-43FB-93C0-CC7D32820DC7}" dt="2019-11-27T12:28:03.206" v="26" actId="20577"/>
          <ac:spMkLst>
            <pc:docMk/>
            <pc:sldMk cId="27771139" sldId="273"/>
            <ac:spMk id="2" creationId="{5B851785-429A-4C3E-94E2-9C166A08501E}"/>
          </ac:spMkLst>
        </pc:spChg>
      </pc:sldChg>
      <pc:sldChg chg="modSp new">
        <pc:chgData name="Guest User" userId="S::urn:spo:anon#74d7a57d810b4bb956e2a96822ef5f43f2ef18773ce31c43a0d523da395a2d21::" providerId="AD" clId="Web-{2CB76D9A-8021-43FB-93C0-CC7D32820DC7}" dt="2019-11-27T12:25:57.081" v="15" actId="20577"/>
        <pc:sldMkLst>
          <pc:docMk/>
          <pc:sldMk cId="4222780399" sldId="274"/>
        </pc:sldMkLst>
        <pc:spChg chg="mod">
          <ac:chgData name="Guest User" userId="S::urn:spo:anon#74d7a57d810b4bb956e2a96822ef5f43f2ef18773ce31c43a0d523da395a2d21::" providerId="AD" clId="Web-{2CB76D9A-8021-43FB-93C0-CC7D32820DC7}" dt="2019-11-27T12:25:57.081" v="15" actId="20577"/>
          <ac:spMkLst>
            <pc:docMk/>
            <pc:sldMk cId="4222780399" sldId="274"/>
            <ac:spMk id="2" creationId="{79B9EDEE-271A-4542-82B7-A0B553CB183B}"/>
          </ac:spMkLst>
        </pc:spChg>
      </pc:sldChg>
    </pc:docChg>
  </pc:docChgLst>
  <pc:docChgLst>
    <pc:chgData name="Scott Jones (1803767)" userId="S::1803767@student.uwtsd.ac.uk::36245e18-4fc7-46e2-b91a-c434a7123c8a" providerId="AD" clId="Web-{FBAE38C7-7EBD-78A7-FDF8-7038E7E7DAD5}"/>
    <pc:docChg chg="addSld delSld modSld sldOrd">
      <pc:chgData name="Scott Jones (1803767)" userId="S::1803767@student.uwtsd.ac.uk::36245e18-4fc7-46e2-b91a-c434a7123c8a" providerId="AD" clId="Web-{FBAE38C7-7EBD-78A7-FDF8-7038E7E7DAD5}" dt="2019-12-03T21:00:59.726" v="1631" actId="20577"/>
      <pc:docMkLst>
        <pc:docMk/>
      </pc:docMkLst>
      <pc:sldChg chg="del">
        <pc:chgData name="Scott Jones (1803767)" userId="S::1803767@student.uwtsd.ac.uk::36245e18-4fc7-46e2-b91a-c434a7123c8a" providerId="AD" clId="Web-{FBAE38C7-7EBD-78A7-FDF8-7038E7E7DAD5}" dt="2019-12-03T19:48:42.114" v="269"/>
        <pc:sldMkLst>
          <pc:docMk/>
          <pc:sldMk cId="76812798" sldId="258"/>
        </pc:sldMkLst>
      </pc:sldChg>
      <pc:sldChg chg="addSp modSp">
        <pc:chgData name="Scott Jones (1803767)" userId="S::1803767@student.uwtsd.ac.uk::36245e18-4fc7-46e2-b91a-c434a7123c8a" providerId="AD" clId="Web-{FBAE38C7-7EBD-78A7-FDF8-7038E7E7DAD5}" dt="2019-12-03T20:21:58.293" v="1089" actId="1076"/>
        <pc:sldMkLst>
          <pc:docMk/>
          <pc:sldMk cId="2839026573" sldId="260"/>
        </pc:sldMkLst>
        <pc:spChg chg="add mod">
          <ac:chgData name="Scott Jones (1803767)" userId="S::1803767@student.uwtsd.ac.uk::36245e18-4fc7-46e2-b91a-c434a7123c8a" providerId="AD" clId="Web-{FBAE38C7-7EBD-78A7-FDF8-7038E7E7DAD5}" dt="2019-12-03T20:21:58.293" v="1089" actId="1076"/>
          <ac:spMkLst>
            <pc:docMk/>
            <pc:sldMk cId="2839026573" sldId="260"/>
            <ac:spMk id="3" creationId="{5C4D63AA-69DE-45F1-8C8E-C1F7B5C1649E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19:44:55.723" v="193" actId="20577"/>
        <pc:sldMkLst>
          <pc:docMk/>
          <pc:sldMk cId="257294525" sldId="261"/>
        </pc:sldMkLst>
        <pc:spChg chg="mod">
          <ac:chgData name="Scott Jones (1803767)" userId="S::1803767@student.uwtsd.ac.uk::36245e18-4fc7-46e2-b91a-c434a7123c8a" providerId="AD" clId="Web-{FBAE38C7-7EBD-78A7-FDF8-7038E7E7DAD5}" dt="2019-12-03T19:44:55.723" v="193" actId="20577"/>
          <ac:spMkLst>
            <pc:docMk/>
            <pc:sldMk cId="257294525" sldId="261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19:46:33.660" v="239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FBAE38C7-7EBD-78A7-FDF8-7038E7E7DAD5}" dt="2019-12-03T19:46:33.660" v="239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19:56:23.678" v="562" actId="20577"/>
        <pc:sldMkLst>
          <pc:docMk/>
          <pc:sldMk cId="3984231445" sldId="263"/>
        </pc:sldMkLst>
        <pc:spChg chg="mod">
          <ac:chgData name="Scott Jones (1803767)" userId="S::1803767@student.uwtsd.ac.uk::36245e18-4fc7-46e2-b91a-c434a7123c8a" providerId="AD" clId="Web-{FBAE38C7-7EBD-78A7-FDF8-7038E7E7DAD5}" dt="2019-12-03T19:56:23.678" v="562" actId="20577"/>
          <ac:spMkLst>
            <pc:docMk/>
            <pc:sldMk cId="3984231445" sldId="263"/>
            <ac:spMk id="3" creationId="{00000000-0000-0000-0000-000000000000}"/>
          </ac:spMkLst>
        </pc:spChg>
      </pc:sldChg>
      <pc:sldChg chg="addSp modSp">
        <pc:chgData name="Scott Jones (1803767)" userId="S::1803767@student.uwtsd.ac.uk::36245e18-4fc7-46e2-b91a-c434a7123c8a" providerId="AD" clId="Web-{FBAE38C7-7EBD-78A7-FDF8-7038E7E7DAD5}" dt="2019-12-03T20:24:20.434" v="1195" actId="1076"/>
        <pc:sldMkLst>
          <pc:docMk/>
          <pc:sldMk cId="1714589804" sldId="265"/>
        </pc:sldMkLst>
        <pc:spChg chg="add mod">
          <ac:chgData name="Scott Jones (1803767)" userId="S::1803767@student.uwtsd.ac.uk::36245e18-4fc7-46e2-b91a-c434a7123c8a" providerId="AD" clId="Web-{FBAE38C7-7EBD-78A7-FDF8-7038E7E7DAD5}" dt="2019-12-03T20:24:20.434" v="1195" actId="1076"/>
          <ac:spMkLst>
            <pc:docMk/>
            <pc:sldMk cId="1714589804" sldId="265"/>
            <ac:spMk id="4" creationId="{423A8FD2-E05C-47D1-986B-10F1044229AA}"/>
          </ac:spMkLst>
        </pc:spChg>
      </pc:sldChg>
      <pc:sldChg chg="addSp modSp">
        <pc:chgData name="Scott Jones (1803767)" userId="S::1803767@student.uwtsd.ac.uk::36245e18-4fc7-46e2-b91a-c434a7123c8a" providerId="AD" clId="Web-{FBAE38C7-7EBD-78A7-FDF8-7038E7E7DAD5}" dt="2019-12-03T20:23:48.574" v="1152" actId="1076"/>
        <pc:sldMkLst>
          <pc:docMk/>
          <pc:sldMk cId="1822977134" sldId="266"/>
        </pc:sldMkLst>
        <pc:spChg chg="mod">
          <ac:chgData name="Scott Jones (1803767)" userId="S::1803767@student.uwtsd.ac.uk::36245e18-4fc7-46e2-b91a-c434a7123c8a" providerId="AD" clId="Web-{FBAE38C7-7EBD-78A7-FDF8-7038E7E7DAD5}" dt="2019-12-03T19:39:31.155" v="134" actId="20577"/>
          <ac:spMkLst>
            <pc:docMk/>
            <pc:sldMk cId="1822977134" sldId="266"/>
            <ac:spMk id="3" creationId="{4CB58CCA-70A1-4F72-AF41-CD0B01874AAE}"/>
          </ac:spMkLst>
        </pc:spChg>
        <pc:spChg chg="add mod">
          <ac:chgData name="Scott Jones (1803767)" userId="S::1803767@student.uwtsd.ac.uk::36245e18-4fc7-46e2-b91a-c434a7123c8a" providerId="AD" clId="Web-{FBAE38C7-7EBD-78A7-FDF8-7038E7E7DAD5}" dt="2019-12-03T20:23:48.574" v="1152" actId="1076"/>
          <ac:spMkLst>
            <pc:docMk/>
            <pc:sldMk cId="1822977134" sldId="266"/>
            <ac:spMk id="4" creationId="{1438E83F-5263-4FEA-B548-4F7C00EC722E}"/>
          </ac:spMkLst>
        </pc:spChg>
      </pc:sldChg>
      <pc:sldChg chg="addSp modSp">
        <pc:chgData name="Scott Jones (1803767)" userId="S::1803767@student.uwtsd.ac.uk::36245e18-4fc7-46e2-b91a-c434a7123c8a" providerId="AD" clId="Web-{FBAE38C7-7EBD-78A7-FDF8-7038E7E7DAD5}" dt="2019-12-03T20:22:21.824" v="1097" actId="1076"/>
        <pc:sldMkLst>
          <pc:docMk/>
          <pc:sldMk cId="3854507642" sldId="267"/>
        </pc:sldMkLst>
        <pc:spChg chg="mod">
          <ac:chgData name="Scott Jones (1803767)" userId="S::1803767@student.uwtsd.ac.uk::36245e18-4fc7-46e2-b91a-c434a7123c8a" providerId="AD" clId="Web-{FBAE38C7-7EBD-78A7-FDF8-7038E7E7DAD5}" dt="2019-12-03T20:20:52.731" v="1076" actId="20577"/>
          <ac:spMkLst>
            <pc:docMk/>
            <pc:sldMk cId="3854507642" sldId="267"/>
            <ac:spMk id="3" creationId="{7EB370FB-6424-47BA-89AC-C4486F84A09A}"/>
          </ac:spMkLst>
        </pc:spChg>
        <pc:spChg chg="add mod">
          <ac:chgData name="Scott Jones (1803767)" userId="S::1803767@student.uwtsd.ac.uk::36245e18-4fc7-46e2-b91a-c434a7123c8a" providerId="AD" clId="Web-{FBAE38C7-7EBD-78A7-FDF8-7038E7E7DAD5}" dt="2019-12-03T20:22:21.824" v="1097" actId="1076"/>
          <ac:spMkLst>
            <pc:docMk/>
            <pc:sldMk cId="3854507642" sldId="267"/>
            <ac:spMk id="4" creationId="{6C390C93-9685-4C36-BBFD-98112E48E821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20:15:28.729" v="983" actId="1076"/>
        <pc:sldMkLst>
          <pc:docMk/>
          <pc:sldMk cId="1229371820" sldId="268"/>
        </pc:sldMkLst>
        <pc:spChg chg="mod">
          <ac:chgData name="Scott Jones (1803767)" userId="S::1803767@student.uwtsd.ac.uk::36245e18-4fc7-46e2-b91a-c434a7123c8a" providerId="AD" clId="Web-{FBAE38C7-7EBD-78A7-FDF8-7038E7E7DAD5}" dt="2019-12-03T20:13:01.056" v="815" actId="20577"/>
          <ac:spMkLst>
            <pc:docMk/>
            <pc:sldMk cId="1229371820" sldId="268"/>
            <ac:spMk id="2" creationId="{381CB139-4960-4154-BEEC-B44D702AF6B0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20:15:28.729" v="983" actId="1076"/>
          <ac:spMkLst>
            <pc:docMk/>
            <pc:sldMk cId="1229371820" sldId="268"/>
            <ac:spMk id="3" creationId="{25FC5F29-80C2-4C94-91AA-66B7D566E83B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20:07:44.055" v="750" actId="20577"/>
        <pc:sldMkLst>
          <pc:docMk/>
          <pc:sldMk cId="4196337481" sldId="269"/>
        </pc:sldMkLst>
        <pc:spChg chg="mod">
          <ac:chgData name="Scott Jones (1803767)" userId="S::1803767@student.uwtsd.ac.uk::36245e18-4fc7-46e2-b91a-c434a7123c8a" providerId="AD" clId="Web-{FBAE38C7-7EBD-78A7-FDF8-7038E7E7DAD5}" dt="2019-12-03T20:07:44.055" v="750" actId="20577"/>
          <ac:spMkLst>
            <pc:docMk/>
            <pc:sldMk cId="4196337481" sldId="269"/>
            <ac:spMk id="3" creationId="{831E24C8-5FDE-4489-AFF4-83D440115859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19:49:18.802" v="352" actId="20577"/>
        <pc:sldMkLst>
          <pc:docMk/>
          <pc:sldMk cId="1984932194" sldId="270"/>
        </pc:sldMkLst>
        <pc:spChg chg="mod">
          <ac:chgData name="Scott Jones (1803767)" userId="S::1803767@student.uwtsd.ac.uk::36245e18-4fc7-46e2-b91a-c434a7123c8a" providerId="AD" clId="Web-{FBAE38C7-7EBD-78A7-FDF8-7038E7E7DAD5}" dt="2019-12-03T19:49:18.802" v="352" actId="20577"/>
          <ac:spMkLst>
            <pc:docMk/>
            <pc:sldMk cId="1984932194" sldId="270"/>
            <ac:spMk id="2" creationId="{47AAB4DA-6611-4875-8B7F-4C4EEDF45921}"/>
          </ac:spMkLst>
        </pc:spChg>
      </pc:sldChg>
      <pc:sldChg chg="del">
        <pc:chgData name="Scott Jones (1803767)" userId="S::1803767@student.uwtsd.ac.uk::36245e18-4fc7-46e2-b91a-c434a7123c8a" providerId="AD" clId="Web-{FBAE38C7-7EBD-78A7-FDF8-7038E7E7DAD5}" dt="2019-12-03T19:49:30.708" v="355"/>
        <pc:sldMkLst>
          <pc:docMk/>
          <pc:sldMk cId="3027967338" sldId="271"/>
        </pc:sldMkLst>
      </pc:sldChg>
      <pc:sldChg chg="addSp modSp">
        <pc:chgData name="Scott Jones (1803767)" userId="S::1803767@student.uwtsd.ac.uk::36245e18-4fc7-46e2-b91a-c434a7123c8a" providerId="AD" clId="Web-{FBAE38C7-7EBD-78A7-FDF8-7038E7E7DAD5}" dt="2019-12-03T20:23:16.574" v="1146" actId="1076"/>
        <pc:sldMkLst>
          <pc:docMk/>
          <pc:sldMk cId="111517512" sldId="272"/>
        </pc:sldMkLst>
        <pc:spChg chg="mod">
          <ac:chgData name="Scott Jones (1803767)" userId="S::1803767@student.uwtsd.ac.uk::36245e18-4fc7-46e2-b91a-c434a7123c8a" providerId="AD" clId="Web-{FBAE38C7-7EBD-78A7-FDF8-7038E7E7DAD5}" dt="2019-12-03T20:20:00.245" v="1003" actId="20577"/>
          <ac:spMkLst>
            <pc:docMk/>
            <pc:sldMk cId="111517512" sldId="272"/>
            <ac:spMk id="2" creationId="{92BAD5E7-22FC-4858-9D28-361C2865443D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19:39:35.483" v="138" actId="20577"/>
          <ac:spMkLst>
            <pc:docMk/>
            <pc:sldMk cId="111517512" sldId="272"/>
            <ac:spMk id="3" creationId="{1B82F0EC-46B1-40C4-BE7D-4A4633E29071}"/>
          </ac:spMkLst>
        </pc:spChg>
        <pc:spChg chg="add mod">
          <ac:chgData name="Scott Jones (1803767)" userId="S::1803767@student.uwtsd.ac.uk::36245e18-4fc7-46e2-b91a-c434a7123c8a" providerId="AD" clId="Web-{FBAE38C7-7EBD-78A7-FDF8-7038E7E7DAD5}" dt="2019-12-03T20:23:16.574" v="1146" actId="1076"/>
          <ac:spMkLst>
            <pc:docMk/>
            <pc:sldMk cId="111517512" sldId="272"/>
            <ac:spMk id="4" creationId="{EB56C3AB-0D80-411B-B144-C756CB1A41F7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21:00:59.726" v="1630" actId="20577"/>
        <pc:sldMkLst>
          <pc:docMk/>
          <pc:sldMk cId="27771139" sldId="273"/>
        </pc:sldMkLst>
        <pc:spChg chg="mod">
          <ac:chgData name="Scott Jones (1803767)" userId="S::1803767@student.uwtsd.ac.uk::36245e18-4fc7-46e2-b91a-c434a7123c8a" providerId="AD" clId="Web-{FBAE38C7-7EBD-78A7-FDF8-7038E7E7DAD5}" dt="2019-12-03T21:00:46.116" v="1623" actId="20577"/>
          <ac:spMkLst>
            <pc:docMk/>
            <pc:sldMk cId="27771139" sldId="273"/>
            <ac:spMk id="2" creationId="{5B851785-429A-4C3E-94E2-9C166A08501E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21:00:59.726" v="1630" actId="20577"/>
          <ac:spMkLst>
            <pc:docMk/>
            <pc:sldMk cId="27771139" sldId="273"/>
            <ac:spMk id="3" creationId="{6CBBBD93-E6D3-4BB7-A4B3-1D7DBF403425}"/>
          </ac:spMkLst>
        </pc:spChg>
      </pc:sldChg>
      <pc:sldChg chg="delSp modSp">
        <pc:chgData name="Scott Jones (1803767)" userId="S::1803767@student.uwtsd.ac.uk::36245e18-4fc7-46e2-b91a-c434a7123c8a" providerId="AD" clId="Web-{FBAE38C7-7EBD-78A7-FDF8-7038E7E7DAD5}" dt="2019-12-03T19:55:57.553" v="555"/>
        <pc:sldMkLst>
          <pc:docMk/>
          <pc:sldMk cId="698974317" sldId="277"/>
        </pc:sldMkLst>
        <pc:spChg chg="mod">
          <ac:chgData name="Scott Jones (1803767)" userId="S::1803767@student.uwtsd.ac.uk::36245e18-4fc7-46e2-b91a-c434a7123c8a" providerId="AD" clId="Web-{FBAE38C7-7EBD-78A7-FDF8-7038E7E7DAD5}" dt="2019-12-03T19:53:06.006" v="434" actId="20577"/>
          <ac:spMkLst>
            <pc:docMk/>
            <pc:sldMk cId="698974317" sldId="277"/>
            <ac:spMk id="2" creationId="{F05B14A7-6FB3-492B-967E-B6CCA07F7E68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33.037" v="541"/>
          <ac:spMkLst>
            <pc:docMk/>
            <pc:sldMk cId="698974317" sldId="277"/>
            <ac:spMk id="4" creationId="{8225F0F5-2C70-4F0E-A1A1-FC6332EDE311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19:55:52.319" v="550" actId="20577"/>
          <ac:spMkLst>
            <pc:docMk/>
            <pc:sldMk cId="698974317" sldId="277"/>
            <ac:spMk id="7" creationId="{575F57E1-3627-4145-B62A-C10A43F230FE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53.365" v="552"/>
          <ac:spMkLst>
            <pc:docMk/>
            <pc:sldMk cId="698974317" sldId="277"/>
            <ac:spMk id="8" creationId="{CA3E090E-EAEC-4E39-B12C-B8492A2521D4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54.506" v="554"/>
          <ac:spMkLst>
            <pc:docMk/>
            <pc:sldMk cId="698974317" sldId="277"/>
            <ac:spMk id="9" creationId="{15D1456C-9DAD-4FFE-8346-2CB7E3963091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53.772" v="553"/>
          <ac:spMkLst>
            <pc:docMk/>
            <pc:sldMk cId="698974317" sldId="277"/>
            <ac:spMk id="10" creationId="{A3C1DCB3-D595-453B-A602-CC2A31165FDE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57.553" v="555"/>
          <ac:spMkLst>
            <pc:docMk/>
            <pc:sldMk cId="698974317" sldId="277"/>
            <ac:spMk id="11" creationId="{0F03C75E-746D-4785-886E-01CBA3EC44DF}"/>
          </ac:spMkLst>
        </pc:spChg>
      </pc:sldChg>
      <pc:sldChg chg="addSp modSp new ord">
        <pc:chgData name="Scott Jones (1803767)" userId="S::1803767@student.uwtsd.ac.uk::36245e18-4fc7-46e2-b91a-c434a7123c8a" providerId="AD" clId="Web-{FBAE38C7-7EBD-78A7-FDF8-7038E7E7DAD5}" dt="2019-12-03T20:54:57.802" v="1622" actId="1076"/>
        <pc:sldMkLst>
          <pc:docMk/>
          <pc:sldMk cId="3021699905" sldId="281"/>
        </pc:sldMkLst>
        <pc:spChg chg="mod">
          <ac:chgData name="Scott Jones (1803767)" userId="S::1803767@student.uwtsd.ac.uk::36245e18-4fc7-46e2-b91a-c434a7123c8a" providerId="AD" clId="Web-{FBAE38C7-7EBD-78A7-FDF8-7038E7E7DAD5}" dt="2019-12-03T20:19:51.183" v="1000" actId="20577"/>
          <ac:spMkLst>
            <pc:docMk/>
            <pc:sldMk cId="3021699905" sldId="281"/>
            <ac:spMk id="2" creationId="{5B8D4C9E-32CA-4C44-9970-BC1D3CB3371A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20:54:57.802" v="1622" actId="1076"/>
          <ac:spMkLst>
            <pc:docMk/>
            <pc:sldMk cId="3021699905" sldId="281"/>
            <ac:spMk id="3" creationId="{DA04E5C4-87BB-49C3-B822-042C6B40A932}"/>
          </ac:spMkLst>
        </pc:spChg>
        <pc:spChg chg="add mod">
          <ac:chgData name="Scott Jones (1803767)" userId="S::1803767@student.uwtsd.ac.uk::36245e18-4fc7-46e2-b91a-c434a7123c8a" providerId="AD" clId="Web-{FBAE38C7-7EBD-78A7-FDF8-7038E7E7DAD5}" dt="2019-12-03T20:20:45.480" v="1075" actId="1076"/>
          <ac:spMkLst>
            <pc:docMk/>
            <pc:sldMk cId="3021699905" sldId="281"/>
            <ac:spMk id="4" creationId="{0FBA07E2-9F7E-453A-A827-7F9DDCD19654}"/>
          </ac:spMkLst>
        </pc:spChg>
      </pc:sldChg>
    </pc:docChg>
  </pc:docChgLst>
  <pc:docChgLst>
    <pc:chgData name="Lloyd Johnson (1802820)" userId="S::1802820@student.uwtsd.ac.uk::7414099f-eabb-46dd-b8bc-a9751e04037f" providerId="AD" clId="Web-{4635DF4F-BEE3-47ED-B170-39F5A114076B}"/>
    <pc:docChg chg="modSld">
      <pc:chgData name="Lloyd Johnson (1802820)" userId="S::1802820@student.uwtsd.ac.uk::7414099f-eabb-46dd-b8bc-a9751e04037f" providerId="AD" clId="Web-{4635DF4F-BEE3-47ED-B170-39F5A114076B}" dt="2019-11-27T11:23:20.361" v="210" actId="20577"/>
      <pc:docMkLst>
        <pc:docMk/>
      </pc:docMkLst>
      <pc:sldChg chg="modSp">
        <pc:chgData name="Lloyd Johnson (1802820)" userId="S::1802820@student.uwtsd.ac.uk::7414099f-eabb-46dd-b8bc-a9751e04037f" providerId="AD" clId="Web-{4635DF4F-BEE3-47ED-B170-39F5A114076B}" dt="2019-11-27T11:15:37.054" v="113" actId="20577"/>
        <pc:sldMkLst>
          <pc:docMk/>
          <pc:sldMk cId="2839026573" sldId="260"/>
        </pc:sldMkLst>
        <pc:spChg chg="mod">
          <ac:chgData name="Lloyd Johnson (1802820)" userId="S::1802820@student.uwtsd.ac.uk::7414099f-eabb-46dd-b8bc-a9751e04037f" providerId="AD" clId="Web-{4635DF4F-BEE3-47ED-B170-39F5A114076B}" dt="2019-11-27T11:12:59.759" v="21" actId="20577"/>
          <ac:spMkLst>
            <pc:docMk/>
            <pc:sldMk cId="2839026573" sldId="260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4635DF4F-BEE3-47ED-B170-39F5A114076B}" dt="2019-11-27T11:15:37.054" v="113" actId="20577"/>
          <ac:spMkLst>
            <pc:docMk/>
            <pc:sldMk cId="2839026573" sldId="260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635DF4F-BEE3-47ED-B170-39F5A114076B}" dt="2019-11-27T11:18:45.770" v="149" actId="20577"/>
        <pc:sldMkLst>
          <pc:docMk/>
          <pc:sldMk cId="257294525" sldId="261"/>
        </pc:sldMkLst>
        <pc:spChg chg="mod">
          <ac:chgData name="Lloyd Johnson (1802820)" userId="S::1802820@student.uwtsd.ac.uk::7414099f-eabb-46dd-b8bc-a9751e04037f" providerId="AD" clId="Web-{4635DF4F-BEE3-47ED-B170-39F5A114076B}" dt="2019-11-27T11:18:45.770" v="149" actId="20577"/>
          <ac:spMkLst>
            <pc:docMk/>
            <pc:sldMk cId="257294525" sldId="261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635DF4F-BEE3-47ED-B170-39F5A114076B}" dt="2019-11-27T11:22:30.643" v="195" actId="20577"/>
        <pc:sldMkLst>
          <pc:docMk/>
          <pc:sldMk cId="722416912" sldId="262"/>
        </pc:sldMkLst>
        <pc:spChg chg="mod">
          <ac:chgData name="Lloyd Johnson (1802820)" userId="S::1802820@student.uwtsd.ac.uk::7414099f-eabb-46dd-b8bc-a9751e04037f" providerId="AD" clId="Web-{4635DF4F-BEE3-47ED-B170-39F5A114076B}" dt="2019-11-27T11:22:30.643" v="195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635DF4F-BEE3-47ED-B170-39F5A114076B}" dt="2019-11-27T11:23:17.017" v="209" actId="20577"/>
        <pc:sldMkLst>
          <pc:docMk/>
          <pc:sldMk cId="3984231445" sldId="263"/>
        </pc:sldMkLst>
        <pc:spChg chg="mod">
          <ac:chgData name="Lloyd Johnson (1802820)" userId="S::1802820@student.uwtsd.ac.uk::7414099f-eabb-46dd-b8bc-a9751e04037f" providerId="AD" clId="Web-{4635DF4F-BEE3-47ED-B170-39F5A114076B}" dt="2019-11-27T11:23:17.017" v="209" actId="20577"/>
          <ac:spMkLst>
            <pc:docMk/>
            <pc:sldMk cId="3984231445" sldId="263"/>
            <ac:spMk id="3" creationId="{00000000-0000-0000-0000-000000000000}"/>
          </ac:spMkLst>
        </pc:spChg>
      </pc:sldChg>
    </pc:docChg>
  </pc:docChgLst>
  <pc:docChgLst>
    <pc:chgData name="Lloyd Johnson (1802820)" userId="S::1802820@student.uwtsd.ac.uk::7414099f-eabb-46dd-b8bc-a9751e04037f" providerId="AD" clId="Web-{7FFB76E2-6C96-4C7F-3FC1-E92B08A0276F}"/>
    <pc:docChg chg="modSld">
      <pc:chgData name="Lloyd Johnson (1802820)" userId="S::1802820@student.uwtsd.ac.uk::7414099f-eabb-46dd-b8bc-a9751e04037f" providerId="AD" clId="Web-{7FFB76E2-6C96-4C7F-3FC1-E92B08A0276F}" dt="2019-12-03T11:09:37.651" v="33" actId="20577"/>
      <pc:docMkLst>
        <pc:docMk/>
      </pc:docMkLst>
      <pc:sldChg chg="delSp modSp">
        <pc:chgData name="Lloyd Johnson (1802820)" userId="S::1802820@student.uwtsd.ac.uk::7414099f-eabb-46dd-b8bc-a9751e04037f" providerId="AD" clId="Web-{7FFB76E2-6C96-4C7F-3FC1-E92B08A0276F}" dt="2019-12-03T11:09:11.511" v="1"/>
        <pc:sldMkLst>
          <pc:docMk/>
          <pc:sldMk cId="2839026573" sldId="260"/>
        </pc:sldMkLst>
        <pc:spChg chg="del mod">
          <ac:chgData name="Lloyd Johnson (1802820)" userId="S::1802820@student.uwtsd.ac.uk::7414099f-eabb-46dd-b8bc-a9751e04037f" providerId="AD" clId="Web-{7FFB76E2-6C96-4C7F-3FC1-E92B08A0276F}" dt="2019-12-03T11:09:11.511" v="1"/>
          <ac:spMkLst>
            <pc:docMk/>
            <pc:sldMk cId="2839026573" sldId="260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7FFB76E2-6C96-4C7F-3FC1-E92B08A0276F}" dt="2019-12-03T11:09:37.651" v="32" actId="20577"/>
        <pc:sldMkLst>
          <pc:docMk/>
          <pc:sldMk cId="722416912" sldId="262"/>
        </pc:sldMkLst>
        <pc:spChg chg="mod">
          <ac:chgData name="Lloyd Johnson (1802820)" userId="S::1802820@student.uwtsd.ac.uk::7414099f-eabb-46dd-b8bc-a9751e04037f" providerId="AD" clId="Web-{7FFB76E2-6C96-4C7F-3FC1-E92B08A0276F}" dt="2019-12-03T11:09:37.651" v="32" actId="20577"/>
          <ac:spMkLst>
            <pc:docMk/>
            <pc:sldMk cId="722416912" sldId="262"/>
            <ac:spMk id="3" creationId="{00000000-0000-0000-0000-000000000000}"/>
          </ac:spMkLst>
        </pc:spChg>
      </pc:sldChg>
    </pc:docChg>
  </pc:docChgLst>
  <pc:docChgLst>
    <pc:chgData name="Scott Jones (1803767)" userId="S::1803767@student.uwtsd.ac.uk::36245e18-4fc7-46e2-b91a-c434a7123c8a" providerId="AD" clId="Web-{D459AA91-A13D-4209-81C2-0072067E3C5C}"/>
    <pc:docChg chg="modSld">
      <pc:chgData name="Scott Jones (1803767)" userId="S::1803767@student.uwtsd.ac.uk::36245e18-4fc7-46e2-b91a-c434a7123c8a" providerId="AD" clId="Web-{D459AA91-A13D-4209-81C2-0072067E3C5C}" dt="2019-12-03T14:04:38.007" v="1159" actId="20577"/>
      <pc:docMkLst>
        <pc:docMk/>
      </pc:docMkLst>
      <pc:sldChg chg="modSp">
        <pc:chgData name="Scott Jones (1803767)" userId="S::1803767@student.uwtsd.ac.uk::36245e18-4fc7-46e2-b91a-c434a7123c8a" providerId="AD" clId="Web-{D459AA91-A13D-4209-81C2-0072067E3C5C}" dt="2019-12-03T14:03:52.554" v="1157" actId="20577"/>
        <pc:sldMkLst>
          <pc:docMk/>
          <pc:sldMk cId="1403762370" sldId="257"/>
        </pc:sldMkLst>
        <pc:spChg chg="mod">
          <ac:chgData name="Scott Jones (1803767)" userId="S::1803767@student.uwtsd.ac.uk::36245e18-4fc7-46e2-b91a-c434a7123c8a" providerId="AD" clId="Web-{D459AA91-A13D-4209-81C2-0072067E3C5C}" dt="2019-12-03T14:03:52.554" v="1157" actId="20577"/>
          <ac:spMkLst>
            <pc:docMk/>
            <pc:sldMk cId="1403762370" sldId="257"/>
            <ac:spMk id="5" creationId="{00000000-0000-0000-0000-000000000000}"/>
          </ac:spMkLst>
        </pc:spChg>
      </pc:sldChg>
      <pc:sldChg chg="addSp delSp modSp">
        <pc:chgData name="Scott Jones (1803767)" userId="S::1803767@student.uwtsd.ac.uk::36245e18-4fc7-46e2-b91a-c434a7123c8a" providerId="AD" clId="Web-{D459AA91-A13D-4209-81C2-0072067E3C5C}" dt="2019-12-03T13:44:41.441" v="867" actId="20577"/>
        <pc:sldMkLst>
          <pc:docMk/>
          <pc:sldMk cId="2839026573" sldId="260"/>
        </pc:sldMkLst>
        <pc:spChg chg="add del mod">
          <ac:chgData name="Scott Jones (1803767)" userId="S::1803767@student.uwtsd.ac.uk::36245e18-4fc7-46e2-b91a-c434a7123c8a" providerId="AD" clId="Web-{D459AA91-A13D-4209-81C2-0072067E3C5C}" dt="2019-12-03T13:21:41.437" v="45"/>
          <ac:spMkLst>
            <pc:docMk/>
            <pc:sldMk cId="2839026573" sldId="260"/>
            <ac:spMk id="3" creationId="{AF093041-8F35-4FE8-81B7-AEBEB60DA54D}"/>
          </ac:spMkLst>
        </pc:spChg>
        <pc:spChg chg="add del mod">
          <ac:chgData name="Scott Jones (1803767)" userId="S::1803767@student.uwtsd.ac.uk::36245e18-4fc7-46e2-b91a-c434a7123c8a" providerId="AD" clId="Web-{D459AA91-A13D-4209-81C2-0072067E3C5C}" dt="2019-12-03T13:22:17.546" v="53"/>
          <ac:spMkLst>
            <pc:docMk/>
            <pc:sldMk cId="2839026573" sldId="260"/>
            <ac:spMk id="5" creationId="{B39277D4-99AA-4369-B3E7-3200AAE7F004}"/>
          </ac:spMkLst>
        </pc:spChg>
        <pc:spChg chg="add del">
          <ac:chgData name="Scott Jones (1803767)" userId="S::1803767@student.uwtsd.ac.uk::36245e18-4fc7-46e2-b91a-c434a7123c8a" providerId="AD" clId="Web-{D459AA91-A13D-4209-81C2-0072067E3C5C}" dt="2019-12-03T13:22:12.125" v="52"/>
          <ac:spMkLst>
            <pc:docMk/>
            <pc:sldMk cId="2839026573" sldId="260"/>
            <ac:spMk id="7" creationId="{A0D90A04-B73D-423A-BCF4-CFC7DB6FC4C3}"/>
          </ac:spMkLst>
        </pc:spChg>
        <pc:spChg chg="add mod">
          <ac:chgData name="Scott Jones (1803767)" userId="S::1803767@student.uwtsd.ac.uk::36245e18-4fc7-46e2-b91a-c434a7123c8a" providerId="AD" clId="Web-{D459AA91-A13D-4209-81C2-0072067E3C5C}" dt="2019-12-03T13:44:41.441" v="867" actId="20577"/>
          <ac:spMkLst>
            <pc:docMk/>
            <pc:sldMk cId="2839026573" sldId="260"/>
            <ac:spMk id="9" creationId="{22F2FF96-389F-4CF0-B202-51BFC99CA3D1}"/>
          </ac:spMkLst>
        </pc:spChg>
        <pc:spChg chg="add del mod">
          <ac:chgData name="Scott Jones (1803767)" userId="S::1803767@student.uwtsd.ac.uk::36245e18-4fc7-46e2-b91a-c434a7123c8a" providerId="AD" clId="Web-{D459AA91-A13D-4209-81C2-0072067E3C5C}" dt="2019-12-03T13:23:13.250" v="63"/>
          <ac:spMkLst>
            <pc:docMk/>
            <pc:sldMk cId="2839026573" sldId="260"/>
            <ac:spMk id="10" creationId="{E324C741-BD50-4275-B9B8-68F8E82C44DB}"/>
          </ac:spMkLst>
        </pc:spChg>
      </pc:sldChg>
      <pc:sldChg chg="modSp">
        <pc:chgData name="Scott Jones (1803767)" userId="S::1803767@student.uwtsd.ac.uk::36245e18-4fc7-46e2-b91a-c434a7123c8a" providerId="AD" clId="Web-{D459AA91-A13D-4209-81C2-0072067E3C5C}" dt="2019-12-03T13:08:08.747" v="14" actId="20577"/>
        <pc:sldMkLst>
          <pc:docMk/>
          <pc:sldMk cId="4196337481" sldId="269"/>
        </pc:sldMkLst>
        <pc:spChg chg="mod">
          <ac:chgData name="Scott Jones (1803767)" userId="S::1803767@student.uwtsd.ac.uk::36245e18-4fc7-46e2-b91a-c434a7123c8a" providerId="AD" clId="Web-{D459AA91-A13D-4209-81C2-0072067E3C5C}" dt="2019-12-03T13:08:08.747" v="14" actId="20577"/>
          <ac:spMkLst>
            <pc:docMk/>
            <pc:sldMk cId="4196337481" sldId="269"/>
            <ac:spMk id="2" creationId="{79C7C230-96AF-4C93-8120-EA0D54B1DECF}"/>
          </ac:spMkLst>
        </pc:spChg>
      </pc:sldChg>
      <pc:sldChg chg="modSp">
        <pc:chgData name="Scott Jones (1803767)" userId="S::1803767@student.uwtsd.ac.uk::36245e18-4fc7-46e2-b91a-c434a7123c8a" providerId="AD" clId="Web-{D459AA91-A13D-4209-81C2-0072067E3C5C}" dt="2019-12-03T13:22:56.109" v="56" actId="1076"/>
        <pc:sldMkLst>
          <pc:docMk/>
          <pc:sldMk cId="111517512" sldId="272"/>
        </pc:sldMkLst>
        <pc:spChg chg="mod">
          <ac:chgData name="Scott Jones (1803767)" userId="S::1803767@student.uwtsd.ac.uk::36245e18-4fc7-46e2-b91a-c434a7123c8a" providerId="AD" clId="Web-{D459AA91-A13D-4209-81C2-0072067E3C5C}" dt="2019-12-03T13:22:56.109" v="56" actId="1076"/>
          <ac:spMkLst>
            <pc:docMk/>
            <pc:sldMk cId="111517512" sldId="272"/>
            <ac:spMk id="3" creationId="{1B82F0EC-46B1-40C4-BE7D-4A4633E29071}"/>
          </ac:spMkLst>
        </pc:spChg>
      </pc:sldChg>
      <pc:sldChg chg="modSp">
        <pc:chgData name="Scott Jones (1803767)" userId="S::1803767@student.uwtsd.ac.uk::36245e18-4fc7-46e2-b91a-c434a7123c8a" providerId="AD" clId="Web-{D459AA91-A13D-4209-81C2-0072067E3C5C}" dt="2019-12-03T13:57:53.412" v="899" actId="1076"/>
        <pc:sldMkLst>
          <pc:docMk/>
          <pc:sldMk cId="964298875" sldId="280"/>
        </pc:sldMkLst>
        <pc:spChg chg="mod">
          <ac:chgData name="Scott Jones (1803767)" userId="S::1803767@student.uwtsd.ac.uk::36245e18-4fc7-46e2-b91a-c434a7123c8a" providerId="AD" clId="Web-{D459AA91-A13D-4209-81C2-0072067E3C5C}" dt="2019-12-03T13:54:04.958" v="891" actId="20577"/>
          <ac:spMkLst>
            <pc:docMk/>
            <pc:sldMk cId="964298875" sldId="280"/>
            <ac:spMk id="2" creationId="{6008F6CA-05C2-4705-BD63-1DF13C5F3FFB}"/>
          </ac:spMkLst>
        </pc:spChg>
        <pc:picChg chg="mod">
          <ac:chgData name="Scott Jones (1803767)" userId="S::1803767@student.uwtsd.ac.uk::36245e18-4fc7-46e2-b91a-c434a7123c8a" providerId="AD" clId="Web-{D459AA91-A13D-4209-81C2-0072067E3C5C}" dt="2019-12-03T13:57:53.412" v="899" actId="1076"/>
          <ac:picMkLst>
            <pc:docMk/>
            <pc:sldMk cId="964298875" sldId="280"/>
            <ac:picMk id="4" creationId="{6642BF1D-9B01-4A40-9A6E-A0B1CD158DB6}"/>
          </ac:picMkLst>
        </pc:picChg>
        <pc:picChg chg="mod">
          <ac:chgData name="Scott Jones (1803767)" userId="S::1803767@student.uwtsd.ac.uk::36245e18-4fc7-46e2-b91a-c434a7123c8a" providerId="AD" clId="Web-{D459AA91-A13D-4209-81C2-0072067E3C5C}" dt="2019-12-03T13:57:37.678" v="895" actId="14100"/>
          <ac:picMkLst>
            <pc:docMk/>
            <pc:sldMk cId="964298875" sldId="280"/>
            <ac:picMk id="6" creationId="{5DC0F448-E4FB-4769-B432-3C314E36B29E}"/>
          </ac:picMkLst>
        </pc:picChg>
      </pc:sldChg>
    </pc:docChg>
  </pc:docChgLst>
  <pc:docChgLst>
    <pc:chgData name="Scott Jones (1803767)" userId="S::1803767@student.uwtsd.ac.uk::36245e18-4fc7-46e2-b91a-c434a7123c8a" providerId="AD" clId="Web-{DD58C73F-44A2-1174-D6A8-6853770FC2B6}"/>
    <pc:docChg chg="addSld delSld modSld">
      <pc:chgData name="Scott Jones (1803767)" userId="S::1803767@student.uwtsd.ac.uk::36245e18-4fc7-46e2-b91a-c434a7123c8a" providerId="AD" clId="Web-{DD58C73F-44A2-1174-D6A8-6853770FC2B6}" dt="2019-12-02T22:34:13.240" v="502" actId="20577"/>
      <pc:docMkLst>
        <pc:docMk/>
      </pc:docMkLst>
      <pc:sldChg chg="modSp">
        <pc:chgData name="Scott Jones (1803767)" userId="S::1803767@student.uwtsd.ac.uk::36245e18-4fc7-46e2-b91a-c434a7123c8a" providerId="AD" clId="Web-{DD58C73F-44A2-1174-D6A8-6853770FC2B6}" dt="2019-12-02T21:34:05.433" v="69"/>
        <pc:sldMkLst>
          <pc:docMk/>
          <pc:sldMk cId="27771139" sldId="273"/>
        </pc:sldMkLst>
        <pc:picChg chg="mod">
          <ac:chgData name="Scott Jones (1803767)" userId="S::1803767@student.uwtsd.ac.uk::36245e18-4fc7-46e2-b91a-c434a7123c8a" providerId="AD" clId="Web-{DD58C73F-44A2-1174-D6A8-6853770FC2B6}" dt="2019-12-02T21:34:05.433" v="69"/>
          <ac:picMkLst>
            <pc:docMk/>
            <pc:sldMk cId="27771139" sldId="273"/>
            <ac:picMk id="4" creationId="{BF0062A8-DA5C-4E58-9BEA-C02F6968668F}"/>
          </ac:picMkLst>
        </pc:picChg>
      </pc:sldChg>
      <pc:sldChg chg="modSp">
        <pc:chgData name="Scott Jones (1803767)" userId="S::1803767@student.uwtsd.ac.uk::36245e18-4fc7-46e2-b91a-c434a7123c8a" providerId="AD" clId="Web-{DD58C73F-44A2-1174-D6A8-6853770FC2B6}" dt="2019-12-02T21:34:15.136" v="70"/>
        <pc:sldMkLst>
          <pc:docMk/>
          <pc:sldMk cId="4222780399" sldId="274"/>
        </pc:sldMkLst>
        <pc:picChg chg="mod">
          <ac:chgData name="Scott Jones (1803767)" userId="S::1803767@student.uwtsd.ac.uk::36245e18-4fc7-46e2-b91a-c434a7123c8a" providerId="AD" clId="Web-{DD58C73F-44A2-1174-D6A8-6853770FC2B6}" dt="2019-12-02T21:34:15.136" v="70"/>
          <ac:picMkLst>
            <pc:docMk/>
            <pc:sldMk cId="4222780399" sldId="274"/>
            <ac:picMk id="4" creationId="{E901E481-CBB1-491F-AFF8-A4AE58DF1DF3}"/>
          </ac:picMkLst>
        </pc:picChg>
      </pc:sldChg>
      <pc:sldChg chg="modSp">
        <pc:chgData name="Scott Jones (1803767)" userId="S::1803767@student.uwtsd.ac.uk::36245e18-4fc7-46e2-b91a-c434a7123c8a" providerId="AD" clId="Web-{DD58C73F-44A2-1174-D6A8-6853770FC2B6}" dt="2019-12-02T22:26:19.384" v="273" actId="20577"/>
        <pc:sldMkLst>
          <pc:docMk/>
          <pc:sldMk cId="1218614337" sldId="275"/>
        </pc:sldMkLst>
        <pc:spChg chg="mod">
          <ac:chgData name="Scott Jones (1803767)" userId="S::1803767@student.uwtsd.ac.uk::36245e18-4fc7-46e2-b91a-c434a7123c8a" providerId="AD" clId="Web-{DD58C73F-44A2-1174-D6A8-6853770FC2B6}" dt="2019-12-02T22:26:19.384" v="273" actId="20577"/>
          <ac:spMkLst>
            <pc:docMk/>
            <pc:sldMk cId="1218614337" sldId="275"/>
            <ac:spMk id="2" creationId="{4E995F94-EB56-47E5-90E0-5FCCBFDE21E8}"/>
          </ac:spMkLst>
        </pc:spChg>
      </pc:sldChg>
      <pc:sldChg chg="modSp">
        <pc:chgData name="Scott Jones (1803767)" userId="S::1803767@student.uwtsd.ac.uk::36245e18-4fc7-46e2-b91a-c434a7123c8a" providerId="AD" clId="Web-{DD58C73F-44A2-1174-D6A8-6853770FC2B6}" dt="2019-12-02T22:34:12.693" v="500" actId="20577"/>
        <pc:sldMkLst>
          <pc:docMk/>
          <pc:sldMk cId="55783931" sldId="276"/>
        </pc:sldMkLst>
        <pc:spChg chg="mod">
          <ac:chgData name="Scott Jones (1803767)" userId="S::1803767@student.uwtsd.ac.uk::36245e18-4fc7-46e2-b91a-c434a7123c8a" providerId="AD" clId="Web-{DD58C73F-44A2-1174-D6A8-6853770FC2B6}" dt="2019-12-02T22:34:12.693" v="500" actId="20577"/>
          <ac:spMkLst>
            <pc:docMk/>
            <pc:sldMk cId="55783931" sldId="276"/>
            <ac:spMk id="3" creationId="{4904E69E-3621-4C09-8A94-13B510D1CAD2}"/>
          </ac:spMkLst>
        </pc:spChg>
      </pc:sldChg>
      <pc:sldChg chg="addSp delSp modSp">
        <pc:chgData name="Scott Jones (1803767)" userId="S::1803767@student.uwtsd.ac.uk::36245e18-4fc7-46e2-b91a-c434a7123c8a" providerId="AD" clId="Web-{DD58C73F-44A2-1174-D6A8-6853770FC2B6}" dt="2019-12-02T22:32:30.600" v="499"/>
        <pc:sldMkLst>
          <pc:docMk/>
          <pc:sldMk cId="423810195" sldId="278"/>
        </pc:sldMkLst>
        <pc:spChg chg="del mod">
          <ac:chgData name="Scott Jones (1803767)" userId="S::1803767@student.uwtsd.ac.uk::36245e18-4fc7-46e2-b91a-c434a7123c8a" providerId="AD" clId="Web-{DD58C73F-44A2-1174-D6A8-6853770FC2B6}" dt="2019-12-02T21:28:02.373" v="3"/>
          <ac:spMkLst>
            <pc:docMk/>
            <pc:sldMk cId="423810195" sldId="278"/>
            <ac:spMk id="3" creationId="{8F0C9A79-AD13-424A-B364-D3170047819A}"/>
          </ac:spMkLst>
        </pc:spChg>
        <pc:spChg chg="add del mod">
          <ac:chgData name="Scott Jones (1803767)" userId="S::1803767@student.uwtsd.ac.uk::36245e18-4fc7-46e2-b91a-c434a7123c8a" providerId="AD" clId="Web-{DD58C73F-44A2-1174-D6A8-6853770FC2B6}" dt="2019-12-02T21:31:06.965" v="61"/>
          <ac:spMkLst>
            <pc:docMk/>
            <pc:sldMk cId="423810195" sldId="278"/>
            <ac:spMk id="16" creationId="{21B4F98C-4586-4ECD-8BB4-A2130B41A809}"/>
          </ac:spMkLst>
        </pc:spChg>
        <pc:spChg chg="add del mod">
          <ac:chgData name="Scott Jones (1803767)" userId="S::1803767@student.uwtsd.ac.uk::36245e18-4fc7-46e2-b91a-c434a7123c8a" providerId="AD" clId="Web-{DD58C73F-44A2-1174-D6A8-6853770FC2B6}" dt="2019-12-02T21:31:01.309" v="59"/>
          <ac:spMkLst>
            <pc:docMk/>
            <pc:sldMk cId="423810195" sldId="278"/>
            <ac:spMk id="17" creationId="{524CF16D-0750-429A-9F1F-157D8BB45C46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3:59.549" v="185" actId="20577"/>
          <ac:spMkLst>
            <pc:docMk/>
            <pc:sldMk cId="423810195" sldId="278"/>
            <ac:spMk id="18" creationId="{1FA2C13F-F9DC-4285-907E-4225971AD39F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3:55.252" v="183" actId="20577"/>
          <ac:spMkLst>
            <pc:docMk/>
            <pc:sldMk cId="423810195" sldId="278"/>
            <ac:spMk id="19" creationId="{8A7D45B6-F1C4-4762-A9B1-D8ABF8A4E6B4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2:57.299" v="144" actId="1076"/>
          <ac:spMkLst>
            <pc:docMk/>
            <pc:sldMk cId="423810195" sldId="278"/>
            <ac:spMk id="20" creationId="{313B68EC-EF9A-4A30-A87A-24564B3D2F3D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5:04.751" v="236" actId="20577"/>
          <ac:spMkLst>
            <pc:docMk/>
            <pc:sldMk cId="423810195" sldId="278"/>
            <ac:spMk id="21" creationId="{90D5D720-071D-4561-B874-E38B72B4E26B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3:23.565" v="164" actId="1076"/>
          <ac:spMkLst>
            <pc:docMk/>
            <pc:sldMk cId="423810195" sldId="278"/>
            <ac:spMk id="22" creationId="{E70E5D2D-84EA-4717-87E2-9E6FE8BFF583}"/>
          </ac:spMkLst>
        </pc:spChg>
        <pc:spChg chg="add del mod">
          <ac:chgData name="Scott Jones (1803767)" userId="S::1803767@student.uwtsd.ac.uk::36245e18-4fc7-46e2-b91a-c434a7123c8a" providerId="AD" clId="Web-{DD58C73F-44A2-1174-D6A8-6853770FC2B6}" dt="2019-12-02T21:52:18.284" v="130"/>
          <ac:spMkLst>
            <pc:docMk/>
            <pc:sldMk cId="423810195" sldId="278"/>
            <ac:spMk id="23" creationId="{EC4FB36A-C9B5-46CA-93C5-71CBE3E33250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5:08.017" v="239" actId="20577"/>
          <ac:spMkLst>
            <pc:docMk/>
            <pc:sldMk cId="423810195" sldId="278"/>
            <ac:spMk id="24" creationId="{BC8F5579-1C7E-42EE-AB58-20EBF00D11A8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2:31:25.319" v="495" actId="20577"/>
          <ac:spMkLst>
            <pc:docMk/>
            <pc:sldMk cId="423810195" sldId="278"/>
            <ac:spMk id="25" creationId="{E8E51157-25AB-40F6-87C2-F601C774E779}"/>
          </ac:spMkLst>
        </pc:spChg>
        <pc:picChg chg="add mod ord">
          <ac:chgData name="Scott Jones (1803767)" userId="S::1803767@student.uwtsd.ac.uk::36245e18-4fc7-46e2-b91a-c434a7123c8a" providerId="AD" clId="Web-{DD58C73F-44A2-1174-D6A8-6853770FC2B6}" dt="2019-12-02T22:32:30.600" v="499"/>
          <ac:picMkLst>
            <pc:docMk/>
            <pc:sldMk cId="423810195" sldId="278"/>
            <ac:picMk id="4" creationId="{0907E96A-13A2-47E3-A9A7-AFB5CF6E007B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34.465" v="68"/>
          <ac:picMkLst>
            <pc:docMk/>
            <pc:sldMk cId="423810195" sldId="278"/>
            <ac:picMk id="6" creationId="{4212AB70-FE69-44DC-8C34-8E5C7612CBF3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16.934" v="63"/>
          <ac:picMkLst>
            <pc:docMk/>
            <pc:sldMk cId="423810195" sldId="278"/>
            <ac:picMk id="8" creationId="{F31DEEBA-ABCA-414B-8F49-E13DFCE2E68F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29.293" v="66"/>
          <ac:picMkLst>
            <pc:docMk/>
            <pc:sldMk cId="423810195" sldId="278"/>
            <ac:picMk id="10" creationId="{52ED2495-A68D-4303-9881-C12680BB44C9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26.199" v="65"/>
          <ac:picMkLst>
            <pc:docMk/>
            <pc:sldMk cId="423810195" sldId="278"/>
            <ac:picMk id="12" creationId="{5A94A0EA-6273-4AB8-AB37-C9149A850312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31.824" v="67"/>
          <ac:picMkLst>
            <pc:docMk/>
            <pc:sldMk cId="423810195" sldId="278"/>
            <ac:picMk id="14" creationId="{7A28C656-3B6A-48E2-8168-4FD8F4EB8834}"/>
          </ac:picMkLst>
        </pc:picChg>
      </pc:sldChg>
      <pc:sldChg chg="del">
        <pc:chgData name="Scott Jones (1803767)" userId="S::1803767@student.uwtsd.ac.uk::36245e18-4fc7-46e2-b91a-c434a7123c8a" providerId="AD" clId="Web-{DD58C73F-44A2-1174-D6A8-6853770FC2B6}" dt="2019-12-02T22:24:11.932" v="267"/>
        <pc:sldMkLst>
          <pc:docMk/>
          <pc:sldMk cId="1546568728" sldId="279"/>
        </pc:sldMkLst>
      </pc:sldChg>
      <pc:sldChg chg="modSp new">
        <pc:chgData name="Scott Jones (1803767)" userId="S::1803767@student.uwtsd.ac.uk::36245e18-4fc7-46e2-b91a-c434a7123c8a" providerId="AD" clId="Web-{DD58C73F-44A2-1174-D6A8-6853770FC2B6}" dt="2019-12-02T22:23:14.448" v="264" actId="20577"/>
        <pc:sldMkLst>
          <pc:docMk/>
          <pc:sldMk cId="964298875" sldId="280"/>
        </pc:sldMkLst>
        <pc:spChg chg="mod">
          <ac:chgData name="Scott Jones (1803767)" userId="S::1803767@student.uwtsd.ac.uk::36245e18-4fc7-46e2-b91a-c434a7123c8a" providerId="AD" clId="Web-{DD58C73F-44A2-1174-D6A8-6853770FC2B6}" dt="2019-12-02T22:23:14.448" v="264" actId="20577"/>
          <ac:spMkLst>
            <pc:docMk/>
            <pc:sldMk cId="964298875" sldId="280"/>
            <ac:spMk id="2" creationId="{6008F6CA-05C2-4705-BD63-1DF13C5F3FFB}"/>
          </ac:spMkLst>
        </pc:spChg>
      </pc:sldChg>
    </pc:docChg>
  </pc:docChgLst>
  <pc:docChgLst>
    <pc:chgData name="Lowri Jones (1801539)" userId="S::1801539@student.uwtsd.ac.uk::ec713038-ee2c-4b07-b031-39e4efb0a9be" providerId="AD" clId="Web-{1F045D01-86AD-F8E1-E9E5-97C0F5D62221}"/>
    <pc:docChg chg="modSld">
      <pc:chgData name="Lowri Jones (1801539)" userId="S::1801539@student.uwtsd.ac.uk::ec713038-ee2c-4b07-b031-39e4efb0a9be" providerId="AD" clId="Web-{1F045D01-86AD-F8E1-E9E5-97C0F5D62221}" dt="2019-12-03T11:41:53.615" v="11" actId="20577"/>
      <pc:docMkLst>
        <pc:docMk/>
      </pc:docMkLst>
      <pc:sldChg chg="modSp">
        <pc:chgData name="Lowri Jones (1801539)" userId="S::1801539@student.uwtsd.ac.uk::ec713038-ee2c-4b07-b031-39e4efb0a9be" providerId="AD" clId="Web-{1F045D01-86AD-F8E1-E9E5-97C0F5D62221}" dt="2019-12-03T11:41:53.615" v="10" actId="20577"/>
        <pc:sldMkLst>
          <pc:docMk/>
          <pc:sldMk cId="1984932194" sldId="270"/>
        </pc:sldMkLst>
        <pc:spChg chg="mod">
          <ac:chgData name="Lowri Jones (1801539)" userId="S::1801539@student.uwtsd.ac.uk::ec713038-ee2c-4b07-b031-39e4efb0a9be" providerId="AD" clId="Web-{1F045D01-86AD-F8E1-E9E5-97C0F5D62221}" dt="2019-12-03T11:41:53.615" v="10" actId="20577"/>
          <ac:spMkLst>
            <pc:docMk/>
            <pc:sldMk cId="1984932194" sldId="270"/>
            <ac:spMk id="3" creationId="{BA9EE0B1-7DF8-4D96-A6A7-454BEAAFF25F}"/>
          </ac:spMkLst>
        </pc:spChg>
      </pc:sldChg>
    </pc:docChg>
  </pc:docChgLst>
  <pc:docChgLst>
    <pc:chgData name="Lowri Jones (1801539)" userId="S::1801539@student.uwtsd.ac.uk::ec713038-ee2c-4b07-b031-39e4efb0a9be" providerId="AD" clId="Web-{62AD5481-C17D-1055-38CB-0B81DB281293}"/>
    <pc:docChg chg="modSld">
      <pc:chgData name="Lowri Jones (1801539)" userId="S::1801539@student.uwtsd.ac.uk::ec713038-ee2c-4b07-b031-39e4efb0a9be" providerId="AD" clId="Web-{62AD5481-C17D-1055-38CB-0B81DB281293}" dt="2019-11-27T11:42:53.525" v="46" actId="20577"/>
      <pc:docMkLst>
        <pc:docMk/>
      </pc:docMkLst>
      <pc:sldChg chg="modSp">
        <pc:chgData name="Lowri Jones (1801539)" userId="S::1801539@student.uwtsd.ac.uk::ec713038-ee2c-4b07-b031-39e4efb0a9be" providerId="AD" clId="Web-{62AD5481-C17D-1055-38CB-0B81DB281293}" dt="2019-11-27T11:28:39.391" v="44" actId="20577"/>
        <pc:sldMkLst>
          <pc:docMk/>
          <pc:sldMk cId="1714589804" sldId="265"/>
        </pc:sldMkLst>
        <pc:spChg chg="mod">
          <ac:chgData name="Lowri Jones (1801539)" userId="S::1801539@student.uwtsd.ac.uk::ec713038-ee2c-4b07-b031-39e4efb0a9be" providerId="AD" clId="Web-{62AD5481-C17D-1055-38CB-0B81DB281293}" dt="2019-11-27T11:28:39.391" v="44" actId="20577"/>
          <ac:spMkLst>
            <pc:docMk/>
            <pc:sldMk cId="1714589804" sldId="265"/>
            <ac:spMk id="3" creationId="{D18B3CED-1EF4-49E1-A39E-68310C3D1418}"/>
          </ac:spMkLst>
        </pc:spChg>
      </pc:sldChg>
    </pc:docChg>
  </pc:docChgLst>
  <pc:docChgLst>
    <pc:chgData name="Scott Jones (1803767)" userId="S::1803767@student.uwtsd.ac.uk::36245e18-4fc7-46e2-b91a-c434a7123c8a" providerId="AD" clId="Web-{3CCCDB2A-B22C-2A1B-9205-EC14D6EE0882}"/>
    <pc:docChg chg="modSld">
      <pc:chgData name="Scott Jones (1803767)" userId="S::1803767@student.uwtsd.ac.uk::36245e18-4fc7-46e2-b91a-c434a7123c8a" providerId="AD" clId="Web-{3CCCDB2A-B22C-2A1B-9205-EC14D6EE0882}" dt="2019-11-27T11:25:50.873" v="40" actId="20577"/>
      <pc:docMkLst>
        <pc:docMk/>
      </pc:docMkLst>
      <pc:sldChg chg="modSp">
        <pc:chgData name="Scott Jones (1803767)" userId="S::1803767@student.uwtsd.ac.uk::36245e18-4fc7-46e2-b91a-c434a7123c8a" providerId="AD" clId="Web-{3CCCDB2A-B22C-2A1B-9205-EC14D6EE0882}" dt="2019-11-27T11:25:50.873" v="39" actId="20577"/>
        <pc:sldMkLst>
          <pc:docMk/>
          <pc:sldMk cId="1403762370" sldId="257"/>
        </pc:sldMkLst>
        <pc:spChg chg="mod">
          <ac:chgData name="Scott Jones (1803767)" userId="S::1803767@student.uwtsd.ac.uk::36245e18-4fc7-46e2-b91a-c434a7123c8a" providerId="AD" clId="Web-{3CCCDB2A-B22C-2A1B-9205-EC14D6EE0882}" dt="2019-11-27T11:25:50.873" v="39" actId="20577"/>
          <ac:spMkLst>
            <pc:docMk/>
            <pc:sldMk cId="1403762370" sldId="257"/>
            <ac:spMk id="5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3CCCDB2A-B22C-2A1B-9205-EC14D6EE0882}" dt="2019-11-27T11:25:35.623" v="19" actId="20577"/>
        <pc:sldMkLst>
          <pc:docMk/>
          <pc:sldMk cId="3103778000" sldId="264"/>
        </pc:sldMkLst>
        <pc:spChg chg="mod">
          <ac:chgData name="Scott Jones (1803767)" userId="S::1803767@student.uwtsd.ac.uk::36245e18-4fc7-46e2-b91a-c434a7123c8a" providerId="AD" clId="Web-{3CCCDB2A-B22C-2A1B-9205-EC14D6EE0882}" dt="2019-11-27T11:25:35.623" v="19" actId="20577"/>
          <ac:spMkLst>
            <pc:docMk/>
            <pc:sldMk cId="3103778000" sldId="264"/>
            <ac:spMk id="3" creationId="{00000000-0000-0000-0000-000000000000}"/>
          </ac:spMkLst>
        </pc:spChg>
      </pc:sldChg>
    </pc:docChg>
  </pc:docChgLst>
  <pc:docChgLst>
    <pc:chgData name="Guest User" userId="S::urn:spo:anon#74d7a57d810b4bb956e2a96822ef5f43f2ef18773ce31c43a0d523da395a2d21::" providerId="AD" clId="Web-{28A655AA-39B1-4CFE-AD12-9DE0952C06A7}"/>
    <pc:docChg chg="modSld">
      <pc:chgData name="Guest User" userId="S::urn:spo:anon#74d7a57d810b4bb956e2a96822ef5f43f2ef18773ce31c43a0d523da395a2d21::" providerId="AD" clId="Web-{28A655AA-39B1-4CFE-AD12-9DE0952C06A7}" dt="2019-11-28T20:07:28.219" v="465" actId="20577"/>
      <pc:docMkLst>
        <pc:docMk/>
      </pc:docMkLst>
      <pc:sldChg chg="modSp">
        <pc:chgData name="Guest User" userId="S::urn:spo:anon#74d7a57d810b4bb956e2a96822ef5f43f2ef18773ce31c43a0d523da395a2d21::" providerId="AD" clId="Web-{28A655AA-39B1-4CFE-AD12-9DE0952C06A7}" dt="2019-11-28T20:03:17.265" v="454" actId="20577"/>
        <pc:sldMkLst>
          <pc:docMk/>
          <pc:sldMk cId="1822977134" sldId="266"/>
        </pc:sldMkLst>
        <pc:spChg chg="mod">
          <ac:chgData name="Guest User" userId="S::urn:spo:anon#74d7a57d810b4bb956e2a96822ef5f43f2ef18773ce31c43a0d523da395a2d21::" providerId="AD" clId="Web-{28A655AA-39B1-4CFE-AD12-9DE0952C06A7}" dt="2019-11-28T19:42:38.808" v="47" actId="20577"/>
          <ac:spMkLst>
            <pc:docMk/>
            <pc:sldMk cId="1822977134" sldId="266"/>
            <ac:spMk id="2" creationId="{5EB3A095-07CA-405D-AD8B-7C460BA29AE7}"/>
          </ac:spMkLst>
        </pc:spChg>
        <pc:spChg chg="mod">
          <ac:chgData name="Guest User" userId="S::urn:spo:anon#74d7a57d810b4bb956e2a96822ef5f43f2ef18773ce31c43a0d523da395a2d21::" providerId="AD" clId="Web-{28A655AA-39B1-4CFE-AD12-9DE0952C06A7}" dt="2019-11-28T20:03:17.265" v="454" actId="20577"/>
          <ac:spMkLst>
            <pc:docMk/>
            <pc:sldMk cId="1822977134" sldId="266"/>
            <ac:spMk id="3" creationId="{4CB58CCA-70A1-4F72-AF41-CD0B01874AAE}"/>
          </ac:spMkLst>
        </pc:spChg>
      </pc:sldChg>
      <pc:sldChg chg="addSp delSp modSp">
        <pc:chgData name="Guest User" userId="S::urn:spo:anon#74d7a57d810b4bb956e2a96822ef5f43f2ef18773ce31c43a0d523da395a2d21::" providerId="AD" clId="Web-{28A655AA-39B1-4CFE-AD12-9DE0952C06A7}" dt="2019-11-28T20:04:54.750" v="459" actId="20577"/>
        <pc:sldMkLst>
          <pc:docMk/>
          <pc:sldMk cId="27771139" sldId="273"/>
        </pc:sldMkLst>
        <pc:spChg chg="mod">
          <ac:chgData name="Guest User" userId="S::urn:spo:anon#74d7a57d810b4bb956e2a96822ef5f43f2ef18773ce31c43a0d523da395a2d21::" providerId="AD" clId="Web-{28A655AA-39B1-4CFE-AD12-9DE0952C06A7}" dt="2019-11-28T20:04:54.750" v="459" actId="20577"/>
          <ac:spMkLst>
            <pc:docMk/>
            <pc:sldMk cId="27771139" sldId="273"/>
            <ac:spMk id="2" creationId="{5B851785-429A-4C3E-94E2-9C166A08501E}"/>
          </ac:spMkLst>
        </pc:spChg>
        <pc:spChg chg="del mod">
          <ac:chgData name="Guest User" userId="S::urn:spo:anon#74d7a57d810b4bb956e2a96822ef5f43f2ef18773ce31c43a0d523da395a2d21::" providerId="AD" clId="Web-{28A655AA-39B1-4CFE-AD12-9DE0952C06A7}" dt="2019-11-28T19:43:18.058" v="55"/>
          <ac:spMkLst>
            <pc:docMk/>
            <pc:sldMk cId="27771139" sldId="273"/>
            <ac:spMk id="3" creationId="{9749AAF5-D93E-4DE2-B059-41180EE88AC9}"/>
          </ac:spMkLst>
        </pc:spChg>
        <pc:spChg chg="add mod">
          <ac:chgData name="Guest User" userId="S::urn:spo:anon#74d7a57d810b4bb956e2a96822ef5f43f2ef18773ce31c43a0d523da395a2d21::" providerId="AD" clId="Web-{28A655AA-39B1-4CFE-AD12-9DE0952C06A7}" dt="2019-11-28T20:01:36.077" v="393" actId="20577"/>
          <ac:spMkLst>
            <pc:docMk/>
            <pc:sldMk cId="27771139" sldId="273"/>
            <ac:spMk id="6" creationId="{DC7907B2-7FFA-4174-8FD4-D07D18387737}"/>
          </ac:spMkLst>
        </pc:spChg>
        <pc:picChg chg="add mod ord">
          <ac:chgData name="Guest User" userId="S::urn:spo:anon#74d7a57d810b4bb956e2a96822ef5f43f2ef18773ce31c43a0d523da395a2d21::" providerId="AD" clId="Web-{28A655AA-39B1-4CFE-AD12-9DE0952C06A7}" dt="2019-11-28T19:43:32.511" v="58" actId="1076"/>
          <ac:picMkLst>
            <pc:docMk/>
            <pc:sldMk cId="27771139" sldId="273"/>
            <ac:picMk id="4" creationId="{BF0062A8-DA5C-4E58-9BEA-C02F6968668F}"/>
          </ac:picMkLst>
        </pc:picChg>
      </pc:sldChg>
      <pc:sldChg chg="addSp delSp modSp">
        <pc:chgData name="Guest User" userId="S::urn:spo:anon#74d7a57d810b4bb956e2a96822ef5f43f2ef18773ce31c43a0d523da395a2d21::" providerId="AD" clId="Web-{28A655AA-39B1-4CFE-AD12-9DE0952C06A7}" dt="2019-11-28T20:07:28.219" v="464" actId="20577"/>
        <pc:sldMkLst>
          <pc:docMk/>
          <pc:sldMk cId="4222780399" sldId="274"/>
        </pc:sldMkLst>
        <pc:spChg chg="mod">
          <ac:chgData name="Guest User" userId="S::urn:spo:anon#74d7a57d810b4bb956e2a96822ef5f43f2ef18773ce31c43a0d523da395a2d21::" providerId="AD" clId="Web-{28A655AA-39B1-4CFE-AD12-9DE0952C06A7}" dt="2019-11-28T19:50:48.278" v="231" actId="20577"/>
          <ac:spMkLst>
            <pc:docMk/>
            <pc:sldMk cId="4222780399" sldId="274"/>
            <ac:spMk id="2" creationId="{79B9EDEE-271A-4542-82B7-A0B553CB183B}"/>
          </ac:spMkLst>
        </pc:spChg>
        <pc:spChg chg="del">
          <ac:chgData name="Guest User" userId="S::urn:spo:anon#74d7a57d810b4bb956e2a96822ef5f43f2ef18773ce31c43a0d523da395a2d21::" providerId="AD" clId="Web-{28A655AA-39B1-4CFE-AD12-9DE0952C06A7}" dt="2019-11-28T19:51:01.169" v="234"/>
          <ac:spMkLst>
            <pc:docMk/>
            <pc:sldMk cId="4222780399" sldId="274"/>
            <ac:spMk id="3" creationId="{5654E37F-BE45-4AB2-93D0-66D58AB780D3}"/>
          </ac:spMkLst>
        </pc:spChg>
        <pc:spChg chg="add mod">
          <ac:chgData name="Guest User" userId="S::urn:spo:anon#74d7a57d810b4bb956e2a96822ef5f43f2ef18773ce31c43a0d523da395a2d21::" providerId="AD" clId="Web-{28A655AA-39B1-4CFE-AD12-9DE0952C06A7}" dt="2019-11-28T20:07:28.219" v="464" actId="20577"/>
          <ac:spMkLst>
            <pc:docMk/>
            <pc:sldMk cId="4222780399" sldId="274"/>
            <ac:spMk id="6" creationId="{6824B171-1D8F-43BB-9F65-A2A50086CEB6}"/>
          </ac:spMkLst>
        </pc:spChg>
        <pc:picChg chg="add mod ord">
          <ac:chgData name="Guest User" userId="S::urn:spo:anon#74d7a57d810b4bb956e2a96822ef5f43f2ef18773ce31c43a0d523da395a2d21::" providerId="AD" clId="Web-{28A655AA-39B1-4CFE-AD12-9DE0952C06A7}" dt="2019-11-28T19:51:29.091" v="237" actId="1076"/>
          <ac:picMkLst>
            <pc:docMk/>
            <pc:sldMk cId="4222780399" sldId="274"/>
            <ac:picMk id="4" creationId="{E901E481-CBB1-491F-AFF8-A4AE58DF1DF3}"/>
          </ac:picMkLst>
        </pc:picChg>
        <pc:picChg chg="add mod">
          <ac:chgData name="Guest User" userId="S::urn:spo:anon#74d7a57d810b4bb956e2a96822ef5f43f2ef18773ce31c43a0d523da395a2d21::" providerId="AD" clId="Web-{28A655AA-39B1-4CFE-AD12-9DE0952C06A7}" dt="2019-11-28T19:53:11.388" v="242" actId="1076"/>
          <ac:picMkLst>
            <pc:docMk/>
            <pc:sldMk cId="4222780399" sldId="274"/>
            <ac:picMk id="7" creationId="{942074EB-7503-4F5A-87B0-FF6CDCF97A56}"/>
          </ac:picMkLst>
        </pc:picChg>
      </pc:sldChg>
    </pc:docChg>
  </pc:docChgLst>
  <pc:docChgLst>
    <pc:chgData name="Guest User" userId="S::urn:spo:anon#74d7a57d810b4bb956e2a96822ef5f43f2ef18773ce31c43a0d523da395a2d21::" providerId="AD" clId="Web-{060EADCF-2B8F-4EE0-BB42-BA0E421C6F2A}"/>
    <pc:docChg chg="addSld delSld modSld sldOrd">
      <pc:chgData name="Guest User" userId="S::urn:spo:anon#74d7a57d810b4bb956e2a96822ef5f43f2ef18773ce31c43a0d523da395a2d21::" providerId="AD" clId="Web-{060EADCF-2B8F-4EE0-BB42-BA0E421C6F2A}" dt="2019-11-28T19:08:09.938" v="349" actId="1076"/>
      <pc:docMkLst>
        <pc:docMk/>
      </pc:docMkLst>
      <pc:sldChg chg="del">
        <pc:chgData name="Guest User" userId="S::urn:spo:anon#74d7a57d810b4bb956e2a96822ef5f43f2ef18773ce31c43a0d523da395a2d21::" providerId="AD" clId="Web-{060EADCF-2B8F-4EE0-BB42-BA0E421C6F2A}" dt="2019-11-28T18:48:20.688" v="0"/>
        <pc:sldMkLst>
          <pc:docMk/>
          <pc:sldMk cId="2735734361" sldId="259"/>
        </pc:sldMkLst>
      </pc:sldChg>
      <pc:sldChg chg="modSp">
        <pc:chgData name="Guest User" userId="S::urn:spo:anon#74d7a57d810b4bb956e2a96822ef5f43f2ef18773ce31c43a0d523da395a2d21::" providerId="AD" clId="Web-{060EADCF-2B8F-4EE0-BB42-BA0E421C6F2A}" dt="2019-11-28T18:51:39.251" v="35" actId="20577"/>
        <pc:sldMkLst>
          <pc:docMk/>
          <pc:sldMk cId="111517512" sldId="272"/>
        </pc:sldMkLst>
        <pc:spChg chg="mod">
          <ac:chgData name="Guest User" userId="S::urn:spo:anon#74d7a57d810b4bb956e2a96822ef5f43f2ef18773ce31c43a0d523da395a2d21::" providerId="AD" clId="Web-{060EADCF-2B8F-4EE0-BB42-BA0E421C6F2A}" dt="2019-11-28T18:50:43.813" v="17" actId="20577"/>
          <ac:spMkLst>
            <pc:docMk/>
            <pc:sldMk cId="111517512" sldId="272"/>
            <ac:spMk id="2" creationId="{92BAD5E7-22FC-4858-9D28-361C2865443D}"/>
          </ac:spMkLst>
        </pc:spChg>
        <pc:spChg chg="mod">
          <ac:chgData name="Guest User" userId="S::urn:spo:anon#74d7a57d810b4bb956e2a96822ef5f43f2ef18773ce31c43a0d523da395a2d21::" providerId="AD" clId="Web-{060EADCF-2B8F-4EE0-BB42-BA0E421C6F2A}" dt="2019-11-28T18:51:39.251" v="35" actId="20577"/>
          <ac:spMkLst>
            <pc:docMk/>
            <pc:sldMk cId="111517512" sldId="272"/>
            <ac:spMk id="3" creationId="{1B82F0EC-46B1-40C4-BE7D-4A4633E29071}"/>
          </ac:spMkLst>
        </pc:spChg>
      </pc:sldChg>
      <pc:sldChg chg="addSp modSp new">
        <pc:chgData name="Guest User" userId="S::urn:spo:anon#74d7a57d810b4bb956e2a96822ef5f43f2ef18773ce31c43a0d523da395a2d21::" providerId="AD" clId="Web-{060EADCF-2B8F-4EE0-BB42-BA0E421C6F2A}" dt="2019-11-28T18:55:57.579" v="81" actId="1076"/>
        <pc:sldMkLst>
          <pc:docMk/>
          <pc:sldMk cId="1218614337" sldId="275"/>
        </pc:sldMkLst>
        <pc:spChg chg="mod">
          <ac:chgData name="Guest User" userId="S::urn:spo:anon#74d7a57d810b4bb956e2a96822ef5f43f2ef18773ce31c43a0d523da395a2d21::" providerId="AD" clId="Web-{060EADCF-2B8F-4EE0-BB42-BA0E421C6F2A}" dt="2019-11-28T18:53:46.141" v="70" actId="1076"/>
          <ac:spMkLst>
            <pc:docMk/>
            <pc:sldMk cId="1218614337" sldId="275"/>
            <ac:spMk id="2" creationId="{4E995F94-EB56-47E5-90E0-5FCCBFDE21E8}"/>
          </ac:spMkLst>
        </pc:spChg>
        <pc:spChg chg="mod">
          <ac:chgData name="Guest User" userId="S::urn:spo:anon#74d7a57d810b4bb956e2a96822ef5f43f2ef18773ce31c43a0d523da395a2d21::" providerId="AD" clId="Web-{060EADCF-2B8F-4EE0-BB42-BA0E421C6F2A}" dt="2019-11-28T18:53:42.533" v="69" actId="14100"/>
          <ac:spMkLst>
            <pc:docMk/>
            <pc:sldMk cId="1218614337" sldId="275"/>
            <ac:spMk id="3" creationId="{43D5843B-21C8-4438-890D-5E4AC6C47FF9}"/>
          </ac:spMkLst>
        </pc:spChg>
        <pc:picChg chg="add mod">
          <ac:chgData name="Guest User" userId="S::urn:spo:anon#74d7a57d810b4bb956e2a96822ef5f43f2ef18773ce31c43a0d523da395a2d21::" providerId="AD" clId="Web-{060EADCF-2B8F-4EE0-BB42-BA0E421C6F2A}" dt="2019-11-28T18:55:57.579" v="81" actId="1076"/>
          <ac:picMkLst>
            <pc:docMk/>
            <pc:sldMk cId="1218614337" sldId="275"/>
            <ac:picMk id="4" creationId="{31B7E18D-EB00-471E-8417-D296F760DA90}"/>
          </ac:picMkLst>
        </pc:picChg>
        <pc:picChg chg="add mod">
          <ac:chgData name="Guest User" userId="S::urn:spo:anon#74d7a57d810b4bb956e2a96822ef5f43f2ef18773ce31c43a0d523da395a2d21::" providerId="AD" clId="Web-{060EADCF-2B8F-4EE0-BB42-BA0E421C6F2A}" dt="2019-11-28T18:55:09.829" v="76" actId="1076"/>
          <ac:picMkLst>
            <pc:docMk/>
            <pc:sldMk cId="1218614337" sldId="275"/>
            <ac:picMk id="6" creationId="{008A6943-4A50-4A45-8CAE-B0ECB818C028}"/>
          </ac:picMkLst>
        </pc:picChg>
        <pc:picChg chg="add mod">
          <ac:chgData name="Guest User" userId="S::urn:spo:anon#74d7a57d810b4bb956e2a96822ef5f43f2ef18773ce31c43a0d523da395a2d21::" providerId="AD" clId="Web-{060EADCF-2B8F-4EE0-BB42-BA0E421C6F2A}" dt="2019-11-28T18:55:53.766" v="80" actId="1076"/>
          <ac:picMkLst>
            <pc:docMk/>
            <pc:sldMk cId="1218614337" sldId="275"/>
            <ac:picMk id="8" creationId="{5510449A-AB0B-4383-B521-C7D7E84F1FD3}"/>
          </ac:picMkLst>
        </pc:picChg>
      </pc:sldChg>
      <pc:sldChg chg="modSp new ord">
        <pc:chgData name="Guest User" userId="S::urn:spo:anon#74d7a57d810b4bb956e2a96822ef5f43f2ef18773ce31c43a0d523da395a2d21::" providerId="AD" clId="Web-{060EADCF-2B8F-4EE0-BB42-BA0E421C6F2A}" dt="2019-11-28T19:08:09.938" v="349" actId="1076"/>
        <pc:sldMkLst>
          <pc:docMk/>
          <pc:sldMk cId="55783931" sldId="276"/>
        </pc:sldMkLst>
        <pc:spChg chg="mod">
          <ac:chgData name="Guest User" userId="S::urn:spo:anon#74d7a57d810b4bb956e2a96822ef5f43f2ef18773ce31c43a0d523da395a2d21::" providerId="AD" clId="Web-{060EADCF-2B8F-4EE0-BB42-BA0E421C6F2A}" dt="2019-11-28T18:51:52.438" v="39" actId="20577"/>
          <ac:spMkLst>
            <pc:docMk/>
            <pc:sldMk cId="55783931" sldId="276"/>
            <ac:spMk id="2" creationId="{72CA5251-5108-4533-806B-FAA311AC4C44}"/>
          </ac:spMkLst>
        </pc:spChg>
        <pc:spChg chg="mod">
          <ac:chgData name="Guest User" userId="S::urn:spo:anon#74d7a57d810b4bb956e2a96822ef5f43f2ef18773ce31c43a0d523da395a2d21::" providerId="AD" clId="Web-{060EADCF-2B8F-4EE0-BB42-BA0E421C6F2A}" dt="2019-11-28T19:08:09.938" v="349" actId="1076"/>
          <ac:spMkLst>
            <pc:docMk/>
            <pc:sldMk cId="55783931" sldId="276"/>
            <ac:spMk id="3" creationId="{4904E69E-3621-4C09-8A94-13B510D1CAD2}"/>
          </ac:spMkLst>
        </pc:spChg>
      </pc:sldChg>
      <pc:sldChg chg="addSp delSp modSp new">
        <pc:chgData name="Guest User" userId="S::urn:spo:anon#74d7a57d810b4bb956e2a96822ef5f43f2ef18773ce31c43a0d523da395a2d21::" providerId="AD" clId="Web-{060EADCF-2B8F-4EE0-BB42-BA0E421C6F2A}" dt="2019-11-28T19:08:01.501" v="347" actId="20577"/>
        <pc:sldMkLst>
          <pc:docMk/>
          <pc:sldMk cId="698974317" sldId="277"/>
        </pc:sldMkLst>
        <pc:spChg chg="mod">
          <ac:chgData name="Guest User" userId="S::urn:spo:anon#74d7a57d810b4bb956e2a96822ef5f43f2ef18773ce31c43a0d523da395a2d21::" providerId="AD" clId="Web-{060EADCF-2B8F-4EE0-BB42-BA0E421C6F2A}" dt="2019-11-28T19:08:01.501" v="347" actId="20577"/>
          <ac:spMkLst>
            <pc:docMk/>
            <pc:sldMk cId="698974317" sldId="277"/>
            <ac:spMk id="2" creationId="{F05B14A7-6FB3-492B-967E-B6CCA07F7E68}"/>
          </ac:spMkLst>
        </pc:spChg>
        <pc:spChg chg="del mod">
          <ac:chgData name="Guest User" userId="S::urn:spo:anon#74d7a57d810b4bb956e2a96822ef5f43f2ef18773ce31c43a0d523da395a2d21::" providerId="AD" clId="Web-{060EADCF-2B8F-4EE0-BB42-BA0E421C6F2A}" dt="2019-11-28T19:01:43.829" v="160"/>
          <ac:spMkLst>
            <pc:docMk/>
            <pc:sldMk cId="698974317" sldId="277"/>
            <ac:spMk id="3" creationId="{494AE626-8A91-4770-B230-58DD52F4FF8B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7:44.532" v="343" actId="20577"/>
          <ac:spMkLst>
            <pc:docMk/>
            <pc:sldMk cId="698974317" sldId="277"/>
            <ac:spMk id="4" creationId="{8225F0F5-2C70-4F0E-A1A1-FC6332EDE311}"/>
          </ac:spMkLst>
        </pc:spChg>
        <pc:spChg chg="add del mod">
          <ac:chgData name="Guest User" userId="S::urn:spo:anon#74d7a57d810b4bb956e2a96822ef5f43f2ef18773ce31c43a0d523da395a2d21::" providerId="AD" clId="Web-{060EADCF-2B8F-4EE0-BB42-BA0E421C6F2A}" dt="2019-11-28T19:01:54.032" v="162"/>
          <ac:spMkLst>
            <pc:docMk/>
            <pc:sldMk cId="698974317" sldId="277"/>
            <ac:spMk id="6" creationId="{29926475-7B21-421E-8636-921A4F904779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3:24.720" v="199" actId="20577"/>
          <ac:spMkLst>
            <pc:docMk/>
            <pc:sldMk cId="698974317" sldId="277"/>
            <ac:spMk id="7" creationId="{575F57E1-3627-4145-B62A-C10A43F230FE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6:33.516" v="305" actId="1076"/>
          <ac:spMkLst>
            <pc:docMk/>
            <pc:sldMk cId="698974317" sldId="277"/>
            <ac:spMk id="8" creationId="{CA3E090E-EAEC-4E39-B12C-B8492A2521D4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6:31.345" v="304" actId="1076"/>
          <ac:spMkLst>
            <pc:docMk/>
            <pc:sldMk cId="698974317" sldId="277"/>
            <ac:spMk id="9" creationId="{15D1456C-9DAD-4FFE-8346-2CB7E3963091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6:29.377" v="303" actId="1076"/>
          <ac:spMkLst>
            <pc:docMk/>
            <pc:sldMk cId="698974317" sldId="277"/>
            <ac:spMk id="10" creationId="{A3C1DCB3-D595-453B-A602-CC2A31165FDE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6:26.048" v="302" actId="1076"/>
          <ac:spMkLst>
            <pc:docMk/>
            <pc:sldMk cId="698974317" sldId="277"/>
            <ac:spMk id="11" creationId="{0F03C75E-746D-4785-886E-01CBA3EC44DF}"/>
          </ac:spMkLst>
        </pc:spChg>
      </pc:sldChg>
    </pc:docChg>
  </pc:docChgLst>
  <pc:docChgLst>
    <pc:chgData name="Lloyd Johnson (1802820)" userId="S::1802820@student.uwtsd.ac.uk::7414099f-eabb-46dd-b8bc-a9751e04037f" providerId="AD" clId="Web-{48C95CCC-8F56-E0F7-1F34-2334E6754D7A}"/>
    <pc:docChg chg="modSld">
      <pc:chgData name="Lloyd Johnson (1802820)" userId="S::1802820@student.uwtsd.ac.uk::7414099f-eabb-46dd-b8bc-a9751e04037f" providerId="AD" clId="Web-{48C95CCC-8F56-E0F7-1F34-2334E6754D7A}" dt="2019-11-27T10:42:28.959" v="20" actId="20577"/>
      <pc:docMkLst>
        <pc:docMk/>
      </pc:docMkLst>
      <pc:sldChg chg="modSp">
        <pc:chgData name="Lloyd Johnson (1802820)" userId="S::1802820@student.uwtsd.ac.uk::7414099f-eabb-46dd-b8bc-a9751e04037f" providerId="AD" clId="Web-{48C95CCC-8F56-E0F7-1F34-2334E6754D7A}" dt="2019-11-27T10:41:33.444" v="4" actId="20577"/>
        <pc:sldMkLst>
          <pc:docMk/>
          <pc:sldMk cId="257294525" sldId="261"/>
        </pc:sldMkLst>
        <pc:spChg chg="mod">
          <ac:chgData name="Lloyd Johnson (1802820)" userId="S::1802820@student.uwtsd.ac.uk::7414099f-eabb-46dd-b8bc-a9751e04037f" providerId="AD" clId="Web-{48C95CCC-8F56-E0F7-1F34-2334E6754D7A}" dt="2019-11-27T10:41:33.444" v="4" actId="20577"/>
          <ac:spMkLst>
            <pc:docMk/>
            <pc:sldMk cId="257294525" sldId="261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48C95CCC-8F56-E0F7-1F34-2334E6754D7A}" dt="2019-11-27T10:41:24.616" v="2" actId="20577"/>
          <ac:spMkLst>
            <pc:docMk/>
            <pc:sldMk cId="257294525" sldId="261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8C95CCC-8F56-E0F7-1F34-2334E6754D7A}" dt="2019-11-27T10:42:16.506" v="15" actId="20577"/>
        <pc:sldMkLst>
          <pc:docMk/>
          <pc:sldMk cId="722416912" sldId="262"/>
        </pc:sldMkLst>
        <pc:spChg chg="mod">
          <ac:chgData name="Lloyd Johnson (1802820)" userId="S::1802820@student.uwtsd.ac.uk::7414099f-eabb-46dd-b8bc-a9751e04037f" providerId="AD" clId="Web-{48C95CCC-8F56-E0F7-1F34-2334E6754D7A}" dt="2019-11-27T10:42:16.506" v="15" actId="20577"/>
          <ac:spMkLst>
            <pc:docMk/>
            <pc:sldMk cId="722416912" sldId="262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48C95CCC-8F56-E0F7-1F34-2334E6754D7A}" dt="2019-11-27T10:42:00.413" v="9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8C95CCC-8F56-E0F7-1F34-2334E6754D7A}" dt="2019-11-27T10:42:26.850" v="18" actId="20577"/>
        <pc:sldMkLst>
          <pc:docMk/>
          <pc:sldMk cId="3984231445" sldId="263"/>
        </pc:sldMkLst>
        <pc:spChg chg="mod">
          <ac:chgData name="Lloyd Johnson (1802820)" userId="S::1802820@student.uwtsd.ac.uk::7414099f-eabb-46dd-b8bc-a9751e04037f" providerId="AD" clId="Web-{48C95CCC-8F56-E0F7-1F34-2334E6754D7A}" dt="2019-11-27T10:42:26.850" v="18" actId="20577"/>
          <ac:spMkLst>
            <pc:docMk/>
            <pc:sldMk cId="3984231445" sldId="263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48C95CCC-8F56-E0F7-1F34-2334E6754D7A}" dt="2019-11-27T10:42:06.444" v="13" actId="20577"/>
          <ac:spMkLst>
            <pc:docMk/>
            <pc:sldMk cId="3984231445" sldId="263"/>
            <ac:spMk id="3" creationId="{00000000-0000-0000-0000-000000000000}"/>
          </ac:spMkLst>
        </pc:spChg>
      </pc:sldChg>
    </pc:docChg>
  </pc:docChgLst>
  <pc:docChgLst>
    <pc:chgData name="Scott Jones (1803767)" userId="S::1803767@student.uwtsd.ac.uk::36245e18-4fc7-46e2-b91a-c434a7123c8a" providerId="AD" clId="Web-{16D933D7-79AE-4A58-B5CB-4BC0CBEE47E7}"/>
    <pc:docChg chg="modSld">
      <pc:chgData name="Scott Jones (1803767)" userId="S::1803767@student.uwtsd.ac.uk::36245e18-4fc7-46e2-b91a-c434a7123c8a" providerId="AD" clId="Web-{16D933D7-79AE-4A58-B5CB-4BC0CBEE47E7}" dt="2019-12-03T11:43:28.516" v="55" actId="20577"/>
      <pc:docMkLst>
        <pc:docMk/>
      </pc:docMkLst>
      <pc:sldChg chg="modSp">
        <pc:chgData name="Scott Jones (1803767)" userId="S::1803767@student.uwtsd.ac.uk::36245e18-4fc7-46e2-b91a-c434a7123c8a" providerId="AD" clId="Web-{16D933D7-79AE-4A58-B5CB-4BC0CBEE47E7}" dt="2019-12-03T11:43:28.219" v="53" actId="20577"/>
        <pc:sldMkLst>
          <pc:docMk/>
          <pc:sldMk cId="1984932194" sldId="270"/>
        </pc:sldMkLst>
        <pc:spChg chg="mod">
          <ac:chgData name="Scott Jones (1803767)" userId="S::1803767@student.uwtsd.ac.uk::36245e18-4fc7-46e2-b91a-c434a7123c8a" providerId="AD" clId="Web-{16D933D7-79AE-4A58-B5CB-4BC0CBEE47E7}" dt="2019-12-03T11:42:22.359" v="46" actId="20577"/>
          <ac:spMkLst>
            <pc:docMk/>
            <pc:sldMk cId="1984932194" sldId="270"/>
            <ac:spMk id="2" creationId="{47AAB4DA-6611-4875-8B7F-4C4EEDF45921}"/>
          </ac:spMkLst>
        </pc:spChg>
        <pc:spChg chg="mod">
          <ac:chgData name="Scott Jones (1803767)" userId="S::1803767@student.uwtsd.ac.uk::36245e18-4fc7-46e2-b91a-c434a7123c8a" providerId="AD" clId="Web-{16D933D7-79AE-4A58-B5CB-4BC0CBEE47E7}" dt="2019-12-03T11:43:28.219" v="53" actId="20577"/>
          <ac:spMkLst>
            <pc:docMk/>
            <pc:sldMk cId="1984932194" sldId="270"/>
            <ac:spMk id="3" creationId="{BA9EE0B1-7DF8-4D96-A6A7-454BEAAFF25F}"/>
          </ac:spMkLst>
        </pc:spChg>
      </pc:sldChg>
    </pc:docChg>
  </pc:docChgLst>
  <pc:docChgLst>
    <pc:chgData name="Lowri Jones (1801539)" userId="S::1801539@student.uwtsd.ac.uk::ec713038-ee2c-4b07-b031-39e4efb0a9be" providerId="AD" clId="Web-{E737D312-BB81-6B80-73BC-E186E479F23F}"/>
    <pc:docChg chg="addSld modSld">
      <pc:chgData name="Lowri Jones (1801539)" userId="S::1801539@student.uwtsd.ac.uk::ec713038-ee2c-4b07-b031-39e4efb0a9be" providerId="AD" clId="Web-{E737D312-BB81-6B80-73BC-E186E479F23F}" dt="2019-11-27T11:24:51.652" v="83" actId="20577"/>
      <pc:docMkLst>
        <pc:docMk/>
      </pc:docMkLst>
      <pc:sldChg chg="modSp">
        <pc:chgData name="Lowri Jones (1801539)" userId="S::1801539@student.uwtsd.ac.uk::ec713038-ee2c-4b07-b031-39e4efb0a9be" providerId="AD" clId="Web-{E737D312-BB81-6B80-73BC-E186E479F23F}" dt="2019-11-27T11:24:43.684" v="63" actId="20577"/>
        <pc:sldMkLst>
          <pc:docMk/>
          <pc:sldMk cId="1403762370" sldId="257"/>
        </pc:sldMkLst>
        <pc:spChg chg="mod">
          <ac:chgData name="Lowri Jones (1801539)" userId="S::1801539@student.uwtsd.ac.uk::ec713038-ee2c-4b07-b031-39e4efb0a9be" providerId="AD" clId="Web-{E737D312-BB81-6B80-73BC-E186E479F23F}" dt="2019-11-27T11:24:43.684" v="63" actId="20577"/>
          <ac:spMkLst>
            <pc:docMk/>
            <pc:sldMk cId="1403762370" sldId="257"/>
            <ac:spMk id="2" creationId="{00000000-0000-0000-0000-000000000000}"/>
          </ac:spMkLst>
        </pc:spChg>
        <pc:spChg chg="mod">
          <ac:chgData name="Lowri Jones (1801539)" userId="S::1801539@student.uwtsd.ac.uk::ec713038-ee2c-4b07-b031-39e4efb0a9be" providerId="AD" clId="Web-{E737D312-BB81-6B80-73BC-E186E479F23F}" dt="2019-11-27T11:24:40.606" v="53" actId="20577"/>
          <ac:spMkLst>
            <pc:docMk/>
            <pc:sldMk cId="1403762370" sldId="257"/>
            <ac:spMk id="5" creationId="{00000000-0000-0000-0000-000000000000}"/>
          </ac:spMkLst>
        </pc:spChg>
      </pc:sldChg>
      <pc:sldChg chg="modSp">
        <pc:chgData name="Lowri Jones (1801539)" userId="S::1801539@student.uwtsd.ac.uk::ec713038-ee2c-4b07-b031-39e4efb0a9be" providerId="AD" clId="Web-{E737D312-BB81-6B80-73BC-E186E479F23F}" dt="2019-11-27T11:24:24.153" v="48" actId="20577"/>
        <pc:sldMkLst>
          <pc:docMk/>
          <pc:sldMk cId="3103778000" sldId="264"/>
        </pc:sldMkLst>
        <pc:spChg chg="mod">
          <ac:chgData name="Lowri Jones (1801539)" userId="S::1801539@student.uwtsd.ac.uk::ec713038-ee2c-4b07-b031-39e4efb0a9be" providerId="AD" clId="Web-{E737D312-BB81-6B80-73BC-E186E479F23F}" dt="2019-11-27T11:24:24.153" v="48" actId="20577"/>
          <ac:spMkLst>
            <pc:docMk/>
            <pc:sldMk cId="3103778000" sldId="264"/>
            <ac:spMk id="2" creationId="{00000000-0000-0000-0000-000000000000}"/>
          </ac:spMkLst>
        </pc:spChg>
        <pc:spChg chg="mod">
          <ac:chgData name="Lowri Jones (1801539)" userId="S::1801539@student.uwtsd.ac.uk::ec713038-ee2c-4b07-b031-39e4efb0a9be" providerId="AD" clId="Web-{E737D312-BB81-6B80-73BC-E186E479F23F}" dt="2019-11-27T11:24:13.340" v="6" actId="20577"/>
          <ac:spMkLst>
            <pc:docMk/>
            <pc:sldMk cId="3103778000" sldId="264"/>
            <ac:spMk id="3" creationId="{00000000-0000-0000-0000-000000000000}"/>
          </ac:spMkLst>
        </pc:spChg>
      </pc:sldChg>
      <pc:sldChg chg="modSp new">
        <pc:chgData name="Lowri Jones (1801539)" userId="S::1801539@student.uwtsd.ac.uk::ec713038-ee2c-4b07-b031-39e4efb0a9be" providerId="AD" clId="Web-{E737D312-BB81-6B80-73BC-E186E479F23F}" dt="2019-11-27T11:24:51.652" v="82" actId="20577"/>
        <pc:sldMkLst>
          <pc:docMk/>
          <pc:sldMk cId="1714589804" sldId="265"/>
        </pc:sldMkLst>
        <pc:spChg chg="mod">
          <ac:chgData name="Lowri Jones (1801539)" userId="S::1801539@student.uwtsd.ac.uk::ec713038-ee2c-4b07-b031-39e4efb0a9be" providerId="AD" clId="Web-{E737D312-BB81-6B80-73BC-E186E479F23F}" dt="2019-11-27T11:24:51.652" v="82" actId="20577"/>
          <ac:spMkLst>
            <pc:docMk/>
            <pc:sldMk cId="1714589804" sldId="265"/>
            <ac:spMk id="2" creationId="{1C9EB4FF-A87F-470E-A843-A4D7FDF613EF}"/>
          </ac:spMkLst>
        </pc:spChg>
      </pc:sldChg>
    </pc:docChg>
  </pc:docChgLst>
  <pc:docChgLst>
    <pc:chgData name="Lowri Jones (1801539)" userId="S::1801539@student.uwtsd.ac.uk::ec713038-ee2c-4b07-b031-39e4efb0a9be" providerId="AD" clId="Web-{D139BF27-6F75-6624-7E90-9AF164A1D13F}"/>
    <pc:docChg chg="addSld delSld modSld">
      <pc:chgData name="Lowri Jones (1801539)" userId="S::1801539@student.uwtsd.ac.uk::ec713038-ee2c-4b07-b031-39e4efb0a9be" providerId="AD" clId="Web-{D139BF27-6F75-6624-7E90-9AF164A1D13F}" dt="2019-11-30T21:32:30.482" v="181" actId="20577"/>
      <pc:docMkLst>
        <pc:docMk/>
      </pc:docMkLst>
      <pc:sldChg chg="modSp">
        <pc:chgData name="Lowri Jones (1801539)" userId="S::1801539@student.uwtsd.ac.uk::ec713038-ee2c-4b07-b031-39e4efb0a9be" providerId="AD" clId="Web-{D139BF27-6F75-6624-7E90-9AF164A1D13F}" dt="2019-11-30T21:32:30.482" v="180" actId="20577"/>
        <pc:sldMkLst>
          <pc:docMk/>
          <pc:sldMk cId="3103778000" sldId="264"/>
        </pc:sldMkLst>
        <pc:spChg chg="mod">
          <ac:chgData name="Lowri Jones (1801539)" userId="S::1801539@student.uwtsd.ac.uk::ec713038-ee2c-4b07-b031-39e4efb0a9be" providerId="AD" clId="Web-{D139BF27-6F75-6624-7E90-9AF164A1D13F}" dt="2019-11-30T21:32:30.482" v="180" actId="20577"/>
          <ac:spMkLst>
            <pc:docMk/>
            <pc:sldMk cId="3103778000" sldId="264"/>
            <ac:spMk id="3" creationId="{00000000-0000-0000-0000-000000000000}"/>
          </ac:spMkLst>
        </pc:spChg>
      </pc:sldChg>
      <pc:sldChg chg="modSp new del">
        <pc:chgData name="Lowri Jones (1801539)" userId="S::1801539@student.uwtsd.ac.uk::ec713038-ee2c-4b07-b031-39e4efb0a9be" providerId="AD" clId="Web-{D139BF27-6F75-6624-7E90-9AF164A1D13F}" dt="2019-11-30T21:21:51.091" v="6"/>
        <pc:sldMkLst>
          <pc:docMk/>
          <pc:sldMk cId="279707896" sldId="279"/>
        </pc:sldMkLst>
        <pc:spChg chg="mod">
          <ac:chgData name="Lowri Jones (1801539)" userId="S::1801539@student.uwtsd.ac.uk::ec713038-ee2c-4b07-b031-39e4efb0a9be" providerId="AD" clId="Web-{D139BF27-6F75-6624-7E90-9AF164A1D13F}" dt="2019-11-30T21:20:45.259" v="3" actId="20577"/>
          <ac:spMkLst>
            <pc:docMk/>
            <pc:sldMk cId="279707896" sldId="279"/>
            <ac:spMk id="2" creationId="{92EA39CA-DCE5-4170-B144-9C5E84C52731}"/>
          </ac:spMkLst>
        </pc:spChg>
      </pc:sldChg>
      <pc:sldChg chg="modSp new">
        <pc:chgData name="Lowri Jones (1801539)" userId="S::1801539@student.uwtsd.ac.uk::ec713038-ee2c-4b07-b031-39e4efb0a9be" providerId="AD" clId="Web-{D139BF27-6F75-6624-7E90-9AF164A1D13F}" dt="2019-11-30T21:31:26.228" v="173" actId="1076"/>
        <pc:sldMkLst>
          <pc:docMk/>
          <pc:sldMk cId="1546568728" sldId="279"/>
        </pc:sldMkLst>
        <pc:spChg chg="mod">
          <ac:chgData name="Lowri Jones (1801539)" userId="S::1801539@student.uwtsd.ac.uk::ec713038-ee2c-4b07-b031-39e4efb0a9be" providerId="AD" clId="Web-{D139BF27-6F75-6624-7E90-9AF164A1D13F}" dt="2019-11-30T21:25:09.277" v="22" actId="20577"/>
          <ac:spMkLst>
            <pc:docMk/>
            <pc:sldMk cId="1546568728" sldId="279"/>
            <ac:spMk id="2" creationId="{E527FEE5-B78C-4E2C-A153-CC4E7772B914}"/>
          </ac:spMkLst>
        </pc:spChg>
        <pc:spChg chg="mod">
          <ac:chgData name="Lowri Jones (1801539)" userId="S::1801539@student.uwtsd.ac.uk::ec713038-ee2c-4b07-b031-39e4efb0a9be" providerId="AD" clId="Web-{D139BF27-6F75-6624-7E90-9AF164A1D13F}" dt="2019-11-30T21:31:26.228" v="173" actId="1076"/>
          <ac:spMkLst>
            <pc:docMk/>
            <pc:sldMk cId="1546568728" sldId="279"/>
            <ac:spMk id="3" creationId="{0CBD347F-B4D2-48E4-94DA-0CB9D74A9CB9}"/>
          </ac:spMkLst>
        </pc:spChg>
      </pc:sldChg>
    </pc:docChg>
  </pc:docChgLst>
  <pc:docChgLst>
    <pc:chgData name="Lloyd Johnson (1802820)" userId="S::1802820@student.uwtsd.ac.uk::7414099f-eabb-46dd-b8bc-a9751e04037f" providerId="AD" clId="Web-{386B5037-4848-D70F-7E69-0E118A5C0BBA}"/>
    <pc:docChg chg="modSld">
      <pc:chgData name="Lloyd Johnson (1802820)" userId="S::1802820@student.uwtsd.ac.uk::7414099f-eabb-46dd-b8bc-a9751e04037f" providerId="AD" clId="Web-{386B5037-4848-D70F-7E69-0E118A5C0BBA}" dt="2019-12-03T18:17:52.049" v="105" actId="20577"/>
      <pc:docMkLst>
        <pc:docMk/>
      </pc:docMkLst>
      <pc:sldChg chg="modSp">
        <pc:chgData name="Lloyd Johnson (1802820)" userId="S::1802820@student.uwtsd.ac.uk::7414099f-eabb-46dd-b8bc-a9751e04037f" providerId="AD" clId="Web-{386B5037-4848-D70F-7E69-0E118A5C0BBA}" dt="2019-12-03T18:17:52.049" v="104" actId="20577"/>
        <pc:sldMkLst>
          <pc:docMk/>
          <pc:sldMk cId="722416912" sldId="262"/>
        </pc:sldMkLst>
        <pc:spChg chg="mod">
          <ac:chgData name="Lloyd Johnson (1802820)" userId="S::1802820@student.uwtsd.ac.uk::7414099f-eabb-46dd-b8bc-a9751e04037f" providerId="AD" clId="Web-{386B5037-4848-D70F-7E69-0E118A5C0BBA}" dt="2019-12-03T17:15:09.273" v="12" actId="20577"/>
          <ac:spMkLst>
            <pc:docMk/>
            <pc:sldMk cId="722416912" sldId="262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386B5037-4848-D70F-7E69-0E118A5C0BBA}" dt="2019-12-03T18:17:52.049" v="104" actId="20577"/>
          <ac:spMkLst>
            <pc:docMk/>
            <pc:sldMk cId="722416912" sldId="262"/>
            <ac:spMk id="3" creationId="{00000000-0000-0000-0000-000000000000}"/>
          </ac:spMkLst>
        </pc:spChg>
      </pc:sldChg>
    </pc:docChg>
  </pc:docChgLst>
  <pc:docChgLst>
    <pc:chgData name="Scott Jones (1803767)" userId="S::1803767@student.uwtsd.ac.uk::36245e18-4fc7-46e2-b91a-c434a7123c8a" providerId="AD" clId="Web-{29B5EE5A-D4E9-2681-2DB1-BAEB26F0DCD7}"/>
    <pc:docChg chg="modSld">
      <pc:chgData name="Scott Jones (1803767)" userId="S::1803767@student.uwtsd.ac.uk::36245e18-4fc7-46e2-b91a-c434a7123c8a" providerId="AD" clId="Web-{29B5EE5A-D4E9-2681-2DB1-BAEB26F0DCD7}" dt="2019-12-03T19:29:52.571" v="1313" actId="20577"/>
      <pc:docMkLst>
        <pc:docMk/>
      </pc:docMkLst>
      <pc:sldChg chg="modSp">
        <pc:chgData name="Scott Jones (1803767)" userId="S::1803767@student.uwtsd.ac.uk::36245e18-4fc7-46e2-b91a-c434a7123c8a" providerId="AD" clId="Web-{29B5EE5A-D4E9-2681-2DB1-BAEB26F0DCD7}" dt="2019-12-03T19:03:38.626" v="1093" actId="20577"/>
        <pc:sldMkLst>
          <pc:docMk/>
          <pc:sldMk cId="1403762370" sldId="257"/>
        </pc:sldMkLst>
        <pc:spChg chg="mod">
          <ac:chgData name="Scott Jones (1803767)" userId="S::1803767@student.uwtsd.ac.uk::36245e18-4fc7-46e2-b91a-c434a7123c8a" providerId="AD" clId="Web-{29B5EE5A-D4E9-2681-2DB1-BAEB26F0DCD7}" dt="2019-12-03T19:03:38.626" v="1093" actId="20577"/>
          <ac:spMkLst>
            <pc:docMk/>
            <pc:sldMk cId="1403762370" sldId="257"/>
            <ac:spMk id="5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8:45:20.291" v="11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29B5EE5A-D4E9-2681-2DB1-BAEB26F0DCD7}" dt="2019-12-03T18:45:00.838" v="0" actId="20577"/>
          <ac:spMkLst>
            <pc:docMk/>
            <pc:sldMk cId="722416912" sldId="262"/>
            <ac:spMk id="2" creationId="{00000000-0000-0000-0000-000000000000}"/>
          </ac:spMkLst>
        </pc:spChg>
        <pc:spChg chg="mod">
          <ac:chgData name="Scott Jones (1803767)" userId="S::1803767@student.uwtsd.ac.uk::36245e18-4fc7-46e2-b91a-c434a7123c8a" providerId="AD" clId="Web-{29B5EE5A-D4E9-2681-2DB1-BAEB26F0DCD7}" dt="2019-12-03T18:45:20.291" v="11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9:21:57.006" v="1300" actId="20577"/>
        <pc:sldMkLst>
          <pc:docMk/>
          <pc:sldMk cId="3984231445" sldId="263"/>
        </pc:sldMkLst>
        <pc:spChg chg="mod">
          <ac:chgData name="Scott Jones (1803767)" userId="S::1803767@student.uwtsd.ac.uk::36245e18-4fc7-46e2-b91a-c434a7123c8a" providerId="AD" clId="Web-{29B5EE5A-D4E9-2681-2DB1-BAEB26F0DCD7}" dt="2019-12-03T19:21:57.006" v="1300" actId="20577"/>
          <ac:spMkLst>
            <pc:docMk/>
            <pc:sldMk cId="3984231445" sldId="263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9:15:37.521" v="1286" actId="20577"/>
        <pc:sldMkLst>
          <pc:docMk/>
          <pc:sldMk cId="3103778000" sldId="264"/>
        </pc:sldMkLst>
        <pc:spChg chg="mod">
          <ac:chgData name="Scott Jones (1803767)" userId="S::1803767@student.uwtsd.ac.uk::36245e18-4fc7-46e2-b91a-c434a7123c8a" providerId="AD" clId="Web-{29B5EE5A-D4E9-2681-2DB1-BAEB26F0DCD7}" dt="2019-12-03T19:15:37.521" v="1286" actId="20577"/>
          <ac:spMkLst>
            <pc:docMk/>
            <pc:sldMk cId="3103778000" sldId="264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9:29:52.571" v="1312" actId="20577"/>
        <pc:sldMkLst>
          <pc:docMk/>
          <pc:sldMk cId="1714589804" sldId="265"/>
        </pc:sldMkLst>
        <pc:spChg chg="mod">
          <ac:chgData name="Scott Jones (1803767)" userId="S::1803767@student.uwtsd.ac.uk::36245e18-4fc7-46e2-b91a-c434a7123c8a" providerId="AD" clId="Web-{29B5EE5A-D4E9-2681-2DB1-BAEB26F0DCD7}" dt="2019-12-03T19:29:52.571" v="1312" actId="20577"/>
          <ac:spMkLst>
            <pc:docMk/>
            <pc:sldMk cId="1714589804" sldId="265"/>
            <ac:spMk id="3" creationId="{D18B3CED-1EF4-49E1-A39E-68310C3D1418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9:12:01.926" v="1108" actId="1076"/>
        <pc:sldMkLst>
          <pc:docMk/>
          <pc:sldMk cId="4196337481" sldId="269"/>
        </pc:sldMkLst>
        <pc:spChg chg="mod">
          <ac:chgData name="Scott Jones (1803767)" userId="S::1803767@student.uwtsd.ac.uk::36245e18-4fc7-46e2-b91a-c434a7123c8a" providerId="AD" clId="Web-{29B5EE5A-D4E9-2681-2DB1-BAEB26F0DCD7}" dt="2019-12-03T19:12:01.926" v="1108" actId="1076"/>
          <ac:spMkLst>
            <pc:docMk/>
            <pc:sldMk cId="4196337481" sldId="269"/>
            <ac:spMk id="13" creationId="{165C0871-77A8-4EB8-AAAA-65020BE41C25}"/>
          </ac:spMkLst>
        </pc:spChg>
      </pc:sldChg>
      <pc:sldChg chg="addSp delSp modSp">
        <pc:chgData name="Scott Jones (1803767)" userId="S::1803767@student.uwtsd.ac.uk::36245e18-4fc7-46e2-b91a-c434a7123c8a" providerId="AD" clId="Web-{29B5EE5A-D4E9-2681-2DB1-BAEB26F0DCD7}" dt="2019-12-03T19:20:15.725" v="1295" actId="14100"/>
        <pc:sldMkLst>
          <pc:docMk/>
          <pc:sldMk cId="27771139" sldId="273"/>
        </pc:sldMkLst>
        <pc:spChg chg="add mod">
          <ac:chgData name="Scott Jones (1803767)" userId="S::1803767@student.uwtsd.ac.uk::36245e18-4fc7-46e2-b91a-c434a7123c8a" providerId="AD" clId="Web-{29B5EE5A-D4E9-2681-2DB1-BAEB26F0DCD7}" dt="2019-12-03T19:20:15.725" v="1295" actId="14100"/>
          <ac:spMkLst>
            <pc:docMk/>
            <pc:sldMk cId="27771139" sldId="273"/>
            <ac:spMk id="3" creationId="{6CBBBD93-E6D3-4BB7-A4B3-1D7DBF403425}"/>
          </ac:spMkLst>
        </pc:spChg>
        <pc:spChg chg="del mod">
          <ac:chgData name="Scott Jones (1803767)" userId="S::1803767@student.uwtsd.ac.uk::36245e18-4fc7-46e2-b91a-c434a7123c8a" providerId="AD" clId="Web-{29B5EE5A-D4E9-2681-2DB1-BAEB26F0DCD7}" dt="2019-12-03T18:54:36.343" v="632"/>
          <ac:spMkLst>
            <pc:docMk/>
            <pc:sldMk cId="27771139" sldId="273"/>
            <ac:spMk id="6" creationId="{DC7907B2-7FFA-4174-8FD4-D07D18387737}"/>
          </ac:spMkLst>
        </pc:spChg>
        <pc:picChg chg="mod">
          <ac:chgData name="Scott Jones (1803767)" userId="S::1803767@student.uwtsd.ac.uk::36245e18-4fc7-46e2-b91a-c434a7123c8a" providerId="AD" clId="Web-{29B5EE5A-D4E9-2681-2DB1-BAEB26F0DCD7}" dt="2019-12-03T18:53:53.389" v="630" actId="1076"/>
          <ac:picMkLst>
            <pc:docMk/>
            <pc:sldMk cId="27771139" sldId="273"/>
            <ac:picMk id="4" creationId="{BF0062A8-DA5C-4E58-9BEA-C02F6968668F}"/>
          </ac:picMkLst>
        </pc:picChg>
      </pc:sldChg>
      <pc:sldChg chg="modSp">
        <pc:chgData name="Scott Jones (1803767)" userId="S::1803767@student.uwtsd.ac.uk::36245e18-4fc7-46e2-b91a-c434a7123c8a" providerId="AD" clId="Web-{29B5EE5A-D4E9-2681-2DB1-BAEB26F0DCD7}" dt="2019-12-03T18:46:53.700" v="67" actId="20577"/>
        <pc:sldMkLst>
          <pc:docMk/>
          <pc:sldMk cId="4222780399" sldId="274"/>
        </pc:sldMkLst>
        <pc:spChg chg="mod">
          <ac:chgData name="Scott Jones (1803767)" userId="S::1803767@student.uwtsd.ac.uk::36245e18-4fc7-46e2-b91a-c434a7123c8a" providerId="AD" clId="Web-{29B5EE5A-D4E9-2681-2DB1-BAEB26F0DCD7}" dt="2019-12-03T18:46:53.700" v="67" actId="20577"/>
          <ac:spMkLst>
            <pc:docMk/>
            <pc:sldMk cId="4222780399" sldId="274"/>
            <ac:spMk id="6" creationId="{6824B171-1D8F-43BB-9F65-A2A50086CEB6}"/>
          </ac:spMkLst>
        </pc:spChg>
        <pc:picChg chg="mod">
          <ac:chgData name="Scott Jones (1803767)" userId="S::1803767@student.uwtsd.ac.uk::36245e18-4fc7-46e2-b91a-c434a7123c8a" providerId="AD" clId="Web-{29B5EE5A-D4E9-2681-2DB1-BAEB26F0DCD7}" dt="2019-12-03T18:46:31.904" v="48" actId="1076"/>
          <ac:picMkLst>
            <pc:docMk/>
            <pc:sldMk cId="4222780399" sldId="274"/>
            <ac:picMk id="4" creationId="{E901E481-CBB1-491F-AFF8-A4AE58DF1DF3}"/>
          </ac:picMkLst>
        </pc:picChg>
        <pc:picChg chg="mod">
          <ac:chgData name="Scott Jones (1803767)" userId="S::1803767@student.uwtsd.ac.uk::36245e18-4fc7-46e2-b91a-c434a7123c8a" providerId="AD" clId="Web-{29B5EE5A-D4E9-2681-2DB1-BAEB26F0DCD7}" dt="2019-12-03T18:45:50.700" v="13" actId="1076"/>
          <ac:picMkLst>
            <pc:docMk/>
            <pc:sldMk cId="4222780399" sldId="274"/>
            <ac:picMk id="7" creationId="{942074EB-7503-4F5A-87B0-FF6CDCF97A56}"/>
          </ac:picMkLst>
        </pc:picChg>
      </pc:sldChg>
      <pc:sldChg chg="modSp">
        <pc:chgData name="Scott Jones (1803767)" userId="S::1803767@student.uwtsd.ac.uk::36245e18-4fc7-46e2-b91a-c434a7123c8a" providerId="AD" clId="Web-{29B5EE5A-D4E9-2681-2DB1-BAEB26F0DCD7}" dt="2019-12-03T19:11:33.205" v="1104" actId="20577"/>
        <pc:sldMkLst>
          <pc:docMk/>
          <pc:sldMk cId="1218614337" sldId="275"/>
        </pc:sldMkLst>
        <pc:spChg chg="mod">
          <ac:chgData name="Scott Jones (1803767)" userId="S::1803767@student.uwtsd.ac.uk::36245e18-4fc7-46e2-b91a-c434a7123c8a" providerId="AD" clId="Web-{29B5EE5A-D4E9-2681-2DB1-BAEB26F0DCD7}" dt="2019-12-03T19:11:33.205" v="1104" actId="20577"/>
          <ac:spMkLst>
            <pc:docMk/>
            <pc:sldMk cId="1218614337" sldId="275"/>
            <ac:spMk id="3" creationId="{43D5843B-21C8-4438-890D-5E4AC6C47FF9}"/>
          </ac:spMkLst>
        </pc:spChg>
      </pc:sldChg>
    </pc:docChg>
  </pc:docChgLst>
  <pc:docChgLst>
    <pc:chgData name="Scott Jones (1803767)" userId="S::1803767@student.uwtsd.ac.uk::36245e18-4fc7-46e2-b91a-c434a7123c8a" providerId="AD" clId="Web-{A4547347-0721-F348-F10A-6DC57D928CCC}"/>
    <pc:docChg chg="addSld modSld sldOrd">
      <pc:chgData name="Scott Jones (1803767)" userId="S::1803767@student.uwtsd.ac.uk::36245e18-4fc7-46e2-b91a-c434a7123c8a" providerId="AD" clId="Web-{A4547347-0721-F348-F10A-6DC57D928CCC}" dt="2019-11-27T11:50:30.329" v="90"/>
      <pc:docMkLst>
        <pc:docMk/>
      </pc:docMkLst>
      <pc:sldChg chg="ord">
        <pc:chgData name="Scott Jones (1803767)" userId="S::1803767@student.uwtsd.ac.uk::36245e18-4fc7-46e2-b91a-c434a7123c8a" providerId="AD" clId="Web-{A4547347-0721-F348-F10A-6DC57D928CCC}" dt="2019-11-27T11:42:03.406" v="3"/>
        <pc:sldMkLst>
          <pc:docMk/>
          <pc:sldMk cId="1403762370" sldId="257"/>
        </pc:sldMkLst>
      </pc:sldChg>
      <pc:sldChg chg="ord">
        <pc:chgData name="Scott Jones (1803767)" userId="S::1803767@student.uwtsd.ac.uk::36245e18-4fc7-46e2-b91a-c434a7123c8a" providerId="AD" clId="Web-{A4547347-0721-F348-F10A-6DC57D928CCC}" dt="2019-11-27T11:41:44.656" v="1"/>
        <pc:sldMkLst>
          <pc:docMk/>
          <pc:sldMk cId="3103778000" sldId="264"/>
        </pc:sldMkLst>
      </pc:sldChg>
      <pc:sldChg chg="ord">
        <pc:chgData name="Scott Jones (1803767)" userId="S::1803767@student.uwtsd.ac.uk::36245e18-4fc7-46e2-b91a-c434a7123c8a" providerId="AD" clId="Web-{A4547347-0721-F348-F10A-6DC57D928CCC}" dt="2019-11-27T11:41:34.406" v="0"/>
        <pc:sldMkLst>
          <pc:docMk/>
          <pc:sldMk cId="1714589804" sldId="265"/>
        </pc:sldMkLst>
      </pc:sldChg>
      <pc:sldChg chg="modSp new">
        <pc:chgData name="Scott Jones (1803767)" userId="S::1803767@student.uwtsd.ac.uk::36245e18-4fc7-46e2-b91a-c434a7123c8a" providerId="AD" clId="Web-{A4547347-0721-F348-F10A-6DC57D928CCC}" dt="2019-11-27T11:49:49.828" v="57" actId="20577"/>
        <pc:sldMkLst>
          <pc:docMk/>
          <pc:sldMk cId="1822977134" sldId="266"/>
        </pc:sldMkLst>
        <pc:spChg chg="mod">
          <ac:chgData name="Scott Jones (1803767)" userId="S::1803767@student.uwtsd.ac.uk::36245e18-4fc7-46e2-b91a-c434a7123c8a" providerId="AD" clId="Web-{A4547347-0721-F348-F10A-6DC57D928CCC}" dt="2019-11-27T11:49:49.828" v="57" actId="20577"/>
          <ac:spMkLst>
            <pc:docMk/>
            <pc:sldMk cId="1822977134" sldId="266"/>
            <ac:spMk id="2" creationId="{5EB3A095-07CA-405D-AD8B-7C460BA29AE7}"/>
          </ac:spMkLst>
        </pc:spChg>
      </pc:sldChg>
      <pc:sldChg chg="modSp new">
        <pc:chgData name="Scott Jones (1803767)" userId="S::1803767@student.uwtsd.ac.uk::36245e18-4fc7-46e2-b91a-c434a7123c8a" providerId="AD" clId="Web-{A4547347-0721-F348-F10A-6DC57D928CCC}" dt="2019-11-27T11:48:47.516" v="29" actId="20577"/>
        <pc:sldMkLst>
          <pc:docMk/>
          <pc:sldMk cId="3854507642" sldId="267"/>
        </pc:sldMkLst>
        <pc:spChg chg="mod">
          <ac:chgData name="Scott Jones (1803767)" userId="S::1803767@student.uwtsd.ac.uk::36245e18-4fc7-46e2-b91a-c434a7123c8a" providerId="AD" clId="Web-{A4547347-0721-F348-F10A-6DC57D928CCC}" dt="2019-11-27T11:48:47.516" v="29" actId="20577"/>
          <ac:spMkLst>
            <pc:docMk/>
            <pc:sldMk cId="3854507642" sldId="267"/>
            <ac:spMk id="2" creationId="{6E6AE396-87B7-45F0-8285-106C03E8E1FA}"/>
          </ac:spMkLst>
        </pc:spChg>
      </pc:sldChg>
      <pc:sldChg chg="new">
        <pc:chgData name="Scott Jones (1803767)" userId="S::1803767@student.uwtsd.ac.uk::36245e18-4fc7-46e2-b91a-c434a7123c8a" providerId="AD" clId="Web-{A4547347-0721-F348-F10A-6DC57D928CCC}" dt="2019-11-27T11:48:47.797" v="31"/>
        <pc:sldMkLst>
          <pc:docMk/>
          <pc:sldMk cId="1229371820" sldId="268"/>
        </pc:sldMkLst>
      </pc:sldChg>
      <pc:sldChg chg="new">
        <pc:chgData name="Scott Jones (1803767)" userId="S::1803767@student.uwtsd.ac.uk::36245e18-4fc7-46e2-b91a-c434a7123c8a" providerId="AD" clId="Web-{A4547347-0721-F348-F10A-6DC57D928CCC}" dt="2019-11-27T11:48:50.625" v="32"/>
        <pc:sldMkLst>
          <pc:docMk/>
          <pc:sldMk cId="4196337481" sldId="269"/>
        </pc:sldMkLst>
      </pc:sldChg>
      <pc:sldChg chg="new">
        <pc:chgData name="Scott Jones (1803767)" userId="S::1803767@student.uwtsd.ac.uk::36245e18-4fc7-46e2-b91a-c434a7123c8a" providerId="AD" clId="Web-{A4547347-0721-F348-F10A-6DC57D928CCC}" dt="2019-11-27T11:49:02.516" v="33"/>
        <pc:sldMkLst>
          <pc:docMk/>
          <pc:sldMk cId="1984932194" sldId="270"/>
        </pc:sldMkLst>
      </pc:sldChg>
      <pc:sldChg chg="new">
        <pc:chgData name="Scott Jones (1803767)" userId="S::1803767@student.uwtsd.ac.uk::36245e18-4fc7-46e2-b91a-c434a7123c8a" providerId="AD" clId="Web-{A4547347-0721-F348-F10A-6DC57D928CCC}" dt="2019-11-27T11:49:07.250" v="34"/>
        <pc:sldMkLst>
          <pc:docMk/>
          <pc:sldMk cId="3027967338" sldId="271"/>
        </pc:sldMkLst>
      </pc:sldChg>
      <pc:sldChg chg="modSp new">
        <pc:chgData name="Scott Jones (1803767)" userId="S::1803767@student.uwtsd.ac.uk::36245e18-4fc7-46e2-b91a-c434a7123c8a" providerId="AD" clId="Web-{A4547347-0721-F348-F10A-6DC57D928CCC}" dt="2019-11-27T11:50:24.532" v="88" actId="20577"/>
        <pc:sldMkLst>
          <pc:docMk/>
          <pc:sldMk cId="111517512" sldId="272"/>
        </pc:sldMkLst>
        <pc:spChg chg="mod">
          <ac:chgData name="Scott Jones (1803767)" userId="S::1803767@student.uwtsd.ac.uk::36245e18-4fc7-46e2-b91a-c434a7123c8a" providerId="AD" clId="Web-{A4547347-0721-F348-F10A-6DC57D928CCC}" dt="2019-11-27T11:50:24.532" v="88" actId="20577"/>
          <ac:spMkLst>
            <pc:docMk/>
            <pc:sldMk cId="111517512" sldId="272"/>
            <ac:spMk id="2" creationId="{92BAD5E7-22FC-4858-9D28-361C2865443D}"/>
          </ac:spMkLst>
        </pc:spChg>
      </pc:sldChg>
      <pc:sldChg chg="new">
        <pc:chgData name="Scott Jones (1803767)" userId="S::1803767@student.uwtsd.ac.uk::36245e18-4fc7-46e2-b91a-c434a7123c8a" providerId="AD" clId="Web-{A4547347-0721-F348-F10A-6DC57D928CCC}" dt="2019-11-27T11:50:30.329" v="90"/>
        <pc:sldMkLst>
          <pc:docMk/>
          <pc:sldMk cId="27771139" sldId="273"/>
        </pc:sldMkLst>
      </pc:sldChg>
    </pc:docChg>
  </pc:docChgLst>
  <pc:docChgLst>
    <pc:chgData name="Scott Jones (1803767)" userId="S::1803767@student.uwtsd.ac.uk::36245e18-4fc7-46e2-b91a-c434a7123c8a" providerId="AD" clId="Web-{77E0C984-E9C2-C162-43B5-FE258D611257}"/>
    <pc:docChg chg="modSld">
      <pc:chgData name="Scott Jones (1803767)" userId="S::1803767@student.uwtsd.ac.uk::36245e18-4fc7-46e2-b91a-c434a7123c8a" providerId="AD" clId="Web-{77E0C984-E9C2-C162-43B5-FE258D611257}" dt="2019-12-02T22:42:28.032" v="38" actId="20577"/>
      <pc:docMkLst>
        <pc:docMk/>
      </pc:docMkLst>
      <pc:sldChg chg="modSp">
        <pc:chgData name="Scott Jones (1803767)" userId="S::1803767@student.uwtsd.ac.uk::36245e18-4fc7-46e2-b91a-c434a7123c8a" providerId="AD" clId="Web-{77E0C984-E9C2-C162-43B5-FE258D611257}" dt="2019-12-02T22:35:49.825" v="8" actId="20577"/>
        <pc:sldMkLst>
          <pc:docMk/>
          <pc:sldMk cId="1251568637" sldId="256"/>
        </pc:sldMkLst>
        <pc:spChg chg="mod">
          <ac:chgData name="Scott Jones (1803767)" userId="S::1803767@student.uwtsd.ac.uk::36245e18-4fc7-46e2-b91a-c434a7123c8a" providerId="AD" clId="Web-{77E0C984-E9C2-C162-43B5-FE258D611257}" dt="2019-12-02T22:35:49.825" v="8" actId="20577"/>
          <ac:spMkLst>
            <pc:docMk/>
            <pc:sldMk cId="1251568637" sldId="256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77E0C984-E9C2-C162-43B5-FE258D611257}" dt="2019-12-02T22:42:28.032" v="37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77E0C984-E9C2-C162-43B5-FE258D611257}" dt="2019-12-02T22:42:28.032" v="37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77E0C984-E9C2-C162-43B5-FE258D611257}" dt="2019-12-02T22:42:02.532" v="27" actId="20577"/>
        <pc:sldMkLst>
          <pc:docMk/>
          <pc:sldMk cId="3103778000" sldId="264"/>
        </pc:sldMkLst>
        <pc:spChg chg="mod">
          <ac:chgData name="Scott Jones (1803767)" userId="S::1803767@student.uwtsd.ac.uk::36245e18-4fc7-46e2-b91a-c434a7123c8a" providerId="AD" clId="Web-{77E0C984-E9C2-C162-43B5-FE258D611257}" dt="2019-12-02T22:42:02.532" v="27" actId="20577"/>
          <ac:spMkLst>
            <pc:docMk/>
            <pc:sldMk cId="3103778000" sldId="264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77E0C984-E9C2-C162-43B5-FE258D611257}" dt="2019-12-02T22:38:38.999" v="14" actId="20577"/>
        <pc:sldMkLst>
          <pc:docMk/>
          <pc:sldMk cId="423810195" sldId="278"/>
        </pc:sldMkLst>
        <pc:spChg chg="mod">
          <ac:chgData name="Scott Jones (1803767)" userId="S::1803767@student.uwtsd.ac.uk::36245e18-4fc7-46e2-b91a-c434a7123c8a" providerId="AD" clId="Web-{77E0C984-E9C2-C162-43B5-FE258D611257}" dt="2019-12-02T22:38:38.999" v="14" actId="20577"/>
          <ac:spMkLst>
            <pc:docMk/>
            <pc:sldMk cId="423810195" sldId="278"/>
            <ac:spMk id="25" creationId="{E8E51157-25AB-40F6-87C2-F601C774E779}"/>
          </ac:spMkLst>
        </pc:spChg>
        <pc:picChg chg="mod">
          <ac:chgData name="Scott Jones (1803767)" userId="S::1803767@student.uwtsd.ac.uk::36245e18-4fc7-46e2-b91a-c434a7123c8a" providerId="AD" clId="Web-{77E0C984-E9C2-C162-43B5-FE258D611257}" dt="2019-12-02T22:36:01.091" v="9" actId="14100"/>
          <ac:picMkLst>
            <pc:docMk/>
            <pc:sldMk cId="423810195" sldId="278"/>
            <ac:picMk id="4" creationId="{0907E96A-13A2-47E3-A9A7-AFB5CF6E007B}"/>
          </ac:picMkLst>
        </pc:picChg>
      </pc:sldChg>
    </pc:docChg>
  </pc:docChgLst>
  <pc:docChgLst>
    <pc:chgData name="Scott Jones (1803767)" userId="S::1803767@student.uwtsd.ac.uk::36245e18-4fc7-46e2-b91a-c434a7123c8a" providerId="AD" clId="Web-{AF289BED-733B-1D14-A2D3-CD3C0A02AA5A}"/>
    <pc:docChg chg="modSld">
      <pc:chgData name="Scott Jones (1803767)" userId="S::1803767@student.uwtsd.ac.uk::36245e18-4fc7-46e2-b91a-c434a7123c8a" providerId="AD" clId="Web-{AF289BED-733B-1D14-A2D3-CD3C0A02AA5A}" dt="2019-11-27T11:27:42.660" v="3" actId="20577"/>
      <pc:docMkLst>
        <pc:docMk/>
      </pc:docMkLst>
      <pc:sldChg chg="modSp">
        <pc:chgData name="Scott Jones (1803767)" userId="S::1803767@student.uwtsd.ac.uk::36245e18-4fc7-46e2-b91a-c434a7123c8a" providerId="AD" clId="Web-{AF289BED-733B-1D14-A2D3-CD3C0A02AA5A}" dt="2019-11-27T11:27:42.644" v="2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AF289BED-733B-1D14-A2D3-CD3C0A02AA5A}" dt="2019-11-27T11:27:42.644" v="2" actId="20577"/>
          <ac:spMkLst>
            <pc:docMk/>
            <pc:sldMk cId="722416912" sldId="262"/>
            <ac:spMk id="3" creationId="{00000000-0000-0000-0000-000000000000}"/>
          </ac:spMkLst>
        </pc:spChg>
      </pc:sldChg>
    </pc:docChg>
  </pc:docChgLst>
  <pc:docChgLst>
    <pc:chgData name="Scott Jones (1803767)" userId="S::1803767@student.uwtsd.ac.uk::36245e18-4fc7-46e2-b91a-c434a7123c8a" providerId="AD" clId="Web-{D571CA0A-AEDA-B458-4967-4A8AE35F229F}"/>
    <pc:docChg chg="addSld modSld">
      <pc:chgData name="Scott Jones (1803767)" userId="S::1803767@student.uwtsd.ac.uk::36245e18-4fc7-46e2-b91a-c434a7123c8a" providerId="AD" clId="Web-{D571CA0A-AEDA-B458-4967-4A8AE35F229F}" dt="2019-11-29T15:08:54.107" v="1163" actId="20577"/>
      <pc:docMkLst>
        <pc:docMk/>
      </pc:docMkLst>
      <pc:sldChg chg="modSp">
        <pc:chgData name="Scott Jones (1803767)" userId="S::1803767@student.uwtsd.ac.uk::36245e18-4fc7-46e2-b91a-c434a7123c8a" providerId="AD" clId="Web-{D571CA0A-AEDA-B458-4967-4A8AE35F229F}" dt="2019-11-29T14:33:38.687" v="295" actId="20577"/>
        <pc:sldMkLst>
          <pc:docMk/>
          <pc:sldMk cId="1251568637" sldId="256"/>
        </pc:sldMkLst>
        <pc:spChg chg="mod">
          <ac:chgData name="Scott Jones (1803767)" userId="S::1803767@student.uwtsd.ac.uk::36245e18-4fc7-46e2-b91a-c434a7123c8a" providerId="AD" clId="Web-{D571CA0A-AEDA-B458-4967-4A8AE35F229F}" dt="2019-11-29T14:33:00.733" v="277" actId="20577"/>
          <ac:spMkLst>
            <pc:docMk/>
            <pc:sldMk cId="1251568637" sldId="256"/>
            <ac:spMk id="2" creationId="{00000000-0000-0000-0000-000000000000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4:33:38.687" v="295" actId="20577"/>
          <ac:spMkLst>
            <pc:docMk/>
            <pc:sldMk cId="1251568637" sldId="256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27:51.057" v="181" actId="20577"/>
        <pc:sldMkLst>
          <pc:docMk/>
          <pc:sldMk cId="1403762370" sldId="257"/>
        </pc:sldMkLst>
        <pc:spChg chg="mod">
          <ac:chgData name="Scott Jones (1803767)" userId="S::1803767@student.uwtsd.ac.uk::36245e18-4fc7-46e2-b91a-c434a7123c8a" providerId="AD" clId="Web-{D571CA0A-AEDA-B458-4967-4A8AE35F229F}" dt="2019-11-29T14:27:51.057" v="181" actId="20577"/>
          <ac:spMkLst>
            <pc:docMk/>
            <pc:sldMk cId="1403762370" sldId="257"/>
            <ac:spMk id="2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44:00.258" v="541" actId="20577"/>
        <pc:sldMkLst>
          <pc:docMk/>
          <pc:sldMk cId="2839026573" sldId="260"/>
        </pc:sldMkLst>
        <pc:spChg chg="mod">
          <ac:chgData name="Scott Jones (1803767)" userId="S::1803767@student.uwtsd.ac.uk::36245e18-4fc7-46e2-b91a-c434a7123c8a" providerId="AD" clId="Web-{D571CA0A-AEDA-B458-4967-4A8AE35F229F}" dt="2019-11-29T14:39:08.957" v="505" actId="20577"/>
          <ac:spMkLst>
            <pc:docMk/>
            <pc:sldMk cId="2839026573" sldId="260"/>
            <ac:spMk id="2" creationId="{00000000-0000-0000-0000-000000000000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4:44:00.258" v="541" actId="20577"/>
          <ac:spMkLst>
            <pc:docMk/>
            <pc:sldMk cId="2839026573" sldId="260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31:15.810" v="274" actId="20577"/>
        <pc:sldMkLst>
          <pc:docMk/>
          <pc:sldMk cId="257294525" sldId="261"/>
        </pc:sldMkLst>
        <pc:spChg chg="mod">
          <ac:chgData name="Scott Jones (1803767)" userId="S::1803767@student.uwtsd.ac.uk::36245e18-4fc7-46e2-b91a-c434a7123c8a" providerId="AD" clId="Web-{D571CA0A-AEDA-B458-4967-4A8AE35F229F}" dt="2019-11-29T14:31:15.810" v="274" actId="20577"/>
          <ac:spMkLst>
            <pc:docMk/>
            <pc:sldMk cId="257294525" sldId="261"/>
            <ac:spMk id="2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31:02.341" v="268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D571CA0A-AEDA-B458-4967-4A8AE35F229F}" dt="2019-11-29T14:31:02.341" v="268" actId="20577"/>
          <ac:spMkLst>
            <pc:docMk/>
            <pc:sldMk cId="722416912" sldId="262"/>
            <ac:spMk id="2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30:34.434" v="255" actId="20577"/>
        <pc:sldMkLst>
          <pc:docMk/>
          <pc:sldMk cId="3984231445" sldId="263"/>
        </pc:sldMkLst>
        <pc:spChg chg="mod">
          <ac:chgData name="Scott Jones (1803767)" userId="S::1803767@student.uwtsd.ac.uk::36245e18-4fc7-46e2-b91a-c434a7123c8a" providerId="AD" clId="Web-{D571CA0A-AEDA-B458-4967-4A8AE35F229F}" dt="2019-11-29T14:30:34.434" v="255" actId="20577"/>
          <ac:spMkLst>
            <pc:docMk/>
            <pc:sldMk cId="3984231445" sldId="263"/>
            <ac:spMk id="2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27:01.619" v="97" actId="20577"/>
        <pc:sldMkLst>
          <pc:docMk/>
          <pc:sldMk cId="3103778000" sldId="264"/>
        </pc:sldMkLst>
        <pc:spChg chg="mod">
          <ac:chgData name="Scott Jones (1803767)" userId="S::1803767@student.uwtsd.ac.uk::36245e18-4fc7-46e2-b91a-c434a7123c8a" providerId="AD" clId="Web-{D571CA0A-AEDA-B458-4967-4A8AE35F229F}" dt="2019-11-29T14:27:01.619" v="97" actId="20577"/>
          <ac:spMkLst>
            <pc:docMk/>
            <pc:sldMk cId="3103778000" sldId="264"/>
            <ac:spMk id="2" creationId="{00000000-0000-0000-0000-000000000000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4:25:25.680" v="45" actId="1076"/>
          <ac:spMkLst>
            <pc:docMk/>
            <pc:sldMk cId="3103778000" sldId="264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5:04:56.354" v="1101" actId="20577"/>
        <pc:sldMkLst>
          <pc:docMk/>
          <pc:sldMk cId="1714589804" sldId="265"/>
        </pc:sldMkLst>
        <pc:spChg chg="mod">
          <ac:chgData name="Scott Jones (1803767)" userId="S::1803767@student.uwtsd.ac.uk::36245e18-4fc7-46e2-b91a-c434a7123c8a" providerId="AD" clId="Web-{D571CA0A-AEDA-B458-4967-4A8AE35F229F}" dt="2019-11-29T15:00:17.616" v="943" actId="20577"/>
          <ac:spMkLst>
            <pc:docMk/>
            <pc:sldMk cId="1714589804" sldId="265"/>
            <ac:spMk id="2" creationId="{1C9EB4FF-A87F-470E-A843-A4D7FDF613EF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5:04:56.354" v="1101" actId="20577"/>
          <ac:spMkLst>
            <pc:docMk/>
            <pc:sldMk cId="1714589804" sldId="265"/>
            <ac:spMk id="3" creationId="{D18B3CED-1EF4-49E1-A39E-68310C3D1418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5:08:54.107" v="1162" actId="20577"/>
        <pc:sldMkLst>
          <pc:docMk/>
          <pc:sldMk cId="1822977134" sldId="266"/>
        </pc:sldMkLst>
        <pc:spChg chg="mod">
          <ac:chgData name="Scott Jones (1803767)" userId="S::1803767@student.uwtsd.ac.uk::36245e18-4fc7-46e2-b91a-c434a7123c8a" providerId="AD" clId="Web-{D571CA0A-AEDA-B458-4967-4A8AE35F229F}" dt="2019-11-29T14:37:48.878" v="446" actId="1076"/>
          <ac:spMkLst>
            <pc:docMk/>
            <pc:sldMk cId="1822977134" sldId="266"/>
            <ac:spMk id="2" creationId="{5EB3A095-07CA-405D-AD8B-7C460BA29AE7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5:08:54.107" v="1162" actId="20577"/>
          <ac:spMkLst>
            <pc:docMk/>
            <pc:sldMk cId="1822977134" sldId="266"/>
            <ac:spMk id="3" creationId="{4CB58CCA-70A1-4F72-AF41-CD0B01874AAE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40:51.412" v="518" actId="20577"/>
        <pc:sldMkLst>
          <pc:docMk/>
          <pc:sldMk cId="3854507642" sldId="267"/>
        </pc:sldMkLst>
        <pc:spChg chg="mod">
          <ac:chgData name="Scott Jones (1803767)" userId="S::1803767@student.uwtsd.ac.uk::36245e18-4fc7-46e2-b91a-c434a7123c8a" providerId="AD" clId="Web-{D571CA0A-AEDA-B458-4967-4A8AE35F229F}" dt="2019-11-29T14:40:51.412" v="518" actId="20577"/>
          <ac:spMkLst>
            <pc:docMk/>
            <pc:sldMk cId="3854507642" sldId="267"/>
            <ac:spMk id="2" creationId="{6E6AE396-87B7-45F0-8285-106C03E8E1FA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5:00:58.226" v="950" actId="20577"/>
        <pc:sldMkLst>
          <pc:docMk/>
          <pc:sldMk cId="111517512" sldId="272"/>
        </pc:sldMkLst>
        <pc:spChg chg="mod">
          <ac:chgData name="Scott Jones (1803767)" userId="S::1803767@student.uwtsd.ac.uk::36245e18-4fc7-46e2-b91a-c434a7123c8a" providerId="AD" clId="Web-{D571CA0A-AEDA-B458-4967-4A8AE35F229F}" dt="2019-11-29T14:47:28.964" v="599" actId="1076"/>
          <ac:spMkLst>
            <pc:docMk/>
            <pc:sldMk cId="111517512" sldId="272"/>
            <ac:spMk id="2" creationId="{92BAD5E7-22FC-4858-9D28-361C2865443D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5:00:58.226" v="950" actId="20577"/>
          <ac:spMkLst>
            <pc:docMk/>
            <pc:sldMk cId="111517512" sldId="272"/>
            <ac:spMk id="3" creationId="{1B82F0EC-46B1-40C4-BE7D-4A4633E29071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43:07.070" v="535" actId="20577"/>
        <pc:sldMkLst>
          <pc:docMk/>
          <pc:sldMk cId="27771139" sldId="273"/>
        </pc:sldMkLst>
        <pc:spChg chg="mod">
          <ac:chgData name="Scott Jones (1803767)" userId="S::1803767@student.uwtsd.ac.uk::36245e18-4fc7-46e2-b91a-c434a7123c8a" providerId="AD" clId="Web-{D571CA0A-AEDA-B458-4967-4A8AE35F229F}" dt="2019-11-29T14:43:07.070" v="535" actId="20577"/>
          <ac:spMkLst>
            <pc:docMk/>
            <pc:sldMk cId="27771139" sldId="273"/>
            <ac:spMk id="2" creationId="{5B851785-429A-4C3E-94E2-9C166A08501E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29:38.261" v="217" actId="1076"/>
        <pc:sldMkLst>
          <pc:docMk/>
          <pc:sldMk cId="4222780399" sldId="274"/>
        </pc:sldMkLst>
        <pc:spChg chg="mod">
          <ac:chgData name="Scott Jones (1803767)" userId="S::1803767@student.uwtsd.ac.uk::36245e18-4fc7-46e2-b91a-c434a7123c8a" providerId="AD" clId="Web-{D571CA0A-AEDA-B458-4967-4A8AE35F229F}" dt="2019-11-29T14:29:35.215" v="214" actId="20577"/>
          <ac:spMkLst>
            <pc:docMk/>
            <pc:sldMk cId="4222780399" sldId="274"/>
            <ac:spMk id="2" creationId="{79B9EDEE-271A-4542-82B7-A0B553CB183B}"/>
          </ac:spMkLst>
        </pc:spChg>
        <pc:picChg chg="mod">
          <ac:chgData name="Scott Jones (1803767)" userId="S::1803767@student.uwtsd.ac.uk::36245e18-4fc7-46e2-b91a-c434a7123c8a" providerId="AD" clId="Web-{D571CA0A-AEDA-B458-4967-4A8AE35F229F}" dt="2019-11-29T14:29:38.261" v="217" actId="1076"/>
          <ac:picMkLst>
            <pc:docMk/>
            <pc:sldMk cId="4222780399" sldId="274"/>
            <ac:picMk id="7" creationId="{942074EB-7503-4F5A-87B0-FF6CDCF97A56}"/>
          </ac:picMkLst>
        </pc:picChg>
      </pc:sldChg>
      <pc:sldChg chg="modSp">
        <pc:chgData name="Scott Jones (1803767)" userId="S::1803767@student.uwtsd.ac.uk::36245e18-4fc7-46e2-b91a-c434a7123c8a" providerId="AD" clId="Web-{D571CA0A-AEDA-B458-4967-4A8AE35F229F}" dt="2019-11-29T14:30:05.043" v="248" actId="20577"/>
        <pc:sldMkLst>
          <pc:docMk/>
          <pc:sldMk cId="1218614337" sldId="275"/>
        </pc:sldMkLst>
        <pc:spChg chg="mod">
          <ac:chgData name="Scott Jones (1803767)" userId="S::1803767@student.uwtsd.ac.uk::36245e18-4fc7-46e2-b91a-c434a7123c8a" providerId="AD" clId="Web-{D571CA0A-AEDA-B458-4967-4A8AE35F229F}" dt="2019-11-29T14:30:05.043" v="248" actId="20577"/>
          <ac:spMkLst>
            <pc:docMk/>
            <pc:sldMk cId="1218614337" sldId="275"/>
            <ac:spMk id="2" creationId="{4E995F94-EB56-47E5-90E0-5FCCBFDE21E8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29:24.746" v="209" actId="20577"/>
        <pc:sldMkLst>
          <pc:docMk/>
          <pc:sldMk cId="55783931" sldId="276"/>
        </pc:sldMkLst>
        <pc:spChg chg="mod">
          <ac:chgData name="Scott Jones (1803767)" userId="S::1803767@student.uwtsd.ac.uk::36245e18-4fc7-46e2-b91a-c434a7123c8a" providerId="AD" clId="Web-{D571CA0A-AEDA-B458-4967-4A8AE35F229F}" dt="2019-11-29T14:29:24.746" v="209" actId="20577"/>
          <ac:spMkLst>
            <pc:docMk/>
            <pc:sldMk cId="55783931" sldId="276"/>
            <ac:spMk id="2" creationId="{72CA5251-5108-4533-806B-FAA311AC4C44}"/>
          </ac:spMkLst>
        </pc:spChg>
      </pc:sldChg>
      <pc:sldChg chg="modSp new">
        <pc:chgData name="Scott Jones (1803767)" userId="S::1803767@student.uwtsd.ac.uk::36245e18-4fc7-46e2-b91a-c434a7123c8a" providerId="AD" clId="Web-{D571CA0A-AEDA-B458-4967-4A8AE35F229F}" dt="2019-11-29T14:41:54.725" v="532" actId="20577"/>
        <pc:sldMkLst>
          <pc:docMk/>
          <pc:sldMk cId="423810195" sldId="278"/>
        </pc:sldMkLst>
        <pc:spChg chg="mod">
          <ac:chgData name="Scott Jones (1803767)" userId="S::1803767@student.uwtsd.ac.uk::36245e18-4fc7-46e2-b91a-c434a7123c8a" providerId="AD" clId="Web-{D571CA0A-AEDA-B458-4967-4A8AE35F229F}" dt="2019-11-29T14:41:54.725" v="532" actId="20577"/>
          <ac:spMkLst>
            <pc:docMk/>
            <pc:sldMk cId="423810195" sldId="278"/>
            <ac:spMk id="2" creationId="{38586D34-B3C3-4D39-8790-09DDF7F7FD2B}"/>
          </ac:spMkLst>
        </pc:spChg>
      </pc:sldChg>
    </pc:docChg>
  </pc:docChgLst>
  <pc:docChgLst>
    <pc:chgData name="Lloyd Johnson (1802820)" userId="S::1802820@student.uwtsd.ac.uk::7414099f-eabb-46dd-b8bc-a9751e04037f" providerId="AD" clId="Web-{8CA3D5E4-2A0C-449D-9062-41A2EDA84B8E}"/>
    <pc:docChg chg="modSld">
      <pc:chgData name="Lloyd Johnson (1802820)" userId="S::1802820@student.uwtsd.ac.uk::7414099f-eabb-46dd-b8bc-a9751e04037f" providerId="AD" clId="Web-{8CA3D5E4-2A0C-449D-9062-41A2EDA84B8E}" dt="2019-12-03T13:56:36.573" v="148" actId="14100"/>
      <pc:docMkLst>
        <pc:docMk/>
      </pc:docMkLst>
      <pc:sldChg chg="addSp delSp modSp mod setBg">
        <pc:chgData name="Lloyd Johnson (1802820)" userId="S::1802820@student.uwtsd.ac.uk::7414099f-eabb-46dd-b8bc-a9751e04037f" providerId="AD" clId="Web-{8CA3D5E4-2A0C-449D-9062-41A2EDA84B8E}" dt="2019-12-03T13:35:15.186" v="126"/>
        <pc:sldMkLst>
          <pc:docMk/>
          <pc:sldMk cId="4196337481" sldId="269"/>
        </pc:sldMkLst>
        <pc:spChg chg="mod">
          <ac:chgData name="Lloyd Johnson (1802820)" userId="S::1802820@student.uwtsd.ac.uk::7414099f-eabb-46dd-b8bc-a9751e04037f" providerId="AD" clId="Web-{8CA3D5E4-2A0C-449D-9062-41A2EDA84B8E}" dt="2019-12-03T13:35:13.421" v="125"/>
          <ac:spMkLst>
            <pc:docMk/>
            <pc:sldMk cId="4196337481" sldId="269"/>
            <ac:spMk id="2" creationId="{79C7C230-96AF-4C93-8120-EA0D54B1DECF}"/>
          </ac:spMkLst>
        </pc:spChg>
        <pc:spChg chg="add del mod">
          <ac:chgData name="Lloyd Johnson (1802820)" userId="S::1802820@student.uwtsd.ac.uk::7414099f-eabb-46dd-b8bc-a9751e04037f" providerId="AD" clId="Web-{8CA3D5E4-2A0C-449D-9062-41A2EDA84B8E}" dt="2019-12-03T13:30:15.059" v="41"/>
          <ac:spMkLst>
            <pc:docMk/>
            <pc:sldMk cId="4196337481" sldId="269"/>
            <ac:spMk id="3" creationId="{5D93A9EA-82A4-40B2-9ADE-4EAF201BB96D}"/>
          </ac:spMkLst>
        </pc:spChg>
        <pc:spChg chg="add del mod">
          <ac:chgData name="Lloyd Johnson (1802820)" userId="S::1802820@student.uwtsd.ac.uk::7414099f-eabb-46dd-b8bc-a9751e04037f" providerId="AD" clId="Web-{8CA3D5E4-2A0C-449D-9062-41A2EDA84B8E}" dt="2019-12-03T13:30:48.622" v="55"/>
          <ac:spMkLst>
            <pc:docMk/>
            <pc:sldMk cId="4196337481" sldId="269"/>
            <ac:spMk id="8" creationId="{A54175CE-3696-44F5-9B19-C6F84E23FD9D}"/>
          </ac:spMkLst>
        </pc:spChg>
        <pc:spChg chg="add del mod">
          <ac:chgData name="Lloyd Johnson (1802820)" userId="S::1802820@student.uwtsd.ac.uk::7414099f-eabb-46dd-b8bc-a9751e04037f" providerId="AD" clId="Web-{8CA3D5E4-2A0C-449D-9062-41A2EDA84B8E}" dt="2019-12-03T13:30:46.325" v="54"/>
          <ac:spMkLst>
            <pc:docMk/>
            <pc:sldMk cId="4196337481" sldId="269"/>
            <ac:spMk id="10" creationId="{03444B14-6E94-4D25-81AB-2AB34DD839D5}"/>
          </ac:spMkLst>
        </pc:spChg>
        <pc:spChg chg="add mod">
          <ac:chgData name="Lloyd Johnson (1802820)" userId="S::1802820@student.uwtsd.ac.uk::7414099f-eabb-46dd-b8bc-a9751e04037f" providerId="AD" clId="Web-{8CA3D5E4-2A0C-449D-9062-41A2EDA84B8E}" dt="2019-12-03T13:31:39.091" v="86" actId="20577"/>
          <ac:spMkLst>
            <pc:docMk/>
            <pc:sldMk cId="4196337481" sldId="269"/>
            <ac:spMk id="13" creationId="{165C0871-77A8-4EB8-AAAA-65020BE41C25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25.732" v="99"/>
          <ac:spMkLst>
            <pc:docMk/>
            <pc:sldMk cId="4196337481" sldId="269"/>
            <ac:spMk id="25" creationId="{6C686317-9C96-4A02-88CE-7319FF590580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04.076" v="95"/>
          <ac:spMkLst>
            <pc:docMk/>
            <pc:sldMk cId="4196337481" sldId="269"/>
            <ac:spMk id="32" creationId="{A6073935-E043-4801-AF06-06093A9145F7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34.014" v="101"/>
          <ac:spMkLst>
            <pc:docMk/>
            <pc:sldMk cId="4196337481" sldId="269"/>
            <ac:spMk id="35" creationId="{A6073935-E043-4801-AF06-06093A9145F7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04.076" v="95"/>
          <ac:spMkLst>
            <pc:docMk/>
            <pc:sldMk cId="4196337481" sldId="269"/>
            <ac:spMk id="42" creationId="{8D6B9972-4A81-4223-9901-0E559A1D5E59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25.732" v="99"/>
          <ac:spMkLst>
            <pc:docMk/>
            <pc:sldMk cId="4196337481" sldId="269"/>
            <ac:spMk id="44" creationId="{EB9A9756-A5DB-460E-A867-A2AE77834D3A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34.014" v="101"/>
          <ac:spMkLst>
            <pc:docMk/>
            <pc:sldMk cId="4196337481" sldId="269"/>
            <ac:spMk id="46" creationId="{8D6B9972-4A81-4223-9901-0E559A1D5E59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4:19.327" v="121"/>
          <ac:spMkLst>
            <pc:docMk/>
            <pc:sldMk cId="4196337481" sldId="269"/>
            <ac:spMk id="47" creationId="{6C686317-9C96-4A02-88CE-7319FF590580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4:19.327" v="121"/>
          <ac:spMkLst>
            <pc:docMk/>
            <pc:sldMk cId="4196337481" sldId="269"/>
            <ac:spMk id="50" creationId="{EB9A9756-A5DB-460E-A867-A2AE77834D3A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5:13.421" v="125"/>
          <ac:spMkLst>
            <pc:docMk/>
            <pc:sldMk cId="4196337481" sldId="269"/>
            <ac:spMk id="64" creationId="{6C686317-9C96-4A02-88CE-7319FF590580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5:13.421" v="125"/>
          <ac:spMkLst>
            <pc:docMk/>
            <pc:sldMk cId="4196337481" sldId="269"/>
            <ac:spMk id="74" creationId="{EB9A9756-A5DB-460E-A867-A2AE77834D3A}"/>
          </ac:spMkLst>
        </pc:spChg>
        <pc:grpChg chg="add del">
          <ac:chgData name="Lloyd Johnson (1802820)" userId="S::1802820@student.uwtsd.ac.uk::7414099f-eabb-46dd-b8bc-a9751e04037f" providerId="AD" clId="Web-{8CA3D5E4-2A0C-449D-9062-41A2EDA84B8E}" dt="2019-12-03T13:33:34.014" v="101"/>
          <ac:grpSpMkLst>
            <pc:docMk/>
            <pc:sldMk cId="4196337481" sldId="269"/>
            <ac:grpSpMk id="23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04.076" v="95"/>
          <ac:grpSpMkLst>
            <pc:docMk/>
            <pc:sldMk cId="4196337481" sldId="269"/>
            <ac:grpSpMk id="24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25.732" v="99"/>
          <ac:grpSpMkLst>
            <pc:docMk/>
            <pc:sldMk cId="4196337481" sldId="269"/>
            <ac:grpSpMk id="26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4:19.327" v="121"/>
          <ac:grpSpMkLst>
            <pc:docMk/>
            <pc:sldMk cId="4196337481" sldId="269"/>
            <ac:grpSpMk id="33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04.076" v="95"/>
          <ac:grpSpMkLst>
            <pc:docMk/>
            <pc:sldMk cId="4196337481" sldId="269"/>
            <ac:grpSpMk id="34" creationId="{8AC26FF4-D6F9-4A94-A837-D051A101ED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25.732" v="99"/>
          <ac:grpSpMkLst>
            <pc:docMk/>
            <pc:sldMk cId="4196337481" sldId="269"/>
            <ac:grpSpMk id="36" creationId="{E0E25B5C-98A3-47D8-A4D7-10C2E1758981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34.014" v="101"/>
          <ac:grpSpMkLst>
            <pc:docMk/>
            <pc:sldMk cId="4196337481" sldId="269"/>
            <ac:grpSpMk id="43" creationId="{8AC26FF4-D6F9-4A94-A837-D051A101ED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4:19.327" v="121"/>
          <ac:grpSpMkLst>
            <pc:docMk/>
            <pc:sldMk cId="4196337481" sldId="269"/>
            <ac:grpSpMk id="48" creationId="{E0E25B5C-98A3-47D8-A4D7-10C2E1758981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5:13.421" v="125"/>
          <ac:grpSpMkLst>
            <pc:docMk/>
            <pc:sldMk cId="4196337481" sldId="269"/>
            <ac:grpSpMk id="56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5:13.421" v="125"/>
          <ac:grpSpMkLst>
            <pc:docMk/>
            <pc:sldMk cId="4196337481" sldId="269"/>
            <ac:grpSpMk id="66" creationId="{E0E25B5C-98A3-47D8-A4D7-10C2E1758981}"/>
          </ac:grpSpMkLst>
        </pc:grpChg>
        <pc:graphicFrameChg chg="add del mod ord modGraphic">
          <ac:chgData name="Lloyd Johnson (1802820)" userId="S::1802820@student.uwtsd.ac.uk::7414099f-eabb-46dd-b8bc-a9751e04037f" providerId="AD" clId="Web-{8CA3D5E4-2A0C-449D-9062-41A2EDA84B8E}" dt="2019-12-03T13:29:46.449" v="40"/>
          <ac:graphicFrameMkLst>
            <pc:docMk/>
            <pc:sldMk cId="4196337481" sldId="269"/>
            <ac:graphicFrameMk id="5" creationId="{3CEF4678-1B0C-4535-8603-24A960F19A8A}"/>
          </ac:graphicFrameMkLst>
        </pc:graphicFrameChg>
        <pc:graphicFrameChg chg="add del mod ord modGraphic">
          <ac:chgData name="Lloyd Johnson (1802820)" userId="S::1802820@student.uwtsd.ac.uk::7414099f-eabb-46dd-b8bc-a9751e04037f" providerId="AD" clId="Web-{8CA3D5E4-2A0C-449D-9062-41A2EDA84B8E}" dt="2019-12-03T13:30:37.481" v="50"/>
          <ac:graphicFrameMkLst>
            <pc:docMk/>
            <pc:sldMk cId="4196337481" sldId="269"/>
            <ac:graphicFrameMk id="7" creationId="{71900F03-1291-442E-AB17-40F223103030}"/>
          </ac:graphicFrameMkLst>
        </pc:graphicFrameChg>
        <pc:graphicFrameChg chg="add del mod">
          <ac:chgData name="Lloyd Johnson (1802820)" userId="S::1802820@student.uwtsd.ac.uk::7414099f-eabb-46dd-b8bc-a9751e04037f" providerId="AD" clId="Web-{8CA3D5E4-2A0C-449D-9062-41A2EDA84B8E}" dt="2019-12-03T13:31:15.012" v="57"/>
          <ac:graphicFrameMkLst>
            <pc:docMk/>
            <pc:sldMk cId="4196337481" sldId="269"/>
            <ac:graphicFrameMk id="12" creationId="{5B084651-1903-4C1F-AC5B-540E5DBF4347}"/>
          </ac:graphicFrameMkLst>
        </pc:graphicFrameChg>
        <pc:graphicFrameChg chg="add del mod">
          <ac:chgData name="Lloyd Johnson (1802820)" userId="S::1802820@student.uwtsd.ac.uk::7414099f-eabb-46dd-b8bc-a9751e04037f" providerId="AD" clId="Web-{8CA3D5E4-2A0C-449D-9062-41A2EDA84B8E}" dt="2019-12-03T13:31:49.153" v="90"/>
          <ac:graphicFrameMkLst>
            <pc:docMk/>
            <pc:sldMk cId="4196337481" sldId="269"/>
            <ac:graphicFrameMk id="15" creationId="{46DD6733-B320-483B-8336-7C9F57E8193A}"/>
          </ac:graphicFrameMkLst>
        </pc:graphicFrameChg>
        <pc:graphicFrameChg chg="add del mod">
          <ac:chgData name="Lloyd Johnson (1802820)" userId="S::1802820@student.uwtsd.ac.uk::7414099f-eabb-46dd-b8bc-a9751e04037f" providerId="AD" clId="Web-{8CA3D5E4-2A0C-449D-9062-41A2EDA84B8E}" dt="2019-12-03T13:32:03.888" v="92"/>
          <ac:graphicFrameMkLst>
            <pc:docMk/>
            <pc:sldMk cId="4196337481" sldId="269"/>
            <ac:graphicFrameMk id="17" creationId="{12685CB7-1BC7-4411-A7DE-76773AB51A96}"/>
          </ac:graphicFrameMkLst>
        </pc:graphicFrameChg>
        <pc:graphicFrameChg chg="add del mod modGraphic">
          <ac:chgData name="Lloyd Johnson (1802820)" userId="S::1802820@student.uwtsd.ac.uk::7414099f-eabb-46dd-b8bc-a9751e04037f" providerId="AD" clId="Web-{8CA3D5E4-2A0C-449D-9062-41A2EDA84B8E}" dt="2019-12-03T13:33:05.373" v="96"/>
          <ac:graphicFrameMkLst>
            <pc:docMk/>
            <pc:sldMk cId="4196337481" sldId="269"/>
            <ac:graphicFrameMk id="19" creationId="{82783D2D-7658-44DC-AA37-088F15CC586C}"/>
          </ac:graphicFrameMkLst>
        </pc:graphicFrameChg>
        <pc:graphicFrameChg chg="add del mod modGraphic">
          <ac:chgData name="Lloyd Johnson (1802820)" userId="S::1802820@student.uwtsd.ac.uk::7414099f-eabb-46dd-b8bc-a9751e04037f" providerId="AD" clId="Web-{8CA3D5E4-2A0C-449D-9062-41A2EDA84B8E}" dt="2019-12-03T13:34:19.889" v="122"/>
          <ac:graphicFrameMkLst>
            <pc:docMk/>
            <pc:sldMk cId="4196337481" sldId="269"/>
            <ac:graphicFrameMk id="21" creationId="{497A61D6-2F21-4628-B4F5-6B71F934AEAF}"/>
          </ac:graphicFrameMkLst>
        </pc:graphicFrameChg>
        <pc:graphicFrameChg chg="add del mod">
          <ac:chgData name="Lloyd Johnson (1802820)" userId="S::1802820@student.uwtsd.ac.uk::7414099f-eabb-46dd-b8bc-a9751e04037f" providerId="AD" clId="Web-{8CA3D5E4-2A0C-449D-9062-41A2EDA84B8E}" dt="2019-12-03T13:35:15.186" v="126"/>
          <ac:graphicFrameMkLst>
            <pc:docMk/>
            <pc:sldMk cId="4196337481" sldId="269"/>
            <ac:graphicFrameMk id="51" creationId="{50F67913-441E-4EEC-90B4-6904C1535BAD}"/>
          </ac:graphicFrameMkLst>
        </pc:graphicFrameChg>
      </pc:sldChg>
      <pc:sldChg chg="addSp delSp modSp">
        <pc:chgData name="Lloyd Johnson (1802820)" userId="S::1802820@student.uwtsd.ac.uk::7414099f-eabb-46dd-b8bc-a9751e04037f" providerId="AD" clId="Web-{8CA3D5E4-2A0C-449D-9062-41A2EDA84B8E}" dt="2019-12-03T13:56:36.573" v="148" actId="14100"/>
        <pc:sldMkLst>
          <pc:docMk/>
          <pc:sldMk cId="964298875" sldId="280"/>
        </pc:sldMkLst>
        <pc:spChg chg="del mod">
          <ac:chgData name="Lloyd Johnson (1802820)" userId="S::1802820@student.uwtsd.ac.uk::7414099f-eabb-46dd-b8bc-a9751e04037f" providerId="AD" clId="Web-{8CA3D5E4-2A0C-449D-9062-41A2EDA84B8E}" dt="2019-12-03T13:54:10.837" v="130"/>
          <ac:spMkLst>
            <pc:docMk/>
            <pc:sldMk cId="964298875" sldId="280"/>
            <ac:spMk id="3" creationId="{01A531CD-8811-4D67-8085-A74DEC12AAA2}"/>
          </ac:spMkLst>
        </pc:spChg>
        <pc:picChg chg="add mod ord">
          <ac:chgData name="Lloyd Johnson (1802820)" userId="S::1802820@student.uwtsd.ac.uk::7414099f-eabb-46dd-b8bc-a9751e04037f" providerId="AD" clId="Web-{8CA3D5E4-2A0C-449D-9062-41A2EDA84B8E}" dt="2019-12-03T13:56:31.416" v="146" actId="1076"/>
          <ac:picMkLst>
            <pc:docMk/>
            <pc:sldMk cId="964298875" sldId="280"/>
            <ac:picMk id="4" creationId="{6642BF1D-9B01-4A40-9A6E-A0B1CD158DB6}"/>
          </ac:picMkLst>
        </pc:picChg>
        <pc:picChg chg="add mod">
          <ac:chgData name="Lloyd Johnson (1802820)" userId="S::1802820@student.uwtsd.ac.uk::7414099f-eabb-46dd-b8bc-a9751e04037f" providerId="AD" clId="Web-{8CA3D5E4-2A0C-449D-9062-41A2EDA84B8E}" dt="2019-12-03T13:56:36.573" v="148" actId="14100"/>
          <ac:picMkLst>
            <pc:docMk/>
            <pc:sldMk cId="964298875" sldId="280"/>
            <ac:picMk id="6" creationId="{5DC0F448-E4FB-4769-B432-3C314E36B29E}"/>
          </ac:picMkLst>
        </pc:picChg>
      </pc:sldChg>
    </pc:docChg>
  </pc:docChgLst>
  <pc:docChgLst>
    <pc:chgData name="Scott Jones (1803767)" userId="S::1803767@student.uwtsd.ac.uk::36245e18-4fc7-46e2-b91a-c434a7123c8a" providerId="AD" clId="Web-{37209C2A-1D29-E23E-1EB3-8C4498A2120B}"/>
    <pc:docChg chg="addSld delSld modSld sldOrd">
      <pc:chgData name="Scott Jones (1803767)" userId="S::1803767@student.uwtsd.ac.uk::36245e18-4fc7-46e2-b91a-c434a7123c8a" providerId="AD" clId="Web-{37209C2A-1D29-E23E-1EB3-8C4498A2120B}" dt="2019-12-04T09:40:13.105" v="307"/>
      <pc:docMkLst>
        <pc:docMk/>
      </pc:docMkLst>
      <pc:sldChg chg="ord">
        <pc:chgData name="Scott Jones (1803767)" userId="S::1803767@student.uwtsd.ac.uk::36245e18-4fc7-46e2-b91a-c434a7123c8a" providerId="AD" clId="Web-{37209C2A-1D29-E23E-1EB3-8C4498A2120B}" dt="2019-12-04T08:38:47.342" v="1"/>
        <pc:sldMkLst>
          <pc:docMk/>
          <pc:sldMk cId="1984932194" sldId="270"/>
        </pc:sldMkLst>
      </pc:sldChg>
      <pc:sldChg chg="modSp">
        <pc:chgData name="Scott Jones (1803767)" userId="S::1803767@student.uwtsd.ac.uk::36245e18-4fc7-46e2-b91a-c434a7123c8a" providerId="AD" clId="Web-{37209C2A-1D29-E23E-1EB3-8C4498A2120B}" dt="2019-12-04T09:14:22.490" v="202" actId="1076"/>
        <pc:sldMkLst>
          <pc:docMk/>
          <pc:sldMk cId="964298875" sldId="280"/>
        </pc:sldMkLst>
        <pc:picChg chg="mod">
          <ac:chgData name="Scott Jones (1803767)" userId="S::1803767@student.uwtsd.ac.uk::36245e18-4fc7-46e2-b91a-c434a7123c8a" providerId="AD" clId="Web-{37209C2A-1D29-E23E-1EB3-8C4498A2120B}" dt="2019-12-04T09:14:22.490" v="202" actId="1076"/>
          <ac:picMkLst>
            <pc:docMk/>
            <pc:sldMk cId="964298875" sldId="280"/>
            <ac:picMk id="6" creationId="{5DC0F448-E4FB-4769-B432-3C314E36B29E}"/>
          </ac:picMkLst>
        </pc:picChg>
      </pc:sldChg>
      <pc:sldChg chg="addSp delSp modSp new">
        <pc:chgData name="Scott Jones (1803767)" userId="S::1803767@student.uwtsd.ac.uk::36245e18-4fc7-46e2-b91a-c434a7123c8a" providerId="AD" clId="Web-{37209C2A-1D29-E23E-1EB3-8C4498A2120B}" dt="2019-12-04T09:08:55.114" v="199" actId="20577"/>
        <pc:sldMkLst>
          <pc:docMk/>
          <pc:sldMk cId="2606268415" sldId="282"/>
        </pc:sldMkLst>
        <pc:spChg chg="mod">
          <ac:chgData name="Scott Jones (1803767)" userId="S::1803767@student.uwtsd.ac.uk::36245e18-4fc7-46e2-b91a-c434a7123c8a" providerId="AD" clId="Web-{37209C2A-1D29-E23E-1EB3-8C4498A2120B}" dt="2019-12-04T09:04:55.144" v="143" actId="1076"/>
          <ac:spMkLst>
            <pc:docMk/>
            <pc:sldMk cId="2606268415" sldId="282"/>
            <ac:spMk id="2" creationId="{96C34F6B-C01D-4A00-9933-70C3EAD53E91}"/>
          </ac:spMkLst>
        </pc:spChg>
        <pc:spChg chg="del mod">
          <ac:chgData name="Scott Jones (1803767)" userId="S::1803767@student.uwtsd.ac.uk::36245e18-4fc7-46e2-b91a-c434a7123c8a" providerId="AD" clId="Web-{37209C2A-1D29-E23E-1EB3-8C4498A2120B}" dt="2019-12-04T08:57:19.159" v="21"/>
          <ac:spMkLst>
            <pc:docMk/>
            <pc:sldMk cId="2606268415" sldId="282"/>
            <ac:spMk id="3" creationId="{AA744CF0-52DD-4047-87F9-DAA45ED22E1E}"/>
          </ac:spMkLst>
        </pc:spChg>
        <pc:spChg chg="add mod">
          <ac:chgData name="Scott Jones (1803767)" userId="S::1803767@student.uwtsd.ac.uk::36245e18-4fc7-46e2-b91a-c434a7123c8a" providerId="AD" clId="Web-{37209C2A-1D29-E23E-1EB3-8C4498A2120B}" dt="2019-12-04T09:08:55.114" v="199" actId="20577"/>
          <ac:spMkLst>
            <pc:docMk/>
            <pc:sldMk cId="2606268415" sldId="282"/>
            <ac:spMk id="8" creationId="{60DFB41A-C7BB-43C7-AB3D-4E9299CF0AD2}"/>
          </ac:spMkLst>
        </pc:spChg>
        <pc:spChg chg="add mod">
          <ac:chgData name="Scott Jones (1803767)" userId="S::1803767@student.uwtsd.ac.uk::36245e18-4fc7-46e2-b91a-c434a7123c8a" providerId="AD" clId="Web-{37209C2A-1D29-E23E-1EB3-8C4498A2120B}" dt="2019-12-04T09:06:41.832" v="196" actId="20577"/>
          <ac:spMkLst>
            <pc:docMk/>
            <pc:sldMk cId="2606268415" sldId="282"/>
            <ac:spMk id="9" creationId="{13577FF1-5CBF-4887-92C0-A0D60512194F}"/>
          </ac:spMkLst>
        </pc:spChg>
        <pc:spChg chg="add mod">
          <ac:chgData name="Scott Jones (1803767)" userId="S::1803767@student.uwtsd.ac.uk::36245e18-4fc7-46e2-b91a-c434a7123c8a" providerId="AD" clId="Web-{37209C2A-1D29-E23E-1EB3-8C4498A2120B}" dt="2019-12-04T09:06:35.598" v="193" actId="20577"/>
          <ac:spMkLst>
            <pc:docMk/>
            <pc:sldMk cId="2606268415" sldId="282"/>
            <ac:spMk id="10" creationId="{809A22EE-26AF-4024-9F59-EC8C6AEDE5FD}"/>
          </ac:spMkLst>
        </pc:spChg>
        <pc:picChg chg="add mod ord">
          <ac:chgData name="Scott Jones (1803767)" userId="S::1803767@student.uwtsd.ac.uk::36245e18-4fc7-46e2-b91a-c434a7123c8a" providerId="AD" clId="Web-{37209C2A-1D29-E23E-1EB3-8C4498A2120B}" dt="2019-12-04T09:00:37.519" v="25" actId="1076"/>
          <ac:picMkLst>
            <pc:docMk/>
            <pc:sldMk cId="2606268415" sldId="282"/>
            <ac:picMk id="4" creationId="{330D6586-49CB-493B-A8D5-6D2EE79F8EDB}"/>
          </ac:picMkLst>
        </pc:picChg>
        <pc:picChg chg="add mod">
          <ac:chgData name="Scott Jones (1803767)" userId="S::1803767@student.uwtsd.ac.uk::36245e18-4fc7-46e2-b91a-c434a7123c8a" providerId="AD" clId="Web-{37209C2A-1D29-E23E-1EB3-8C4498A2120B}" dt="2019-12-04T09:02:36.113" v="30"/>
          <ac:picMkLst>
            <pc:docMk/>
            <pc:sldMk cId="2606268415" sldId="282"/>
            <ac:picMk id="6" creationId="{606AE826-825E-43C8-B09B-06CB38A6445B}"/>
          </ac:picMkLst>
        </pc:picChg>
      </pc:sldChg>
      <pc:sldChg chg="addSp delSp modSp new">
        <pc:chgData name="Scott Jones (1803767)" userId="S::1803767@student.uwtsd.ac.uk::36245e18-4fc7-46e2-b91a-c434a7123c8a" providerId="AD" clId="Web-{37209C2A-1D29-E23E-1EB3-8C4498A2120B}" dt="2019-12-04T09:17:44.100" v="303" actId="20577"/>
        <pc:sldMkLst>
          <pc:docMk/>
          <pc:sldMk cId="266839009" sldId="283"/>
        </pc:sldMkLst>
        <pc:spChg chg="mod">
          <ac:chgData name="Scott Jones (1803767)" userId="S::1803767@student.uwtsd.ac.uk::36245e18-4fc7-46e2-b91a-c434a7123c8a" providerId="AD" clId="Web-{37209C2A-1D29-E23E-1EB3-8C4498A2120B}" dt="2019-12-04T09:15:38.943" v="232" actId="20577"/>
          <ac:spMkLst>
            <pc:docMk/>
            <pc:sldMk cId="266839009" sldId="283"/>
            <ac:spMk id="2" creationId="{BF6FA741-7C82-4929-A79F-8AC6836C2361}"/>
          </ac:spMkLst>
        </pc:spChg>
        <pc:spChg chg="del">
          <ac:chgData name="Scott Jones (1803767)" userId="S::1803767@student.uwtsd.ac.uk::36245e18-4fc7-46e2-b91a-c434a7123c8a" providerId="AD" clId="Web-{37209C2A-1D29-E23E-1EB3-8C4498A2120B}" dt="2019-12-04T09:15:24.006" v="227"/>
          <ac:spMkLst>
            <pc:docMk/>
            <pc:sldMk cId="266839009" sldId="283"/>
            <ac:spMk id="3" creationId="{3BA9606F-5FC2-414D-8D1F-9F9C184CDD6C}"/>
          </ac:spMkLst>
        </pc:spChg>
        <pc:spChg chg="add mod">
          <ac:chgData name="Scott Jones (1803767)" userId="S::1803767@student.uwtsd.ac.uk::36245e18-4fc7-46e2-b91a-c434a7123c8a" providerId="AD" clId="Web-{37209C2A-1D29-E23E-1EB3-8C4498A2120B}" dt="2019-12-04T09:17:44.100" v="303" actId="20577"/>
          <ac:spMkLst>
            <pc:docMk/>
            <pc:sldMk cId="266839009" sldId="283"/>
            <ac:spMk id="6" creationId="{CFD23298-9FF6-49D8-B5C7-13FF89297143}"/>
          </ac:spMkLst>
        </pc:spChg>
        <pc:picChg chg="add mod ord">
          <ac:chgData name="Scott Jones (1803767)" userId="S::1803767@student.uwtsd.ac.uk::36245e18-4fc7-46e2-b91a-c434a7123c8a" providerId="AD" clId="Web-{37209C2A-1D29-E23E-1EB3-8C4498A2120B}" dt="2019-12-04T09:15:49.600" v="237"/>
          <ac:picMkLst>
            <pc:docMk/>
            <pc:sldMk cId="266839009" sldId="283"/>
            <ac:picMk id="4" creationId="{03520A72-B8D5-4010-93EB-7158B886FA8B}"/>
          </ac:picMkLst>
        </pc:picChg>
      </pc:sldChg>
      <pc:sldChg chg="new del">
        <pc:chgData name="Scott Jones (1803767)" userId="S::1803767@student.uwtsd.ac.uk::36245e18-4fc7-46e2-b91a-c434a7123c8a" providerId="AD" clId="Web-{37209C2A-1D29-E23E-1EB3-8C4498A2120B}" dt="2019-12-04T09:40:13.105" v="307"/>
        <pc:sldMkLst>
          <pc:docMk/>
          <pc:sldMk cId="1005473592" sldId="28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88515-089F-49CD-A742-8311BD8AFF2D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8BC8C4-CC2A-4C76-AF20-76C4081D27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310763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05871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1" y="2676528"/>
            <a:ext cx="10018713" cy="3124201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3643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44197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003446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07402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308446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743319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21197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271817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53998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204768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34282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324535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8552301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972004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80452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60996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331B02A-31A7-4C2A-B81E-CA4C8E0E8E32}" type="datetimeFigureOut">
              <a:rPr lang="en-GB" smtClean="0"/>
              <a:pPr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72E0ED2-8303-4432-A25B-FA88BF76C7E1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0031" y="5721531"/>
            <a:ext cx="1601969" cy="160196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92985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E6AE396-87B7-45F0-8285-106C03E8E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Shaun</a:t>
            </a:r>
            <a:r>
              <a:rPr lang="en-GB"/>
              <a:t> </a:t>
            </a:r>
            <a:r>
              <a:rPr lang="en-GB" err="1">
                <a:solidFill>
                  <a:schemeClr val="accent1"/>
                </a:solidFill>
              </a:rPr>
              <a:t>Holborow</a:t>
            </a:r>
            <a:r>
              <a:rPr lang="en-GB">
                <a:solidFill>
                  <a:schemeClr val="accent1"/>
                </a:solidFill>
              </a:rPr>
              <a:t> 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- </a:t>
            </a:r>
            <a:r>
              <a:rPr lang="en-GB" i="1">
                <a:solidFill>
                  <a:schemeClr val="tx2">
                    <a:lumMod val="75000"/>
                    <a:lumOff val="25000"/>
                  </a:schemeClr>
                </a:solidFill>
              </a:rPr>
              <a:t>B</a:t>
            </a:r>
            <a:r>
              <a:rPr lang="en-GB" i="1">
                <a:solidFill>
                  <a:schemeClr val="tx2">
                    <a:lumMod val="75000"/>
                    <a:lumOff val="25000"/>
                  </a:schemeClr>
                </a:solidFill>
                <a:ea typeface="+mj-lt"/>
                <a:cs typeface="+mj-lt"/>
              </a:rPr>
              <a:t>usiness and Usability Analyst</a:t>
            </a:r>
            <a:endParaRPr lang="en-GB" i="1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EB370FB-6424-47BA-89AC-C4486F84A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4811" y="2742789"/>
            <a:ext cx="10018713" cy="3124201"/>
          </a:xfrm>
        </p:spPr>
        <p:txBody>
          <a:bodyPr/>
          <a:lstStyle/>
          <a:p>
            <a:pPr marL="0" indent="0" algn="r">
              <a:buNone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“Business analysts help to </a:t>
            </a:r>
            <a:r>
              <a:rPr lang="en-GB">
                <a:solidFill>
                  <a:schemeClr val="accent1"/>
                </a:solidFill>
                <a:ea typeface="+mn-lt"/>
                <a:cs typeface="+mn-lt"/>
              </a:rPr>
              <a:t>guide businesses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in improving various aspects of them </a:t>
            </a:r>
            <a:r>
              <a:rPr lang="en-GB">
                <a:solidFill>
                  <a:schemeClr val="accent1"/>
                </a:solidFill>
                <a:ea typeface="+mn-lt"/>
                <a:cs typeface="+mn-lt"/>
              </a:rPr>
              <a:t>particularly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their products whereas the usability analyst evaluates what makes said product work </a:t>
            </a:r>
            <a:r>
              <a:rPr lang="en-GB">
                <a:solidFill>
                  <a:schemeClr val="accent1"/>
                </a:solidFill>
                <a:ea typeface="+mn-lt"/>
                <a:cs typeface="+mn-lt"/>
              </a:rPr>
              <a:t>efficiently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and what can be </a:t>
            </a:r>
            <a:r>
              <a:rPr lang="en-GB" b="1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improved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upon for the </a:t>
            </a:r>
            <a:r>
              <a:rPr lang="en-GB">
                <a:solidFill>
                  <a:schemeClr val="accent1"/>
                </a:solidFill>
                <a:ea typeface="+mn-lt"/>
                <a:cs typeface="+mn-lt"/>
              </a:rPr>
              <a:t>end user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.”[11][12]</a:t>
            </a: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 algn="r">
              <a:buNone/>
            </a:pPr>
            <a:endParaRPr lang="en-GB"/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6C390C93-9685-4C36-BBFD-98112E48E821}"/>
              </a:ext>
            </a:extLst>
          </p:cNvPr>
          <p:cNvSpPr txBox="1"/>
          <p:nvPr/>
        </p:nvSpPr>
        <p:spPr>
          <a:xfrm>
            <a:off x="2604053" y="6405769"/>
            <a:ext cx="52611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Course: </a:t>
            </a:r>
            <a:r>
              <a:rPr lang="en-US">
                <a:solidFill>
                  <a:schemeClr val="accent1"/>
                </a:solidFill>
                <a:ea typeface="+mn-lt"/>
                <a:cs typeface="+mn-lt"/>
              </a:rPr>
              <a:t>Computer Networks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 and Cybersecurity</a:t>
            </a:r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854507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81CB139-4960-4154-BEEC-B44D702AF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>
                <a:solidFill>
                  <a:schemeClr val="accent1"/>
                </a:solidFill>
              </a:rPr>
              <a:t>Analysing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 the Business</a:t>
            </a:r>
            <a:endParaRPr lang="en-US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5FC5F29-80C2-4C94-91AA-66B7D566E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8550" y="1864832"/>
            <a:ext cx="10018713" cy="3124201"/>
          </a:xfrm>
        </p:spPr>
        <p:txBody>
          <a:bodyPr/>
          <a:lstStyle/>
          <a:p>
            <a:pPr marL="0" indent="0" algn="r">
              <a:buNone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J&amp;J </a:t>
            </a:r>
            <a:r>
              <a:rPr lang="en-GB">
                <a:solidFill>
                  <a:schemeClr val="accent1"/>
                </a:solidFill>
              </a:rPr>
              <a:t>Fitness – 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The Trading Name</a:t>
            </a:r>
          </a:p>
          <a:p>
            <a:pPr marL="0" indent="0" algn="r">
              <a:buNone/>
            </a:pP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Changing the Way </a:t>
            </a:r>
            <a:r>
              <a:rPr lang="en-GB" i="1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We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 See Fitness – The Slogan</a:t>
            </a: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 marL="0" indent="0" algn="r">
              <a:buNone/>
            </a:pPr>
            <a:endParaRPr lang="en-GB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293718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26</TotalTime>
  <Words>29</Words>
  <Application>Microsoft Office PowerPoint</Application>
  <PresentationFormat>Custom</PresentationFormat>
  <Paragraphs>10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Parallax</vt:lpstr>
      <vt:lpstr>Shaun Holborow - Business and Usability Analyst</vt:lpstr>
      <vt:lpstr>Analysing the Business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J&amp;J Fitness</dc:title>
  <dc:creator>UWTSD</dc:creator>
  <cp:lastModifiedBy>Shaun</cp:lastModifiedBy>
  <cp:revision>86</cp:revision>
  <dcterms:created xsi:type="dcterms:W3CDTF">2019-11-27T10:08:42Z</dcterms:created>
  <dcterms:modified xsi:type="dcterms:W3CDTF">2019-12-04T15:19:57Z</dcterms:modified>
</cp:coreProperties>
</file>