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0"/>
  </p:notesMasterIdLst>
  <p:handoutMasterIdLst>
    <p:handoutMasterId r:id="rId21"/>
  </p:handoutMasterIdLst>
  <p:sldIdLst>
    <p:sldId id="271" r:id="rId5"/>
    <p:sldId id="287" r:id="rId6"/>
    <p:sldId id="307" r:id="rId7"/>
    <p:sldId id="285" r:id="rId8"/>
    <p:sldId id="308" r:id="rId9"/>
    <p:sldId id="306" r:id="rId10"/>
    <p:sldId id="313" r:id="rId11"/>
    <p:sldId id="290" r:id="rId12"/>
    <p:sldId id="292" r:id="rId13"/>
    <p:sldId id="309" r:id="rId14"/>
    <p:sldId id="305" r:id="rId15"/>
    <p:sldId id="319" r:id="rId16"/>
    <p:sldId id="338" r:id="rId17"/>
    <p:sldId id="340" r:id="rId18"/>
    <p:sldId id="327" r:id="rId19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19D6DDD-4F3D-189C-6938-E008ABF02731}" v="162" dt="2021-09-20T12:19:36.98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555" autoAdjust="0"/>
    <p:restoredTop sz="65517" autoAdjust="0"/>
  </p:normalViewPr>
  <p:slideViewPr>
    <p:cSldViewPr>
      <p:cViewPr varScale="1">
        <p:scale>
          <a:sx n="75" d="100"/>
          <a:sy n="75" d="100"/>
        </p:scale>
        <p:origin x="2526" y="54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-9532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lie Hayward" userId="S::julie.hayward@uwtsd.ac.uk::ca36735c-1641-450a-978e-fa18b6a40d1b" providerId="AD" clId="Web-{B19D6DDD-4F3D-189C-6938-E008ABF02731}"/>
    <pc:docChg chg="delSld modSld addMainMaster delMainMaster">
      <pc:chgData name="Julie Hayward" userId="S::julie.hayward@uwtsd.ac.uk::ca36735c-1641-450a-978e-fa18b6a40d1b" providerId="AD" clId="Web-{B19D6DDD-4F3D-189C-6938-E008ABF02731}" dt="2021-09-20T12:19:36.980" v="96"/>
      <pc:docMkLst>
        <pc:docMk/>
      </pc:docMkLst>
      <pc:sldChg chg="addSp delSp modSp mod modClrScheme chgLayout">
        <pc:chgData name="Julie Hayward" userId="S::julie.hayward@uwtsd.ac.uk::ca36735c-1641-450a-978e-fa18b6a40d1b" providerId="AD" clId="Web-{B19D6DDD-4F3D-189C-6938-E008ABF02731}" dt="2021-09-20T12:10:22.310" v="6"/>
        <pc:sldMkLst>
          <pc:docMk/>
          <pc:sldMk cId="1667229515" sldId="271"/>
        </pc:sldMkLst>
        <pc:spChg chg="add del">
          <ac:chgData name="Julie Hayward" userId="S::julie.hayward@uwtsd.ac.uk::ca36735c-1641-450a-978e-fa18b6a40d1b" providerId="AD" clId="Web-{B19D6DDD-4F3D-189C-6938-E008ABF02731}" dt="2021-09-20T12:10:22.310" v="6"/>
          <ac:spMkLst>
            <pc:docMk/>
            <pc:sldMk cId="1667229515" sldId="271"/>
            <ac:spMk id="2" creationId="{00000000-0000-0000-0000-000000000000}"/>
          </ac:spMkLst>
        </pc:spChg>
        <pc:spChg chg="mod ord">
          <ac:chgData name="Julie Hayward" userId="S::julie.hayward@uwtsd.ac.uk::ca36735c-1641-450a-978e-fa18b6a40d1b" providerId="AD" clId="Web-{B19D6DDD-4F3D-189C-6938-E008ABF02731}" dt="2021-09-20T12:10:14.841" v="5" actId="20577"/>
          <ac:spMkLst>
            <pc:docMk/>
            <pc:sldMk cId="1667229515" sldId="271"/>
            <ac:spMk id="73730" creationId="{00000000-0000-0000-0000-000000000000}"/>
          </ac:spMkLst>
        </pc:spChg>
      </pc:sldChg>
      <pc:sldChg chg="modSp mod modClrScheme chgLayout">
        <pc:chgData name="Julie Hayward" userId="S::julie.hayward@uwtsd.ac.uk::ca36735c-1641-450a-978e-fa18b6a40d1b" providerId="AD" clId="Web-{B19D6DDD-4F3D-189C-6938-E008ABF02731}" dt="2021-09-20T12:09:57.028" v="3"/>
        <pc:sldMkLst>
          <pc:docMk/>
          <pc:sldMk cId="2120703272" sldId="285"/>
        </pc:sldMkLst>
        <pc:spChg chg="mod ord">
          <ac:chgData name="Julie Hayward" userId="S::julie.hayward@uwtsd.ac.uk::ca36735c-1641-450a-978e-fa18b6a40d1b" providerId="AD" clId="Web-{B19D6DDD-4F3D-189C-6938-E008ABF02731}" dt="2021-09-20T12:09:57.028" v="3"/>
          <ac:spMkLst>
            <pc:docMk/>
            <pc:sldMk cId="2120703272" sldId="285"/>
            <ac:spMk id="2" creationId="{00000000-0000-0000-0000-000000000000}"/>
          </ac:spMkLst>
        </pc:spChg>
        <pc:spChg chg="mod ord">
          <ac:chgData name="Julie Hayward" userId="S::julie.hayward@uwtsd.ac.uk::ca36735c-1641-450a-978e-fa18b6a40d1b" providerId="AD" clId="Web-{B19D6DDD-4F3D-189C-6938-E008ABF02731}" dt="2021-09-20T12:09:57.028" v="3"/>
          <ac:spMkLst>
            <pc:docMk/>
            <pc:sldMk cId="2120703272" sldId="285"/>
            <ac:spMk id="44034" creationId="{00000000-0000-0000-0000-000000000000}"/>
          </ac:spMkLst>
        </pc:spChg>
        <pc:spChg chg="mod ord">
          <ac:chgData name="Julie Hayward" userId="S::julie.hayward@uwtsd.ac.uk::ca36735c-1641-450a-978e-fa18b6a40d1b" providerId="AD" clId="Web-{B19D6DDD-4F3D-189C-6938-E008ABF02731}" dt="2021-09-20T12:09:57.028" v="3"/>
          <ac:spMkLst>
            <pc:docMk/>
            <pc:sldMk cId="2120703272" sldId="285"/>
            <ac:spMk id="44035" creationId="{00000000-0000-0000-0000-000000000000}"/>
          </ac:spMkLst>
        </pc:spChg>
      </pc:sldChg>
      <pc:sldChg chg="modSp mod modClrScheme chgLayout">
        <pc:chgData name="Julie Hayward" userId="S::julie.hayward@uwtsd.ac.uk::ca36735c-1641-450a-978e-fa18b6a40d1b" providerId="AD" clId="Web-{B19D6DDD-4F3D-189C-6938-E008ABF02731}" dt="2021-09-20T12:09:57.028" v="3"/>
        <pc:sldMkLst>
          <pc:docMk/>
          <pc:sldMk cId="1273791935" sldId="287"/>
        </pc:sldMkLst>
        <pc:spChg chg="mod ord">
          <ac:chgData name="Julie Hayward" userId="S::julie.hayward@uwtsd.ac.uk::ca36735c-1641-450a-978e-fa18b6a40d1b" providerId="AD" clId="Web-{B19D6DDD-4F3D-189C-6938-E008ABF02731}" dt="2021-09-20T12:09:57.028" v="3"/>
          <ac:spMkLst>
            <pc:docMk/>
            <pc:sldMk cId="1273791935" sldId="287"/>
            <ac:spMk id="2" creationId="{00000000-0000-0000-0000-000000000000}"/>
          </ac:spMkLst>
        </pc:spChg>
        <pc:spChg chg="mod ord">
          <ac:chgData name="Julie Hayward" userId="S::julie.hayward@uwtsd.ac.uk::ca36735c-1641-450a-978e-fa18b6a40d1b" providerId="AD" clId="Web-{B19D6DDD-4F3D-189C-6938-E008ABF02731}" dt="2021-09-20T12:09:57.028" v="3"/>
          <ac:spMkLst>
            <pc:docMk/>
            <pc:sldMk cId="1273791935" sldId="287"/>
            <ac:spMk id="57346" creationId="{00000000-0000-0000-0000-000000000000}"/>
          </ac:spMkLst>
        </pc:spChg>
        <pc:graphicFrameChg chg="mod ord">
          <ac:chgData name="Julie Hayward" userId="S::julie.hayward@uwtsd.ac.uk::ca36735c-1641-450a-978e-fa18b6a40d1b" providerId="AD" clId="Web-{B19D6DDD-4F3D-189C-6938-E008ABF02731}" dt="2021-09-20T12:09:57.028" v="3"/>
          <ac:graphicFrameMkLst>
            <pc:docMk/>
            <pc:sldMk cId="1273791935" sldId="287"/>
            <ac:graphicFrameMk id="7" creationId="{00000000-0000-0000-0000-000000000000}"/>
          </ac:graphicFrameMkLst>
        </pc:graphicFrameChg>
      </pc:sldChg>
      <pc:sldChg chg="modSp del mod modClrScheme chgLayout">
        <pc:chgData name="Julie Hayward" userId="S::julie.hayward@uwtsd.ac.uk::ca36735c-1641-450a-978e-fa18b6a40d1b" providerId="AD" clId="Web-{B19D6DDD-4F3D-189C-6938-E008ABF02731}" dt="2021-09-20T12:17:38.915" v="73"/>
        <pc:sldMkLst>
          <pc:docMk/>
          <pc:sldMk cId="3357365732" sldId="289"/>
        </pc:sldMkLst>
        <pc:spChg chg="mod ord">
          <ac:chgData name="Julie Hayward" userId="S::julie.hayward@uwtsd.ac.uk::ca36735c-1641-450a-978e-fa18b6a40d1b" providerId="AD" clId="Web-{B19D6DDD-4F3D-189C-6938-E008ABF02731}" dt="2021-09-20T12:09:57.028" v="3"/>
          <ac:spMkLst>
            <pc:docMk/>
            <pc:sldMk cId="3357365732" sldId="289"/>
            <ac:spMk id="2" creationId="{00000000-0000-0000-0000-000000000000}"/>
          </ac:spMkLst>
        </pc:spChg>
        <pc:spChg chg="mod">
          <ac:chgData name="Julie Hayward" userId="S::julie.hayward@uwtsd.ac.uk::ca36735c-1641-450a-978e-fa18b6a40d1b" providerId="AD" clId="Web-{B19D6DDD-4F3D-189C-6938-E008ABF02731}" dt="2021-09-20T12:17:36.243" v="72" actId="20577"/>
          <ac:spMkLst>
            <pc:docMk/>
            <pc:sldMk cId="3357365732" sldId="289"/>
            <ac:spMk id="3" creationId="{00000000-0000-0000-0000-000000000000}"/>
          </ac:spMkLst>
        </pc:spChg>
        <pc:spChg chg="mod ord">
          <ac:chgData name="Julie Hayward" userId="S::julie.hayward@uwtsd.ac.uk::ca36735c-1641-450a-978e-fa18b6a40d1b" providerId="AD" clId="Web-{B19D6DDD-4F3D-189C-6938-E008ABF02731}" dt="2021-09-20T12:09:57.028" v="3"/>
          <ac:spMkLst>
            <pc:docMk/>
            <pc:sldMk cId="3357365732" sldId="289"/>
            <ac:spMk id="57346" creationId="{00000000-0000-0000-0000-000000000000}"/>
          </ac:spMkLst>
        </pc:spChg>
        <pc:graphicFrameChg chg="mod ord">
          <ac:chgData name="Julie Hayward" userId="S::julie.hayward@uwtsd.ac.uk::ca36735c-1641-450a-978e-fa18b6a40d1b" providerId="AD" clId="Web-{B19D6DDD-4F3D-189C-6938-E008ABF02731}" dt="2021-09-20T12:09:57.028" v="3"/>
          <ac:graphicFrameMkLst>
            <pc:docMk/>
            <pc:sldMk cId="3357365732" sldId="289"/>
            <ac:graphicFrameMk id="7" creationId="{00000000-0000-0000-0000-000000000000}"/>
          </ac:graphicFrameMkLst>
        </pc:graphicFrameChg>
      </pc:sldChg>
      <pc:sldChg chg="delSp modSp mod modClrScheme chgLayout">
        <pc:chgData name="Julie Hayward" userId="S::julie.hayward@uwtsd.ac.uk::ca36735c-1641-450a-978e-fa18b6a40d1b" providerId="AD" clId="Web-{B19D6DDD-4F3D-189C-6938-E008ABF02731}" dt="2021-09-20T12:16:44.289" v="66" actId="20577"/>
        <pc:sldMkLst>
          <pc:docMk/>
          <pc:sldMk cId="3429570573" sldId="290"/>
        </pc:sldMkLst>
        <pc:spChg chg="mod ord">
          <ac:chgData name="Julie Hayward" userId="S::julie.hayward@uwtsd.ac.uk::ca36735c-1641-450a-978e-fa18b6a40d1b" providerId="AD" clId="Web-{B19D6DDD-4F3D-189C-6938-E008ABF02731}" dt="2021-09-20T12:09:57.028" v="3"/>
          <ac:spMkLst>
            <pc:docMk/>
            <pc:sldMk cId="3429570573" sldId="290"/>
            <ac:spMk id="2" creationId="{00000000-0000-0000-0000-000000000000}"/>
          </ac:spMkLst>
        </pc:spChg>
        <pc:spChg chg="mod">
          <ac:chgData name="Julie Hayward" userId="S::julie.hayward@uwtsd.ac.uk::ca36735c-1641-450a-978e-fa18b6a40d1b" providerId="AD" clId="Web-{B19D6DDD-4F3D-189C-6938-E008ABF02731}" dt="2021-09-20T12:16:44.289" v="66" actId="20577"/>
          <ac:spMkLst>
            <pc:docMk/>
            <pc:sldMk cId="3429570573" sldId="290"/>
            <ac:spMk id="3" creationId="{00000000-0000-0000-0000-000000000000}"/>
          </ac:spMkLst>
        </pc:spChg>
        <pc:spChg chg="mod ord">
          <ac:chgData name="Julie Hayward" userId="S::julie.hayward@uwtsd.ac.uk::ca36735c-1641-450a-978e-fa18b6a40d1b" providerId="AD" clId="Web-{B19D6DDD-4F3D-189C-6938-E008ABF02731}" dt="2021-09-20T12:09:57.028" v="3"/>
          <ac:spMkLst>
            <pc:docMk/>
            <pc:sldMk cId="3429570573" sldId="290"/>
            <ac:spMk id="44034" creationId="{00000000-0000-0000-0000-000000000000}"/>
          </ac:spMkLst>
        </pc:spChg>
        <pc:picChg chg="del">
          <ac:chgData name="Julie Hayward" userId="S::julie.hayward@uwtsd.ac.uk::ca36735c-1641-450a-978e-fa18b6a40d1b" providerId="AD" clId="Web-{B19D6DDD-4F3D-189C-6938-E008ABF02731}" dt="2021-09-20T12:15:30.740" v="50"/>
          <ac:picMkLst>
            <pc:docMk/>
            <pc:sldMk cId="3429570573" sldId="290"/>
            <ac:picMk id="10" creationId="{00000000-0000-0000-0000-000000000000}"/>
          </ac:picMkLst>
        </pc:picChg>
      </pc:sldChg>
      <pc:sldChg chg="modSp mod modClrScheme chgLayout">
        <pc:chgData name="Julie Hayward" userId="S::julie.hayward@uwtsd.ac.uk::ca36735c-1641-450a-978e-fa18b6a40d1b" providerId="AD" clId="Web-{B19D6DDD-4F3D-189C-6938-E008ABF02731}" dt="2021-09-20T12:17:01.602" v="68" actId="1076"/>
        <pc:sldMkLst>
          <pc:docMk/>
          <pc:sldMk cId="3360151487" sldId="292"/>
        </pc:sldMkLst>
        <pc:spChg chg="mod ord">
          <ac:chgData name="Julie Hayward" userId="S::julie.hayward@uwtsd.ac.uk::ca36735c-1641-450a-978e-fa18b6a40d1b" providerId="AD" clId="Web-{B19D6DDD-4F3D-189C-6938-E008ABF02731}" dt="2021-09-20T12:09:57.028" v="3"/>
          <ac:spMkLst>
            <pc:docMk/>
            <pc:sldMk cId="3360151487" sldId="292"/>
            <ac:spMk id="2" creationId="{00000000-0000-0000-0000-000000000000}"/>
          </ac:spMkLst>
        </pc:spChg>
        <pc:spChg chg="mod ord">
          <ac:chgData name="Julie Hayward" userId="S::julie.hayward@uwtsd.ac.uk::ca36735c-1641-450a-978e-fa18b6a40d1b" providerId="AD" clId="Web-{B19D6DDD-4F3D-189C-6938-E008ABF02731}" dt="2021-09-20T12:16:58.101" v="67" actId="1076"/>
          <ac:spMkLst>
            <pc:docMk/>
            <pc:sldMk cId="3360151487" sldId="292"/>
            <ac:spMk id="44034" creationId="{00000000-0000-0000-0000-000000000000}"/>
          </ac:spMkLst>
        </pc:spChg>
        <pc:spChg chg="mod ord">
          <ac:chgData name="Julie Hayward" userId="S::julie.hayward@uwtsd.ac.uk::ca36735c-1641-450a-978e-fa18b6a40d1b" providerId="AD" clId="Web-{B19D6DDD-4F3D-189C-6938-E008ABF02731}" dt="2021-09-20T12:17:01.602" v="68" actId="1076"/>
          <ac:spMkLst>
            <pc:docMk/>
            <pc:sldMk cId="3360151487" sldId="292"/>
            <ac:spMk id="44035" creationId="{00000000-0000-0000-0000-000000000000}"/>
          </ac:spMkLst>
        </pc:spChg>
      </pc:sldChg>
      <pc:sldChg chg="modSp del mod modClrScheme chgLayout">
        <pc:chgData name="Julie Hayward" userId="S::julie.hayward@uwtsd.ac.uk::ca36735c-1641-450a-978e-fa18b6a40d1b" providerId="AD" clId="Web-{B19D6DDD-4F3D-189C-6938-E008ABF02731}" dt="2021-09-20T12:18:11.322" v="76"/>
        <pc:sldMkLst>
          <pc:docMk/>
          <pc:sldMk cId="3117449818" sldId="293"/>
        </pc:sldMkLst>
        <pc:spChg chg="mod ord">
          <ac:chgData name="Julie Hayward" userId="S::julie.hayward@uwtsd.ac.uk::ca36735c-1641-450a-978e-fa18b6a40d1b" providerId="AD" clId="Web-{B19D6DDD-4F3D-189C-6938-E008ABF02731}" dt="2021-09-20T12:09:57.028" v="3"/>
          <ac:spMkLst>
            <pc:docMk/>
            <pc:sldMk cId="3117449818" sldId="293"/>
            <ac:spMk id="2" creationId="{00000000-0000-0000-0000-000000000000}"/>
          </ac:spMkLst>
        </pc:spChg>
        <pc:spChg chg="mod ord">
          <ac:chgData name="Julie Hayward" userId="S::julie.hayward@uwtsd.ac.uk::ca36735c-1641-450a-978e-fa18b6a40d1b" providerId="AD" clId="Web-{B19D6DDD-4F3D-189C-6938-E008ABF02731}" dt="2021-09-20T12:09:57.028" v="3"/>
          <ac:spMkLst>
            <pc:docMk/>
            <pc:sldMk cId="3117449818" sldId="293"/>
            <ac:spMk id="44034" creationId="{00000000-0000-0000-0000-000000000000}"/>
          </ac:spMkLst>
        </pc:spChg>
        <pc:spChg chg="mod ord">
          <ac:chgData name="Julie Hayward" userId="S::julie.hayward@uwtsd.ac.uk::ca36735c-1641-450a-978e-fa18b6a40d1b" providerId="AD" clId="Web-{B19D6DDD-4F3D-189C-6938-E008ABF02731}" dt="2021-09-20T12:09:57.028" v="3"/>
          <ac:spMkLst>
            <pc:docMk/>
            <pc:sldMk cId="3117449818" sldId="293"/>
            <ac:spMk id="44035" creationId="{00000000-0000-0000-0000-000000000000}"/>
          </ac:spMkLst>
        </pc:spChg>
      </pc:sldChg>
      <pc:sldChg chg="modSp del mod modClrScheme chgLayout">
        <pc:chgData name="Julie Hayward" userId="S::julie.hayward@uwtsd.ac.uk::ca36735c-1641-450a-978e-fa18b6a40d1b" providerId="AD" clId="Web-{B19D6DDD-4F3D-189C-6938-E008ABF02731}" dt="2021-09-20T12:19:11.636" v="85"/>
        <pc:sldMkLst>
          <pc:docMk/>
          <pc:sldMk cId="2799292759" sldId="297"/>
        </pc:sldMkLst>
        <pc:spChg chg="mod ord">
          <ac:chgData name="Julie Hayward" userId="S::julie.hayward@uwtsd.ac.uk::ca36735c-1641-450a-978e-fa18b6a40d1b" providerId="AD" clId="Web-{B19D6DDD-4F3D-189C-6938-E008ABF02731}" dt="2021-09-20T12:09:57.028" v="3"/>
          <ac:spMkLst>
            <pc:docMk/>
            <pc:sldMk cId="2799292759" sldId="297"/>
            <ac:spMk id="2" creationId="{00000000-0000-0000-0000-000000000000}"/>
          </ac:spMkLst>
        </pc:spChg>
        <pc:spChg chg="mod ord">
          <ac:chgData name="Julie Hayward" userId="S::julie.hayward@uwtsd.ac.uk::ca36735c-1641-450a-978e-fa18b6a40d1b" providerId="AD" clId="Web-{B19D6DDD-4F3D-189C-6938-E008ABF02731}" dt="2021-09-20T12:09:57.028" v="3"/>
          <ac:spMkLst>
            <pc:docMk/>
            <pc:sldMk cId="2799292759" sldId="297"/>
            <ac:spMk id="3" creationId="{00000000-0000-0000-0000-000000000000}"/>
          </ac:spMkLst>
        </pc:spChg>
        <pc:spChg chg="mod ord">
          <ac:chgData name="Julie Hayward" userId="S::julie.hayward@uwtsd.ac.uk::ca36735c-1641-450a-978e-fa18b6a40d1b" providerId="AD" clId="Web-{B19D6DDD-4F3D-189C-6938-E008ABF02731}" dt="2021-09-20T12:09:57.028" v="3"/>
          <ac:spMkLst>
            <pc:docMk/>
            <pc:sldMk cId="2799292759" sldId="297"/>
            <ac:spMk id="4" creationId="{00000000-0000-0000-0000-000000000000}"/>
          </ac:spMkLst>
        </pc:spChg>
        <pc:spChg chg="mod ord">
          <ac:chgData name="Julie Hayward" userId="S::julie.hayward@uwtsd.ac.uk::ca36735c-1641-450a-978e-fa18b6a40d1b" providerId="AD" clId="Web-{B19D6DDD-4F3D-189C-6938-E008ABF02731}" dt="2021-09-20T12:09:57.028" v="3"/>
          <ac:spMkLst>
            <pc:docMk/>
            <pc:sldMk cId="2799292759" sldId="297"/>
            <ac:spMk id="5" creationId="{00000000-0000-0000-0000-000000000000}"/>
          </ac:spMkLst>
        </pc:spChg>
      </pc:sldChg>
      <pc:sldChg chg="modSp mod modClrScheme chgLayout">
        <pc:chgData name="Julie Hayward" userId="S::julie.hayward@uwtsd.ac.uk::ca36735c-1641-450a-978e-fa18b6a40d1b" providerId="AD" clId="Web-{B19D6DDD-4F3D-189C-6938-E008ABF02731}" dt="2021-09-20T12:09:57.028" v="3"/>
        <pc:sldMkLst>
          <pc:docMk/>
          <pc:sldMk cId="1860229016" sldId="305"/>
        </pc:sldMkLst>
        <pc:spChg chg="mod ord">
          <ac:chgData name="Julie Hayward" userId="S::julie.hayward@uwtsd.ac.uk::ca36735c-1641-450a-978e-fa18b6a40d1b" providerId="AD" clId="Web-{B19D6DDD-4F3D-189C-6938-E008ABF02731}" dt="2021-09-20T12:09:57.028" v="3"/>
          <ac:spMkLst>
            <pc:docMk/>
            <pc:sldMk cId="1860229016" sldId="305"/>
            <ac:spMk id="4" creationId="{00000000-0000-0000-0000-000000000000}"/>
          </ac:spMkLst>
        </pc:spChg>
      </pc:sldChg>
      <pc:sldChg chg="modSp mod modClrScheme chgLayout">
        <pc:chgData name="Julie Hayward" userId="S::julie.hayward@uwtsd.ac.uk::ca36735c-1641-450a-978e-fa18b6a40d1b" providerId="AD" clId="Web-{B19D6DDD-4F3D-189C-6938-E008ABF02731}" dt="2021-09-20T12:14:30.457" v="33" actId="20577"/>
        <pc:sldMkLst>
          <pc:docMk/>
          <pc:sldMk cId="2586935202" sldId="306"/>
        </pc:sldMkLst>
        <pc:spChg chg="mod ord">
          <ac:chgData name="Julie Hayward" userId="S::julie.hayward@uwtsd.ac.uk::ca36735c-1641-450a-978e-fa18b6a40d1b" providerId="AD" clId="Web-{B19D6DDD-4F3D-189C-6938-E008ABF02731}" dt="2021-09-20T12:14:30.457" v="33" actId="20577"/>
          <ac:spMkLst>
            <pc:docMk/>
            <pc:sldMk cId="2586935202" sldId="306"/>
            <ac:spMk id="2" creationId="{00000000-0000-0000-0000-000000000000}"/>
          </ac:spMkLst>
        </pc:spChg>
        <pc:spChg chg="mod ord">
          <ac:chgData name="Julie Hayward" userId="S::julie.hayward@uwtsd.ac.uk::ca36735c-1641-450a-978e-fa18b6a40d1b" providerId="AD" clId="Web-{B19D6DDD-4F3D-189C-6938-E008ABF02731}" dt="2021-09-20T12:09:57.028" v="3"/>
          <ac:spMkLst>
            <pc:docMk/>
            <pc:sldMk cId="2586935202" sldId="306"/>
            <ac:spMk id="3" creationId="{00000000-0000-0000-0000-000000000000}"/>
          </ac:spMkLst>
        </pc:spChg>
      </pc:sldChg>
      <pc:sldChg chg="modSp mod modClrScheme chgLayout">
        <pc:chgData name="Julie Hayward" userId="S::julie.hayward@uwtsd.ac.uk::ca36735c-1641-450a-978e-fa18b6a40d1b" providerId="AD" clId="Web-{B19D6DDD-4F3D-189C-6938-E008ABF02731}" dt="2021-09-20T12:09:57.028" v="3"/>
        <pc:sldMkLst>
          <pc:docMk/>
          <pc:sldMk cId="1698546625" sldId="307"/>
        </pc:sldMkLst>
        <pc:spChg chg="mod ord">
          <ac:chgData name="Julie Hayward" userId="S::julie.hayward@uwtsd.ac.uk::ca36735c-1641-450a-978e-fa18b6a40d1b" providerId="AD" clId="Web-{B19D6DDD-4F3D-189C-6938-E008ABF02731}" dt="2021-09-20T12:09:57.028" v="3"/>
          <ac:spMkLst>
            <pc:docMk/>
            <pc:sldMk cId="1698546625" sldId="307"/>
            <ac:spMk id="2" creationId="{00000000-0000-0000-0000-000000000000}"/>
          </ac:spMkLst>
        </pc:spChg>
        <pc:spChg chg="mod ord">
          <ac:chgData name="Julie Hayward" userId="S::julie.hayward@uwtsd.ac.uk::ca36735c-1641-450a-978e-fa18b6a40d1b" providerId="AD" clId="Web-{B19D6DDD-4F3D-189C-6938-E008ABF02731}" dt="2021-09-20T12:09:57.028" v="3"/>
          <ac:spMkLst>
            <pc:docMk/>
            <pc:sldMk cId="1698546625" sldId="307"/>
            <ac:spMk id="44034" creationId="{00000000-0000-0000-0000-000000000000}"/>
          </ac:spMkLst>
        </pc:spChg>
        <pc:spChg chg="mod ord">
          <ac:chgData name="Julie Hayward" userId="S::julie.hayward@uwtsd.ac.uk::ca36735c-1641-450a-978e-fa18b6a40d1b" providerId="AD" clId="Web-{B19D6DDD-4F3D-189C-6938-E008ABF02731}" dt="2021-09-20T12:09:57.028" v="3"/>
          <ac:spMkLst>
            <pc:docMk/>
            <pc:sldMk cId="1698546625" sldId="307"/>
            <ac:spMk id="44035" creationId="{00000000-0000-0000-0000-000000000000}"/>
          </ac:spMkLst>
        </pc:spChg>
      </pc:sldChg>
      <pc:sldChg chg="modSp mod modClrScheme chgLayout">
        <pc:chgData name="Julie Hayward" userId="S::julie.hayward@uwtsd.ac.uk::ca36735c-1641-450a-978e-fa18b6a40d1b" providerId="AD" clId="Web-{B19D6DDD-4F3D-189C-6938-E008ABF02731}" dt="2021-09-20T12:13:26.596" v="27" actId="20577"/>
        <pc:sldMkLst>
          <pc:docMk/>
          <pc:sldMk cId="3666943705" sldId="308"/>
        </pc:sldMkLst>
        <pc:spChg chg="mod ord">
          <ac:chgData name="Julie Hayward" userId="S::julie.hayward@uwtsd.ac.uk::ca36735c-1641-450a-978e-fa18b6a40d1b" providerId="AD" clId="Web-{B19D6DDD-4F3D-189C-6938-E008ABF02731}" dt="2021-09-20T12:13:26.596" v="27" actId="20577"/>
          <ac:spMkLst>
            <pc:docMk/>
            <pc:sldMk cId="3666943705" sldId="308"/>
            <ac:spMk id="2" creationId="{00000000-0000-0000-0000-000000000000}"/>
          </ac:spMkLst>
        </pc:spChg>
        <pc:spChg chg="mod ord">
          <ac:chgData name="Julie Hayward" userId="S::julie.hayward@uwtsd.ac.uk::ca36735c-1641-450a-978e-fa18b6a40d1b" providerId="AD" clId="Web-{B19D6DDD-4F3D-189C-6938-E008ABF02731}" dt="2021-09-20T12:09:57.028" v="3"/>
          <ac:spMkLst>
            <pc:docMk/>
            <pc:sldMk cId="3666943705" sldId="308"/>
            <ac:spMk id="3" creationId="{00000000-0000-0000-0000-000000000000}"/>
          </ac:spMkLst>
        </pc:spChg>
      </pc:sldChg>
      <pc:sldChg chg="delSp modSp mod modClrScheme chgLayout">
        <pc:chgData name="Julie Hayward" userId="S::julie.hayward@uwtsd.ac.uk::ca36735c-1641-450a-978e-fa18b6a40d1b" providerId="AD" clId="Web-{B19D6DDD-4F3D-189C-6938-E008ABF02731}" dt="2021-09-20T12:17:21.680" v="71" actId="20577"/>
        <pc:sldMkLst>
          <pc:docMk/>
          <pc:sldMk cId="165538441" sldId="309"/>
        </pc:sldMkLst>
        <pc:spChg chg="del">
          <ac:chgData name="Julie Hayward" userId="S::julie.hayward@uwtsd.ac.uk::ca36735c-1641-450a-978e-fa18b6a40d1b" providerId="AD" clId="Web-{B19D6DDD-4F3D-189C-6938-E008ABF02731}" dt="2021-09-20T12:17:15.242" v="69"/>
          <ac:spMkLst>
            <pc:docMk/>
            <pc:sldMk cId="165538441" sldId="309"/>
            <ac:spMk id="2" creationId="{00000000-0000-0000-0000-000000000000}"/>
          </ac:spMkLst>
        </pc:spChg>
        <pc:spChg chg="mod ord">
          <ac:chgData name="Julie Hayward" userId="S::julie.hayward@uwtsd.ac.uk::ca36735c-1641-450a-978e-fa18b6a40d1b" providerId="AD" clId="Web-{B19D6DDD-4F3D-189C-6938-E008ABF02731}" dt="2021-09-20T12:17:21.680" v="71" actId="20577"/>
          <ac:spMkLst>
            <pc:docMk/>
            <pc:sldMk cId="165538441" sldId="309"/>
            <ac:spMk id="73730" creationId="{00000000-0000-0000-0000-000000000000}"/>
          </ac:spMkLst>
        </pc:spChg>
      </pc:sldChg>
      <pc:sldChg chg="modSp del mod modClrScheme chgLayout">
        <pc:chgData name="Julie Hayward" userId="S::julie.hayward@uwtsd.ac.uk::ca36735c-1641-450a-978e-fa18b6a40d1b" providerId="AD" clId="Web-{B19D6DDD-4F3D-189C-6938-E008ABF02731}" dt="2021-09-20T12:14:07.691" v="28"/>
        <pc:sldMkLst>
          <pc:docMk/>
          <pc:sldMk cId="3838351970" sldId="311"/>
        </pc:sldMkLst>
        <pc:spChg chg="mod ord">
          <ac:chgData name="Julie Hayward" userId="S::julie.hayward@uwtsd.ac.uk::ca36735c-1641-450a-978e-fa18b6a40d1b" providerId="AD" clId="Web-{B19D6DDD-4F3D-189C-6938-E008ABF02731}" dt="2021-09-20T12:09:57.028" v="3"/>
          <ac:spMkLst>
            <pc:docMk/>
            <pc:sldMk cId="3838351970" sldId="311"/>
            <ac:spMk id="2" creationId="{00000000-0000-0000-0000-000000000000}"/>
          </ac:spMkLst>
        </pc:spChg>
        <pc:spChg chg="mod ord">
          <ac:chgData name="Julie Hayward" userId="S::julie.hayward@uwtsd.ac.uk::ca36735c-1641-450a-978e-fa18b6a40d1b" providerId="AD" clId="Web-{B19D6DDD-4F3D-189C-6938-E008ABF02731}" dt="2021-09-20T12:09:57.028" v="3"/>
          <ac:spMkLst>
            <pc:docMk/>
            <pc:sldMk cId="3838351970" sldId="311"/>
            <ac:spMk id="3" creationId="{00000000-0000-0000-0000-000000000000}"/>
          </ac:spMkLst>
        </pc:spChg>
        <pc:spChg chg="mod ord">
          <ac:chgData name="Julie Hayward" userId="S::julie.hayward@uwtsd.ac.uk::ca36735c-1641-450a-978e-fa18b6a40d1b" providerId="AD" clId="Web-{B19D6DDD-4F3D-189C-6938-E008ABF02731}" dt="2021-09-20T12:09:57.028" v="3"/>
          <ac:spMkLst>
            <pc:docMk/>
            <pc:sldMk cId="3838351970" sldId="311"/>
            <ac:spMk id="4" creationId="{00000000-0000-0000-0000-000000000000}"/>
          </ac:spMkLst>
        </pc:spChg>
      </pc:sldChg>
      <pc:sldChg chg="modSp del mod modClrScheme chgLayout">
        <pc:chgData name="Julie Hayward" userId="S::julie.hayward@uwtsd.ac.uk::ca36735c-1641-450a-978e-fa18b6a40d1b" providerId="AD" clId="Web-{B19D6DDD-4F3D-189C-6938-E008ABF02731}" dt="2021-09-20T12:14:12.035" v="29"/>
        <pc:sldMkLst>
          <pc:docMk/>
          <pc:sldMk cId="4071186373" sldId="312"/>
        </pc:sldMkLst>
        <pc:spChg chg="mod ord">
          <ac:chgData name="Julie Hayward" userId="S::julie.hayward@uwtsd.ac.uk::ca36735c-1641-450a-978e-fa18b6a40d1b" providerId="AD" clId="Web-{B19D6DDD-4F3D-189C-6938-E008ABF02731}" dt="2021-09-20T12:09:57.028" v="3"/>
          <ac:spMkLst>
            <pc:docMk/>
            <pc:sldMk cId="4071186373" sldId="312"/>
            <ac:spMk id="2" creationId="{00000000-0000-0000-0000-000000000000}"/>
          </ac:spMkLst>
        </pc:spChg>
        <pc:spChg chg="mod ord">
          <ac:chgData name="Julie Hayward" userId="S::julie.hayward@uwtsd.ac.uk::ca36735c-1641-450a-978e-fa18b6a40d1b" providerId="AD" clId="Web-{B19D6DDD-4F3D-189C-6938-E008ABF02731}" dt="2021-09-20T12:09:57.028" v="3"/>
          <ac:spMkLst>
            <pc:docMk/>
            <pc:sldMk cId="4071186373" sldId="312"/>
            <ac:spMk id="3" creationId="{00000000-0000-0000-0000-000000000000}"/>
          </ac:spMkLst>
        </pc:spChg>
        <pc:spChg chg="mod ord">
          <ac:chgData name="Julie Hayward" userId="S::julie.hayward@uwtsd.ac.uk::ca36735c-1641-450a-978e-fa18b6a40d1b" providerId="AD" clId="Web-{B19D6DDD-4F3D-189C-6938-E008ABF02731}" dt="2021-09-20T12:09:57.028" v="3"/>
          <ac:spMkLst>
            <pc:docMk/>
            <pc:sldMk cId="4071186373" sldId="312"/>
            <ac:spMk id="4" creationId="{00000000-0000-0000-0000-000000000000}"/>
          </ac:spMkLst>
        </pc:spChg>
      </pc:sldChg>
      <pc:sldChg chg="modSp mod modClrScheme chgLayout">
        <pc:chgData name="Julie Hayward" userId="S::julie.hayward@uwtsd.ac.uk::ca36735c-1641-450a-978e-fa18b6a40d1b" providerId="AD" clId="Web-{B19D6DDD-4F3D-189C-6938-E008ABF02731}" dt="2021-09-20T12:15:24.896" v="49" actId="20577"/>
        <pc:sldMkLst>
          <pc:docMk/>
          <pc:sldMk cId="2780077818" sldId="313"/>
        </pc:sldMkLst>
        <pc:spChg chg="mod ord">
          <ac:chgData name="Julie Hayward" userId="S::julie.hayward@uwtsd.ac.uk::ca36735c-1641-450a-978e-fa18b6a40d1b" providerId="AD" clId="Web-{B19D6DDD-4F3D-189C-6938-E008ABF02731}" dt="2021-09-20T12:09:57.028" v="3"/>
          <ac:spMkLst>
            <pc:docMk/>
            <pc:sldMk cId="2780077818" sldId="313"/>
            <ac:spMk id="5" creationId="{00000000-0000-0000-0000-000000000000}"/>
          </ac:spMkLst>
        </pc:spChg>
        <pc:spChg chg="mod ord">
          <ac:chgData name="Julie Hayward" userId="S::julie.hayward@uwtsd.ac.uk::ca36735c-1641-450a-978e-fa18b6a40d1b" providerId="AD" clId="Web-{B19D6DDD-4F3D-189C-6938-E008ABF02731}" dt="2021-09-20T12:15:24.896" v="49" actId="20577"/>
          <ac:spMkLst>
            <pc:docMk/>
            <pc:sldMk cId="2780077818" sldId="313"/>
            <ac:spMk id="6" creationId="{00000000-0000-0000-0000-000000000000}"/>
          </ac:spMkLst>
        </pc:spChg>
      </pc:sldChg>
      <pc:sldChg chg="modSp del mod modClrScheme chgLayout">
        <pc:chgData name="Julie Hayward" userId="S::julie.hayward@uwtsd.ac.uk::ca36735c-1641-450a-978e-fa18b6a40d1b" providerId="AD" clId="Web-{B19D6DDD-4F3D-189C-6938-E008ABF02731}" dt="2021-09-20T12:18:16.275" v="78"/>
        <pc:sldMkLst>
          <pc:docMk/>
          <pc:sldMk cId="3596183030" sldId="314"/>
        </pc:sldMkLst>
        <pc:spChg chg="mod ord">
          <ac:chgData name="Julie Hayward" userId="S::julie.hayward@uwtsd.ac.uk::ca36735c-1641-450a-978e-fa18b6a40d1b" providerId="AD" clId="Web-{B19D6DDD-4F3D-189C-6938-E008ABF02731}" dt="2021-09-20T12:09:57.028" v="3"/>
          <ac:spMkLst>
            <pc:docMk/>
            <pc:sldMk cId="3596183030" sldId="314"/>
            <ac:spMk id="4" creationId="{00000000-0000-0000-0000-000000000000}"/>
          </ac:spMkLst>
        </pc:spChg>
      </pc:sldChg>
      <pc:sldChg chg="modSp del mod modClrScheme chgLayout">
        <pc:chgData name="Julie Hayward" userId="S::julie.hayward@uwtsd.ac.uk::ca36735c-1641-450a-978e-fa18b6a40d1b" providerId="AD" clId="Web-{B19D6DDD-4F3D-189C-6938-E008ABF02731}" dt="2021-09-20T12:18:17.791" v="79"/>
        <pc:sldMkLst>
          <pc:docMk/>
          <pc:sldMk cId="3846663502" sldId="315"/>
        </pc:sldMkLst>
        <pc:spChg chg="mod ord">
          <ac:chgData name="Julie Hayward" userId="S::julie.hayward@uwtsd.ac.uk::ca36735c-1641-450a-978e-fa18b6a40d1b" providerId="AD" clId="Web-{B19D6DDD-4F3D-189C-6938-E008ABF02731}" dt="2021-09-20T12:09:57.028" v="3"/>
          <ac:spMkLst>
            <pc:docMk/>
            <pc:sldMk cId="3846663502" sldId="315"/>
            <ac:spMk id="3" creationId="{00000000-0000-0000-0000-000000000000}"/>
          </ac:spMkLst>
        </pc:spChg>
      </pc:sldChg>
      <pc:sldChg chg="modSp del mod modClrScheme chgLayout">
        <pc:chgData name="Julie Hayward" userId="S::julie.hayward@uwtsd.ac.uk::ca36735c-1641-450a-978e-fa18b6a40d1b" providerId="AD" clId="Web-{B19D6DDD-4F3D-189C-6938-E008ABF02731}" dt="2021-09-20T12:18:23.713" v="80"/>
        <pc:sldMkLst>
          <pc:docMk/>
          <pc:sldMk cId="3681216708" sldId="316"/>
        </pc:sldMkLst>
        <pc:spChg chg="mod ord">
          <ac:chgData name="Julie Hayward" userId="S::julie.hayward@uwtsd.ac.uk::ca36735c-1641-450a-978e-fa18b6a40d1b" providerId="AD" clId="Web-{B19D6DDD-4F3D-189C-6938-E008ABF02731}" dt="2021-09-20T12:09:57.028" v="3"/>
          <ac:spMkLst>
            <pc:docMk/>
            <pc:sldMk cId="3681216708" sldId="316"/>
            <ac:spMk id="3" creationId="{00000000-0000-0000-0000-000000000000}"/>
          </ac:spMkLst>
        </pc:spChg>
      </pc:sldChg>
      <pc:sldChg chg="modSp del mod modClrScheme chgLayout">
        <pc:chgData name="Julie Hayward" userId="S::julie.hayward@uwtsd.ac.uk::ca36735c-1641-450a-978e-fa18b6a40d1b" providerId="AD" clId="Web-{B19D6DDD-4F3D-189C-6938-E008ABF02731}" dt="2021-09-20T12:18:24.994" v="81"/>
        <pc:sldMkLst>
          <pc:docMk/>
          <pc:sldMk cId="326000653" sldId="317"/>
        </pc:sldMkLst>
        <pc:spChg chg="mod ord">
          <ac:chgData name="Julie Hayward" userId="S::julie.hayward@uwtsd.ac.uk::ca36735c-1641-450a-978e-fa18b6a40d1b" providerId="AD" clId="Web-{B19D6DDD-4F3D-189C-6938-E008ABF02731}" dt="2021-09-20T12:09:57.028" v="3"/>
          <ac:spMkLst>
            <pc:docMk/>
            <pc:sldMk cId="326000653" sldId="317"/>
            <ac:spMk id="3" creationId="{00000000-0000-0000-0000-000000000000}"/>
          </ac:spMkLst>
        </pc:spChg>
      </pc:sldChg>
      <pc:sldChg chg="modSp del mod modClrScheme chgLayout">
        <pc:chgData name="Julie Hayward" userId="S::julie.hayward@uwtsd.ac.uk::ca36735c-1641-450a-978e-fa18b6a40d1b" providerId="AD" clId="Web-{B19D6DDD-4F3D-189C-6938-E008ABF02731}" dt="2021-09-20T12:19:28.215" v="91"/>
        <pc:sldMkLst>
          <pc:docMk/>
          <pc:sldMk cId="4011910263" sldId="318"/>
        </pc:sldMkLst>
        <pc:spChg chg="mod ord">
          <ac:chgData name="Julie Hayward" userId="S::julie.hayward@uwtsd.ac.uk::ca36735c-1641-450a-978e-fa18b6a40d1b" providerId="AD" clId="Web-{B19D6DDD-4F3D-189C-6938-E008ABF02731}" dt="2021-09-20T12:09:57.028" v="3"/>
          <ac:spMkLst>
            <pc:docMk/>
            <pc:sldMk cId="4011910263" sldId="318"/>
            <ac:spMk id="4099" creationId="{00000000-0000-0000-0000-000000000000}"/>
          </ac:spMkLst>
        </pc:spChg>
        <pc:spChg chg="mod ord">
          <ac:chgData name="Julie Hayward" userId="S::julie.hayward@uwtsd.ac.uk::ca36735c-1641-450a-978e-fa18b6a40d1b" providerId="AD" clId="Web-{B19D6DDD-4F3D-189C-6938-E008ABF02731}" dt="2021-09-20T12:09:57.028" v="3"/>
          <ac:spMkLst>
            <pc:docMk/>
            <pc:sldMk cId="4011910263" sldId="318"/>
            <ac:spMk id="12290" creationId="{00000000-0000-0000-0000-000000000000}"/>
          </ac:spMkLst>
        </pc:spChg>
      </pc:sldChg>
      <pc:sldChg chg="modSp mod modClrScheme chgLayout">
        <pc:chgData name="Julie Hayward" userId="S::julie.hayward@uwtsd.ac.uk::ca36735c-1641-450a-978e-fa18b6a40d1b" providerId="AD" clId="Web-{B19D6DDD-4F3D-189C-6938-E008ABF02731}" dt="2021-09-20T12:17:49.618" v="75" actId="20577"/>
        <pc:sldMkLst>
          <pc:docMk/>
          <pc:sldMk cId="1929745462" sldId="319"/>
        </pc:sldMkLst>
        <pc:spChg chg="mod ord">
          <ac:chgData name="Julie Hayward" userId="S::julie.hayward@uwtsd.ac.uk::ca36735c-1641-450a-978e-fa18b6a40d1b" providerId="AD" clId="Web-{B19D6DDD-4F3D-189C-6938-E008ABF02731}" dt="2021-09-20T12:09:57.028" v="3"/>
          <ac:spMkLst>
            <pc:docMk/>
            <pc:sldMk cId="1929745462" sldId="319"/>
            <ac:spMk id="2" creationId="{00000000-0000-0000-0000-000000000000}"/>
          </ac:spMkLst>
        </pc:spChg>
        <pc:spChg chg="mod ord">
          <ac:chgData name="Julie Hayward" userId="S::julie.hayward@uwtsd.ac.uk::ca36735c-1641-450a-978e-fa18b6a40d1b" providerId="AD" clId="Web-{B19D6DDD-4F3D-189C-6938-E008ABF02731}" dt="2021-09-20T12:17:49.618" v="75" actId="20577"/>
          <ac:spMkLst>
            <pc:docMk/>
            <pc:sldMk cId="1929745462" sldId="319"/>
            <ac:spMk id="3" creationId="{00000000-0000-0000-0000-000000000000}"/>
          </ac:spMkLst>
        </pc:spChg>
        <pc:spChg chg="mod ord">
          <ac:chgData name="Julie Hayward" userId="S::julie.hayward@uwtsd.ac.uk::ca36735c-1641-450a-978e-fa18b6a40d1b" providerId="AD" clId="Web-{B19D6DDD-4F3D-189C-6938-E008ABF02731}" dt="2021-09-20T12:09:57.028" v="3"/>
          <ac:spMkLst>
            <pc:docMk/>
            <pc:sldMk cId="1929745462" sldId="319"/>
            <ac:spMk id="4" creationId="{00000000-0000-0000-0000-000000000000}"/>
          </ac:spMkLst>
        </pc:spChg>
      </pc:sldChg>
      <pc:sldChg chg="modSp del mod modClrScheme chgLayout">
        <pc:chgData name="Julie Hayward" userId="S::julie.hayward@uwtsd.ac.uk::ca36735c-1641-450a-978e-fa18b6a40d1b" providerId="AD" clId="Web-{B19D6DDD-4F3D-189C-6938-E008ABF02731}" dt="2021-09-20T12:19:29.183" v="92"/>
        <pc:sldMkLst>
          <pc:docMk/>
          <pc:sldMk cId="10194003" sldId="320"/>
        </pc:sldMkLst>
        <pc:spChg chg="mod ord">
          <ac:chgData name="Julie Hayward" userId="S::julie.hayward@uwtsd.ac.uk::ca36735c-1641-450a-978e-fa18b6a40d1b" providerId="AD" clId="Web-{B19D6DDD-4F3D-189C-6938-E008ABF02731}" dt="2021-09-20T12:09:57.028" v="3"/>
          <ac:spMkLst>
            <pc:docMk/>
            <pc:sldMk cId="10194003" sldId="320"/>
            <ac:spMk id="13314" creationId="{00000000-0000-0000-0000-000000000000}"/>
          </ac:spMkLst>
        </pc:spChg>
        <pc:spChg chg="mod ord">
          <ac:chgData name="Julie Hayward" userId="S::julie.hayward@uwtsd.ac.uk::ca36735c-1641-450a-978e-fa18b6a40d1b" providerId="AD" clId="Web-{B19D6DDD-4F3D-189C-6938-E008ABF02731}" dt="2021-09-20T12:09:57.028" v="3"/>
          <ac:spMkLst>
            <pc:docMk/>
            <pc:sldMk cId="10194003" sldId="320"/>
            <ac:spMk id="13315" creationId="{00000000-0000-0000-0000-000000000000}"/>
          </ac:spMkLst>
        </pc:spChg>
      </pc:sldChg>
      <pc:sldChg chg="modSp del mod modClrScheme chgLayout">
        <pc:chgData name="Julie Hayward" userId="S::julie.hayward@uwtsd.ac.uk::ca36735c-1641-450a-978e-fa18b6a40d1b" providerId="AD" clId="Web-{B19D6DDD-4F3D-189C-6938-E008ABF02731}" dt="2021-09-20T12:19:30.621" v="93"/>
        <pc:sldMkLst>
          <pc:docMk/>
          <pc:sldMk cId="2070430850" sldId="321"/>
        </pc:sldMkLst>
        <pc:spChg chg="mod ord">
          <ac:chgData name="Julie Hayward" userId="S::julie.hayward@uwtsd.ac.uk::ca36735c-1641-450a-978e-fa18b6a40d1b" providerId="AD" clId="Web-{B19D6DDD-4F3D-189C-6938-E008ABF02731}" dt="2021-09-20T12:09:57.028" v="3"/>
          <ac:spMkLst>
            <pc:docMk/>
            <pc:sldMk cId="2070430850" sldId="321"/>
            <ac:spMk id="2" creationId="{00000000-0000-0000-0000-000000000000}"/>
          </ac:spMkLst>
        </pc:spChg>
        <pc:spChg chg="mod ord">
          <ac:chgData name="Julie Hayward" userId="S::julie.hayward@uwtsd.ac.uk::ca36735c-1641-450a-978e-fa18b6a40d1b" providerId="AD" clId="Web-{B19D6DDD-4F3D-189C-6938-E008ABF02731}" dt="2021-09-20T12:09:57.028" v="3"/>
          <ac:spMkLst>
            <pc:docMk/>
            <pc:sldMk cId="2070430850" sldId="321"/>
            <ac:spMk id="3" creationId="{00000000-0000-0000-0000-000000000000}"/>
          </ac:spMkLst>
        </pc:spChg>
      </pc:sldChg>
      <pc:sldChg chg="modSp mod modClrScheme chgLayout">
        <pc:chgData name="Julie Hayward" userId="S::julie.hayward@uwtsd.ac.uk::ca36735c-1641-450a-978e-fa18b6a40d1b" providerId="AD" clId="Web-{B19D6DDD-4F3D-189C-6938-E008ABF02731}" dt="2021-09-20T12:09:57.028" v="3"/>
        <pc:sldMkLst>
          <pc:docMk/>
          <pc:sldMk cId="255405725" sldId="327"/>
        </pc:sldMkLst>
        <pc:spChg chg="mod ord">
          <ac:chgData name="Julie Hayward" userId="S::julie.hayward@uwtsd.ac.uk::ca36735c-1641-450a-978e-fa18b6a40d1b" providerId="AD" clId="Web-{B19D6DDD-4F3D-189C-6938-E008ABF02731}" dt="2021-09-20T12:09:57.028" v="3"/>
          <ac:spMkLst>
            <pc:docMk/>
            <pc:sldMk cId="255405725" sldId="327"/>
            <ac:spMk id="4" creationId="{00000000-0000-0000-0000-000000000000}"/>
          </ac:spMkLst>
        </pc:spChg>
      </pc:sldChg>
      <pc:sldChg chg="modSp del mod modClrScheme chgLayout">
        <pc:chgData name="Julie Hayward" userId="S::julie.hayward@uwtsd.ac.uk::ca36735c-1641-450a-978e-fa18b6a40d1b" providerId="AD" clId="Web-{B19D6DDD-4F3D-189C-6938-E008ABF02731}" dt="2021-09-20T12:19:10.511" v="84"/>
        <pc:sldMkLst>
          <pc:docMk/>
          <pc:sldMk cId="1703768988" sldId="328"/>
        </pc:sldMkLst>
        <pc:spChg chg="mod ord">
          <ac:chgData name="Julie Hayward" userId="S::julie.hayward@uwtsd.ac.uk::ca36735c-1641-450a-978e-fa18b6a40d1b" providerId="AD" clId="Web-{B19D6DDD-4F3D-189C-6938-E008ABF02731}" dt="2021-09-20T12:09:57.028" v="3"/>
          <ac:spMkLst>
            <pc:docMk/>
            <pc:sldMk cId="1703768988" sldId="328"/>
            <ac:spMk id="2" creationId="{00000000-0000-0000-0000-000000000000}"/>
          </ac:spMkLst>
        </pc:spChg>
      </pc:sldChg>
      <pc:sldChg chg="modSp del mod modClrScheme chgLayout">
        <pc:chgData name="Julie Hayward" userId="S::julie.hayward@uwtsd.ac.uk::ca36735c-1641-450a-978e-fa18b6a40d1b" providerId="AD" clId="Web-{B19D6DDD-4F3D-189C-6938-E008ABF02731}" dt="2021-09-20T12:19:12.745" v="86"/>
        <pc:sldMkLst>
          <pc:docMk/>
          <pc:sldMk cId="2698924877" sldId="329"/>
        </pc:sldMkLst>
        <pc:spChg chg="mod ord">
          <ac:chgData name="Julie Hayward" userId="S::julie.hayward@uwtsd.ac.uk::ca36735c-1641-450a-978e-fa18b6a40d1b" providerId="AD" clId="Web-{B19D6DDD-4F3D-189C-6938-E008ABF02731}" dt="2021-09-20T12:09:57.028" v="3"/>
          <ac:spMkLst>
            <pc:docMk/>
            <pc:sldMk cId="2698924877" sldId="329"/>
            <ac:spMk id="2" creationId="{00000000-0000-0000-0000-000000000000}"/>
          </ac:spMkLst>
        </pc:spChg>
        <pc:spChg chg="mod ord">
          <ac:chgData name="Julie Hayward" userId="S::julie.hayward@uwtsd.ac.uk::ca36735c-1641-450a-978e-fa18b6a40d1b" providerId="AD" clId="Web-{B19D6DDD-4F3D-189C-6938-E008ABF02731}" dt="2021-09-20T12:09:57.028" v="3"/>
          <ac:spMkLst>
            <pc:docMk/>
            <pc:sldMk cId="2698924877" sldId="329"/>
            <ac:spMk id="3" creationId="{00000000-0000-0000-0000-000000000000}"/>
          </ac:spMkLst>
        </pc:spChg>
        <pc:spChg chg="mod ord">
          <ac:chgData name="Julie Hayward" userId="S::julie.hayward@uwtsd.ac.uk::ca36735c-1641-450a-978e-fa18b6a40d1b" providerId="AD" clId="Web-{B19D6DDD-4F3D-189C-6938-E008ABF02731}" dt="2021-09-20T12:09:57.028" v="3"/>
          <ac:spMkLst>
            <pc:docMk/>
            <pc:sldMk cId="2698924877" sldId="329"/>
            <ac:spMk id="4" creationId="{00000000-0000-0000-0000-000000000000}"/>
          </ac:spMkLst>
        </pc:spChg>
        <pc:spChg chg="mod ord">
          <ac:chgData name="Julie Hayward" userId="S::julie.hayward@uwtsd.ac.uk::ca36735c-1641-450a-978e-fa18b6a40d1b" providerId="AD" clId="Web-{B19D6DDD-4F3D-189C-6938-E008ABF02731}" dt="2021-09-20T12:09:57.028" v="3"/>
          <ac:spMkLst>
            <pc:docMk/>
            <pc:sldMk cId="2698924877" sldId="329"/>
            <ac:spMk id="5" creationId="{00000000-0000-0000-0000-000000000000}"/>
          </ac:spMkLst>
        </pc:spChg>
      </pc:sldChg>
      <pc:sldChg chg="modSp del mod modClrScheme chgLayout">
        <pc:chgData name="Julie Hayward" userId="S::julie.hayward@uwtsd.ac.uk::ca36735c-1641-450a-978e-fa18b6a40d1b" providerId="AD" clId="Web-{B19D6DDD-4F3D-189C-6938-E008ABF02731}" dt="2021-09-20T12:19:13.261" v="87"/>
        <pc:sldMkLst>
          <pc:docMk/>
          <pc:sldMk cId="1235711042" sldId="330"/>
        </pc:sldMkLst>
        <pc:spChg chg="mod ord">
          <ac:chgData name="Julie Hayward" userId="S::julie.hayward@uwtsd.ac.uk::ca36735c-1641-450a-978e-fa18b6a40d1b" providerId="AD" clId="Web-{B19D6DDD-4F3D-189C-6938-E008ABF02731}" dt="2021-09-20T12:09:57.028" v="3"/>
          <ac:spMkLst>
            <pc:docMk/>
            <pc:sldMk cId="1235711042" sldId="330"/>
            <ac:spMk id="2" creationId="{00000000-0000-0000-0000-000000000000}"/>
          </ac:spMkLst>
        </pc:spChg>
        <pc:spChg chg="mod ord">
          <ac:chgData name="Julie Hayward" userId="S::julie.hayward@uwtsd.ac.uk::ca36735c-1641-450a-978e-fa18b6a40d1b" providerId="AD" clId="Web-{B19D6DDD-4F3D-189C-6938-E008ABF02731}" dt="2021-09-20T12:09:57.028" v="3"/>
          <ac:spMkLst>
            <pc:docMk/>
            <pc:sldMk cId="1235711042" sldId="330"/>
            <ac:spMk id="4" creationId="{00000000-0000-0000-0000-000000000000}"/>
          </ac:spMkLst>
        </pc:spChg>
        <pc:spChg chg="mod ord">
          <ac:chgData name="Julie Hayward" userId="S::julie.hayward@uwtsd.ac.uk::ca36735c-1641-450a-978e-fa18b6a40d1b" providerId="AD" clId="Web-{B19D6DDD-4F3D-189C-6938-E008ABF02731}" dt="2021-09-20T12:09:57.028" v="3"/>
          <ac:spMkLst>
            <pc:docMk/>
            <pc:sldMk cId="1235711042" sldId="330"/>
            <ac:spMk id="5" creationId="{00000000-0000-0000-0000-000000000000}"/>
          </ac:spMkLst>
        </pc:spChg>
      </pc:sldChg>
      <pc:sldChg chg="modSp del mod modClrScheme chgLayout">
        <pc:chgData name="Julie Hayward" userId="S::julie.hayward@uwtsd.ac.uk::ca36735c-1641-450a-978e-fa18b6a40d1b" providerId="AD" clId="Web-{B19D6DDD-4F3D-189C-6938-E008ABF02731}" dt="2021-09-20T12:19:36.980" v="96"/>
        <pc:sldMkLst>
          <pc:docMk/>
          <pc:sldMk cId="2315789206" sldId="331"/>
        </pc:sldMkLst>
        <pc:spChg chg="mod ord">
          <ac:chgData name="Julie Hayward" userId="S::julie.hayward@uwtsd.ac.uk::ca36735c-1641-450a-978e-fa18b6a40d1b" providerId="AD" clId="Web-{B19D6DDD-4F3D-189C-6938-E008ABF02731}" dt="2021-09-20T12:09:57.028" v="3"/>
          <ac:spMkLst>
            <pc:docMk/>
            <pc:sldMk cId="2315789206" sldId="331"/>
            <ac:spMk id="2" creationId="{00000000-0000-0000-0000-000000000000}"/>
          </ac:spMkLst>
        </pc:spChg>
        <pc:spChg chg="mod ord">
          <ac:chgData name="Julie Hayward" userId="S::julie.hayward@uwtsd.ac.uk::ca36735c-1641-450a-978e-fa18b6a40d1b" providerId="AD" clId="Web-{B19D6DDD-4F3D-189C-6938-E008ABF02731}" dt="2021-09-20T12:09:57.028" v="3"/>
          <ac:spMkLst>
            <pc:docMk/>
            <pc:sldMk cId="2315789206" sldId="331"/>
            <ac:spMk id="57346" creationId="{00000000-0000-0000-0000-000000000000}"/>
          </ac:spMkLst>
        </pc:spChg>
        <pc:graphicFrameChg chg="mod ord">
          <ac:chgData name="Julie Hayward" userId="S::julie.hayward@uwtsd.ac.uk::ca36735c-1641-450a-978e-fa18b6a40d1b" providerId="AD" clId="Web-{B19D6DDD-4F3D-189C-6938-E008ABF02731}" dt="2021-09-20T12:09:57.028" v="3"/>
          <ac:graphicFrameMkLst>
            <pc:docMk/>
            <pc:sldMk cId="2315789206" sldId="331"/>
            <ac:graphicFrameMk id="7" creationId="{00000000-0000-0000-0000-000000000000}"/>
          </ac:graphicFrameMkLst>
        </pc:graphicFrameChg>
      </pc:sldChg>
      <pc:sldChg chg="modSp del mod modClrScheme chgLayout">
        <pc:chgData name="Julie Hayward" userId="S::julie.hayward@uwtsd.ac.uk::ca36735c-1641-450a-978e-fa18b6a40d1b" providerId="AD" clId="Web-{B19D6DDD-4F3D-189C-6938-E008ABF02731}" dt="2021-09-20T12:19:15.933" v="88"/>
        <pc:sldMkLst>
          <pc:docMk/>
          <pc:sldMk cId="2186251522" sldId="333"/>
        </pc:sldMkLst>
        <pc:spChg chg="mod ord">
          <ac:chgData name="Julie Hayward" userId="S::julie.hayward@uwtsd.ac.uk::ca36735c-1641-450a-978e-fa18b6a40d1b" providerId="AD" clId="Web-{B19D6DDD-4F3D-189C-6938-E008ABF02731}" dt="2021-09-20T12:09:57.028" v="3"/>
          <ac:spMkLst>
            <pc:docMk/>
            <pc:sldMk cId="2186251522" sldId="333"/>
            <ac:spMk id="4" creationId="{00000000-0000-0000-0000-000000000000}"/>
          </ac:spMkLst>
        </pc:spChg>
        <pc:spChg chg="mod ord">
          <ac:chgData name="Julie Hayward" userId="S::julie.hayward@uwtsd.ac.uk::ca36735c-1641-450a-978e-fa18b6a40d1b" providerId="AD" clId="Web-{B19D6DDD-4F3D-189C-6938-E008ABF02731}" dt="2021-09-20T12:09:57.028" v="3"/>
          <ac:spMkLst>
            <pc:docMk/>
            <pc:sldMk cId="2186251522" sldId="333"/>
            <ac:spMk id="5" creationId="{00000000-0000-0000-0000-000000000000}"/>
          </ac:spMkLst>
        </pc:spChg>
        <pc:spChg chg="mod ord">
          <ac:chgData name="Julie Hayward" userId="S::julie.hayward@uwtsd.ac.uk::ca36735c-1641-450a-978e-fa18b6a40d1b" providerId="AD" clId="Web-{B19D6DDD-4F3D-189C-6938-E008ABF02731}" dt="2021-09-20T12:09:57.028" v="3"/>
          <ac:spMkLst>
            <pc:docMk/>
            <pc:sldMk cId="2186251522" sldId="333"/>
            <ac:spMk id="6" creationId="{00000000-0000-0000-0000-000000000000}"/>
          </ac:spMkLst>
        </pc:spChg>
        <pc:spChg chg="mod ord">
          <ac:chgData name="Julie Hayward" userId="S::julie.hayward@uwtsd.ac.uk::ca36735c-1641-450a-978e-fa18b6a40d1b" providerId="AD" clId="Web-{B19D6DDD-4F3D-189C-6938-E008ABF02731}" dt="2021-09-20T12:09:57.028" v="3"/>
          <ac:spMkLst>
            <pc:docMk/>
            <pc:sldMk cId="2186251522" sldId="333"/>
            <ac:spMk id="7" creationId="{00000000-0000-0000-0000-000000000000}"/>
          </ac:spMkLst>
        </pc:spChg>
      </pc:sldChg>
      <pc:sldChg chg="del mod modClrScheme chgLayout">
        <pc:chgData name="Julie Hayward" userId="S::julie.hayward@uwtsd.ac.uk::ca36735c-1641-450a-978e-fa18b6a40d1b" providerId="AD" clId="Web-{B19D6DDD-4F3D-189C-6938-E008ABF02731}" dt="2021-09-20T12:19:22.574" v="89"/>
        <pc:sldMkLst>
          <pc:docMk/>
          <pc:sldMk cId="3391207561" sldId="334"/>
        </pc:sldMkLst>
      </pc:sldChg>
      <pc:sldChg chg="modSp del mod modClrScheme chgLayout">
        <pc:chgData name="Julie Hayward" userId="S::julie.hayward@uwtsd.ac.uk::ca36735c-1641-450a-978e-fa18b6a40d1b" providerId="AD" clId="Web-{B19D6DDD-4F3D-189C-6938-E008ABF02731}" dt="2021-09-20T12:19:32.277" v="94"/>
        <pc:sldMkLst>
          <pc:docMk/>
          <pc:sldMk cId="1190400359" sldId="336"/>
        </pc:sldMkLst>
        <pc:spChg chg="mod ord">
          <ac:chgData name="Julie Hayward" userId="S::julie.hayward@uwtsd.ac.uk::ca36735c-1641-450a-978e-fa18b6a40d1b" providerId="AD" clId="Web-{B19D6DDD-4F3D-189C-6938-E008ABF02731}" dt="2021-09-20T12:09:57.028" v="3"/>
          <ac:spMkLst>
            <pc:docMk/>
            <pc:sldMk cId="1190400359" sldId="336"/>
            <ac:spMk id="2" creationId="{00000000-0000-0000-0000-000000000000}"/>
          </ac:spMkLst>
        </pc:spChg>
        <pc:spChg chg="mod ord">
          <ac:chgData name="Julie Hayward" userId="S::julie.hayward@uwtsd.ac.uk::ca36735c-1641-450a-978e-fa18b6a40d1b" providerId="AD" clId="Web-{B19D6DDD-4F3D-189C-6938-E008ABF02731}" dt="2021-09-20T12:09:57.028" v="3"/>
          <ac:spMkLst>
            <pc:docMk/>
            <pc:sldMk cId="1190400359" sldId="336"/>
            <ac:spMk id="3" creationId="{00000000-0000-0000-0000-000000000000}"/>
          </ac:spMkLst>
        </pc:spChg>
      </pc:sldChg>
      <pc:sldChg chg="modSp mod modClrScheme chgLayout">
        <pc:chgData name="Julie Hayward" userId="S::julie.hayward@uwtsd.ac.uk::ca36735c-1641-450a-978e-fa18b6a40d1b" providerId="AD" clId="Web-{B19D6DDD-4F3D-189C-6938-E008ABF02731}" dt="2021-09-20T12:09:57.028" v="3"/>
        <pc:sldMkLst>
          <pc:docMk/>
          <pc:sldMk cId="1298113627" sldId="338"/>
        </pc:sldMkLst>
        <pc:spChg chg="mod ord">
          <ac:chgData name="Julie Hayward" userId="S::julie.hayward@uwtsd.ac.uk::ca36735c-1641-450a-978e-fa18b6a40d1b" providerId="AD" clId="Web-{B19D6DDD-4F3D-189C-6938-E008ABF02731}" dt="2021-09-20T12:09:57.028" v="3"/>
          <ac:spMkLst>
            <pc:docMk/>
            <pc:sldMk cId="1298113627" sldId="338"/>
            <ac:spMk id="4" creationId="{00000000-0000-0000-0000-000000000000}"/>
          </ac:spMkLst>
        </pc:spChg>
        <pc:spChg chg="mod ord">
          <ac:chgData name="Julie Hayward" userId="S::julie.hayward@uwtsd.ac.uk::ca36735c-1641-450a-978e-fa18b6a40d1b" providerId="AD" clId="Web-{B19D6DDD-4F3D-189C-6938-E008ABF02731}" dt="2021-09-20T12:09:57.028" v="3"/>
          <ac:spMkLst>
            <pc:docMk/>
            <pc:sldMk cId="1298113627" sldId="338"/>
            <ac:spMk id="7171" creationId="{00000000-0000-0000-0000-000000000000}"/>
          </ac:spMkLst>
        </pc:spChg>
        <pc:spChg chg="mod ord">
          <ac:chgData name="Julie Hayward" userId="S::julie.hayward@uwtsd.ac.uk::ca36735c-1641-450a-978e-fa18b6a40d1b" providerId="AD" clId="Web-{B19D6DDD-4F3D-189C-6938-E008ABF02731}" dt="2021-09-20T12:09:57.028" v="3"/>
          <ac:spMkLst>
            <pc:docMk/>
            <pc:sldMk cId="1298113627" sldId="338"/>
            <ac:spMk id="15362" creationId="{00000000-0000-0000-0000-000000000000}"/>
          </ac:spMkLst>
        </pc:spChg>
      </pc:sldChg>
      <pc:sldChg chg="modSp mod modClrScheme chgLayout">
        <pc:chgData name="Julie Hayward" userId="S::julie.hayward@uwtsd.ac.uk::ca36735c-1641-450a-978e-fa18b6a40d1b" providerId="AD" clId="Web-{B19D6DDD-4F3D-189C-6938-E008ABF02731}" dt="2021-09-20T12:09:57.028" v="3"/>
        <pc:sldMkLst>
          <pc:docMk/>
          <pc:sldMk cId="1094429434" sldId="340"/>
        </pc:sldMkLst>
        <pc:spChg chg="mod ord">
          <ac:chgData name="Julie Hayward" userId="S::julie.hayward@uwtsd.ac.uk::ca36735c-1641-450a-978e-fa18b6a40d1b" providerId="AD" clId="Web-{B19D6DDD-4F3D-189C-6938-E008ABF02731}" dt="2021-09-20T12:09:57.028" v="3"/>
          <ac:spMkLst>
            <pc:docMk/>
            <pc:sldMk cId="1094429434" sldId="340"/>
            <ac:spMk id="16386" creationId="{00000000-0000-0000-0000-000000000000}"/>
          </ac:spMkLst>
        </pc:spChg>
        <pc:spChg chg="mod ord">
          <ac:chgData name="Julie Hayward" userId="S::julie.hayward@uwtsd.ac.uk::ca36735c-1641-450a-978e-fa18b6a40d1b" providerId="AD" clId="Web-{B19D6DDD-4F3D-189C-6938-E008ABF02731}" dt="2021-09-20T12:09:57.028" v="3"/>
          <ac:spMkLst>
            <pc:docMk/>
            <pc:sldMk cId="1094429434" sldId="340"/>
            <ac:spMk id="16387" creationId="{00000000-0000-0000-0000-000000000000}"/>
          </ac:spMkLst>
        </pc:spChg>
      </pc:sldChg>
      <pc:sldChg chg="modSp del mod modClrScheme chgLayout">
        <pc:chgData name="Julie Hayward" userId="S::julie.hayward@uwtsd.ac.uk::ca36735c-1641-450a-978e-fa18b6a40d1b" providerId="AD" clId="Web-{B19D6DDD-4F3D-189C-6938-E008ABF02731}" dt="2021-09-20T12:19:33.527" v="95"/>
        <pc:sldMkLst>
          <pc:docMk/>
          <pc:sldMk cId="3767863635" sldId="341"/>
        </pc:sldMkLst>
        <pc:spChg chg="mod ord">
          <ac:chgData name="Julie Hayward" userId="S::julie.hayward@uwtsd.ac.uk::ca36735c-1641-450a-978e-fa18b6a40d1b" providerId="AD" clId="Web-{B19D6DDD-4F3D-189C-6938-E008ABF02731}" dt="2021-09-20T12:09:57.028" v="3"/>
          <ac:spMkLst>
            <pc:docMk/>
            <pc:sldMk cId="3767863635" sldId="341"/>
            <ac:spMk id="4" creationId="{00000000-0000-0000-0000-000000000000}"/>
          </ac:spMkLst>
        </pc:spChg>
        <pc:spChg chg="mod ord">
          <ac:chgData name="Julie Hayward" userId="S::julie.hayward@uwtsd.ac.uk::ca36735c-1641-450a-978e-fa18b6a40d1b" providerId="AD" clId="Web-{B19D6DDD-4F3D-189C-6938-E008ABF02731}" dt="2021-09-20T12:09:57.028" v="3"/>
          <ac:spMkLst>
            <pc:docMk/>
            <pc:sldMk cId="3767863635" sldId="341"/>
            <ac:spMk id="5" creationId="{00000000-0000-0000-0000-000000000000}"/>
          </ac:spMkLst>
        </pc:spChg>
        <pc:spChg chg="mod ord">
          <ac:chgData name="Julie Hayward" userId="S::julie.hayward@uwtsd.ac.uk::ca36735c-1641-450a-978e-fa18b6a40d1b" providerId="AD" clId="Web-{B19D6DDD-4F3D-189C-6938-E008ABF02731}" dt="2021-09-20T12:09:57.028" v="3"/>
          <ac:spMkLst>
            <pc:docMk/>
            <pc:sldMk cId="3767863635" sldId="341"/>
            <ac:spMk id="6" creationId="{00000000-0000-0000-0000-000000000000}"/>
          </ac:spMkLst>
        </pc:spChg>
        <pc:spChg chg="mod ord">
          <ac:chgData name="Julie Hayward" userId="S::julie.hayward@uwtsd.ac.uk::ca36735c-1641-450a-978e-fa18b6a40d1b" providerId="AD" clId="Web-{B19D6DDD-4F3D-189C-6938-E008ABF02731}" dt="2021-09-20T12:09:57.028" v="3"/>
          <ac:spMkLst>
            <pc:docMk/>
            <pc:sldMk cId="3767863635" sldId="341"/>
            <ac:spMk id="7" creationId="{00000000-0000-0000-0000-000000000000}"/>
          </ac:spMkLst>
        </pc:spChg>
      </pc:sldChg>
      <pc:sldChg chg="modSp del mod modClrScheme chgLayout">
        <pc:chgData name="Julie Hayward" userId="S::julie.hayward@uwtsd.ac.uk::ca36735c-1641-450a-978e-fa18b6a40d1b" providerId="AD" clId="Web-{B19D6DDD-4F3D-189C-6938-E008ABF02731}" dt="2021-09-20T12:19:09.245" v="83"/>
        <pc:sldMkLst>
          <pc:docMk/>
          <pc:sldMk cId="788079776" sldId="342"/>
        </pc:sldMkLst>
        <pc:spChg chg="mod ord">
          <ac:chgData name="Julie Hayward" userId="S::julie.hayward@uwtsd.ac.uk::ca36735c-1641-450a-978e-fa18b6a40d1b" providerId="AD" clId="Web-{B19D6DDD-4F3D-189C-6938-E008ABF02731}" dt="2021-09-20T12:09:57.028" v="3"/>
          <ac:spMkLst>
            <pc:docMk/>
            <pc:sldMk cId="788079776" sldId="342"/>
            <ac:spMk id="4" creationId="{00000000-0000-0000-0000-000000000000}"/>
          </ac:spMkLst>
        </pc:spChg>
      </pc:sldChg>
      <pc:sldChg chg="modSp del mod modClrScheme chgLayout">
        <pc:chgData name="Julie Hayward" userId="S::julie.hayward@uwtsd.ac.uk::ca36735c-1641-450a-978e-fa18b6a40d1b" providerId="AD" clId="Web-{B19D6DDD-4F3D-189C-6938-E008ABF02731}" dt="2021-09-20T12:18:27.760" v="82"/>
        <pc:sldMkLst>
          <pc:docMk/>
          <pc:sldMk cId="3857872700" sldId="343"/>
        </pc:sldMkLst>
        <pc:spChg chg="mod ord">
          <ac:chgData name="Julie Hayward" userId="S::julie.hayward@uwtsd.ac.uk::ca36735c-1641-450a-978e-fa18b6a40d1b" providerId="AD" clId="Web-{B19D6DDD-4F3D-189C-6938-E008ABF02731}" dt="2021-09-20T12:09:57.028" v="3"/>
          <ac:spMkLst>
            <pc:docMk/>
            <pc:sldMk cId="3857872700" sldId="343"/>
            <ac:spMk id="4" creationId="{00000000-0000-0000-0000-000000000000}"/>
          </ac:spMkLst>
        </pc:spChg>
      </pc:sldChg>
      <pc:sldChg chg="modSp del mod modClrScheme chgLayout">
        <pc:chgData name="Julie Hayward" userId="S::julie.hayward@uwtsd.ac.uk::ca36735c-1641-450a-978e-fa18b6a40d1b" providerId="AD" clId="Web-{B19D6DDD-4F3D-189C-6938-E008ABF02731}" dt="2021-09-20T12:19:26.418" v="90"/>
        <pc:sldMkLst>
          <pc:docMk/>
          <pc:sldMk cId="2456303156" sldId="344"/>
        </pc:sldMkLst>
        <pc:spChg chg="mod ord">
          <ac:chgData name="Julie Hayward" userId="S::julie.hayward@uwtsd.ac.uk::ca36735c-1641-450a-978e-fa18b6a40d1b" providerId="AD" clId="Web-{B19D6DDD-4F3D-189C-6938-E008ABF02731}" dt="2021-09-20T12:09:57.028" v="3"/>
          <ac:spMkLst>
            <pc:docMk/>
            <pc:sldMk cId="2456303156" sldId="344"/>
            <ac:spMk id="3" creationId="{00000000-0000-0000-0000-000000000000}"/>
          </ac:spMkLst>
        </pc:spChg>
        <pc:spChg chg="mod ord">
          <ac:chgData name="Julie Hayward" userId="S::julie.hayward@uwtsd.ac.uk::ca36735c-1641-450a-978e-fa18b6a40d1b" providerId="AD" clId="Web-{B19D6DDD-4F3D-189C-6938-E008ABF02731}" dt="2021-09-20T12:09:57.028" v="3"/>
          <ac:spMkLst>
            <pc:docMk/>
            <pc:sldMk cId="2456303156" sldId="344"/>
            <ac:spMk id="4" creationId="{00000000-0000-0000-0000-000000000000}"/>
          </ac:spMkLst>
        </pc:spChg>
        <pc:spChg chg="mod ord">
          <ac:chgData name="Julie Hayward" userId="S::julie.hayward@uwtsd.ac.uk::ca36735c-1641-450a-978e-fa18b6a40d1b" providerId="AD" clId="Web-{B19D6DDD-4F3D-189C-6938-E008ABF02731}" dt="2021-09-20T12:09:57.028" v="3"/>
          <ac:spMkLst>
            <pc:docMk/>
            <pc:sldMk cId="2456303156" sldId="344"/>
            <ac:spMk id="6" creationId="{00000000-0000-0000-0000-000000000000}"/>
          </ac:spMkLst>
        </pc:spChg>
      </pc:sldChg>
      <pc:sldChg chg="modSp del mod modClrScheme chgLayout">
        <pc:chgData name="Julie Hayward" userId="S::julie.hayward@uwtsd.ac.uk::ca36735c-1641-450a-978e-fa18b6a40d1b" providerId="AD" clId="Web-{B19D6DDD-4F3D-189C-6938-E008ABF02731}" dt="2021-09-20T12:18:15.057" v="77"/>
        <pc:sldMkLst>
          <pc:docMk/>
          <pc:sldMk cId="3376992764" sldId="345"/>
        </pc:sldMkLst>
        <pc:spChg chg="mod ord">
          <ac:chgData name="Julie Hayward" userId="S::julie.hayward@uwtsd.ac.uk::ca36735c-1641-450a-978e-fa18b6a40d1b" providerId="AD" clId="Web-{B19D6DDD-4F3D-189C-6938-E008ABF02731}" dt="2021-09-20T12:09:57.028" v="3"/>
          <ac:spMkLst>
            <pc:docMk/>
            <pc:sldMk cId="3376992764" sldId="345"/>
            <ac:spMk id="3" creationId="{00000000-0000-0000-0000-000000000000}"/>
          </ac:spMkLst>
        </pc:spChg>
        <pc:spChg chg="mod ord">
          <ac:chgData name="Julie Hayward" userId="S::julie.hayward@uwtsd.ac.uk::ca36735c-1641-450a-978e-fa18b6a40d1b" providerId="AD" clId="Web-{B19D6DDD-4F3D-189C-6938-E008ABF02731}" dt="2021-09-20T12:09:57.028" v="3"/>
          <ac:spMkLst>
            <pc:docMk/>
            <pc:sldMk cId="3376992764" sldId="345"/>
            <ac:spMk id="7171" creationId="{00000000-0000-0000-0000-000000000000}"/>
          </ac:spMkLst>
        </pc:spChg>
        <pc:spChg chg="mod ord">
          <ac:chgData name="Julie Hayward" userId="S::julie.hayward@uwtsd.ac.uk::ca36735c-1641-450a-978e-fa18b6a40d1b" providerId="AD" clId="Web-{B19D6DDD-4F3D-189C-6938-E008ABF02731}" dt="2021-09-20T12:09:57.028" v="3"/>
          <ac:spMkLst>
            <pc:docMk/>
            <pc:sldMk cId="3376992764" sldId="345"/>
            <ac:spMk id="15362" creationId="{00000000-0000-0000-0000-000000000000}"/>
          </ac:spMkLst>
        </pc:spChg>
      </pc:sldChg>
      <pc:sldMasterChg chg="add del addSldLayout delSldLayout">
        <pc:chgData name="Julie Hayward" userId="S::julie.hayward@uwtsd.ac.uk::ca36735c-1641-450a-978e-fa18b6a40d1b" providerId="AD" clId="Web-{B19D6DDD-4F3D-189C-6938-E008ABF02731}" dt="2021-09-20T12:09:57.028" v="3"/>
        <pc:sldMasterMkLst>
          <pc:docMk/>
          <pc:sldMasterMk cId="637017333" sldId="2147483648"/>
        </pc:sldMasterMkLst>
        <pc:sldLayoutChg chg="add del">
          <pc:chgData name="Julie Hayward" userId="S::julie.hayward@uwtsd.ac.uk::ca36735c-1641-450a-978e-fa18b6a40d1b" providerId="AD" clId="Web-{B19D6DDD-4F3D-189C-6938-E008ABF02731}" dt="2021-09-20T12:09:57.028" v="3"/>
          <pc:sldLayoutMkLst>
            <pc:docMk/>
            <pc:sldMasterMk cId="637017333" sldId="2147483648"/>
            <pc:sldLayoutMk cId="75880645" sldId="2147483649"/>
          </pc:sldLayoutMkLst>
        </pc:sldLayoutChg>
        <pc:sldLayoutChg chg="add del">
          <pc:chgData name="Julie Hayward" userId="S::julie.hayward@uwtsd.ac.uk::ca36735c-1641-450a-978e-fa18b6a40d1b" providerId="AD" clId="Web-{B19D6DDD-4F3D-189C-6938-E008ABF02731}" dt="2021-09-20T12:09:57.028" v="3"/>
          <pc:sldLayoutMkLst>
            <pc:docMk/>
            <pc:sldMasterMk cId="637017333" sldId="2147483648"/>
            <pc:sldLayoutMk cId="1861903015" sldId="2147483650"/>
          </pc:sldLayoutMkLst>
        </pc:sldLayoutChg>
        <pc:sldLayoutChg chg="add del">
          <pc:chgData name="Julie Hayward" userId="S::julie.hayward@uwtsd.ac.uk::ca36735c-1641-450a-978e-fa18b6a40d1b" providerId="AD" clId="Web-{B19D6DDD-4F3D-189C-6938-E008ABF02731}" dt="2021-09-20T12:09:57.028" v="3"/>
          <pc:sldLayoutMkLst>
            <pc:docMk/>
            <pc:sldMasterMk cId="637017333" sldId="2147483648"/>
            <pc:sldLayoutMk cId="2181350662" sldId="2147483651"/>
          </pc:sldLayoutMkLst>
        </pc:sldLayoutChg>
        <pc:sldLayoutChg chg="add del">
          <pc:chgData name="Julie Hayward" userId="S::julie.hayward@uwtsd.ac.uk::ca36735c-1641-450a-978e-fa18b6a40d1b" providerId="AD" clId="Web-{B19D6DDD-4F3D-189C-6938-E008ABF02731}" dt="2021-09-20T12:09:57.028" v="3"/>
          <pc:sldLayoutMkLst>
            <pc:docMk/>
            <pc:sldMasterMk cId="637017333" sldId="2147483648"/>
            <pc:sldLayoutMk cId="2408740811" sldId="2147483652"/>
          </pc:sldLayoutMkLst>
        </pc:sldLayoutChg>
        <pc:sldLayoutChg chg="add del">
          <pc:chgData name="Julie Hayward" userId="S::julie.hayward@uwtsd.ac.uk::ca36735c-1641-450a-978e-fa18b6a40d1b" providerId="AD" clId="Web-{B19D6DDD-4F3D-189C-6938-E008ABF02731}" dt="2021-09-20T12:09:57.028" v="3"/>
          <pc:sldLayoutMkLst>
            <pc:docMk/>
            <pc:sldMasterMk cId="637017333" sldId="2147483648"/>
            <pc:sldLayoutMk cId="3044404830" sldId="2147483653"/>
          </pc:sldLayoutMkLst>
        </pc:sldLayoutChg>
        <pc:sldLayoutChg chg="add del">
          <pc:chgData name="Julie Hayward" userId="S::julie.hayward@uwtsd.ac.uk::ca36735c-1641-450a-978e-fa18b6a40d1b" providerId="AD" clId="Web-{B19D6DDD-4F3D-189C-6938-E008ABF02731}" dt="2021-09-20T12:09:57.028" v="3"/>
          <pc:sldLayoutMkLst>
            <pc:docMk/>
            <pc:sldMasterMk cId="637017333" sldId="2147483648"/>
            <pc:sldLayoutMk cId="1293505104" sldId="2147483654"/>
          </pc:sldLayoutMkLst>
        </pc:sldLayoutChg>
        <pc:sldLayoutChg chg="add del">
          <pc:chgData name="Julie Hayward" userId="S::julie.hayward@uwtsd.ac.uk::ca36735c-1641-450a-978e-fa18b6a40d1b" providerId="AD" clId="Web-{B19D6DDD-4F3D-189C-6938-E008ABF02731}" dt="2021-09-20T12:09:57.028" v="3"/>
          <pc:sldLayoutMkLst>
            <pc:docMk/>
            <pc:sldMasterMk cId="637017333" sldId="2147483648"/>
            <pc:sldLayoutMk cId="231099650" sldId="2147483655"/>
          </pc:sldLayoutMkLst>
        </pc:sldLayoutChg>
        <pc:sldLayoutChg chg="add del">
          <pc:chgData name="Julie Hayward" userId="S::julie.hayward@uwtsd.ac.uk::ca36735c-1641-450a-978e-fa18b6a40d1b" providerId="AD" clId="Web-{B19D6DDD-4F3D-189C-6938-E008ABF02731}" dt="2021-09-20T12:09:57.028" v="3"/>
          <pc:sldLayoutMkLst>
            <pc:docMk/>
            <pc:sldMasterMk cId="637017333" sldId="2147483648"/>
            <pc:sldLayoutMk cId="2403223369" sldId="2147483656"/>
          </pc:sldLayoutMkLst>
        </pc:sldLayoutChg>
        <pc:sldLayoutChg chg="add del">
          <pc:chgData name="Julie Hayward" userId="S::julie.hayward@uwtsd.ac.uk::ca36735c-1641-450a-978e-fa18b6a40d1b" providerId="AD" clId="Web-{B19D6DDD-4F3D-189C-6938-E008ABF02731}" dt="2021-09-20T12:09:57.028" v="3"/>
          <pc:sldLayoutMkLst>
            <pc:docMk/>
            <pc:sldMasterMk cId="637017333" sldId="2147483648"/>
            <pc:sldLayoutMk cId="2536763344" sldId="2147483657"/>
          </pc:sldLayoutMkLst>
        </pc:sldLayoutChg>
        <pc:sldLayoutChg chg="add del">
          <pc:chgData name="Julie Hayward" userId="S::julie.hayward@uwtsd.ac.uk::ca36735c-1641-450a-978e-fa18b6a40d1b" providerId="AD" clId="Web-{B19D6DDD-4F3D-189C-6938-E008ABF02731}" dt="2021-09-20T12:09:57.028" v="3"/>
          <pc:sldLayoutMkLst>
            <pc:docMk/>
            <pc:sldMasterMk cId="637017333" sldId="2147483648"/>
            <pc:sldLayoutMk cId="2885291963" sldId="2147483658"/>
          </pc:sldLayoutMkLst>
        </pc:sldLayoutChg>
        <pc:sldLayoutChg chg="add del">
          <pc:chgData name="Julie Hayward" userId="S::julie.hayward@uwtsd.ac.uk::ca36735c-1641-450a-978e-fa18b6a40d1b" providerId="AD" clId="Web-{B19D6DDD-4F3D-189C-6938-E008ABF02731}" dt="2021-09-20T12:09:57.028" v="3"/>
          <pc:sldLayoutMkLst>
            <pc:docMk/>
            <pc:sldMasterMk cId="637017333" sldId="2147483648"/>
            <pc:sldLayoutMk cId="2691687140" sldId="2147483659"/>
          </pc:sldLayoutMkLst>
        </pc:sldLayoutChg>
        <pc:sldLayoutChg chg="add del">
          <pc:chgData name="Julie Hayward" userId="S::julie.hayward@uwtsd.ac.uk::ca36735c-1641-450a-978e-fa18b6a40d1b" providerId="AD" clId="Web-{B19D6DDD-4F3D-189C-6938-E008ABF02731}" dt="2021-09-20T12:09:57.028" v="3"/>
          <pc:sldLayoutMkLst>
            <pc:docMk/>
            <pc:sldMasterMk cId="637017333" sldId="2147483648"/>
            <pc:sldLayoutMk cId="2150256573" sldId="2147483661"/>
          </pc:sldLayoutMkLst>
        </pc:sldLayoutChg>
        <pc:sldLayoutChg chg="add del">
          <pc:chgData name="Julie Hayward" userId="S::julie.hayward@uwtsd.ac.uk::ca36735c-1641-450a-978e-fa18b6a40d1b" providerId="AD" clId="Web-{B19D6DDD-4F3D-189C-6938-E008ABF02731}" dt="2021-09-20T12:09:57.028" v="3"/>
          <pc:sldLayoutMkLst>
            <pc:docMk/>
            <pc:sldMasterMk cId="637017333" sldId="2147483648"/>
            <pc:sldLayoutMk cId="917723627" sldId="2147483662"/>
          </pc:sldLayoutMkLst>
        </pc:sldLayoutChg>
      </pc:sldMasterChg>
      <pc:sldMasterChg chg="add del addSldLayout delSldLayout modSldLayout">
        <pc:chgData name="Julie Hayward" userId="S::julie.hayward@uwtsd.ac.uk::ca36735c-1641-450a-978e-fa18b6a40d1b" providerId="AD" clId="Web-{B19D6DDD-4F3D-189C-6938-E008ABF02731}" dt="2021-09-20T12:09:57.028" v="3"/>
        <pc:sldMasterMkLst>
          <pc:docMk/>
          <pc:sldMasterMk cId="2490673277" sldId="2147483663"/>
        </pc:sldMasterMkLst>
        <pc:sldLayoutChg chg="add del mod replId">
          <pc:chgData name="Julie Hayward" userId="S::julie.hayward@uwtsd.ac.uk::ca36735c-1641-450a-978e-fa18b6a40d1b" providerId="AD" clId="Web-{B19D6DDD-4F3D-189C-6938-E008ABF02731}" dt="2021-09-20T12:09:57.028" v="3"/>
          <pc:sldLayoutMkLst>
            <pc:docMk/>
            <pc:sldMasterMk cId="2490673277" sldId="2147483663"/>
            <pc:sldLayoutMk cId="633180270" sldId="2147483664"/>
          </pc:sldLayoutMkLst>
        </pc:sldLayoutChg>
        <pc:sldLayoutChg chg="add del mod replId">
          <pc:chgData name="Julie Hayward" userId="S::julie.hayward@uwtsd.ac.uk::ca36735c-1641-450a-978e-fa18b6a40d1b" providerId="AD" clId="Web-{B19D6DDD-4F3D-189C-6938-E008ABF02731}" dt="2021-09-20T12:09:57.028" v="3"/>
          <pc:sldLayoutMkLst>
            <pc:docMk/>
            <pc:sldMasterMk cId="2490673277" sldId="2147483663"/>
            <pc:sldLayoutMk cId="2524979688" sldId="2147483665"/>
          </pc:sldLayoutMkLst>
        </pc:sldLayoutChg>
        <pc:sldLayoutChg chg="add del mod replId">
          <pc:chgData name="Julie Hayward" userId="S::julie.hayward@uwtsd.ac.uk::ca36735c-1641-450a-978e-fa18b6a40d1b" providerId="AD" clId="Web-{B19D6DDD-4F3D-189C-6938-E008ABF02731}" dt="2021-09-20T12:09:57.028" v="3"/>
          <pc:sldLayoutMkLst>
            <pc:docMk/>
            <pc:sldMasterMk cId="2490673277" sldId="2147483663"/>
            <pc:sldLayoutMk cId="1539494628" sldId="2147483666"/>
          </pc:sldLayoutMkLst>
        </pc:sldLayoutChg>
        <pc:sldLayoutChg chg="add del mod replId">
          <pc:chgData name="Julie Hayward" userId="S::julie.hayward@uwtsd.ac.uk::ca36735c-1641-450a-978e-fa18b6a40d1b" providerId="AD" clId="Web-{B19D6DDD-4F3D-189C-6938-E008ABF02731}" dt="2021-09-20T12:09:57.028" v="3"/>
          <pc:sldLayoutMkLst>
            <pc:docMk/>
            <pc:sldMasterMk cId="2490673277" sldId="2147483663"/>
            <pc:sldLayoutMk cId="968478201" sldId="2147483667"/>
          </pc:sldLayoutMkLst>
        </pc:sldLayoutChg>
        <pc:sldLayoutChg chg="add del mod replId">
          <pc:chgData name="Julie Hayward" userId="S::julie.hayward@uwtsd.ac.uk::ca36735c-1641-450a-978e-fa18b6a40d1b" providerId="AD" clId="Web-{B19D6DDD-4F3D-189C-6938-E008ABF02731}" dt="2021-09-20T12:09:57.028" v="3"/>
          <pc:sldLayoutMkLst>
            <pc:docMk/>
            <pc:sldMasterMk cId="2490673277" sldId="2147483663"/>
            <pc:sldLayoutMk cId="1570420979" sldId="2147483668"/>
          </pc:sldLayoutMkLst>
        </pc:sldLayoutChg>
        <pc:sldLayoutChg chg="add del mod replId">
          <pc:chgData name="Julie Hayward" userId="S::julie.hayward@uwtsd.ac.uk::ca36735c-1641-450a-978e-fa18b6a40d1b" providerId="AD" clId="Web-{B19D6DDD-4F3D-189C-6938-E008ABF02731}" dt="2021-09-20T12:09:57.028" v="3"/>
          <pc:sldLayoutMkLst>
            <pc:docMk/>
            <pc:sldMasterMk cId="2490673277" sldId="2147483663"/>
            <pc:sldLayoutMk cId="307576291" sldId="2147483669"/>
          </pc:sldLayoutMkLst>
        </pc:sldLayoutChg>
        <pc:sldLayoutChg chg="add del mod replId">
          <pc:chgData name="Julie Hayward" userId="S::julie.hayward@uwtsd.ac.uk::ca36735c-1641-450a-978e-fa18b6a40d1b" providerId="AD" clId="Web-{B19D6DDD-4F3D-189C-6938-E008ABF02731}" dt="2021-09-20T12:09:57.028" v="3"/>
          <pc:sldLayoutMkLst>
            <pc:docMk/>
            <pc:sldMasterMk cId="2490673277" sldId="2147483663"/>
            <pc:sldLayoutMk cId="159771394" sldId="2147483670"/>
          </pc:sldLayoutMkLst>
        </pc:sldLayoutChg>
        <pc:sldLayoutChg chg="add del mod replId">
          <pc:chgData name="Julie Hayward" userId="S::julie.hayward@uwtsd.ac.uk::ca36735c-1641-450a-978e-fa18b6a40d1b" providerId="AD" clId="Web-{B19D6DDD-4F3D-189C-6938-E008ABF02731}" dt="2021-09-20T12:09:57.028" v="3"/>
          <pc:sldLayoutMkLst>
            <pc:docMk/>
            <pc:sldMasterMk cId="2490673277" sldId="2147483663"/>
            <pc:sldLayoutMk cId="3428373595" sldId="2147483671"/>
          </pc:sldLayoutMkLst>
        </pc:sldLayoutChg>
        <pc:sldLayoutChg chg="add del mod replId">
          <pc:chgData name="Julie Hayward" userId="S::julie.hayward@uwtsd.ac.uk::ca36735c-1641-450a-978e-fa18b6a40d1b" providerId="AD" clId="Web-{B19D6DDD-4F3D-189C-6938-E008ABF02731}" dt="2021-09-20T12:09:57.028" v="3"/>
          <pc:sldLayoutMkLst>
            <pc:docMk/>
            <pc:sldMasterMk cId="2490673277" sldId="2147483663"/>
            <pc:sldLayoutMk cId="4004098661" sldId="2147483672"/>
          </pc:sldLayoutMkLst>
        </pc:sldLayoutChg>
        <pc:sldLayoutChg chg="add del mod replId">
          <pc:chgData name="Julie Hayward" userId="S::julie.hayward@uwtsd.ac.uk::ca36735c-1641-450a-978e-fa18b6a40d1b" providerId="AD" clId="Web-{B19D6DDD-4F3D-189C-6938-E008ABF02731}" dt="2021-09-20T12:09:57.028" v="3"/>
          <pc:sldLayoutMkLst>
            <pc:docMk/>
            <pc:sldMasterMk cId="2490673277" sldId="2147483663"/>
            <pc:sldLayoutMk cId="152641896" sldId="2147483673"/>
          </pc:sldLayoutMkLst>
        </pc:sldLayoutChg>
        <pc:sldLayoutChg chg="add del mod replId">
          <pc:chgData name="Julie Hayward" userId="S::julie.hayward@uwtsd.ac.uk::ca36735c-1641-450a-978e-fa18b6a40d1b" providerId="AD" clId="Web-{B19D6DDD-4F3D-189C-6938-E008ABF02731}" dt="2021-09-20T12:09:57.028" v="3"/>
          <pc:sldLayoutMkLst>
            <pc:docMk/>
            <pc:sldMasterMk cId="2490673277" sldId="2147483663"/>
            <pc:sldLayoutMk cId="265293168" sldId="2147483674"/>
          </pc:sldLayoutMkLst>
        </pc:sldLayoutChg>
        <pc:sldLayoutChg chg="add del mod replId">
          <pc:chgData name="Julie Hayward" userId="S::julie.hayward@uwtsd.ac.uk::ca36735c-1641-450a-978e-fa18b6a40d1b" providerId="AD" clId="Web-{B19D6DDD-4F3D-189C-6938-E008ABF02731}" dt="2021-09-20T12:09:57.028" v="3"/>
          <pc:sldLayoutMkLst>
            <pc:docMk/>
            <pc:sldMasterMk cId="2490673277" sldId="2147483663"/>
            <pc:sldLayoutMk cId="28411290" sldId="2147483675"/>
          </pc:sldLayoutMkLst>
        </pc:sldLayoutChg>
        <pc:sldLayoutChg chg="add del mod replId">
          <pc:chgData name="Julie Hayward" userId="S::julie.hayward@uwtsd.ac.uk::ca36735c-1641-450a-978e-fa18b6a40d1b" providerId="AD" clId="Web-{B19D6DDD-4F3D-189C-6938-E008ABF02731}" dt="2021-09-20T12:09:57.028" v="3"/>
          <pc:sldLayoutMkLst>
            <pc:docMk/>
            <pc:sldMasterMk cId="2490673277" sldId="2147483663"/>
            <pc:sldLayoutMk cId="2807393811" sldId="2147483676"/>
          </pc:sldLayoutMkLst>
        </pc:sldLayout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GB"/>
              <a:t>insert header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20/09/2021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  <p:hf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GB"/>
              <a:t>insert header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E9EAB9E-E8D5-476C-93BA-6CDCDF16D67A}" type="datetimeFigureOut">
              <a:rPr lang="en-GB" smtClean="0"/>
              <a:t>20/09/2021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66813" y="1241425"/>
            <a:ext cx="4464050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1A1511-BA99-4995-9603-94CCAF14FA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9045786"/>
      </p:ext>
    </p:extLst>
  </p:cSld>
  <p:clrMap bg1="lt1" tx1="dk1" bg2="lt2" tx2="dk2" accent1="accent1" accent2="accent2" accent3="accent3" accent4="accent4" accent5="accent5" accent6="accent6" hlink="hlink" folHlink="folHlink"/>
  <p:hf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C4C0BB-712E-40BA-BBFB-325B89170209}" type="slidenum">
              <a:rPr lang="en-GB" smtClean="0"/>
              <a:pPr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15607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837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dirty="0"/>
          </a:p>
        </p:txBody>
      </p:sp>
      <p:sp>
        <p:nvSpPr>
          <p:cNvPr id="5837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D718910D-D3B9-42B9-A0FC-A071AB1BA6C9}" type="slidenum">
              <a:rPr lang="en-US" altLang="en-US" smtClean="0">
                <a:solidFill>
                  <a:srgbClr val="000000"/>
                </a:solidFill>
                <a:latin typeface="Calibri" panose="020F0502020204030204" pitchFamily="34" charset="0"/>
              </a:rPr>
              <a:pPr/>
              <a:t>2</a:t>
            </a:fld>
            <a:endParaRPr lang="en-US" altLang="en-US">
              <a:solidFill>
                <a:srgbClr val="000000"/>
              </a:solidFill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9651030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948AD5-76BC-478E-8D73-01AEAEFCEE58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69781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948AD5-76BC-478E-8D73-01AEAEFCEE58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305912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is an important text for you to access</a:t>
            </a:r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/>
              <a:t>insert header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064833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is an important text for you to access for assignment 1</a:t>
            </a:r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/>
              <a:t>insert header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817447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</a:t>
            </a:r>
            <a:r>
              <a:rPr lang="en-GB" baseline="0" dirty="0"/>
              <a:t> few recommendations: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Travis Bradbury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Simon Sinek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Daniel Goleman</a:t>
            </a:r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/>
              <a:t>insert header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931204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948AD5-76BC-478E-8D73-01AEAEFCEE58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729462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948AD5-76BC-478E-8D73-01AEAEFCEE58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821832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C4C0BB-712E-40BA-BBFB-325B89170209}" type="slidenum">
              <a:rPr lang="en-GB" smtClean="0"/>
              <a:pPr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468291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1031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FD00FC3D-4A72-4D21-B7FC-885ABF622848}" type="slidenum">
              <a:rPr lang="en-US" smtClean="0"/>
              <a:pPr/>
              <a:t>23</a:t>
            </a:fld>
            <a:endParaRPr lang="en-US"/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marL="228600" indent="-228600"/>
            <a:r>
              <a:rPr lang="en-US" sz="1800" dirty="0"/>
              <a:t>A process (therefore not a trait</a:t>
            </a:r>
            <a:r>
              <a:rPr lang="en-US" sz="1800" baseline="0" dirty="0"/>
              <a:t> or characteristic but a transactional event) Interactive m-to-m</a:t>
            </a:r>
            <a:endParaRPr lang="en-US" sz="1800" dirty="0"/>
          </a:p>
          <a:p>
            <a:pPr marL="228600" indent="-228600"/>
            <a:r>
              <a:rPr lang="en-US" sz="1800" dirty="0"/>
              <a:t>Involves influence – affects followers</a:t>
            </a:r>
          </a:p>
          <a:p>
            <a:pPr marL="228600" indent="-228600"/>
            <a:r>
              <a:rPr lang="en-US" sz="1800" dirty="0"/>
              <a:t>Occurs in groups – groups are the context not </a:t>
            </a:r>
            <a:r>
              <a:rPr lang="en-US" sz="1800" dirty="0" err="1"/>
              <a:t>indiv</a:t>
            </a:r>
            <a:r>
              <a:rPr lang="en-US" sz="1800" dirty="0"/>
              <a:t>.</a:t>
            </a:r>
            <a:r>
              <a:rPr lang="en-US" sz="1800" baseline="0" dirty="0"/>
              <a:t> Lead themselves</a:t>
            </a:r>
            <a:endParaRPr lang="en-US" sz="1800" dirty="0"/>
          </a:p>
          <a:p>
            <a:pPr marL="228600" indent="-228600"/>
            <a:r>
              <a:rPr lang="en-US" sz="1800" dirty="0"/>
              <a:t>Involves common goals – a mutual</a:t>
            </a:r>
            <a:r>
              <a:rPr lang="en-US" sz="1800" baseline="0" dirty="0"/>
              <a:t> purpose</a:t>
            </a: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351997123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1031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15F1C9DE-68B7-4B92-A1F2-14A99D098876}" type="slidenum">
              <a:rPr lang="en-US" smtClean="0"/>
              <a:pPr/>
              <a:t>24</a:t>
            </a:fld>
            <a:endParaRPr lang="en-US"/>
          </a:p>
        </p:txBody>
      </p:sp>
      <p:sp>
        <p:nvSpPr>
          <p:cNvPr id="327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11650"/>
            <a:ext cx="5486400" cy="4084638"/>
          </a:xfrm>
          <a:noFill/>
        </p:spPr>
        <p:txBody>
          <a:bodyPr/>
          <a:lstStyle/>
          <a:p>
            <a:pPr marL="228600" indent="-228600"/>
            <a:r>
              <a:rPr lang="en-US" dirty="0"/>
              <a:t>Leaders and followers terms commonly</a:t>
            </a:r>
            <a:r>
              <a:rPr lang="en-US" baseline="0" dirty="0"/>
              <a:t> used.</a:t>
            </a:r>
          </a:p>
          <a:p>
            <a:pPr marL="228600" indent="-228600"/>
            <a:r>
              <a:rPr lang="en-US" baseline="0" dirty="0"/>
              <a:t>Leader creates the relationship.</a:t>
            </a:r>
          </a:p>
        </p:txBody>
      </p:sp>
    </p:spTree>
    <p:extLst>
      <p:ext uri="{BB962C8B-B14F-4D97-AF65-F5344CB8AC3E}">
        <p14:creationId xmlns:p14="http://schemas.microsoft.com/office/powerpoint/2010/main" val="4983898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0C26B57-131A-4C09-A3C1-1342FBC9C455}" type="datetime1">
              <a:rPr lang="en-GB" smtClean="0"/>
              <a:t>20/09/2021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810960-C2EF-49F5-BCDA-6BA40DAB3D7C}" type="datetime1">
              <a:rPr lang="en-GB" smtClean="0"/>
              <a:t>20/09/2021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A5CAE-1354-4002-89A7-024A4E5CA2DD}" type="datetime1">
              <a:rPr lang="en-GB" smtClean="0"/>
              <a:t>20/09/2021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D6F33-FA05-4040-A509-243317ACBD57}" type="datetime1">
              <a:rPr lang="en-GB" smtClean="0"/>
              <a:t>20/09/2021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42DDB-99BA-48A5-85EC-79C4F6F9FEDD}" type="datetime1">
              <a:rPr lang="en-GB" smtClean="0"/>
              <a:t>20/09/2021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32103B-2DC7-40E2-9332-26E026721B19}" type="datetime1">
              <a:rPr lang="en-GB" smtClean="0"/>
              <a:t>20/09/2021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5953D1-0BD1-42AC-A87C-C84D513F4AD3}" type="datetime1">
              <a:rPr lang="en-GB" smtClean="0"/>
              <a:t>20/09/2021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824D1-31C3-48B4-B5D4-2A060FC998DD}" type="datetime1">
              <a:rPr lang="en-GB" smtClean="0"/>
              <a:t>20/09/2021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8EDB7C-D664-4F81-9837-20E0E2C48916}" type="datetime1">
              <a:rPr lang="en-GB" smtClean="0"/>
              <a:t>20/09/2021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50D221-3DBC-47FE-989A-00B482892CA5}" type="datetime1">
              <a:rPr lang="en-GB" smtClean="0"/>
              <a:t>20/09/2021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7672F-B611-4B00-860A-B2D974C4058C}" type="datetime1">
              <a:rPr lang="en-GB" smtClean="0"/>
              <a:t>20/09/2021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lored bar - 100%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kstvak 6"/>
          <p:cNvSpPr txBox="1"/>
          <p:nvPr userDrawn="1"/>
        </p:nvSpPr>
        <p:spPr>
          <a:xfrm>
            <a:off x="-85725" y="-261938"/>
            <a:ext cx="2497138" cy="246063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nl-NL"/>
            </a:defPPr>
            <a:lvl1pPr>
              <a:defRPr sz="1000" b="1">
                <a:solidFill>
                  <a:schemeClr val="accent3"/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rgbClr val="3D7EDB"/>
                </a:solidFill>
                <a:latin typeface="Arial"/>
              </a:rPr>
              <a:t>Colored bar - 100% text</a:t>
            </a:r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05584" y="263001"/>
            <a:ext cx="8229600" cy="1143000"/>
          </a:xfrm>
        </p:spPr>
        <p:txBody>
          <a:bodyPr>
            <a:norm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ijdelijke aanduiding voor verticale tekst 2"/>
          <p:cNvSpPr>
            <a:spLocks noGrp="1"/>
          </p:cNvSpPr>
          <p:nvPr>
            <p:ph type="body" orient="vert" idx="1"/>
          </p:nvPr>
        </p:nvSpPr>
        <p:spPr>
          <a:xfrm>
            <a:off x="405584" y="1586673"/>
            <a:ext cx="8318832" cy="3930559"/>
          </a:xfrm>
        </p:spPr>
        <p:txBody>
          <a:bodyPr tIns="108000" rIns="72000" bIns="72000"/>
          <a:lstStyle>
            <a:lvl2pPr>
              <a:defRPr/>
            </a:lvl2pPr>
            <a:lvl3pPr>
              <a:defRPr baseline="0"/>
            </a:lvl3pPr>
            <a:lvl4pPr>
              <a:defRPr baseline="0"/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51" name="Tijdelijke aanduiding voor verticale tekst 2"/>
          <p:cNvSpPr>
            <a:spLocks noGrp="1"/>
          </p:cNvSpPr>
          <p:nvPr>
            <p:ph type="body" orient="vert" idx="13"/>
          </p:nvPr>
        </p:nvSpPr>
        <p:spPr>
          <a:xfrm>
            <a:off x="406146" y="1210043"/>
            <a:ext cx="8317230" cy="369741"/>
          </a:xfrm>
          <a:solidFill>
            <a:schemeClr val="accent1"/>
          </a:solidFill>
        </p:spPr>
        <p:txBody>
          <a:bodyPr wrap="none" lIns="180000" tIns="72000" rIns="216000" anchor="ctr">
            <a:noAutofit/>
          </a:bodyPr>
          <a:lstStyle>
            <a:lvl1pPr>
              <a:defRPr sz="2800"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Tijdelijke aanduiding voor dianummer 5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DFAEC5DD-68FC-4E9C-9587-DBB16356B9F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025657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Index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kstvak 14"/>
          <p:cNvSpPr txBox="1"/>
          <p:nvPr userDrawn="1"/>
        </p:nvSpPr>
        <p:spPr>
          <a:xfrm>
            <a:off x="-85725" y="-261938"/>
            <a:ext cx="1566863" cy="246063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nl-NL"/>
            </a:defPPr>
            <a:lvl1pPr lvl="0">
              <a:defRPr sz="1000" b="1">
                <a:solidFill>
                  <a:schemeClr val="accent3"/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rgbClr val="3D7EDB"/>
                </a:solidFill>
                <a:latin typeface="Arial"/>
              </a:rPr>
              <a:t>Index slide</a:t>
            </a:r>
          </a:p>
        </p:txBody>
      </p:sp>
      <p:grpSp>
        <p:nvGrpSpPr>
          <p:cNvPr id="5" name="Groep 56" hidden="1"/>
          <p:cNvGrpSpPr>
            <a:grpSpLocks/>
          </p:cNvGrpSpPr>
          <p:nvPr userDrawn="1"/>
        </p:nvGrpSpPr>
        <p:grpSpPr bwMode="auto">
          <a:xfrm>
            <a:off x="9369425" y="106363"/>
            <a:ext cx="2979738" cy="5918200"/>
            <a:chOff x="9234062" y="-92622"/>
            <a:chExt cx="2979308" cy="5917970"/>
          </a:xfrm>
        </p:grpSpPr>
        <p:sp>
          <p:nvSpPr>
            <p:cNvPr id="6" name="Tekstvak 33"/>
            <p:cNvSpPr txBox="1">
              <a:spLocks noChangeArrowheads="1"/>
            </p:cNvSpPr>
            <p:nvPr userDrawn="1"/>
          </p:nvSpPr>
          <p:spPr bwMode="auto">
            <a:xfrm>
              <a:off x="9438820" y="896352"/>
              <a:ext cx="2068213" cy="6476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nl-NL" altLang="en-US" sz="140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Delete existing picture and click on the icon to insert a new picture</a:t>
              </a:r>
              <a:endParaRPr lang="en-US" altLang="en-US" sz="1400">
                <a:solidFill>
                  <a:srgbClr val="000000"/>
                </a:solidFill>
                <a:ea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7" name="Tekstvak 33"/>
            <p:cNvSpPr txBox="1">
              <a:spLocks noChangeArrowheads="1"/>
            </p:cNvSpPr>
            <p:nvPr userDrawn="1"/>
          </p:nvSpPr>
          <p:spPr bwMode="auto">
            <a:xfrm>
              <a:off x="9438820" y="3036218"/>
              <a:ext cx="2141228" cy="6460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en-US" altLang="en-US" sz="140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Search and selected the picture you want.</a:t>
              </a:r>
              <a:br>
                <a:rPr lang="en-US" altLang="en-US" sz="140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</a:br>
              <a:r>
                <a:rPr lang="en-US" altLang="en-US" sz="140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Click</a:t>
              </a:r>
              <a:r>
                <a:rPr lang="en-US" altLang="en-US" sz="1400">
                  <a:solidFill>
                    <a:srgbClr val="FFA1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 </a:t>
              </a:r>
              <a:r>
                <a:rPr lang="en-US" altLang="en-US" sz="1400" b="1">
                  <a:solidFill>
                    <a:srgbClr val="3D7EDB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´Insert´</a:t>
              </a:r>
              <a:endParaRPr lang="nl-NL" altLang="en-US" sz="1400" b="1">
                <a:solidFill>
                  <a:srgbClr val="3D7EDB"/>
                </a:solidFill>
                <a:ea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9" name="Ovaal 59"/>
            <p:cNvSpPr>
              <a:spLocks noChangeArrowheads="1"/>
            </p:cNvSpPr>
            <p:nvPr userDrawn="1"/>
          </p:nvSpPr>
          <p:spPr bwMode="auto">
            <a:xfrm>
              <a:off x="9395964" y="412183"/>
              <a:ext cx="401580" cy="401621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0" tIns="36000" rIns="0" bIns="43200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defRPr/>
              </a:pPr>
              <a:r>
                <a:rPr lang="nl-NL" altLang="en-US" sz="1600">
                  <a:solidFill>
                    <a:srgbClr val="FFFFFF"/>
                  </a:solidFill>
                </a:rPr>
                <a:t>1</a:t>
              </a:r>
            </a:p>
          </p:txBody>
        </p:sp>
        <p:sp>
          <p:nvSpPr>
            <p:cNvPr id="10" name="Ovaal 60"/>
            <p:cNvSpPr>
              <a:spLocks noChangeArrowheads="1"/>
            </p:cNvSpPr>
            <p:nvPr userDrawn="1"/>
          </p:nvSpPr>
          <p:spPr bwMode="auto">
            <a:xfrm>
              <a:off x="9395964" y="2552050"/>
              <a:ext cx="401580" cy="401621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0" tIns="36000" rIns="0" bIns="43200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defRPr/>
              </a:pPr>
              <a:r>
                <a:rPr lang="nl-NL" altLang="en-US" sz="1600">
                  <a:solidFill>
                    <a:srgbClr val="FFFFFF"/>
                  </a:solidFill>
                </a:rPr>
                <a:t>2</a:t>
              </a:r>
            </a:p>
          </p:txBody>
        </p:sp>
        <p:pic>
          <p:nvPicPr>
            <p:cNvPr id="11" name="Picture 3"/>
            <p:cNvPicPr>
              <a:picLocks noChangeAspect="1" noChangeArrowheads="1"/>
            </p:cNvPicPr>
            <p:nvPr userDrawn="1"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630" t="13535" r="3470" b="13927"/>
            <a:stretch/>
          </p:blipFill>
          <p:spPr bwMode="auto">
            <a:xfrm>
              <a:off x="9435801" y="3805970"/>
              <a:ext cx="1107757" cy="297656"/>
            </a:xfrm>
            <a:prstGeom prst="roundRect">
              <a:avLst>
                <a:gd name="adj" fmla="val 14496"/>
              </a:avLst>
            </a:prstGeom>
            <a:noFill/>
            <a:ln w="6350">
              <a:solidFill>
                <a:srgbClr val="E2AC00">
                  <a:lumMod val="50000"/>
                </a:srgbClr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</p:pic>
        <p:pic>
          <p:nvPicPr>
            <p:cNvPr id="12" name="Picture 3"/>
            <p:cNvPicPr>
              <a:picLocks noChangeAspect="1" noChangeArrowheads="1"/>
            </p:cNvPicPr>
            <p:nvPr userDrawn="1"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004" t="23401" r="80712" b="21471"/>
            <a:stretch/>
          </p:blipFill>
          <p:spPr bwMode="auto">
            <a:xfrm>
              <a:off x="9505259" y="3832640"/>
              <a:ext cx="792088" cy="226219"/>
            </a:xfrm>
            <a:prstGeom prst="roundRect">
              <a:avLst>
                <a:gd name="adj" fmla="val 14496"/>
              </a:avLst>
            </a:prstGeom>
            <a:noFill/>
            <a:ln w="9525">
              <a:noFill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</p:pic>
        <p:sp>
          <p:nvSpPr>
            <p:cNvPr id="13" name="Tekstvak 63"/>
            <p:cNvSpPr txBox="1"/>
            <p:nvPr userDrawn="1"/>
          </p:nvSpPr>
          <p:spPr>
            <a:xfrm>
              <a:off x="9518184" y="3833112"/>
              <a:ext cx="779350" cy="261928"/>
            </a:xfrm>
            <a:prstGeom prst="rect">
              <a:avLst/>
            </a:prstGeom>
            <a:noFill/>
          </p:spPr>
          <p:txBody>
            <a:bodyPr anchor="ctr">
              <a:spAutoFit/>
            </a:bodyPr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GB" sz="1100" b="1" kern="0" dirty="0">
                  <a:solidFill>
                    <a:srgbClr val="005634">
                      <a:lumMod val="25000"/>
                    </a:srgbClr>
                  </a:solidFill>
                  <a:effectLst>
                    <a:outerShdw blurRad="25400" algn="ctr" rotWithShape="0">
                      <a:prstClr val="white"/>
                    </a:outerShdw>
                  </a:effectLst>
                  <a:latin typeface="Arial"/>
                </a:rPr>
                <a:t>Insert</a:t>
              </a:r>
            </a:p>
          </p:txBody>
        </p:sp>
        <p:sp>
          <p:nvSpPr>
            <p:cNvPr id="14" name="Rechthoek 64"/>
            <p:cNvSpPr>
              <a:spLocks noChangeArrowheads="1"/>
            </p:cNvSpPr>
            <p:nvPr userDrawn="1"/>
          </p:nvSpPr>
          <p:spPr bwMode="auto">
            <a:xfrm>
              <a:off x="9234062" y="-92622"/>
              <a:ext cx="2772963" cy="38733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180000" rIns="180000"/>
            <a:lstStyle>
              <a:lvl1pPr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nl-NL" altLang="en-US" sz="1600" b="1">
                  <a:solidFill>
                    <a:srgbClr val="3D7EDB"/>
                  </a:solidFill>
                </a:rPr>
                <a:t>INSERT PICTURE</a:t>
              </a:r>
            </a:p>
          </p:txBody>
        </p:sp>
        <p:cxnSp>
          <p:nvCxnSpPr>
            <p:cNvPr id="15" name="Rechte verbindingslijn 65"/>
            <p:cNvCxnSpPr>
              <a:cxnSpLocks noChangeShapeType="1"/>
            </p:cNvCxnSpPr>
            <p:nvPr userDrawn="1"/>
          </p:nvCxnSpPr>
          <p:spPr bwMode="auto">
            <a:xfrm>
              <a:off x="9407882" y="292364"/>
              <a:ext cx="2805488" cy="0"/>
            </a:xfrm>
            <a:prstGeom prst="line">
              <a:avLst/>
            </a:prstGeom>
            <a:noFill/>
            <a:ln w="9525" algn="ctr">
              <a:solidFill>
                <a:schemeClr val="tx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6" name="Rechte verbindingslijn 66"/>
            <p:cNvCxnSpPr>
              <a:cxnSpLocks noChangeShapeType="1"/>
            </p:cNvCxnSpPr>
            <p:nvPr userDrawn="1"/>
          </p:nvCxnSpPr>
          <p:spPr bwMode="auto">
            <a:xfrm>
              <a:off x="9407882" y="2365810"/>
              <a:ext cx="2805488" cy="0"/>
            </a:xfrm>
            <a:prstGeom prst="line">
              <a:avLst/>
            </a:prstGeom>
            <a:noFill/>
            <a:ln w="9525" algn="ctr">
              <a:solidFill>
                <a:schemeClr val="tx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7" name="Rechte verbindingslijn 67"/>
            <p:cNvCxnSpPr>
              <a:cxnSpLocks noChangeShapeType="1"/>
            </p:cNvCxnSpPr>
            <p:nvPr userDrawn="1"/>
          </p:nvCxnSpPr>
          <p:spPr bwMode="auto">
            <a:xfrm>
              <a:off x="9408221" y="4238018"/>
              <a:ext cx="2805149" cy="0"/>
            </a:xfrm>
            <a:prstGeom prst="line">
              <a:avLst/>
            </a:prstGeom>
            <a:noFill/>
            <a:ln w="9525" algn="ctr">
              <a:solidFill>
                <a:schemeClr val="tx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8" name="Tekstvak 33"/>
            <p:cNvSpPr txBox="1">
              <a:spLocks noChangeArrowheads="1"/>
            </p:cNvSpPr>
            <p:nvPr userDrawn="1"/>
          </p:nvSpPr>
          <p:spPr bwMode="auto">
            <a:xfrm>
              <a:off x="9438820" y="4914158"/>
              <a:ext cx="2141228" cy="43178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en-US" altLang="en-US" sz="140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Select the picture and select</a:t>
              </a:r>
              <a:r>
                <a:rPr lang="en-US" altLang="en-US" sz="1400">
                  <a:solidFill>
                    <a:srgbClr val="3D7EDB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 </a:t>
              </a:r>
              <a:r>
                <a:rPr lang="en-US" altLang="en-US" sz="1400" b="1">
                  <a:solidFill>
                    <a:srgbClr val="3D7EDB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‘Send to back’</a:t>
              </a:r>
            </a:p>
          </p:txBody>
        </p:sp>
        <p:sp>
          <p:nvSpPr>
            <p:cNvPr id="19" name="Ovaal 69"/>
            <p:cNvSpPr>
              <a:spLocks noChangeArrowheads="1"/>
            </p:cNvSpPr>
            <p:nvPr userDrawn="1"/>
          </p:nvSpPr>
          <p:spPr bwMode="auto">
            <a:xfrm>
              <a:off x="9395964" y="4426814"/>
              <a:ext cx="401580" cy="401622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0" tIns="36000" rIns="0" bIns="43200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defRPr/>
              </a:pPr>
              <a:r>
                <a:rPr lang="nl-NL" altLang="en-US" sz="1600">
                  <a:solidFill>
                    <a:srgbClr val="FFFFFF"/>
                  </a:solidFill>
                </a:rPr>
                <a:t>3</a:t>
              </a:r>
            </a:p>
          </p:txBody>
        </p:sp>
        <p:pic>
          <p:nvPicPr>
            <p:cNvPr id="20" name="Picture 2"/>
            <p:cNvPicPr>
              <a:picLocks noChangeAspect="1" noChangeArrowheads="1"/>
            </p:cNvPicPr>
            <p:nvPr userDrawn="1"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12" b="9320"/>
            <a:stretch/>
          </p:blipFill>
          <p:spPr bwMode="auto">
            <a:xfrm>
              <a:off x="9435801" y="5462154"/>
              <a:ext cx="2287853" cy="363194"/>
            </a:xfrm>
            <a:prstGeom prst="roundRect">
              <a:avLst>
                <a:gd name="adj" fmla="val 8018"/>
              </a:avLst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1" name="Afbeelding 71"/>
            <p:cNvPicPr>
              <a:picLocks noChangeAspect="1"/>
            </p:cNvPicPr>
            <p:nvPr userDrawn="1"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435801" y="1653232"/>
              <a:ext cx="610090" cy="61009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395824" y="820313"/>
            <a:ext cx="8327552" cy="219074"/>
          </a:xfrm>
        </p:spPr>
        <p:txBody>
          <a:bodyPr>
            <a:noAutofit/>
          </a:bodyPr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ijdelijke aanduiding voor tabel 7"/>
          <p:cNvSpPr>
            <a:spLocks noGrp="1"/>
          </p:cNvSpPr>
          <p:nvPr>
            <p:ph type="tbl" sz="quarter" idx="16"/>
          </p:nvPr>
        </p:nvSpPr>
        <p:spPr>
          <a:xfrm>
            <a:off x="405584" y="1210970"/>
            <a:ext cx="8316592" cy="4234254"/>
          </a:xfrm>
        </p:spPr>
        <p:txBody>
          <a:bodyPr anchor="ctr"/>
          <a:lstStyle>
            <a:lvl1pPr algn="ctr">
              <a:lnSpc>
                <a:spcPct val="150000"/>
              </a:lnSpc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en-US" noProof="0"/>
              <a:t>Click icon to add table</a:t>
            </a:r>
            <a:endParaRPr lang="en-US" noProof="0" dirty="0"/>
          </a:p>
        </p:txBody>
      </p:sp>
      <p:sp>
        <p:nvSpPr>
          <p:cNvPr id="23" name="Tijdelijke aanduiding voor dianummer 5"/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5452D9B6-0537-491A-B569-76F487D3EFE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77236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4E5348-6718-47C1-84C8-E8C9ED725366}" type="datetime1">
              <a:rPr lang="en-GB" smtClean="0"/>
              <a:t>20/09/2021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1" r:id="rId12"/>
    <p:sldLayoutId id="2147483662" r:id="rId13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edge.sagepub.com/northouse7e/student-resources/chapter-1/video-and-multimedia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ipd.co.uk/podcasts/dan-pink-on-leadership-ace-special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755576" y="2564904"/>
            <a:ext cx="7772400" cy="212365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Introduction to Module and Assessment</a:t>
            </a:r>
            <a:br>
              <a:rPr lang="en-GB" dirty="0">
                <a:solidFill>
                  <a:schemeClr val="bg1"/>
                </a:solidFill>
              </a:rPr>
            </a:br>
            <a:endParaRPr lang="en-GB" sz="4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7229515"/>
      </p:ext>
    </p:extLst>
  </p:cSld>
  <p:clrMapOvr>
    <a:masterClrMapping/>
  </p:clrMapOvr>
  <p:transition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Titel 1"/>
          <p:cNvSpPr>
            <a:spLocks noGrp="1"/>
          </p:cNvSpPr>
          <p:nvPr>
            <p:ph type="title"/>
          </p:nvPr>
        </p:nvSpPr>
        <p:spPr>
          <a:xfrm>
            <a:off x="395693" y="548680"/>
            <a:ext cx="8328025" cy="219075"/>
          </a:xfrm>
        </p:spPr>
        <p:txBody>
          <a:bodyPr>
            <a:noAutofit/>
          </a:bodyPr>
          <a:lstStyle/>
          <a:p>
            <a:pPr algn="l" eaLnBrk="1" hangingPunct="1"/>
            <a:r>
              <a:rPr lang="en-US" altLang="en-US" sz="3200" dirty="0"/>
              <a:t>Session Overview: Part 1</a:t>
            </a:r>
          </a:p>
        </p:txBody>
      </p:sp>
      <p:graphicFrame>
        <p:nvGraphicFramePr>
          <p:cNvPr id="7" name="Tijdelijke aanduiding voor tabel 6"/>
          <p:cNvGraphicFramePr>
            <a:graphicFrameLocks noGrp="1"/>
          </p:cNvGraphicFramePr>
          <p:nvPr>
            <p:ph type="tbl" sz="quarter" idx="16"/>
            <p:extLst>
              <p:ext uri="{D42A27DB-BD31-4B8C-83A1-F6EECF244321}">
                <p14:modId xmlns:p14="http://schemas.microsoft.com/office/powerpoint/2010/main" val="751155796"/>
              </p:ext>
            </p:extLst>
          </p:nvPr>
        </p:nvGraphicFramePr>
        <p:xfrm>
          <a:off x="413156" y="1304764"/>
          <a:ext cx="8310562" cy="1743076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90713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40343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871538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solidFill>
                            <a:schemeClr val="bg1"/>
                          </a:solidFill>
                        </a:rPr>
                        <a:t>1</a:t>
                      </a:r>
                    </a:p>
                  </a:txBody>
                  <a:tcPr marL="91445" marR="91445" marT="45724" marB="45724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700" b="0" dirty="0">
                          <a:solidFill>
                            <a:schemeClr val="tx1"/>
                          </a:solidFill>
                        </a:rPr>
                        <a:t>Learning Outcomes &amp; Reading</a:t>
                      </a:r>
                    </a:p>
                  </a:txBody>
                  <a:tcPr marL="180010" marR="180010" marT="36003" marB="36003" anchor="ctr">
                    <a:lnR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71538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solidFill>
                            <a:schemeClr val="bg1"/>
                          </a:solidFill>
                        </a:rPr>
                        <a:t>2</a:t>
                      </a:r>
                    </a:p>
                  </a:txBody>
                  <a:tcPr marL="91445" marR="91445" marT="45724" marB="45724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700" b="0" dirty="0">
                          <a:solidFill>
                            <a:schemeClr val="tx1"/>
                          </a:solidFill>
                        </a:rPr>
                        <a:t>Assignment Details</a:t>
                      </a:r>
                    </a:p>
                  </a:txBody>
                  <a:tcPr marL="180010" marR="180010" marT="36003" marB="36003" anchor="ctr">
                    <a:lnR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DBD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2" name="Slide Number Placeholder 1"/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pPr>
              <a:defRPr/>
            </a:pPr>
            <a:fld id="{0D8B08AE-D2AE-4567-A358-20276AEF5343}" type="slidenum">
              <a:rPr lang="en-US" dirty="0" smtClean="0"/>
              <a:pPr>
                <a:defRPr/>
              </a:pPr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3791935"/>
      </p:ext>
    </p:extLst>
  </p:cSld>
  <p:clrMapOvr>
    <a:masterClrMapping/>
  </p:clrMapOvr>
  <p:transition spd="med"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>
            <a:noAutofit/>
          </a:bodyPr>
          <a:lstStyle/>
          <a:p>
            <a:pPr algn="l"/>
            <a:r>
              <a:rPr lang="en-GB" sz="3200" dirty="0">
                <a:solidFill>
                  <a:schemeClr val="tx2"/>
                </a:solidFill>
              </a:rPr>
              <a:t>1. Module Aims and Learning Outcomes</a:t>
            </a:r>
          </a:p>
        </p:txBody>
      </p:sp>
      <p:sp>
        <p:nvSpPr>
          <p:cNvPr id="4403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980728"/>
            <a:ext cx="8229600" cy="4536505"/>
          </a:xfrm>
        </p:spPr>
        <p:txBody>
          <a:bodyPr>
            <a:normAutofit fontScale="55000" lnSpcReduction="20000"/>
          </a:bodyPr>
          <a:lstStyle/>
          <a:p>
            <a:pPr lvl="0"/>
            <a:r>
              <a:rPr lang="en-GB" dirty="0"/>
              <a:t>Review and critically evaluate major contemporary research and debates in the fields of human resource management (HRM) and human resource development (HRD). </a:t>
            </a:r>
          </a:p>
          <a:p>
            <a:pPr lvl="0"/>
            <a:r>
              <a:rPr lang="en-GB" dirty="0"/>
              <a:t>Evaluate major theories relating to motivation, commitment and engagement at work and how these are put into practice by organisations. </a:t>
            </a:r>
          </a:p>
          <a:p>
            <a:pPr lvl="0"/>
            <a:r>
              <a:rPr lang="en-GB" dirty="0"/>
              <a:t>Debate and critically evaluate the characteristics of effective leadership and the methods used to develop leaders in organisations. </a:t>
            </a:r>
          </a:p>
          <a:p>
            <a:pPr lvl="0"/>
            <a:r>
              <a:rPr lang="en-GB" dirty="0"/>
              <a:t>Contribute to the promotion of flexible working and effective change management in organisations. </a:t>
            </a:r>
          </a:p>
          <a:p>
            <a:pPr lvl="0"/>
            <a:r>
              <a:rPr lang="en-GB" dirty="0"/>
              <a:t>Critically discuss the aims and objectives of the HRM and HRD function in organisations and how these are met in practice. </a:t>
            </a:r>
          </a:p>
          <a:p>
            <a:pPr lvl="0"/>
            <a:r>
              <a:rPr lang="en-GB" dirty="0"/>
              <a:t>Assess the contribution made by HRM and HRD specialists in different types of organisation. </a:t>
            </a:r>
          </a:p>
          <a:p>
            <a:pPr lvl="0"/>
            <a:r>
              <a:rPr lang="en-GB" dirty="0"/>
              <a:t>Promote professionalism and an ethical approach to HRM and HRD practice in organisations. </a:t>
            </a:r>
          </a:p>
          <a:p>
            <a:pPr lvl="0"/>
            <a:r>
              <a:rPr lang="en-GB" dirty="0"/>
              <a:t>Major debates about professionalism and ethics in organisations; common ethical dilemmas faced by managers and ways of resolving these; equity and fair-dealing; managing within the expectations of the law. 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85466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en-GB" sz="3200" dirty="0">
                <a:solidFill>
                  <a:schemeClr val="tx2"/>
                </a:solidFill>
              </a:rPr>
              <a:t>1. Module Aims and Learning Outcomes</a:t>
            </a:r>
          </a:p>
        </p:txBody>
      </p:sp>
      <p:sp>
        <p:nvSpPr>
          <p:cNvPr id="4403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417638"/>
            <a:ext cx="8229600" cy="4099595"/>
          </a:xfrm>
        </p:spPr>
        <p:txBody>
          <a:bodyPr>
            <a:normAutofit/>
          </a:bodyPr>
          <a:lstStyle/>
          <a:p>
            <a:pPr lvl="0"/>
            <a:r>
              <a:rPr lang="en-GB" dirty="0"/>
              <a:t>A full set of learning outcomes and assessment criteria are provided on the Moodle page for this module.</a:t>
            </a:r>
          </a:p>
          <a:p>
            <a:pPr lvl="0"/>
            <a:r>
              <a:rPr lang="en-GB" dirty="0"/>
              <a:t>Achievement of learning outcomes will be assessed formally via an exam and informally during classroom sessions.  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07032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33044" y="1124744"/>
            <a:ext cx="8458200" cy="4154016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2800" dirty="0"/>
              <a:t>Rees, G and French, R. (eds). (2016) </a:t>
            </a:r>
            <a:r>
              <a:rPr lang="en-GB" sz="2800" i="1" dirty="0"/>
              <a:t>Leading, Managing and Developing People</a:t>
            </a:r>
            <a:r>
              <a:rPr lang="en-GB" sz="2800" dirty="0"/>
              <a:t>. 5th Ed. London: Chartered Institute of Personnel and Development.</a:t>
            </a:r>
            <a:endParaRPr lang="en-US"/>
          </a:p>
          <a:p>
            <a:pPr>
              <a:buFont typeface="Arial"/>
              <a:buChar char="•"/>
            </a:pPr>
            <a:r>
              <a:rPr lang="en-GB" sz="2800" dirty="0">
                <a:ea typeface="+mn-lt"/>
                <a:cs typeface="+mn-lt"/>
              </a:rPr>
              <a:t>McCord, P., 2017. </a:t>
            </a:r>
            <a:r>
              <a:rPr lang="en-GB" sz="2800" i="1" dirty="0">
                <a:ea typeface="+mn-lt"/>
                <a:cs typeface="+mn-lt"/>
              </a:rPr>
              <a:t>Powerful: Building a Culture of Freedom and Responsibility. </a:t>
            </a:r>
            <a:r>
              <a:rPr lang="en-GB" sz="2800" dirty="0">
                <a:ea typeface="+mn-lt"/>
                <a:cs typeface="+mn-lt"/>
              </a:rPr>
              <a:t>United States of America: Group West.</a:t>
            </a:r>
            <a:endParaRPr lang="en-GB" dirty="0"/>
          </a:p>
          <a:p>
            <a:pPr>
              <a:buFont typeface="Arial"/>
              <a:buChar char="•"/>
            </a:pPr>
            <a:r>
              <a:rPr lang="en-GB" sz="2800" dirty="0">
                <a:ea typeface="+mn-lt"/>
                <a:cs typeface="+mn-lt"/>
              </a:rPr>
              <a:t>Minnaar, J. &amp; De </a:t>
            </a:r>
            <a:r>
              <a:rPr lang="en-GB" sz="2800" dirty="0" err="1">
                <a:ea typeface="+mn-lt"/>
                <a:cs typeface="+mn-lt"/>
              </a:rPr>
              <a:t>Moree</a:t>
            </a:r>
            <a:r>
              <a:rPr lang="en-GB" sz="2800" dirty="0">
                <a:ea typeface="+mn-lt"/>
                <a:cs typeface="+mn-lt"/>
              </a:rPr>
              <a:t>, P., 2019. </a:t>
            </a:r>
            <a:r>
              <a:rPr lang="en-GB" sz="2800" i="1" dirty="0">
                <a:ea typeface="+mn-lt"/>
                <a:cs typeface="+mn-lt"/>
              </a:rPr>
              <a:t>Corporate Rebels: Make Work More Fun. </a:t>
            </a:r>
            <a:r>
              <a:rPr lang="en-GB" sz="2800" dirty="0">
                <a:ea typeface="+mn-lt"/>
                <a:cs typeface="+mn-lt"/>
              </a:rPr>
              <a:t>The Netherlands: Corporate Rebels</a:t>
            </a:r>
            <a:endParaRPr lang="en-GB" dirty="0"/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sz="28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42544" y="332656"/>
            <a:ext cx="8839200" cy="685800"/>
          </a:xfrm>
        </p:spPr>
        <p:txBody>
          <a:bodyPr>
            <a:normAutofit/>
          </a:bodyPr>
          <a:lstStyle/>
          <a:p>
            <a:pPr algn="l"/>
            <a:r>
              <a:rPr lang="en-GB" sz="3200" dirty="0">
                <a:solidFill>
                  <a:schemeClr val="tx2"/>
                </a:solidFill>
              </a:rPr>
              <a:t>1. Essential Reading</a:t>
            </a:r>
          </a:p>
        </p:txBody>
      </p:sp>
    </p:spTree>
    <p:extLst>
      <p:ext uri="{BB962C8B-B14F-4D97-AF65-F5344CB8AC3E}">
        <p14:creationId xmlns:p14="http://schemas.microsoft.com/office/powerpoint/2010/main" val="36669437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33044" y="1124744"/>
            <a:ext cx="8458200" cy="415401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800" dirty="0"/>
              <a:t>Peter G. Northouse – Leadership: Theory &amp; Practice, 8</a:t>
            </a:r>
            <a:r>
              <a:rPr lang="en-GB" sz="2800" baseline="30000" dirty="0"/>
              <a:t>th</a:t>
            </a:r>
            <a:r>
              <a:rPr lang="en-GB" sz="2800" dirty="0"/>
              <a:t> Edition. Sage Edge </a:t>
            </a:r>
          </a:p>
          <a:p>
            <a:pPr marL="0" indent="0">
              <a:buNone/>
            </a:pPr>
            <a:r>
              <a:rPr lang="en-GB" sz="2800" dirty="0"/>
              <a:t>Companion web site</a:t>
            </a:r>
          </a:p>
          <a:p>
            <a:pPr marL="0" indent="0">
              <a:buNone/>
            </a:pPr>
            <a:r>
              <a:rPr lang="en-GB" sz="2800" dirty="0">
                <a:hlinkClick r:id="rId3"/>
              </a:rPr>
              <a:t>https://edge.sagepub.com/northouse7e/student-resources/chapter-1/video-and-multimedia</a:t>
            </a:r>
            <a:r>
              <a:rPr lang="en-GB" sz="2800" dirty="0"/>
              <a:t> </a:t>
            </a:r>
          </a:p>
          <a:p>
            <a:pPr marL="0" indent="0">
              <a:buNone/>
            </a:pPr>
            <a:endParaRPr lang="en-GB" sz="2800" dirty="0"/>
          </a:p>
          <a:p>
            <a:endParaRPr lang="en-GB" sz="28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42544" y="332656"/>
            <a:ext cx="8839200" cy="685800"/>
          </a:xfrm>
        </p:spPr>
        <p:txBody>
          <a:bodyPr>
            <a:normAutofit/>
          </a:bodyPr>
          <a:lstStyle/>
          <a:p>
            <a:pPr algn="l"/>
            <a:r>
              <a:rPr lang="en-GB" sz="3200" dirty="0">
                <a:solidFill>
                  <a:schemeClr val="tx2"/>
                </a:solidFill>
              </a:rPr>
              <a:t>1. Recommended Reading –</a:t>
            </a:r>
          </a:p>
        </p:txBody>
      </p:sp>
    </p:spTree>
    <p:extLst>
      <p:ext uri="{BB962C8B-B14F-4D97-AF65-F5344CB8AC3E}">
        <p14:creationId xmlns:p14="http://schemas.microsoft.com/office/powerpoint/2010/main" val="25869352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683568" y="4659213"/>
            <a:ext cx="7772400" cy="1362075"/>
          </a:xfrm>
        </p:spPr>
        <p:txBody>
          <a:bodyPr/>
          <a:lstStyle/>
          <a:p>
            <a:pPr algn="ctr"/>
            <a:r>
              <a:rPr lang="en-GB" dirty="0"/>
              <a:t>Our # is...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FAEC5DD-68FC-4E9C-9587-DBB16356B9F7}" type="slidenum">
              <a:rPr lang="en-US" smtClean="0"/>
              <a:pPr>
                <a:defRPr/>
              </a:pPr>
              <a:t>7</a:t>
            </a:fld>
            <a:endParaRPr lang="en-US"/>
          </a:p>
        </p:txBody>
      </p:sp>
      <p:pic>
        <p:nvPicPr>
          <p:cNvPr id="1026" name="Picture 2" descr="Image result for social media logo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531" y="710754"/>
            <a:ext cx="5324475" cy="3571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800778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>
                <a:solidFill>
                  <a:schemeClr val="tx2"/>
                </a:solidFill>
              </a:rPr>
              <a:t>2. Assessment Details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3" name="Rectangle 2"/>
          <p:cNvSpPr/>
          <p:nvPr/>
        </p:nvSpPr>
        <p:spPr>
          <a:xfrm>
            <a:off x="791669" y="1413259"/>
            <a:ext cx="7704259" cy="2549159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>
              <a:lnSpc>
                <a:spcPct val="115000"/>
              </a:lnSpc>
            </a:pPr>
            <a:r>
              <a:rPr lang="en-GB" sz="2000" dirty="0">
                <a:solidFill>
                  <a:srgbClr val="000000"/>
                </a:solidFill>
                <a:latin typeface="Arial"/>
                <a:ea typeface="Calibri" panose="020F0502020204030204" pitchFamily="34" charset="0"/>
                <a:cs typeface="Times New Roman"/>
              </a:rPr>
              <a:t>Assessment will be by a 3 hour examination on a date to be confirmed where 50% will be to examine a pre-issued case study on which students will be expected to base a critical evaluation of leadership and practice in a changing environment.  The remaining 50% will consist of examination questions that will address topics in leading, managing and developing people.</a:t>
            </a:r>
            <a:endParaRPr lang="en-GB" sz="2000" dirty="0">
              <a:latin typeface="Arial"/>
              <a:ea typeface="Calibri" panose="020F0502020204030204" pitchFamily="34" charset="0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0"/>
              </a:spcAft>
            </a:pP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295705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>
          <a:xfrm>
            <a:off x="391258" y="853407"/>
            <a:ext cx="82296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en-GB" sz="3600" dirty="0">
                <a:solidFill>
                  <a:schemeClr val="tx2"/>
                </a:solidFill>
              </a:rPr>
              <a:t>4. Why Study Leadership and Management? </a:t>
            </a:r>
            <a:br>
              <a:rPr lang="en-GB" dirty="0">
                <a:solidFill>
                  <a:schemeClr val="tx2"/>
                </a:solidFill>
              </a:rPr>
            </a:b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44035" name="Rectangle 3"/>
          <p:cNvSpPr>
            <a:spLocks noGrp="1" noChangeArrowheads="1"/>
          </p:cNvSpPr>
          <p:nvPr>
            <p:ph idx="1"/>
          </p:nvPr>
        </p:nvSpPr>
        <p:spPr>
          <a:xfrm>
            <a:off x="468190" y="1680329"/>
            <a:ext cx="8435280" cy="432048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Why is this topic important to you?</a:t>
            </a:r>
          </a:p>
          <a:p>
            <a:pPr marL="0" lvl="0" indent="0">
              <a:buNone/>
            </a:pPr>
            <a:r>
              <a:rPr lang="en-GB" i="1" dirty="0"/>
              <a:t>Write down 4 objectives for yourself that you expect to achieve as a result of studying this module.</a:t>
            </a:r>
          </a:p>
          <a:p>
            <a:pPr marL="0" lvl="0" indent="0">
              <a:buNone/>
            </a:pPr>
            <a:endParaRPr lang="en-GB" i="1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151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755576" y="2564904"/>
            <a:ext cx="7772400" cy="212365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Introduction to Leadership Theory</a:t>
            </a:r>
            <a:endParaRPr lang="en-GB" sz="4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538441"/>
      </p:ext>
    </p:extLst>
  </p:cSld>
  <p:clrMapOvr>
    <a:masterClrMapping/>
  </p:clrMapOvr>
  <p:transition>
    <p:dissolv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7847" y="2586745"/>
            <a:ext cx="2580657" cy="300249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467544" y="1268760"/>
            <a:ext cx="3429000" cy="4223162"/>
          </a:xfrm>
          <a:prstGeom prst="rect">
            <a:avLst/>
          </a:prstGeom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46464" y="2057044"/>
            <a:ext cx="7886700" cy="994172"/>
          </a:xfrm>
        </p:spPr>
        <p:txBody>
          <a:bodyPr>
            <a:normAutofit fontScale="90000"/>
          </a:bodyPr>
          <a:lstStyle/>
          <a:p>
            <a:r>
              <a:rPr lang="en-GB" dirty="0"/>
              <a:t>“</a:t>
            </a:r>
            <a:r>
              <a:rPr lang="en-GB" sz="3975" b="1" dirty="0"/>
              <a:t>Leadership</a:t>
            </a:r>
            <a:r>
              <a:rPr lang="en-GB" dirty="0"/>
              <a:t> is like the </a:t>
            </a:r>
            <a:r>
              <a:rPr lang="en-GB" sz="4500" b="1" dirty="0"/>
              <a:t>abominable snowman </a:t>
            </a:r>
            <a:r>
              <a:rPr lang="en-GB" dirty="0"/>
              <a:t>whose footprints are everywhere, but is nowhere to be seen.”</a:t>
            </a:r>
            <a:br>
              <a:rPr lang="en-GB" dirty="0"/>
            </a:br>
            <a:br>
              <a:rPr lang="en-GB" dirty="0"/>
            </a:br>
            <a:r>
              <a:rPr lang="en-GB" sz="3600" dirty="0"/>
              <a:t>(Warren Bennis, 1985)</a:t>
            </a:r>
            <a:br>
              <a:rPr lang="en-GB" sz="3600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02290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>
                <a:solidFill>
                  <a:schemeClr val="tx2"/>
                </a:solidFill>
              </a:rPr>
              <a:t>1: Definition of Leadership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How many millions of hits would you get on a Google search for ‘leadership’?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dirty="0"/>
              <a:t>How many thousands of books does Amazon UK stock under the title ‘leadership’?</a:t>
            </a:r>
          </a:p>
          <a:p>
            <a:pPr marL="0" indent="0">
              <a:buNone/>
            </a:pPr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97454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3200" b="1" dirty="0">
                <a:latin typeface="+mj-lt"/>
              </a:rPr>
              <a:t>Leadership Defined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orient="vert" idx="1"/>
          </p:nvPr>
        </p:nvSpPr>
        <p:spPr/>
        <p:txBody>
          <a:bodyPr>
            <a:normAutofit/>
          </a:bodyPr>
          <a:lstStyle/>
          <a:p>
            <a:pPr algn="ctr" eaLnBrk="1" hangingPunct="1">
              <a:lnSpc>
                <a:spcPct val="150000"/>
              </a:lnSpc>
              <a:buFont typeface="Wingdings" pitchFamily="2" charset="2"/>
              <a:buNone/>
              <a:defRPr/>
            </a:pPr>
            <a:r>
              <a:rPr lang="en-US" sz="3600" i="1" dirty="0">
                <a:solidFill>
                  <a:schemeClr val="tx2">
                    <a:lumMod val="50000"/>
                  </a:schemeClr>
                </a:solidFill>
              </a:rPr>
              <a:t>“A process whereby an individual influences a group of individuals to achieve a common goal.”</a:t>
            </a:r>
          </a:p>
          <a:p>
            <a:pPr>
              <a:lnSpc>
                <a:spcPct val="110000"/>
              </a:lnSpc>
              <a:buFont typeface="Wingdings" pitchFamily="2" charset="2"/>
              <a:buNone/>
              <a:defRPr/>
            </a:pPr>
            <a:r>
              <a:rPr lang="en-US" dirty="0"/>
              <a:t>.</a:t>
            </a:r>
          </a:p>
        </p:txBody>
      </p:sp>
      <p:sp>
        <p:nvSpPr>
          <p:cNvPr id="4" name="Vertical Text Placeholder 3"/>
          <p:cNvSpPr>
            <a:spLocks noGrp="1"/>
          </p:cNvSpPr>
          <p:nvPr>
            <p:ph type="body" orient="vert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According to </a:t>
            </a:r>
            <a:r>
              <a:rPr lang="en-GB" dirty="0" err="1"/>
              <a:t>Northouse</a:t>
            </a:r>
            <a:r>
              <a:rPr lang="en-GB" dirty="0"/>
              <a:t> leadership is: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39552" y="5373216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81136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152400" y="332656"/>
            <a:ext cx="9067800" cy="1066800"/>
          </a:xfrm>
        </p:spPr>
        <p:txBody>
          <a:bodyPr/>
          <a:lstStyle/>
          <a:p>
            <a:pPr algn="ctr" eaLnBrk="1" hangingPunct="1"/>
            <a:r>
              <a:rPr lang="en-US" sz="3200" b="1" dirty="0">
                <a:latin typeface="+mj-lt"/>
              </a:rPr>
              <a:t>Components Central to the  Phenomenon of Leadership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>
          <a:xfrm>
            <a:off x="685800" y="2216622"/>
            <a:ext cx="3352800" cy="32766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  <a:buClr>
                <a:srgbClr val="0070C0"/>
              </a:buClr>
            </a:pPr>
            <a:r>
              <a:rPr lang="en-US" sz="2400" dirty="0">
                <a:latin typeface="+mn-lt"/>
              </a:rPr>
              <a:t>Is a process</a:t>
            </a:r>
          </a:p>
          <a:p>
            <a:pPr eaLnBrk="1" hangingPunct="1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  <a:buClr>
                <a:srgbClr val="0070C0"/>
              </a:buClr>
            </a:pPr>
            <a:r>
              <a:rPr lang="en-US" sz="2400" dirty="0">
                <a:latin typeface="+mn-lt"/>
              </a:rPr>
              <a:t>Involves influence</a:t>
            </a:r>
          </a:p>
          <a:p>
            <a:pPr eaLnBrk="1" hangingPunct="1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  <a:buClr>
                <a:srgbClr val="0070C0"/>
              </a:buClr>
            </a:pPr>
            <a:r>
              <a:rPr lang="en-US" sz="2400" dirty="0">
                <a:latin typeface="+mn-lt"/>
              </a:rPr>
              <a:t>Occurs within a group context</a:t>
            </a:r>
          </a:p>
          <a:p>
            <a:pPr eaLnBrk="1" hangingPunct="1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  <a:buClr>
                <a:srgbClr val="0070C0"/>
              </a:buClr>
            </a:pPr>
            <a:r>
              <a:rPr lang="en-US" sz="2400" dirty="0">
                <a:latin typeface="+mn-lt"/>
              </a:rPr>
              <a:t>Attends to common goals</a:t>
            </a:r>
          </a:p>
        </p:txBody>
      </p:sp>
      <p:sp>
        <p:nvSpPr>
          <p:cNvPr id="8196" name="Text Box 4"/>
          <p:cNvSpPr txBox="1">
            <a:spLocks noChangeArrowheads="1"/>
          </p:cNvSpPr>
          <p:nvPr/>
        </p:nvSpPr>
        <p:spPr bwMode="auto">
          <a:xfrm>
            <a:off x="990600" y="1484784"/>
            <a:ext cx="266700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sz="3200" b="1" i="1" dirty="0">
                <a:solidFill>
                  <a:srgbClr val="0070C0"/>
                </a:solidFill>
                <a:latin typeface="Arial Rounded MT Bold" pitchFamily="34" charset="0"/>
              </a:rPr>
              <a:t>Leadership</a:t>
            </a:r>
          </a:p>
        </p:txBody>
      </p:sp>
      <p:sp>
        <p:nvSpPr>
          <p:cNvPr id="8197" name="Text Box 5"/>
          <p:cNvSpPr txBox="1">
            <a:spLocks noChangeArrowheads="1"/>
          </p:cNvSpPr>
          <p:nvPr/>
        </p:nvSpPr>
        <p:spPr bwMode="auto">
          <a:xfrm>
            <a:off x="5410200" y="1484784"/>
            <a:ext cx="213360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sz="3200" b="1" i="1" dirty="0">
                <a:solidFill>
                  <a:srgbClr val="0070C0"/>
                </a:solidFill>
                <a:latin typeface="Arial Rounded MT Bold" pitchFamily="34" charset="0"/>
              </a:rPr>
              <a:t>Leaders</a:t>
            </a:r>
          </a:p>
        </p:txBody>
      </p:sp>
      <p:sp>
        <p:nvSpPr>
          <p:cNvPr id="16390" name="Rectangle 6"/>
          <p:cNvSpPr>
            <a:spLocks noChangeArrowheads="1"/>
          </p:cNvSpPr>
          <p:nvPr/>
        </p:nvSpPr>
        <p:spPr bwMode="auto">
          <a:xfrm>
            <a:off x="4419600" y="2216622"/>
            <a:ext cx="4343400" cy="365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  <a:buClr>
                <a:srgbClr val="0070C0"/>
              </a:buClr>
              <a:buSzPct val="85000"/>
              <a:buFont typeface="Arial" pitchFamily="34" charset="0"/>
              <a:buChar char="•"/>
            </a:pPr>
            <a:r>
              <a:rPr lang="en-US" sz="2400" dirty="0"/>
              <a:t>And followers are involved together</a:t>
            </a:r>
          </a:p>
          <a:p>
            <a:pPr marL="342900" indent="-342900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  <a:buClr>
                <a:srgbClr val="0070C0"/>
              </a:buClr>
              <a:buSzPct val="85000"/>
              <a:buFont typeface="Arial" pitchFamily="34" charset="0"/>
              <a:buChar char="•"/>
            </a:pPr>
            <a:r>
              <a:rPr lang="en-US" sz="2400" dirty="0"/>
              <a:t>And followers need each other</a:t>
            </a:r>
          </a:p>
          <a:p>
            <a:pPr marL="342900" indent="-342900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  <a:buClr>
                <a:srgbClr val="0070C0"/>
              </a:buClr>
              <a:buSzPct val="85000"/>
              <a:buFont typeface="Arial" pitchFamily="34" charset="0"/>
              <a:buChar char="•"/>
            </a:pPr>
            <a:r>
              <a:rPr lang="en-US" sz="2400" dirty="0"/>
              <a:t>Often initiate and maintain the relationship</a:t>
            </a:r>
          </a:p>
          <a:p>
            <a:pPr marL="342900" indent="-342900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  <a:buClr>
                <a:srgbClr val="0070C0"/>
              </a:buClr>
              <a:buSzPct val="85000"/>
              <a:buFont typeface="Arial" pitchFamily="34" charset="0"/>
              <a:buChar char="•"/>
            </a:pPr>
            <a:r>
              <a:rPr lang="en-US" sz="2400" dirty="0"/>
              <a:t> Are not above or better than followers  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457200" y="551028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442943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611560" y="260648"/>
            <a:ext cx="75608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Can anyone be a leader?</a:t>
            </a:r>
          </a:p>
        </p:txBody>
      </p:sp>
      <p:sp>
        <p:nvSpPr>
          <p:cNvPr id="3" name="Rectangle 2"/>
          <p:cNvSpPr/>
          <p:nvPr/>
        </p:nvSpPr>
        <p:spPr>
          <a:xfrm>
            <a:off x="2339752" y="2060848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hlinkClick r:id="rId2"/>
              </a:rPr>
              <a:t>https://www.cipd.co.uk/podcasts/dan-pink-on-leadership-ace-special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40572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8039966a2f44929d0bef3cb2e66d0ad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0a3236c5ed4f32c16b2580252137c093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purl.org/dc/dcmitype/"/>
    <ds:schemaRef ds:uri="http://purl.org/dc/terms/"/>
    <ds:schemaRef ds:uri="http://schemas.microsoft.com/office/2006/documentManagement/types"/>
    <ds:schemaRef ds:uri="http://schemas.microsoft.com/office/infopath/2007/PartnerControls"/>
    <ds:schemaRef ds:uri="http://schemas.microsoft.com/office/2006/metadata/properties"/>
    <ds:schemaRef ds:uri="http://purl.org/dc/elements/1.1/"/>
    <ds:schemaRef ds:uri="http://schemas.openxmlformats.org/package/2006/metadata/core-properties"/>
    <ds:schemaRef ds:uri="http://www.w3.org/XML/1998/namespace"/>
    <ds:schemaRef ds:uri="303dbf9b-b85b-46a0-94f1-894078c07ecd"/>
  </ds:schemaRefs>
</ds:datastoreItem>
</file>

<file path=customXml/itemProps2.xml><?xml version="1.0" encoding="utf-8"?>
<ds:datastoreItem xmlns:ds="http://schemas.openxmlformats.org/officeDocument/2006/customXml" ds:itemID="{18201FB3-9FE8-43FF-91C2-36F66CFA5A0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1249</TotalTime>
  <Words>2261</Words>
  <Application>Microsoft Office PowerPoint</Application>
  <PresentationFormat>On-screen Show (4:3)</PresentationFormat>
  <Paragraphs>340</Paragraphs>
  <Slides>15</Slides>
  <Notes>12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20140311PresentationUWTSDTemplate</vt:lpstr>
      <vt:lpstr>Introduction to Module and Assessment </vt:lpstr>
      <vt:lpstr>Session Overview: Part 1</vt:lpstr>
      <vt:lpstr>1. Module Aims and Learning Outcomes</vt:lpstr>
      <vt:lpstr>1. Module Aims and Learning Outcomes</vt:lpstr>
      <vt:lpstr>1. Essential Reading</vt:lpstr>
      <vt:lpstr>1. Recommended Reading –</vt:lpstr>
      <vt:lpstr>Our # is...</vt:lpstr>
      <vt:lpstr>2. Assessment Details</vt:lpstr>
      <vt:lpstr>4. Why Study Leadership and Management?  </vt:lpstr>
      <vt:lpstr>Introduction to Leadership Theory</vt:lpstr>
      <vt:lpstr>“Leadership is like the abominable snowman whose footprints are everywhere, but is nowhere to be seen.”  (Warren Bennis, 1985) </vt:lpstr>
      <vt:lpstr>1: Definition of Leadership</vt:lpstr>
      <vt:lpstr>Leadership Defined</vt:lpstr>
      <vt:lpstr>Components Central to the  Phenomenon of Leadership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Julie Hayward</cp:lastModifiedBy>
  <cp:revision>88</cp:revision>
  <cp:lastPrinted>2016-11-03T10:04:23Z</cp:lastPrinted>
  <dcterms:created xsi:type="dcterms:W3CDTF">2015-04-14T15:21:28Z</dcterms:created>
  <dcterms:modified xsi:type="dcterms:W3CDTF">2021-09-20T12:19:40Z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