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F9A6EF-EB91-4810-AD0E-CC886FCCCB51}" v="18" dt="2026-03-17T15:38:16.6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67" y="710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y Williams" userId="d95ee40446c31117" providerId="LiveId" clId="{23CEE31C-C11D-412F-8B04-EBC50E530FBE}"/>
    <pc:docChg chg="custSel delSld modSld">
      <pc:chgData name="Amy Williams" userId="d95ee40446c31117" providerId="LiveId" clId="{23CEE31C-C11D-412F-8B04-EBC50E530FBE}" dt="2026-03-17T15:38:16.607" v="492"/>
      <pc:docMkLst>
        <pc:docMk/>
      </pc:docMkLst>
      <pc:sldChg chg="del">
        <pc:chgData name="Amy Williams" userId="d95ee40446c31117" providerId="LiveId" clId="{23CEE31C-C11D-412F-8B04-EBC50E530FBE}" dt="2026-03-17T13:47:43.205" v="244" actId="2696"/>
        <pc:sldMkLst>
          <pc:docMk/>
          <pc:sldMk cId="1420203631" sldId="256"/>
        </pc:sldMkLst>
      </pc:sldChg>
      <pc:sldChg chg="addSp delSp modSp mod modTransition modAnim">
        <pc:chgData name="Amy Williams" userId="d95ee40446c31117" providerId="LiveId" clId="{23CEE31C-C11D-412F-8B04-EBC50E530FBE}" dt="2026-03-17T15:38:16.607" v="492"/>
        <pc:sldMkLst>
          <pc:docMk/>
          <pc:sldMk cId="28087922" sldId="257"/>
        </pc:sldMkLst>
        <pc:spChg chg="mod">
          <ac:chgData name="Amy Williams" userId="d95ee40446c31117" providerId="LiveId" clId="{23CEE31C-C11D-412F-8B04-EBC50E530FBE}" dt="2026-03-17T13:42:00.062" v="229" actId="1076"/>
          <ac:spMkLst>
            <pc:docMk/>
            <pc:sldMk cId="28087922" sldId="257"/>
            <ac:spMk id="9" creationId="{C199ACFB-FABB-CE20-D163-4C55DD15969C}"/>
          </ac:spMkLst>
        </pc:spChg>
        <pc:spChg chg="mod">
          <ac:chgData name="Amy Williams" userId="d95ee40446c31117" providerId="LiveId" clId="{23CEE31C-C11D-412F-8B04-EBC50E530FBE}" dt="2026-03-17T13:42:35.359" v="232" actId="1076"/>
          <ac:spMkLst>
            <pc:docMk/>
            <pc:sldMk cId="28087922" sldId="257"/>
            <ac:spMk id="13" creationId="{222E9B76-30F6-2713-1E1A-BA6DB423DFAF}"/>
          </ac:spMkLst>
        </pc:spChg>
        <pc:spChg chg="mod">
          <ac:chgData name="Amy Williams" userId="d95ee40446c31117" providerId="LiveId" clId="{23CEE31C-C11D-412F-8B04-EBC50E530FBE}" dt="2026-03-17T13:41:54.921" v="228" actId="1076"/>
          <ac:spMkLst>
            <pc:docMk/>
            <pc:sldMk cId="28087922" sldId="257"/>
            <ac:spMk id="17" creationId="{0434EEC4-B7AA-AADF-C4E3-9A37C51EEE07}"/>
          </ac:spMkLst>
        </pc:spChg>
        <pc:spChg chg="mod">
          <ac:chgData name="Amy Williams" userId="d95ee40446c31117" providerId="LiveId" clId="{23CEE31C-C11D-412F-8B04-EBC50E530FBE}" dt="2026-03-17T13:42:07.777" v="230" actId="1076"/>
          <ac:spMkLst>
            <pc:docMk/>
            <pc:sldMk cId="28087922" sldId="257"/>
            <ac:spMk id="18" creationId="{9D83E629-4A0D-0406-693E-778DA3FECF23}"/>
          </ac:spMkLst>
        </pc:spChg>
        <pc:spChg chg="mod">
          <ac:chgData name="Amy Williams" userId="d95ee40446c31117" providerId="LiveId" clId="{23CEE31C-C11D-412F-8B04-EBC50E530FBE}" dt="2026-03-17T13:44:54.355" v="242" actId="1076"/>
          <ac:spMkLst>
            <pc:docMk/>
            <pc:sldMk cId="28087922" sldId="257"/>
            <ac:spMk id="19" creationId="{DF832753-FB50-066B-2648-F6E065A63C80}"/>
          </ac:spMkLst>
        </pc:spChg>
        <pc:spChg chg="mod">
          <ac:chgData name="Amy Williams" userId="d95ee40446c31117" providerId="LiveId" clId="{23CEE31C-C11D-412F-8B04-EBC50E530FBE}" dt="2026-03-17T13:37:51.935" v="218" actId="1076"/>
          <ac:spMkLst>
            <pc:docMk/>
            <pc:sldMk cId="28087922" sldId="257"/>
            <ac:spMk id="23" creationId="{4E434575-D86E-4EFB-A6F9-D9264D7C8072}"/>
          </ac:spMkLst>
        </pc:spChg>
        <pc:spChg chg="mod">
          <ac:chgData name="Amy Williams" userId="d95ee40446c31117" providerId="LiveId" clId="{23CEE31C-C11D-412F-8B04-EBC50E530FBE}" dt="2026-03-17T13:37:58.135" v="219" actId="1076"/>
          <ac:spMkLst>
            <pc:docMk/>
            <pc:sldMk cId="28087922" sldId="257"/>
            <ac:spMk id="24" creationId="{17C7E3D2-A347-0E37-E169-7B4A94183480}"/>
          </ac:spMkLst>
        </pc:spChg>
        <pc:spChg chg="del mod">
          <ac:chgData name="Amy Williams" userId="d95ee40446c31117" providerId="LiveId" clId="{23CEE31C-C11D-412F-8B04-EBC50E530FBE}" dt="2026-03-17T13:36:38.371" v="208" actId="478"/>
          <ac:spMkLst>
            <pc:docMk/>
            <pc:sldMk cId="28087922" sldId="257"/>
            <ac:spMk id="25" creationId="{874E8929-6766-67C6-7157-CA5BAC8D6960}"/>
          </ac:spMkLst>
        </pc:spChg>
        <pc:spChg chg="mod">
          <ac:chgData name="Amy Williams" userId="d95ee40446c31117" providerId="LiveId" clId="{23CEE31C-C11D-412F-8B04-EBC50E530FBE}" dt="2026-03-17T14:14:33.889" v="470" actId="1076"/>
          <ac:spMkLst>
            <pc:docMk/>
            <pc:sldMk cId="28087922" sldId="257"/>
            <ac:spMk id="27" creationId="{1E335443-B9DF-B144-B3EA-885E5DE1B45E}"/>
          </ac:spMkLst>
        </pc:spChg>
        <pc:spChg chg="add mod">
          <ac:chgData name="Amy Williams" userId="d95ee40446c31117" providerId="LiveId" clId="{23CEE31C-C11D-412F-8B04-EBC50E530FBE}" dt="2026-03-17T14:15:40.356" v="479" actId="14100"/>
          <ac:spMkLst>
            <pc:docMk/>
            <pc:sldMk cId="28087922" sldId="257"/>
            <ac:spMk id="28" creationId="{BABBD64F-6FC2-ED6B-1593-B2D2E2B9F97E}"/>
          </ac:spMkLst>
        </pc:spChg>
        <pc:graphicFrameChg chg="mod">
          <ac:chgData name="Amy Williams" userId="d95ee40446c31117" providerId="LiveId" clId="{23CEE31C-C11D-412F-8B04-EBC50E530FBE}" dt="2026-03-17T13:41:27.490" v="225" actId="1076"/>
          <ac:graphicFrameMkLst>
            <pc:docMk/>
            <pc:sldMk cId="28087922" sldId="257"/>
            <ac:graphicFrameMk id="16" creationId="{939E97A5-E37E-0154-2D30-635DDDBB9156}"/>
          </ac:graphicFrameMkLst>
        </pc:graphicFrameChg>
        <pc:picChg chg="mod">
          <ac:chgData name="Amy Williams" userId="d95ee40446c31117" providerId="LiveId" clId="{23CEE31C-C11D-412F-8B04-EBC50E530FBE}" dt="2026-03-17T13:41:37.031" v="226" actId="1076"/>
          <ac:picMkLst>
            <pc:docMk/>
            <pc:sldMk cId="28087922" sldId="257"/>
            <ac:picMk id="5" creationId="{D3EBF6E0-8A59-5B24-00BE-1E482C44B4C5}"/>
          </ac:picMkLst>
        </pc:picChg>
        <pc:picChg chg="add del mod">
          <ac:chgData name="Amy Williams" userId="d95ee40446c31117" providerId="LiveId" clId="{23CEE31C-C11D-412F-8B04-EBC50E530FBE}" dt="2026-03-17T15:04:31.769" v="481"/>
          <ac:picMkLst>
            <pc:docMk/>
            <pc:sldMk cId="28087922" sldId="257"/>
            <ac:picMk id="6" creationId="{ACAC676E-09B8-C9F5-24CB-C216FEE1738C}"/>
          </ac:picMkLst>
        </pc:picChg>
        <pc:picChg chg="mod">
          <ac:chgData name="Amy Williams" userId="d95ee40446c31117" providerId="LiveId" clId="{23CEE31C-C11D-412F-8B04-EBC50E530FBE}" dt="2026-03-17T13:44:14.935" v="239" actId="1076"/>
          <ac:picMkLst>
            <pc:docMk/>
            <pc:sldMk cId="28087922" sldId="257"/>
            <ac:picMk id="12" creationId="{8CA4E402-BFC5-C4DF-A1F1-979848C3DD47}"/>
          </ac:picMkLst>
        </pc:picChg>
        <pc:picChg chg="mod">
          <ac:chgData name="Amy Williams" userId="d95ee40446c31117" providerId="LiveId" clId="{23CEE31C-C11D-412F-8B04-EBC50E530FBE}" dt="2026-03-17T13:45:23.547" v="243" actId="1076"/>
          <ac:picMkLst>
            <pc:docMk/>
            <pc:sldMk cId="28087922" sldId="257"/>
            <ac:picMk id="21" creationId="{9D2B38D4-5984-9BF1-CFE4-B340F52B2B33}"/>
          </ac:picMkLst>
        </pc:picChg>
        <pc:picChg chg="mod">
          <ac:chgData name="Amy Williams" userId="d95ee40446c31117" providerId="LiveId" clId="{23CEE31C-C11D-412F-8B04-EBC50E530FBE}" dt="2026-03-17T13:37:43.552" v="217" actId="1076"/>
          <ac:picMkLst>
            <pc:docMk/>
            <pc:sldMk cId="28087922" sldId="257"/>
            <ac:picMk id="22" creationId="{002BDDC4-EB3D-48DB-32AE-219BD21E148F}"/>
          </ac:picMkLst>
        </pc:picChg>
        <pc:picChg chg="add del mod">
          <ac:chgData name="Amy Williams" userId="d95ee40446c31117" providerId="LiveId" clId="{23CEE31C-C11D-412F-8B04-EBC50E530FBE}" dt="2026-03-17T15:12:15.080" v="483"/>
          <ac:picMkLst>
            <pc:docMk/>
            <pc:sldMk cId="28087922" sldId="257"/>
            <ac:picMk id="29" creationId="{AABAD9E2-D190-ABFC-B5FB-DC3A84D0B3CF}"/>
          </ac:picMkLst>
        </pc:picChg>
        <pc:picChg chg="add del mod">
          <ac:chgData name="Amy Williams" userId="d95ee40446c31117" providerId="LiveId" clId="{23CEE31C-C11D-412F-8B04-EBC50E530FBE}" dt="2026-03-17T15:21:23.954" v="485"/>
          <ac:picMkLst>
            <pc:docMk/>
            <pc:sldMk cId="28087922" sldId="257"/>
            <ac:picMk id="34" creationId="{A8FC3CC0-AD4A-FD62-E0B4-DF9D966F00F3}"/>
          </ac:picMkLst>
        </pc:picChg>
        <pc:picChg chg="add del mod">
          <ac:chgData name="Amy Williams" userId="d95ee40446c31117" providerId="LiveId" clId="{23CEE31C-C11D-412F-8B04-EBC50E530FBE}" dt="2026-03-17T15:29:20.095" v="487"/>
          <ac:picMkLst>
            <pc:docMk/>
            <pc:sldMk cId="28087922" sldId="257"/>
            <ac:picMk id="42" creationId="{3A27AAB2-4836-86B5-4874-E663BEA40AF4}"/>
          </ac:picMkLst>
        </pc:picChg>
        <pc:picChg chg="add del mod">
          <ac:chgData name="Amy Williams" userId="d95ee40446c31117" providerId="LiveId" clId="{23CEE31C-C11D-412F-8B04-EBC50E530FBE}" dt="2026-03-17T15:31:21.511" v="489"/>
          <ac:picMkLst>
            <pc:docMk/>
            <pc:sldMk cId="28087922" sldId="257"/>
            <ac:picMk id="50" creationId="{4EC48075-A038-D5A1-56DD-097B5CC3287C}"/>
          </ac:picMkLst>
        </pc:picChg>
        <pc:picChg chg="add del mod">
          <ac:chgData name="Amy Williams" userId="d95ee40446c31117" providerId="LiveId" clId="{23CEE31C-C11D-412F-8B04-EBC50E530FBE}" dt="2026-03-17T15:32:46.993" v="491"/>
          <ac:picMkLst>
            <pc:docMk/>
            <pc:sldMk cId="28087922" sldId="257"/>
            <ac:picMk id="55" creationId="{84E0BF7E-E304-F823-EAE6-D8465CBF25DC}"/>
          </ac:picMkLst>
        </pc:picChg>
        <pc:picChg chg="add mod">
          <ac:chgData name="Amy Williams" userId="d95ee40446c31117" providerId="LiveId" clId="{23CEE31C-C11D-412F-8B04-EBC50E530FBE}" dt="2026-03-17T15:38:16.607" v="492"/>
          <ac:picMkLst>
            <pc:docMk/>
            <pc:sldMk cId="28087922" sldId="257"/>
            <ac:picMk id="60" creationId="{64196B3F-03D8-080D-0064-1E3B29523CE0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5CAECC-54D4-4551-A115-281A7719B420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6F1F90B-A9B3-4BBE-A233-425C1BC1415C}">
      <dgm:prSet/>
      <dgm:spPr/>
      <dgm:t>
        <a:bodyPr/>
        <a:lstStyle/>
        <a:p>
          <a:r>
            <a:rPr lang="en-GB" b="1" dirty="0"/>
            <a:t>Let patient’s walk and talk us through their experiences  </a:t>
          </a:r>
          <a:endParaRPr lang="en-GB" dirty="0"/>
        </a:p>
      </dgm:t>
    </dgm:pt>
    <dgm:pt modelId="{CD351A3D-A219-4F69-9639-DB398717ADE3}" type="parTrans" cxnId="{DF3BFCCA-C0E9-4EBB-9C8B-40A91BAB7682}">
      <dgm:prSet/>
      <dgm:spPr/>
      <dgm:t>
        <a:bodyPr/>
        <a:lstStyle/>
        <a:p>
          <a:endParaRPr lang="en-GB"/>
        </a:p>
      </dgm:t>
    </dgm:pt>
    <dgm:pt modelId="{EAFA00C1-9982-464E-B88C-4B078A938E35}" type="sibTrans" cxnId="{DF3BFCCA-C0E9-4EBB-9C8B-40A91BAB7682}">
      <dgm:prSet/>
      <dgm:spPr/>
      <dgm:t>
        <a:bodyPr/>
        <a:lstStyle/>
        <a:p>
          <a:endParaRPr lang="en-GB"/>
        </a:p>
      </dgm:t>
    </dgm:pt>
    <dgm:pt modelId="{ACAE338A-6BF9-4D01-B186-B162D6455A44}" type="pres">
      <dgm:prSet presAssocID="{E75CAECC-54D4-4551-A115-281A7719B420}" presName="linearFlow" presStyleCnt="0">
        <dgm:presLayoutVars>
          <dgm:dir/>
          <dgm:resizeHandles val="exact"/>
        </dgm:presLayoutVars>
      </dgm:prSet>
      <dgm:spPr/>
    </dgm:pt>
    <dgm:pt modelId="{CEDC80B8-1910-4EA4-B0A6-F51EB90CBA40}" type="pres">
      <dgm:prSet presAssocID="{56F1F90B-A9B3-4BBE-A233-425C1BC1415C}" presName="composite" presStyleCnt="0"/>
      <dgm:spPr/>
    </dgm:pt>
    <dgm:pt modelId="{20963448-4765-442F-963C-1C53D62E48DE}" type="pres">
      <dgm:prSet presAssocID="{56F1F90B-A9B3-4BBE-A233-425C1BC1415C}" presName="imgShp" presStyleLbl="fgImgPlace1" presStyleIdx="0" presStyleCnt="1" custLinFactNeighborX="10151" custLinFactNeighborY="3782"/>
      <dgm:spPr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Happy healthcare professional with patient"/>
        </a:ext>
      </dgm:extLst>
    </dgm:pt>
    <dgm:pt modelId="{7AB948BB-B2CD-4E74-A695-1A4559A22731}" type="pres">
      <dgm:prSet presAssocID="{56F1F90B-A9B3-4BBE-A233-425C1BC1415C}" presName="txShp" presStyleLbl="node1" presStyleIdx="0" presStyleCnt="1" custLinFactNeighborX="-114" custLinFactNeighborY="1620">
        <dgm:presLayoutVars>
          <dgm:bulletEnabled val="1"/>
        </dgm:presLayoutVars>
      </dgm:prSet>
      <dgm:spPr/>
    </dgm:pt>
  </dgm:ptLst>
  <dgm:cxnLst>
    <dgm:cxn modelId="{3EB5C65A-33A7-4825-BE54-FA98D2E164D4}" type="presOf" srcId="{56F1F90B-A9B3-4BBE-A233-425C1BC1415C}" destId="{7AB948BB-B2CD-4E74-A695-1A4559A22731}" srcOrd="0" destOrd="0" presId="urn:microsoft.com/office/officeart/2005/8/layout/vList3"/>
    <dgm:cxn modelId="{016D7CC7-73FB-4447-ACF8-C9A706B499AA}" type="presOf" srcId="{E75CAECC-54D4-4551-A115-281A7719B420}" destId="{ACAE338A-6BF9-4D01-B186-B162D6455A44}" srcOrd="0" destOrd="0" presId="urn:microsoft.com/office/officeart/2005/8/layout/vList3"/>
    <dgm:cxn modelId="{DF3BFCCA-C0E9-4EBB-9C8B-40A91BAB7682}" srcId="{E75CAECC-54D4-4551-A115-281A7719B420}" destId="{56F1F90B-A9B3-4BBE-A233-425C1BC1415C}" srcOrd="0" destOrd="0" parTransId="{CD351A3D-A219-4F69-9639-DB398717ADE3}" sibTransId="{EAFA00C1-9982-464E-B88C-4B078A938E35}"/>
    <dgm:cxn modelId="{18B26560-C9F8-44AD-9B68-88C470960B3A}" type="presParOf" srcId="{ACAE338A-6BF9-4D01-B186-B162D6455A44}" destId="{CEDC80B8-1910-4EA4-B0A6-F51EB90CBA40}" srcOrd="0" destOrd="0" presId="urn:microsoft.com/office/officeart/2005/8/layout/vList3"/>
    <dgm:cxn modelId="{C7DBD55E-9EBD-4E91-9204-FE5D23D569CC}" type="presParOf" srcId="{CEDC80B8-1910-4EA4-B0A6-F51EB90CBA40}" destId="{20963448-4765-442F-963C-1C53D62E48DE}" srcOrd="0" destOrd="0" presId="urn:microsoft.com/office/officeart/2005/8/layout/vList3"/>
    <dgm:cxn modelId="{5C4DD79C-CFB7-4AEE-9CAC-F44AF3271CD2}" type="presParOf" srcId="{CEDC80B8-1910-4EA4-B0A6-F51EB90CBA40}" destId="{7AB948BB-B2CD-4E74-A695-1A4559A22731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B948BB-B2CD-4E74-A695-1A4559A22731}">
      <dsp:nvSpPr>
        <dsp:cNvPr id="0" name=""/>
        <dsp:cNvSpPr/>
      </dsp:nvSpPr>
      <dsp:spPr>
        <a:xfrm rot="10800000">
          <a:off x="1165095" y="0"/>
          <a:ext cx="3173664" cy="1477328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51461" tIns="80010" rIns="149352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Let patient’s walk and talk us through their experiences  </a:t>
          </a:r>
          <a:endParaRPr lang="en-GB" sz="2100" kern="1200" dirty="0"/>
        </a:p>
      </dsp:txBody>
      <dsp:txXfrm rot="10800000">
        <a:off x="1534427" y="0"/>
        <a:ext cx="2804332" cy="1477328"/>
      </dsp:txXfrm>
    </dsp:sp>
    <dsp:sp modelId="{20963448-4765-442F-963C-1C53D62E48DE}">
      <dsp:nvSpPr>
        <dsp:cNvPr id="0" name=""/>
        <dsp:cNvSpPr/>
      </dsp:nvSpPr>
      <dsp:spPr>
        <a:xfrm>
          <a:off x="580013" y="0"/>
          <a:ext cx="1477328" cy="1477328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7F1050-FEB2-419C-B7F4-0D1B34E27B12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777D3A-9D97-4352-9AA2-6869D9E5AD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615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777D3A-9D97-4352-9AA2-6869D9E5AD7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5299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300E7-4DF2-C557-50DE-DB8ECCF67F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73F77D-690C-0E43-D940-06A5AB58A3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60DF3-C423-7263-15A3-E1265B607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D3E36-0635-4F89-B5EE-F6DE7C0C847E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4BE676-5D89-99B7-8BD7-6762506F6C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24EBF8-B166-96AB-6861-A42E7E86E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C84D9-7265-4011-A2EA-26A7E467E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752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918FD-7A66-5C56-1142-18FD33C55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C180F-747A-622A-7002-8D3E92E274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2DA188-A0F5-D525-2C47-9728BA40AB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D3E36-0635-4F89-B5EE-F6DE7C0C847E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02844C-D719-3A57-02DF-94AC6081D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74FE00-205B-26DA-2A4D-49839F028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C84D9-7265-4011-A2EA-26A7E467E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196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9BE6A-3DD4-42A5-4D70-C73CDB5487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D42532-D9D0-81FD-9BE1-B3096414D9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5E091B-94DE-6781-3470-078703FEB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D3E36-0635-4F89-B5EE-F6DE7C0C847E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93552-6133-B09C-56C0-3D9693FC8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410DC5-C5E4-49F9-063F-E1CEA2252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C84D9-7265-4011-A2EA-26A7E467E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997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EB804-5689-9DBD-5EFB-6B2A4EC9C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744C1-4D0A-375C-C6FB-E1766A5C9A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A0C9B-563B-E07E-47CD-A9691107CC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1BDBF0-A1FD-B769-3430-E1DF6E6831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D3E36-0635-4F89-B5EE-F6DE7C0C847E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E3D9AD-F481-B700-D3CC-7234F48C3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49AABC-2783-5699-84A6-EA494660F1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C84D9-7265-4011-A2EA-26A7E467E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626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14382-9D1B-8B1C-0AEE-1CBE8B3C9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28954A-2FB2-8F2B-ED02-A9E6A18FE6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BB612C-DF9B-B112-963E-4A46902251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34592B-97D2-D718-BCAF-C799C824E3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CF3BDC-E1A5-0656-756B-BA0FED13E4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5348D2-E834-699E-06B8-C239D9F65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D3E36-0635-4F89-B5EE-F6DE7C0C847E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F3E656-4F29-B474-A64D-BF30D7455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916E97-0C32-F773-574B-58B54BA9E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C84D9-7265-4011-A2EA-26A7E467E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209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1B17E-7AC5-86C5-B801-34653171A3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749746-314E-E6AF-A7BA-EDFEEF596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D3E36-0635-4F89-B5EE-F6DE7C0C847E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E13C14-D328-B550-8D24-07904CF30B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846503-8B7A-7992-7AB4-33AC5CBF3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C84D9-7265-4011-A2EA-26A7E467E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779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D0B0FF-3410-1D01-6A02-4516B2108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D3E36-0635-4F89-B5EE-F6DE7C0C847E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1BB1E6-CA4E-374E-8246-E56E64F51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770F67-8C56-A393-859A-55C58BCCF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C84D9-7265-4011-A2EA-26A7E467E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220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A5283-AC82-0D03-3B32-E66365578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0BA1F-5260-E4AB-7302-DCE371F38B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5EA94F-4954-10A2-AFA6-6D940BAF91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2FBE83-1B87-0030-F8A0-19751A8311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D3E36-0635-4F89-B5EE-F6DE7C0C847E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4FB0D5-1FBA-BC22-699F-94438485B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DAAB8F-E7AF-E968-0F35-2FFDE67C9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C84D9-7265-4011-A2EA-26A7E467E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523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CBB39-CB2A-E265-E48D-7E81D7C79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A5737C-27D1-749C-AAE6-952207358A9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64FD1D-574B-6AA2-0521-91F14B9659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6DCA8B-6DDC-8D9E-A425-2473BA128C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D3E36-0635-4F89-B5EE-F6DE7C0C847E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87EA50-AEFF-E1B2-F30B-180B023BF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F8B772-911A-768E-6AE2-7E669187D3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C84D9-7265-4011-A2EA-26A7E467E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668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20D16-14FB-2E64-5526-E78BFA6AC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313945-1388-C81A-7D66-5E34C8C0F2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484E65-755D-B1DC-B6C3-B590D0CB3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D3E36-0635-4F89-B5EE-F6DE7C0C847E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C2025C-06EF-D61B-C9E4-851F3F983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883A98-BF93-E722-8551-934FD85D0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C84D9-7265-4011-A2EA-26A7E467E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8077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6B8BC0-31A4-05BE-021E-BBF3543DC8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980336-ED84-71A3-917C-9C4034DDB9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96343F-0307-615C-A60F-9600ED6D5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D3E36-0635-4F89-B5EE-F6DE7C0C847E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FF4070-DC8E-2861-04E6-7859C1B44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F4D81-6C47-42AC-D6A4-D8CF99326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C84D9-7265-4011-A2EA-26A7E467E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743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41C846-2AB4-008A-FBEC-A9D62F5F2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4D3761-9349-EBED-8F01-02FC87A6E2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A08A3-500A-FD99-6894-C26B4E643F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3D3E36-0635-4F89-B5EE-F6DE7C0C847E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9A6140-C38A-2397-FA92-FFB8484C53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534C9-1953-203C-E76D-590F0F4CE7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4C84D9-7265-4011-A2EA-26A7E467E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145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jpg"/><Relationship Id="rId12" Type="http://schemas.openxmlformats.org/officeDocument/2006/relationships/diagramQuickStyle" Target="../diagrams/quickStyle1.xml"/><Relationship Id="rId2" Type="http://schemas.openxmlformats.org/officeDocument/2006/relationships/audio" Target="../media/media1.m4a"/><Relationship Id="rId16" Type="http://schemas.openxmlformats.org/officeDocument/2006/relationships/image" Target="../media/image6.png"/><Relationship Id="rId1" Type="http://schemas.microsoft.com/office/2007/relationships/media" Target="../media/media1.m4a"/><Relationship Id="rId6" Type="http://schemas.openxmlformats.org/officeDocument/2006/relationships/hyperlink" Target="https://www.publicdomainpictures.net/view-image.php?image=216174&amp;picture=tea-and-biscuits" TargetMode="External"/><Relationship Id="rId11" Type="http://schemas.openxmlformats.org/officeDocument/2006/relationships/diagramLayout" Target="../diagrams/layout1.xml"/><Relationship Id="rId5" Type="http://schemas.openxmlformats.org/officeDocument/2006/relationships/image" Target="../media/image1.jpg"/><Relationship Id="rId15" Type="http://schemas.openxmlformats.org/officeDocument/2006/relationships/image" Target="../media/image5.png"/><Relationship Id="rId10" Type="http://schemas.openxmlformats.org/officeDocument/2006/relationships/diagramData" Target="../diagrams/data1.xml"/><Relationship Id="rId4" Type="http://schemas.openxmlformats.org/officeDocument/2006/relationships/notesSlide" Target="../notesSlides/notesSlide1.xml"/><Relationship Id="rId9" Type="http://schemas.openxmlformats.org/officeDocument/2006/relationships/hyperlink" Target="https://openclipart.org/detail/26539/megaphone-by-minduka" TargetMode="External"/><Relationship Id="rId14" Type="http://schemas.microsoft.com/office/2007/relationships/diagramDrawing" Target="../diagrams/drawing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9D2B38D4-5984-9BF1-CFE4-B340F52B2B3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7789" r="7923"/>
          <a:stretch>
            <a:fillRect/>
          </a:stretch>
        </p:blipFill>
        <p:spPr>
          <a:xfrm>
            <a:off x="-23416" y="1785904"/>
            <a:ext cx="1219200" cy="966506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3EBF6E0-8A59-5B24-00BE-1E482C44B4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17" r="7485" b="517"/>
          <a:stretch>
            <a:fillRect/>
          </a:stretch>
        </p:blipFill>
        <p:spPr>
          <a:xfrm>
            <a:off x="7582136" y="1785904"/>
            <a:ext cx="4602480" cy="37311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99ACFB-FABB-CE20-D163-4C55DD15969C}"/>
              </a:ext>
            </a:extLst>
          </p:cNvPr>
          <p:cNvSpPr txBox="1"/>
          <p:nvPr/>
        </p:nvSpPr>
        <p:spPr>
          <a:xfrm>
            <a:off x="5333453" y="1300265"/>
            <a:ext cx="166165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highlight>
                  <a:srgbClr val="FF0000"/>
                </a:highlight>
              </a:rPr>
              <a:t>CALLING: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CA4E402-BFC5-C4DF-A1F1-979848C3DD4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 rot="20346144">
            <a:off x="3785245" y="2568381"/>
            <a:ext cx="1229032" cy="109537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22E9B76-30F6-2713-1E1A-BA6DB423DFAF}"/>
              </a:ext>
            </a:extLst>
          </p:cNvPr>
          <p:cNvSpPr txBox="1"/>
          <p:nvPr/>
        </p:nvSpPr>
        <p:spPr>
          <a:xfrm>
            <a:off x="43294" y="4138340"/>
            <a:ext cx="362810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dirty="0"/>
              <a:t>Come and join us and have your say and learn about deconditioning. </a:t>
            </a:r>
          </a:p>
          <a:p>
            <a:pPr algn="ctr"/>
            <a:endParaRPr lang="en-GB" b="1" i="1" dirty="0"/>
          </a:p>
          <a:p>
            <a:pPr algn="ctr"/>
            <a:r>
              <a:rPr lang="en-GB" b="1" i="1" dirty="0"/>
              <a:t>Let’s work together to AVOID deconditioning </a:t>
            </a:r>
          </a:p>
        </p:txBody>
      </p:sp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939E97A5-E37E-0154-2D30-635DDDBB91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08621142"/>
              </p:ext>
            </p:extLst>
          </p:nvPr>
        </p:nvGraphicFramePr>
        <p:xfrm>
          <a:off x="3388760" y="4138340"/>
          <a:ext cx="4772428" cy="147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sp>
        <p:nvSpPr>
          <p:cNvPr id="17" name="Rectangle 16">
            <a:extLst>
              <a:ext uri="{FF2B5EF4-FFF2-40B4-BE49-F238E27FC236}">
                <a16:creationId xmlns:a16="http://schemas.microsoft.com/office/drawing/2014/main" id="{0434EEC4-B7AA-AADF-C4E3-9A37C51EEE07}"/>
              </a:ext>
            </a:extLst>
          </p:cNvPr>
          <p:cNvSpPr/>
          <p:nvPr/>
        </p:nvSpPr>
        <p:spPr>
          <a:xfrm>
            <a:off x="3116279" y="1710110"/>
            <a:ext cx="6096000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1" dirty="0">
                <a:ln w="0"/>
                <a:solidFill>
                  <a:schemeClr val="accent3">
                    <a:lumMod val="60000"/>
                    <a:lumOff val="40000"/>
                  </a:schemeClr>
                </a:solidFill>
              </a:rPr>
              <a:t>Health Care Professionals</a:t>
            </a:r>
          </a:p>
          <a:p>
            <a:pPr algn="ctr"/>
            <a:r>
              <a:rPr lang="en-GB" sz="3200" b="1" dirty="0">
                <a:ln w="0"/>
                <a:solidFill>
                  <a:schemeClr val="accent3">
                    <a:lumMod val="60000"/>
                    <a:lumOff val="40000"/>
                  </a:schemeClr>
                </a:solidFill>
              </a:rPr>
              <a:t>Patients </a:t>
            </a:r>
          </a:p>
          <a:p>
            <a:pPr algn="ctr"/>
            <a:r>
              <a:rPr lang="en-GB" sz="3200" b="1" dirty="0">
                <a:ln w="0"/>
                <a:solidFill>
                  <a:schemeClr val="accent3">
                    <a:lumMod val="60000"/>
                    <a:lumOff val="40000"/>
                  </a:schemeClr>
                </a:solidFill>
              </a:rPr>
              <a:t>&amp; Doctors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D83E629-4A0D-0406-693E-778DA3FECF23}"/>
              </a:ext>
            </a:extLst>
          </p:cNvPr>
          <p:cNvSpPr/>
          <p:nvPr/>
        </p:nvSpPr>
        <p:spPr>
          <a:xfrm>
            <a:off x="2807494" y="430156"/>
            <a:ext cx="6713568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dirty="0">
                <a:ln w="0"/>
                <a:solidFill>
                  <a:schemeClr val="accent3">
                    <a:lumMod val="60000"/>
                    <a:lumOff val="40000"/>
                  </a:schemeClr>
                </a:solidFill>
              </a:rPr>
              <a:t>The Activate Workshop </a:t>
            </a:r>
            <a:endParaRPr lang="en-GB" sz="4800" b="1" dirty="0">
              <a:ln w="0"/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F832753-FB50-066B-2648-F6E065A63C80}"/>
              </a:ext>
            </a:extLst>
          </p:cNvPr>
          <p:cNvSpPr/>
          <p:nvPr/>
        </p:nvSpPr>
        <p:spPr>
          <a:xfrm>
            <a:off x="-135850" y="1148054"/>
            <a:ext cx="3628103" cy="286232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17</a:t>
            </a:r>
            <a:r>
              <a:rPr lang="en-GB" sz="4000" b="0" cap="none" spc="0" baseline="3000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th</a:t>
            </a:r>
            <a:r>
              <a:rPr lang="en-GB" sz="40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 MARCH 2026</a:t>
            </a:r>
          </a:p>
          <a:p>
            <a:pPr algn="ctr"/>
            <a:r>
              <a:rPr lang="en-GB" sz="40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In the BOARDROOM</a:t>
            </a:r>
          </a:p>
          <a:p>
            <a:pPr algn="ctr"/>
            <a:r>
              <a:rPr lang="en-GB" sz="20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(By the canteen)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002BDDC4-EB3D-48DB-32AE-219BD21E148F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1090196" y="53348"/>
            <a:ext cx="1094420" cy="108363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4E434575-D86E-4EFB-A6F9-D9264D7C8072}"/>
              </a:ext>
            </a:extLst>
          </p:cNvPr>
          <p:cNvSpPr txBox="1"/>
          <p:nvPr/>
        </p:nvSpPr>
        <p:spPr>
          <a:xfrm>
            <a:off x="9795242" y="156585"/>
            <a:ext cx="129495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Scan QR code to watch a video on the impact  of deconditioning and why action is needed!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7C7E3D2-A347-0E37-E169-7B4A94183480}"/>
              </a:ext>
            </a:extLst>
          </p:cNvPr>
          <p:cNvSpPr txBox="1"/>
          <p:nvPr/>
        </p:nvSpPr>
        <p:spPr>
          <a:xfrm>
            <a:off x="9795242" y="1132827"/>
            <a:ext cx="24722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YouTube, 2023, ‘</a:t>
            </a:r>
            <a:r>
              <a:rPr lang="en-GB" sz="800" i="1" dirty="0"/>
              <a:t>DECONDITIONED’, Available at: https://www.youtube.com/watch?v=xeXoLQ7UOyc (Accessed: 17/03/2026) </a:t>
            </a:r>
            <a:endParaRPr lang="en-GB" sz="8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E335443-B9DF-B144-B3EA-885E5DE1B45E}"/>
              </a:ext>
            </a:extLst>
          </p:cNvPr>
          <p:cNvSpPr txBox="1"/>
          <p:nvPr/>
        </p:nvSpPr>
        <p:spPr>
          <a:xfrm>
            <a:off x="-23416" y="6027003"/>
            <a:ext cx="95790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Klein, K., Valkenet, K., Veenhof, C., (2019), ‘</a:t>
            </a:r>
            <a:r>
              <a:rPr lang="en-GB" sz="800" i="1" dirty="0"/>
              <a:t> Perspectives of patients and health-care professionals on physical activity of hospitalized patients</a:t>
            </a:r>
            <a:r>
              <a:rPr lang="en-GB" sz="800" dirty="0"/>
              <a:t>’, Physiotherapy Theory and Practice, Volume 37, (Issue 2), PP 1-8, Available at: https://doi.org/10.1080/09593985.2019.1626517 </a:t>
            </a:r>
          </a:p>
          <a:p>
            <a:r>
              <a:rPr lang="en-GB" sz="800" dirty="0"/>
              <a:t>Conquer, S., Iles, R., Windle, K., Heathershaw, R., Ski, C., (2024), </a:t>
            </a:r>
            <a:r>
              <a:rPr lang="en-GB" sz="800" i="1" dirty="0"/>
              <a:t>‘Transforming Integrated Care Through Co-production: A Systemic Review Using Meta-ethnography’, International Journal of Integrated Care, Volume 24, (Issue 1), PP 17-17, Available at: </a:t>
            </a:r>
            <a:r>
              <a:rPr lang="en-GB" sz="800" dirty="0"/>
              <a:t> https://doi.org/10.5334/ijic.7603    </a:t>
            </a:r>
          </a:p>
          <a:p>
            <a:r>
              <a:rPr lang="en-GB" sz="800" dirty="0"/>
              <a:t>Fogden, J., Workman, E., (2026), OTNews, February/March, The Royal College of Occupational Therapists, The Royal College of Occupational Therapists </a:t>
            </a:r>
          </a:p>
          <a:p>
            <a:r>
              <a:rPr lang="en-GB" sz="800" dirty="0"/>
              <a:t>Arun, B., Lewis, S., (2026), ‘</a:t>
            </a:r>
            <a:r>
              <a:rPr lang="en-GB" sz="800" i="1" dirty="0"/>
              <a:t>Frailty and deconditioning on the acute take</a:t>
            </a:r>
            <a:r>
              <a:rPr lang="en-GB" sz="800" dirty="0"/>
              <a:t>’, Clinical Medicine, Volume 26, (Issue 2),  PP 100548, Available at: https://doi.org/10.1016/j.clinme.2025.100548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ABBD64F-6FC2-ED6B-1593-B2D2E2B9F97E}"/>
              </a:ext>
            </a:extLst>
          </p:cNvPr>
          <p:cNvSpPr txBox="1"/>
          <p:nvPr/>
        </p:nvSpPr>
        <p:spPr>
          <a:xfrm>
            <a:off x="10180319" y="5104681"/>
            <a:ext cx="20872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/>
              <a:t>Mid Cheshire Hospitals NHS Foundation Trust, 2026, ‘Multi-Disciplinary Team Meeting (MDT)’, Available at: https://www.mcht.nhs.uk/our-services/colorectal/multi-disciplinary-team-meeting-mdt, (Accessed: 17/03/2026) </a:t>
            </a:r>
          </a:p>
        </p:txBody>
      </p:sp>
      <p:pic>
        <p:nvPicPr>
          <p:cNvPr id="60" name="Audio 59">
            <a:hlinkClick r:id="" action="ppaction://media"/>
            <a:extLst>
              <a:ext uri="{FF2B5EF4-FFF2-40B4-BE49-F238E27FC236}">
                <a16:creationId xmlns:a16="http://schemas.microsoft.com/office/drawing/2014/main" id="{64196B3F-03D8-080D-0064-1E3B29523C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087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2314"/>
    </mc:Choice>
    <mc:Fallback>
      <p:transition spd="slow" advTm="3123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0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</TotalTime>
  <Words>336</Words>
  <Application>Microsoft Office PowerPoint</Application>
  <PresentationFormat>Widescreen</PresentationFormat>
  <Paragraphs>20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Amy Williams</dc:creator>
  <cp:lastModifiedBy>Amy Williams</cp:lastModifiedBy>
  <cp:revision>2</cp:revision>
  <dcterms:created xsi:type="dcterms:W3CDTF">2026-03-10T13:31:26Z</dcterms:created>
  <dcterms:modified xsi:type="dcterms:W3CDTF">2026-03-17T15:38:27Z</dcterms:modified>
</cp:coreProperties>
</file>